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  <p:sldId id="603" r:id="rId5"/>
    <p:sldId id="537" r:id="rId6"/>
    <p:sldId id="576" r:id="rId7"/>
    <p:sldId id="258" r:id="rId8"/>
    <p:sldId id="549" r:id="rId9"/>
    <p:sldId id="609" r:id="rId10"/>
    <p:sldId id="623" r:id="rId11"/>
    <p:sldId id="602" r:id="rId12"/>
    <p:sldId id="514" r:id="rId13"/>
    <p:sldId id="607" r:id="rId14"/>
    <p:sldId id="608" r:id="rId15"/>
    <p:sldId id="565" r:id="rId16"/>
    <p:sldId id="566" r:id="rId17"/>
    <p:sldId id="604" r:id="rId18"/>
    <p:sldId id="624" r:id="rId19"/>
    <p:sldId id="625" r:id="rId20"/>
    <p:sldId id="626" r:id="rId21"/>
    <p:sldId id="627" r:id="rId22"/>
    <p:sldId id="628" r:id="rId23"/>
    <p:sldId id="629" r:id="rId24"/>
    <p:sldId id="630" r:id="rId25"/>
    <p:sldId id="631" r:id="rId26"/>
    <p:sldId id="632" r:id="rId27"/>
    <p:sldId id="633" r:id="rId28"/>
    <p:sldId id="634" r:id="rId29"/>
    <p:sldId id="496" r:id="rId30"/>
    <p:sldId id="521" r:id="rId31"/>
    <p:sldId id="637" r:id="rId32"/>
    <p:sldId id="257" r:id="rId33"/>
  </p:sldIdLst>
  <p:sldSz cx="9144000" cy="6858000" type="screen4x3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FF33CC"/>
    <a:srgbClr val="34421A"/>
    <a:srgbClr val="1A210D"/>
    <a:srgbClr val="67603B"/>
    <a:srgbClr val="AEBD51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8" autoAdjust="0"/>
    <p:restoredTop sz="85146" autoAdjust="0"/>
  </p:normalViewPr>
  <p:slideViewPr>
    <p:cSldViewPr snapToGrid="0" snapToObjects="1">
      <p:cViewPr>
        <p:scale>
          <a:sx n="100" d="100"/>
          <a:sy n="100" d="100"/>
        </p:scale>
        <p:origin x="-420" y="-264"/>
      </p:cViewPr>
      <p:guideLst>
        <p:guide orient="horz" pos="2519"/>
        <p:guide pos="577"/>
        <p:guide pos="32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4272921-7429-4877-A950-2441BFC36897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1043A7D7-B258-48CA-96D9-64BD6D1FC37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1024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02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DF28BC9-11F1-4A48-B26C-E0686D6A6FC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4096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3876C11-B26E-4765-947D-AECBFC35D150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4301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4301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6A69A05-5B0B-4064-914E-46D4C0ED98AE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4505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4505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70921324-ED48-4553-91E0-C9A3C8B0E9F8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4710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4710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30AE10FF-9EAF-46A2-BA2E-88D7BA1B2CE4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4915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4915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7D436BD0-4456-4467-9F94-F0DF8FF15C5D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1229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22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993548C-8479-4677-B216-66302339D04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1433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43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FB3D2F5-FDC1-4124-8AD6-493CC237618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2867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2867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F9F4C43A-F256-433C-BBBA-885555EC6390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3072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3072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2DC19D4E-FB9F-4F49-AAA7-60DD9F44B7A2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3277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3277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597FD33-7045-496C-9988-287DB56A37F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3481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3481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DD9B7C5-ECB3-4794-A137-CB563CD9C910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3686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3686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033B6B0-25B8-45A3-B92B-B7C1127DBEC1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3891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3891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42EFA5A-2357-4E52-804B-523D5C9936B5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0"/>
            <a:ext cx="9144000" cy="417618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pic>
        <p:nvPicPr>
          <p:cNvPr id="3" name="Picture 39" descr="구름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95839" y="179917"/>
            <a:ext cx="682625" cy="3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0" descr="구름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5825" y="503767"/>
            <a:ext cx="1042988" cy="55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 userDrawn="1"/>
        </p:nvSpPr>
        <p:spPr bwMode="auto">
          <a:xfrm>
            <a:off x="0" y="0"/>
            <a:ext cx="9144000" cy="394546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B7E0EC"/>
              </a:gs>
            </a:gsLst>
            <a:lin ang="162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497917"/>
            <a:ext cx="9144000" cy="268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9" descr="구름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95839" y="179917"/>
            <a:ext cx="682625" cy="3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0" descr="구름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5825" y="503767"/>
            <a:ext cx="1042988" cy="55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9144000" cy="717761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497917"/>
            <a:ext cx="9144000" cy="268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9" descr="구름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95839" y="239185"/>
            <a:ext cx="682625" cy="48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0" descr="구름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5825" y="670985"/>
            <a:ext cx="1042988" cy="74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 userDrawn="1"/>
        </p:nvGrpSpPr>
        <p:grpSpPr bwMode="auto">
          <a:xfrm>
            <a:off x="2371726" y="2749551"/>
            <a:ext cx="4398963" cy="4025900"/>
            <a:chOff x="2371725" y="2061566"/>
            <a:chExt cx="4398963" cy="3019838"/>
          </a:xfrm>
        </p:grpSpPr>
        <p:sp>
          <p:nvSpPr>
            <p:cNvPr id="7" name="Oval 17"/>
            <p:cNvSpPr>
              <a:spLocks noChangeArrowheads="1"/>
            </p:cNvSpPr>
            <p:nvPr userDrawn="1"/>
          </p:nvSpPr>
          <p:spPr bwMode="auto">
            <a:xfrm>
              <a:off x="2371725" y="4338821"/>
              <a:ext cx="4398963" cy="742583"/>
            </a:xfrm>
            <a:prstGeom prst="ellipse">
              <a:avLst/>
            </a:prstGeom>
            <a:gradFill rotWithShape="1">
              <a:gsLst>
                <a:gs pos="0">
                  <a:srgbClr val="0E320D"/>
                </a:gs>
                <a:gs pos="100000">
                  <a:srgbClr val="1F6B1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ko-KR" altLang="en-US">
                <a:ea typeface="Malgun Gothic" panose="020B0503020000020004" pitchFamily="34" charset="-127"/>
              </a:endParaRPr>
            </a:p>
          </p:txBody>
        </p:sp>
        <p:pic>
          <p:nvPicPr>
            <p:cNvPr id="8" name="Picture 16" descr="꽃"/>
            <p:cNvPicPr>
              <a:picLocks noChangeAspect="1" noChangeArrowheads="1"/>
            </p:cNvPicPr>
            <p:nvPr userDrawn="1"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332510" y="2061566"/>
              <a:ext cx="2845692" cy="2745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矩形 3"/>
          <p:cNvSpPr>
            <a:spLocks noChangeArrowheads="1"/>
          </p:cNvSpPr>
          <p:nvPr userDrawn="1"/>
        </p:nvSpPr>
        <p:spPr bwMode="auto">
          <a:xfrm>
            <a:off x="5580064" y="6773334"/>
            <a:ext cx="21672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100">
                <a:solidFill>
                  <a:srgbClr val="414141"/>
                </a:solidFill>
              </a:rPr>
              <a:t> </a:t>
            </a:r>
            <a:endParaRPr lang="zh-CN" altLang="en-US" sz="1100">
              <a:solidFill>
                <a:srgbClr val="414141"/>
              </a:solidFill>
            </a:endParaRPr>
          </a:p>
        </p:txBody>
      </p:sp>
      <p:sp>
        <p:nvSpPr>
          <p:cNvPr id="10" name="TextBox 3"/>
          <p:cNvSpPr>
            <a:spLocks noChangeArrowheads="1"/>
          </p:cNvSpPr>
          <p:nvPr userDrawn="1"/>
        </p:nvSpPr>
        <p:spPr bwMode="auto">
          <a:xfrm>
            <a:off x="2087564" y="1341967"/>
            <a:ext cx="49688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r>
              <a:rPr lang="zh-CN" altLang="en-US" sz="2800">
                <a:solidFill>
                  <a:srgbClr val="014079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感受美好自然，培养语文素养！</a:t>
            </a:r>
            <a:endParaRPr lang="zh-CN" altLang="en-US" sz="2800">
              <a:solidFill>
                <a:srgbClr val="014079"/>
              </a:solidFill>
            </a:endParaRPr>
          </a:p>
        </p:txBody>
      </p:sp>
      <p:sp>
        <p:nvSpPr>
          <p:cNvPr id="11" name="TextBox 3"/>
          <p:cNvSpPr>
            <a:spLocks noChangeArrowheads="1"/>
          </p:cNvSpPr>
          <p:nvPr userDrawn="1"/>
        </p:nvSpPr>
        <p:spPr bwMode="auto">
          <a:xfrm>
            <a:off x="1833564" y="1962151"/>
            <a:ext cx="539908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/>
            <a:r>
              <a:rPr lang="en-US" altLang="zh-CN" sz="1600">
                <a:solidFill>
                  <a:srgbClr val="014079"/>
                </a:solidFill>
              </a:rPr>
              <a:t>GAN SHOU MEI HAO ZI RAN</a:t>
            </a:r>
            <a:r>
              <a:rPr lang="zh-CN" altLang="en-US" sz="1600">
                <a:solidFill>
                  <a:srgbClr val="014079"/>
                </a:solidFill>
              </a:rPr>
              <a:t>   </a:t>
            </a:r>
            <a:r>
              <a:rPr lang="en-US" altLang="zh-CN" sz="1600">
                <a:solidFill>
                  <a:srgbClr val="014079"/>
                </a:solidFill>
              </a:rPr>
              <a:t> PEI YANG YU WEN SU YANG</a:t>
            </a:r>
            <a:endParaRPr lang="zh-CN" altLang="en-US" sz="1600">
              <a:solidFill>
                <a:srgbClr val="01407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CB760-5BB2-4253-8EC6-E64A8B5FFD8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1DD4BC21-F84A-4298-90AE-B15AD9C591A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7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层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" Target="slide26.xml"/><Relationship Id="rId8" Type="http://schemas.openxmlformats.org/officeDocument/2006/relationships/slide" Target="slide19.xml"/><Relationship Id="rId7" Type="http://schemas.openxmlformats.org/officeDocument/2006/relationships/slide" Target="slide21.xml"/><Relationship Id="rId6" Type="http://schemas.openxmlformats.org/officeDocument/2006/relationships/slide" Target="slide17.xml"/><Relationship Id="rId5" Type="http://schemas.openxmlformats.org/officeDocument/2006/relationships/slide" Target="slide25.xml"/><Relationship Id="rId4" Type="http://schemas.openxmlformats.org/officeDocument/2006/relationships/slide" Target="slide24.xml"/><Relationship Id="rId3" Type="http://schemas.openxmlformats.org/officeDocument/2006/relationships/slide" Target="slide23.xml"/><Relationship Id="rId2" Type="http://schemas.openxmlformats.org/officeDocument/2006/relationships/slide" Target="slide22.xml"/><Relationship Id="rId11" Type="http://schemas.openxmlformats.org/officeDocument/2006/relationships/slideLayout" Target="../slideLayouts/slideLayout3.xml"/><Relationship Id="rId10" Type="http://schemas.openxmlformats.org/officeDocument/2006/relationships/slide" Target="slide20.xml"/><Relationship Id="rId1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slide" Target="slide15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slide" Target="slide15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slide" Target="slide15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slide" Target="slide15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slide" Target="slide15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slide" Target="slide15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slide" Target="slide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" Target="slide9.xml"/><Relationship Id="rId1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圆角矩形 66"/>
          <p:cNvSpPr/>
          <p:nvPr/>
        </p:nvSpPr>
        <p:spPr bwMode="auto">
          <a:xfrm>
            <a:off x="958850" y="1885950"/>
            <a:ext cx="7226300" cy="135467"/>
          </a:xfrm>
          <a:prstGeom prst="roundRect">
            <a:avLst/>
          </a:prstGeom>
          <a:gradFill>
            <a:gsLst>
              <a:gs pos="0">
                <a:srgbClr val="369434"/>
              </a:gs>
              <a:gs pos="100000">
                <a:srgbClr val="89C270"/>
              </a:gs>
            </a:gsLst>
          </a:gradFill>
          <a:ln>
            <a:solidFill>
              <a:srgbClr val="539F36"/>
            </a:solidFill>
          </a:ln>
          <a:effectLst>
            <a:outerShdw blurRad="40000" dist="230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9219" name="组合 13338"/>
          <p:cNvGrpSpPr/>
          <p:nvPr/>
        </p:nvGrpSpPr>
        <p:grpSpPr bwMode="auto">
          <a:xfrm>
            <a:off x="1789113" y="605367"/>
            <a:ext cx="5949950" cy="1485034"/>
            <a:chOff x="2341173" y="746938"/>
            <a:chExt cx="5950232" cy="1488180"/>
          </a:xfrm>
        </p:grpSpPr>
        <p:sp>
          <p:nvSpPr>
            <p:cNvPr id="62" name="Text Box 2"/>
            <p:cNvSpPr txBox="1">
              <a:spLocks noChangeArrowheads="1"/>
            </p:cNvSpPr>
            <p:nvPr/>
          </p:nvSpPr>
          <p:spPr bwMode="auto">
            <a:xfrm>
              <a:off x="3668386" y="878449"/>
              <a:ext cx="4623019" cy="10178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6000" b="1" dirty="0">
                  <a:solidFill>
                    <a:srgbClr val="CC0000"/>
                  </a:solidFill>
                  <a:latin typeface="+mn-lt"/>
                  <a:ea typeface="黑体" panose="02010609060101010101" pitchFamily="49" charset="-122"/>
                  <a:cs typeface="黑体" panose="02010609060101010101" pitchFamily="49" charset="-122"/>
                </a:rPr>
                <a:t>猎人海力布</a:t>
              </a:r>
              <a:endParaRPr lang="zh-CN" altLang="en-US" sz="6000" b="1" dirty="0">
                <a:solidFill>
                  <a:srgbClr val="CC0000"/>
                </a:solidFill>
                <a:latin typeface="+mn-lt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  <p:grpSp>
          <p:nvGrpSpPr>
            <p:cNvPr id="9221" name="组合 13337"/>
            <p:cNvGrpSpPr/>
            <p:nvPr/>
          </p:nvGrpSpPr>
          <p:grpSpPr bwMode="auto">
            <a:xfrm>
              <a:off x="2341173" y="746938"/>
              <a:ext cx="1181156" cy="1488180"/>
              <a:chOff x="2495548" y="578313"/>
              <a:chExt cx="1181156" cy="1488180"/>
            </a:xfrm>
          </p:grpSpPr>
          <p:sp>
            <p:nvSpPr>
              <p:cNvPr id="9222" name="AutoShape 11"/>
              <p:cNvSpPr>
                <a:spLocks noChangeArrowheads="1"/>
              </p:cNvSpPr>
              <p:nvPr/>
            </p:nvSpPr>
            <p:spPr bwMode="auto">
              <a:xfrm>
                <a:off x="2495548" y="634333"/>
                <a:ext cx="1181156" cy="1432160"/>
              </a:xfrm>
              <a:prstGeom prst="diamond">
                <a:avLst/>
              </a:prstGeom>
              <a:solidFill>
                <a:srgbClr val="236B2A"/>
              </a:solidFill>
              <a:ln w="38100">
                <a:solidFill>
                  <a:schemeClr val="bg1"/>
                </a:solidFill>
                <a:miter lim="800000"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eaLnBrk="0" hangingPunct="0"/>
                <a:endParaRPr lang="en-US" altLang="ko-KR" sz="2800" b="1">
                  <a:solidFill>
                    <a:srgbClr val="FFFFFF"/>
                  </a:solidFill>
                  <a:ea typeface="Gulim" pitchFamily="34" charset="-127"/>
                </a:endParaRPr>
              </a:p>
            </p:txBody>
          </p:sp>
          <p:sp>
            <p:nvSpPr>
              <p:cNvPr id="9223" name="文本框 13"/>
              <p:cNvSpPr txBox="1">
                <a:spLocks noChangeArrowheads="1"/>
              </p:cNvSpPr>
              <p:nvPr/>
            </p:nvSpPr>
            <p:spPr bwMode="auto">
              <a:xfrm>
                <a:off x="2749654" y="578313"/>
                <a:ext cx="769799" cy="1110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6600" b="1">
                    <a:solidFill>
                      <a:schemeClr val="bg1"/>
                    </a:solidFill>
                    <a:latin typeface="方正大黑简体" pitchFamily="65" charset="-122"/>
                    <a:ea typeface="方正大黑简体" pitchFamily="65" charset="-122"/>
                  </a:rPr>
                  <a:t>9</a:t>
                </a:r>
                <a:endParaRPr lang="zh-CN" altLang="en-US" sz="6600" b="1">
                  <a:solidFill>
                    <a:schemeClr val="bg1"/>
                  </a:solidFill>
                  <a:latin typeface="方正大黑简体" pitchFamily="65" charset="-122"/>
                  <a:ea typeface="方正大黑简体" pitchFamily="65" charset="-122"/>
                </a:endParaRPr>
              </a:p>
            </p:txBody>
          </p:sp>
        </p:grpSp>
      </p:grpSp>
      <p:pic>
        <p:nvPicPr>
          <p:cNvPr id="21" name="图片 46" descr="枫叶副本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854451" y="3179234"/>
            <a:ext cx="1058863" cy="135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 bwMode="auto">
          <a:xfrm>
            <a:off x="3055937" y="3318567"/>
            <a:ext cx="3186112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dist">
              <a:defRPr/>
            </a:pPr>
            <a:r>
              <a:rPr lang="zh-CN" altLang="en-US" sz="4000" b="1" dirty="0">
                <a:ln w="17780" cmpd="sng">
                  <a:noFill/>
                  <a:prstDash val="solid"/>
                  <a:miter lim="800000"/>
                </a:ln>
                <a:effectLst>
                  <a:glow rad="3048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第 一 课时</a:t>
            </a:r>
            <a:endParaRPr lang="zh-CN" altLang="en-US" sz="4000" b="1" dirty="0">
              <a:ln w="17780" cmpd="sng">
                <a:noFill/>
                <a:prstDash val="solid"/>
                <a:miter lim="800000"/>
              </a:ln>
              <a:effectLst>
                <a:glow rad="304800">
                  <a:schemeClr val="bg1">
                    <a:alpha val="6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grpSp>
        <p:nvGrpSpPr>
          <p:cNvPr id="9226" name="组合 18"/>
          <p:cNvGrpSpPr/>
          <p:nvPr/>
        </p:nvGrpSpPr>
        <p:grpSpPr bwMode="auto">
          <a:xfrm>
            <a:off x="884239" y="4950901"/>
            <a:ext cx="7419975" cy="831849"/>
            <a:chOff x="884838" y="4055610"/>
            <a:chExt cx="7419213" cy="623887"/>
          </a:xfrm>
        </p:grpSpPr>
        <p:sp>
          <p:nvSpPr>
            <p:cNvPr id="27" name="任意多边形 26"/>
            <p:cNvSpPr/>
            <p:nvPr/>
          </p:nvSpPr>
          <p:spPr bwMode="auto">
            <a:xfrm>
              <a:off x="4060889" y="4121250"/>
              <a:ext cx="1774912" cy="558247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7194" tIns="137194" rIns="137194" bIns="137194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初读感知</a:t>
              </a:r>
              <a:endParaRPr lang="zh-CN" altLang="en-US" sz="2800" b="1" dirty="0">
                <a:ln w="18415" cmpd="sng">
                  <a:prstDash val="solid"/>
                </a:ln>
                <a:solidFill>
                  <a:schemeClr val="tx1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任意多边形 27"/>
            <p:cNvSpPr/>
            <p:nvPr/>
          </p:nvSpPr>
          <p:spPr bwMode="auto">
            <a:xfrm>
              <a:off x="6443515" y="4121250"/>
              <a:ext cx="1860536" cy="558247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7194" tIns="137194" rIns="137194" bIns="137194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当堂检测</a:t>
              </a:r>
              <a:endParaRPr lang="zh-CN" altLang="en-US" sz="2800" b="1" dirty="0">
                <a:ln w="18415" cmpd="sng">
                  <a:prstDash val="solid"/>
                </a:ln>
                <a:solidFill>
                  <a:schemeClr val="tx1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9229" name="图片 4" descr="小花2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337163" y="4055610"/>
              <a:ext cx="871276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图片 4" descr="小花2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774578" y="4055610"/>
              <a:ext cx="871276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任意多边形 30"/>
            <p:cNvSpPr/>
            <p:nvPr/>
          </p:nvSpPr>
          <p:spPr bwMode="auto">
            <a:xfrm>
              <a:off x="1608565" y="4121250"/>
              <a:ext cx="1774912" cy="558247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7194" tIns="137194" rIns="137194" bIns="137194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助读资料</a:t>
              </a:r>
              <a:endParaRPr lang="zh-CN" altLang="en-US" sz="2800" b="1" dirty="0">
                <a:ln w="18415" cmpd="sng">
                  <a:prstDash val="solid"/>
                </a:ln>
                <a:solidFill>
                  <a:schemeClr val="tx1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9232" name="图片 4" descr="小花2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84838" y="4055610"/>
              <a:ext cx="871276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3"/>
          <p:cNvSpPr txBox="1">
            <a:spLocks noChangeArrowheads="1"/>
          </p:cNvSpPr>
          <p:nvPr/>
        </p:nvSpPr>
        <p:spPr bwMode="auto">
          <a:xfrm>
            <a:off x="2817813" y="3894667"/>
            <a:ext cx="5699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传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2" name="组合 5"/>
          <p:cNvGrpSpPr/>
          <p:nvPr/>
        </p:nvGrpSpPr>
        <p:grpSpPr bwMode="auto">
          <a:xfrm>
            <a:off x="3360739" y="3302000"/>
            <a:ext cx="2873375" cy="1634067"/>
            <a:chOff x="2250963" y="4600735"/>
            <a:chExt cx="2874065" cy="1637109"/>
          </a:xfrm>
        </p:grpSpPr>
        <p:sp>
          <p:nvSpPr>
            <p:cNvPr id="15" name="左大括号 14"/>
            <p:cNvSpPr/>
            <p:nvPr/>
          </p:nvSpPr>
          <p:spPr>
            <a:xfrm>
              <a:off x="2250963" y="4967601"/>
              <a:ext cx="215952" cy="1270243"/>
            </a:xfrm>
            <a:prstGeom prst="leftBrac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600" b="1"/>
            </a:p>
          </p:txBody>
        </p:sp>
        <p:sp>
          <p:nvSpPr>
            <p:cNvPr id="21508" name="TextBox 15"/>
            <p:cNvSpPr txBox="1">
              <a:spLocks noChangeArrowheads="1"/>
            </p:cNvSpPr>
            <p:nvPr/>
          </p:nvSpPr>
          <p:spPr bwMode="auto">
            <a:xfrm>
              <a:off x="2517727" y="4600735"/>
              <a:ext cx="2607301" cy="1387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b="1">
                  <a:solidFill>
                    <a:srgbClr val="FF0000"/>
                  </a:solidFill>
                  <a:latin typeface="方正姚体" pitchFamily="2" charset="-122"/>
                  <a:ea typeface="方正姚体" pitchFamily="2" charset="-122"/>
                </a:rPr>
                <a:t>chuán </a:t>
              </a:r>
              <a:r>
                <a:rPr lang="en-US" altLang="zh-CN" sz="2800" b="1">
                  <a:solidFill>
                    <a:srgbClr val="FF0000"/>
                  </a:solidFill>
                  <a:latin typeface="宋体" panose="02010600030101010101" pitchFamily="2" charset="-122"/>
                </a:rPr>
                <a:t>(</a:t>
              </a:r>
              <a:r>
                <a:rPr lang="zh-CN" altLang="en-US" sz="2800" b="1">
                  <a:solidFill>
                    <a:srgbClr val="FF0000"/>
                  </a:solidFill>
                  <a:latin typeface="宋体" panose="02010600030101010101" pitchFamily="2" charset="-122"/>
                </a:rPr>
                <a:t>传染</a:t>
              </a:r>
              <a:r>
                <a:rPr lang="en-US" altLang="zh-CN" sz="2800" b="1">
                  <a:solidFill>
                    <a:srgbClr val="FF0000"/>
                  </a:solidFill>
                  <a:latin typeface="宋体" panose="02010600030101010101" pitchFamily="2" charset="-122"/>
                </a:rPr>
                <a:t>)</a:t>
              </a:r>
              <a:endParaRPr lang="en-US" altLang="zh-CN" sz="2800" b="1">
                <a:solidFill>
                  <a:srgbClr val="FF0000"/>
                </a:solidFill>
                <a:latin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800" b="1">
                  <a:solidFill>
                    <a:srgbClr val="FF0000"/>
                  </a:solidFill>
                  <a:latin typeface="方正姚体" pitchFamily="2" charset="-122"/>
                  <a:ea typeface="方正姚体" pitchFamily="2" charset="-122"/>
                </a:rPr>
                <a:t>zhuàn </a:t>
              </a:r>
              <a:r>
                <a:rPr lang="en-US" altLang="zh-CN" sz="2800" b="1">
                  <a:solidFill>
                    <a:srgbClr val="FF0000"/>
                  </a:solidFill>
                  <a:latin typeface="宋体" panose="02010600030101010101" pitchFamily="2" charset="-122"/>
                </a:rPr>
                <a:t>(</a:t>
              </a:r>
              <a:r>
                <a:rPr lang="zh-CN" altLang="en-US" sz="2800" b="1">
                  <a:solidFill>
                    <a:srgbClr val="FF0000"/>
                  </a:solidFill>
                  <a:latin typeface="宋体" panose="02010600030101010101" pitchFamily="2" charset="-122"/>
                </a:rPr>
                <a:t>传记</a:t>
              </a:r>
              <a:r>
                <a:rPr lang="en-US" altLang="zh-CN" sz="2800" b="1">
                  <a:solidFill>
                    <a:srgbClr val="FF0000"/>
                  </a:solidFill>
                  <a:latin typeface="宋体" panose="02010600030101010101" pitchFamily="2" charset="-122"/>
                </a:rPr>
                <a:t>)</a:t>
              </a:r>
              <a:endParaRPr lang="en-US" altLang="zh-CN" sz="2800" b="1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79450" y="1716618"/>
            <a:ext cx="7429500" cy="933449"/>
          </a:xfrm>
          <a:prstGeom prst="rect">
            <a:avLst/>
          </a:prstGeom>
          <a:solidFill>
            <a:srgbClr val="FFFFFF"/>
          </a:solidFill>
          <a:ln w="3175" cap="rnd">
            <a:noFill/>
            <a:prstDash val="sysDot"/>
            <a:miter lim="800000"/>
          </a:ln>
        </p:spPr>
        <p:txBody>
          <a:bodyPr lIns="91439" tIns="45719" rIns="91439" bIns="45719"/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400" b="1" dirty="0">
                <a:latin typeface="+mn-ea"/>
                <a:ea typeface="+mn-ea"/>
              </a:rPr>
              <a:t>读一读下面的句子，看看你有什么发现？</a:t>
            </a:r>
            <a:endParaRPr lang="en-US" altLang="zh-CN" sz="2400" b="1" dirty="0">
              <a:latin typeface="+mn-ea"/>
              <a:ea typeface="+mn-ea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在内蒙古自治区，流传着一个动人的民间故事。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  <a:defRPr/>
            </a:pP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510" name="TextBox 2"/>
          <p:cNvSpPr txBox="1">
            <a:spLocks noChangeArrowheads="1"/>
          </p:cNvSpPr>
          <p:nvPr/>
        </p:nvSpPr>
        <p:spPr bwMode="auto">
          <a:xfrm>
            <a:off x="4213226" y="2743201"/>
            <a:ext cx="555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.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grpSp>
        <p:nvGrpSpPr>
          <p:cNvPr id="3" name="组合 20"/>
          <p:cNvGrpSpPr/>
          <p:nvPr/>
        </p:nvGrpSpPr>
        <p:grpSpPr bwMode="auto">
          <a:xfrm>
            <a:off x="763588" y="5171019"/>
            <a:ext cx="7808912" cy="1149667"/>
            <a:chOff x="682625" y="4067175"/>
            <a:chExt cx="7808913" cy="862526"/>
          </a:xfrm>
        </p:grpSpPr>
        <p:sp>
          <p:nvSpPr>
            <p:cNvPr id="21512" name="矩形 17"/>
            <p:cNvSpPr>
              <a:spLocks noChangeArrowheads="1"/>
            </p:cNvSpPr>
            <p:nvPr/>
          </p:nvSpPr>
          <p:spPr bwMode="auto">
            <a:xfrm>
              <a:off x="682625" y="4067175"/>
              <a:ext cx="7808913" cy="623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zh-CN" altLang="en-US" sz="24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读一读</a:t>
              </a:r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：从他的传</a:t>
              </a:r>
              <a:r>
                <a:rPr lang="en-US" altLang="zh-CN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(</a:t>
              </a:r>
              <a:r>
                <a:rPr lang="en-US" altLang="zh-CN" sz="2400" b="1">
                  <a:solidFill>
                    <a:srgbClr val="000000"/>
                  </a:solidFill>
                  <a:latin typeface="方正姚体" pitchFamily="2" charset="-122"/>
                  <a:ea typeface="方正姚体" pitchFamily="2" charset="-122"/>
                </a:rPr>
                <a:t>zhuàn</a:t>
              </a:r>
              <a:r>
                <a:rPr lang="en-US" altLang="zh-CN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)</a:t>
              </a:r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记里，我们知道他母亲是得</a:t>
              </a:r>
              <a:endPara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just"/>
              <a:r>
                <a:rPr lang="en-US" altLang="zh-CN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</a:t>
              </a:r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了传</a:t>
              </a:r>
              <a:r>
                <a:rPr lang="en-US" altLang="zh-CN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(</a:t>
              </a:r>
              <a:r>
                <a:rPr lang="en-US" altLang="zh-CN" sz="2400" b="1">
                  <a:solidFill>
                    <a:srgbClr val="000000"/>
                  </a:solidFill>
                  <a:latin typeface="方正姚体" pitchFamily="2" charset="-122"/>
                  <a:ea typeface="方正姚体" pitchFamily="2" charset="-122"/>
                </a:rPr>
                <a:t>chuán</a:t>
              </a:r>
              <a:r>
                <a:rPr lang="en-US" altLang="zh-CN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)</a:t>
              </a:r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染病而死的。</a:t>
              </a:r>
              <a:endPara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513" name="TextBox 17"/>
            <p:cNvSpPr txBox="1">
              <a:spLocks noChangeArrowheads="1"/>
            </p:cNvSpPr>
            <p:nvPr/>
          </p:nvSpPr>
          <p:spPr bwMode="auto">
            <a:xfrm>
              <a:off x="2374218" y="4490979"/>
              <a:ext cx="555625" cy="438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b="1">
                  <a:solidFill>
                    <a:srgbClr val="FF0000"/>
                  </a:solidFill>
                </a:rPr>
                <a:t>.</a:t>
              </a:r>
              <a:endParaRPr lang="zh-CN" alt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21514" name="TextBox 17"/>
            <p:cNvSpPr txBox="1">
              <a:spLocks noChangeArrowheads="1"/>
            </p:cNvSpPr>
            <p:nvPr/>
          </p:nvSpPr>
          <p:spPr bwMode="auto">
            <a:xfrm>
              <a:off x="3009802" y="4098613"/>
              <a:ext cx="555625" cy="438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b="1">
                  <a:solidFill>
                    <a:srgbClr val="FF0000"/>
                  </a:solidFill>
                </a:rPr>
                <a:t>.</a:t>
              </a:r>
              <a:endParaRPr lang="zh-CN" alt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组合 20"/>
          <p:cNvGrpSpPr/>
          <p:nvPr/>
        </p:nvGrpSpPr>
        <p:grpSpPr>
          <a:xfrm>
            <a:off x="703806" y="987626"/>
            <a:ext cx="1464632" cy="672451"/>
            <a:chOff x="846681" y="1213040"/>
            <a:chExt cx="1464632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2" name="圆角矩形 21"/>
            <p:cNvSpPr/>
            <p:nvPr/>
          </p:nvSpPr>
          <p:spPr>
            <a:xfrm>
              <a:off x="906463" y="1213040"/>
              <a:ext cx="1310700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多音字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5" name="组合 23"/>
          <p:cNvGrpSpPr/>
          <p:nvPr/>
        </p:nvGrpSpPr>
        <p:grpSpPr bwMode="auto">
          <a:xfrm>
            <a:off x="6711951" y="3636433"/>
            <a:ext cx="1793875" cy="1813984"/>
            <a:chOff x="6788695" y="1080879"/>
            <a:chExt cx="1793385" cy="1360214"/>
          </a:xfrm>
        </p:grpSpPr>
        <p:pic>
          <p:nvPicPr>
            <p:cNvPr id="25" name="Picture 14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788695" y="1080879"/>
              <a:ext cx="1793385" cy="1360214"/>
            </a:xfrm>
            <a:prstGeom prst="rect">
              <a:avLst/>
            </a:prstGeom>
            <a:noFill/>
          </p:spPr>
        </p:pic>
        <p:sp>
          <p:nvSpPr>
            <p:cNvPr id="21518" name="矩形 72"/>
            <p:cNvSpPr>
              <a:spLocks noChangeArrowheads="1"/>
            </p:cNvSpPr>
            <p:nvPr/>
          </p:nvSpPr>
          <p:spPr bwMode="auto">
            <a:xfrm>
              <a:off x="7019122" y="1414395"/>
              <a:ext cx="1488266" cy="484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b="1"/>
                <a:t>注意加点字的读音！</a:t>
              </a:r>
              <a:endParaRPr lang="zh-CN" altLang="en-US" b="1"/>
            </a:p>
          </p:txBody>
        </p:sp>
      </p:grpSp>
      <p:grpSp>
        <p:nvGrpSpPr>
          <p:cNvPr id="6" name="组合 26"/>
          <p:cNvGrpSpPr/>
          <p:nvPr/>
        </p:nvGrpSpPr>
        <p:grpSpPr>
          <a:xfrm>
            <a:off x="6434197" y="1071635"/>
            <a:ext cx="2654241" cy="1398215"/>
            <a:chOff x="6712495" y="-330511"/>
            <a:chExt cx="2654241" cy="104866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8" name="Picture 15" descr="C:\Users\Administrator\Desktop\1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712495" y="-330511"/>
              <a:ext cx="2654241" cy="1048661"/>
            </a:xfrm>
            <a:prstGeom prst="rect">
              <a:avLst/>
            </a:prstGeom>
            <a:noFill/>
          </p:spPr>
        </p:pic>
        <p:sp>
          <p:nvSpPr>
            <p:cNvPr id="29" name="矩形 28"/>
            <p:cNvSpPr/>
            <p:nvPr/>
          </p:nvSpPr>
          <p:spPr>
            <a:xfrm>
              <a:off x="7022614" y="-221680"/>
              <a:ext cx="1589063" cy="62324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加点的字是多音字！</a:t>
              </a:r>
              <a:endPara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4"/>
          <p:cNvSpPr>
            <a:spLocks noChangeArrowheads="1"/>
          </p:cNvSpPr>
          <p:nvPr/>
        </p:nvSpPr>
        <p:spPr bwMode="auto">
          <a:xfrm>
            <a:off x="546100" y="1951567"/>
            <a:ext cx="8375650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62255" indent="-262255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珠玉宝石的总称。   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62255" indent="-262255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崩裂而倒塌。本文指的是突然分裂开后而倒塌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。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62255" indent="-262255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从头到尾完全照原样。本文指把怎么得到宝石，怎么听见鸟商量，以及为什么不能把听到的消息告诉别人的经过从头到尾说一遍。  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en-US" altLang="zh-CN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2530" name="矩形 5"/>
          <p:cNvSpPr>
            <a:spLocks noChangeArrowheads="1"/>
          </p:cNvSpPr>
          <p:nvPr/>
        </p:nvSpPr>
        <p:spPr bwMode="auto">
          <a:xfrm>
            <a:off x="4513263" y="1075267"/>
            <a:ext cx="5227637" cy="54117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endParaRPr lang="zh-CN" altLang="en-US" sz="2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527007" y="990502"/>
            <a:ext cx="1772205" cy="672451"/>
            <a:chOff x="854820" y="1213040"/>
            <a:chExt cx="1772205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2" name="圆角矩形 21"/>
            <p:cNvSpPr/>
            <p:nvPr/>
          </p:nvSpPr>
          <p:spPr>
            <a:xfrm>
              <a:off x="906463" y="1213040"/>
              <a:ext cx="1667986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理解词语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直线连接符 21"/>
            <p:cNvSpPr>
              <a:spLocks noChangeShapeType="1"/>
            </p:cNvSpPr>
            <p:nvPr/>
          </p:nvSpPr>
          <p:spPr bwMode="auto">
            <a:xfrm flipV="1">
              <a:off x="854820" y="1717378"/>
              <a:ext cx="1772205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3" name="组合 25"/>
          <p:cNvGrpSpPr/>
          <p:nvPr/>
        </p:nvGrpSpPr>
        <p:grpSpPr bwMode="auto">
          <a:xfrm>
            <a:off x="3292475" y="982134"/>
            <a:ext cx="2832100" cy="681567"/>
            <a:chOff x="3124895" y="802160"/>
            <a:chExt cx="3589007" cy="510361"/>
          </a:xfrm>
        </p:grpSpPr>
        <p:pic>
          <p:nvPicPr>
            <p:cNvPr id="22533" name="Picture 16" descr="C:\Users\Administrator\Desktop\对话框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124895" y="802160"/>
              <a:ext cx="3460295" cy="510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4" name="矩形 12"/>
            <p:cNvSpPr>
              <a:spLocks noChangeArrowheads="1"/>
            </p:cNvSpPr>
            <p:nvPr/>
          </p:nvSpPr>
          <p:spPr bwMode="auto">
            <a:xfrm>
              <a:off x="3236560" y="805825"/>
              <a:ext cx="3477342" cy="345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根据意思写词语。</a:t>
              </a:r>
              <a:endPara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6631" name="矩形 5"/>
          <p:cNvSpPr>
            <a:spLocks noChangeArrowheads="1"/>
          </p:cNvSpPr>
          <p:nvPr/>
        </p:nvSpPr>
        <p:spPr bwMode="auto">
          <a:xfrm>
            <a:off x="3827464" y="2116667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珍宝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632" name="矩形 6"/>
          <p:cNvSpPr>
            <a:spLocks noChangeArrowheads="1"/>
          </p:cNvSpPr>
          <p:nvPr/>
        </p:nvSpPr>
        <p:spPr bwMode="auto">
          <a:xfrm>
            <a:off x="7616826" y="2865967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崩塌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633" name="矩形 7"/>
          <p:cNvSpPr>
            <a:spLocks noChangeArrowheads="1"/>
          </p:cNvSpPr>
          <p:nvPr/>
        </p:nvSpPr>
        <p:spPr bwMode="auto">
          <a:xfrm>
            <a:off x="3344863" y="4957234"/>
            <a:ext cx="14221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原原本本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  <p:bldP spid="26632" grpId="0"/>
      <p:bldP spid="266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4"/>
          <p:cNvSpPr>
            <a:spLocks noChangeArrowheads="1"/>
          </p:cNvSpPr>
          <p:nvPr/>
        </p:nvSpPr>
        <p:spPr bwMode="auto">
          <a:xfrm>
            <a:off x="566738" y="2165351"/>
            <a:ext cx="8375650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62255" indent="-262255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各种鸟兽的总称。   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62255" indent="-262255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5.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形容非常真实。    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62255" indent="-262255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6.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震动了天地。本文指大山崩裂的响声巨大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。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en-US" altLang="zh-CN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3554" name="矩形 5"/>
          <p:cNvSpPr>
            <a:spLocks noChangeArrowheads="1"/>
          </p:cNvSpPr>
          <p:nvPr/>
        </p:nvSpPr>
        <p:spPr bwMode="auto">
          <a:xfrm>
            <a:off x="4513263" y="1075267"/>
            <a:ext cx="5227637" cy="54117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endParaRPr lang="zh-CN" altLang="en-US" sz="2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631" name="矩形 5"/>
          <p:cNvSpPr>
            <a:spLocks noChangeArrowheads="1"/>
          </p:cNvSpPr>
          <p:nvPr/>
        </p:nvSpPr>
        <p:spPr bwMode="auto">
          <a:xfrm>
            <a:off x="3602038" y="2362201"/>
            <a:ext cx="1422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飞禽走兽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632" name="矩形 6"/>
          <p:cNvSpPr>
            <a:spLocks noChangeArrowheads="1"/>
          </p:cNvSpPr>
          <p:nvPr/>
        </p:nvSpPr>
        <p:spPr bwMode="auto">
          <a:xfrm>
            <a:off x="3390901" y="3058584"/>
            <a:ext cx="1422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千真万确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633" name="矩形 7"/>
          <p:cNvSpPr>
            <a:spLocks noChangeArrowheads="1"/>
          </p:cNvSpPr>
          <p:nvPr/>
        </p:nvSpPr>
        <p:spPr bwMode="auto">
          <a:xfrm>
            <a:off x="6815138" y="3795184"/>
            <a:ext cx="1422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震天动地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4" name="组合 20"/>
          <p:cNvGrpSpPr/>
          <p:nvPr/>
        </p:nvGrpSpPr>
        <p:grpSpPr>
          <a:xfrm>
            <a:off x="527007" y="990502"/>
            <a:ext cx="1772205" cy="672451"/>
            <a:chOff x="854820" y="1213040"/>
            <a:chExt cx="1772205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5" name="圆角矩形 14"/>
            <p:cNvSpPr/>
            <p:nvPr/>
          </p:nvSpPr>
          <p:spPr>
            <a:xfrm>
              <a:off x="906463" y="1213040"/>
              <a:ext cx="1667986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理解词语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直线连接符 21"/>
            <p:cNvSpPr>
              <a:spLocks noChangeShapeType="1"/>
            </p:cNvSpPr>
            <p:nvPr/>
          </p:nvSpPr>
          <p:spPr bwMode="auto">
            <a:xfrm flipV="1">
              <a:off x="854820" y="1717378"/>
              <a:ext cx="1772205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  <p:bldP spid="26632" grpId="0"/>
      <p:bldP spid="266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1004888" y="3024717"/>
            <a:ext cx="7339012" cy="1151467"/>
          </a:xfrm>
          <a:custGeom>
            <a:avLst/>
            <a:gdLst>
              <a:gd name="connsiteX0" fmla="*/ 0 w 6799134"/>
              <a:gd name="connsiteY0" fmla="*/ 0 h 976260"/>
              <a:gd name="connsiteX1" fmla="*/ 6799134 w 6799134"/>
              <a:gd name="connsiteY1" fmla="*/ 0 h 976260"/>
              <a:gd name="connsiteX2" fmla="*/ 6799134 w 6799134"/>
              <a:gd name="connsiteY2" fmla="*/ 976260 h 976260"/>
              <a:gd name="connsiteX3" fmla="*/ 0 w 6799134"/>
              <a:gd name="connsiteY3" fmla="*/ 976260 h 976260"/>
              <a:gd name="connsiteX4" fmla="*/ 0 w 6799134"/>
              <a:gd name="connsiteY4" fmla="*/ 0 h 97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9134" h="976260">
                <a:moveTo>
                  <a:pt x="0" y="0"/>
                </a:moveTo>
                <a:lnTo>
                  <a:pt x="6799134" y="0"/>
                </a:lnTo>
                <a:lnTo>
                  <a:pt x="6799134" y="976260"/>
                </a:lnTo>
                <a:lnTo>
                  <a:pt x="0" y="9762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37160" tIns="137160" rIns="137160" bIns="137160" spcCol="1270" anchor="ctr"/>
          <a:lstStyle/>
          <a:p>
            <a:pPr indent="812800" defTabSz="1600200">
              <a:lnSpc>
                <a:spcPct val="150000"/>
              </a:lnSpc>
              <a:spcAft>
                <a:spcPct val="35000"/>
              </a:spcAft>
              <a:defRPr/>
            </a:pPr>
            <a:r>
              <a:rPr lang="zh-CN" altLang="en-US" sz="2800" b="1" dirty="0">
                <a:latin typeface="+mj-ea"/>
                <a:ea typeface="+mj-ea"/>
              </a:rPr>
              <a:t>指名读课文，同学互评：字音是否正确，句子是否通顺。  </a:t>
            </a:r>
            <a:endParaRPr lang="zh-CN" altLang="en-US" sz="2800" dirty="0">
              <a:latin typeface="+mj-ea"/>
              <a:ea typeface="+mj-ea"/>
            </a:endParaRPr>
          </a:p>
        </p:txBody>
      </p:sp>
      <p:grpSp>
        <p:nvGrpSpPr>
          <p:cNvPr id="24578" name="组合 1"/>
          <p:cNvGrpSpPr/>
          <p:nvPr/>
        </p:nvGrpSpPr>
        <p:grpSpPr bwMode="auto">
          <a:xfrm>
            <a:off x="541339" y="1392767"/>
            <a:ext cx="2845513" cy="924984"/>
            <a:chOff x="3739606" y="1084755"/>
            <a:chExt cx="2844470" cy="693772"/>
          </a:xfrm>
        </p:grpSpPr>
        <p:pic>
          <p:nvPicPr>
            <p:cNvPr id="24579" name="Picture 8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39606" y="1084755"/>
              <a:ext cx="511649" cy="688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580" name="组合 10"/>
            <p:cNvGrpSpPr/>
            <p:nvPr/>
          </p:nvGrpSpPr>
          <p:grpSpPr bwMode="auto">
            <a:xfrm>
              <a:off x="4200604" y="1096470"/>
              <a:ext cx="2383472" cy="682057"/>
              <a:chOff x="847804" y="1058370"/>
              <a:chExt cx="2383472" cy="682057"/>
            </a:xfrm>
          </p:grpSpPr>
          <p:pic>
            <p:nvPicPr>
              <p:cNvPr id="24581" name="Picture 10" descr="C:\Users\Administrator\Desktop\绿.pn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924037" y="1486150"/>
                <a:ext cx="2287078" cy="254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圆角矩形 12"/>
              <p:cNvSpPr/>
              <p:nvPr/>
            </p:nvSpPr>
            <p:spPr>
              <a:xfrm>
                <a:off x="847804" y="1058370"/>
                <a:ext cx="2383472" cy="398426"/>
              </a:xfrm>
              <a:prstGeom prst="roundRect">
                <a:avLst/>
              </a:prstGeom>
              <a:noFill/>
              <a:effectLst>
                <a:softEdge rad="31750"/>
              </a:effectLst>
            </p:spPr>
            <p:txBody>
              <a:bodyPr wrap="none">
                <a:spAutoFit/>
              </a:bodyPr>
              <a:lstStyle/>
              <a:p>
                <a:pPr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CN" altLang="en-US" sz="28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检查自读情况</a:t>
                </a:r>
                <a:endPara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715964" y="1333500"/>
            <a:ext cx="6854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再读课文，想一想课文写了什么？</a:t>
            </a:r>
            <a:endParaRPr lang="zh-CN" altLang="en-US" sz="32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7389" y="2173818"/>
            <a:ext cx="7686675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本文讲的是猎人海力布打猎时救了龙王的女儿，得到一块宝石，使他听得懂动物的语言，他把利用宝石听到了大山要崩塌、洪水要淹没村子的可怕消息告诉了乡亲们，乡亲们得救了，而他自己却变成了石头。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3" name="圆角矩形 2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graphicFrame>
        <p:nvGraphicFramePr>
          <p:cNvPr id="32" name="Group 47"/>
          <p:cNvGraphicFramePr>
            <a:graphicFrameLocks noGrp="1"/>
          </p:cNvGraphicFramePr>
          <p:nvPr/>
        </p:nvGraphicFramePr>
        <p:xfrm>
          <a:off x="1862138" y="2281767"/>
          <a:ext cx="900112" cy="1200151"/>
        </p:xfrm>
        <a:graphic>
          <a:graphicData uri="http://schemas.openxmlformats.org/drawingml/2006/table">
            <a:tbl>
              <a:tblPr/>
              <a:tblGrid>
                <a:gridCol w="446405"/>
                <a:gridCol w="453707"/>
              </a:tblGrid>
              <a:tr h="5970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51" marB="457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51" marB="4575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30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51" marB="457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51" marB="4575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Group 47"/>
          <p:cNvGraphicFramePr>
            <a:graphicFrameLocks noGrp="1"/>
          </p:cNvGraphicFramePr>
          <p:nvPr/>
        </p:nvGraphicFramePr>
        <p:xfrm>
          <a:off x="1327151" y="3983567"/>
          <a:ext cx="898525" cy="1200151"/>
        </p:xfrm>
        <a:graphic>
          <a:graphicData uri="http://schemas.openxmlformats.org/drawingml/2006/table">
            <a:tbl>
              <a:tblPr/>
              <a:tblGrid>
                <a:gridCol w="445443"/>
                <a:gridCol w="4530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Group 47"/>
          <p:cNvGraphicFramePr>
            <a:graphicFrameLocks noGrp="1"/>
          </p:cNvGraphicFramePr>
          <p:nvPr/>
        </p:nvGraphicFramePr>
        <p:xfrm>
          <a:off x="2436814" y="3983567"/>
          <a:ext cx="898525" cy="1200151"/>
        </p:xfrm>
        <a:graphic>
          <a:graphicData uri="http://schemas.openxmlformats.org/drawingml/2006/table">
            <a:tbl>
              <a:tblPr/>
              <a:tblGrid>
                <a:gridCol w="445443"/>
                <a:gridCol w="4530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Group 47"/>
          <p:cNvGraphicFramePr>
            <a:graphicFrameLocks noGrp="1"/>
          </p:cNvGraphicFramePr>
          <p:nvPr/>
        </p:nvGraphicFramePr>
        <p:xfrm>
          <a:off x="3540126" y="3983567"/>
          <a:ext cx="900113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3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Group 47"/>
          <p:cNvGraphicFramePr>
            <a:graphicFrameLocks noGrp="1"/>
          </p:cNvGraphicFramePr>
          <p:nvPr/>
        </p:nvGraphicFramePr>
        <p:xfrm>
          <a:off x="4648201" y="3983567"/>
          <a:ext cx="900113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3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Group 47"/>
          <p:cNvGraphicFramePr>
            <a:graphicFrameLocks noGrp="1"/>
          </p:cNvGraphicFramePr>
          <p:nvPr/>
        </p:nvGraphicFramePr>
        <p:xfrm>
          <a:off x="5754688" y="3983567"/>
          <a:ext cx="900112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" name="Group 47"/>
          <p:cNvGraphicFramePr>
            <a:graphicFrameLocks noGrp="1"/>
          </p:cNvGraphicFramePr>
          <p:nvPr/>
        </p:nvGraphicFramePr>
        <p:xfrm>
          <a:off x="6867526" y="3983567"/>
          <a:ext cx="900113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3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" name="矩形 50">
            <a:hlinkClick r:id="rId1" action="ppaction://hlinksldjump"/>
          </p:cNvPr>
          <p:cNvSpPr/>
          <p:nvPr/>
        </p:nvSpPr>
        <p:spPr>
          <a:xfrm>
            <a:off x="1862486" y="2288513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酬</a:t>
            </a:r>
            <a:endParaRPr lang="zh-CN" altLang="en-US" sz="2000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2" name="矩形 51">
            <a:hlinkClick r:id="rId2" action="ppaction://hlinksldjump"/>
          </p:cNvPr>
          <p:cNvSpPr/>
          <p:nvPr/>
        </p:nvSpPr>
        <p:spPr>
          <a:xfrm>
            <a:off x="2430461" y="3980049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誓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矩形 52">
            <a:hlinkClick r:id="rId3" action="ppaction://hlinksldjump"/>
          </p:cNvPr>
          <p:cNvSpPr/>
          <p:nvPr/>
        </p:nvSpPr>
        <p:spPr>
          <a:xfrm>
            <a:off x="3550505" y="3995949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谎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" name="矩形 53">
            <a:hlinkClick r:id="rId4" action="ppaction://hlinksldjump"/>
          </p:cNvPr>
          <p:cNvSpPr/>
          <p:nvPr/>
        </p:nvSpPr>
        <p:spPr>
          <a:xfrm>
            <a:off x="4656074" y="3969149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延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矩形 54">
            <a:hlinkClick r:id="rId5" action="ppaction://hlinksldjump"/>
          </p:cNvPr>
          <p:cNvSpPr/>
          <p:nvPr/>
        </p:nvSpPr>
        <p:spPr>
          <a:xfrm>
            <a:off x="5766118" y="3980049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悔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56" name="Group 47"/>
          <p:cNvGraphicFramePr>
            <a:graphicFrameLocks noGrp="1"/>
          </p:cNvGraphicFramePr>
          <p:nvPr/>
        </p:nvGraphicFramePr>
        <p:xfrm>
          <a:off x="2984501" y="2288118"/>
          <a:ext cx="898525" cy="1200150"/>
        </p:xfrm>
        <a:graphic>
          <a:graphicData uri="http://schemas.openxmlformats.org/drawingml/2006/table">
            <a:tbl>
              <a:tblPr/>
              <a:tblGrid>
                <a:gridCol w="445443"/>
                <a:gridCol w="4530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289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" name="Group 47"/>
          <p:cNvGraphicFramePr>
            <a:graphicFrameLocks noGrp="1"/>
          </p:cNvGraphicFramePr>
          <p:nvPr/>
        </p:nvGraphicFramePr>
        <p:xfrm>
          <a:off x="4087813" y="2288118"/>
          <a:ext cx="900112" cy="1200150"/>
        </p:xfrm>
        <a:graphic>
          <a:graphicData uri="http://schemas.openxmlformats.org/drawingml/2006/table">
            <a:tbl>
              <a:tblPr/>
              <a:tblGrid>
                <a:gridCol w="446230"/>
                <a:gridCol w="4538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289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8" name="Group 47"/>
          <p:cNvGraphicFramePr>
            <a:graphicFrameLocks noGrp="1"/>
          </p:cNvGraphicFramePr>
          <p:nvPr/>
        </p:nvGraphicFramePr>
        <p:xfrm>
          <a:off x="5195888" y="2288118"/>
          <a:ext cx="900112" cy="1200150"/>
        </p:xfrm>
        <a:graphic>
          <a:graphicData uri="http://schemas.openxmlformats.org/drawingml/2006/table">
            <a:tbl>
              <a:tblPr/>
              <a:tblGrid>
                <a:gridCol w="446230"/>
                <a:gridCol w="4538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289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Group 47"/>
          <p:cNvGraphicFramePr>
            <a:graphicFrameLocks noGrp="1"/>
          </p:cNvGraphicFramePr>
          <p:nvPr/>
        </p:nvGraphicFramePr>
        <p:xfrm>
          <a:off x="6302376" y="2288118"/>
          <a:ext cx="900113" cy="1200150"/>
        </p:xfrm>
        <a:graphic>
          <a:graphicData uri="http://schemas.openxmlformats.org/drawingml/2006/table">
            <a:tbl>
              <a:tblPr/>
              <a:tblGrid>
                <a:gridCol w="446230"/>
                <a:gridCol w="453883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289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0" name="矩形 59">
            <a:hlinkClick r:id="rId6" action="ppaction://hlinksldjump"/>
          </p:cNvPr>
          <p:cNvSpPr/>
          <p:nvPr/>
        </p:nvSpPr>
        <p:spPr>
          <a:xfrm>
            <a:off x="3003103" y="2304604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珍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" name="矩形 60">
            <a:hlinkClick r:id="rId7" action="ppaction://hlinksldjump"/>
          </p:cNvPr>
          <p:cNvSpPr/>
          <p:nvPr/>
        </p:nvSpPr>
        <p:spPr>
          <a:xfrm>
            <a:off x="1333688" y="3980159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焦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" name="矩形 61">
            <a:hlinkClick r:id="rId8" action="ppaction://hlinksldjump"/>
          </p:cNvPr>
          <p:cNvSpPr/>
          <p:nvPr/>
        </p:nvSpPr>
        <p:spPr>
          <a:xfrm>
            <a:off x="4096034" y="2315611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叮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3" name="矩形 62">
            <a:hlinkClick r:id="rId9" action="ppaction://hlinksldjump"/>
          </p:cNvPr>
          <p:cNvSpPr/>
          <p:nvPr/>
        </p:nvSpPr>
        <p:spPr>
          <a:xfrm>
            <a:off x="6876969" y="3980049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扶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4" name="矩形 63">
            <a:hlinkClick r:id="rId8" action="ppaction://hlinksldjump"/>
          </p:cNvPr>
          <p:cNvSpPr/>
          <p:nvPr/>
        </p:nvSpPr>
        <p:spPr>
          <a:xfrm>
            <a:off x="5203446" y="2299524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嘱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5" name="矩形 64">
            <a:hlinkClick r:id="rId10" action="ppaction://hlinksldjump"/>
          </p:cNvPr>
          <p:cNvSpPr/>
          <p:nvPr/>
        </p:nvSpPr>
        <p:spPr>
          <a:xfrm>
            <a:off x="6302375" y="2299524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塌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5219701" y="1045633"/>
            <a:ext cx="3400425" cy="493184"/>
          </a:xfrm>
          <a:custGeom>
            <a:avLst/>
            <a:gdLst>
              <a:gd name="connsiteX0" fmla="*/ 0 w 3400501"/>
              <a:gd name="connsiteY0" fmla="*/ 0 h 369332"/>
              <a:gd name="connsiteX1" fmla="*/ 3400501 w 3400501"/>
              <a:gd name="connsiteY1" fmla="*/ 0 h 369332"/>
              <a:gd name="connsiteX2" fmla="*/ 3400501 w 3400501"/>
              <a:gd name="connsiteY2" fmla="*/ 369332 h 369332"/>
              <a:gd name="connsiteX3" fmla="*/ 0 w 3400501"/>
              <a:gd name="connsiteY3" fmla="*/ 369332 h 369332"/>
              <a:gd name="connsiteX4" fmla="*/ 0 w 3400501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0501" h="369332">
                <a:moveTo>
                  <a:pt x="0" y="0"/>
                </a:moveTo>
                <a:lnTo>
                  <a:pt x="3400501" y="0"/>
                </a:lnTo>
                <a:lnTo>
                  <a:pt x="3400501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0960" tIns="60960" rIns="60960" bIns="60960" spcCol="1270" anchor="ctr"/>
          <a:lstStyle>
            <a:defPPr>
              <a:defRPr lang="zh-CN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11200">
              <a:spcAft>
                <a:spcPct val="35000"/>
              </a:spcAft>
              <a:defRPr/>
            </a:pPr>
            <a:r>
              <a:rPr lang="zh-CN" b="1" dirty="0" smtClean="0">
                <a:solidFill>
                  <a:srgbClr val="008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提示</a:t>
            </a:r>
            <a:r>
              <a:rPr lang="zh-CN" b="1" dirty="0" smtClean="0">
                <a:solidFill>
                  <a:srgbClr val="008000"/>
                </a:solidFill>
              </a:rPr>
              <a:t>：</a:t>
            </a:r>
            <a:r>
              <a:rPr lang="zh-CN" b="1" dirty="0" smtClean="0">
                <a:solidFill>
                  <a:srgbClr val="008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点击生字进入详细讲解。</a:t>
            </a:r>
            <a:endParaRPr lang="zh-CN" dirty="0">
              <a:solidFill>
                <a:srgbClr val="008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60" name="Rectangle 75"/>
          <p:cNvSpPr>
            <a:spLocks noChangeArrowheads="1"/>
          </p:cNvSpPr>
          <p:nvPr/>
        </p:nvSpPr>
        <p:spPr bwMode="auto">
          <a:xfrm>
            <a:off x="5973608" y="2209800"/>
            <a:ext cx="320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/>
            <a:r>
              <a:rPr lang="zh-CN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zh-CN" altLang="en-US"/>
          </a:p>
        </p:txBody>
      </p:sp>
      <p:sp>
        <p:nvSpPr>
          <p:cNvPr id="12367" name="Freeform 79"/>
          <p:cNvSpPr>
            <a:spLocks noChangeArrowheads="1"/>
          </p:cNvSpPr>
          <p:nvPr/>
        </p:nvSpPr>
        <p:spPr bwMode="auto">
          <a:xfrm>
            <a:off x="6669089" y="3153833"/>
            <a:ext cx="104775" cy="279400"/>
          </a:xfrm>
          <a:custGeom>
            <a:avLst/>
            <a:gdLst>
              <a:gd name="T0" fmla="*/ 128 w 166"/>
              <a:gd name="T1" fmla="*/ 76 h 330"/>
              <a:gd name="T2" fmla="*/ 140 w 166"/>
              <a:gd name="T3" fmla="*/ 102 h 330"/>
              <a:gd name="T4" fmla="*/ 153 w 166"/>
              <a:gd name="T5" fmla="*/ 140 h 330"/>
              <a:gd name="T6" fmla="*/ 153 w 166"/>
              <a:gd name="T7" fmla="*/ 178 h 330"/>
              <a:gd name="T8" fmla="*/ 166 w 166"/>
              <a:gd name="T9" fmla="*/ 228 h 330"/>
              <a:gd name="T10" fmla="*/ 166 w 166"/>
              <a:gd name="T11" fmla="*/ 254 h 330"/>
              <a:gd name="T12" fmla="*/ 166 w 166"/>
              <a:gd name="T13" fmla="*/ 267 h 330"/>
              <a:gd name="T14" fmla="*/ 153 w 166"/>
              <a:gd name="T15" fmla="*/ 292 h 330"/>
              <a:gd name="T16" fmla="*/ 153 w 166"/>
              <a:gd name="T17" fmla="*/ 305 h 330"/>
              <a:gd name="T18" fmla="*/ 153 w 166"/>
              <a:gd name="T19" fmla="*/ 317 h 330"/>
              <a:gd name="T20" fmla="*/ 140 w 166"/>
              <a:gd name="T21" fmla="*/ 317 h 330"/>
              <a:gd name="T22" fmla="*/ 140 w 166"/>
              <a:gd name="T23" fmla="*/ 330 h 330"/>
              <a:gd name="T24" fmla="*/ 128 w 166"/>
              <a:gd name="T25" fmla="*/ 330 h 330"/>
              <a:gd name="T26" fmla="*/ 115 w 166"/>
              <a:gd name="T27" fmla="*/ 330 h 330"/>
              <a:gd name="T28" fmla="*/ 115 w 166"/>
              <a:gd name="T29" fmla="*/ 317 h 330"/>
              <a:gd name="T30" fmla="*/ 102 w 166"/>
              <a:gd name="T31" fmla="*/ 305 h 330"/>
              <a:gd name="T32" fmla="*/ 89 w 166"/>
              <a:gd name="T33" fmla="*/ 292 h 330"/>
              <a:gd name="T34" fmla="*/ 89 w 166"/>
              <a:gd name="T35" fmla="*/ 267 h 330"/>
              <a:gd name="T36" fmla="*/ 77 w 166"/>
              <a:gd name="T37" fmla="*/ 241 h 330"/>
              <a:gd name="T38" fmla="*/ 64 w 166"/>
              <a:gd name="T39" fmla="*/ 216 h 330"/>
              <a:gd name="T40" fmla="*/ 51 w 166"/>
              <a:gd name="T41" fmla="*/ 178 h 330"/>
              <a:gd name="T42" fmla="*/ 39 w 166"/>
              <a:gd name="T43" fmla="*/ 152 h 330"/>
              <a:gd name="T44" fmla="*/ 26 w 166"/>
              <a:gd name="T45" fmla="*/ 127 h 330"/>
              <a:gd name="T46" fmla="*/ 26 w 166"/>
              <a:gd name="T47" fmla="*/ 102 h 330"/>
              <a:gd name="T48" fmla="*/ 13 w 166"/>
              <a:gd name="T49" fmla="*/ 76 h 330"/>
              <a:gd name="T50" fmla="*/ 13 w 166"/>
              <a:gd name="T51" fmla="*/ 64 h 330"/>
              <a:gd name="T52" fmla="*/ 0 w 166"/>
              <a:gd name="T53" fmla="*/ 38 h 330"/>
              <a:gd name="T54" fmla="*/ 13 w 166"/>
              <a:gd name="T55" fmla="*/ 26 h 330"/>
              <a:gd name="T56" fmla="*/ 13 w 166"/>
              <a:gd name="T57" fmla="*/ 13 h 330"/>
              <a:gd name="T58" fmla="*/ 26 w 166"/>
              <a:gd name="T59" fmla="*/ 13 h 330"/>
              <a:gd name="T60" fmla="*/ 51 w 166"/>
              <a:gd name="T61" fmla="*/ 0 h 330"/>
              <a:gd name="T62" fmla="*/ 77 w 166"/>
              <a:gd name="T63" fmla="*/ 13 h 330"/>
              <a:gd name="T64" fmla="*/ 89 w 166"/>
              <a:gd name="T65" fmla="*/ 26 h 330"/>
              <a:gd name="T66" fmla="*/ 115 w 166"/>
              <a:gd name="T67" fmla="*/ 38 h 330"/>
              <a:gd name="T68" fmla="*/ 128 w 166"/>
              <a:gd name="T69" fmla="*/ 76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6" h="330">
                <a:moveTo>
                  <a:pt x="128" y="76"/>
                </a:moveTo>
                <a:lnTo>
                  <a:pt x="140" y="102"/>
                </a:lnTo>
                <a:lnTo>
                  <a:pt x="153" y="140"/>
                </a:lnTo>
                <a:lnTo>
                  <a:pt x="153" y="178"/>
                </a:lnTo>
                <a:lnTo>
                  <a:pt x="166" y="228"/>
                </a:lnTo>
                <a:lnTo>
                  <a:pt x="166" y="254"/>
                </a:lnTo>
                <a:lnTo>
                  <a:pt x="166" y="267"/>
                </a:lnTo>
                <a:lnTo>
                  <a:pt x="153" y="292"/>
                </a:lnTo>
                <a:lnTo>
                  <a:pt x="153" y="305"/>
                </a:lnTo>
                <a:lnTo>
                  <a:pt x="153" y="317"/>
                </a:lnTo>
                <a:lnTo>
                  <a:pt x="140" y="317"/>
                </a:lnTo>
                <a:lnTo>
                  <a:pt x="140" y="330"/>
                </a:lnTo>
                <a:lnTo>
                  <a:pt x="128" y="330"/>
                </a:lnTo>
                <a:lnTo>
                  <a:pt x="115" y="330"/>
                </a:lnTo>
                <a:lnTo>
                  <a:pt x="115" y="317"/>
                </a:lnTo>
                <a:lnTo>
                  <a:pt x="102" y="305"/>
                </a:lnTo>
                <a:lnTo>
                  <a:pt x="89" y="292"/>
                </a:lnTo>
                <a:lnTo>
                  <a:pt x="89" y="267"/>
                </a:lnTo>
                <a:lnTo>
                  <a:pt x="77" y="241"/>
                </a:lnTo>
                <a:lnTo>
                  <a:pt x="64" y="216"/>
                </a:lnTo>
                <a:lnTo>
                  <a:pt x="51" y="178"/>
                </a:lnTo>
                <a:lnTo>
                  <a:pt x="39" y="152"/>
                </a:lnTo>
                <a:lnTo>
                  <a:pt x="26" y="127"/>
                </a:lnTo>
                <a:lnTo>
                  <a:pt x="26" y="102"/>
                </a:lnTo>
                <a:lnTo>
                  <a:pt x="13" y="76"/>
                </a:lnTo>
                <a:lnTo>
                  <a:pt x="13" y="64"/>
                </a:lnTo>
                <a:lnTo>
                  <a:pt x="0" y="38"/>
                </a:lnTo>
                <a:lnTo>
                  <a:pt x="13" y="26"/>
                </a:lnTo>
                <a:lnTo>
                  <a:pt x="13" y="13"/>
                </a:lnTo>
                <a:lnTo>
                  <a:pt x="26" y="13"/>
                </a:lnTo>
                <a:lnTo>
                  <a:pt x="51" y="0"/>
                </a:lnTo>
                <a:lnTo>
                  <a:pt x="77" y="13"/>
                </a:lnTo>
                <a:lnTo>
                  <a:pt x="89" y="26"/>
                </a:lnTo>
                <a:lnTo>
                  <a:pt x="115" y="38"/>
                </a:lnTo>
                <a:lnTo>
                  <a:pt x="128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68" name="Freeform 80"/>
          <p:cNvSpPr>
            <a:spLocks noChangeArrowheads="1"/>
          </p:cNvSpPr>
          <p:nvPr/>
        </p:nvSpPr>
        <p:spPr bwMode="auto">
          <a:xfrm>
            <a:off x="6588126" y="2607734"/>
            <a:ext cx="347663" cy="1587500"/>
          </a:xfrm>
          <a:custGeom>
            <a:avLst/>
            <a:gdLst>
              <a:gd name="T0" fmla="*/ 535 w 547"/>
              <a:gd name="T1" fmla="*/ 659 h 1876"/>
              <a:gd name="T2" fmla="*/ 522 w 547"/>
              <a:gd name="T3" fmla="*/ 824 h 1876"/>
              <a:gd name="T4" fmla="*/ 522 w 547"/>
              <a:gd name="T5" fmla="*/ 963 h 1876"/>
              <a:gd name="T6" fmla="*/ 496 w 547"/>
              <a:gd name="T7" fmla="*/ 1090 h 1876"/>
              <a:gd name="T8" fmla="*/ 471 w 547"/>
              <a:gd name="T9" fmla="*/ 1204 h 1876"/>
              <a:gd name="T10" fmla="*/ 445 w 547"/>
              <a:gd name="T11" fmla="*/ 1318 h 1876"/>
              <a:gd name="T12" fmla="*/ 407 w 547"/>
              <a:gd name="T13" fmla="*/ 1419 h 1876"/>
              <a:gd name="T14" fmla="*/ 369 w 547"/>
              <a:gd name="T15" fmla="*/ 1495 h 1876"/>
              <a:gd name="T16" fmla="*/ 331 w 547"/>
              <a:gd name="T17" fmla="*/ 1571 h 1876"/>
              <a:gd name="T18" fmla="*/ 255 w 547"/>
              <a:gd name="T19" fmla="*/ 1673 h 1876"/>
              <a:gd name="T20" fmla="*/ 140 w 547"/>
              <a:gd name="T21" fmla="*/ 1787 h 1876"/>
              <a:gd name="T22" fmla="*/ 89 w 547"/>
              <a:gd name="T23" fmla="*/ 1838 h 1876"/>
              <a:gd name="T24" fmla="*/ 38 w 547"/>
              <a:gd name="T25" fmla="*/ 1863 h 1876"/>
              <a:gd name="T26" fmla="*/ 13 w 547"/>
              <a:gd name="T27" fmla="*/ 1876 h 1876"/>
              <a:gd name="T28" fmla="*/ 0 w 547"/>
              <a:gd name="T29" fmla="*/ 1863 h 1876"/>
              <a:gd name="T30" fmla="*/ 26 w 547"/>
              <a:gd name="T31" fmla="*/ 1825 h 1876"/>
              <a:gd name="T32" fmla="*/ 51 w 547"/>
              <a:gd name="T33" fmla="*/ 1761 h 1876"/>
              <a:gd name="T34" fmla="*/ 115 w 547"/>
              <a:gd name="T35" fmla="*/ 1685 h 1876"/>
              <a:gd name="T36" fmla="*/ 229 w 547"/>
              <a:gd name="T37" fmla="*/ 1521 h 1876"/>
              <a:gd name="T38" fmla="*/ 293 w 547"/>
              <a:gd name="T39" fmla="*/ 1381 h 1876"/>
              <a:gd name="T40" fmla="*/ 331 w 547"/>
              <a:gd name="T41" fmla="*/ 1293 h 1876"/>
              <a:gd name="T42" fmla="*/ 356 w 547"/>
              <a:gd name="T43" fmla="*/ 1191 h 1876"/>
              <a:gd name="T44" fmla="*/ 382 w 547"/>
              <a:gd name="T45" fmla="*/ 1014 h 1876"/>
              <a:gd name="T46" fmla="*/ 407 w 547"/>
              <a:gd name="T47" fmla="*/ 773 h 1876"/>
              <a:gd name="T48" fmla="*/ 420 w 547"/>
              <a:gd name="T49" fmla="*/ 558 h 1876"/>
              <a:gd name="T50" fmla="*/ 407 w 547"/>
              <a:gd name="T51" fmla="*/ 406 h 1876"/>
              <a:gd name="T52" fmla="*/ 407 w 547"/>
              <a:gd name="T53" fmla="*/ 317 h 1876"/>
              <a:gd name="T54" fmla="*/ 395 w 547"/>
              <a:gd name="T55" fmla="*/ 254 h 1876"/>
              <a:gd name="T56" fmla="*/ 395 w 547"/>
              <a:gd name="T57" fmla="*/ 203 h 1876"/>
              <a:gd name="T58" fmla="*/ 382 w 547"/>
              <a:gd name="T59" fmla="*/ 140 h 1876"/>
              <a:gd name="T60" fmla="*/ 344 w 547"/>
              <a:gd name="T61" fmla="*/ 102 h 1876"/>
              <a:gd name="T62" fmla="*/ 318 w 547"/>
              <a:gd name="T63" fmla="*/ 64 h 1876"/>
              <a:gd name="T64" fmla="*/ 293 w 547"/>
              <a:gd name="T65" fmla="*/ 38 h 1876"/>
              <a:gd name="T66" fmla="*/ 306 w 547"/>
              <a:gd name="T67" fmla="*/ 13 h 1876"/>
              <a:gd name="T68" fmla="*/ 331 w 547"/>
              <a:gd name="T69" fmla="*/ 0 h 1876"/>
              <a:gd name="T70" fmla="*/ 382 w 547"/>
              <a:gd name="T71" fmla="*/ 0 h 1876"/>
              <a:gd name="T72" fmla="*/ 433 w 547"/>
              <a:gd name="T73" fmla="*/ 26 h 1876"/>
              <a:gd name="T74" fmla="*/ 509 w 547"/>
              <a:gd name="T75" fmla="*/ 64 h 1876"/>
              <a:gd name="T76" fmla="*/ 547 w 547"/>
              <a:gd name="T77" fmla="*/ 102 h 1876"/>
              <a:gd name="T78" fmla="*/ 547 w 547"/>
              <a:gd name="T79" fmla="*/ 140 h 1876"/>
              <a:gd name="T80" fmla="*/ 547 w 547"/>
              <a:gd name="T81" fmla="*/ 178 h 1876"/>
              <a:gd name="T82" fmla="*/ 535 w 547"/>
              <a:gd name="T83" fmla="*/ 203 h 1876"/>
              <a:gd name="T84" fmla="*/ 535 w 547"/>
              <a:gd name="T85" fmla="*/ 241 h 1876"/>
              <a:gd name="T86" fmla="*/ 535 w 547"/>
              <a:gd name="T87" fmla="*/ 279 h 1876"/>
              <a:gd name="T88" fmla="*/ 535 w 547"/>
              <a:gd name="T89" fmla="*/ 330 h 1876"/>
              <a:gd name="T90" fmla="*/ 535 w 547"/>
              <a:gd name="T91" fmla="*/ 380 h 1876"/>
              <a:gd name="T92" fmla="*/ 535 w 547"/>
              <a:gd name="T93" fmla="*/ 456 h 1876"/>
              <a:gd name="T94" fmla="*/ 535 w 547"/>
              <a:gd name="T95" fmla="*/ 532 h 1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7" h="1876">
                <a:moveTo>
                  <a:pt x="535" y="570"/>
                </a:moveTo>
                <a:lnTo>
                  <a:pt x="535" y="659"/>
                </a:lnTo>
                <a:lnTo>
                  <a:pt x="535" y="735"/>
                </a:lnTo>
                <a:lnTo>
                  <a:pt x="522" y="824"/>
                </a:lnTo>
                <a:lnTo>
                  <a:pt x="522" y="887"/>
                </a:lnTo>
                <a:lnTo>
                  <a:pt x="522" y="963"/>
                </a:lnTo>
                <a:lnTo>
                  <a:pt x="509" y="1027"/>
                </a:lnTo>
                <a:lnTo>
                  <a:pt x="496" y="1090"/>
                </a:lnTo>
                <a:lnTo>
                  <a:pt x="484" y="1153"/>
                </a:lnTo>
                <a:lnTo>
                  <a:pt x="471" y="1204"/>
                </a:lnTo>
                <a:lnTo>
                  <a:pt x="458" y="1267"/>
                </a:lnTo>
                <a:lnTo>
                  <a:pt x="445" y="1318"/>
                </a:lnTo>
                <a:lnTo>
                  <a:pt x="433" y="1369"/>
                </a:lnTo>
                <a:lnTo>
                  <a:pt x="407" y="1419"/>
                </a:lnTo>
                <a:lnTo>
                  <a:pt x="395" y="1457"/>
                </a:lnTo>
                <a:lnTo>
                  <a:pt x="369" y="1495"/>
                </a:lnTo>
                <a:lnTo>
                  <a:pt x="356" y="1533"/>
                </a:lnTo>
                <a:lnTo>
                  <a:pt x="331" y="1571"/>
                </a:lnTo>
                <a:lnTo>
                  <a:pt x="306" y="1609"/>
                </a:lnTo>
                <a:lnTo>
                  <a:pt x="255" y="1673"/>
                </a:lnTo>
                <a:lnTo>
                  <a:pt x="204" y="1736"/>
                </a:lnTo>
                <a:lnTo>
                  <a:pt x="140" y="1787"/>
                </a:lnTo>
                <a:lnTo>
                  <a:pt x="115" y="1812"/>
                </a:lnTo>
                <a:lnTo>
                  <a:pt x="89" y="1838"/>
                </a:lnTo>
                <a:lnTo>
                  <a:pt x="64" y="1850"/>
                </a:lnTo>
                <a:lnTo>
                  <a:pt x="38" y="1863"/>
                </a:lnTo>
                <a:lnTo>
                  <a:pt x="26" y="1876"/>
                </a:lnTo>
                <a:lnTo>
                  <a:pt x="13" y="1876"/>
                </a:lnTo>
                <a:lnTo>
                  <a:pt x="0" y="1876"/>
                </a:lnTo>
                <a:lnTo>
                  <a:pt x="0" y="1863"/>
                </a:lnTo>
                <a:lnTo>
                  <a:pt x="13" y="1838"/>
                </a:lnTo>
                <a:lnTo>
                  <a:pt x="26" y="1825"/>
                </a:lnTo>
                <a:lnTo>
                  <a:pt x="38" y="1799"/>
                </a:lnTo>
                <a:lnTo>
                  <a:pt x="51" y="1761"/>
                </a:lnTo>
                <a:lnTo>
                  <a:pt x="77" y="1736"/>
                </a:lnTo>
                <a:lnTo>
                  <a:pt x="115" y="1685"/>
                </a:lnTo>
                <a:lnTo>
                  <a:pt x="178" y="1609"/>
                </a:lnTo>
                <a:lnTo>
                  <a:pt x="229" y="1521"/>
                </a:lnTo>
                <a:lnTo>
                  <a:pt x="267" y="1432"/>
                </a:lnTo>
                <a:lnTo>
                  <a:pt x="293" y="1381"/>
                </a:lnTo>
                <a:lnTo>
                  <a:pt x="306" y="1343"/>
                </a:lnTo>
                <a:lnTo>
                  <a:pt x="331" y="1293"/>
                </a:lnTo>
                <a:lnTo>
                  <a:pt x="344" y="1242"/>
                </a:lnTo>
                <a:lnTo>
                  <a:pt x="356" y="1191"/>
                </a:lnTo>
                <a:lnTo>
                  <a:pt x="369" y="1128"/>
                </a:lnTo>
                <a:lnTo>
                  <a:pt x="382" y="1014"/>
                </a:lnTo>
                <a:lnTo>
                  <a:pt x="395" y="900"/>
                </a:lnTo>
                <a:lnTo>
                  <a:pt x="407" y="773"/>
                </a:lnTo>
                <a:lnTo>
                  <a:pt x="407" y="659"/>
                </a:lnTo>
                <a:lnTo>
                  <a:pt x="420" y="558"/>
                </a:lnTo>
                <a:lnTo>
                  <a:pt x="407" y="456"/>
                </a:lnTo>
                <a:lnTo>
                  <a:pt x="407" y="406"/>
                </a:lnTo>
                <a:lnTo>
                  <a:pt x="407" y="368"/>
                </a:lnTo>
                <a:lnTo>
                  <a:pt x="407" y="317"/>
                </a:lnTo>
                <a:lnTo>
                  <a:pt x="395" y="292"/>
                </a:lnTo>
                <a:lnTo>
                  <a:pt x="395" y="254"/>
                </a:lnTo>
                <a:lnTo>
                  <a:pt x="395" y="228"/>
                </a:lnTo>
                <a:lnTo>
                  <a:pt x="395" y="203"/>
                </a:lnTo>
                <a:lnTo>
                  <a:pt x="382" y="178"/>
                </a:lnTo>
                <a:lnTo>
                  <a:pt x="382" y="140"/>
                </a:lnTo>
                <a:lnTo>
                  <a:pt x="369" y="114"/>
                </a:lnTo>
                <a:lnTo>
                  <a:pt x="344" y="102"/>
                </a:lnTo>
                <a:lnTo>
                  <a:pt x="331" y="76"/>
                </a:lnTo>
                <a:lnTo>
                  <a:pt x="318" y="64"/>
                </a:lnTo>
                <a:lnTo>
                  <a:pt x="306" y="51"/>
                </a:lnTo>
                <a:lnTo>
                  <a:pt x="293" y="38"/>
                </a:lnTo>
                <a:lnTo>
                  <a:pt x="306" y="26"/>
                </a:lnTo>
                <a:lnTo>
                  <a:pt x="306" y="13"/>
                </a:lnTo>
                <a:lnTo>
                  <a:pt x="318" y="13"/>
                </a:lnTo>
                <a:lnTo>
                  <a:pt x="331" y="0"/>
                </a:lnTo>
                <a:lnTo>
                  <a:pt x="356" y="0"/>
                </a:lnTo>
                <a:lnTo>
                  <a:pt x="382" y="0"/>
                </a:lnTo>
                <a:lnTo>
                  <a:pt x="407" y="13"/>
                </a:lnTo>
                <a:lnTo>
                  <a:pt x="433" y="26"/>
                </a:lnTo>
                <a:lnTo>
                  <a:pt x="471" y="38"/>
                </a:lnTo>
                <a:lnTo>
                  <a:pt x="509" y="64"/>
                </a:lnTo>
                <a:lnTo>
                  <a:pt x="522" y="89"/>
                </a:lnTo>
                <a:lnTo>
                  <a:pt x="547" y="102"/>
                </a:lnTo>
                <a:lnTo>
                  <a:pt x="547" y="114"/>
                </a:lnTo>
                <a:lnTo>
                  <a:pt x="547" y="140"/>
                </a:lnTo>
                <a:lnTo>
                  <a:pt x="547" y="165"/>
                </a:lnTo>
                <a:lnTo>
                  <a:pt x="547" y="178"/>
                </a:lnTo>
                <a:lnTo>
                  <a:pt x="535" y="190"/>
                </a:lnTo>
                <a:lnTo>
                  <a:pt x="535" y="203"/>
                </a:lnTo>
                <a:lnTo>
                  <a:pt x="535" y="216"/>
                </a:lnTo>
                <a:lnTo>
                  <a:pt x="535" y="241"/>
                </a:lnTo>
                <a:lnTo>
                  <a:pt x="535" y="254"/>
                </a:lnTo>
                <a:lnTo>
                  <a:pt x="535" y="279"/>
                </a:lnTo>
                <a:lnTo>
                  <a:pt x="535" y="304"/>
                </a:lnTo>
                <a:lnTo>
                  <a:pt x="535" y="330"/>
                </a:lnTo>
                <a:lnTo>
                  <a:pt x="535" y="355"/>
                </a:lnTo>
                <a:lnTo>
                  <a:pt x="535" y="380"/>
                </a:lnTo>
                <a:lnTo>
                  <a:pt x="535" y="418"/>
                </a:lnTo>
                <a:lnTo>
                  <a:pt x="535" y="456"/>
                </a:lnTo>
                <a:lnTo>
                  <a:pt x="535" y="494"/>
                </a:lnTo>
                <a:lnTo>
                  <a:pt x="535" y="532"/>
                </a:lnTo>
                <a:lnTo>
                  <a:pt x="535" y="57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69" name="Freeform 81"/>
          <p:cNvSpPr>
            <a:spLocks noChangeArrowheads="1"/>
          </p:cNvSpPr>
          <p:nvPr/>
        </p:nvSpPr>
        <p:spPr bwMode="auto">
          <a:xfrm>
            <a:off x="6935789" y="3090334"/>
            <a:ext cx="104775" cy="234951"/>
          </a:xfrm>
          <a:custGeom>
            <a:avLst/>
            <a:gdLst>
              <a:gd name="T0" fmla="*/ 166 w 166"/>
              <a:gd name="T1" fmla="*/ 203 h 279"/>
              <a:gd name="T2" fmla="*/ 153 w 166"/>
              <a:gd name="T3" fmla="*/ 228 h 279"/>
              <a:gd name="T4" fmla="*/ 153 w 166"/>
              <a:gd name="T5" fmla="*/ 241 h 279"/>
              <a:gd name="T6" fmla="*/ 153 w 166"/>
              <a:gd name="T7" fmla="*/ 254 h 279"/>
              <a:gd name="T8" fmla="*/ 140 w 166"/>
              <a:gd name="T9" fmla="*/ 266 h 279"/>
              <a:gd name="T10" fmla="*/ 140 w 166"/>
              <a:gd name="T11" fmla="*/ 279 h 279"/>
              <a:gd name="T12" fmla="*/ 127 w 166"/>
              <a:gd name="T13" fmla="*/ 279 h 279"/>
              <a:gd name="T14" fmla="*/ 115 w 166"/>
              <a:gd name="T15" fmla="*/ 279 h 279"/>
              <a:gd name="T16" fmla="*/ 102 w 166"/>
              <a:gd name="T17" fmla="*/ 279 h 279"/>
              <a:gd name="T18" fmla="*/ 89 w 166"/>
              <a:gd name="T19" fmla="*/ 279 h 279"/>
              <a:gd name="T20" fmla="*/ 77 w 166"/>
              <a:gd name="T21" fmla="*/ 266 h 279"/>
              <a:gd name="T22" fmla="*/ 64 w 166"/>
              <a:gd name="T23" fmla="*/ 254 h 279"/>
              <a:gd name="T24" fmla="*/ 51 w 166"/>
              <a:gd name="T25" fmla="*/ 228 h 279"/>
              <a:gd name="T26" fmla="*/ 51 w 166"/>
              <a:gd name="T27" fmla="*/ 203 h 279"/>
              <a:gd name="T28" fmla="*/ 38 w 166"/>
              <a:gd name="T29" fmla="*/ 178 h 279"/>
              <a:gd name="T30" fmla="*/ 26 w 166"/>
              <a:gd name="T31" fmla="*/ 152 h 279"/>
              <a:gd name="T32" fmla="*/ 26 w 166"/>
              <a:gd name="T33" fmla="*/ 114 h 279"/>
              <a:gd name="T34" fmla="*/ 13 w 166"/>
              <a:gd name="T35" fmla="*/ 89 h 279"/>
              <a:gd name="T36" fmla="*/ 13 w 166"/>
              <a:gd name="T37" fmla="*/ 64 h 279"/>
              <a:gd name="T38" fmla="*/ 0 w 166"/>
              <a:gd name="T39" fmla="*/ 51 h 279"/>
              <a:gd name="T40" fmla="*/ 0 w 166"/>
              <a:gd name="T41" fmla="*/ 26 h 279"/>
              <a:gd name="T42" fmla="*/ 0 w 166"/>
              <a:gd name="T43" fmla="*/ 13 h 279"/>
              <a:gd name="T44" fmla="*/ 0 w 166"/>
              <a:gd name="T45" fmla="*/ 0 h 279"/>
              <a:gd name="T46" fmla="*/ 13 w 166"/>
              <a:gd name="T47" fmla="*/ 0 h 279"/>
              <a:gd name="T48" fmla="*/ 26 w 166"/>
              <a:gd name="T49" fmla="*/ 0 h 279"/>
              <a:gd name="T50" fmla="*/ 51 w 166"/>
              <a:gd name="T51" fmla="*/ 0 h 279"/>
              <a:gd name="T52" fmla="*/ 77 w 166"/>
              <a:gd name="T53" fmla="*/ 13 h 279"/>
              <a:gd name="T54" fmla="*/ 89 w 166"/>
              <a:gd name="T55" fmla="*/ 26 h 279"/>
              <a:gd name="T56" fmla="*/ 115 w 166"/>
              <a:gd name="T57" fmla="*/ 38 h 279"/>
              <a:gd name="T58" fmla="*/ 140 w 166"/>
              <a:gd name="T59" fmla="*/ 64 h 279"/>
              <a:gd name="T60" fmla="*/ 153 w 166"/>
              <a:gd name="T61" fmla="*/ 89 h 279"/>
              <a:gd name="T62" fmla="*/ 166 w 166"/>
              <a:gd name="T63" fmla="*/ 127 h 279"/>
              <a:gd name="T64" fmla="*/ 166 w 166"/>
              <a:gd name="T65" fmla="*/ 165 h 279"/>
              <a:gd name="T66" fmla="*/ 166 w 166"/>
              <a:gd name="T67" fmla="*/ 203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6" h="279">
                <a:moveTo>
                  <a:pt x="166" y="203"/>
                </a:moveTo>
                <a:lnTo>
                  <a:pt x="153" y="228"/>
                </a:lnTo>
                <a:lnTo>
                  <a:pt x="153" y="241"/>
                </a:lnTo>
                <a:lnTo>
                  <a:pt x="153" y="254"/>
                </a:lnTo>
                <a:lnTo>
                  <a:pt x="140" y="266"/>
                </a:lnTo>
                <a:lnTo>
                  <a:pt x="140" y="279"/>
                </a:lnTo>
                <a:lnTo>
                  <a:pt x="127" y="279"/>
                </a:lnTo>
                <a:lnTo>
                  <a:pt x="115" y="279"/>
                </a:lnTo>
                <a:lnTo>
                  <a:pt x="102" y="279"/>
                </a:lnTo>
                <a:lnTo>
                  <a:pt x="89" y="279"/>
                </a:lnTo>
                <a:lnTo>
                  <a:pt x="77" y="266"/>
                </a:lnTo>
                <a:lnTo>
                  <a:pt x="64" y="254"/>
                </a:lnTo>
                <a:lnTo>
                  <a:pt x="51" y="228"/>
                </a:lnTo>
                <a:lnTo>
                  <a:pt x="51" y="203"/>
                </a:lnTo>
                <a:lnTo>
                  <a:pt x="38" y="178"/>
                </a:lnTo>
                <a:lnTo>
                  <a:pt x="26" y="152"/>
                </a:lnTo>
                <a:lnTo>
                  <a:pt x="26" y="114"/>
                </a:lnTo>
                <a:lnTo>
                  <a:pt x="13" y="89"/>
                </a:lnTo>
                <a:lnTo>
                  <a:pt x="13" y="64"/>
                </a:lnTo>
                <a:lnTo>
                  <a:pt x="0" y="51"/>
                </a:lnTo>
                <a:lnTo>
                  <a:pt x="0" y="26"/>
                </a:lnTo>
                <a:lnTo>
                  <a:pt x="0" y="13"/>
                </a:lnTo>
                <a:lnTo>
                  <a:pt x="0" y="0"/>
                </a:lnTo>
                <a:lnTo>
                  <a:pt x="13" y="0"/>
                </a:lnTo>
                <a:lnTo>
                  <a:pt x="26" y="0"/>
                </a:lnTo>
                <a:lnTo>
                  <a:pt x="51" y="0"/>
                </a:lnTo>
                <a:lnTo>
                  <a:pt x="77" y="13"/>
                </a:lnTo>
                <a:lnTo>
                  <a:pt x="89" y="26"/>
                </a:lnTo>
                <a:lnTo>
                  <a:pt x="115" y="38"/>
                </a:lnTo>
                <a:lnTo>
                  <a:pt x="140" y="64"/>
                </a:lnTo>
                <a:lnTo>
                  <a:pt x="153" y="89"/>
                </a:lnTo>
                <a:lnTo>
                  <a:pt x="166" y="127"/>
                </a:lnTo>
                <a:lnTo>
                  <a:pt x="166" y="165"/>
                </a:lnTo>
                <a:lnTo>
                  <a:pt x="166" y="20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70" name="Freeform 82"/>
          <p:cNvSpPr>
            <a:spLocks noChangeArrowheads="1"/>
          </p:cNvSpPr>
          <p:nvPr/>
        </p:nvSpPr>
        <p:spPr bwMode="auto">
          <a:xfrm>
            <a:off x="7032626" y="2681818"/>
            <a:ext cx="136525" cy="1265767"/>
          </a:xfrm>
          <a:custGeom>
            <a:avLst/>
            <a:gdLst>
              <a:gd name="T0" fmla="*/ 13 w 216"/>
              <a:gd name="T1" fmla="*/ 76 h 1495"/>
              <a:gd name="T2" fmla="*/ 0 w 216"/>
              <a:gd name="T3" fmla="*/ 51 h 1495"/>
              <a:gd name="T4" fmla="*/ 0 w 216"/>
              <a:gd name="T5" fmla="*/ 13 h 1495"/>
              <a:gd name="T6" fmla="*/ 25 w 216"/>
              <a:gd name="T7" fmla="*/ 0 h 1495"/>
              <a:gd name="T8" fmla="*/ 76 w 216"/>
              <a:gd name="T9" fmla="*/ 13 h 1495"/>
              <a:gd name="T10" fmla="*/ 127 w 216"/>
              <a:gd name="T11" fmla="*/ 38 h 1495"/>
              <a:gd name="T12" fmla="*/ 191 w 216"/>
              <a:gd name="T13" fmla="*/ 76 h 1495"/>
              <a:gd name="T14" fmla="*/ 216 w 216"/>
              <a:gd name="T15" fmla="*/ 114 h 1495"/>
              <a:gd name="T16" fmla="*/ 216 w 216"/>
              <a:gd name="T17" fmla="*/ 152 h 1495"/>
              <a:gd name="T18" fmla="*/ 216 w 216"/>
              <a:gd name="T19" fmla="*/ 190 h 1495"/>
              <a:gd name="T20" fmla="*/ 216 w 216"/>
              <a:gd name="T21" fmla="*/ 241 h 1495"/>
              <a:gd name="T22" fmla="*/ 216 w 216"/>
              <a:gd name="T23" fmla="*/ 291 h 1495"/>
              <a:gd name="T24" fmla="*/ 216 w 216"/>
              <a:gd name="T25" fmla="*/ 367 h 1495"/>
              <a:gd name="T26" fmla="*/ 203 w 216"/>
              <a:gd name="T27" fmla="*/ 456 h 1495"/>
              <a:gd name="T28" fmla="*/ 203 w 216"/>
              <a:gd name="T29" fmla="*/ 545 h 1495"/>
              <a:gd name="T30" fmla="*/ 203 w 216"/>
              <a:gd name="T31" fmla="*/ 659 h 1495"/>
              <a:gd name="T32" fmla="*/ 191 w 216"/>
              <a:gd name="T33" fmla="*/ 849 h 1495"/>
              <a:gd name="T34" fmla="*/ 165 w 216"/>
              <a:gd name="T35" fmla="*/ 1102 h 1495"/>
              <a:gd name="T36" fmla="*/ 153 w 216"/>
              <a:gd name="T37" fmla="*/ 1280 h 1495"/>
              <a:gd name="T38" fmla="*/ 140 w 216"/>
              <a:gd name="T39" fmla="*/ 1381 h 1495"/>
              <a:gd name="T40" fmla="*/ 127 w 216"/>
              <a:gd name="T41" fmla="*/ 1444 h 1495"/>
              <a:gd name="T42" fmla="*/ 114 w 216"/>
              <a:gd name="T43" fmla="*/ 1482 h 1495"/>
              <a:gd name="T44" fmla="*/ 89 w 216"/>
              <a:gd name="T45" fmla="*/ 1482 h 1495"/>
              <a:gd name="T46" fmla="*/ 76 w 216"/>
              <a:gd name="T47" fmla="*/ 1457 h 1495"/>
              <a:gd name="T48" fmla="*/ 64 w 216"/>
              <a:gd name="T49" fmla="*/ 1419 h 1495"/>
              <a:gd name="T50" fmla="*/ 51 w 216"/>
              <a:gd name="T51" fmla="*/ 1368 h 1495"/>
              <a:gd name="T52" fmla="*/ 51 w 216"/>
              <a:gd name="T53" fmla="*/ 1292 h 1495"/>
              <a:gd name="T54" fmla="*/ 51 w 216"/>
              <a:gd name="T55" fmla="*/ 1216 h 1495"/>
              <a:gd name="T56" fmla="*/ 51 w 216"/>
              <a:gd name="T57" fmla="*/ 1115 h 1495"/>
              <a:gd name="T58" fmla="*/ 76 w 216"/>
              <a:gd name="T59" fmla="*/ 950 h 1495"/>
              <a:gd name="T60" fmla="*/ 89 w 216"/>
              <a:gd name="T61" fmla="*/ 722 h 1495"/>
              <a:gd name="T62" fmla="*/ 89 w 216"/>
              <a:gd name="T63" fmla="*/ 519 h 1495"/>
              <a:gd name="T64" fmla="*/ 76 w 216"/>
              <a:gd name="T65" fmla="*/ 329 h 1495"/>
              <a:gd name="T66" fmla="*/ 76 w 216"/>
              <a:gd name="T67" fmla="*/ 215 h 1495"/>
              <a:gd name="T68" fmla="*/ 64 w 216"/>
              <a:gd name="T69" fmla="*/ 165 h 1495"/>
              <a:gd name="T70" fmla="*/ 51 w 216"/>
              <a:gd name="T71" fmla="*/ 114 h 1495"/>
              <a:gd name="T72" fmla="*/ 38 w 216"/>
              <a:gd name="T73" fmla="*/ 89 h 1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16" h="1495">
                <a:moveTo>
                  <a:pt x="25" y="89"/>
                </a:moveTo>
                <a:lnTo>
                  <a:pt x="13" y="76"/>
                </a:lnTo>
                <a:lnTo>
                  <a:pt x="0" y="63"/>
                </a:lnTo>
                <a:lnTo>
                  <a:pt x="0" y="51"/>
                </a:lnTo>
                <a:lnTo>
                  <a:pt x="0" y="38"/>
                </a:lnTo>
                <a:lnTo>
                  <a:pt x="0" y="13"/>
                </a:lnTo>
                <a:lnTo>
                  <a:pt x="13" y="13"/>
                </a:lnTo>
                <a:lnTo>
                  <a:pt x="25" y="0"/>
                </a:lnTo>
                <a:lnTo>
                  <a:pt x="51" y="0"/>
                </a:lnTo>
                <a:lnTo>
                  <a:pt x="76" y="13"/>
                </a:lnTo>
                <a:lnTo>
                  <a:pt x="102" y="13"/>
                </a:lnTo>
                <a:lnTo>
                  <a:pt x="127" y="38"/>
                </a:lnTo>
                <a:lnTo>
                  <a:pt x="165" y="51"/>
                </a:lnTo>
                <a:lnTo>
                  <a:pt x="191" y="76"/>
                </a:lnTo>
                <a:lnTo>
                  <a:pt x="203" y="101"/>
                </a:lnTo>
                <a:lnTo>
                  <a:pt x="216" y="114"/>
                </a:lnTo>
                <a:lnTo>
                  <a:pt x="216" y="139"/>
                </a:lnTo>
                <a:lnTo>
                  <a:pt x="216" y="152"/>
                </a:lnTo>
                <a:lnTo>
                  <a:pt x="216" y="177"/>
                </a:lnTo>
                <a:lnTo>
                  <a:pt x="216" y="190"/>
                </a:lnTo>
                <a:lnTo>
                  <a:pt x="216" y="215"/>
                </a:lnTo>
                <a:lnTo>
                  <a:pt x="216" y="241"/>
                </a:lnTo>
                <a:lnTo>
                  <a:pt x="216" y="266"/>
                </a:lnTo>
                <a:lnTo>
                  <a:pt x="216" y="291"/>
                </a:lnTo>
                <a:lnTo>
                  <a:pt x="216" y="329"/>
                </a:lnTo>
                <a:lnTo>
                  <a:pt x="216" y="367"/>
                </a:lnTo>
                <a:lnTo>
                  <a:pt x="216" y="405"/>
                </a:lnTo>
                <a:lnTo>
                  <a:pt x="203" y="456"/>
                </a:lnTo>
                <a:lnTo>
                  <a:pt x="203" y="494"/>
                </a:lnTo>
                <a:lnTo>
                  <a:pt x="203" y="545"/>
                </a:lnTo>
                <a:lnTo>
                  <a:pt x="203" y="595"/>
                </a:lnTo>
                <a:lnTo>
                  <a:pt x="203" y="659"/>
                </a:lnTo>
                <a:lnTo>
                  <a:pt x="191" y="722"/>
                </a:lnTo>
                <a:lnTo>
                  <a:pt x="191" y="849"/>
                </a:lnTo>
                <a:lnTo>
                  <a:pt x="178" y="976"/>
                </a:lnTo>
                <a:lnTo>
                  <a:pt x="165" y="1102"/>
                </a:lnTo>
                <a:lnTo>
                  <a:pt x="153" y="1229"/>
                </a:lnTo>
                <a:lnTo>
                  <a:pt x="153" y="1280"/>
                </a:lnTo>
                <a:lnTo>
                  <a:pt x="140" y="1330"/>
                </a:lnTo>
                <a:lnTo>
                  <a:pt x="140" y="1381"/>
                </a:lnTo>
                <a:lnTo>
                  <a:pt x="127" y="1419"/>
                </a:lnTo>
                <a:lnTo>
                  <a:pt x="127" y="1444"/>
                </a:lnTo>
                <a:lnTo>
                  <a:pt x="114" y="1470"/>
                </a:lnTo>
                <a:lnTo>
                  <a:pt x="114" y="1482"/>
                </a:lnTo>
                <a:lnTo>
                  <a:pt x="102" y="1495"/>
                </a:lnTo>
                <a:lnTo>
                  <a:pt x="89" y="1482"/>
                </a:lnTo>
                <a:lnTo>
                  <a:pt x="89" y="1470"/>
                </a:lnTo>
                <a:lnTo>
                  <a:pt x="76" y="1457"/>
                </a:lnTo>
                <a:lnTo>
                  <a:pt x="76" y="1444"/>
                </a:lnTo>
                <a:lnTo>
                  <a:pt x="64" y="1419"/>
                </a:lnTo>
                <a:lnTo>
                  <a:pt x="64" y="1394"/>
                </a:lnTo>
                <a:lnTo>
                  <a:pt x="51" y="1368"/>
                </a:lnTo>
                <a:lnTo>
                  <a:pt x="51" y="1330"/>
                </a:lnTo>
                <a:lnTo>
                  <a:pt x="51" y="1292"/>
                </a:lnTo>
                <a:lnTo>
                  <a:pt x="51" y="1254"/>
                </a:lnTo>
                <a:lnTo>
                  <a:pt x="51" y="1216"/>
                </a:lnTo>
                <a:lnTo>
                  <a:pt x="51" y="1166"/>
                </a:lnTo>
                <a:lnTo>
                  <a:pt x="51" y="1115"/>
                </a:lnTo>
                <a:lnTo>
                  <a:pt x="64" y="1064"/>
                </a:lnTo>
                <a:lnTo>
                  <a:pt x="76" y="950"/>
                </a:lnTo>
                <a:lnTo>
                  <a:pt x="76" y="836"/>
                </a:lnTo>
                <a:lnTo>
                  <a:pt x="89" y="722"/>
                </a:lnTo>
                <a:lnTo>
                  <a:pt x="89" y="621"/>
                </a:lnTo>
                <a:lnTo>
                  <a:pt x="89" y="519"/>
                </a:lnTo>
                <a:lnTo>
                  <a:pt x="89" y="418"/>
                </a:lnTo>
                <a:lnTo>
                  <a:pt x="76" y="329"/>
                </a:lnTo>
                <a:lnTo>
                  <a:pt x="76" y="253"/>
                </a:lnTo>
                <a:lnTo>
                  <a:pt x="76" y="215"/>
                </a:lnTo>
                <a:lnTo>
                  <a:pt x="64" y="190"/>
                </a:lnTo>
                <a:lnTo>
                  <a:pt x="64" y="165"/>
                </a:lnTo>
                <a:lnTo>
                  <a:pt x="51" y="139"/>
                </a:lnTo>
                <a:lnTo>
                  <a:pt x="51" y="114"/>
                </a:lnTo>
                <a:lnTo>
                  <a:pt x="51" y="101"/>
                </a:lnTo>
                <a:lnTo>
                  <a:pt x="38" y="89"/>
                </a:lnTo>
                <a:lnTo>
                  <a:pt x="25" y="8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71" name="Freeform 83"/>
          <p:cNvSpPr>
            <a:spLocks noChangeArrowheads="1"/>
          </p:cNvSpPr>
          <p:nvPr/>
        </p:nvSpPr>
        <p:spPr bwMode="auto">
          <a:xfrm>
            <a:off x="7169151" y="3024718"/>
            <a:ext cx="138113" cy="300567"/>
          </a:xfrm>
          <a:custGeom>
            <a:avLst/>
            <a:gdLst>
              <a:gd name="T0" fmla="*/ 204 w 216"/>
              <a:gd name="T1" fmla="*/ 317 h 355"/>
              <a:gd name="T2" fmla="*/ 191 w 216"/>
              <a:gd name="T3" fmla="*/ 330 h 355"/>
              <a:gd name="T4" fmla="*/ 178 w 216"/>
              <a:gd name="T5" fmla="*/ 342 h 355"/>
              <a:gd name="T6" fmla="*/ 166 w 216"/>
              <a:gd name="T7" fmla="*/ 355 h 355"/>
              <a:gd name="T8" fmla="*/ 153 w 216"/>
              <a:gd name="T9" fmla="*/ 355 h 355"/>
              <a:gd name="T10" fmla="*/ 140 w 216"/>
              <a:gd name="T11" fmla="*/ 342 h 355"/>
              <a:gd name="T12" fmla="*/ 127 w 216"/>
              <a:gd name="T13" fmla="*/ 330 h 355"/>
              <a:gd name="T14" fmla="*/ 115 w 216"/>
              <a:gd name="T15" fmla="*/ 317 h 355"/>
              <a:gd name="T16" fmla="*/ 102 w 216"/>
              <a:gd name="T17" fmla="*/ 292 h 355"/>
              <a:gd name="T18" fmla="*/ 89 w 216"/>
              <a:gd name="T19" fmla="*/ 254 h 355"/>
              <a:gd name="T20" fmla="*/ 77 w 216"/>
              <a:gd name="T21" fmla="*/ 228 h 355"/>
              <a:gd name="T22" fmla="*/ 51 w 216"/>
              <a:gd name="T23" fmla="*/ 178 h 355"/>
              <a:gd name="T24" fmla="*/ 38 w 216"/>
              <a:gd name="T25" fmla="*/ 140 h 355"/>
              <a:gd name="T26" fmla="*/ 26 w 216"/>
              <a:gd name="T27" fmla="*/ 102 h 355"/>
              <a:gd name="T28" fmla="*/ 13 w 216"/>
              <a:gd name="T29" fmla="*/ 76 h 355"/>
              <a:gd name="T30" fmla="*/ 13 w 216"/>
              <a:gd name="T31" fmla="*/ 51 h 355"/>
              <a:gd name="T32" fmla="*/ 0 w 216"/>
              <a:gd name="T33" fmla="*/ 38 h 355"/>
              <a:gd name="T34" fmla="*/ 0 w 216"/>
              <a:gd name="T35" fmla="*/ 26 h 355"/>
              <a:gd name="T36" fmla="*/ 0 w 216"/>
              <a:gd name="T37" fmla="*/ 13 h 355"/>
              <a:gd name="T38" fmla="*/ 0 w 216"/>
              <a:gd name="T39" fmla="*/ 0 h 355"/>
              <a:gd name="T40" fmla="*/ 26 w 216"/>
              <a:gd name="T41" fmla="*/ 0 h 355"/>
              <a:gd name="T42" fmla="*/ 51 w 216"/>
              <a:gd name="T43" fmla="*/ 0 h 355"/>
              <a:gd name="T44" fmla="*/ 64 w 216"/>
              <a:gd name="T45" fmla="*/ 13 h 355"/>
              <a:gd name="T46" fmla="*/ 89 w 216"/>
              <a:gd name="T47" fmla="*/ 13 h 355"/>
              <a:gd name="T48" fmla="*/ 115 w 216"/>
              <a:gd name="T49" fmla="*/ 38 h 355"/>
              <a:gd name="T50" fmla="*/ 140 w 216"/>
              <a:gd name="T51" fmla="*/ 64 h 355"/>
              <a:gd name="T52" fmla="*/ 166 w 216"/>
              <a:gd name="T53" fmla="*/ 89 h 355"/>
              <a:gd name="T54" fmla="*/ 191 w 216"/>
              <a:gd name="T55" fmla="*/ 127 h 355"/>
              <a:gd name="T56" fmla="*/ 204 w 216"/>
              <a:gd name="T57" fmla="*/ 152 h 355"/>
              <a:gd name="T58" fmla="*/ 216 w 216"/>
              <a:gd name="T59" fmla="*/ 190 h 355"/>
              <a:gd name="T60" fmla="*/ 216 w 216"/>
              <a:gd name="T61" fmla="*/ 228 h 355"/>
              <a:gd name="T62" fmla="*/ 216 w 216"/>
              <a:gd name="T63" fmla="*/ 266 h 355"/>
              <a:gd name="T64" fmla="*/ 204 w 216"/>
              <a:gd name="T65" fmla="*/ 292 h 355"/>
              <a:gd name="T66" fmla="*/ 204 w 216"/>
              <a:gd name="T67" fmla="*/ 317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6" h="355">
                <a:moveTo>
                  <a:pt x="204" y="317"/>
                </a:moveTo>
                <a:lnTo>
                  <a:pt x="191" y="330"/>
                </a:lnTo>
                <a:lnTo>
                  <a:pt x="178" y="342"/>
                </a:lnTo>
                <a:lnTo>
                  <a:pt x="166" y="355"/>
                </a:lnTo>
                <a:lnTo>
                  <a:pt x="153" y="355"/>
                </a:lnTo>
                <a:lnTo>
                  <a:pt x="140" y="342"/>
                </a:lnTo>
                <a:lnTo>
                  <a:pt x="127" y="330"/>
                </a:lnTo>
                <a:lnTo>
                  <a:pt x="115" y="317"/>
                </a:lnTo>
                <a:lnTo>
                  <a:pt x="102" y="292"/>
                </a:lnTo>
                <a:lnTo>
                  <a:pt x="89" y="254"/>
                </a:lnTo>
                <a:lnTo>
                  <a:pt x="77" y="228"/>
                </a:lnTo>
                <a:lnTo>
                  <a:pt x="51" y="178"/>
                </a:lnTo>
                <a:lnTo>
                  <a:pt x="38" y="140"/>
                </a:lnTo>
                <a:lnTo>
                  <a:pt x="26" y="102"/>
                </a:lnTo>
                <a:lnTo>
                  <a:pt x="13" y="76"/>
                </a:lnTo>
                <a:lnTo>
                  <a:pt x="13" y="51"/>
                </a:lnTo>
                <a:lnTo>
                  <a:pt x="0" y="38"/>
                </a:lnTo>
                <a:lnTo>
                  <a:pt x="0" y="26"/>
                </a:lnTo>
                <a:lnTo>
                  <a:pt x="0" y="13"/>
                </a:lnTo>
                <a:lnTo>
                  <a:pt x="0" y="0"/>
                </a:lnTo>
                <a:lnTo>
                  <a:pt x="26" y="0"/>
                </a:lnTo>
                <a:lnTo>
                  <a:pt x="51" y="0"/>
                </a:lnTo>
                <a:lnTo>
                  <a:pt x="64" y="13"/>
                </a:lnTo>
                <a:lnTo>
                  <a:pt x="89" y="13"/>
                </a:lnTo>
                <a:lnTo>
                  <a:pt x="115" y="38"/>
                </a:lnTo>
                <a:lnTo>
                  <a:pt x="140" y="64"/>
                </a:lnTo>
                <a:lnTo>
                  <a:pt x="166" y="89"/>
                </a:lnTo>
                <a:lnTo>
                  <a:pt x="191" y="127"/>
                </a:lnTo>
                <a:lnTo>
                  <a:pt x="204" y="152"/>
                </a:lnTo>
                <a:lnTo>
                  <a:pt x="216" y="190"/>
                </a:lnTo>
                <a:lnTo>
                  <a:pt x="216" y="228"/>
                </a:lnTo>
                <a:lnTo>
                  <a:pt x="216" y="266"/>
                </a:lnTo>
                <a:lnTo>
                  <a:pt x="204" y="292"/>
                </a:lnTo>
                <a:lnTo>
                  <a:pt x="204" y="31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72" name="Freeform 84"/>
          <p:cNvSpPr>
            <a:spLocks noChangeArrowheads="1"/>
          </p:cNvSpPr>
          <p:nvPr/>
        </p:nvSpPr>
        <p:spPr bwMode="auto">
          <a:xfrm>
            <a:off x="7291388" y="2286000"/>
            <a:ext cx="177800" cy="2091267"/>
          </a:xfrm>
          <a:custGeom>
            <a:avLst/>
            <a:gdLst>
              <a:gd name="T0" fmla="*/ 229 w 280"/>
              <a:gd name="T1" fmla="*/ 89 h 2471"/>
              <a:gd name="T2" fmla="*/ 267 w 280"/>
              <a:gd name="T3" fmla="*/ 127 h 2471"/>
              <a:gd name="T4" fmla="*/ 280 w 280"/>
              <a:gd name="T5" fmla="*/ 165 h 2471"/>
              <a:gd name="T6" fmla="*/ 267 w 280"/>
              <a:gd name="T7" fmla="*/ 203 h 2471"/>
              <a:gd name="T8" fmla="*/ 254 w 280"/>
              <a:gd name="T9" fmla="*/ 241 h 2471"/>
              <a:gd name="T10" fmla="*/ 254 w 280"/>
              <a:gd name="T11" fmla="*/ 279 h 2471"/>
              <a:gd name="T12" fmla="*/ 242 w 280"/>
              <a:gd name="T13" fmla="*/ 342 h 2471"/>
              <a:gd name="T14" fmla="*/ 242 w 280"/>
              <a:gd name="T15" fmla="*/ 444 h 2471"/>
              <a:gd name="T16" fmla="*/ 242 w 280"/>
              <a:gd name="T17" fmla="*/ 570 h 2471"/>
              <a:gd name="T18" fmla="*/ 242 w 280"/>
              <a:gd name="T19" fmla="*/ 722 h 2471"/>
              <a:gd name="T20" fmla="*/ 242 w 280"/>
              <a:gd name="T21" fmla="*/ 900 h 2471"/>
              <a:gd name="T22" fmla="*/ 242 w 280"/>
              <a:gd name="T23" fmla="*/ 1115 h 2471"/>
              <a:gd name="T24" fmla="*/ 242 w 280"/>
              <a:gd name="T25" fmla="*/ 1356 h 2471"/>
              <a:gd name="T26" fmla="*/ 242 w 280"/>
              <a:gd name="T27" fmla="*/ 1571 h 2471"/>
              <a:gd name="T28" fmla="*/ 242 w 280"/>
              <a:gd name="T29" fmla="*/ 1761 h 2471"/>
              <a:gd name="T30" fmla="*/ 242 w 280"/>
              <a:gd name="T31" fmla="*/ 1926 h 2471"/>
              <a:gd name="T32" fmla="*/ 229 w 280"/>
              <a:gd name="T33" fmla="*/ 2065 h 2471"/>
              <a:gd name="T34" fmla="*/ 229 w 280"/>
              <a:gd name="T35" fmla="*/ 2167 h 2471"/>
              <a:gd name="T36" fmla="*/ 229 w 280"/>
              <a:gd name="T37" fmla="*/ 2256 h 2471"/>
              <a:gd name="T38" fmla="*/ 216 w 280"/>
              <a:gd name="T39" fmla="*/ 2319 h 2471"/>
              <a:gd name="T40" fmla="*/ 216 w 280"/>
              <a:gd name="T41" fmla="*/ 2370 h 2471"/>
              <a:gd name="T42" fmla="*/ 204 w 280"/>
              <a:gd name="T43" fmla="*/ 2420 h 2471"/>
              <a:gd name="T44" fmla="*/ 191 w 280"/>
              <a:gd name="T45" fmla="*/ 2446 h 2471"/>
              <a:gd name="T46" fmla="*/ 178 w 280"/>
              <a:gd name="T47" fmla="*/ 2471 h 2471"/>
              <a:gd name="T48" fmla="*/ 165 w 280"/>
              <a:gd name="T49" fmla="*/ 2458 h 2471"/>
              <a:gd name="T50" fmla="*/ 153 w 280"/>
              <a:gd name="T51" fmla="*/ 2446 h 2471"/>
              <a:gd name="T52" fmla="*/ 140 w 280"/>
              <a:gd name="T53" fmla="*/ 2433 h 2471"/>
              <a:gd name="T54" fmla="*/ 115 w 280"/>
              <a:gd name="T55" fmla="*/ 2395 h 2471"/>
              <a:gd name="T56" fmla="*/ 89 w 280"/>
              <a:gd name="T57" fmla="*/ 2319 h 2471"/>
              <a:gd name="T58" fmla="*/ 76 w 280"/>
              <a:gd name="T59" fmla="*/ 2230 h 2471"/>
              <a:gd name="T60" fmla="*/ 64 w 280"/>
              <a:gd name="T61" fmla="*/ 2192 h 2471"/>
              <a:gd name="T62" fmla="*/ 64 w 280"/>
              <a:gd name="T63" fmla="*/ 2154 h 2471"/>
              <a:gd name="T64" fmla="*/ 76 w 280"/>
              <a:gd name="T65" fmla="*/ 2091 h 2471"/>
              <a:gd name="T66" fmla="*/ 76 w 280"/>
              <a:gd name="T67" fmla="*/ 2027 h 2471"/>
              <a:gd name="T68" fmla="*/ 89 w 280"/>
              <a:gd name="T69" fmla="*/ 1939 h 2471"/>
              <a:gd name="T70" fmla="*/ 102 w 280"/>
              <a:gd name="T71" fmla="*/ 1812 h 2471"/>
              <a:gd name="T72" fmla="*/ 102 w 280"/>
              <a:gd name="T73" fmla="*/ 1673 h 2471"/>
              <a:gd name="T74" fmla="*/ 115 w 280"/>
              <a:gd name="T75" fmla="*/ 1495 h 2471"/>
              <a:gd name="T76" fmla="*/ 115 w 280"/>
              <a:gd name="T77" fmla="*/ 1343 h 2471"/>
              <a:gd name="T78" fmla="*/ 115 w 280"/>
              <a:gd name="T79" fmla="*/ 1216 h 2471"/>
              <a:gd name="T80" fmla="*/ 115 w 280"/>
              <a:gd name="T81" fmla="*/ 1102 h 2471"/>
              <a:gd name="T82" fmla="*/ 115 w 280"/>
              <a:gd name="T83" fmla="*/ 963 h 2471"/>
              <a:gd name="T84" fmla="*/ 115 w 280"/>
              <a:gd name="T85" fmla="*/ 773 h 2471"/>
              <a:gd name="T86" fmla="*/ 115 w 280"/>
              <a:gd name="T87" fmla="*/ 558 h 2471"/>
              <a:gd name="T88" fmla="*/ 102 w 280"/>
              <a:gd name="T89" fmla="*/ 368 h 2471"/>
              <a:gd name="T90" fmla="*/ 89 w 280"/>
              <a:gd name="T91" fmla="*/ 241 h 2471"/>
              <a:gd name="T92" fmla="*/ 76 w 280"/>
              <a:gd name="T93" fmla="*/ 177 h 2471"/>
              <a:gd name="T94" fmla="*/ 64 w 280"/>
              <a:gd name="T95" fmla="*/ 127 h 2471"/>
              <a:gd name="T96" fmla="*/ 51 w 280"/>
              <a:gd name="T97" fmla="*/ 89 h 2471"/>
              <a:gd name="T98" fmla="*/ 25 w 280"/>
              <a:gd name="T99" fmla="*/ 63 h 2471"/>
              <a:gd name="T100" fmla="*/ 0 w 280"/>
              <a:gd name="T101" fmla="*/ 38 h 2471"/>
              <a:gd name="T102" fmla="*/ 25 w 280"/>
              <a:gd name="T103" fmla="*/ 13 h 2471"/>
              <a:gd name="T104" fmla="*/ 51 w 280"/>
              <a:gd name="T105" fmla="*/ 0 h 2471"/>
              <a:gd name="T106" fmla="*/ 76 w 280"/>
              <a:gd name="T107" fmla="*/ 0 h 2471"/>
              <a:gd name="T108" fmla="*/ 127 w 280"/>
              <a:gd name="T109" fmla="*/ 13 h 2471"/>
              <a:gd name="T110" fmla="*/ 178 w 280"/>
              <a:gd name="T111" fmla="*/ 51 h 2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471">
                <a:moveTo>
                  <a:pt x="204" y="76"/>
                </a:moveTo>
                <a:lnTo>
                  <a:pt x="229" y="89"/>
                </a:lnTo>
                <a:lnTo>
                  <a:pt x="254" y="114"/>
                </a:lnTo>
                <a:lnTo>
                  <a:pt x="267" y="127"/>
                </a:lnTo>
                <a:lnTo>
                  <a:pt x="280" y="152"/>
                </a:lnTo>
                <a:lnTo>
                  <a:pt x="280" y="165"/>
                </a:lnTo>
                <a:lnTo>
                  <a:pt x="280" y="177"/>
                </a:lnTo>
                <a:lnTo>
                  <a:pt x="267" y="203"/>
                </a:lnTo>
                <a:lnTo>
                  <a:pt x="267" y="228"/>
                </a:lnTo>
                <a:lnTo>
                  <a:pt x="254" y="241"/>
                </a:lnTo>
                <a:lnTo>
                  <a:pt x="254" y="253"/>
                </a:lnTo>
                <a:lnTo>
                  <a:pt x="254" y="279"/>
                </a:lnTo>
                <a:lnTo>
                  <a:pt x="254" y="304"/>
                </a:lnTo>
                <a:lnTo>
                  <a:pt x="242" y="342"/>
                </a:lnTo>
                <a:lnTo>
                  <a:pt x="242" y="393"/>
                </a:lnTo>
                <a:lnTo>
                  <a:pt x="242" y="444"/>
                </a:lnTo>
                <a:lnTo>
                  <a:pt x="242" y="494"/>
                </a:lnTo>
                <a:lnTo>
                  <a:pt x="242" y="570"/>
                </a:lnTo>
                <a:lnTo>
                  <a:pt x="242" y="634"/>
                </a:lnTo>
                <a:lnTo>
                  <a:pt x="242" y="722"/>
                </a:lnTo>
                <a:lnTo>
                  <a:pt x="242" y="811"/>
                </a:lnTo>
                <a:lnTo>
                  <a:pt x="242" y="900"/>
                </a:lnTo>
                <a:lnTo>
                  <a:pt x="242" y="1001"/>
                </a:lnTo>
                <a:lnTo>
                  <a:pt x="242" y="1115"/>
                </a:lnTo>
                <a:lnTo>
                  <a:pt x="242" y="1229"/>
                </a:lnTo>
                <a:lnTo>
                  <a:pt x="242" y="1356"/>
                </a:lnTo>
                <a:lnTo>
                  <a:pt x="242" y="1457"/>
                </a:lnTo>
                <a:lnTo>
                  <a:pt x="242" y="1571"/>
                </a:lnTo>
                <a:lnTo>
                  <a:pt x="242" y="1673"/>
                </a:lnTo>
                <a:lnTo>
                  <a:pt x="242" y="1761"/>
                </a:lnTo>
                <a:lnTo>
                  <a:pt x="242" y="1850"/>
                </a:lnTo>
                <a:lnTo>
                  <a:pt x="242" y="1926"/>
                </a:lnTo>
                <a:lnTo>
                  <a:pt x="229" y="1989"/>
                </a:lnTo>
                <a:lnTo>
                  <a:pt x="229" y="2065"/>
                </a:lnTo>
                <a:lnTo>
                  <a:pt x="229" y="2116"/>
                </a:lnTo>
                <a:lnTo>
                  <a:pt x="229" y="2167"/>
                </a:lnTo>
                <a:lnTo>
                  <a:pt x="229" y="2218"/>
                </a:lnTo>
                <a:lnTo>
                  <a:pt x="229" y="2256"/>
                </a:lnTo>
                <a:lnTo>
                  <a:pt x="229" y="2294"/>
                </a:lnTo>
                <a:lnTo>
                  <a:pt x="216" y="2319"/>
                </a:lnTo>
                <a:lnTo>
                  <a:pt x="216" y="2332"/>
                </a:lnTo>
                <a:lnTo>
                  <a:pt x="216" y="2370"/>
                </a:lnTo>
                <a:lnTo>
                  <a:pt x="204" y="2395"/>
                </a:lnTo>
                <a:lnTo>
                  <a:pt x="204" y="2420"/>
                </a:lnTo>
                <a:lnTo>
                  <a:pt x="191" y="2433"/>
                </a:lnTo>
                <a:lnTo>
                  <a:pt x="191" y="2446"/>
                </a:lnTo>
                <a:lnTo>
                  <a:pt x="178" y="2458"/>
                </a:lnTo>
                <a:lnTo>
                  <a:pt x="178" y="2471"/>
                </a:lnTo>
                <a:lnTo>
                  <a:pt x="165" y="2471"/>
                </a:lnTo>
                <a:lnTo>
                  <a:pt x="165" y="2458"/>
                </a:lnTo>
                <a:lnTo>
                  <a:pt x="153" y="2458"/>
                </a:lnTo>
                <a:lnTo>
                  <a:pt x="153" y="2446"/>
                </a:lnTo>
                <a:lnTo>
                  <a:pt x="140" y="2446"/>
                </a:lnTo>
                <a:lnTo>
                  <a:pt x="140" y="2433"/>
                </a:lnTo>
                <a:lnTo>
                  <a:pt x="127" y="2408"/>
                </a:lnTo>
                <a:lnTo>
                  <a:pt x="115" y="2395"/>
                </a:lnTo>
                <a:lnTo>
                  <a:pt x="102" y="2357"/>
                </a:lnTo>
                <a:lnTo>
                  <a:pt x="89" y="2319"/>
                </a:lnTo>
                <a:lnTo>
                  <a:pt x="76" y="2243"/>
                </a:lnTo>
                <a:lnTo>
                  <a:pt x="76" y="2230"/>
                </a:lnTo>
                <a:lnTo>
                  <a:pt x="64" y="2218"/>
                </a:lnTo>
                <a:lnTo>
                  <a:pt x="64" y="2192"/>
                </a:lnTo>
                <a:lnTo>
                  <a:pt x="64" y="2179"/>
                </a:lnTo>
                <a:lnTo>
                  <a:pt x="64" y="2154"/>
                </a:lnTo>
                <a:lnTo>
                  <a:pt x="64" y="2116"/>
                </a:lnTo>
                <a:lnTo>
                  <a:pt x="76" y="2091"/>
                </a:lnTo>
                <a:lnTo>
                  <a:pt x="76" y="2065"/>
                </a:lnTo>
                <a:lnTo>
                  <a:pt x="76" y="2027"/>
                </a:lnTo>
                <a:lnTo>
                  <a:pt x="89" y="1989"/>
                </a:lnTo>
                <a:lnTo>
                  <a:pt x="89" y="1939"/>
                </a:lnTo>
                <a:lnTo>
                  <a:pt x="89" y="1875"/>
                </a:lnTo>
                <a:lnTo>
                  <a:pt x="102" y="1812"/>
                </a:lnTo>
                <a:lnTo>
                  <a:pt x="102" y="1749"/>
                </a:lnTo>
                <a:lnTo>
                  <a:pt x="102" y="1673"/>
                </a:lnTo>
                <a:lnTo>
                  <a:pt x="115" y="1584"/>
                </a:lnTo>
                <a:lnTo>
                  <a:pt x="115" y="1495"/>
                </a:lnTo>
                <a:lnTo>
                  <a:pt x="115" y="1419"/>
                </a:lnTo>
                <a:lnTo>
                  <a:pt x="115" y="1343"/>
                </a:lnTo>
                <a:lnTo>
                  <a:pt x="115" y="1280"/>
                </a:lnTo>
                <a:lnTo>
                  <a:pt x="115" y="1216"/>
                </a:lnTo>
                <a:lnTo>
                  <a:pt x="115" y="1153"/>
                </a:lnTo>
                <a:lnTo>
                  <a:pt x="115" y="1102"/>
                </a:lnTo>
                <a:lnTo>
                  <a:pt x="115" y="1052"/>
                </a:lnTo>
                <a:lnTo>
                  <a:pt x="115" y="963"/>
                </a:lnTo>
                <a:lnTo>
                  <a:pt x="115" y="874"/>
                </a:lnTo>
                <a:lnTo>
                  <a:pt x="115" y="773"/>
                </a:lnTo>
                <a:lnTo>
                  <a:pt x="115" y="672"/>
                </a:lnTo>
                <a:lnTo>
                  <a:pt x="115" y="558"/>
                </a:lnTo>
                <a:lnTo>
                  <a:pt x="115" y="469"/>
                </a:lnTo>
                <a:lnTo>
                  <a:pt x="102" y="368"/>
                </a:lnTo>
                <a:lnTo>
                  <a:pt x="102" y="279"/>
                </a:lnTo>
                <a:lnTo>
                  <a:pt x="89" y="241"/>
                </a:lnTo>
                <a:lnTo>
                  <a:pt x="89" y="203"/>
                </a:lnTo>
                <a:lnTo>
                  <a:pt x="76" y="177"/>
                </a:lnTo>
                <a:lnTo>
                  <a:pt x="76" y="152"/>
                </a:lnTo>
                <a:lnTo>
                  <a:pt x="64" y="127"/>
                </a:lnTo>
                <a:lnTo>
                  <a:pt x="64" y="101"/>
                </a:lnTo>
                <a:lnTo>
                  <a:pt x="51" y="89"/>
                </a:lnTo>
                <a:lnTo>
                  <a:pt x="38" y="76"/>
                </a:lnTo>
                <a:lnTo>
                  <a:pt x="25" y="63"/>
                </a:lnTo>
                <a:lnTo>
                  <a:pt x="13" y="51"/>
                </a:lnTo>
                <a:lnTo>
                  <a:pt x="0" y="38"/>
                </a:lnTo>
                <a:lnTo>
                  <a:pt x="13" y="13"/>
                </a:lnTo>
                <a:lnTo>
                  <a:pt x="25" y="13"/>
                </a:lnTo>
                <a:lnTo>
                  <a:pt x="38" y="0"/>
                </a:lnTo>
                <a:lnTo>
                  <a:pt x="51" y="0"/>
                </a:lnTo>
                <a:lnTo>
                  <a:pt x="64" y="0"/>
                </a:lnTo>
                <a:lnTo>
                  <a:pt x="76" y="0"/>
                </a:lnTo>
                <a:lnTo>
                  <a:pt x="102" y="0"/>
                </a:lnTo>
                <a:lnTo>
                  <a:pt x="127" y="13"/>
                </a:lnTo>
                <a:lnTo>
                  <a:pt x="153" y="25"/>
                </a:lnTo>
                <a:lnTo>
                  <a:pt x="178" y="51"/>
                </a:lnTo>
                <a:lnTo>
                  <a:pt x="204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73" name="Freeform 85"/>
          <p:cNvSpPr>
            <a:spLocks noChangeArrowheads="1"/>
          </p:cNvSpPr>
          <p:nvPr/>
        </p:nvSpPr>
        <p:spPr bwMode="auto">
          <a:xfrm>
            <a:off x="6192838" y="3496734"/>
            <a:ext cx="273050" cy="107951"/>
          </a:xfrm>
          <a:custGeom>
            <a:avLst/>
            <a:gdLst>
              <a:gd name="T0" fmla="*/ 280 w 432"/>
              <a:gd name="T1" fmla="*/ 114 h 127"/>
              <a:gd name="T2" fmla="*/ 242 w 432"/>
              <a:gd name="T3" fmla="*/ 114 h 127"/>
              <a:gd name="T4" fmla="*/ 216 w 432"/>
              <a:gd name="T5" fmla="*/ 114 h 127"/>
              <a:gd name="T6" fmla="*/ 191 w 432"/>
              <a:gd name="T7" fmla="*/ 114 h 127"/>
              <a:gd name="T8" fmla="*/ 165 w 432"/>
              <a:gd name="T9" fmla="*/ 127 h 127"/>
              <a:gd name="T10" fmla="*/ 140 w 432"/>
              <a:gd name="T11" fmla="*/ 127 h 127"/>
              <a:gd name="T12" fmla="*/ 127 w 432"/>
              <a:gd name="T13" fmla="*/ 127 h 127"/>
              <a:gd name="T14" fmla="*/ 114 w 432"/>
              <a:gd name="T15" fmla="*/ 127 h 127"/>
              <a:gd name="T16" fmla="*/ 89 w 432"/>
              <a:gd name="T17" fmla="*/ 127 h 127"/>
              <a:gd name="T18" fmla="*/ 76 w 432"/>
              <a:gd name="T19" fmla="*/ 127 h 127"/>
              <a:gd name="T20" fmla="*/ 63 w 432"/>
              <a:gd name="T21" fmla="*/ 127 h 127"/>
              <a:gd name="T22" fmla="*/ 51 w 432"/>
              <a:gd name="T23" fmla="*/ 114 h 127"/>
              <a:gd name="T24" fmla="*/ 38 w 432"/>
              <a:gd name="T25" fmla="*/ 101 h 127"/>
              <a:gd name="T26" fmla="*/ 25 w 432"/>
              <a:gd name="T27" fmla="*/ 89 h 127"/>
              <a:gd name="T28" fmla="*/ 13 w 432"/>
              <a:gd name="T29" fmla="*/ 76 h 127"/>
              <a:gd name="T30" fmla="*/ 0 w 432"/>
              <a:gd name="T31" fmla="*/ 51 h 127"/>
              <a:gd name="T32" fmla="*/ 51 w 432"/>
              <a:gd name="T33" fmla="*/ 38 h 127"/>
              <a:gd name="T34" fmla="*/ 102 w 432"/>
              <a:gd name="T35" fmla="*/ 25 h 127"/>
              <a:gd name="T36" fmla="*/ 140 w 432"/>
              <a:gd name="T37" fmla="*/ 25 h 127"/>
              <a:gd name="T38" fmla="*/ 191 w 432"/>
              <a:gd name="T39" fmla="*/ 13 h 127"/>
              <a:gd name="T40" fmla="*/ 216 w 432"/>
              <a:gd name="T41" fmla="*/ 13 h 127"/>
              <a:gd name="T42" fmla="*/ 254 w 432"/>
              <a:gd name="T43" fmla="*/ 0 h 127"/>
              <a:gd name="T44" fmla="*/ 280 w 432"/>
              <a:gd name="T45" fmla="*/ 0 h 127"/>
              <a:gd name="T46" fmla="*/ 292 w 432"/>
              <a:gd name="T47" fmla="*/ 0 h 127"/>
              <a:gd name="T48" fmla="*/ 318 w 432"/>
              <a:gd name="T49" fmla="*/ 0 h 127"/>
              <a:gd name="T50" fmla="*/ 343 w 432"/>
              <a:gd name="T51" fmla="*/ 0 h 127"/>
              <a:gd name="T52" fmla="*/ 394 w 432"/>
              <a:gd name="T53" fmla="*/ 25 h 127"/>
              <a:gd name="T54" fmla="*/ 420 w 432"/>
              <a:gd name="T55" fmla="*/ 25 h 127"/>
              <a:gd name="T56" fmla="*/ 432 w 432"/>
              <a:gd name="T57" fmla="*/ 38 h 127"/>
              <a:gd name="T58" fmla="*/ 432 w 432"/>
              <a:gd name="T59" fmla="*/ 51 h 127"/>
              <a:gd name="T60" fmla="*/ 432 w 432"/>
              <a:gd name="T61" fmla="*/ 63 h 127"/>
              <a:gd name="T62" fmla="*/ 432 w 432"/>
              <a:gd name="T63" fmla="*/ 76 h 127"/>
              <a:gd name="T64" fmla="*/ 420 w 432"/>
              <a:gd name="T65" fmla="*/ 76 h 127"/>
              <a:gd name="T66" fmla="*/ 394 w 432"/>
              <a:gd name="T67" fmla="*/ 89 h 127"/>
              <a:gd name="T68" fmla="*/ 369 w 432"/>
              <a:gd name="T69" fmla="*/ 89 h 127"/>
              <a:gd name="T70" fmla="*/ 343 w 432"/>
              <a:gd name="T71" fmla="*/ 101 h 127"/>
              <a:gd name="T72" fmla="*/ 318 w 432"/>
              <a:gd name="T73" fmla="*/ 101 h 127"/>
              <a:gd name="T74" fmla="*/ 280 w 432"/>
              <a:gd name="T75" fmla="*/ 114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32" h="127">
                <a:moveTo>
                  <a:pt x="280" y="114"/>
                </a:moveTo>
                <a:lnTo>
                  <a:pt x="242" y="114"/>
                </a:lnTo>
                <a:lnTo>
                  <a:pt x="216" y="114"/>
                </a:lnTo>
                <a:lnTo>
                  <a:pt x="191" y="114"/>
                </a:lnTo>
                <a:lnTo>
                  <a:pt x="165" y="127"/>
                </a:lnTo>
                <a:lnTo>
                  <a:pt x="140" y="127"/>
                </a:lnTo>
                <a:lnTo>
                  <a:pt x="127" y="127"/>
                </a:lnTo>
                <a:lnTo>
                  <a:pt x="114" y="127"/>
                </a:lnTo>
                <a:lnTo>
                  <a:pt x="89" y="127"/>
                </a:lnTo>
                <a:lnTo>
                  <a:pt x="76" y="127"/>
                </a:lnTo>
                <a:lnTo>
                  <a:pt x="63" y="127"/>
                </a:lnTo>
                <a:lnTo>
                  <a:pt x="51" y="114"/>
                </a:lnTo>
                <a:lnTo>
                  <a:pt x="38" y="101"/>
                </a:lnTo>
                <a:lnTo>
                  <a:pt x="25" y="89"/>
                </a:lnTo>
                <a:lnTo>
                  <a:pt x="13" y="76"/>
                </a:lnTo>
                <a:lnTo>
                  <a:pt x="0" y="51"/>
                </a:lnTo>
                <a:lnTo>
                  <a:pt x="51" y="38"/>
                </a:lnTo>
                <a:lnTo>
                  <a:pt x="102" y="25"/>
                </a:lnTo>
                <a:lnTo>
                  <a:pt x="140" y="25"/>
                </a:lnTo>
                <a:lnTo>
                  <a:pt x="191" y="13"/>
                </a:lnTo>
                <a:lnTo>
                  <a:pt x="216" y="13"/>
                </a:lnTo>
                <a:lnTo>
                  <a:pt x="254" y="0"/>
                </a:lnTo>
                <a:lnTo>
                  <a:pt x="280" y="0"/>
                </a:lnTo>
                <a:lnTo>
                  <a:pt x="292" y="0"/>
                </a:lnTo>
                <a:lnTo>
                  <a:pt x="318" y="0"/>
                </a:lnTo>
                <a:lnTo>
                  <a:pt x="343" y="0"/>
                </a:lnTo>
                <a:lnTo>
                  <a:pt x="394" y="25"/>
                </a:lnTo>
                <a:lnTo>
                  <a:pt x="420" y="25"/>
                </a:lnTo>
                <a:lnTo>
                  <a:pt x="432" y="38"/>
                </a:lnTo>
                <a:lnTo>
                  <a:pt x="432" y="51"/>
                </a:lnTo>
                <a:lnTo>
                  <a:pt x="432" y="63"/>
                </a:lnTo>
                <a:lnTo>
                  <a:pt x="432" y="76"/>
                </a:lnTo>
                <a:lnTo>
                  <a:pt x="420" y="76"/>
                </a:lnTo>
                <a:lnTo>
                  <a:pt x="394" y="89"/>
                </a:lnTo>
                <a:lnTo>
                  <a:pt x="369" y="89"/>
                </a:lnTo>
                <a:lnTo>
                  <a:pt x="343" y="101"/>
                </a:lnTo>
                <a:lnTo>
                  <a:pt x="318" y="101"/>
                </a:lnTo>
                <a:lnTo>
                  <a:pt x="280" y="11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74" name="Freeform 86"/>
          <p:cNvSpPr>
            <a:spLocks noChangeArrowheads="1"/>
          </p:cNvSpPr>
          <p:nvPr/>
        </p:nvSpPr>
        <p:spPr bwMode="auto">
          <a:xfrm>
            <a:off x="6038850" y="2425700"/>
            <a:ext cx="661988" cy="213784"/>
          </a:xfrm>
          <a:custGeom>
            <a:avLst/>
            <a:gdLst>
              <a:gd name="T0" fmla="*/ 51 w 1043"/>
              <a:gd name="T1" fmla="*/ 164 h 253"/>
              <a:gd name="T2" fmla="*/ 115 w 1043"/>
              <a:gd name="T3" fmla="*/ 152 h 253"/>
              <a:gd name="T4" fmla="*/ 165 w 1043"/>
              <a:gd name="T5" fmla="*/ 152 h 253"/>
              <a:gd name="T6" fmla="*/ 255 w 1043"/>
              <a:gd name="T7" fmla="*/ 139 h 253"/>
              <a:gd name="T8" fmla="*/ 331 w 1043"/>
              <a:gd name="T9" fmla="*/ 126 h 253"/>
              <a:gd name="T10" fmla="*/ 407 w 1043"/>
              <a:gd name="T11" fmla="*/ 114 h 253"/>
              <a:gd name="T12" fmla="*/ 484 w 1043"/>
              <a:gd name="T13" fmla="*/ 88 h 253"/>
              <a:gd name="T14" fmla="*/ 585 w 1043"/>
              <a:gd name="T15" fmla="*/ 76 h 253"/>
              <a:gd name="T16" fmla="*/ 687 w 1043"/>
              <a:gd name="T17" fmla="*/ 50 h 253"/>
              <a:gd name="T18" fmla="*/ 763 w 1043"/>
              <a:gd name="T19" fmla="*/ 25 h 253"/>
              <a:gd name="T20" fmla="*/ 840 w 1043"/>
              <a:gd name="T21" fmla="*/ 12 h 253"/>
              <a:gd name="T22" fmla="*/ 903 w 1043"/>
              <a:gd name="T23" fmla="*/ 0 h 253"/>
              <a:gd name="T24" fmla="*/ 967 w 1043"/>
              <a:gd name="T25" fmla="*/ 12 h 253"/>
              <a:gd name="T26" fmla="*/ 1018 w 1043"/>
              <a:gd name="T27" fmla="*/ 25 h 253"/>
              <a:gd name="T28" fmla="*/ 1043 w 1043"/>
              <a:gd name="T29" fmla="*/ 63 h 253"/>
              <a:gd name="T30" fmla="*/ 1031 w 1043"/>
              <a:gd name="T31" fmla="*/ 88 h 253"/>
              <a:gd name="T32" fmla="*/ 1005 w 1043"/>
              <a:gd name="T33" fmla="*/ 101 h 253"/>
              <a:gd name="T34" fmla="*/ 954 w 1043"/>
              <a:gd name="T35" fmla="*/ 126 h 253"/>
              <a:gd name="T36" fmla="*/ 878 w 1043"/>
              <a:gd name="T37" fmla="*/ 152 h 253"/>
              <a:gd name="T38" fmla="*/ 802 w 1043"/>
              <a:gd name="T39" fmla="*/ 177 h 253"/>
              <a:gd name="T40" fmla="*/ 700 w 1043"/>
              <a:gd name="T41" fmla="*/ 190 h 253"/>
              <a:gd name="T42" fmla="*/ 598 w 1043"/>
              <a:gd name="T43" fmla="*/ 203 h 253"/>
              <a:gd name="T44" fmla="*/ 484 w 1043"/>
              <a:gd name="T45" fmla="*/ 228 h 253"/>
              <a:gd name="T46" fmla="*/ 382 w 1043"/>
              <a:gd name="T47" fmla="*/ 241 h 253"/>
              <a:gd name="T48" fmla="*/ 293 w 1043"/>
              <a:gd name="T49" fmla="*/ 253 h 253"/>
              <a:gd name="T50" fmla="*/ 229 w 1043"/>
              <a:gd name="T51" fmla="*/ 253 h 253"/>
              <a:gd name="T52" fmla="*/ 178 w 1043"/>
              <a:gd name="T53" fmla="*/ 253 h 253"/>
              <a:gd name="T54" fmla="*/ 153 w 1043"/>
              <a:gd name="T55" fmla="*/ 253 h 253"/>
              <a:gd name="T56" fmla="*/ 153 w 1043"/>
              <a:gd name="T57" fmla="*/ 253 h 253"/>
              <a:gd name="T58" fmla="*/ 140 w 1043"/>
              <a:gd name="T59" fmla="*/ 241 h 253"/>
              <a:gd name="T60" fmla="*/ 89 w 1043"/>
              <a:gd name="T61" fmla="*/ 215 h 253"/>
              <a:gd name="T62" fmla="*/ 0 w 1043"/>
              <a:gd name="T63" fmla="*/ 177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43" h="253">
                <a:moveTo>
                  <a:pt x="0" y="177"/>
                </a:moveTo>
                <a:lnTo>
                  <a:pt x="51" y="164"/>
                </a:lnTo>
                <a:lnTo>
                  <a:pt x="76" y="152"/>
                </a:lnTo>
                <a:lnTo>
                  <a:pt x="115" y="152"/>
                </a:lnTo>
                <a:lnTo>
                  <a:pt x="140" y="152"/>
                </a:lnTo>
                <a:lnTo>
                  <a:pt x="165" y="152"/>
                </a:lnTo>
                <a:lnTo>
                  <a:pt x="204" y="139"/>
                </a:lnTo>
                <a:lnTo>
                  <a:pt x="255" y="139"/>
                </a:lnTo>
                <a:lnTo>
                  <a:pt x="305" y="126"/>
                </a:lnTo>
                <a:lnTo>
                  <a:pt x="331" y="126"/>
                </a:lnTo>
                <a:lnTo>
                  <a:pt x="369" y="114"/>
                </a:lnTo>
                <a:lnTo>
                  <a:pt x="407" y="114"/>
                </a:lnTo>
                <a:lnTo>
                  <a:pt x="445" y="101"/>
                </a:lnTo>
                <a:lnTo>
                  <a:pt x="484" y="88"/>
                </a:lnTo>
                <a:lnTo>
                  <a:pt x="534" y="88"/>
                </a:lnTo>
                <a:lnTo>
                  <a:pt x="585" y="76"/>
                </a:lnTo>
                <a:lnTo>
                  <a:pt x="636" y="63"/>
                </a:lnTo>
                <a:lnTo>
                  <a:pt x="687" y="50"/>
                </a:lnTo>
                <a:lnTo>
                  <a:pt x="725" y="38"/>
                </a:lnTo>
                <a:lnTo>
                  <a:pt x="763" y="25"/>
                </a:lnTo>
                <a:lnTo>
                  <a:pt x="802" y="25"/>
                </a:lnTo>
                <a:lnTo>
                  <a:pt x="840" y="12"/>
                </a:lnTo>
                <a:lnTo>
                  <a:pt x="878" y="12"/>
                </a:lnTo>
                <a:lnTo>
                  <a:pt x="903" y="0"/>
                </a:lnTo>
                <a:lnTo>
                  <a:pt x="916" y="0"/>
                </a:lnTo>
                <a:lnTo>
                  <a:pt x="967" y="12"/>
                </a:lnTo>
                <a:lnTo>
                  <a:pt x="992" y="12"/>
                </a:lnTo>
                <a:lnTo>
                  <a:pt x="1018" y="25"/>
                </a:lnTo>
                <a:lnTo>
                  <a:pt x="1043" y="50"/>
                </a:lnTo>
                <a:lnTo>
                  <a:pt x="1043" y="63"/>
                </a:lnTo>
                <a:lnTo>
                  <a:pt x="1043" y="76"/>
                </a:lnTo>
                <a:lnTo>
                  <a:pt x="1031" y="88"/>
                </a:lnTo>
                <a:lnTo>
                  <a:pt x="1018" y="88"/>
                </a:lnTo>
                <a:lnTo>
                  <a:pt x="1005" y="101"/>
                </a:lnTo>
                <a:lnTo>
                  <a:pt x="980" y="114"/>
                </a:lnTo>
                <a:lnTo>
                  <a:pt x="954" y="126"/>
                </a:lnTo>
                <a:lnTo>
                  <a:pt x="916" y="139"/>
                </a:lnTo>
                <a:lnTo>
                  <a:pt x="878" y="152"/>
                </a:lnTo>
                <a:lnTo>
                  <a:pt x="840" y="164"/>
                </a:lnTo>
                <a:lnTo>
                  <a:pt x="802" y="177"/>
                </a:lnTo>
                <a:lnTo>
                  <a:pt x="751" y="177"/>
                </a:lnTo>
                <a:lnTo>
                  <a:pt x="700" y="190"/>
                </a:lnTo>
                <a:lnTo>
                  <a:pt x="649" y="203"/>
                </a:lnTo>
                <a:lnTo>
                  <a:pt x="598" y="203"/>
                </a:lnTo>
                <a:lnTo>
                  <a:pt x="534" y="215"/>
                </a:lnTo>
                <a:lnTo>
                  <a:pt x="484" y="228"/>
                </a:lnTo>
                <a:lnTo>
                  <a:pt x="433" y="241"/>
                </a:lnTo>
                <a:lnTo>
                  <a:pt x="382" y="241"/>
                </a:lnTo>
                <a:lnTo>
                  <a:pt x="331" y="253"/>
                </a:lnTo>
                <a:lnTo>
                  <a:pt x="293" y="253"/>
                </a:lnTo>
                <a:lnTo>
                  <a:pt x="267" y="253"/>
                </a:lnTo>
                <a:lnTo>
                  <a:pt x="229" y="253"/>
                </a:lnTo>
                <a:lnTo>
                  <a:pt x="204" y="253"/>
                </a:lnTo>
                <a:lnTo>
                  <a:pt x="178" y="253"/>
                </a:lnTo>
                <a:lnTo>
                  <a:pt x="165" y="253"/>
                </a:lnTo>
                <a:lnTo>
                  <a:pt x="153" y="253"/>
                </a:lnTo>
                <a:lnTo>
                  <a:pt x="140" y="253"/>
                </a:lnTo>
                <a:lnTo>
                  <a:pt x="153" y="253"/>
                </a:lnTo>
                <a:lnTo>
                  <a:pt x="153" y="241"/>
                </a:lnTo>
                <a:lnTo>
                  <a:pt x="140" y="241"/>
                </a:lnTo>
                <a:lnTo>
                  <a:pt x="115" y="228"/>
                </a:lnTo>
                <a:lnTo>
                  <a:pt x="89" y="215"/>
                </a:lnTo>
                <a:lnTo>
                  <a:pt x="51" y="203"/>
                </a:lnTo>
                <a:lnTo>
                  <a:pt x="0" y="17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75" name="Freeform 87"/>
          <p:cNvSpPr>
            <a:spLocks noChangeArrowheads="1"/>
          </p:cNvSpPr>
          <p:nvPr/>
        </p:nvSpPr>
        <p:spPr bwMode="auto">
          <a:xfrm>
            <a:off x="5989639" y="2961218"/>
            <a:ext cx="122237" cy="1062567"/>
          </a:xfrm>
          <a:custGeom>
            <a:avLst/>
            <a:gdLst>
              <a:gd name="T0" fmla="*/ 0 w 191"/>
              <a:gd name="T1" fmla="*/ 13 h 1255"/>
              <a:gd name="T2" fmla="*/ 12 w 191"/>
              <a:gd name="T3" fmla="*/ 0 h 1255"/>
              <a:gd name="T4" fmla="*/ 25 w 191"/>
              <a:gd name="T5" fmla="*/ 0 h 1255"/>
              <a:gd name="T6" fmla="*/ 38 w 191"/>
              <a:gd name="T7" fmla="*/ 0 h 1255"/>
              <a:gd name="T8" fmla="*/ 51 w 191"/>
              <a:gd name="T9" fmla="*/ 0 h 1255"/>
              <a:gd name="T10" fmla="*/ 76 w 191"/>
              <a:gd name="T11" fmla="*/ 0 h 1255"/>
              <a:gd name="T12" fmla="*/ 102 w 191"/>
              <a:gd name="T13" fmla="*/ 0 h 1255"/>
              <a:gd name="T14" fmla="*/ 127 w 191"/>
              <a:gd name="T15" fmla="*/ 0 h 1255"/>
              <a:gd name="T16" fmla="*/ 165 w 191"/>
              <a:gd name="T17" fmla="*/ 13 h 1255"/>
              <a:gd name="T18" fmla="*/ 178 w 191"/>
              <a:gd name="T19" fmla="*/ 127 h 1255"/>
              <a:gd name="T20" fmla="*/ 178 w 191"/>
              <a:gd name="T21" fmla="*/ 241 h 1255"/>
              <a:gd name="T22" fmla="*/ 191 w 191"/>
              <a:gd name="T23" fmla="*/ 355 h 1255"/>
              <a:gd name="T24" fmla="*/ 191 w 191"/>
              <a:gd name="T25" fmla="*/ 469 h 1255"/>
              <a:gd name="T26" fmla="*/ 191 w 191"/>
              <a:gd name="T27" fmla="*/ 583 h 1255"/>
              <a:gd name="T28" fmla="*/ 191 w 191"/>
              <a:gd name="T29" fmla="*/ 710 h 1255"/>
              <a:gd name="T30" fmla="*/ 191 w 191"/>
              <a:gd name="T31" fmla="*/ 837 h 1255"/>
              <a:gd name="T32" fmla="*/ 191 w 191"/>
              <a:gd name="T33" fmla="*/ 976 h 1255"/>
              <a:gd name="T34" fmla="*/ 191 w 191"/>
              <a:gd name="T35" fmla="*/ 1014 h 1255"/>
              <a:gd name="T36" fmla="*/ 191 w 191"/>
              <a:gd name="T37" fmla="*/ 1039 h 1255"/>
              <a:gd name="T38" fmla="*/ 178 w 191"/>
              <a:gd name="T39" fmla="*/ 1103 h 1255"/>
              <a:gd name="T40" fmla="*/ 178 w 191"/>
              <a:gd name="T41" fmla="*/ 1141 h 1255"/>
              <a:gd name="T42" fmla="*/ 178 w 191"/>
              <a:gd name="T43" fmla="*/ 1179 h 1255"/>
              <a:gd name="T44" fmla="*/ 165 w 191"/>
              <a:gd name="T45" fmla="*/ 1217 h 1255"/>
              <a:gd name="T46" fmla="*/ 165 w 191"/>
              <a:gd name="T47" fmla="*/ 1229 h 1255"/>
              <a:gd name="T48" fmla="*/ 165 w 191"/>
              <a:gd name="T49" fmla="*/ 1242 h 1255"/>
              <a:gd name="T50" fmla="*/ 165 w 191"/>
              <a:gd name="T51" fmla="*/ 1255 h 1255"/>
              <a:gd name="T52" fmla="*/ 152 w 191"/>
              <a:gd name="T53" fmla="*/ 1255 h 1255"/>
              <a:gd name="T54" fmla="*/ 140 w 191"/>
              <a:gd name="T55" fmla="*/ 1255 h 1255"/>
              <a:gd name="T56" fmla="*/ 140 w 191"/>
              <a:gd name="T57" fmla="*/ 1242 h 1255"/>
              <a:gd name="T58" fmla="*/ 127 w 191"/>
              <a:gd name="T59" fmla="*/ 1242 h 1255"/>
              <a:gd name="T60" fmla="*/ 114 w 191"/>
              <a:gd name="T61" fmla="*/ 1229 h 1255"/>
              <a:gd name="T62" fmla="*/ 114 w 191"/>
              <a:gd name="T63" fmla="*/ 1204 h 1255"/>
              <a:gd name="T64" fmla="*/ 102 w 191"/>
              <a:gd name="T65" fmla="*/ 1191 h 1255"/>
              <a:gd name="T66" fmla="*/ 89 w 191"/>
              <a:gd name="T67" fmla="*/ 1179 h 1255"/>
              <a:gd name="T68" fmla="*/ 76 w 191"/>
              <a:gd name="T69" fmla="*/ 1153 h 1255"/>
              <a:gd name="T70" fmla="*/ 76 w 191"/>
              <a:gd name="T71" fmla="*/ 1128 h 1255"/>
              <a:gd name="T72" fmla="*/ 63 w 191"/>
              <a:gd name="T73" fmla="*/ 1103 h 1255"/>
              <a:gd name="T74" fmla="*/ 63 w 191"/>
              <a:gd name="T75" fmla="*/ 1065 h 1255"/>
              <a:gd name="T76" fmla="*/ 63 w 191"/>
              <a:gd name="T77" fmla="*/ 1027 h 1255"/>
              <a:gd name="T78" fmla="*/ 63 w 191"/>
              <a:gd name="T79" fmla="*/ 989 h 1255"/>
              <a:gd name="T80" fmla="*/ 63 w 191"/>
              <a:gd name="T81" fmla="*/ 951 h 1255"/>
              <a:gd name="T82" fmla="*/ 76 w 191"/>
              <a:gd name="T83" fmla="*/ 913 h 1255"/>
              <a:gd name="T84" fmla="*/ 76 w 191"/>
              <a:gd name="T85" fmla="*/ 811 h 1255"/>
              <a:gd name="T86" fmla="*/ 89 w 191"/>
              <a:gd name="T87" fmla="*/ 723 h 1255"/>
              <a:gd name="T88" fmla="*/ 89 w 191"/>
              <a:gd name="T89" fmla="*/ 621 h 1255"/>
              <a:gd name="T90" fmla="*/ 89 w 191"/>
              <a:gd name="T91" fmla="*/ 507 h 1255"/>
              <a:gd name="T92" fmla="*/ 89 w 191"/>
              <a:gd name="T93" fmla="*/ 456 h 1255"/>
              <a:gd name="T94" fmla="*/ 89 w 191"/>
              <a:gd name="T95" fmla="*/ 406 h 1255"/>
              <a:gd name="T96" fmla="*/ 89 w 191"/>
              <a:gd name="T97" fmla="*/ 368 h 1255"/>
              <a:gd name="T98" fmla="*/ 89 w 191"/>
              <a:gd name="T99" fmla="*/ 317 h 1255"/>
              <a:gd name="T100" fmla="*/ 89 w 191"/>
              <a:gd name="T101" fmla="*/ 279 h 1255"/>
              <a:gd name="T102" fmla="*/ 89 w 191"/>
              <a:gd name="T103" fmla="*/ 254 h 1255"/>
              <a:gd name="T104" fmla="*/ 89 w 191"/>
              <a:gd name="T105" fmla="*/ 228 h 1255"/>
              <a:gd name="T106" fmla="*/ 76 w 191"/>
              <a:gd name="T107" fmla="*/ 203 h 1255"/>
              <a:gd name="T108" fmla="*/ 76 w 191"/>
              <a:gd name="T109" fmla="*/ 165 h 1255"/>
              <a:gd name="T110" fmla="*/ 63 w 191"/>
              <a:gd name="T111" fmla="*/ 127 h 1255"/>
              <a:gd name="T112" fmla="*/ 38 w 191"/>
              <a:gd name="T113" fmla="*/ 102 h 1255"/>
              <a:gd name="T114" fmla="*/ 25 w 191"/>
              <a:gd name="T115" fmla="*/ 76 h 1255"/>
              <a:gd name="T116" fmla="*/ 12 w 191"/>
              <a:gd name="T117" fmla="*/ 64 h 1255"/>
              <a:gd name="T118" fmla="*/ 0 w 191"/>
              <a:gd name="T119" fmla="*/ 51 h 1255"/>
              <a:gd name="T120" fmla="*/ 0 w 191"/>
              <a:gd name="T121" fmla="*/ 26 h 1255"/>
              <a:gd name="T122" fmla="*/ 0 w 191"/>
              <a:gd name="T123" fmla="*/ 13 h 1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1" h="1255">
                <a:moveTo>
                  <a:pt x="0" y="13"/>
                </a:moveTo>
                <a:lnTo>
                  <a:pt x="12" y="0"/>
                </a:lnTo>
                <a:lnTo>
                  <a:pt x="25" y="0"/>
                </a:lnTo>
                <a:lnTo>
                  <a:pt x="38" y="0"/>
                </a:lnTo>
                <a:lnTo>
                  <a:pt x="51" y="0"/>
                </a:lnTo>
                <a:lnTo>
                  <a:pt x="76" y="0"/>
                </a:lnTo>
                <a:lnTo>
                  <a:pt x="102" y="0"/>
                </a:lnTo>
                <a:lnTo>
                  <a:pt x="127" y="0"/>
                </a:lnTo>
                <a:lnTo>
                  <a:pt x="165" y="13"/>
                </a:lnTo>
                <a:lnTo>
                  <a:pt x="178" y="127"/>
                </a:lnTo>
                <a:lnTo>
                  <a:pt x="178" y="241"/>
                </a:lnTo>
                <a:lnTo>
                  <a:pt x="191" y="355"/>
                </a:lnTo>
                <a:lnTo>
                  <a:pt x="191" y="469"/>
                </a:lnTo>
                <a:lnTo>
                  <a:pt x="191" y="583"/>
                </a:lnTo>
                <a:lnTo>
                  <a:pt x="191" y="710"/>
                </a:lnTo>
                <a:lnTo>
                  <a:pt x="191" y="837"/>
                </a:lnTo>
                <a:lnTo>
                  <a:pt x="191" y="976"/>
                </a:lnTo>
                <a:lnTo>
                  <a:pt x="191" y="1014"/>
                </a:lnTo>
                <a:lnTo>
                  <a:pt x="191" y="1039"/>
                </a:lnTo>
                <a:lnTo>
                  <a:pt x="178" y="1103"/>
                </a:lnTo>
                <a:lnTo>
                  <a:pt x="178" y="1141"/>
                </a:lnTo>
                <a:lnTo>
                  <a:pt x="178" y="1179"/>
                </a:lnTo>
                <a:lnTo>
                  <a:pt x="165" y="1217"/>
                </a:lnTo>
                <a:lnTo>
                  <a:pt x="165" y="1229"/>
                </a:lnTo>
                <a:lnTo>
                  <a:pt x="165" y="1242"/>
                </a:lnTo>
                <a:lnTo>
                  <a:pt x="165" y="1255"/>
                </a:lnTo>
                <a:lnTo>
                  <a:pt x="152" y="1255"/>
                </a:lnTo>
                <a:lnTo>
                  <a:pt x="140" y="1255"/>
                </a:lnTo>
                <a:lnTo>
                  <a:pt x="140" y="1242"/>
                </a:lnTo>
                <a:lnTo>
                  <a:pt x="127" y="1242"/>
                </a:lnTo>
                <a:lnTo>
                  <a:pt x="114" y="1229"/>
                </a:lnTo>
                <a:lnTo>
                  <a:pt x="114" y="1204"/>
                </a:lnTo>
                <a:lnTo>
                  <a:pt x="102" y="1191"/>
                </a:lnTo>
                <a:lnTo>
                  <a:pt x="89" y="1179"/>
                </a:lnTo>
                <a:lnTo>
                  <a:pt x="76" y="1153"/>
                </a:lnTo>
                <a:lnTo>
                  <a:pt x="76" y="1128"/>
                </a:lnTo>
                <a:lnTo>
                  <a:pt x="63" y="1103"/>
                </a:lnTo>
                <a:lnTo>
                  <a:pt x="63" y="1065"/>
                </a:lnTo>
                <a:lnTo>
                  <a:pt x="63" y="1027"/>
                </a:lnTo>
                <a:lnTo>
                  <a:pt x="63" y="989"/>
                </a:lnTo>
                <a:lnTo>
                  <a:pt x="63" y="951"/>
                </a:lnTo>
                <a:lnTo>
                  <a:pt x="76" y="913"/>
                </a:lnTo>
                <a:lnTo>
                  <a:pt x="76" y="811"/>
                </a:lnTo>
                <a:lnTo>
                  <a:pt x="89" y="723"/>
                </a:lnTo>
                <a:lnTo>
                  <a:pt x="89" y="621"/>
                </a:lnTo>
                <a:lnTo>
                  <a:pt x="89" y="507"/>
                </a:lnTo>
                <a:lnTo>
                  <a:pt x="89" y="456"/>
                </a:lnTo>
                <a:lnTo>
                  <a:pt x="89" y="406"/>
                </a:lnTo>
                <a:lnTo>
                  <a:pt x="89" y="368"/>
                </a:lnTo>
                <a:lnTo>
                  <a:pt x="89" y="317"/>
                </a:lnTo>
                <a:lnTo>
                  <a:pt x="89" y="279"/>
                </a:lnTo>
                <a:lnTo>
                  <a:pt x="89" y="254"/>
                </a:lnTo>
                <a:lnTo>
                  <a:pt x="89" y="228"/>
                </a:lnTo>
                <a:lnTo>
                  <a:pt x="76" y="203"/>
                </a:lnTo>
                <a:lnTo>
                  <a:pt x="76" y="165"/>
                </a:lnTo>
                <a:lnTo>
                  <a:pt x="63" y="127"/>
                </a:lnTo>
                <a:lnTo>
                  <a:pt x="38" y="102"/>
                </a:lnTo>
                <a:lnTo>
                  <a:pt x="25" y="76"/>
                </a:lnTo>
                <a:lnTo>
                  <a:pt x="12" y="64"/>
                </a:lnTo>
                <a:lnTo>
                  <a:pt x="0" y="51"/>
                </a:lnTo>
                <a:lnTo>
                  <a:pt x="0" y="26"/>
                </a:lnTo>
                <a:lnTo>
                  <a:pt x="0" y="1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78" name="Freeform 90"/>
          <p:cNvSpPr>
            <a:spLocks noChangeArrowheads="1"/>
          </p:cNvSpPr>
          <p:nvPr/>
        </p:nvSpPr>
        <p:spPr bwMode="auto">
          <a:xfrm>
            <a:off x="6054725" y="2842685"/>
            <a:ext cx="622300" cy="1212849"/>
          </a:xfrm>
          <a:custGeom>
            <a:avLst/>
            <a:gdLst>
              <a:gd name="T0" fmla="*/ 928 w 979"/>
              <a:gd name="T1" fmla="*/ 89 h 1432"/>
              <a:gd name="T2" fmla="*/ 966 w 979"/>
              <a:gd name="T3" fmla="*/ 127 h 1432"/>
              <a:gd name="T4" fmla="*/ 966 w 979"/>
              <a:gd name="T5" fmla="*/ 152 h 1432"/>
              <a:gd name="T6" fmla="*/ 941 w 979"/>
              <a:gd name="T7" fmla="*/ 190 h 1432"/>
              <a:gd name="T8" fmla="*/ 928 w 979"/>
              <a:gd name="T9" fmla="*/ 241 h 1432"/>
              <a:gd name="T10" fmla="*/ 928 w 979"/>
              <a:gd name="T11" fmla="*/ 304 h 1432"/>
              <a:gd name="T12" fmla="*/ 916 w 979"/>
              <a:gd name="T13" fmla="*/ 405 h 1432"/>
              <a:gd name="T14" fmla="*/ 916 w 979"/>
              <a:gd name="T15" fmla="*/ 532 h 1432"/>
              <a:gd name="T16" fmla="*/ 916 w 979"/>
              <a:gd name="T17" fmla="*/ 684 h 1432"/>
              <a:gd name="T18" fmla="*/ 916 w 979"/>
              <a:gd name="T19" fmla="*/ 836 h 1432"/>
              <a:gd name="T20" fmla="*/ 916 w 979"/>
              <a:gd name="T21" fmla="*/ 950 h 1432"/>
              <a:gd name="T22" fmla="*/ 903 w 979"/>
              <a:gd name="T23" fmla="*/ 1052 h 1432"/>
              <a:gd name="T24" fmla="*/ 903 w 979"/>
              <a:gd name="T25" fmla="*/ 1140 h 1432"/>
              <a:gd name="T26" fmla="*/ 890 w 979"/>
              <a:gd name="T27" fmla="*/ 1191 h 1432"/>
              <a:gd name="T28" fmla="*/ 839 w 979"/>
              <a:gd name="T29" fmla="*/ 1356 h 1432"/>
              <a:gd name="T30" fmla="*/ 788 w 979"/>
              <a:gd name="T31" fmla="*/ 1419 h 1432"/>
              <a:gd name="T32" fmla="*/ 763 w 979"/>
              <a:gd name="T33" fmla="*/ 1432 h 1432"/>
              <a:gd name="T34" fmla="*/ 737 w 979"/>
              <a:gd name="T35" fmla="*/ 1419 h 1432"/>
              <a:gd name="T36" fmla="*/ 725 w 979"/>
              <a:gd name="T37" fmla="*/ 1356 h 1432"/>
              <a:gd name="T38" fmla="*/ 725 w 979"/>
              <a:gd name="T39" fmla="*/ 1305 h 1432"/>
              <a:gd name="T40" fmla="*/ 687 w 979"/>
              <a:gd name="T41" fmla="*/ 1242 h 1432"/>
              <a:gd name="T42" fmla="*/ 687 w 979"/>
              <a:gd name="T43" fmla="*/ 1191 h 1432"/>
              <a:gd name="T44" fmla="*/ 776 w 979"/>
              <a:gd name="T45" fmla="*/ 1153 h 1432"/>
              <a:gd name="T46" fmla="*/ 788 w 979"/>
              <a:gd name="T47" fmla="*/ 1077 h 1432"/>
              <a:gd name="T48" fmla="*/ 801 w 979"/>
              <a:gd name="T49" fmla="*/ 950 h 1432"/>
              <a:gd name="T50" fmla="*/ 814 w 979"/>
              <a:gd name="T51" fmla="*/ 786 h 1432"/>
              <a:gd name="T52" fmla="*/ 814 w 979"/>
              <a:gd name="T53" fmla="*/ 646 h 1432"/>
              <a:gd name="T54" fmla="*/ 814 w 979"/>
              <a:gd name="T55" fmla="*/ 532 h 1432"/>
              <a:gd name="T56" fmla="*/ 814 w 979"/>
              <a:gd name="T57" fmla="*/ 279 h 1432"/>
              <a:gd name="T58" fmla="*/ 788 w 979"/>
              <a:gd name="T59" fmla="*/ 177 h 1432"/>
              <a:gd name="T60" fmla="*/ 737 w 979"/>
              <a:gd name="T61" fmla="*/ 139 h 1432"/>
              <a:gd name="T62" fmla="*/ 674 w 979"/>
              <a:gd name="T63" fmla="*/ 127 h 1432"/>
              <a:gd name="T64" fmla="*/ 623 w 979"/>
              <a:gd name="T65" fmla="*/ 139 h 1432"/>
              <a:gd name="T66" fmla="*/ 521 w 979"/>
              <a:gd name="T67" fmla="*/ 165 h 1432"/>
              <a:gd name="T68" fmla="*/ 381 w 979"/>
              <a:gd name="T69" fmla="*/ 177 h 1432"/>
              <a:gd name="T70" fmla="*/ 216 w 979"/>
              <a:gd name="T71" fmla="*/ 215 h 1432"/>
              <a:gd name="T72" fmla="*/ 0 w 979"/>
              <a:gd name="T73" fmla="*/ 253 h 1432"/>
              <a:gd name="T74" fmla="*/ 89 w 979"/>
              <a:gd name="T75" fmla="*/ 152 h 1432"/>
              <a:gd name="T76" fmla="*/ 229 w 979"/>
              <a:gd name="T77" fmla="*/ 127 h 1432"/>
              <a:gd name="T78" fmla="*/ 419 w 979"/>
              <a:gd name="T79" fmla="*/ 101 h 1432"/>
              <a:gd name="T80" fmla="*/ 597 w 979"/>
              <a:gd name="T81" fmla="*/ 63 h 1432"/>
              <a:gd name="T82" fmla="*/ 699 w 979"/>
              <a:gd name="T83" fmla="*/ 25 h 1432"/>
              <a:gd name="T84" fmla="*/ 776 w 979"/>
              <a:gd name="T85" fmla="*/ 0 h 1432"/>
              <a:gd name="T86" fmla="*/ 814 w 979"/>
              <a:gd name="T87" fmla="*/ 13 h 1432"/>
              <a:gd name="T88" fmla="*/ 890 w 979"/>
              <a:gd name="T89" fmla="*/ 63 h 1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79" h="1432">
                <a:moveTo>
                  <a:pt x="890" y="63"/>
                </a:moveTo>
                <a:lnTo>
                  <a:pt x="916" y="76"/>
                </a:lnTo>
                <a:lnTo>
                  <a:pt x="928" y="89"/>
                </a:lnTo>
                <a:lnTo>
                  <a:pt x="941" y="101"/>
                </a:lnTo>
                <a:lnTo>
                  <a:pt x="954" y="114"/>
                </a:lnTo>
                <a:lnTo>
                  <a:pt x="966" y="127"/>
                </a:lnTo>
                <a:lnTo>
                  <a:pt x="966" y="139"/>
                </a:lnTo>
                <a:lnTo>
                  <a:pt x="979" y="139"/>
                </a:lnTo>
                <a:lnTo>
                  <a:pt x="966" y="152"/>
                </a:lnTo>
                <a:lnTo>
                  <a:pt x="966" y="165"/>
                </a:lnTo>
                <a:lnTo>
                  <a:pt x="954" y="190"/>
                </a:lnTo>
                <a:lnTo>
                  <a:pt x="941" y="190"/>
                </a:lnTo>
                <a:lnTo>
                  <a:pt x="941" y="203"/>
                </a:lnTo>
                <a:lnTo>
                  <a:pt x="941" y="215"/>
                </a:lnTo>
                <a:lnTo>
                  <a:pt x="928" y="241"/>
                </a:lnTo>
                <a:lnTo>
                  <a:pt x="928" y="253"/>
                </a:lnTo>
                <a:lnTo>
                  <a:pt x="928" y="279"/>
                </a:lnTo>
                <a:lnTo>
                  <a:pt x="928" y="304"/>
                </a:lnTo>
                <a:lnTo>
                  <a:pt x="928" y="329"/>
                </a:lnTo>
                <a:lnTo>
                  <a:pt x="928" y="367"/>
                </a:lnTo>
                <a:lnTo>
                  <a:pt x="916" y="405"/>
                </a:lnTo>
                <a:lnTo>
                  <a:pt x="916" y="443"/>
                </a:lnTo>
                <a:lnTo>
                  <a:pt x="916" y="481"/>
                </a:lnTo>
                <a:lnTo>
                  <a:pt x="916" y="532"/>
                </a:lnTo>
                <a:lnTo>
                  <a:pt x="916" y="570"/>
                </a:lnTo>
                <a:lnTo>
                  <a:pt x="916" y="634"/>
                </a:lnTo>
                <a:lnTo>
                  <a:pt x="916" y="684"/>
                </a:lnTo>
                <a:lnTo>
                  <a:pt x="916" y="735"/>
                </a:lnTo>
                <a:lnTo>
                  <a:pt x="916" y="786"/>
                </a:lnTo>
                <a:lnTo>
                  <a:pt x="916" y="836"/>
                </a:lnTo>
                <a:lnTo>
                  <a:pt x="916" y="874"/>
                </a:lnTo>
                <a:lnTo>
                  <a:pt x="916" y="912"/>
                </a:lnTo>
                <a:lnTo>
                  <a:pt x="916" y="950"/>
                </a:lnTo>
                <a:lnTo>
                  <a:pt x="916" y="988"/>
                </a:lnTo>
                <a:lnTo>
                  <a:pt x="916" y="1026"/>
                </a:lnTo>
                <a:lnTo>
                  <a:pt x="903" y="1052"/>
                </a:lnTo>
                <a:lnTo>
                  <a:pt x="903" y="1090"/>
                </a:lnTo>
                <a:lnTo>
                  <a:pt x="903" y="1115"/>
                </a:lnTo>
                <a:lnTo>
                  <a:pt x="903" y="1140"/>
                </a:lnTo>
                <a:lnTo>
                  <a:pt x="903" y="1153"/>
                </a:lnTo>
                <a:lnTo>
                  <a:pt x="903" y="1178"/>
                </a:lnTo>
                <a:lnTo>
                  <a:pt x="890" y="1191"/>
                </a:lnTo>
                <a:lnTo>
                  <a:pt x="877" y="1254"/>
                </a:lnTo>
                <a:lnTo>
                  <a:pt x="865" y="1305"/>
                </a:lnTo>
                <a:lnTo>
                  <a:pt x="839" y="1356"/>
                </a:lnTo>
                <a:lnTo>
                  <a:pt x="814" y="1394"/>
                </a:lnTo>
                <a:lnTo>
                  <a:pt x="801" y="1406"/>
                </a:lnTo>
                <a:lnTo>
                  <a:pt x="788" y="1419"/>
                </a:lnTo>
                <a:lnTo>
                  <a:pt x="788" y="1432"/>
                </a:lnTo>
                <a:lnTo>
                  <a:pt x="776" y="1432"/>
                </a:lnTo>
                <a:lnTo>
                  <a:pt x="763" y="1432"/>
                </a:lnTo>
                <a:lnTo>
                  <a:pt x="750" y="1432"/>
                </a:lnTo>
                <a:lnTo>
                  <a:pt x="737" y="1432"/>
                </a:lnTo>
                <a:lnTo>
                  <a:pt x="737" y="1419"/>
                </a:lnTo>
                <a:lnTo>
                  <a:pt x="725" y="1406"/>
                </a:lnTo>
                <a:lnTo>
                  <a:pt x="725" y="1381"/>
                </a:lnTo>
                <a:lnTo>
                  <a:pt x="725" y="1356"/>
                </a:lnTo>
                <a:lnTo>
                  <a:pt x="725" y="1343"/>
                </a:lnTo>
                <a:lnTo>
                  <a:pt x="725" y="1318"/>
                </a:lnTo>
                <a:lnTo>
                  <a:pt x="725" y="1305"/>
                </a:lnTo>
                <a:lnTo>
                  <a:pt x="712" y="1280"/>
                </a:lnTo>
                <a:lnTo>
                  <a:pt x="699" y="1267"/>
                </a:lnTo>
                <a:lnTo>
                  <a:pt x="687" y="1242"/>
                </a:lnTo>
                <a:lnTo>
                  <a:pt x="674" y="1216"/>
                </a:lnTo>
                <a:lnTo>
                  <a:pt x="648" y="1191"/>
                </a:lnTo>
                <a:lnTo>
                  <a:pt x="687" y="1191"/>
                </a:lnTo>
                <a:lnTo>
                  <a:pt x="725" y="1178"/>
                </a:lnTo>
                <a:lnTo>
                  <a:pt x="750" y="1178"/>
                </a:lnTo>
                <a:lnTo>
                  <a:pt x="776" y="1153"/>
                </a:lnTo>
                <a:lnTo>
                  <a:pt x="788" y="1140"/>
                </a:lnTo>
                <a:lnTo>
                  <a:pt x="788" y="1115"/>
                </a:lnTo>
                <a:lnTo>
                  <a:pt x="788" y="1077"/>
                </a:lnTo>
                <a:lnTo>
                  <a:pt x="801" y="1052"/>
                </a:lnTo>
                <a:lnTo>
                  <a:pt x="801" y="1001"/>
                </a:lnTo>
                <a:lnTo>
                  <a:pt x="801" y="950"/>
                </a:lnTo>
                <a:lnTo>
                  <a:pt x="814" y="887"/>
                </a:lnTo>
                <a:lnTo>
                  <a:pt x="814" y="836"/>
                </a:lnTo>
                <a:lnTo>
                  <a:pt x="814" y="786"/>
                </a:lnTo>
                <a:lnTo>
                  <a:pt x="814" y="735"/>
                </a:lnTo>
                <a:lnTo>
                  <a:pt x="814" y="684"/>
                </a:lnTo>
                <a:lnTo>
                  <a:pt x="814" y="646"/>
                </a:lnTo>
                <a:lnTo>
                  <a:pt x="814" y="595"/>
                </a:lnTo>
                <a:lnTo>
                  <a:pt x="814" y="557"/>
                </a:lnTo>
                <a:lnTo>
                  <a:pt x="814" y="532"/>
                </a:lnTo>
                <a:lnTo>
                  <a:pt x="814" y="469"/>
                </a:lnTo>
                <a:lnTo>
                  <a:pt x="814" y="405"/>
                </a:lnTo>
                <a:lnTo>
                  <a:pt x="814" y="279"/>
                </a:lnTo>
                <a:lnTo>
                  <a:pt x="801" y="241"/>
                </a:lnTo>
                <a:lnTo>
                  <a:pt x="788" y="203"/>
                </a:lnTo>
                <a:lnTo>
                  <a:pt x="788" y="177"/>
                </a:lnTo>
                <a:lnTo>
                  <a:pt x="776" y="152"/>
                </a:lnTo>
                <a:lnTo>
                  <a:pt x="750" y="139"/>
                </a:lnTo>
                <a:lnTo>
                  <a:pt x="737" y="139"/>
                </a:lnTo>
                <a:lnTo>
                  <a:pt x="712" y="127"/>
                </a:lnTo>
                <a:lnTo>
                  <a:pt x="687" y="127"/>
                </a:lnTo>
                <a:lnTo>
                  <a:pt x="674" y="127"/>
                </a:lnTo>
                <a:lnTo>
                  <a:pt x="661" y="139"/>
                </a:lnTo>
                <a:lnTo>
                  <a:pt x="636" y="139"/>
                </a:lnTo>
                <a:lnTo>
                  <a:pt x="623" y="139"/>
                </a:lnTo>
                <a:lnTo>
                  <a:pt x="585" y="152"/>
                </a:lnTo>
                <a:lnTo>
                  <a:pt x="559" y="152"/>
                </a:lnTo>
                <a:lnTo>
                  <a:pt x="521" y="165"/>
                </a:lnTo>
                <a:lnTo>
                  <a:pt x="483" y="165"/>
                </a:lnTo>
                <a:lnTo>
                  <a:pt x="432" y="177"/>
                </a:lnTo>
                <a:lnTo>
                  <a:pt x="381" y="177"/>
                </a:lnTo>
                <a:lnTo>
                  <a:pt x="330" y="190"/>
                </a:lnTo>
                <a:lnTo>
                  <a:pt x="279" y="203"/>
                </a:lnTo>
                <a:lnTo>
                  <a:pt x="216" y="215"/>
                </a:lnTo>
                <a:lnTo>
                  <a:pt x="152" y="228"/>
                </a:lnTo>
                <a:lnTo>
                  <a:pt x="76" y="241"/>
                </a:lnTo>
                <a:lnTo>
                  <a:pt x="0" y="253"/>
                </a:lnTo>
                <a:lnTo>
                  <a:pt x="0" y="152"/>
                </a:lnTo>
                <a:lnTo>
                  <a:pt x="38" y="152"/>
                </a:lnTo>
                <a:lnTo>
                  <a:pt x="89" y="152"/>
                </a:lnTo>
                <a:lnTo>
                  <a:pt x="127" y="139"/>
                </a:lnTo>
                <a:lnTo>
                  <a:pt x="178" y="139"/>
                </a:lnTo>
                <a:lnTo>
                  <a:pt x="229" y="127"/>
                </a:lnTo>
                <a:lnTo>
                  <a:pt x="292" y="114"/>
                </a:lnTo>
                <a:lnTo>
                  <a:pt x="356" y="114"/>
                </a:lnTo>
                <a:lnTo>
                  <a:pt x="419" y="101"/>
                </a:lnTo>
                <a:lnTo>
                  <a:pt x="483" y="89"/>
                </a:lnTo>
                <a:lnTo>
                  <a:pt x="547" y="76"/>
                </a:lnTo>
                <a:lnTo>
                  <a:pt x="597" y="63"/>
                </a:lnTo>
                <a:lnTo>
                  <a:pt x="636" y="51"/>
                </a:lnTo>
                <a:lnTo>
                  <a:pt x="674" y="38"/>
                </a:lnTo>
                <a:lnTo>
                  <a:pt x="699" y="25"/>
                </a:lnTo>
                <a:lnTo>
                  <a:pt x="725" y="25"/>
                </a:lnTo>
                <a:lnTo>
                  <a:pt x="737" y="25"/>
                </a:lnTo>
                <a:lnTo>
                  <a:pt x="776" y="0"/>
                </a:lnTo>
                <a:lnTo>
                  <a:pt x="788" y="0"/>
                </a:lnTo>
                <a:lnTo>
                  <a:pt x="814" y="0"/>
                </a:lnTo>
                <a:lnTo>
                  <a:pt x="814" y="13"/>
                </a:lnTo>
                <a:lnTo>
                  <a:pt x="839" y="25"/>
                </a:lnTo>
                <a:lnTo>
                  <a:pt x="865" y="38"/>
                </a:lnTo>
                <a:lnTo>
                  <a:pt x="890" y="6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79" name="Freeform 91"/>
          <p:cNvSpPr>
            <a:spLocks noChangeArrowheads="1"/>
          </p:cNvSpPr>
          <p:nvPr/>
        </p:nvSpPr>
        <p:spPr bwMode="auto">
          <a:xfrm>
            <a:off x="6070600" y="3754967"/>
            <a:ext cx="452438" cy="150284"/>
          </a:xfrm>
          <a:custGeom>
            <a:avLst/>
            <a:gdLst>
              <a:gd name="T0" fmla="*/ 293 w 712"/>
              <a:gd name="T1" fmla="*/ 38 h 177"/>
              <a:gd name="T2" fmla="*/ 343 w 712"/>
              <a:gd name="T3" fmla="*/ 25 h 177"/>
              <a:gd name="T4" fmla="*/ 382 w 712"/>
              <a:gd name="T5" fmla="*/ 25 h 177"/>
              <a:gd name="T6" fmla="*/ 420 w 712"/>
              <a:gd name="T7" fmla="*/ 13 h 177"/>
              <a:gd name="T8" fmla="*/ 445 w 712"/>
              <a:gd name="T9" fmla="*/ 13 h 177"/>
              <a:gd name="T10" fmla="*/ 483 w 712"/>
              <a:gd name="T11" fmla="*/ 13 h 177"/>
              <a:gd name="T12" fmla="*/ 509 w 712"/>
              <a:gd name="T13" fmla="*/ 0 h 177"/>
              <a:gd name="T14" fmla="*/ 522 w 712"/>
              <a:gd name="T15" fmla="*/ 0 h 177"/>
              <a:gd name="T16" fmla="*/ 534 w 712"/>
              <a:gd name="T17" fmla="*/ 0 h 177"/>
              <a:gd name="T18" fmla="*/ 560 w 712"/>
              <a:gd name="T19" fmla="*/ 0 h 177"/>
              <a:gd name="T20" fmla="*/ 572 w 712"/>
              <a:gd name="T21" fmla="*/ 13 h 177"/>
              <a:gd name="T22" fmla="*/ 585 w 712"/>
              <a:gd name="T23" fmla="*/ 25 h 177"/>
              <a:gd name="T24" fmla="*/ 611 w 712"/>
              <a:gd name="T25" fmla="*/ 38 h 177"/>
              <a:gd name="T26" fmla="*/ 636 w 712"/>
              <a:gd name="T27" fmla="*/ 63 h 177"/>
              <a:gd name="T28" fmla="*/ 662 w 712"/>
              <a:gd name="T29" fmla="*/ 76 h 177"/>
              <a:gd name="T30" fmla="*/ 687 w 712"/>
              <a:gd name="T31" fmla="*/ 114 h 177"/>
              <a:gd name="T32" fmla="*/ 712 w 712"/>
              <a:gd name="T33" fmla="*/ 152 h 177"/>
              <a:gd name="T34" fmla="*/ 687 w 712"/>
              <a:gd name="T35" fmla="*/ 127 h 177"/>
              <a:gd name="T36" fmla="*/ 662 w 712"/>
              <a:gd name="T37" fmla="*/ 127 h 177"/>
              <a:gd name="T38" fmla="*/ 636 w 712"/>
              <a:gd name="T39" fmla="*/ 127 h 177"/>
              <a:gd name="T40" fmla="*/ 623 w 712"/>
              <a:gd name="T41" fmla="*/ 127 h 177"/>
              <a:gd name="T42" fmla="*/ 598 w 712"/>
              <a:gd name="T43" fmla="*/ 127 h 177"/>
              <a:gd name="T44" fmla="*/ 585 w 712"/>
              <a:gd name="T45" fmla="*/ 127 h 177"/>
              <a:gd name="T46" fmla="*/ 560 w 712"/>
              <a:gd name="T47" fmla="*/ 127 h 177"/>
              <a:gd name="T48" fmla="*/ 522 w 712"/>
              <a:gd name="T49" fmla="*/ 139 h 177"/>
              <a:gd name="T50" fmla="*/ 496 w 712"/>
              <a:gd name="T51" fmla="*/ 139 h 177"/>
              <a:gd name="T52" fmla="*/ 458 w 712"/>
              <a:gd name="T53" fmla="*/ 139 h 177"/>
              <a:gd name="T54" fmla="*/ 420 w 712"/>
              <a:gd name="T55" fmla="*/ 139 h 177"/>
              <a:gd name="T56" fmla="*/ 369 w 712"/>
              <a:gd name="T57" fmla="*/ 152 h 177"/>
              <a:gd name="T58" fmla="*/ 318 w 712"/>
              <a:gd name="T59" fmla="*/ 152 h 177"/>
              <a:gd name="T60" fmla="*/ 267 w 712"/>
              <a:gd name="T61" fmla="*/ 152 h 177"/>
              <a:gd name="T62" fmla="*/ 204 w 712"/>
              <a:gd name="T63" fmla="*/ 165 h 177"/>
              <a:gd name="T64" fmla="*/ 140 w 712"/>
              <a:gd name="T65" fmla="*/ 165 h 177"/>
              <a:gd name="T66" fmla="*/ 76 w 712"/>
              <a:gd name="T67" fmla="*/ 177 h 177"/>
              <a:gd name="T68" fmla="*/ 0 w 712"/>
              <a:gd name="T69" fmla="*/ 177 h 177"/>
              <a:gd name="T70" fmla="*/ 13 w 712"/>
              <a:gd name="T71" fmla="*/ 89 h 177"/>
              <a:gd name="T72" fmla="*/ 38 w 712"/>
              <a:gd name="T73" fmla="*/ 89 h 177"/>
              <a:gd name="T74" fmla="*/ 64 w 712"/>
              <a:gd name="T75" fmla="*/ 76 h 177"/>
              <a:gd name="T76" fmla="*/ 102 w 712"/>
              <a:gd name="T77" fmla="*/ 76 h 177"/>
              <a:gd name="T78" fmla="*/ 127 w 712"/>
              <a:gd name="T79" fmla="*/ 63 h 177"/>
              <a:gd name="T80" fmla="*/ 165 w 712"/>
              <a:gd name="T81" fmla="*/ 63 h 177"/>
              <a:gd name="T82" fmla="*/ 216 w 712"/>
              <a:gd name="T83" fmla="*/ 51 h 177"/>
              <a:gd name="T84" fmla="*/ 254 w 712"/>
              <a:gd name="T85" fmla="*/ 51 h 177"/>
              <a:gd name="T86" fmla="*/ 293 w 712"/>
              <a:gd name="T87" fmla="*/ 38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12" h="177">
                <a:moveTo>
                  <a:pt x="293" y="38"/>
                </a:moveTo>
                <a:lnTo>
                  <a:pt x="343" y="25"/>
                </a:lnTo>
                <a:lnTo>
                  <a:pt x="382" y="25"/>
                </a:lnTo>
                <a:lnTo>
                  <a:pt x="420" y="13"/>
                </a:lnTo>
                <a:lnTo>
                  <a:pt x="445" y="13"/>
                </a:lnTo>
                <a:lnTo>
                  <a:pt x="483" y="13"/>
                </a:lnTo>
                <a:lnTo>
                  <a:pt x="509" y="0"/>
                </a:lnTo>
                <a:lnTo>
                  <a:pt x="522" y="0"/>
                </a:lnTo>
                <a:lnTo>
                  <a:pt x="534" y="0"/>
                </a:lnTo>
                <a:lnTo>
                  <a:pt x="560" y="0"/>
                </a:lnTo>
                <a:lnTo>
                  <a:pt x="572" y="13"/>
                </a:lnTo>
                <a:lnTo>
                  <a:pt x="585" y="25"/>
                </a:lnTo>
                <a:lnTo>
                  <a:pt x="611" y="38"/>
                </a:lnTo>
                <a:lnTo>
                  <a:pt x="636" y="63"/>
                </a:lnTo>
                <a:lnTo>
                  <a:pt x="662" y="76"/>
                </a:lnTo>
                <a:lnTo>
                  <a:pt x="687" y="114"/>
                </a:lnTo>
                <a:lnTo>
                  <a:pt x="712" y="152"/>
                </a:lnTo>
                <a:lnTo>
                  <a:pt x="687" y="127"/>
                </a:lnTo>
                <a:lnTo>
                  <a:pt x="662" y="127"/>
                </a:lnTo>
                <a:lnTo>
                  <a:pt x="636" y="127"/>
                </a:lnTo>
                <a:lnTo>
                  <a:pt x="623" y="127"/>
                </a:lnTo>
                <a:lnTo>
                  <a:pt x="598" y="127"/>
                </a:lnTo>
                <a:lnTo>
                  <a:pt x="585" y="127"/>
                </a:lnTo>
                <a:lnTo>
                  <a:pt x="560" y="127"/>
                </a:lnTo>
                <a:lnTo>
                  <a:pt x="522" y="139"/>
                </a:lnTo>
                <a:lnTo>
                  <a:pt x="496" y="139"/>
                </a:lnTo>
                <a:lnTo>
                  <a:pt x="458" y="139"/>
                </a:lnTo>
                <a:lnTo>
                  <a:pt x="420" y="139"/>
                </a:lnTo>
                <a:lnTo>
                  <a:pt x="369" y="152"/>
                </a:lnTo>
                <a:lnTo>
                  <a:pt x="318" y="152"/>
                </a:lnTo>
                <a:lnTo>
                  <a:pt x="267" y="152"/>
                </a:lnTo>
                <a:lnTo>
                  <a:pt x="204" y="165"/>
                </a:lnTo>
                <a:lnTo>
                  <a:pt x="140" y="165"/>
                </a:lnTo>
                <a:lnTo>
                  <a:pt x="76" y="177"/>
                </a:lnTo>
                <a:lnTo>
                  <a:pt x="0" y="177"/>
                </a:lnTo>
                <a:lnTo>
                  <a:pt x="13" y="89"/>
                </a:lnTo>
                <a:lnTo>
                  <a:pt x="38" y="89"/>
                </a:lnTo>
                <a:lnTo>
                  <a:pt x="64" y="76"/>
                </a:lnTo>
                <a:lnTo>
                  <a:pt x="102" y="76"/>
                </a:lnTo>
                <a:lnTo>
                  <a:pt x="127" y="63"/>
                </a:lnTo>
                <a:lnTo>
                  <a:pt x="165" y="63"/>
                </a:lnTo>
                <a:lnTo>
                  <a:pt x="216" y="51"/>
                </a:lnTo>
                <a:lnTo>
                  <a:pt x="254" y="51"/>
                </a:lnTo>
                <a:lnTo>
                  <a:pt x="293" y="3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76" name="Freeform 88"/>
          <p:cNvSpPr>
            <a:spLocks noChangeArrowheads="1"/>
          </p:cNvSpPr>
          <p:nvPr/>
        </p:nvSpPr>
        <p:spPr bwMode="auto">
          <a:xfrm>
            <a:off x="6167438" y="2573867"/>
            <a:ext cx="138112" cy="869951"/>
          </a:xfrm>
          <a:custGeom>
            <a:avLst/>
            <a:gdLst>
              <a:gd name="T0" fmla="*/ 165 w 216"/>
              <a:gd name="T1" fmla="*/ 76 h 1027"/>
              <a:gd name="T2" fmla="*/ 178 w 216"/>
              <a:gd name="T3" fmla="*/ 102 h 1027"/>
              <a:gd name="T4" fmla="*/ 190 w 216"/>
              <a:gd name="T5" fmla="*/ 114 h 1027"/>
              <a:gd name="T6" fmla="*/ 190 w 216"/>
              <a:gd name="T7" fmla="*/ 140 h 1027"/>
              <a:gd name="T8" fmla="*/ 203 w 216"/>
              <a:gd name="T9" fmla="*/ 165 h 1027"/>
              <a:gd name="T10" fmla="*/ 203 w 216"/>
              <a:gd name="T11" fmla="*/ 190 h 1027"/>
              <a:gd name="T12" fmla="*/ 203 w 216"/>
              <a:gd name="T13" fmla="*/ 228 h 1027"/>
              <a:gd name="T14" fmla="*/ 203 w 216"/>
              <a:gd name="T15" fmla="*/ 266 h 1027"/>
              <a:gd name="T16" fmla="*/ 216 w 216"/>
              <a:gd name="T17" fmla="*/ 304 h 1027"/>
              <a:gd name="T18" fmla="*/ 203 w 216"/>
              <a:gd name="T19" fmla="*/ 393 h 1027"/>
              <a:gd name="T20" fmla="*/ 203 w 216"/>
              <a:gd name="T21" fmla="*/ 469 h 1027"/>
              <a:gd name="T22" fmla="*/ 190 w 216"/>
              <a:gd name="T23" fmla="*/ 545 h 1027"/>
              <a:gd name="T24" fmla="*/ 190 w 216"/>
              <a:gd name="T25" fmla="*/ 621 h 1027"/>
              <a:gd name="T26" fmla="*/ 165 w 216"/>
              <a:gd name="T27" fmla="*/ 697 h 1027"/>
              <a:gd name="T28" fmla="*/ 152 w 216"/>
              <a:gd name="T29" fmla="*/ 773 h 1027"/>
              <a:gd name="T30" fmla="*/ 114 w 216"/>
              <a:gd name="T31" fmla="*/ 836 h 1027"/>
              <a:gd name="T32" fmla="*/ 89 w 216"/>
              <a:gd name="T33" fmla="*/ 900 h 1027"/>
              <a:gd name="T34" fmla="*/ 76 w 216"/>
              <a:gd name="T35" fmla="*/ 925 h 1027"/>
              <a:gd name="T36" fmla="*/ 63 w 216"/>
              <a:gd name="T37" fmla="*/ 963 h 1027"/>
              <a:gd name="T38" fmla="*/ 51 w 216"/>
              <a:gd name="T39" fmla="*/ 976 h 1027"/>
              <a:gd name="T40" fmla="*/ 38 w 216"/>
              <a:gd name="T41" fmla="*/ 1001 h 1027"/>
              <a:gd name="T42" fmla="*/ 25 w 216"/>
              <a:gd name="T43" fmla="*/ 1014 h 1027"/>
              <a:gd name="T44" fmla="*/ 12 w 216"/>
              <a:gd name="T45" fmla="*/ 1027 h 1027"/>
              <a:gd name="T46" fmla="*/ 0 w 216"/>
              <a:gd name="T47" fmla="*/ 1027 h 1027"/>
              <a:gd name="T48" fmla="*/ 0 w 216"/>
              <a:gd name="T49" fmla="*/ 1014 h 1027"/>
              <a:gd name="T50" fmla="*/ 0 w 216"/>
              <a:gd name="T51" fmla="*/ 1001 h 1027"/>
              <a:gd name="T52" fmla="*/ 0 w 216"/>
              <a:gd name="T53" fmla="*/ 976 h 1027"/>
              <a:gd name="T54" fmla="*/ 0 w 216"/>
              <a:gd name="T55" fmla="*/ 951 h 1027"/>
              <a:gd name="T56" fmla="*/ 12 w 216"/>
              <a:gd name="T57" fmla="*/ 925 h 1027"/>
              <a:gd name="T58" fmla="*/ 25 w 216"/>
              <a:gd name="T59" fmla="*/ 887 h 1027"/>
              <a:gd name="T60" fmla="*/ 51 w 216"/>
              <a:gd name="T61" fmla="*/ 811 h 1027"/>
              <a:gd name="T62" fmla="*/ 63 w 216"/>
              <a:gd name="T63" fmla="*/ 735 h 1027"/>
              <a:gd name="T64" fmla="*/ 101 w 216"/>
              <a:gd name="T65" fmla="*/ 596 h 1027"/>
              <a:gd name="T66" fmla="*/ 101 w 216"/>
              <a:gd name="T67" fmla="*/ 520 h 1027"/>
              <a:gd name="T68" fmla="*/ 114 w 216"/>
              <a:gd name="T69" fmla="*/ 456 h 1027"/>
              <a:gd name="T70" fmla="*/ 114 w 216"/>
              <a:gd name="T71" fmla="*/ 393 h 1027"/>
              <a:gd name="T72" fmla="*/ 114 w 216"/>
              <a:gd name="T73" fmla="*/ 342 h 1027"/>
              <a:gd name="T74" fmla="*/ 101 w 216"/>
              <a:gd name="T75" fmla="*/ 304 h 1027"/>
              <a:gd name="T76" fmla="*/ 101 w 216"/>
              <a:gd name="T77" fmla="*/ 279 h 1027"/>
              <a:gd name="T78" fmla="*/ 89 w 216"/>
              <a:gd name="T79" fmla="*/ 241 h 1027"/>
              <a:gd name="T80" fmla="*/ 76 w 216"/>
              <a:gd name="T81" fmla="*/ 203 h 1027"/>
              <a:gd name="T82" fmla="*/ 63 w 216"/>
              <a:gd name="T83" fmla="*/ 165 h 1027"/>
              <a:gd name="T84" fmla="*/ 51 w 216"/>
              <a:gd name="T85" fmla="*/ 114 h 1027"/>
              <a:gd name="T86" fmla="*/ 25 w 216"/>
              <a:gd name="T87" fmla="*/ 64 h 1027"/>
              <a:gd name="T88" fmla="*/ 12 w 216"/>
              <a:gd name="T89" fmla="*/ 0 h 1027"/>
              <a:gd name="T90" fmla="*/ 38 w 216"/>
              <a:gd name="T91" fmla="*/ 13 h 1027"/>
              <a:gd name="T92" fmla="*/ 63 w 216"/>
              <a:gd name="T93" fmla="*/ 13 h 1027"/>
              <a:gd name="T94" fmla="*/ 89 w 216"/>
              <a:gd name="T95" fmla="*/ 26 h 1027"/>
              <a:gd name="T96" fmla="*/ 114 w 216"/>
              <a:gd name="T97" fmla="*/ 38 h 1027"/>
              <a:gd name="T98" fmla="*/ 127 w 216"/>
              <a:gd name="T99" fmla="*/ 51 h 1027"/>
              <a:gd name="T100" fmla="*/ 140 w 216"/>
              <a:gd name="T101" fmla="*/ 64 h 1027"/>
              <a:gd name="T102" fmla="*/ 152 w 216"/>
              <a:gd name="T103" fmla="*/ 64 h 1027"/>
              <a:gd name="T104" fmla="*/ 165 w 216"/>
              <a:gd name="T105" fmla="*/ 76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6" h="1027">
                <a:moveTo>
                  <a:pt x="165" y="76"/>
                </a:moveTo>
                <a:lnTo>
                  <a:pt x="178" y="102"/>
                </a:lnTo>
                <a:lnTo>
                  <a:pt x="190" y="114"/>
                </a:lnTo>
                <a:lnTo>
                  <a:pt x="190" y="140"/>
                </a:lnTo>
                <a:lnTo>
                  <a:pt x="203" y="165"/>
                </a:lnTo>
                <a:lnTo>
                  <a:pt x="203" y="190"/>
                </a:lnTo>
                <a:lnTo>
                  <a:pt x="203" y="228"/>
                </a:lnTo>
                <a:lnTo>
                  <a:pt x="203" y="266"/>
                </a:lnTo>
                <a:lnTo>
                  <a:pt x="216" y="304"/>
                </a:lnTo>
                <a:lnTo>
                  <a:pt x="203" y="393"/>
                </a:lnTo>
                <a:lnTo>
                  <a:pt x="203" y="469"/>
                </a:lnTo>
                <a:lnTo>
                  <a:pt x="190" y="545"/>
                </a:lnTo>
                <a:lnTo>
                  <a:pt x="190" y="621"/>
                </a:lnTo>
                <a:lnTo>
                  <a:pt x="165" y="697"/>
                </a:lnTo>
                <a:lnTo>
                  <a:pt x="152" y="773"/>
                </a:lnTo>
                <a:lnTo>
                  <a:pt x="114" y="836"/>
                </a:lnTo>
                <a:lnTo>
                  <a:pt x="89" y="900"/>
                </a:lnTo>
                <a:lnTo>
                  <a:pt x="76" y="925"/>
                </a:lnTo>
                <a:lnTo>
                  <a:pt x="63" y="963"/>
                </a:lnTo>
                <a:lnTo>
                  <a:pt x="51" y="976"/>
                </a:lnTo>
                <a:lnTo>
                  <a:pt x="38" y="1001"/>
                </a:lnTo>
                <a:lnTo>
                  <a:pt x="25" y="1014"/>
                </a:lnTo>
                <a:lnTo>
                  <a:pt x="12" y="1027"/>
                </a:lnTo>
                <a:lnTo>
                  <a:pt x="0" y="1027"/>
                </a:lnTo>
                <a:lnTo>
                  <a:pt x="0" y="1014"/>
                </a:lnTo>
                <a:lnTo>
                  <a:pt x="0" y="1001"/>
                </a:lnTo>
                <a:lnTo>
                  <a:pt x="0" y="976"/>
                </a:lnTo>
                <a:lnTo>
                  <a:pt x="0" y="951"/>
                </a:lnTo>
                <a:lnTo>
                  <a:pt x="12" y="925"/>
                </a:lnTo>
                <a:lnTo>
                  <a:pt x="25" y="887"/>
                </a:lnTo>
                <a:lnTo>
                  <a:pt x="51" y="811"/>
                </a:lnTo>
                <a:lnTo>
                  <a:pt x="63" y="735"/>
                </a:lnTo>
                <a:lnTo>
                  <a:pt x="101" y="596"/>
                </a:lnTo>
                <a:lnTo>
                  <a:pt x="101" y="520"/>
                </a:lnTo>
                <a:lnTo>
                  <a:pt x="114" y="456"/>
                </a:lnTo>
                <a:lnTo>
                  <a:pt x="114" y="393"/>
                </a:lnTo>
                <a:lnTo>
                  <a:pt x="114" y="342"/>
                </a:lnTo>
                <a:lnTo>
                  <a:pt x="101" y="304"/>
                </a:lnTo>
                <a:lnTo>
                  <a:pt x="101" y="279"/>
                </a:lnTo>
                <a:lnTo>
                  <a:pt x="89" y="241"/>
                </a:lnTo>
                <a:lnTo>
                  <a:pt x="76" y="203"/>
                </a:lnTo>
                <a:lnTo>
                  <a:pt x="63" y="165"/>
                </a:lnTo>
                <a:lnTo>
                  <a:pt x="51" y="114"/>
                </a:lnTo>
                <a:lnTo>
                  <a:pt x="25" y="64"/>
                </a:lnTo>
                <a:lnTo>
                  <a:pt x="12" y="0"/>
                </a:lnTo>
                <a:lnTo>
                  <a:pt x="38" y="13"/>
                </a:lnTo>
                <a:lnTo>
                  <a:pt x="63" y="13"/>
                </a:lnTo>
                <a:lnTo>
                  <a:pt x="89" y="26"/>
                </a:lnTo>
                <a:lnTo>
                  <a:pt x="114" y="38"/>
                </a:lnTo>
                <a:lnTo>
                  <a:pt x="127" y="51"/>
                </a:lnTo>
                <a:lnTo>
                  <a:pt x="140" y="64"/>
                </a:lnTo>
                <a:lnTo>
                  <a:pt x="152" y="64"/>
                </a:lnTo>
                <a:lnTo>
                  <a:pt x="165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77" name="Freeform 89"/>
          <p:cNvSpPr>
            <a:spLocks noChangeArrowheads="1"/>
          </p:cNvSpPr>
          <p:nvPr/>
        </p:nvSpPr>
        <p:spPr bwMode="auto">
          <a:xfrm>
            <a:off x="6386513" y="2531533"/>
            <a:ext cx="144462" cy="848784"/>
          </a:xfrm>
          <a:custGeom>
            <a:avLst/>
            <a:gdLst>
              <a:gd name="T0" fmla="*/ 153 w 229"/>
              <a:gd name="T1" fmla="*/ 1002 h 1002"/>
              <a:gd name="T2" fmla="*/ 102 w 229"/>
              <a:gd name="T3" fmla="*/ 1002 h 1002"/>
              <a:gd name="T4" fmla="*/ 64 w 229"/>
              <a:gd name="T5" fmla="*/ 1002 h 1002"/>
              <a:gd name="T6" fmla="*/ 38 w 229"/>
              <a:gd name="T7" fmla="*/ 976 h 1002"/>
              <a:gd name="T8" fmla="*/ 13 w 229"/>
              <a:gd name="T9" fmla="*/ 951 h 1002"/>
              <a:gd name="T10" fmla="*/ 13 w 229"/>
              <a:gd name="T11" fmla="*/ 913 h 1002"/>
              <a:gd name="T12" fmla="*/ 13 w 229"/>
              <a:gd name="T13" fmla="*/ 862 h 1002"/>
              <a:gd name="T14" fmla="*/ 0 w 229"/>
              <a:gd name="T15" fmla="*/ 811 h 1002"/>
              <a:gd name="T16" fmla="*/ 13 w 229"/>
              <a:gd name="T17" fmla="*/ 735 h 1002"/>
              <a:gd name="T18" fmla="*/ 13 w 229"/>
              <a:gd name="T19" fmla="*/ 659 h 1002"/>
              <a:gd name="T20" fmla="*/ 13 w 229"/>
              <a:gd name="T21" fmla="*/ 558 h 1002"/>
              <a:gd name="T22" fmla="*/ 26 w 229"/>
              <a:gd name="T23" fmla="*/ 457 h 1002"/>
              <a:gd name="T24" fmla="*/ 26 w 229"/>
              <a:gd name="T25" fmla="*/ 368 h 1002"/>
              <a:gd name="T26" fmla="*/ 26 w 229"/>
              <a:gd name="T27" fmla="*/ 279 h 1002"/>
              <a:gd name="T28" fmla="*/ 38 w 229"/>
              <a:gd name="T29" fmla="*/ 203 h 1002"/>
              <a:gd name="T30" fmla="*/ 38 w 229"/>
              <a:gd name="T31" fmla="*/ 140 h 1002"/>
              <a:gd name="T32" fmla="*/ 38 w 229"/>
              <a:gd name="T33" fmla="*/ 89 h 1002"/>
              <a:gd name="T34" fmla="*/ 38 w 229"/>
              <a:gd name="T35" fmla="*/ 38 h 1002"/>
              <a:gd name="T36" fmla="*/ 38 w 229"/>
              <a:gd name="T37" fmla="*/ 13 h 1002"/>
              <a:gd name="T38" fmla="*/ 76 w 229"/>
              <a:gd name="T39" fmla="*/ 38 h 1002"/>
              <a:gd name="T40" fmla="*/ 115 w 229"/>
              <a:gd name="T41" fmla="*/ 115 h 1002"/>
              <a:gd name="T42" fmla="*/ 140 w 229"/>
              <a:gd name="T43" fmla="*/ 178 h 1002"/>
              <a:gd name="T44" fmla="*/ 140 w 229"/>
              <a:gd name="T45" fmla="*/ 216 h 1002"/>
              <a:gd name="T46" fmla="*/ 140 w 229"/>
              <a:gd name="T47" fmla="*/ 267 h 1002"/>
              <a:gd name="T48" fmla="*/ 127 w 229"/>
              <a:gd name="T49" fmla="*/ 368 h 1002"/>
              <a:gd name="T50" fmla="*/ 115 w 229"/>
              <a:gd name="T51" fmla="*/ 495 h 1002"/>
              <a:gd name="T52" fmla="*/ 102 w 229"/>
              <a:gd name="T53" fmla="*/ 609 h 1002"/>
              <a:gd name="T54" fmla="*/ 76 w 229"/>
              <a:gd name="T55" fmla="*/ 710 h 1002"/>
              <a:gd name="T56" fmla="*/ 76 w 229"/>
              <a:gd name="T57" fmla="*/ 786 h 1002"/>
              <a:gd name="T58" fmla="*/ 76 w 229"/>
              <a:gd name="T59" fmla="*/ 824 h 1002"/>
              <a:gd name="T60" fmla="*/ 102 w 229"/>
              <a:gd name="T61" fmla="*/ 862 h 1002"/>
              <a:gd name="T62" fmla="*/ 127 w 229"/>
              <a:gd name="T63" fmla="*/ 875 h 1002"/>
              <a:gd name="T64" fmla="*/ 153 w 229"/>
              <a:gd name="T65" fmla="*/ 875 h 1002"/>
              <a:gd name="T66" fmla="*/ 204 w 229"/>
              <a:gd name="T67" fmla="*/ 887 h 1002"/>
              <a:gd name="T68" fmla="*/ 229 w 229"/>
              <a:gd name="T69" fmla="*/ 925 h 1002"/>
              <a:gd name="T70" fmla="*/ 204 w 229"/>
              <a:gd name="T71" fmla="*/ 976 h 1002"/>
              <a:gd name="T72" fmla="*/ 178 w 229"/>
              <a:gd name="T73" fmla="*/ 1002 h 1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9" h="1002">
                <a:moveTo>
                  <a:pt x="178" y="1002"/>
                </a:moveTo>
                <a:lnTo>
                  <a:pt x="153" y="1002"/>
                </a:lnTo>
                <a:lnTo>
                  <a:pt x="127" y="1002"/>
                </a:lnTo>
                <a:lnTo>
                  <a:pt x="102" y="1002"/>
                </a:lnTo>
                <a:lnTo>
                  <a:pt x="76" y="1002"/>
                </a:lnTo>
                <a:lnTo>
                  <a:pt x="64" y="1002"/>
                </a:lnTo>
                <a:lnTo>
                  <a:pt x="51" y="989"/>
                </a:lnTo>
                <a:lnTo>
                  <a:pt x="38" y="976"/>
                </a:lnTo>
                <a:lnTo>
                  <a:pt x="26" y="963"/>
                </a:lnTo>
                <a:lnTo>
                  <a:pt x="13" y="951"/>
                </a:lnTo>
                <a:lnTo>
                  <a:pt x="13" y="925"/>
                </a:lnTo>
                <a:lnTo>
                  <a:pt x="13" y="913"/>
                </a:lnTo>
                <a:lnTo>
                  <a:pt x="13" y="887"/>
                </a:lnTo>
                <a:lnTo>
                  <a:pt x="13" y="862"/>
                </a:lnTo>
                <a:lnTo>
                  <a:pt x="13" y="837"/>
                </a:lnTo>
                <a:lnTo>
                  <a:pt x="0" y="811"/>
                </a:lnTo>
                <a:lnTo>
                  <a:pt x="13" y="773"/>
                </a:lnTo>
                <a:lnTo>
                  <a:pt x="13" y="735"/>
                </a:lnTo>
                <a:lnTo>
                  <a:pt x="13" y="697"/>
                </a:lnTo>
                <a:lnTo>
                  <a:pt x="13" y="659"/>
                </a:lnTo>
                <a:lnTo>
                  <a:pt x="13" y="609"/>
                </a:lnTo>
                <a:lnTo>
                  <a:pt x="13" y="558"/>
                </a:lnTo>
                <a:lnTo>
                  <a:pt x="26" y="507"/>
                </a:lnTo>
                <a:lnTo>
                  <a:pt x="26" y="457"/>
                </a:lnTo>
                <a:lnTo>
                  <a:pt x="26" y="406"/>
                </a:lnTo>
                <a:lnTo>
                  <a:pt x="26" y="368"/>
                </a:lnTo>
                <a:lnTo>
                  <a:pt x="26" y="317"/>
                </a:lnTo>
                <a:lnTo>
                  <a:pt x="26" y="279"/>
                </a:lnTo>
                <a:lnTo>
                  <a:pt x="38" y="241"/>
                </a:lnTo>
                <a:lnTo>
                  <a:pt x="38" y="203"/>
                </a:lnTo>
                <a:lnTo>
                  <a:pt x="38" y="178"/>
                </a:lnTo>
                <a:lnTo>
                  <a:pt x="38" y="140"/>
                </a:lnTo>
                <a:lnTo>
                  <a:pt x="38" y="115"/>
                </a:lnTo>
                <a:lnTo>
                  <a:pt x="38" y="89"/>
                </a:lnTo>
                <a:lnTo>
                  <a:pt x="38" y="64"/>
                </a:lnTo>
                <a:lnTo>
                  <a:pt x="38" y="38"/>
                </a:lnTo>
                <a:lnTo>
                  <a:pt x="38" y="26"/>
                </a:lnTo>
                <a:lnTo>
                  <a:pt x="38" y="13"/>
                </a:lnTo>
                <a:lnTo>
                  <a:pt x="38" y="0"/>
                </a:lnTo>
                <a:lnTo>
                  <a:pt x="76" y="38"/>
                </a:lnTo>
                <a:lnTo>
                  <a:pt x="89" y="89"/>
                </a:lnTo>
                <a:lnTo>
                  <a:pt x="115" y="115"/>
                </a:lnTo>
                <a:lnTo>
                  <a:pt x="127" y="153"/>
                </a:lnTo>
                <a:lnTo>
                  <a:pt x="140" y="178"/>
                </a:lnTo>
                <a:lnTo>
                  <a:pt x="140" y="203"/>
                </a:lnTo>
                <a:lnTo>
                  <a:pt x="140" y="216"/>
                </a:lnTo>
                <a:lnTo>
                  <a:pt x="140" y="229"/>
                </a:lnTo>
                <a:lnTo>
                  <a:pt x="140" y="267"/>
                </a:lnTo>
                <a:lnTo>
                  <a:pt x="127" y="317"/>
                </a:lnTo>
                <a:lnTo>
                  <a:pt x="127" y="368"/>
                </a:lnTo>
                <a:lnTo>
                  <a:pt x="115" y="431"/>
                </a:lnTo>
                <a:lnTo>
                  <a:pt x="115" y="495"/>
                </a:lnTo>
                <a:lnTo>
                  <a:pt x="102" y="558"/>
                </a:lnTo>
                <a:lnTo>
                  <a:pt x="102" y="609"/>
                </a:lnTo>
                <a:lnTo>
                  <a:pt x="89" y="659"/>
                </a:lnTo>
                <a:lnTo>
                  <a:pt x="76" y="710"/>
                </a:lnTo>
                <a:lnTo>
                  <a:pt x="76" y="748"/>
                </a:lnTo>
                <a:lnTo>
                  <a:pt x="76" y="786"/>
                </a:lnTo>
                <a:lnTo>
                  <a:pt x="76" y="811"/>
                </a:lnTo>
                <a:lnTo>
                  <a:pt x="76" y="824"/>
                </a:lnTo>
                <a:lnTo>
                  <a:pt x="89" y="849"/>
                </a:lnTo>
                <a:lnTo>
                  <a:pt x="102" y="862"/>
                </a:lnTo>
                <a:lnTo>
                  <a:pt x="115" y="875"/>
                </a:lnTo>
                <a:lnTo>
                  <a:pt x="127" y="875"/>
                </a:lnTo>
                <a:lnTo>
                  <a:pt x="140" y="875"/>
                </a:lnTo>
                <a:lnTo>
                  <a:pt x="153" y="875"/>
                </a:lnTo>
                <a:lnTo>
                  <a:pt x="178" y="887"/>
                </a:lnTo>
                <a:lnTo>
                  <a:pt x="204" y="887"/>
                </a:lnTo>
                <a:lnTo>
                  <a:pt x="229" y="887"/>
                </a:lnTo>
                <a:lnTo>
                  <a:pt x="229" y="925"/>
                </a:lnTo>
                <a:lnTo>
                  <a:pt x="216" y="951"/>
                </a:lnTo>
                <a:lnTo>
                  <a:pt x="204" y="976"/>
                </a:lnTo>
                <a:lnTo>
                  <a:pt x="191" y="989"/>
                </a:lnTo>
                <a:lnTo>
                  <a:pt x="178" y="100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74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酬</a:t>
            </a:r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谢</a:t>
            </a:r>
            <a:endParaRPr lang="zh-CN" altLang="en-US" sz="6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矩形 2"/>
          <p:cNvSpPr>
            <a:spLocks noChangeArrowheads="1"/>
          </p:cNvSpPr>
          <p:nvPr/>
        </p:nvSpPr>
        <p:spPr bwMode="auto">
          <a:xfrm>
            <a:off x="5287964" y="4917017"/>
            <a:ext cx="3584575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酉字要窄、里边有一短横，州字第二笔是竖撇、稍长，中竖要短，右竖最长。</a:t>
            </a:r>
            <a:endParaRPr lang="zh-CN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0" name="矩形 4"/>
          <p:cNvSpPr>
            <a:spLocks noChangeArrowheads="1"/>
          </p:cNvSpPr>
          <p:nvPr/>
        </p:nvSpPr>
        <p:spPr bwMode="auto">
          <a:xfrm>
            <a:off x="2628901" y="255270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酬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2555876" y="158538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chóu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87389" y="4002618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</a:rPr>
              <a:t>左右</a:t>
            </a:r>
            <a:endParaRPr lang="zh-CN" altLang="en-US" sz="2200" b="1" dirty="0" smtClean="0">
              <a:latin typeface="+mj-ea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87388" y="4993217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solidFill>
                  <a:srgbClr val="000000"/>
                </a:solidFill>
                <a:latin typeface="+mj-ea"/>
              </a:rPr>
              <a:t>报酬   壮志未酬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87388" y="5488518"/>
            <a:ext cx="4341812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>
                <a:latin typeface="+mj-ea"/>
                <a:ea typeface="+mj-ea"/>
              </a:rPr>
              <a:t>老奶奶拿出钱来酬谢我</a:t>
            </a:r>
            <a:r>
              <a:rPr lang="zh-CN" altLang="en-US" sz="2200" b="1" dirty="0" smtClean="0">
                <a:latin typeface="+mj-ea"/>
                <a:ea typeface="+mj-ea"/>
              </a:rPr>
              <a:t>帮</a:t>
            </a:r>
            <a:endParaRPr lang="en-US" altLang="zh-CN" sz="2200" b="1" dirty="0" smtClean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CN" sz="2200" b="1" dirty="0">
                <a:latin typeface="+mj-ea"/>
                <a:ea typeface="+mj-ea"/>
              </a:rPr>
              <a:t> </a:t>
            </a:r>
            <a:r>
              <a:rPr lang="en-US" altLang="zh-CN" sz="2200" b="1" dirty="0" smtClean="0">
                <a:latin typeface="+mj-ea"/>
                <a:ea typeface="+mj-ea"/>
              </a:rPr>
              <a:t>     </a:t>
            </a:r>
            <a:r>
              <a:rPr lang="zh-CN" altLang="en-US" sz="2200" b="1" dirty="0" smtClean="0">
                <a:latin typeface="+mj-ea"/>
                <a:ea typeface="+mj-ea"/>
              </a:rPr>
              <a:t>她</a:t>
            </a:r>
            <a:r>
              <a:rPr lang="zh-CN" altLang="en-US" sz="2200" b="1" dirty="0">
                <a:latin typeface="+mj-ea"/>
                <a:ea typeface="+mj-ea"/>
              </a:rPr>
              <a:t>过马路。 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87389" y="4500034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C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>
                <a:latin typeface="+mj-ea"/>
                <a:ea typeface="+mj-ea"/>
              </a:rPr>
              <a:t>酉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grpSp>
        <p:nvGrpSpPr>
          <p:cNvPr id="27682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37" name="圆角矩形 36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pic>
        <p:nvPicPr>
          <p:cNvPr id="27685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2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2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2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464" name="Freeform 48"/>
          <p:cNvSpPr>
            <a:spLocks noChangeArrowheads="1"/>
          </p:cNvSpPr>
          <p:nvPr/>
        </p:nvSpPr>
        <p:spPr bwMode="auto">
          <a:xfrm>
            <a:off x="6399214" y="3585633"/>
            <a:ext cx="839787" cy="889000"/>
          </a:xfrm>
          <a:custGeom>
            <a:avLst/>
            <a:gdLst>
              <a:gd name="T0" fmla="*/ 267 w 1323"/>
              <a:gd name="T1" fmla="*/ 963 h 1051"/>
              <a:gd name="T2" fmla="*/ 203 w 1323"/>
              <a:gd name="T3" fmla="*/ 988 h 1051"/>
              <a:gd name="T4" fmla="*/ 139 w 1323"/>
              <a:gd name="T5" fmla="*/ 1013 h 1051"/>
              <a:gd name="T6" fmla="*/ 101 w 1323"/>
              <a:gd name="T7" fmla="*/ 1026 h 1051"/>
              <a:gd name="T8" fmla="*/ 63 w 1323"/>
              <a:gd name="T9" fmla="*/ 1039 h 1051"/>
              <a:gd name="T10" fmla="*/ 25 w 1323"/>
              <a:gd name="T11" fmla="*/ 1051 h 1051"/>
              <a:gd name="T12" fmla="*/ 0 w 1323"/>
              <a:gd name="T13" fmla="*/ 1051 h 1051"/>
              <a:gd name="T14" fmla="*/ 12 w 1323"/>
              <a:gd name="T15" fmla="*/ 1026 h 1051"/>
              <a:gd name="T16" fmla="*/ 50 w 1323"/>
              <a:gd name="T17" fmla="*/ 988 h 1051"/>
              <a:gd name="T18" fmla="*/ 139 w 1323"/>
              <a:gd name="T19" fmla="*/ 937 h 1051"/>
              <a:gd name="T20" fmla="*/ 241 w 1323"/>
              <a:gd name="T21" fmla="*/ 887 h 1051"/>
              <a:gd name="T22" fmla="*/ 432 w 1323"/>
              <a:gd name="T23" fmla="*/ 773 h 1051"/>
              <a:gd name="T24" fmla="*/ 559 w 1323"/>
              <a:gd name="T25" fmla="*/ 684 h 1051"/>
              <a:gd name="T26" fmla="*/ 674 w 1323"/>
              <a:gd name="T27" fmla="*/ 595 h 1051"/>
              <a:gd name="T28" fmla="*/ 801 w 1323"/>
              <a:gd name="T29" fmla="*/ 494 h 1051"/>
              <a:gd name="T30" fmla="*/ 890 w 1323"/>
              <a:gd name="T31" fmla="*/ 392 h 1051"/>
              <a:gd name="T32" fmla="*/ 979 w 1323"/>
              <a:gd name="T33" fmla="*/ 316 h 1051"/>
              <a:gd name="T34" fmla="*/ 1043 w 1323"/>
              <a:gd name="T35" fmla="*/ 240 h 1051"/>
              <a:gd name="T36" fmla="*/ 1094 w 1323"/>
              <a:gd name="T37" fmla="*/ 177 h 1051"/>
              <a:gd name="T38" fmla="*/ 1119 w 1323"/>
              <a:gd name="T39" fmla="*/ 126 h 1051"/>
              <a:gd name="T40" fmla="*/ 1145 w 1323"/>
              <a:gd name="T41" fmla="*/ 88 h 1051"/>
              <a:gd name="T42" fmla="*/ 1145 w 1323"/>
              <a:gd name="T43" fmla="*/ 63 h 1051"/>
              <a:gd name="T44" fmla="*/ 1145 w 1323"/>
              <a:gd name="T45" fmla="*/ 38 h 1051"/>
              <a:gd name="T46" fmla="*/ 1145 w 1323"/>
              <a:gd name="T47" fmla="*/ 12 h 1051"/>
              <a:gd name="T48" fmla="*/ 1170 w 1323"/>
              <a:gd name="T49" fmla="*/ 0 h 1051"/>
              <a:gd name="T50" fmla="*/ 1195 w 1323"/>
              <a:gd name="T51" fmla="*/ 12 h 1051"/>
              <a:gd name="T52" fmla="*/ 1259 w 1323"/>
              <a:gd name="T53" fmla="*/ 50 h 1051"/>
              <a:gd name="T54" fmla="*/ 1310 w 1323"/>
              <a:gd name="T55" fmla="*/ 101 h 1051"/>
              <a:gd name="T56" fmla="*/ 1323 w 1323"/>
              <a:gd name="T57" fmla="*/ 152 h 1051"/>
              <a:gd name="T58" fmla="*/ 1323 w 1323"/>
              <a:gd name="T59" fmla="*/ 177 h 1051"/>
              <a:gd name="T60" fmla="*/ 1297 w 1323"/>
              <a:gd name="T61" fmla="*/ 228 h 1051"/>
              <a:gd name="T62" fmla="*/ 1259 w 1323"/>
              <a:gd name="T63" fmla="*/ 278 h 1051"/>
              <a:gd name="T64" fmla="*/ 1208 w 1323"/>
              <a:gd name="T65" fmla="*/ 329 h 1051"/>
              <a:gd name="T66" fmla="*/ 1132 w 1323"/>
              <a:gd name="T67" fmla="*/ 392 h 1051"/>
              <a:gd name="T68" fmla="*/ 1055 w 1323"/>
              <a:gd name="T69" fmla="*/ 468 h 1051"/>
              <a:gd name="T70" fmla="*/ 954 w 1323"/>
              <a:gd name="T71" fmla="*/ 544 h 1051"/>
              <a:gd name="T72" fmla="*/ 839 w 1323"/>
              <a:gd name="T73" fmla="*/ 633 h 1051"/>
              <a:gd name="T74" fmla="*/ 585 w 1323"/>
              <a:gd name="T75" fmla="*/ 811 h 1051"/>
              <a:gd name="T76" fmla="*/ 445 w 1323"/>
              <a:gd name="T77" fmla="*/ 887 h 1051"/>
              <a:gd name="T78" fmla="*/ 305 w 1323"/>
              <a:gd name="T79" fmla="*/ 950 h 1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23" h="1051">
                <a:moveTo>
                  <a:pt x="305" y="950"/>
                </a:moveTo>
                <a:lnTo>
                  <a:pt x="267" y="963"/>
                </a:lnTo>
                <a:lnTo>
                  <a:pt x="229" y="975"/>
                </a:lnTo>
                <a:lnTo>
                  <a:pt x="203" y="988"/>
                </a:lnTo>
                <a:lnTo>
                  <a:pt x="165" y="1001"/>
                </a:lnTo>
                <a:lnTo>
                  <a:pt x="139" y="1013"/>
                </a:lnTo>
                <a:lnTo>
                  <a:pt x="114" y="1013"/>
                </a:lnTo>
                <a:lnTo>
                  <a:pt x="101" y="1026"/>
                </a:lnTo>
                <a:lnTo>
                  <a:pt x="76" y="1026"/>
                </a:lnTo>
                <a:lnTo>
                  <a:pt x="63" y="1039"/>
                </a:lnTo>
                <a:lnTo>
                  <a:pt x="38" y="1039"/>
                </a:lnTo>
                <a:lnTo>
                  <a:pt x="25" y="1051"/>
                </a:lnTo>
                <a:lnTo>
                  <a:pt x="12" y="1051"/>
                </a:lnTo>
                <a:lnTo>
                  <a:pt x="0" y="1051"/>
                </a:lnTo>
                <a:lnTo>
                  <a:pt x="0" y="1039"/>
                </a:lnTo>
                <a:lnTo>
                  <a:pt x="12" y="1026"/>
                </a:lnTo>
                <a:lnTo>
                  <a:pt x="25" y="1013"/>
                </a:lnTo>
                <a:lnTo>
                  <a:pt x="50" y="988"/>
                </a:lnTo>
                <a:lnTo>
                  <a:pt x="89" y="963"/>
                </a:lnTo>
                <a:lnTo>
                  <a:pt x="139" y="937"/>
                </a:lnTo>
                <a:lnTo>
                  <a:pt x="190" y="912"/>
                </a:lnTo>
                <a:lnTo>
                  <a:pt x="241" y="887"/>
                </a:lnTo>
                <a:lnTo>
                  <a:pt x="368" y="811"/>
                </a:lnTo>
                <a:lnTo>
                  <a:pt x="432" y="773"/>
                </a:lnTo>
                <a:lnTo>
                  <a:pt x="496" y="735"/>
                </a:lnTo>
                <a:lnTo>
                  <a:pt x="559" y="684"/>
                </a:lnTo>
                <a:lnTo>
                  <a:pt x="623" y="646"/>
                </a:lnTo>
                <a:lnTo>
                  <a:pt x="674" y="595"/>
                </a:lnTo>
                <a:lnTo>
                  <a:pt x="737" y="544"/>
                </a:lnTo>
                <a:lnTo>
                  <a:pt x="801" y="494"/>
                </a:lnTo>
                <a:lnTo>
                  <a:pt x="852" y="443"/>
                </a:lnTo>
                <a:lnTo>
                  <a:pt x="890" y="392"/>
                </a:lnTo>
                <a:lnTo>
                  <a:pt x="941" y="354"/>
                </a:lnTo>
                <a:lnTo>
                  <a:pt x="979" y="316"/>
                </a:lnTo>
                <a:lnTo>
                  <a:pt x="1017" y="278"/>
                </a:lnTo>
                <a:lnTo>
                  <a:pt x="1043" y="240"/>
                </a:lnTo>
                <a:lnTo>
                  <a:pt x="1068" y="202"/>
                </a:lnTo>
                <a:lnTo>
                  <a:pt x="1094" y="177"/>
                </a:lnTo>
                <a:lnTo>
                  <a:pt x="1106" y="152"/>
                </a:lnTo>
                <a:lnTo>
                  <a:pt x="1119" y="126"/>
                </a:lnTo>
                <a:lnTo>
                  <a:pt x="1132" y="114"/>
                </a:lnTo>
                <a:lnTo>
                  <a:pt x="1145" y="88"/>
                </a:lnTo>
                <a:lnTo>
                  <a:pt x="1145" y="76"/>
                </a:lnTo>
                <a:lnTo>
                  <a:pt x="1145" y="63"/>
                </a:lnTo>
                <a:lnTo>
                  <a:pt x="1145" y="50"/>
                </a:lnTo>
                <a:lnTo>
                  <a:pt x="1145" y="38"/>
                </a:lnTo>
                <a:lnTo>
                  <a:pt x="1145" y="25"/>
                </a:lnTo>
                <a:lnTo>
                  <a:pt x="1145" y="12"/>
                </a:lnTo>
                <a:lnTo>
                  <a:pt x="1157" y="12"/>
                </a:lnTo>
                <a:lnTo>
                  <a:pt x="1170" y="0"/>
                </a:lnTo>
                <a:lnTo>
                  <a:pt x="1183" y="0"/>
                </a:lnTo>
                <a:lnTo>
                  <a:pt x="1195" y="12"/>
                </a:lnTo>
                <a:lnTo>
                  <a:pt x="1234" y="25"/>
                </a:lnTo>
                <a:lnTo>
                  <a:pt x="1259" y="50"/>
                </a:lnTo>
                <a:lnTo>
                  <a:pt x="1284" y="76"/>
                </a:lnTo>
                <a:lnTo>
                  <a:pt x="1310" y="101"/>
                </a:lnTo>
                <a:lnTo>
                  <a:pt x="1323" y="126"/>
                </a:lnTo>
                <a:lnTo>
                  <a:pt x="1323" y="152"/>
                </a:lnTo>
                <a:lnTo>
                  <a:pt x="1323" y="164"/>
                </a:lnTo>
                <a:lnTo>
                  <a:pt x="1323" y="177"/>
                </a:lnTo>
                <a:lnTo>
                  <a:pt x="1310" y="202"/>
                </a:lnTo>
                <a:lnTo>
                  <a:pt x="1297" y="228"/>
                </a:lnTo>
                <a:lnTo>
                  <a:pt x="1272" y="253"/>
                </a:lnTo>
                <a:lnTo>
                  <a:pt x="1259" y="278"/>
                </a:lnTo>
                <a:lnTo>
                  <a:pt x="1234" y="304"/>
                </a:lnTo>
                <a:lnTo>
                  <a:pt x="1208" y="329"/>
                </a:lnTo>
                <a:lnTo>
                  <a:pt x="1170" y="354"/>
                </a:lnTo>
                <a:lnTo>
                  <a:pt x="1132" y="392"/>
                </a:lnTo>
                <a:lnTo>
                  <a:pt x="1094" y="430"/>
                </a:lnTo>
                <a:lnTo>
                  <a:pt x="1055" y="468"/>
                </a:lnTo>
                <a:lnTo>
                  <a:pt x="1005" y="506"/>
                </a:lnTo>
                <a:lnTo>
                  <a:pt x="954" y="544"/>
                </a:lnTo>
                <a:lnTo>
                  <a:pt x="903" y="595"/>
                </a:lnTo>
                <a:lnTo>
                  <a:pt x="839" y="633"/>
                </a:lnTo>
                <a:lnTo>
                  <a:pt x="712" y="722"/>
                </a:lnTo>
                <a:lnTo>
                  <a:pt x="585" y="811"/>
                </a:lnTo>
                <a:lnTo>
                  <a:pt x="508" y="849"/>
                </a:lnTo>
                <a:lnTo>
                  <a:pt x="445" y="887"/>
                </a:lnTo>
                <a:lnTo>
                  <a:pt x="368" y="912"/>
                </a:lnTo>
                <a:lnTo>
                  <a:pt x="305" y="95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65" name="Freeform 49"/>
          <p:cNvSpPr>
            <a:spLocks noChangeArrowheads="1"/>
          </p:cNvSpPr>
          <p:nvPr/>
        </p:nvSpPr>
        <p:spPr bwMode="auto">
          <a:xfrm>
            <a:off x="6648450" y="3295651"/>
            <a:ext cx="477838" cy="590549"/>
          </a:xfrm>
          <a:custGeom>
            <a:avLst/>
            <a:gdLst>
              <a:gd name="T0" fmla="*/ 229 w 751"/>
              <a:gd name="T1" fmla="*/ 596 h 697"/>
              <a:gd name="T2" fmla="*/ 178 w 751"/>
              <a:gd name="T3" fmla="*/ 621 h 697"/>
              <a:gd name="T4" fmla="*/ 127 w 751"/>
              <a:gd name="T5" fmla="*/ 647 h 697"/>
              <a:gd name="T6" fmla="*/ 89 w 751"/>
              <a:gd name="T7" fmla="*/ 659 h 697"/>
              <a:gd name="T8" fmla="*/ 64 w 751"/>
              <a:gd name="T9" fmla="*/ 672 h 697"/>
              <a:gd name="T10" fmla="*/ 38 w 751"/>
              <a:gd name="T11" fmla="*/ 685 h 697"/>
              <a:gd name="T12" fmla="*/ 25 w 751"/>
              <a:gd name="T13" fmla="*/ 697 h 697"/>
              <a:gd name="T14" fmla="*/ 13 w 751"/>
              <a:gd name="T15" fmla="*/ 697 h 697"/>
              <a:gd name="T16" fmla="*/ 0 w 751"/>
              <a:gd name="T17" fmla="*/ 697 h 697"/>
              <a:gd name="T18" fmla="*/ 0 w 751"/>
              <a:gd name="T19" fmla="*/ 685 h 697"/>
              <a:gd name="T20" fmla="*/ 13 w 751"/>
              <a:gd name="T21" fmla="*/ 672 h 697"/>
              <a:gd name="T22" fmla="*/ 25 w 751"/>
              <a:gd name="T23" fmla="*/ 659 h 697"/>
              <a:gd name="T24" fmla="*/ 51 w 751"/>
              <a:gd name="T25" fmla="*/ 634 h 697"/>
              <a:gd name="T26" fmla="*/ 76 w 751"/>
              <a:gd name="T27" fmla="*/ 609 h 697"/>
              <a:gd name="T28" fmla="*/ 114 w 751"/>
              <a:gd name="T29" fmla="*/ 571 h 697"/>
              <a:gd name="T30" fmla="*/ 153 w 751"/>
              <a:gd name="T31" fmla="*/ 533 h 697"/>
              <a:gd name="T32" fmla="*/ 203 w 751"/>
              <a:gd name="T33" fmla="*/ 495 h 697"/>
              <a:gd name="T34" fmla="*/ 254 w 751"/>
              <a:gd name="T35" fmla="*/ 457 h 697"/>
              <a:gd name="T36" fmla="*/ 293 w 751"/>
              <a:gd name="T37" fmla="*/ 419 h 697"/>
              <a:gd name="T38" fmla="*/ 343 w 751"/>
              <a:gd name="T39" fmla="*/ 381 h 697"/>
              <a:gd name="T40" fmla="*/ 382 w 751"/>
              <a:gd name="T41" fmla="*/ 343 h 697"/>
              <a:gd name="T42" fmla="*/ 407 w 751"/>
              <a:gd name="T43" fmla="*/ 305 h 697"/>
              <a:gd name="T44" fmla="*/ 445 w 751"/>
              <a:gd name="T45" fmla="*/ 267 h 697"/>
              <a:gd name="T46" fmla="*/ 471 w 751"/>
              <a:gd name="T47" fmla="*/ 229 h 697"/>
              <a:gd name="T48" fmla="*/ 496 w 751"/>
              <a:gd name="T49" fmla="*/ 191 h 697"/>
              <a:gd name="T50" fmla="*/ 522 w 751"/>
              <a:gd name="T51" fmla="*/ 165 h 697"/>
              <a:gd name="T52" fmla="*/ 534 w 751"/>
              <a:gd name="T53" fmla="*/ 140 h 697"/>
              <a:gd name="T54" fmla="*/ 547 w 751"/>
              <a:gd name="T55" fmla="*/ 115 h 697"/>
              <a:gd name="T56" fmla="*/ 560 w 751"/>
              <a:gd name="T57" fmla="*/ 102 h 697"/>
              <a:gd name="T58" fmla="*/ 572 w 751"/>
              <a:gd name="T59" fmla="*/ 76 h 697"/>
              <a:gd name="T60" fmla="*/ 572 w 751"/>
              <a:gd name="T61" fmla="*/ 64 h 697"/>
              <a:gd name="T62" fmla="*/ 585 w 751"/>
              <a:gd name="T63" fmla="*/ 51 h 697"/>
              <a:gd name="T64" fmla="*/ 572 w 751"/>
              <a:gd name="T65" fmla="*/ 38 h 697"/>
              <a:gd name="T66" fmla="*/ 572 w 751"/>
              <a:gd name="T67" fmla="*/ 26 h 697"/>
              <a:gd name="T68" fmla="*/ 572 w 751"/>
              <a:gd name="T69" fmla="*/ 13 h 697"/>
              <a:gd name="T70" fmla="*/ 585 w 751"/>
              <a:gd name="T71" fmla="*/ 0 h 697"/>
              <a:gd name="T72" fmla="*/ 611 w 751"/>
              <a:gd name="T73" fmla="*/ 0 h 697"/>
              <a:gd name="T74" fmla="*/ 636 w 751"/>
              <a:gd name="T75" fmla="*/ 0 h 697"/>
              <a:gd name="T76" fmla="*/ 661 w 751"/>
              <a:gd name="T77" fmla="*/ 13 h 697"/>
              <a:gd name="T78" fmla="*/ 687 w 751"/>
              <a:gd name="T79" fmla="*/ 26 h 697"/>
              <a:gd name="T80" fmla="*/ 712 w 751"/>
              <a:gd name="T81" fmla="*/ 51 h 697"/>
              <a:gd name="T82" fmla="*/ 725 w 751"/>
              <a:gd name="T83" fmla="*/ 89 h 697"/>
              <a:gd name="T84" fmla="*/ 751 w 751"/>
              <a:gd name="T85" fmla="*/ 115 h 697"/>
              <a:gd name="T86" fmla="*/ 751 w 751"/>
              <a:gd name="T87" fmla="*/ 127 h 697"/>
              <a:gd name="T88" fmla="*/ 751 w 751"/>
              <a:gd name="T89" fmla="*/ 140 h 697"/>
              <a:gd name="T90" fmla="*/ 751 w 751"/>
              <a:gd name="T91" fmla="*/ 153 h 697"/>
              <a:gd name="T92" fmla="*/ 738 w 751"/>
              <a:gd name="T93" fmla="*/ 153 h 697"/>
              <a:gd name="T94" fmla="*/ 725 w 751"/>
              <a:gd name="T95" fmla="*/ 178 h 697"/>
              <a:gd name="T96" fmla="*/ 700 w 751"/>
              <a:gd name="T97" fmla="*/ 191 h 697"/>
              <a:gd name="T98" fmla="*/ 687 w 751"/>
              <a:gd name="T99" fmla="*/ 216 h 697"/>
              <a:gd name="T100" fmla="*/ 649 w 751"/>
              <a:gd name="T101" fmla="*/ 241 h 697"/>
              <a:gd name="T102" fmla="*/ 623 w 751"/>
              <a:gd name="T103" fmla="*/ 267 h 697"/>
              <a:gd name="T104" fmla="*/ 585 w 751"/>
              <a:gd name="T105" fmla="*/ 305 h 697"/>
              <a:gd name="T106" fmla="*/ 509 w 751"/>
              <a:gd name="T107" fmla="*/ 381 h 697"/>
              <a:gd name="T108" fmla="*/ 420 w 751"/>
              <a:gd name="T109" fmla="*/ 457 h 697"/>
              <a:gd name="T110" fmla="*/ 331 w 751"/>
              <a:gd name="T111" fmla="*/ 520 h 697"/>
              <a:gd name="T112" fmla="*/ 229 w 751"/>
              <a:gd name="T113" fmla="*/ 596 h 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51" h="697">
                <a:moveTo>
                  <a:pt x="229" y="596"/>
                </a:moveTo>
                <a:lnTo>
                  <a:pt x="178" y="621"/>
                </a:lnTo>
                <a:lnTo>
                  <a:pt x="127" y="647"/>
                </a:lnTo>
                <a:lnTo>
                  <a:pt x="89" y="659"/>
                </a:lnTo>
                <a:lnTo>
                  <a:pt x="64" y="672"/>
                </a:lnTo>
                <a:lnTo>
                  <a:pt x="38" y="685"/>
                </a:lnTo>
                <a:lnTo>
                  <a:pt x="25" y="697"/>
                </a:lnTo>
                <a:lnTo>
                  <a:pt x="13" y="697"/>
                </a:lnTo>
                <a:lnTo>
                  <a:pt x="0" y="697"/>
                </a:lnTo>
                <a:lnTo>
                  <a:pt x="0" y="685"/>
                </a:lnTo>
                <a:lnTo>
                  <a:pt x="13" y="672"/>
                </a:lnTo>
                <a:lnTo>
                  <a:pt x="25" y="659"/>
                </a:lnTo>
                <a:lnTo>
                  <a:pt x="51" y="634"/>
                </a:lnTo>
                <a:lnTo>
                  <a:pt x="76" y="609"/>
                </a:lnTo>
                <a:lnTo>
                  <a:pt x="114" y="571"/>
                </a:lnTo>
                <a:lnTo>
                  <a:pt x="153" y="533"/>
                </a:lnTo>
                <a:lnTo>
                  <a:pt x="203" y="495"/>
                </a:lnTo>
                <a:lnTo>
                  <a:pt x="254" y="457"/>
                </a:lnTo>
                <a:lnTo>
                  <a:pt x="293" y="419"/>
                </a:lnTo>
                <a:lnTo>
                  <a:pt x="343" y="381"/>
                </a:lnTo>
                <a:lnTo>
                  <a:pt x="382" y="343"/>
                </a:lnTo>
                <a:lnTo>
                  <a:pt x="407" y="305"/>
                </a:lnTo>
                <a:lnTo>
                  <a:pt x="445" y="267"/>
                </a:lnTo>
                <a:lnTo>
                  <a:pt x="471" y="229"/>
                </a:lnTo>
                <a:lnTo>
                  <a:pt x="496" y="191"/>
                </a:lnTo>
                <a:lnTo>
                  <a:pt x="522" y="165"/>
                </a:lnTo>
                <a:lnTo>
                  <a:pt x="534" y="140"/>
                </a:lnTo>
                <a:lnTo>
                  <a:pt x="547" y="115"/>
                </a:lnTo>
                <a:lnTo>
                  <a:pt x="560" y="102"/>
                </a:lnTo>
                <a:lnTo>
                  <a:pt x="572" y="76"/>
                </a:lnTo>
                <a:lnTo>
                  <a:pt x="572" y="64"/>
                </a:lnTo>
                <a:lnTo>
                  <a:pt x="585" y="51"/>
                </a:lnTo>
                <a:lnTo>
                  <a:pt x="572" y="38"/>
                </a:lnTo>
                <a:lnTo>
                  <a:pt x="572" y="26"/>
                </a:lnTo>
                <a:lnTo>
                  <a:pt x="572" y="13"/>
                </a:lnTo>
                <a:lnTo>
                  <a:pt x="585" y="0"/>
                </a:lnTo>
                <a:lnTo>
                  <a:pt x="611" y="0"/>
                </a:lnTo>
                <a:lnTo>
                  <a:pt x="636" y="0"/>
                </a:lnTo>
                <a:lnTo>
                  <a:pt x="661" y="13"/>
                </a:lnTo>
                <a:lnTo>
                  <a:pt x="687" y="26"/>
                </a:lnTo>
                <a:lnTo>
                  <a:pt x="712" y="51"/>
                </a:lnTo>
                <a:lnTo>
                  <a:pt x="725" y="89"/>
                </a:lnTo>
                <a:lnTo>
                  <a:pt x="751" y="115"/>
                </a:lnTo>
                <a:lnTo>
                  <a:pt x="751" y="127"/>
                </a:lnTo>
                <a:lnTo>
                  <a:pt x="751" y="140"/>
                </a:lnTo>
                <a:lnTo>
                  <a:pt x="751" y="153"/>
                </a:lnTo>
                <a:lnTo>
                  <a:pt x="738" y="153"/>
                </a:lnTo>
                <a:lnTo>
                  <a:pt x="725" y="178"/>
                </a:lnTo>
                <a:lnTo>
                  <a:pt x="700" y="191"/>
                </a:lnTo>
                <a:lnTo>
                  <a:pt x="687" y="216"/>
                </a:lnTo>
                <a:lnTo>
                  <a:pt x="649" y="241"/>
                </a:lnTo>
                <a:lnTo>
                  <a:pt x="623" y="267"/>
                </a:lnTo>
                <a:lnTo>
                  <a:pt x="585" y="305"/>
                </a:lnTo>
                <a:lnTo>
                  <a:pt x="509" y="381"/>
                </a:lnTo>
                <a:lnTo>
                  <a:pt x="420" y="457"/>
                </a:lnTo>
                <a:lnTo>
                  <a:pt x="331" y="520"/>
                </a:lnTo>
                <a:lnTo>
                  <a:pt x="229" y="59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66" name="Freeform 50"/>
          <p:cNvSpPr>
            <a:spLocks noChangeArrowheads="1"/>
          </p:cNvSpPr>
          <p:nvPr/>
        </p:nvSpPr>
        <p:spPr bwMode="auto">
          <a:xfrm>
            <a:off x="6640514" y="2984500"/>
            <a:ext cx="403225" cy="524933"/>
          </a:xfrm>
          <a:custGeom>
            <a:avLst/>
            <a:gdLst>
              <a:gd name="T0" fmla="*/ 0 w 636"/>
              <a:gd name="T1" fmla="*/ 621 h 621"/>
              <a:gd name="T2" fmla="*/ 0 w 636"/>
              <a:gd name="T3" fmla="*/ 608 h 621"/>
              <a:gd name="T4" fmla="*/ 13 w 636"/>
              <a:gd name="T5" fmla="*/ 608 h 621"/>
              <a:gd name="T6" fmla="*/ 13 w 636"/>
              <a:gd name="T7" fmla="*/ 596 h 621"/>
              <a:gd name="T8" fmla="*/ 26 w 636"/>
              <a:gd name="T9" fmla="*/ 570 h 621"/>
              <a:gd name="T10" fmla="*/ 51 w 636"/>
              <a:gd name="T11" fmla="*/ 558 h 621"/>
              <a:gd name="T12" fmla="*/ 77 w 636"/>
              <a:gd name="T13" fmla="*/ 532 h 621"/>
              <a:gd name="T14" fmla="*/ 102 w 636"/>
              <a:gd name="T15" fmla="*/ 507 h 621"/>
              <a:gd name="T16" fmla="*/ 140 w 636"/>
              <a:gd name="T17" fmla="*/ 482 h 621"/>
              <a:gd name="T18" fmla="*/ 204 w 636"/>
              <a:gd name="T19" fmla="*/ 418 h 621"/>
              <a:gd name="T20" fmla="*/ 267 w 636"/>
              <a:gd name="T21" fmla="*/ 355 h 621"/>
              <a:gd name="T22" fmla="*/ 318 w 636"/>
              <a:gd name="T23" fmla="*/ 279 h 621"/>
              <a:gd name="T24" fmla="*/ 382 w 636"/>
              <a:gd name="T25" fmla="*/ 215 h 621"/>
              <a:gd name="T26" fmla="*/ 407 w 636"/>
              <a:gd name="T27" fmla="*/ 177 h 621"/>
              <a:gd name="T28" fmla="*/ 420 w 636"/>
              <a:gd name="T29" fmla="*/ 139 h 621"/>
              <a:gd name="T30" fmla="*/ 445 w 636"/>
              <a:gd name="T31" fmla="*/ 114 h 621"/>
              <a:gd name="T32" fmla="*/ 458 w 636"/>
              <a:gd name="T33" fmla="*/ 89 h 621"/>
              <a:gd name="T34" fmla="*/ 471 w 636"/>
              <a:gd name="T35" fmla="*/ 76 h 621"/>
              <a:gd name="T36" fmla="*/ 471 w 636"/>
              <a:gd name="T37" fmla="*/ 51 h 621"/>
              <a:gd name="T38" fmla="*/ 484 w 636"/>
              <a:gd name="T39" fmla="*/ 38 h 621"/>
              <a:gd name="T40" fmla="*/ 484 w 636"/>
              <a:gd name="T41" fmla="*/ 25 h 621"/>
              <a:gd name="T42" fmla="*/ 484 w 636"/>
              <a:gd name="T43" fmla="*/ 13 h 621"/>
              <a:gd name="T44" fmla="*/ 484 w 636"/>
              <a:gd name="T45" fmla="*/ 0 h 621"/>
              <a:gd name="T46" fmla="*/ 496 w 636"/>
              <a:gd name="T47" fmla="*/ 0 h 621"/>
              <a:gd name="T48" fmla="*/ 509 w 636"/>
              <a:gd name="T49" fmla="*/ 0 h 621"/>
              <a:gd name="T50" fmla="*/ 522 w 636"/>
              <a:gd name="T51" fmla="*/ 0 h 621"/>
              <a:gd name="T52" fmla="*/ 547 w 636"/>
              <a:gd name="T53" fmla="*/ 13 h 621"/>
              <a:gd name="T54" fmla="*/ 573 w 636"/>
              <a:gd name="T55" fmla="*/ 38 h 621"/>
              <a:gd name="T56" fmla="*/ 598 w 636"/>
              <a:gd name="T57" fmla="*/ 63 h 621"/>
              <a:gd name="T58" fmla="*/ 611 w 636"/>
              <a:gd name="T59" fmla="*/ 89 h 621"/>
              <a:gd name="T60" fmla="*/ 624 w 636"/>
              <a:gd name="T61" fmla="*/ 114 h 621"/>
              <a:gd name="T62" fmla="*/ 636 w 636"/>
              <a:gd name="T63" fmla="*/ 127 h 621"/>
              <a:gd name="T64" fmla="*/ 636 w 636"/>
              <a:gd name="T65" fmla="*/ 139 h 621"/>
              <a:gd name="T66" fmla="*/ 624 w 636"/>
              <a:gd name="T67" fmla="*/ 152 h 621"/>
              <a:gd name="T68" fmla="*/ 611 w 636"/>
              <a:gd name="T69" fmla="*/ 177 h 621"/>
              <a:gd name="T70" fmla="*/ 598 w 636"/>
              <a:gd name="T71" fmla="*/ 190 h 621"/>
              <a:gd name="T72" fmla="*/ 585 w 636"/>
              <a:gd name="T73" fmla="*/ 215 h 621"/>
              <a:gd name="T74" fmla="*/ 560 w 636"/>
              <a:gd name="T75" fmla="*/ 241 h 621"/>
              <a:gd name="T76" fmla="*/ 522 w 636"/>
              <a:gd name="T77" fmla="*/ 266 h 621"/>
              <a:gd name="T78" fmla="*/ 496 w 636"/>
              <a:gd name="T79" fmla="*/ 304 h 621"/>
              <a:gd name="T80" fmla="*/ 458 w 636"/>
              <a:gd name="T81" fmla="*/ 329 h 621"/>
              <a:gd name="T82" fmla="*/ 420 w 636"/>
              <a:gd name="T83" fmla="*/ 367 h 621"/>
              <a:gd name="T84" fmla="*/ 344 w 636"/>
              <a:gd name="T85" fmla="*/ 431 h 621"/>
              <a:gd name="T86" fmla="*/ 267 w 636"/>
              <a:gd name="T87" fmla="*/ 494 h 621"/>
              <a:gd name="T88" fmla="*/ 178 w 636"/>
              <a:gd name="T89" fmla="*/ 545 h 621"/>
              <a:gd name="T90" fmla="*/ 140 w 636"/>
              <a:gd name="T91" fmla="*/ 570 h 621"/>
              <a:gd name="T92" fmla="*/ 115 w 636"/>
              <a:gd name="T93" fmla="*/ 583 h 621"/>
              <a:gd name="T94" fmla="*/ 77 w 636"/>
              <a:gd name="T95" fmla="*/ 596 h 621"/>
              <a:gd name="T96" fmla="*/ 51 w 636"/>
              <a:gd name="T97" fmla="*/ 608 h 621"/>
              <a:gd name="T98" fmla="*/ 38 w 636"/>
              <a:gd name="T99" fmla="*/ 621 h 621"/>
              <a:gd name="T100" fmla="*/ 26 w 636"/>
              <a:gd name="T101" fmla="*/ 621 h 621"/>
              <a:gd name="T102" fmla="*/ 13 w 636"/>
              <a:gd name="T103" fmla="*/ 621 h 621"/>
              <a:gd name="T104" fmla="*/ 0 w 636"/>
              <a:gd name="T105" fmla="*/ 621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36" h="621">
                <a:moveTo>
                  <a:pt x="0" y="621"/>
                </a:moveTo>
                <a:lnTo>
                  <a:pt x="0" y="608"/>
                </a:lnTo>
                <a:lnTo>
                  <a:pt x="13" y="608"/>
                </a:lnTo>
                <a:lnTo>
                  <a:pt x="13" y="596"/>
                </a:lnTo>
                <a:lnTo>
                  <a:pt x="26" y="570"/>
                </a:lnTo>
                <a:lnTo>
                  <a:pt x="51" y="558"/>
                </a:lnTo>
                <a:lnTo>
                  <a:pt x="77" y="532"/>
                </a:lnTo>
                <a:lnTo>
                  <a:pt x="102" y="507"/>
                </a:lnTo>
                <a:lnTo>
                  <a:pt x="140" y="482"/>
                </a:lnTo>
                <a:lnTo>
                  <a:pt x="204" y="418"/>
                </a:lnTo>
                <a:lnTo>
                  <a:pt x="267" y="355"/>
                </a:lnTo>
                <a:lnTo>
                  <a:pt x="318" y="279"/>
                </a:lnTo>
                <a:lnTo>
                  <a:pt x="382" y="215"/>
                </a:lnTo>
                <a:lnTo>
                  <a:pt x="407" y="177"/>
                </a:lnTo>
                <a:lnTo>
                  <a:pt x="420" y="139"/>
                </a:lnTo>
                <a:lnTo>
                  <a:pt x="445" y="114"/>
                </a:lnTo>
                <a:lnTo>
                  <a:pt x="458" y="89"/>
                </a:lnTo>
                <a:lnTo>
                  <a:pt x="471" y="76"/>
                </a:lnTo>
                <a:lnTo>
                  <a:pt x="471" y="51"/>
                </a:lnTo>
                <a:lnTo>
                  <a:pt x="484" y="38"/>
                </a:lnTo>
                <a:lnTo>
                  <a:pt x="484" y="25"/>
                </a:lnTo>
                <a:lnTo>
                  <a:pt x="484" y="13"/>
                </a:lnTo>
                <a:lnTo>
                  <a:pt x="484" y="0"/>
                </a:lnTo>
                <a:lnTo>
                  <a:pt x="496" y="0"/>
                </a:lnTo>
                <a:lnTo>
                  <a:pt x="509" y="0"/>
                </a:lnTo>
                <a:lnTo>
                  <a:pt x="522" y="0"/>
                </a:lnTo>
                <a:lnTo>
                  <a:pt x="547" y="13"/>
                </a:lnTo>
                <a:lnTo>
                  <a:pt x="573" y="38"/>
                </a:lnTo>
                <a:lnTo>
                  <a:pt x="598" y="63"/>
                </a:lnTo>
                <a:lnTo>
                  <a:pt x="611" y="89"/>
                </a:lnTo>
                <a:lnTo>
                  <a:pt x="624" y="114"/>
                </a:lnTo>
                <a:lnTo>
                  <a:pt x="636" y="127"/>
                </a:lnTo>
                <a:lnTo>
                  <a:pt x="636" y="139"/>
                </a:lnTo>
                <a:lnTo>
                  <a:pt x="624" y="152"/>
                </a:lnTo>
                <a:lnTo>
                  <a:pt x="611" y="177"/>
                </a:lnTo>
                <a:lnTo>
                  <a:pt x="598" y="190"/>
                </a:lnTo>
                <a:lnTo>
                  <a:pt x="585" y="215"/>
                </a:lnTo>
                <a:lnTo>
                  <a:pt x="560" y="241"/>
                </a:lnTo>
                <a:lnTo>
                  <a:pt x="522" y="266"/>
                </a:lnTo>
                <a:lnTo>
                  <a:pt x="496" y="304"/>
                </a:lnTo>
                <a:lnTo>
                  <a:pt x="458" y="329"/>
                </a:lnTo>
                <a:lnTo>
                  <a:pt x="420" y="367"/>
                </a:lnTo>
                <a:lnTo>
                  <a:pt x="344" y="431"/>
                </a:lnTo>
                <a:lnTo>
                  <a:pt x="267" y="494"/>
                </a:lnTo>
                <a:lnTo>
                  <a:pt x="178" y="545"/>
                </a:lnTo>
                <a:lnTo>
                  <a:pt x="140" y="570"/>
                </a:lnTo>
                <a:lnTo>
                  <a:pt x="115" y="583"/>
                </a:lnTo>
                <a:lnTo>
                  <a:pt x="77" y="596"/>
                </a:lnTo>
                <a:lnTo>
                  <a:pt x="51" y="608"/>
                </a:lnTo>
                <a:lnTo>
                  <a:pt x="38" y="621"/>
                </a:lnTo>
                <a:lnTo>
                  <a:pt x="26" y="621"/>
                </a:lnTo>
                <a:lnTo>
                  <a:pt x="13" y="621"/>
                </a:lnTo>
                <a:lnTo>
                  <a:pt x="0" y="62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68" name="Freeform 52"/>
          <p:cNvSpPr>
            <a:spLocks noChangeArrowheads="1"/>
          </p:cNvSpPr>
          <p:nvPr/>
        </p:nvSpPr>
        <p:spPr bwMode="auto">
          <a:xfrm>
            <a:off x="6478589" y="2211917"/>
            <a:ext cx="541337" cy="1157816"/>
          </a:xfrm>
          <a:custGeom>
            <a:avLst/>
            <a:gdLst>
              <a:gd name="T0" fmla="*/ 0 w 852"/>
              <a:gd name="T1" fmla="*/ 1355 h 1368"/>
              <a:gd name="T2" fmla="*/ 12 w 852"/>
              <a:gd name="T3" fmla="*/ 1317 h 1368"/>
              <a:gd name="T4" fmla="*/ 51 w 852"/>
              <a:gd name="T5" fmla="*/ 1267 h 1368"/>
              <a:gd name="T6" fmla="*/ 102 w 852"/>
              <a:gd name="T7" fmla="*/ 1203 h 1368"/>
              <a:gd name="T8" fmla="*/ 216 w 852"/>
              <a:gd name="T9" fmla="*/ 1064 h 1368"/>
              <a:gd name="T10" fmla="*/ 356 w 852"/>
              <a:gd name="T11" fmla="*/ 861 h 1368"/>
              <a:gd name="T12" fmla="*/ 420 w 852"/>
              <a:gd name="T13" fmla="*/ 747 h 1368"/>
              <a:gd name="T14" fmla="*/ 534 w 852"/>
              <a:gd name="T15" fmla="*/ 519 h 1368"/>
              <a:gd name="T16" fmla="*/ 598 w 852"/>
              <a:gd name="T17" fmla="*/ 342 h 1368"/>
              <a:gd name="T18" fmla="*/ 623 w 852"/>
              <a:gd name="T19" fmla="*/ 240 h 1368"/>
              <a:gd name="T20" fmla="*/ 636 w 852"/>
              <a:gd name="T21" fmla="*/ 164 h 1368"/>
              <a:gd name="T22" fmla="*/ 649 w 852"/>
              <a:gd name="T23" fmla="*/ 101 h 1368"/>
              <a:gd name="T24" fmla="*/ 649 w 852"/>
              <a:gd name="T25" fmla="*/ 63 h 1368"/>
              <a:gd name="T26" fmla="*/ 636 w 852"/>
              <a:gd name="T27" fmla="*/ 38 h 1368"/>
              <a:gd name="T28" fmla="*/ 636 w 852"/>
              <a:gd name="T29" fmla="*/ 12 h 1368"/>
              <a:gd name="T30" fmla="*/ 661 w 852"/>
              <a:gd name="T31" fmla="*/ 0 h 1368"/>
              <a:gd name="T32" fmla="*/ 687 w 852"/>
              <a:gd name="T33" fmla="*/ 0 h 1368"/>
              <a:gd name="T34" fmla="*/ 712 w 852"/>
              <a:gd name="T35" fmla="*/ 12 h 1368"/>
              <a:gd name="T36" fmla="*/ 763 w 852"/>
              <a:gd name="T37" fmla="*/ 25 h 1368"/>
              <a:gd name="T38" fmla="*/ 827 w 852"/>
              <a:gd name="T39" fmla="*/ 76 h 1368"/>
              <a:gd name="T40" fmla="*/ 852 w 852"/>
              <a:gd name="T41" fmla="*/ 126 h 1368"/>
              <a:gd name="T42" fmla="*/ 852 w 852"/>
              <a:gd name="T43" fmla="*/ 164 h 1368"/>
              <a:gd name="T44" fmla="*/ 827 w 852"/>
              <a:gd name="T45" fmla="*/ 228 h 1368"/>
              <a:gd name="T46" fmla="*/ 801 w 852"/>
              <a:gd name="T47" fmla="*/ 316 h 1368"/>
              <a:gd name="T48" fmla="*/ 750 w 852"/>
              <a:gd name="T49" fmla="*/ 443 h 1368"/>
              <a:gd name="T50" fmla="*/ 687 w 852"/>
              <a:gd name="T51" fmla="*/ 570 h 1368"/>
              <a:gd name="T52" fmla="*/ 534 w 852"/>
              <a:gd name="T53" fmla="*/ 823 h 1368"/>
              <a:gd name="T54" fmla="*/ 420 w 852"/>
              <a:gd name="T55" fmla="*/ 988 h 1368"/>
              <a:gd name="T56" fmla="*/ 343 w 852"/>
              <a:gd name="T57" fmla="*/ 1077 h 1368"/>
              <a:gd name="T58" fmla="*/ 267 w 852"/>
              <a:gd name="T59" fmla="*/ 1165 h 1368"/>
              <a:gd name="T60" fmla="*/ 191 w 852"/>
              <a:gd name="T61" fmla="*/ 1229 h 1368"/>
              <a:gd name="T62" fmla="*/ 114 w 852"/>
              <a:gd name="T63" fmla="*/ 1292 h 1368"/>
              <a:gd name="T64" fmla="*/ 63 w 852"/>
              <a:gd name="T65" fmla="*/ 1330 h 1368"/>
              <a:gd name="T66" fmla="*/ 25 w 852"/>
              <a:gd name="T67" fmla="*/ 1355 h 1368"/>
              <a:gd name="T68" fmla="*/ 0 w 852"/>
              <a:gd name="T6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52" h="1368">
                <a:moveTo>
                  <a:pt x="0" y="1368"/>
                </a:moveTo>
                <a:lnTo>
                  <a:pt x="0" y="1355"/>
                </a:lnTo>
                <a:lnTo>
                  <a:pt x="0" y="1343"/>
                </a:lnTo>
                <a:lnTo>
                  <a:pt x="12" y="1317"/>
                </a:lnTo>
                <a:lnTo>
                  <a:pt x="25" y="1292"/>
                </a:lnTo>
                <a:lnTo>
                  <a:pt x="51" y="1267"/>
                </a:lnTo>
                <a:lnTo>
                  <a:pt x="76" y="1241"/>
                </a:lnTo>
                <a:lnTo>
                  <a:pt x="102" y="1203"/>
                </a:lnTo>
                <a:lnTo>
                  <a:pt x="140" y="1153"/>
                </a:lnTo>
                <a:lnTo>
                  <a:pt x="216" y="1064"/>
                </a:lnTo>
                <a:lnTo>
                  <a:pt x="292" y="963"/>
                </a:lnTo>
                <a:lnTo>
                  <a:pt x="356" y="861"/>
                </a:lnTo>
                <a:lnTo>
                  <a:pt x="394" y="798"/>
                </a:lnTo>
                <a:lnTo>
                  <a:pt x="420" y="747"/>
                </a:lnTo>
                <a:lnTo>
                  <a:pt x="483" y="633"/>
                </a:lnTo>
                <a:lnTo>
                  <a:pt x="534" y="519"/>
                </a:lnTo>
                <a:lnTo>
                  <a:pt x="572" y="405"/>
                </a:lnTo>
                <a:lnTo>
                  <a:pt x="598" y="342"/>
                </a:lnTo>
                <a:lnTo>
                  <a:pt x="610" y="291"/>
                </a:lnTo>
                <a:lnTo>
                  <a:pt x="623" y="240"/>
                </a:lnTo>
                <a:lnTo>
                  <a:pt x="636" y="202"/>
                </a:lnTo>
                <a:lnTo>
                  <a:pt x="636" y="164"/>
                </a:lnTo>
                <a:lnTo>
                  <a:pt x="649" y="126"/>
                </a:lnTo>
                <a:lnTo>
                  <a:pt x="649" y="101"/>
                </a:lnTo>
                <a:lnTo>
                  <a:pt x="649" y="76"/>
                </a:lnTo>
                <a:lnTo>
                  <a:pt x="649" y="63"/>
                </a:lnTo>
                <a:lnTo>
                  <a:pt x="649" y="50"/>
                </a:lnTo>
                <a:lnTo>
                  <a:pt x="636" y="38"/>
                </a:lnTo>
                <a:lnTo>
                  <a:pt x="636" y="25"/>
                </a:lnTo>
                <a:lnTo>
                  <a:pt x="636" y="12"/>
                </a:lnTo>
                <a:lnTo>
                  <a:pt x="649" y="0"/>
                </a:lnTo>
                <a:lnTo>
                  <a:pt x="661" y="0"/>
                </a:lnTo>
                <a:lnTo>
                  <a:pt x="674" y="0"/>
                </a:lnTo>
                <a:lnTo>
                  <a:pt x="687" y="0"/>
                </a:lnTo>
                <a:lnTo>
                  <a:pt x="699" y="0"/>
                </a:lnTo>
                <a:lnTo>
                  <a:pt x="712" y="12"/>
                </a:lnTo>
                <a:lnTo>
                  <a:pt x="738" y="12"/>
                </a:lnTo>
                <a:lnTo>
                  <a:pt x="763" y="25"/>
                </a:lnTo>
                <a:lnTo>
                  <a:pt x="789" y="50"/>
                </a:lnTo>
                <a:lnTo>
                  <a:pt x="827" y="76"/>
                </a:lnTo>
                <a:lnTo>
                  <a:pt x="839" y="101"/>
                </a:lnTo>
                <a:lnTo>
                  <a:pt x="852" y="126"/>
                </a:lnTo>
                <a:lnTo>
                  <a:pt x="852" y="139"/>
                </a:lnTo>
                <a:lnTo>
                  <a:pt x="852" y="164"/>
                </a:lnTo>
                <a:lnTo>
                  <a:pt x="839" y="190"/>
                </a:lnTo>
                <a:lnTo>
                  <a:pt x="827" y="228"/>
                </a:lnTo>
                <a:lnTo>
                  <a:pt x="814" y="266"/>
                </a:lnTo>
                <a:lnTo>
                  <a:pt x="801" y="316"/>
                </a:lnTo>
                <a:lnTo>
                  <a:pt x="776" y="380"/>
                </a:lnTo>
                <a:lnTo>
                  <a:pt x="750" y="443"/>
                </a:lnTo>
                <a:lnTo>
                  <a:pt x="712" y="507"/>
                </a:lnTo>
                <a:lnTo>
                  <a:pt x="687" y="570"/>
                </a:lnTo>
                <a:lnTo>
                  <a:pt x="610" y="697"/>
                </a:lnTo>
                <a:lnTo>
                  <a:pt x="534" y="823"/>
                </a:lnTo>
                <a:lnTo>
                  <a:pt x="458" y="937"/>
                </a:lnTo>
                <a:lnTo>
                  <a:pt x="420" y="988"/>
                </a:lnTo>
                <a:lnTo>
                  <a:pt x="381" y="1039"/>
                </a:lnTo>
                <a:lnTo>
                  <a:pt x="343" y="1077"/>
                </a:lnTo>
                <a:lnTo>
                  <a:pt x="305" y="1127"/>
                </a:lnTo>
                <a:lnTo>
                  <a:pt x="267" y="1165"/>
                </a:lnTo>
                <a:lnTo>
                  <a:pt x="229" y="1203"/>
                </a:lnTo>
                <a:lnTo>
                  <a:pt x="191" y="1229"/>
                </a:lnTo>
                <a:lnTo>
                  <a:pt x="152" y="1267"/>
                </a:lnTo>
                <a:lnTo>
                  <a:pt x="114" y="1292"/>
                </a:lnTo>
                <a:lnTo>
                  <a:pt x="89" y="1317"/>
                </a:lnTo>
                <a:lnTo>
                  <a:pt x="63" y="1330"/>
                </a:lnTo>
                <a:lnTo>
                  <a:pt x="38" y="1355"/>
                </a:lnTo>
                <a:lnTo>
                  <a:pt x="25" y="1355"/>
                </a:lnTo>
                <a:lnTo>
                  <a:pt x="12" y="1368"/>
                </a:lnTo>
                <a:lnTo>
                  <a:pt x="0" y="136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69" name="Freeform 53"/>
          <p:cNvSpPr>
            <a:spLocks noChangeArrowheads="1"/>
          </p:cNvSpPr>
          <p:nvPr/>
        </p:nvSpPr>
        <p:spPr bwMode="auto">
          <a:xfrm>
            <a:off x="6075364" y="3092451"/>
            <a:ext cx="460375" cy="203200"/>
          </a:xfrm>
          <a:custGeom>
            <a:avLst/>
            <a:gdLst>
              <a:gd name="T0" fmla="*/ 267 w 725"/>
              <a:gd name="T1" fmla="*/ 76 h 240"/>
              <a:gd name="T2" fmla="*/ 330 w 725"/>
              <a:gd name="T3" fmla="*/ 50 h 240"/>
              <a:gd name="T4" fmla="*/ 381 w 725"/>
              <a:gd name="T5" fmla="*/ 38 h 240"/>
              <a:gd name="T6" fmla="*/ 432 w 725"/>
              <a:gd name="T7" fmla="*/ 25 h 240"/>
              <a:gd name="T8" fmla="*/ 470 w 725"/>
              <a:gd name="T9" fmla="*/ 12 h 240"/>
              <a:gd name="T10" fmla="*/ 521 w 725"/>
              <a:gd name="T11" fmla="*/ 0 h 240"/>
              <a:gd name="T12" fmla="*/ 559 w 725"/>
              <a:gd name="T13" fmla="*/ 0 h 240"/>
              <a:gd name="T14" fmla="*/ 585 w 725"/>
              <a:gd name="T15" fmla="*/ 0 h 240"/>
              <a:gd name="T16" fmla="*/ 623 w 725"/>
              <a:gd name="T17" fmla="*/ 0 h 240"/>
              <a:gd name="T18" fmla="*/ 648 w 725"/>
              <a:gd name="T19" fmla="*/ 0 h 240"/>
              <a:gd name="T20" fmla="*/ 661 w 725"/>
              <a:gd name="T21" fmla="*/ 0 h 240"/>
              <a:gd name="T22" fmla="*/ 687 w 725"/>
              <a:gd name="T23" fmla="*/ 0 h 240"/>
              <a:gd name="T24" fmla="*/ 699 w 725"/>
              <a:gd name="T25" fmla="*/ 0 h 240"/>
              <a:gd name="T26" fmla="*/ 699 w 725"/>
              <a:gd name="T27" fmla="*/ 12 h 240"/>
              <a:gd name="T28" fmla="*/ 712 w 725"/>
              <a:gd name="T29" fmla="*/ 12 h 240"/>
              <a:gd name="T30" fmla="*/ 712 w 725"/>
              <a:gd name="T31" fmla="*/ 25 h 240"/>
              <a:gd name="T32" fmla="*/ 725 w 725"/>
              <a:gd name="T33" fmla="*/ 25 h 240"/>
              <a:gd name="T34" fmla="*/ 712 w 725"/>
              <a:gd name="T35" fmla="*/ 38 h 240"/>
              <a:gd name="T36" fmla="*/ 699 w 725"/>
              <a:gd name="T37" fmla="*/ 50 h 240"/>
              <a:gd name="T38" fmla="*/ 687 w 725"/>
              <a:gd name="T39" fmla="*/ 63 h 240"/>
              <a:gd name="T40" fmla="*/ 648 w 725"/>
              <a:gd name="T41" fmla="*/ 76 h 240"/>
              <a:gd name="T42" fmla="*/ 610 w 725"/>
              <a:gd name="T43" fmla="*/ 101 h 240"/>
              <a:gd name="T44" fmla="*/ 559 w 725"/>
              <a:gd name="T45" fmla="*/ 114 h 240"/>
              <a:gd name="T46" fmla="*/ 509 w 725"/>
              <a:gd name="T47" fmla="*/ 126 h 240"/>
              <a:gd name="T48" fmla="*/ 483 w 725"/>
              <a:gd name="T49" fmla="*/ 139 h 240"/>
              <a:gd name="T50" fmla="*/ 445 w 725"/>
              <a:gd name="T51" fmla="*/ 152 h 240"/>
              <a:gd name="T52" fmla="*/ 381 w 725"/>
              <a:gd name="T53" fmla="*/ 164 h 240"/>
              <a:gd name="T54" fmla="*/ 318 w 725"/>
              <a:gd name="T55" fmla="*/ 190 h 240"/>
              <a:gd name="T56" fmla="*/ 267 w 725"/>
              <a:gd name="T57" fmla="*/ 202 h 240"/>
              <a:gd name="T58" fmla="*/ 229 w 725"/>
              <a:gd name="T59" fmla="*/ 215 h 240"/>
              <a:gd name="T60" fmla="*/ 190 w 725"/>
              <a:gd name="T61" fmla="*/ 228 h 240"/>
              <a:gd name="T62" fmla="*/ 165 w 725"/>
              <a:gd name="T63" fmla="*/ 228 h 240"/>
              <a:gd name="T64" fmla="*/ 140 w 725"/>
              <a:gd name="T65" fmla="*/ 240 h 240"/>
              <a:gd name="T66" fmla="*/ 114 w 725"/>
              <a:gd name="T67" fmla="*/ 240 h 240"/>
              <a:gd name="T68" fmla="*/ 89 w 725"/>
              <a:gd name="T69" fmla="*/ 228 h 240"/>
              <a:gd name="T70" fmla="*/ 76 w 725"/>
              <a:gd name="T71" fmla="*/ 215 h 240"/>
              <a:gd name="T72" fmla="*/ 51 w 725"/>
              <a:gd name="T73" fmla="*/ 190 h 240"/>
              <a:gd name="T74" fmla="*/ 25 w 725"/>
              <a:gd name="T75" fmla="*/ 190 h 240"/>
              <a:gd name="T76" fmla="*/ 25 w 725"/>
              <a:gd name="T77" fmla="*/ 177 h 240"/>
              <a:gd name="T78" fmla="*/ 12 w 725"/>
              <a:gd name="T79" fmla="*/ 177 h 240"/>
              <a:gd name="T80" fmla="*/ 0 w 725"/>
              <a:gd name="T81" fmla="*/ 164 h 240"/>
              <a:gd name="T82" fmla="*/ 0 w 725"/>
              <a:gd name="T83" fmla="*/ 152 h 240"/>
              <a:gd name="T84" fmla="*/ 12 w 725"/>
              <a:gd name="T85" fmla="*/ 139 h 240"/>
              <a:gd name="T86" fmla="*/ 25 w 725"/>
              <a:gd name="T87" fmla="*/ 139 h 240"/>
              <a:gd name="T88" fmla="*/ 51 w 725"/>
              <a:gd name="T89" fmla="*/ 126 h 240"/>
              <a:gd name="T90" fmla="*/ 76 w 725"/>
              <a:gd name="T91" fmla="*/ 126 h 240"/>
              <a:gd name="T92" fmla="*/ 114 w 725"/>
              <a:gd name="T93" fmla="*/ 114 h 240"/>
              <a:gd name="T94" fmla="*/ 152 w 725"/>
              <a:gd name="T95" fmla="*/ 101 h 240"/>
              <a:gd name="T96" fmla="*/ 203 w 725"/>
              <a:gd name="T97" fmla="*/ 88 h 240"/>
              <a:gd name="T98" fmla="*/ 267 w 725"/>
              <a:gd name="T99" fmla="*/ 7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25" h="240">
                <a:moveTo>
                  <a:pt x="267" y="76"/>
                </a:moveTo>
                <a:lnTo>
                  <a:pt x="330" y="50"/>
                </a:lnTo>
                <a:lnTo>
                  <a:pt x="381" y="38"/>
                </a:lnTo>
                <a:lnTo>
                  <a:pt x="432" y="25"/>
                </a:lnTo>
                <a:lnTo>
                  <a:pt x="470" y="12"/>
                </a:lnTo>
                <a:lnTo>
                  <a:pt x="521" y="0"/>
                </a:lnTo>
                <a:lnTo>
                  <a:pt x="559" y="0"/>
                </a:lnTo>
                <a:lnTo>
                  <a:pt x="585" y="0"/>
                </a:lnTo>
                <a:lnTo>
                  <a:pt x="623" y="0"/>
                </a:lnTo>
                <a:lnTo>
                  <a:pt x="648" y="0"/>
                </a:lnTo>
                <a:lnTo>
                  <a:pt x="661" y="0"/>
                </a:lnTo>
                <a:lnTo>
                  <a:pt x="687" y="0"/>
                </a:lnTo>
                <a:lnTo>
                  <a:pt x="699" y="0"/>
                </a:lnTo>
                <a:lnTo>
                  <a:pt x="699" y="12"/>
                </a:lnTo>
                <a:lnTo>
                  <a:pt x="712" y="12"/>
                </a:lnTo>
                <a:lnTo>
                  <a:pt x="712" y="25"/>
                </a:lnTo>
                <a:lnTo>
                  <a:pt x="725" y="25"/>
                </a:lnTo>
                <a:lnTo>
                  <a:pt x="712" y="38"/>
                </a:lnTo>
                <a:lnTo>
                  <a:pt x="699" y="50"/>
                </a:lnTo>
                <a:lnTo>
                  <a:pt x="687" y="63"/>
                </a:lnTo>
                <a:lnTo>
                  <a:pt x="648" y="76"/>
                </a:lnTo>
                <a:lnTo>
                  <a:pt x="610" y="101"/>
                </a:lnTo>
                <a:lnTo>
                  <a:pt x="559" y="114"/>
                </a:lnTo>
                <a:lnTo>
                  <a:pt x="509" y="126"/>
                </a:lnTo>
                <a:lnTo>
                  <a:pt x="483" y="139"/>
                </a:lnTo>
                <a:lnTo>
                  <a:pt x="445" y="152"/>
                </a:lnTo>
                <a:lnTo>
                  <a:pt x="381" y="164"/>
                </a:lnTo>
                <a:lnTo>
                  <a:pt x="318" y="190"/>
                </a:lnTo>
                <a:lnTo>
                  <a:pt x="267" y="202"/>
                </a:lnTo>
                <a:lnTo>
                  <a:pt x="229" y="215"/>
                </a:lnTo>
                <a:lnTo>
                  <a:pt x="190" y="228"/>
                </a:lnTo>
                <a:lnTo>
                  <a:pt x="165" y="228"/>
                </a:lnTo>
                <a:lnTo>
                  <a:pt x="140" y="240"/>
                </a:lnTo>
                <a:lnTo>
                  <a:pt x="114" y="240"/>
                </a:lnTo>
                <a:lnTo>
                  <a:pt x="89" y="228"/>
                </a:lnTo>
                <a:lnTo>
                  <a:pt x="76" y="215"/>
                </a:lnTo>
                <a:lnTo>
                  <a:pt x="51" y="190"/>
                </a:lnTo>
                <a:lnTo>
                  <a:pt x="25" y="190"/>
                </a:lnTo>
                <a:lnTo>
                  <a:pt x="25" y="177"/>
                </a:lnTo>
                <a:lnTo>
                  <a:pt x="12" y="177"/>
                </a:lnTo>
                <a:lnTo>
                  <a:pt x="0" y="164"/>
                </a:lnTo>
                <a:lnTo>
                  <a:pt x="0" y="152"/>
                </a:lnTo>
                <a:lnTo>
                  <a:pt x="12" y="139"/>
                </a:lnTo>
                <a:lnTo>
                  <a:pt x="25" y="139"/>
                </a:lnTo>
                <a:lnTo>
                  <a:pt x="51" y="126"/>
                </a:lnTo>
                <a:lnTo>
                  <a:pt x="76" y="126"/>
                </a:lnTo>
                <a:lnTo>
                  <a:pt x="114" y="114"/>
                </a:lnTo>
                <a:lnTo>
                  <a:pt x="152" y="101"/>
                </a:lnTo>
                <a:lnTo>
                  <a:pt x="203" y="88"/>
                </a:lnTo>
                <a:lnTo>
                  <a:pt x="267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71" name="Freeform 55"/>
          <p:cNvSpPr>
            <a:spLocks noChangeArrowheads="1"/>
          </p:cNvSpPr>
          <p:nvPr/>
        </p:nvSpPr>
        <p:spPr bwMode="auto">
          <a:xfrm>
            <a:off x="6083300" y="2620434"/>
            <a:ext cx="476250" cy="192617"/>
          </a:xfrm>
          <a:custGeom>
            <a:avLst/>
            <a:gdLst>
              <a:gd name="T0" fmla="*/ 217 w 751"/>
              <a:gd name="T1" fmla="*/ 89 h 228"/>
              <a:gd name="T2" fmla="*/ 268 w 751"/>
              <a:gd name="T3" fmla="*/ 64 h 228"/>
              <a:gd name="T4" fmla="*/ 331 w 751"/>
              <a:gd name="T5" fmla="*/ 51 h 228"/>
              <a:gd name="T6" fmla="*/ 382 w 751"/>
              <a:gd name="T7" fmla="*/ 38 h 228"/>
              <a:gd name="T8" fmla="*/ 433 w 751"/>
              <a:gd name="T9" fmla="*/ 26 h 228"/>
              <a:gd name="T10" fmla="*/ 484 w 751"/>
              <a:gd name="T11" fmla="*/ 13 h 228"/>
              <a:gd name="T12" fmla="*/ 522 w 751"/>
              <a:gd name="T13" fmla="*/ 0 h 228"/>
              <a:gd name="T14" fmla="*/ 560 w 751"/>
              <a:gd name="T15" fmla="*/ 0 h 228"/>
              <a:gd name="T16" fmla="*/ 598 w 751"/>
              <a:gd name="T17" fmla="*/ 0 h 228"/>
              <a:gd name="T18" fmla="*/ 624 w 751"/>
              <a:gd name="T19" fmla="*/ 0 h 228"/>
              <a:gd name="T20" fmla="*/ 662 w 751"/>
              <a:gd name="T21" fmla="*/ 0 h 228"/>
              <a:gd name="T22" fmla="*/ 687 w 751"/>
              <a:gd name="T23" fmla="*/ 0 h 228"/>
              <a:gd name="T24" fmla="*/ 700 w 751"/>
              <a:gd name="T25" fmla="*/ 13 h 228"/>
              <a:gd name="T26" fmla="*/ 726 w 751"/>
              <a:gd name="T27" fmla="*/ 13 h 228"/>
              <a:gd name="T28" fmla="*/ 738 w 751"/>
              <a:gd name="T29" fmla="*/ 13 h 228"/>
              <a:gd name="T30" fmla="*/ 751 w 751"/>
              <a:gd name="T31" fmla="*/ 13 h 228"/>
              <a:gd name="T32" fmla="*/ 751 w 751"/>
              <a:gd name="T33" fmla="*/ 26 h 228"/>
              <a:gd name="T34" fmla="*/ 751 w 751"/>
              <a:gd name="T35" fmla="*/ 38 h 228"/>
              <a:gd name="T36" fmla="*/ 751 w 751"/>
              <a:gd name="T37" fmla="*/ 51 h 228"/>
              <a:gd name="T38" fmla="*/ 738 w 751"/>
              <a:gd name="T39" fmla="*/ 76 h 228"/>
              <a:gd name="T40" fmla="*/ 713 w 751"/>
              <a:gd name="T41" fmla="*/ 89 h 228"/>
              <a:gd name="T42" fmla="*/ 700 w 751"/>
              <a:gd name="T43" fmla="*/ 102 h 228"/>
              <a:gd name="T44" fmla="*/ 687 w 751"/>
              <a:gd name="T45" fmla="*/ 102 h 228"/>
              <a:gd name="T46" fmla="*/ 662 w 751"/>
              <a:gd name="T47" fmla="*/ 114 h 228"/>
              <a:gd name="T48" fmla="*/ 624 w 751"/>
              <a:gd name="T49" fmla="*/ 127 h 228"/>
              <a:gd name="T50" fmla="*/ 586 w 751"/>
              <a:gd name="T51" fmla="*/ 140 h 228"/>
              <a:gd name="T52" fmla="*/ 547 w 751"/>
              <a:gd name="T53" fmla="*/ 152 h 228"/>
              <a:gd name="T54" fmla="*/ 509 w 751"/>
              <a:gd name="T55" fmla="*/ 165 h 228"/>
              <a:gd name="T56" fmla="*/ 458 w 751"/>
              <a:gd name="T57" fmla="*/ 178 h 228"/>
              <a:gd name="T58" fmla="*/ 407 w 751"/>
              <a:gd name="T59" fmla="*/ 190 h 228"/>
              <a:gd name="T60" fmla="*/ 357 w 751"/>
              <a:gd name="T61" fmla="*/ 203 h 228"/>
              <a:gd name="T62" fmla="*/ 306 w 751"/>
              <a:gd name="T63" fmla="*/ 216 h 228"/>
              <a:gd name="T64" fmla="*/ 268 w 751"/>
              <a:gd name="T65" fmla="*/ 216 h 228"/>
              <a:gd name="T66" fmla="*/ 229 w 751"/>
              <a:gd name="T67" fmla="*/ 228 h 228"/>
              <a:gd name="T68" fmla="*/ 191 w 751"/>
              <a:gd name="T69" fmla="*/ 228 h 228"/>
              <a:gd name="T70" fmla="*/ 166 w 751"/>
              <a:gd name="T71" fmla="*/ 228 h 228"/>
              <a:gd name="T72" fmla="*/ 128 w 751"/>
              <a:gd name="T73" fmla="*/ 228 h 228"/>
              <a:gd name="T74" fmla="*/ 102 w 751"/>
              <a:gd name="T75" fmla="*/ 228 h 228"/>
              <a:gd name="T76" fmla="*/ 77 w 751"/>
              <a:gd name="T77" fmla="*/ 228 h 228"/>
              <a:gd name="T78" fmla="*/ 64 w 751"/>
              <a:gd name="T79" fmla="*/ 228 h 228"/>
              <a:gd name="T80" fmla="*/ 39 w 751"/>
              <a:gd name="T81" fmla="*/ 228 h 228"/>
              <a:gd name="T82" fmla="*/ 26 w 751"/>
              <a:gd name="T83" fmla="*/ 216 h 228"/>
              <a:gd name="T84" fmla="*/ 13 w 751"/>
              <a:gd name="T85" fmla="*/ 216 h 228"/>
              <a:gd name="T86" fmla="*/ 0 w 751"/>
              <a:gd name="T87" fmla="*/ 203 h 228"/>
              <a:gd name="T88" fmla="*/ 0 w 751"/>
              <a:gd name="T89" fmla="*/ 190 h 228"/>
              <a:gd name="T90" fmla="*/ 13 w 751"/>
              <a:gd name="T91" fmla="*/ 178 h 228"/>
              <a:gd name="T92" fmla="*/ 39 w 751"/>
              <a:gd name="T93" fmla="*/ 165 h 228"/>
              <a:gd name="T94" fmla="*/ 64 w 751"/>
              <a:gd name="T95" fmla="*/ 140 h 228"/>
              <a:gd name="T96" fmla="*/ 102 w 751"/>
              <a:gd name="T97" fmla="*/ 127 h 228"/>
              <a:gd name="T98" fmla="*/ 153 w 751"/>
              <a:gd name="T99" fmla="*/ 114 h 228"/>
              <a:gd name="T100" fmla="*/ 178 w 751"/>
              <a:gd name="T101" fmla="*/ 102 h 228"/>
              <a:gd name="T102" fmla="*/ 217 w 751"/>
              <a:gd name="T103" fmla="*/ 8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51" h="228">
                <a:moveTo>
                  <a:pt x="217" y="89"/>
                </a:moveTo>
                <a:lnTo>
                  <a:pt x="268" y="64"/>
                </a:lnTo>
                <a:lnTo>
                  <a:pt x="331" y="51"/>
                </a:lnTo>
                <a:lnTo>
                  <a:pt x="382" y="38"/>
                </a:lnTo>
                <a:lnTo>
                  <a:pt x="433" y="26"/>
                </a:lnTo>
                <a:lnTo>
                  <a:pt x="484" y="13"/>
                </a:lnTo>
                <a:lnTo>
                  <a:pt x="522" y="0"/>
                </a:lnTo>
                <a:lnTo>
                  <a:pt x="560" y="0"/>
                </a:lnTo>
                <a:lnTo>
                  <a:pt x="598" y="0"/>
                </a:lnTo>
                <a:lnTo>
                  <a:pt x="624" y="0"/>
                </a:lnTo>
                <a:lnTo>
                  <a:pt x="662" y="0"/>
                </a:lnTo>
                <a:lnTo>
                  <a:pt x="687" y="0"/>
                </a:lnTo>
                <a:lnTo>
                  <a:pt x="700" y="13"/>
                </a:lnTo>
                <a:lnTo>
                  <a:pt x="726" y="13"/>
                </a:lnTo>
                <a:lnTo>
                  <a:pt x="738" y="13"/>
                </a:lnTo>
                <a:lnTo>
                  <a:pt x="751" y="13"/>
                </a:lnTo>
                <a:lnTo>
                  <a:pt x="751" y="26"/>
                </a:lnTo>
                <a:lnTo>
                  <a:pt x="751" y="38"/>
                </a:lnTo>
                <a:lnTo>
                  <a:pt x="751" y="51"/>
                </a:lnTo>
                <a:lnTo>
                  <a:pt x="738" y="76"/>
                </a:lnTo>
                <a:lnTo>
                  <a:pt x="713" y="89"/>
                </a:lnTo>
                <a:lnTo>
                  <a:pt x="700" y="102"/>
                </a:lnTo>
                <a:lnTo>
                  <a:pt x="687" y="102"/>
                </a:lnTo>
                <a:lnTo>
                  <a:pt x="662" y="114"/>
                </a:lnTo>
                <a:lnTo>
                  <a:pt x="624" y="127"/>
                </a:lnTo>
                <a:lnTo>
                  <a:pt x="586" y="140"/>
                </a:lnTo>
                <a:lnTo>
                  <a:pt x="547" y="152"/>
                </a:lnTo>
                <a:lnTo>
                  <a:pt x="509" y="165"/>
                </a:lnTo>
                <a:lnTo>
                  <a:pt x="458" y="178"/>
                </a:lnTo>
                <a:lnTo>
                  <a:pt x="407" y="190"/>
                </a:lnTo>
                <a:lnTo>
                  <a:pt x="357" y="203"/>
                </a:lnTo>
                <a:lnTo>
                  <a:pt x="306" y="216"/>
                </a:lnTo>
                <a:lnTo>
                  <a:pt x="268" y="216"/>
                </a:lnTo>
                <a:lnTo>
                  <a:pt x="229" y="228"/>
                </a:lnTo>
                <a:lnTo>
                  <a:pt x="191" y="228"/>
                </a:lnTo>
                <a:lnTo>
                  <a:pt x="166" y="228"/>
                </a:lnTo>
                <a:lnTo>
                  <a:pt x="128" y="228"/>
                </a:lnTo>
                <a:lnTo>
                  <a:pt x="102" y="228"/>
                </a:lnTo>
                <a:lnTo>
                  <a:pt x="77" y="228"/>
                </a:lnTo>
                <a:lnTo>
                  <a:pt x="64" y="228"/>
                </a:lnTo>
                <a:lnTo>
                  <a:pt x="39" y="228"/>
                </a:lnTo>
                <a:lnTo>
                  <a:pt x="26" y="216"/>
                </a:lnTo>
                <a:lnTo>
                  <a:pt x="13" y="216"/>
                </a:lnTo>
                <a:lnTo>
                  <a:pt x="0" y="203"/>
                </a:lnTo>
                <a:lnTo>
                  <a:pt x="0" y="190"/>
                </a:lnTo>
                <a:lnTo>
                  <a:pt x="13" y="178"/>
                </a:lnTo>
                <a:lnTo>
                  <a:pt x="39" y="165"/>
                </a:lnTo>
                <a:lnTo>
                  <a:pt x="64" y="140"/>
                </a:lnTo>
                <a:lnTo>
                  <a:pt x="102" y="127"/>
                </a:lnTo>
                <a:lnTo>
                  <a:pt x="153" y="114"/>
                </a:lnTo>
                <a:lnTo>
                  <a:pt x="178" y="102"/>
                </a:lnTo>
                <a:lnTo>
                  <a:pt x="217" y="8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72" name="Freeform 56"/>
          <p:cNvSpPr>
            <a:spLocks noChangeArrowheads="1"/>
          </p:cNvSpPr>
          <p:nvPr/>
        </p:nvSpPr>
        <p:spPr bwMode="auto">
          <a:xfrm>
            <a:off x="6899275" y="2544233"/>
            <a:ext cx="800100" cy="730251"/>
          </a:xfrm>
          <a:custGeom>
            <a:avLst/>
            <a:gdLst>
              <a:gd name="T0" fmla="*/ 0 w 1260"/>
              <a:gd name="T1" fmla="*/ 89 h 862"/>
              <a:gd name="T2" fmla="*/ 38 w 1260"/>
              <a:gd name="T3" fmla="*/ 0 h 862"/>
              <a:gd name="T4" fmla="*/ 77 w 1260"/>
              <a:gd name="T5" fmla="*/ 38 h 862"/>
              <a:gd name="T6" fmla="*/ 115 w 1260"/>
              <a:gd name="T7" fmla="*/ 77 h 862"/>
              <a:gd name="T8" fmla="*/ 166 w 1260"/>
              <a:gd name="T9" fmla="*/ 115 h 862"/>
              <a:gd name="T10" fmla="*/ 204 w 1260"/>
              <a:gd name="T11" fmla="*/ 165 h 862"/>
              <a:gd name="T12" fmla="*/ 255 w 1260"/>
              <a:gd name="T13" fmla="*/ 203 h 862"/>
              <a:gd name="T14" fmla="*/ 306 w 1260"/>
              <a:gd name="T15" fmla="*/ 241 h 862"/>
              <a:gd name="T16" fmla="*/ 369 w 1260"/>
              <a:gd name="T17" fmla="*/ 292 h 862"/>
              <a:gd name="T18" fmla="*/ 433 w 1260"/>
              <a:gd name="T19" fmla="*/ 343 h 862"/>
              <a:gd name="T20" fmla="*/ 484 w 1260"/>
              <a:gd name="T21" fmla="*/ 393 h 862"/>
              <a:gd name="T22" fmla="*/ 547 w 1260"/>
              <a:gd name="T23" fmla="*/ 431 h 862"/>
              <a:gd name="T24" fmla="*/ 624 w 1260"/>
              <a:gd name="T25" fmla="*/ 482 h 862"/>
              <a:gd name="T26" fmla="*/ 687 w 1260"/>
              <a:gd name="T27" fmla="*/ 520 h 862"/>
              <a:gd name="T28" fmla="*/ 751 w 1260"/>
              <a:gd name="T29" fmla="*/ 558 h 862"/>
              <a:gd name="T30" fmla="*/ 815 w 1260"/>
              <a:gd name="T31" fmla="*/ 583 h 862"/>
              <a:gd name="T32" fmla="*/ 891 w 1260"/>
              <a:gd name="T33" fmla="*/ 609 h 862"/>
              <a:gd name="T34" fmla="*/ 954 w 1260"/>
              <a:gd name="T35" fmla="*/ 647 h 862"/>
              <a:gd name="T36" fmla="*/ 1018 w 1260"/>
              <a:gd name="T37" fmla="*/ 659 h 862"/>
              <a:gd name="T38" fmla="*/ 1082 w 1260"/>
              <a:gd name="T39" fmla="*/ 685 h 862"/>
              <a:gd name="T40" fmla="*/ 1133 w 1260"/>
              <a:gd name="T41" fmla="*/ 710 h 862"/>
              <a:gd name="T42" fmla="*/ 1171 w 1260"/>
              <a:gd name="T43" fmla="*/ 723 h 862"/>
              <a:gd name="T44" fmla="*/ 1209 w 1260"/>
              <a:gd name="T45" fmla="*/ 735 h 862"/>
              <a:gd name="T46" fmla="*/ 1234 w 1260"/>
              <a:gd name="T47" fmla="*/ 748 h 862"/>
              <a:gd name="T48" fmla="*/ 1247 w 1260"/>
              <a:gd name="T49" fmla="*/ 761 h 862"/>
              <a:gd name="T50" fmla="*/ 1260 w 1260"/>
              <a:gd name="T51" fmla="*/ 773 h 862"/>
              <a:gd name="T52" fmla="*/ 1247 w 1260"/>
              <a:gd name="T53" fmla="*/ 786 h 862"/>
              <a:gd name="T54" fmla="*/ 1234 w 1260"/>
              <a:gd name="T55" fmla="*/ 799 h 862"/>
              <a:gd name="T56" fmla="*/ 1222 w 1260"/>
              <a:gd name="T57" fmla="*/ 811 h 862"/>
              <a:gd name="T58" fmla="*/ 1209 w 1260"/>
              <a:gd name="T59" fmla="*/ 811 h 862"/>
              <a:gd name="T60" fmla="*/ 1183 w 1260"/>
              <a:gd name="T61" fmla="*/ 824 h 862"/>
              <a:gd name="T62" fmla="*/ 1158 w 1260"/>
              <a:gd name="T63" fmla="*/ 824 h 862"/>
              <a:gd name="T64" fmla="*/ 1120 w 1260"/>
              <a:gd name="T65" fmla="*/ 824 h 862"/>
              <a:gd name="T66" fmla="*/ 1056 w 1260"/>
              <a:gd name="T67" fmla="*/ 849 h 862"/>
              <a:gd name="T68" fmla="*/ 1005 w 1260"/>
              <a:gd name="T69" fmla="*/ 849 h 862"/>
              <a:gd name="T70" fmla="*/ 954 w 1260"/>
              <a:gd name="T71" fmla="*/ 862 h 862"/>
              <a:gd name="T72" fmla="*/ 916 w 1260"/>
              <a:gd name="T73" fmla="*/ 862 h 862"/>
              <a:gd name="T74" fmla="*/ 878 w 1260"/>
              <a:gd name="T75" fmla="*/ 862 h 862"/>
              <a:gd name="T76" fmla="*/ 840 w 1260"/>
              <a:gd name="T77" fmla="*/ 862 h 862"/>
              <a:gd name="T78" fmla="*/ 802 w 1260"/>
              <a:gd name="T79" fmla="*/ 849 h 862"/>
              <a:gd name="T80" fmla="*/ 776 w 1260"/>
              <a:gd name="T81" fmla="*/ 837 h 862"/>
              <a:gd name="T82" fmla="*/ 751 w 1260"/>
              <a:gd name="T83" fmla="*/ 824 h 862"/>
              <a:gd name="T84" fmla="*/ 738 w 1260"/>
              <a:gd name="T85" fmla="*/ 811 h 862"/>
              <a:gd name="T86" fmla="*/ 713 w 1260"/>
              <a:gd name="T87" fmla="*/ 786 h 862"/>
              <a:gd name="T88" fmla="*/ 675 w 1260"/>
              <a:gd name="T89" fmla="*/ 761 h 862"/>
              <a:gd name="T90" fmla="*/ 649 w 1260"/>
              <a:gd name="T91" fmla="*/ 735 h 862"/>
              <a:gd name="T92" fmla="*/ 598 w 1260"/>
              <a:gd name="T93" fmla="*/ 697 h 862"/>
              <a:gd name="T94" fmla="*/ 560 w 1260"/>
              <a:gd name="T95" fmla="*/ 647 h 862"/>
              <a:gd name="T96" fmla="*/ 509 w 1260"/>
              <a:gd name="T97" fmla="*/ 596 h 862"/>
              <a:gd name="T98" fmla="*/ 446 w 1260"/>
              <a:gd name="T99" fmla="*/ 545 h 862"/>
              <a:gd name="T100" fmla="*/ 382 w 1260"/>
              <a:gd name="T101" fmla="*/ 482 h 862"/>
              <a:gd name="T102" fmla="*/ 318 w 1260"/>
              <a:gd name="T103" fmla="*/ 419 h 862"/>
              <a:gd name="T104" fmla="*/ 242 w 1260"/>
              <a:gd name="T105" fmla="*/ 343 h 862"/>
              <a:gd name="T106" fmla="*/ 166 w 1260"/>
              <a:gd name="T107" fmla="*/ 267 h 862"/>
              <a:gd name="T108" fmla="*/ 89 w 1260"/>
              <a:gd name="T109" fmla="*/ 178 h 862"/>
              <a:gd name="T110" fmla="*/ 0 w 1260"/>
              <a:gd name="T111" fmla="*/ 89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60" h="862">
                <a:moveTo>
                  <a:pt x="0" y="89"/>
                </a:moveTo>
                <a:lnTo>
                  <a:pt x="38" y="0"/>
                </a:lnTo>
                <a:lnTo>
                  <a:pt x="77" y="38"/>
                </a:lnTo>
                <a:lnTo>
                  <a:pt x="115" y="77"/>
                </a:lnTo>
                <a:lnTo>
                  <a:pt x="166" y="115"/>
                </a:lnTo>
                <a:lnTo>
                  <a:pt x="204" y="165"/>
                </a:lnTo>
                <a:lnTo>
                  <a:pt x="255" y="203"/>
                </a:lnTo>
                <a:lnTo>
                  <a:pt x="306" y="241"/>
                </a:lnTo>
                <a:lnTo>
                  <a:pt x="369" y="292"/>
                </a:lnTo>
                <a:lnTo>
                  <a:pt x="433" y="343"/>
                </a:lnTo>
                <a:lnTo>
                  <a:pt x="484" y="393"/>
                </a:lnTo>
                <a:lnTo>
                  <a:pt x="547" y="431"/>
                </a:lnTo>
                <a:lnTo>
                  <a:pt x="624" y="482"/>
                </a:lnTo>
                <a:lnTo>
                  <a:pt x="687" y="520"/>
                </a:lnTo>
                <a:lnTo>
                  <a:pt x="751" y="558"/>
                </a:lnTo>
                <a:lnTo>
                  <a:pt x="815" y="583"/>
                </a:lnTo>
                <a:lnTo>
                  <a:pt x="891" y="609"/>
                </a:lnTo>
                <a:lnTo>
                  <a:pt x="954" y="647"/>
                </a:lnTo>
                <a:lnTo>
                  <a:pt x="1018" y="659"/>
                </a:lnTo>
                <a:lnTo>
                  <a:pt x="1082" y="685"/>
                </a:lnTo>
                <a:lnTo>
                  <a:pt x="1133" y="710"/>
                </a:lnTo>
                <a:lnTo>
                  <a:pt x="1171" y="723"/>
                </a:lnTo>
                <a:lnTo>
                  <a:pt x="1209" y="735"/>
                </a:lnTo>
                <a:lnTo>
                  <a:pt x="1234" y="748"/>
                </a:lnTo>
                <a:lnTo>
                  <a:pt x="1247" y="761"/>
                </a:lnTo>
                <a:lnTo>
                  <a:pt x="1260" y="773"/>
                </a:lnTo>
                <a:lnTo>
                  <a:pt x="1247" y="786"/>
                </a:lnTo>
                <a:lnTo>
                  <a:pt x="1234" y="799"/>
                </a:lnTo>
                <a:lnTo>
                  <a:pt x="1222" y="811"/>
                </a:lnTo>
                <a:lnTo>
                  <a:pt x="1209" y="811"/>
                </a:lnTo>
                <a:lnTo>
                  <a:pt x="1183" y="824"/>
                </a:lnTo>
                <a:lnTo>
                  <a:pt x="1158" y="824"/>
                </a:lnTo>
                <a:lnTo>
                  <a:pt x="1120" y="824"/>
                </a:lnTo>
                <a:lnTo>
                  <a:pt x="1056" y="849"/>
                </a:lnTo>
                <a:lnTo>
                  <a:pt x="1005" y="849"/>
                </a:lnTo>
                <a:lnTo>
                  <a:pt x="954" y="862"/>
                </a:lnTo>
                <a:lnTo>
                  <a:pt x="916" y="862"/>
                </a:lnTo>
                <a:lnTo>
                  <a:pt x="878" y="862"/>
                </a:lnTo>
                <a:lnTo>
                  <a:pt x="840" y="862"/>
                </a:lnTo>
                <a:lnTo>
                  <a:pt x="802" y="849"/>
                </a:lnTo>
                <a:lnTo>
                  <a:pt x="776" y="837"/>
                </a:lnTo>
                <a:lnTo>
                  <a:pt x="751" y="824"/>
                </a:lnTo>
                <a:lnTo>
                  <a:pt x="738" y="811"/>
                </a:lnTo>
                <a:lnTo>
                  <a:pt x="713" y="786"/>
                </a:lnTo>
                <a:lnTo>
                  <a:pt x="675" y="761"/>
                </a:lnTo>
                <a:lnTo>
                  <a:pt x="649" y="735"/>
                </a:lnTo>
                <a:lnTo>
                  <a:pt x="598" y="697"/>
                </a:lnTo>
                <a:lnTo>
                  <a:pt x="560" y="647"/>
                </a:lnTo>
                <a:lnTo>
                  <a:pt x="509" y="596"/>
                </a:lnTo>
                <a:lnTo>
                  <a:pt x="446" y="545"/>
                </a:lnTo>
                <a:lnTo>
                  <a:pt x="382" y="482"/>
                </a:lnTo>
                <a:lnTo>
                  <a:pt x="318" y="419"/>
                </a:lnTo>
                <a:lnTo>
                  <a:pt x="242" y="343"/>
                </a:lnTo>
                <a:lnTo>
                  <a:pt x="166" y="267"/>
                </a:lnTo>
                <a:lnTo>
                  <a:pt x="89" y="178"/>
                </a:lnTo>
                <a:lnTo>
                  <a:pt x="0" y="8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70" name="Freeform 54"/>
          <p:cNvSpPr>
            <a:spLocks noChangeArrowheads="1"/>
          </p:cNvSpPr>
          <p:nvPr/>
        </p:nvSpPr>
        <p:spPr bwMode="auto">
          <a:xfrm>
            <a:off x="6237288" y="2726267"/>
            <a:ext cx="120650" cy="965200"/>
          </a:xfrm>
          <a:custGeom>
            <a:avLst/>
            <a:gdLst>
              <a:gd name="T0" fmla="*/ 191 w 191"/>
              <a:gd name="T1" fmla="*/ 0 h 1140"/>
              <a:gd name="T2" fmla="*/ 191 w 191"/>
              <a:gd name="T3" fmla="*/ 89 h 1140"/>
              <a:gd name="T4" fmla="*/ 191 w 191"/>
              <a:gd name="T5" fmla="*/ 190 h 1140"/>
              <a:gd name="T6" fmla="*/ 178 w 191"/>
              <a:gd name="T7" fmla="*/ 279 h 1140"/>
              <a:gd name="T8" fmla="*/ 178 w 191"/>
              <a:gd name="T9" fmla="*/ 367 h 1140"/>
              <a:gd name="T10" fmla="*/ 178 w 191"/>
              <a:gd name="T11" fmla="*/ 443 h 1140"/>
              <a:gd name="T12" fmla="*/ 178 w 191"/>
              <a:gd name="T13" fmla="*/ 519 h 1140"/>
              <a:gd name="T14" fmla="*/ 178 w 191"/>
              <a:gd name="T15" fmla="*/ 595 h 1140"/>
              <a:gd name="T16" fmla="*/ 178 w 191"/>
              <a:gd name="T17" fmla="*/ 671 h 1140"/>
              <a:gd name="T18" fmla="*/ 178 w 191"/>
              <a:gd name="T19" fmla="*/ 735 h 1140"/>
              <a:gd name="T20" fmla="*/ 165 w 191"/>
              <a:gd name="T21" fmla="*/ 798 h 1140"/>
              <a:gd name="T22" fmla="*/ 165 w 191"/>
              <a:gd name="T23" fmla="*/ 849 h 1140"/>
              <a:gd name="T24" fmla="*/ 165 w 191"/>
              <a:gd name="T25" fmla="*/ 912 h 1140"/>
              <a:gd name="T26" fmla="*/ 165 w 191"/>
              <a:gd name="T27" fmla="*/ 963 h 1140"/>
              <a:gd name="T28" fmla="*/ 165 w 191"/>
              <a:gd name="T29" fmla="*/ 1001 h 1140"/>
              <a:gd name="T30" fmla="*/ 165 w 191"/>
              <a:gd name="T31" fmla="*/ 1052 h 1140"/>
              <a:gd name="T32" fmla="*/ 165 w 191"/>
              <a:gd name="T33" fmla="*/ 1090 h 1140"/>
              <a:gd name="T34" fmla="*/ 38 w 191"/>
              <a:gd name="T35" fmla="*/ 1140 h 1140"/>
              <a:gd name="T36" fmla="*/ 38 w 191"/>
              <a:gd name="T37" fmla="*/ 1039 h 1140"/>
              <a:gd name="T38" fmla="*/ 38 w 191"/>
              <a:gd name="T39" fmla="*/ 938 h 1140"/>
              <a:gd name="T40" fmla="*/ 38 w 191"/>
              <a:gd name="T41" fmla="*/ 849 h 1140"/>
              <a:gd name="T42" fmla="*/ 38 w 191"/>
              <a:gd name="T43" fmla="*/ 760 h 1140"/>
              <a:gd name="T44" fmla="*/ 26 w 191"/>
              <a:gd name="T45" fmla="*/ 671 h 1140"/>
              <a:gd name="T46" fmla="*/ 26 w 191"/>
              <a:gd name="T47" fmla="*/ 595 h 1140"/>
              <a:gd name="T48" fmla="*/ 26 w 191"/>
              <a:gd name="T49" fmla="*/ 519 h 1140"/>
              <a:gd name="T50" fmla="*/ 26 w 191"/>
              <a:gd name="T51" fmla="*/ 443 h 1140"/>
              <a:gd name="T52" fmla="*/ 26 w 191"/>
              <a:gd name="T53" fmla="*/ 367 h 1140"/>
              <a:gd name="T54" fmla="*/ 26 w 191"/>
              <a:gd name="T55" fmla="*/ 304 h 1140"/>
              <a:gd name="T56" fmla="*/ 26 w 191"/>
              <a:gd name="T57" fmla="*/ 253 h 1140"/>
              <a:gd name="T58" fmla="*/ 13 w 191"/>
              <a:gd name="T59" fmla="*/ 203 h 1140"/>
              <a:gd name="T60" fmla="*/ 13 w 191"/>
              <a:gd name="T61" fmla="*/ 152 h 1140"/>
              <a:gd name="T62" fmla="*/ 13 w 191"/>
              <a:gd name="T63" fmla="*/ 101 h 1140"/>
              <a:gd name="T64" fmla="*/ 0 w 191"/>
              <a:gd name="T65" fmla="*/ 63 h 1140"/>
              <a:gd name="T66" fmla="*/ 0 w 191"/>
              <a:gd name="T67" fmla="*/ 25 h 1140"/>
              <a:gd name="T68" fmla="*/ 191 w 191"/>
              <a:gd name="T69" fmla="*/ 0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1" h="1140">
                <a:moveTo>
                  <a:pt x="191" y="0"/>
                </a:moveTo>
                <a:lnTo>
                  <a:pt x="191" y="89"/>
                </a:lnTo>
                <a:lnTo>
                  <a:pt x="191" y="190"/>
                </a:lnTo>
                <a:lnTo>
                  <a:pt x="178" y="279"/>
                </a:lnTo>
                <a:lnTo>
                  <a:pt x="178" y="367"/>
                </a:lnTo>
                <a:lnTo>
                  <a:pt x="178" y="443"/>
                </a:lnTo>
                <a:lnTo>
                  <a:pt x="178" y="519"/>
                </a:lnTo>
                <a:lnTo>
                  <a:pt x="178" y="595"/>
                </a:lnTo>
                <a:lnTo>
                  <a:pt x="178" y="671"/>
                </a:lnTo>
                <a:lnTo>
                  <a:pt x="178" y="735"/>
                </a:lnTo>
                <a:lnTo>
                  <a:pt x="165" y="798"/>
                </a:lnTo>
                <a:lnTo>
                  <a:pt x="165" y="849"/>
                </a:lnTo>
                <a:lnTo>
                  <a:pt x="165" y="912"/>
                </a:lnTo>
                <a:lnTo>
                  <a:pt x="165" y="963"/>
                </a:lnTo>
                <a:lnTo>
                  <a:pt x="165" y="1001"/>
                </a:lnTo>
                <a:lnTo>
                  <a:pt x="165" y="1052"/>
                </a:lnTo>
                <a:lnTo>
                  <a:pt x="165" y="1090"/>
                </a:lnTo>
                <a:lnTo>
                  <a:pt x="38" y="1140"/>
                </a:lnTo>
                <a:lnTo>
                  <a:pt x="38" y="1039"/>
                </a:lnTo>
                <a:lnTo>
                  <a:pt x="38" y="938"/>
                </a:lnTo>
                <a:lnTo>
                  <a:pt x="38" y="849"/>
                </a:lnTo>
                <a:lnTo>
                  <a:pt x="38" y="760"/>
                </a:lnTo>
                <a:lnTo>
                  <a:pt x="26" y="671"/>
                </a:lnTo>
                <a:lnTo>
                  <a:pt x="26" y="595"/>
                </a:lnTo>
                <a:lnTo>
                  <a:pt x="26" y="519"/>
                </a:lnTo>
                <a:lnTo>
                  <a:pt x="26" y="443"/>
                </a:lnTo>
                <a:lnTo>
                  <a:pt x="26" y="367"/>
                </a:lnTo>
                <a:lnTo>
                  <a:pt x="26" y="304"/>
                </a:lnTo>
                <a:lnTo>
                  <a:pt x="26" y="253"/>
                </a:lnTo>
                <a:lnTo>
                  <a:pt x="13" y="203"/>
                </a:lnTo>
                <a:lnTo>
                  <a:pt x="13" y="152"/>
                </a:lnTo>
                <a:lnTo>
                  <a:pt x="13" y="101"/>
                </a:lnTo>
                <a:lnTo>
                  <a:pt x="0" y="63"/>
                </a:lnTo>
                <a:lnTo>
                  <a:pt x="0" y="25"/>
                </a:lnTo>
                <a:lnTo>
                  <a:pt x="191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67" name="Freeform 51"/>
          <p:cNvSpPr>
            <a:spLocks noChangeArrowheads="1"/>
          </p:cNvSpPr>
          <p:nvPr/>
        </p:nvSpPr>
        <p:spPr bwMode="auto">
          <a:xfrm>
            <a:off x="5954713" y="3522134"/>
            <a:ext cx="588962" cy="395817"/>
          </a:xfrm>
          <a:custGeom>
            <a:avLst/>
            <a:gdLst>
              <a:gd name="T0" fmla="*/ 13 w 929"/>
              <a:gd name="T1" fmla="*/ 354 h 468"/>
              <a:gd name="T2" fmla="*/ 0 w 929"/>
              <a:gd name="T3" fmla="*/ 291 h 468"/>
              <a:gd name="T4" fmla="*/ 13 w 929"/>
              <a:gd name="T5" fmla="*/ 266 h 468"/>
              <a:gd name="T6" fmla="*/ 51 w 929"/>
              <a:gd name="T7" fmla="*/ 253 h 468"/>
              <a:gd name="T8" fmla="*/ 89 w 929"/>
              <a:gd name="T9" fmla="*/ 266 h 468"/>
              <a:gd name="T10" fmla="*/ 127 w 929"/>
              <a:gd name="T11" fmla="*/ 278 h 468"/>
              <a:gd name="T12" fmla="*/ 152 w 929"/>
              <a:gd name="T13" fmla="*/ 266 h 468"/>
              <a:gd name="T14" fmla="*/ 178 w 929"/>
              <a:gd name="T15" fmla="*/ 266 h 468"/>
              <a:gd name="T16" fmla="*/ 216 w 929"/>
              <a:gd name="T17" fmla="*/ 253 h 468"/>
              <a:gd name="T18" fmla="*/ 267 w 929"/>
              <a:gd name="T19" fmla="*/ 228 h 468"/>
              <a:gd name="T20" fmla="*/ 318 w 929"/>
              <a:gd name="T21" fmla="*/ 202 h 468"/>
              <a:gd name="T22" fmla="*/ 381 w 929"/>
              <a:gd name="T23" fmla="*/ 177 h 468"/>
              <a:gd name="T24" fmla="*/ 458 w 929"/>
              <a:gd name="T25" fmla="*/ 152 h 468"/>
              <a:gd name="T26" fmla="*/ 547 w 929"/>
              <a:gd name="T27" fmla="*/ 114 h 468"/>
              <a:gd name="T28" fmla="*/ 623 w 929"/>
              <a:gd name="T29" fmla="*/ 88 h 468"/>
              <a:gd name="T30" fmla="*/ 687 w 929"/>
              <a:gd name="T31" fmla="*/ 63 h 468"/>
              <a:gd name="T32" fmla="*/ 750 w 929"/>
              <a:gd name="T33" fmla="*/ 38 h 468"/>
              <a:gd name="T34" fmla="*/ 789 w 929"/>
              <a:gd name="T35" fmla="*/ 25 h 468"/>
              <a:gd name="T36" fmla="*/ 852 w 929"/>
              <a:gd name="T37" fmla="*/ 0 h 468"/>
              <a:gd name="T38" fmla="*/ 890 w 929"/>
              <a:gd name="T39" fmla="*/ 0 h 468"/>
              <a:gd name="T40" fmla="*/ 929 w 929"/>
              <a:gd name="T41" fmla="*/ 0 h 468"/>
              <a:gd name="T42" fmla="*/ 929 w 929"/>
              <a:gd name="T43" fmla="*/ 25 h 468"/>
              <a:gd name="T44" fmla="*/ 916 w 929"/>
              <a:gd name="T45" fmla="*/ 50 h 468"/>
              <a:gd name="T46" fmla="*/ 878 w 929"/>
              <a:gd name="T47" fmla="*/ 63 h 468"/>
              <a:gd name="T48" fmla="*/ 839 w 929"/>
              <a:gd name="T49" fmla="*/ 88 h 468"/>
              <a:gd name="T50" fmla="*/ 789 w 929"/>
              <a:gd name="T51" fmla="*/ 126 h 468"/>
              <a:gd name="T52" fmla="*/ 725 w 929"/>
              <a:gd name="T53" fmla="*/ 164 h 468"/>
              <a:gd name="T54" fmla="*/ 649 w 929"/>
              <a:gd name="T55" fmla="*/ 215 h 468"/>
              <a:gd name="T56" fmla="*/ 572 w 929"/>
              <a:gd name="T57" fmla="*/ 266 h 468"/>
              <a:gd name="T58" fmla="*/ 483 w 929"/>
              <a:gd name="T59" fmla="*/ 316 h 468"/>
              <a:gd name="T60" fmla="*/ 407 w 929"/>
              <a:gd name="T61" fmla="*/ 354 h 468"/>
              <a:gd name="T62" fmla="*/ 331 w 929"/>
              <a:gd name="T63" fmla="*/ 392 h 468"/>
              <a:gd name="T64" fmla="*/ 280 w 929"/>
              <a:gd name="T65" fmla="*/ 418 h 468"/>
              <a:gd name="T66" fmla="*/ 229 w 929"/>
              <a:gd name="T67" fmla="*/ 443 h 468"/>
              <a:gd name="T68" fmla="*/ 191 w 929"/>
              <a:gd name="T69" fmla="*/ 456 h 468"/>
              <a:gd name="T70" fmla="*/ 165 w 929"/>
              <a:gd name="T71" fmla="*/ 468 h 468"/>
              <a:gd name="T72" fmla="*/ 140 w 929"/>
              <a:gd name="T73" fmla="*/ 468 h 468"/>
              <a:gd name="T74" fmla="*/ 114 w 929"/>
              <a:gd name="T75" fmla="*/ 456 h 468"/>
              <a:gd name="T76" fmla="*/ 89 w 929"/>
              <a:gd name="T77" fmla="*/ 443 h 468"/>
              <a:gd name="T78" fmla="*/ 51 w 929"/>
              <a:gd name="T79" fmla="*/ 418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29" h="468">
                <a:moveTo>
                  <a:pt x="38" y="392"/>
                </a:moveTo>
                <a:lnTo>
                  <a:pt x="13" y="354"/>
                </a:lnTo>
                <a:lnTo>
                  <a:pt x="0" y="316"/>
                </a:lnTo>
                <a:lnTo>
                  <a:pt x="0" y="291"/>
                </a:lnTo>
                <a:lnTo>
                  <a:pt x="0" y="278"/>
                </a:lnTo>
                <a:lnTo>
                  <a:pt x="13" y="266"/>
                </a:lnTo>
                <a:lnTo>
                  <a:pt x="25" y="253"/>
                </a:lnTo>
                <a:lnTo>
                  <a:pt x="51" y="253"/>
                </a:lnTo>
                <a:lnTo>
                  <a:pt x="76" y="266"/>
                </a:lnTo>
                <a:lnTo>
                  <a:pt x="89" y="266"/>
                </a:lnTo>
                <a:lnTo>
                  <a:pt x="114" y="278"/>
                </a:lnTo>
                <a:lnTo>
                  <a:pt x="127" y="278"/>
                </a:lnTo>
                <a:lnTo>
                  <a:pt x="140" y="278"/>
                </a:lnTo>
                <a:lnTo>
                  <a:pt x="152" y="266"/>
                </a:lnTo>
                <a:lnTo>
                  <a:pt x="165" y="266"/>
                </a:lnTo>
                <a:lnTo>
                  <a:pt x="178" y="266"/>
                </a:lnTo>
                <a:lnTo>
                  <a:pt x="203" y="253"/>
                </a:lnTo>
                <a:lnTo>
                  <a:pt x="216" y="253"/>
                </a:lnTo>
                <a:lnTo>
                  <a:pt x="242" y="240"/>
                </a:lnTo>
                <a:lnTo>
                  <a:pt x="267" y="228"/>
                </a:lnTo>
                <a:lnTo>
                  <a:pt x="292" y="215"/>
                </a:lnTo>
                <a:lnTo>
                  <a:pt x="318" y="202"/>
                </a:lnTo>
                <a:lnTo>
                  <a:pt x="343" y="190"/>
                </a:lnTo>
                <a:lnTo>
                  <a:pt x="381" y="177"/>
                </a:lnTo>
                <a:lnTo>
                  <a:pt x="420" y="164"/>
                </a:lnTo>
                <a:lnTo>
                  <a:pt x="458" y="152"/>
                </a:lnTo>
                <a:lnTo>
                  <a:pt x="496" y="126"/>
                </a:lnTo>
                <a:lnTo>
                  <a:pt x="547" y="114"/>
                </a:lnTo>
                <a:lnTo>
                  <a:pt x="585" y="101"/>
                </a:lnTo>
                <a:lnTo>
                  <a:pt x="623" y="88"/>
                </a:lnTo>
                <a:lnTo>
                  <a:pt x="661" y="76"/>
                </a:lnTo>
                <a:lnTo>
                  <a:pt x="687" y="63"/>
                </a:lnTo>
                <a:lnTo>
                  <a:pt x="712" y="50"/>
                </a:lnTo>
                <a:lnTo>
                  <a:pt x="750" y="38"/>
                </a:lnTo>
                <a:lnTo>
                  <a:pt x="776" y="25"/>
                </a:lnTo>
                <a:lnTo>
                  <a:pt x="789" y="25"/>
                </a:lnTo>
                <a:lnTo>
                  <a:pt x="814" y="12"/>
                </a:lnTo>
                <a:lnTo>
                  <a:pt x="852" y="0"/>
                </a:lnTo>
                <a:lnTo>
                  <a:pt x="878" y="0"/>
                </a:lnTo>
                <a:lnTo>
                  <a:pt x="890" y="0"/>
                </a:lnTo>
                <a:lnTo>
                  <a:pt x="903" y="0"/>
                </a:lnTo>
                <a:lnTo>
                  <a:pt x="929" y="0"/>
                </a:lnTo>
                <a:lnTo>
                  <a:pt x="929" y="12"/>
                </a:lnTo>
                <a:lnTo>
                  <a:pt x="929" y="25"/>
                </a:lnTo>
                <a:lnTo>
                  <a:pt x="916" y="38"/>
                </a:lnTo>
                <a:lnTo>
                  <a:pt x="916" y="50"/>
                </a:lnTo>
                <a:lnTo>
                  <a:pt x="890" y="50"/>
                </a:lnTo>
                <a:lnTo>
                  <a:pt x="878" y="63"/>
                </a:lnTo>
                <a:lnTo>
                  <a:pt x="865" y="76"/>
                </a:lnTo>
                <a:lnTo>
                  <a:pt x="839" y="88"/>
                </a:lnTo>
                <a:lnTo>
                  <a:pt x="814" y="114"/>
                </a:lnTo>
                <a:lnTo>
                  <a:pt x="789" y="126"/>
                </a:lnTo>
                <a:lnTo>
                  <a:pt x="763" y="139"/>
                </a:lnTo>
                <a:lnTo>
                  <a:pt x="725" y="164"/>
                </a:lnTo>
                <a:lnTo>
                  <a:pt x="687" y="190"/>
                </a:lnTo>
                <a:lnTo>
                  <a:pt x="649" y="215"/>
                </a:lnTo>
                <a:lnTo>
                  <a:pt x="610" y="240"/>
                </a:lnTo>
                <a:lnTo>
                  <a:pt x="572" y="266"/>
                </a:lnTo>
                <a:lnTo>
                  <a:pt x="521" y="291"/>
                </a:lnTo>
                <a:lnTo>
                  <a:pt x="483" y="316"/>
                </a:lnTo>
                <a:lnTo>
                  <a:pt x="445" y="329"/>
                </a:lnTo>
                <a:lnTo>
                  <a:pt x="407" y="354"/>
                </a:lnTo>
                <a:lnTo>
                  <a:pt x="369" y="380"/>
                </a:lnTo>
                <a:lnTo>
                  <a:pt x="331" y="392"/>
                </a:lnTo>
                <a:lnTo>
                  <a:pt x="305" y="405"/>
                </a:lnTo>
                <a:lnTo>
                  <a:pt x="280" y="418"/>
                </a:lnTo>
                <a:lnTo>
                  <a:pt x="254" y="430"/>
                </a:lnTo>
                <a:lnTo>
                  <a:pt x="229" y="443"/>
                </a:lnTo>
                <a:lnTo>
                  <a:pt x="216" y="456"/>
                </a:lnTo>
                <a:lnTo>
                  <a:pt x="191" y="456"/>
                </a:lnTo>
                <a:lnTo>
                  <a:pt x="178" y="468"/>
                </a:lnTo>
                <a:lnTo>
                  <a:pt x="165" y="468"/>
                </a:lnTo>
                <a:lnTo>
                  <a:pt x="152" y="468"/>
                </a:lnTo>
                <a:lnTo>
                  <a:pt x="140" y="468"/>
                </a:lnTo>
                <a:lnTo>
                  <a:pt x="127" y="468"/>
                </a:lnTo>
                <a:lnTo>
                  <a:pt x="114" y="456"/>
                </a:lnTo>
                <a:lnTo>
                  <a:pt x="102" y="456"/>
                </a:lnTo>
                <a:lnTo>
                  <a:pt x="89" y="443"/>
                </a:lnTo>
                <a:lnTo>
                  <a:pt x="63" y="430"/>
                </a:lnTo>
                <a:lnTo>
                  <a:pt x="51" y="418"/>
                </a:lnTo>
                <a:lnTo>
                  <a:pt x="38" y="39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17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6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珍</a:t>
            </a:r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宝</a:t>
            </a:r>
            <a:endParaRPr lang="zh-CN" altLang="en-US" sz="6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矩形 2"/>
          <p:cNvSpPr>
            <a:spLocks noChangeArrowheads="1"/>
          </p:cNvSpPr>
          <p:nvPr/>
        </p:nvSpPr>
        <p:spPr bwMode="auto">
          <a:xfrm>
            <a:off x="5287963" y="4917017"/>
            <a:ext cx="325596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王字要窄小，人字稍扁宽，下边三撇上下排列、下撇要长。</a:t>
            </a:r>
            <a:endParaRPr lang="zh-CN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4" name="矩形 4"/>
          <p:cNvSpPr>
            <a:spLocks noChangeArrowheads="1"/>
          </p:cNvSpPr>
          <p:nvPr/>
        </p:nvSpPr>
        <p:spPr bwMode="auto">
          <a:xfrm>
            <a:off x="2628901" y="255270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珍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622551" y="158538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zhēn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15964" y="4167718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</a:rPr>
              <a:t>左右</a:t>
            </a:r>
            <a:endParaRPr lang="zh-CN" altLang="en-US" sz="2200" b="1" dirty="0" smtClean="0">
              <a:latin typeface="+mj-ea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15963" y="5276851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>
                <a:solidFill>
                  <a:srgbClr val="000000"/>
                </a:solidFill>
                <a:latin typeface="+mj-ea"/>
              </a:rPr>
              <a:t>珍珠 </a:t>
            </a:r>
            <a:r>
              <a:rPr lang="zh-CN" altLang="en-US" sz="2200" b="1" dirty="0" smtClean="0">
                <a:solidFill>
                  <a:srgbClr val="000000"/>
                </a:solidFill>
                <a:latin typeface="+mj-ea"/>
              </a:rPr>
              <a:t> 奇珍异宝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15963" y="5831417"/>
            <a:ext cx="451961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>
                <a:latin typeface="+mj-ea"/>
                <a:ea typeface="+mj-ea"/>
              </a:rPr>
              <a:t>大海中蕴藏着好多的珍宝。 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15964" y="4724401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Z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>
                <a:latin typeface="+mj-ea"/>
                <a:ea typeface="+mj-ea"/>
              </a:rPr>
              <a:t>王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grpSp>
        <p:nvGrpSpPr>
          <p:cNvPr id="29725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33" name="圆角矩形 32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pic>
        <p:nvPicPr>
          <p:cNvPr id="29728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3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618" name="Freeform 58"/>
          <p:cNvSpPr>
            <a:spLocks noChangeArrowheads="1"/>
          </p:cNvSpPr>
          <p:nvPr/>
        </p:nvSpPr>
        <p:spPr bwMode="auto">
          <a:xfrm>
            <a:off x="6007100" y="2738967"/>
            <a:ext cx="177800" cy="795867"/>
          </a:xfrm>
          <a:custGeom>
            <a:avLst/>
            <a:gdLst>
              <a:gd name="T0" fmla="*/ 89 w 280"/>
              <a:gd name="T1" fmla="*/ 317 h 938"/>
              <a:gd name="T2" fmla="*/ 76 w 280"/>
              <a:gd name="T3" fmla="*/ 241 h 938"/>
              <a:gd name="T4" fmla="*/ 63 w 280"/>
              <a:gd name="T5" fmla="*/ 178 h 938"/>
              <a:gd name="T6" fmla="*/ 51 w 280"/>
              <a:gd name="T7" fmla="*/ 140 h 938"/>
              <a:gd name="T8" fmla="*/ 25 w 280"/>
              <a:gd name="T9" fmla="*/ 102 h 938"/>
              <a:gd name="T10" fmla="*/ 13 w 280"/>
              <a:gd name="T11" fmla="*/ 64 h 938"/>
              <a:gd name="T12" fmla="*/ 0 w 280"/>
              <a:gd name="T13" fmla="*/ 26 h 938"/>
              <a:gd name="T14" fmla="*/ 13 w 280"/>
              <a:gd name="T15" fmla="*/ 0 h 938"/>
              <a:gd name="T16" fmla="*/ 38 w 280"/>
              <a:gd name="T17" fmla="*/ 0 h 938"/>
              <a:gd name="T18" fmla="*/ 76 w 280"/>
              <a:gd name="T19" fmla="*/ 0 h 938"/>
              <a:gd name="T20" fmla="*/ 127 w 280"/>
              <a:gd name="T21" fmla="*/ 13 h 938"/>
              <a:gd name="T22" fmla="*/ 191 w 280"/>
              <a:gd name="T23" fmla="*/ 26 h 938"/>
              <a:gd name="T24" fmla="*/ 229 w 280"/>
              <a:gd name="T25" fmla="*/ 51 h 938"/>
              <a:gd name="T26" fmla="*/ 229 w 280"/>
              <a:gd name="T27" fmla="*/ 76 h 938"/>
              <a:gd name="T28" fmla="*/ 229 w 280"/>
              <a:gd name="T29" fmla="*/ 114 h 938"/>
              <a:gd name="T30" fmla="*/ 229 w 280"/>
              <a:gd name="T31" fmla="*/ 165 h 938"/>
              <a:gd name="T32" fmla="*/ 242 w 280"/>
              <a:gd name="T33" fmla="*/ 216 h 938"/>
              <a:gd name="T34" fmla="*/ 242 w 280"/>
              <a:gd name="T35" fmla="*/ 292 h 938"/>
              <a:gd name="T36" fmla="*/ 254 w 280"/>
              <a:gd name="T37" fmla="*/ 368 h 938"/>
              <a:gd name="T38" fmla="*/ 254 w 280"/>
              <a:gd name="T39" fmla="*/ 469 h 938"/>
              <a:gd name="T40" fmla="*/ 267 w 280"/>
              <a:gd name="T41" fmla="*/ 570 h 938"/>
              <a:gd name="T42" fmla="*/ 267 w 280"/>
              <a:gd name="T43" fmla="*/ 659 h 938"/>
              <a:gd name="T44" fmla="*/ 280 w 280"/>
              <a:gd name="T45" fmla="*/ 735 h 938"/>
              <a:gd name="T46" fmla="*/ 280 w 280"/>
              <a:gd name="T47" fmla="*/ 799 h 938"/>
              <a:gd name="T48" fmla="*/ 280 w 280"/>
              <a:gd name="T49" fmla="*/ 849 h 938"/>
              <a:gd name="T50" fmla="*/ 267 w 280"/>
              <a:gd name="T51" fmla="*/ 900 h 938"/>
              <a:gd name="T52" fmla="*/ 267 w 280"/>
              <a:gd name="T53" fmla="*/ 925 h 938"/>
              <a:gd name="T54" fmla="*/ 254 w 280"/>
              <a:gd name="T55" fmla="*/ 938 h 938"/>
              <a:gd name="T56" fmla="*/ 229 w 280"/>
              <a:gd name="T57" fmla="*/ 938 h 938"/>
              <a:gd name="T58" fmla="*/ 203 w 280"/>
              <a:gd name="T59" fmla="*/ 900 h 938"/>
              <a:gd name="T60" fmla="*/ 191 w 280"/>
              <a:gd name="T61" fmla="*/ 837 h 938"/>
              <a:gd name="T62" fmla="*/ 178 w 280"/>
              <a:gd name="T63" fmla="*/ 761 h 938"/>
              <a:gd name="T64" fmla="*/ 127 w 280"/>
              <a:gd name="T65" fmla="*/ 558 h 938"/>
              <a:gd name="T66" fmla="*/ 89 w 280"/>
              <a:gd name="T67" fmla="*/ 368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80" h="938">
                <a:moveTo>
                  <a:pt x="89" y="368"/>
                </a:moveTo>
                <a:lnTo>
                  <a:pt x="89" y="317"/>
                </a:lnTo>
                <a:lnTo>
                  <a:pt x="89" y="279"/>
                </a:lnTo>
                <a:lnTo>
                  <a:pt x="76" y="241"/>
                </a:lnTo>
                <a:lnTo>
                  <a:pt x="76" y="216"/>
                </a:lnTo>
                <a:lnTo>
                  <a:pt x="63" y="178"/>
                </a:lnTo>
                <a:lnTo>
                  <a:pt x="51" y="152"/>
                </a:lnTo>
                <a:lnTo>
                  <a:pt x="51" y="140"/>
                </a:lnTo>
                <a:lnTo>
                  <a:pt x="38" y="127"/>
                </a:lnTo>
                <a:lnTo>
                  <a:pt x="25" y="102"/>
                </a:lnTo>
                <a:lnTo>
                  <a:pt x="13" y="89"/>
                </a:lnTo>
                <a:lnTo>
                  <a:pt x="13" y="64"/>
                </a:lnTo>
                <a:lnTo>
                  <a:pt x="0" y="38"/>
                </a:lnTo>
                <a:lnTo>
                  <a:pt x="0" y="26"/>
                </a:lnTo>
                <a:lnTo>
                  <a:pt x="0" y="13"/>
                </a:lnTo>
                <a:lnTo>
                  <a:pt x="13" y="0"/>
                </a:lnTo>
                <a:lnTo>
                  <a:pt x="25" y="0"/>
                </a:lnTo>
                <a:lnTo>
                  <a:pt x="38" y="0"/>
                </a:lnTo>
                <a:lnTo>
                  <a:pt x="51" y="0"/>
                </a:lnTo>
                <a:lnTo>
                  <a:pt x="76" y="0"/>
                </a:lnTo>
                <a:lnTo>
                  <a:pt x="89" y="0"/>
                </a:lnTo>
                <a:lnTo>
                  <a:pt x="127" y="13"/>
                </a:lnTo>
                <a:lnTo>
                  <a:pt x="152" y="26"/>
                </a:lnTo>
                <a:lnTo>
                  <a:pt x="191" y="26"/>
                </a:lnTo>
                <a:lnTo>
                  <a:pt x="229" y="38"/>
                </a:lnTo>
                <a:lnTo>
                  <a:pt x="229" y="51"/>
                </a:lnTo>
                <a:lnTo>
                  <a:pt x="229" y="64"/>
                </a:lnTo>
                <a:lnTo>
                  <a:pt x="229" y="76"/>
                </a:lnTo>
                <a:lnTo>
                  <a:pt x="229" y="89"/>
                </a:lnTo>
                <a:lnTo>
                  <a:pt x="229" y="114"/>
                </a:lnTo>
                <a:lnTo>
                  <a:pt x="229" y="140"/>
                </a:lnTo>
                <a:lnTo>
                  <a:pt x="229" y="165"/>
                </a:lnTo>
                <a:lnTo>
                  <a:pt x="242" y="190"/>
                </a:lnTo>
                <a:lnTo>
                  <a:pt x="242" y="216"/>
                </a:lnTo>
                <a:lnTo>
                  <a:pt x="242" y="254"/>
                </a:lnTo>
                <a:lnTo>
                  <a:pt x="242" y="292"/>
                </a:lnTo>
                <a:lnTo>
                  <a:pt x="242" y="330"/>
                </a:lnTo>
                <a:lnTo>
                  <a:pt x="254" y="368"/>
                </a:lnTo>
                <a:lnTo>
                  <a:pt x="254" y="418"/>
                </a:lnTo>
                <a:lnTo>
                  <a:pt x="254" y="469"/>
                </a:lnTo>
                <a:lnTo>
                  <a:pt x="267" y="520"/>
                </a:lnTo>
                <a:lnTo>
                  <a:pt x="267" y="570"/>
                </a:lnTo>
                <a:lnTo>
                  <a:pt x="267" y="608"/>
                </a:lnTo>
                <a:lnTo>
                  <a:pt x="267" y="659"/>
                </a:lnTo>
                <a:lnTo>
                  <a:pt x="267" y="697"/>
                </a:lnTo>
                <a:lnTo>
                  <a:pt x="280" y="735"/>
                </a:lnTo>
                <a:lnTo>
                  <a:pt x="280" y="773"/>
                </a:lnTo>
                <a:lnTo>
                  <a:pt x="280" y="799"/>
                </a:lnTo>
                <a:lnTo>
                  <a:pt x="280" y="824"/>
                </a:lnTo>
                <a:lnTo>
                  <a:pt x="280" y="849"/>
                </a:lnTo>
                <a:lnTo>
                  <a:pt x="280" y="875"/>
                </a:lnTo>
                <a:lnTo>
                  <a:pt x="267" y="900"/>
                </a:lnTo>
                <a:lnTo>
                  <a:pt x="267" y="913"/>
                </a:lnTo>
                <a:lnTo>
                  <a:pt x="267" y="925"/>
                </a:lnTo>
                <a:lnTo>
                  <a:pt x="267" y="938"/>
                </a:lnTo>
                <a:lnTo>
                  <a:pt x="254" y="938"/>
                </a:lnTo>
                <a:lnTo>
                  <a:pt x="242" y="938"/>
                </a:lnTo>
                <a:lnTo>
                  <a:pt x="229" y="938"/>
                </a:lnTo>
                <a:lnTo>
                  <a:pt x="216" y="925"/>
                </a:lnTo>
                <a:lnTo>
                  <a:pt x="203" y="900"/>
                </a:lnTo>
                <a:lnTo>
                  <a:pt x="203" y="875"/>
                </a:lnTo>
                <a:lnTo>
                  <a:pt x="191" y="837"/>
                </a:lnTo>
                <a:lnTo>
                  <a:pt x="178" y="799"/>
                </a:lnTo>
                <a:lnTo>
                  <a:pt x="178" y="761"/>
                </a:lnTo>
                <a:lnTo>
                  <a:pt x="152" y="659"/>
                </a:lnTo>
                <a:lnTo>
                  <a:pt x="127" y="558"/>
                </a:lnTo>
                <a:lnTo>
                  <a:pt x="114" y="456"/>
                </a:lnTo>
                <a:lnTo>
                  <a:pt x="89" y="36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19" name="Freeform 59"/>
          <p:cNvSpPr>
            <a:spLocks noChangeArrowheads="1"/>
          </p:cNvSpPr>
          <p:nvPr/>
        </p:nvSpPr>
        <p:spPr bwMode="auto">
          <a:xfrm>
            <a:off x="6080125" y="2675467"/>
            <a:ext cx="484188" cy="622300"/>
          </a:xfrm>
          <a:custGeom>
            <a:avLst/>
            <a:gdLst>
              <a:gd name="T0" fmla="*/ 496 w 764"/>
              <a:gd name="T1" fmla="*/ 735 h 735"/>
              <a:gd name="T2" fmla="*/ 509 w 764"/>
              <a:gd name="T3" fmla="*/ 608 h 735"/>
              <a:gd name="T4" fmla="*/ 509 w 764"/>
              <a:gd name="T5" fmla="*/ 494 h 735"/>
              <a:gd name="T6" fmla="*/ 522 w 764"/>
              <a:gd name="T7" fmla="*/ 406 h 735"/>
              <a:gd name="T8" fmla="*/ 522 w 764"/>
              <a:gd name="T9" fmla="*/ 330 h 735"/>
              <a:gd name="T10" fmla="*/ 522 w 764"/>
              <a:gd name="T11" fmla="*/ 266 h 735"/>
              <a:gd name="T12" fmla="*/ 522 w 764"/>
              <a:gd name="T13" fmla="*/ 228 h 735"/>
              <a:gd name="T14" fmla="*/ 522 w 764"/>
              <a:gd name="T15" fmla="*/ 190 h 735"/>
              <a:gd name="T16" fmla="*/ 509 w 764"/>
              <a:gd name="T17" fmla="*/ 165 h 735"/>
              <a:gd name="T18" fmla="*/ 471 w 764"/>
              <a:gd name="T19" fmla="*/ 165 h 735"/>
              <a:gd name="T20" fmla="*/ 420 w 764"/>
              <a:gd name="T21" fmla="*/ 165 h 735"/>
              <a:gd name="T22" fmla="*/ 344 w 764"/>
              <a:gd name="T23" fmla="*/ 165 h 735"/>
              <a:gd name="T24" fmla="*/ 217 w 764"/>
              <a:gd name="T25" fmla="*/ 190 h 735"/>
              <a:gd name="T26" fmla="*/ 64 w 764"/>
              <a:gd name="T27" fmla="*/ 203 h 735"/>
              <a:gd name="T28" fmla="*/ 0 w 764"/>
              <a:gd name="T29" fmla="*/ 114 h 735"/>
              <a:gd name="T30" fmla="*/ 128 w 764"/>
              <a:gd name="T31" fmla="*/ 114 h 735"/>
              <a:gd name="T32" fmla="*/ 229 w 764"/>
              <a:gd name="T33" fmla="*/ 102 h 735"/>
              <a:gd name="T34" fmla="*/ 318 w 764"/>
              <a:gd name="T35" fmla="*/ 89 h 735"/>
              <a:gd name="T36" fmla="*/ 369 w 764"/>
              <a:gd name="T37" fmla="*/ 89 h 735"/>
              <a:gd name="T38" fmla="*/ 446 w 764"/>
              <a:gd name="T39" fmla="*/ 64 h 735"/>
              <a:gd name="T40" fmla="*/ 496 w 764"/>
              <a:gd name="T41" fmla="*/ 26 h 735"/>
              <a:gd name="T42" fmla="*/ 547 w 764"/>
              <a:gd name="T43" fmla="*/ 13 h 735"/>
              <a:gd name="T44" fmla="*/ 586 w 764"/>
              <a:gd name="T45" fmla="*/ 0 h 735"/>
              <a:gd name="T46" fmla="*/ 624 w 764"/>
              <a:gd name="T47" fmla="*/ 13 h 735"/>
              <a:gd name="T48" fmla="*/ 687 w 764"/>
              <a:gd name="T49" fmla="*/ 64 h 735"/>
              <a:gd name="T50" fmla="*/ 725 w 764"/>
              <a:gd name="T51" fmla="*/ 89 h 735"/>
              <a:gd name="T52" fmla="*/ 751 w 764"/>
              <a:gd name="T53" fmla="*/ 114 h 735"/>
              <a:gd name="T54" fmla="*/ 764 w 764"/>
              <a:gd name="T55" fmla="*/ 140 h 735"/>
              <a:gd name="T56" fmla="*/ 764 w 764"/>
              <a:gd name="T57" fmla="*/ 165 h 735"/>
              <a:gd name="T58" fmla="*/ 751 w 764"/>
              <a:gd name="T59" fmla="*/ 203 h 735"/>
              <a:gd name="T60" fmla="*/ 713 w 764"/>
              <a:gd name="T61" fmla="*/ 216 h 735"/>
              <a:gd name="T62" fmla="*/ 700 w 764"/>
              <a:gd name="T63" fmla="*/ 241 h 735"/>
              <a:gd name="T64" fmla="*/ 687 w 764"/>
              <a:gd name="T65" fmla="*/ 279 h 735"/>
              <a:gd name="T66" fmla="*/ 675 w 764"/>
              <a:gd name="T67" fmla="*/ 330 h 735"/>
              <a:gd name="T68" fmla="*/ 662 w 764"/>
              <a:gd name="T69" fmla="*/ 393 h 735"/>
              <a:gd name="T70" fmla="*/ 649 w 764"/>
              <a:gd name="T71" fmla="*/ 469 h 735"/>
              <a:gd name="T72" fmla="*/ 636 w 764"/>
              <a:gd name="T73" fmla="*/ 570 h 735"/>
              <a:gd name="T74" fmla="*/ 636 w 764"/>
              <a:gd name="T75" fmla="*/ 672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64" h="735">
                <a:moveTo>
                  <a:pt x="624" y="735"/>
                </a:moveTo>
                <a:lnTo>
                  <a:pt x="496" y="735"/>
                </a:lnTo>
                <a:lnTo>
                  <a:pt x="509" y="672"/>
                </a:lnTo>
                <a:lnTo>
                  <a:pt x="509" y="608"/>
                </a:lnTo>
                <a:lnTo>
                  <a:pt x="509" y="558"/>
                </a:lnTo>
                <a:lnTo>
                  <a:pt x="509" y="494"/>
                </a:lnTo>
                <a:lnTo>
                  <a:pt x="522" y="456"/>
                </a:lnTo>
                <a:lnTo>
                  <a:pt x="522" y="406"/>
                </a:lnTo>
                <a:lnTo>
                  <a:pt x="522" y="368"/>
                </a:lnTo>
                <a:lnTo>
                  <a:pt x="522" y="330"/>
                </a:lnTo>
                <a:lnTo>
                  <a:pt x="522" y="304"/>
                </a:lnTo>
                <a:lnTo>
                  <a:pt x="522" y="266"/>
                </a:lnTo>
                <a:lnTo>
                  <a:pt x="522" y="241"/>
                </a:lnTo>
                <a:lnTo>
                  <a:pt x="522" y="228"/>
                </a:lnTo>
                <a:lnTo>
                  <a:pt x="522" y="203"/>
                </a:lnTo>
                <a:lnTo>
                  <a:pt x="522" y="190"/>
                </a:lnTo>
                <a:lnTo>
                  <a:pt x="509" y="178"/>
                </a:lnTo>
                <a:lnTo>
                  <a:pt x="509" y="165"/>
                </a:lnTo>
                <a:lnTo>
                  <a:pt x="484" y="165"/>
                </a:lnTo>
                <a:lnTo>
                  <a:pt x="471" y="165"/>
                </a:lnTo>
                <a:lnTo>
                  <a:pt x="446" y="152"/>
                </a:lnTo>
                <a:lnTo>
                  <a:pt x="420" y="165"/>
                </a:lnTo>
                <a:lnTo>
                  <a:pt x="382" y="165"/>
                </a:lnTo>
                <a:lnTo>
                  <a:pt x="344" y="165"/>
                </a:lnTo>
                <a:lnTo>
                  <a:pt x="306" y="178"/>
                </a:lnTo>
                <a:lnTo>
                  <a:pt x="217" y="190"/>
                </a:lnTo>
                <a:lnTo>
                  <a:pt x="140" y="203"/>
                </a:lnTo>
                <a:lnTo>
                  <a:pt x="64" y="203"/>
                </a:lnTo>
                <a:lnTo>
                  <a:pt x="0" y="216"/>
                </a:lnTo>
                <a:lnTo>
                  <a:pt x="0" y="114"/>
                </a:lnTo>
                <a:lnTo>
                  <a:pt x="64" y="114"/>
                </a:lnTo>
                <a:lnTo>
                  <a:pt x="128" y="114"/>
                </a:lnTo>
                <a:lnTo>
                  <a:pt x="191" y="102"/>
                </a:lnTo>
                <a:lnTo>
                  <a:pt x="229" y="102"/>
                </a:lnTo>
                <a:lnTo>
                  <a:pt x="280" y="102"/>
                </a:lnTo>
                <a:lnTo>
                  <a:pt x="318" y="89"/>
                </a:lnTo>
                <a:lnTo>
                  <a:pt x="344" y="89"/>
                </a:lnTo>
                <a:lnTo>
                  <a:pt x="369" y="89"/>
                </a:lnTo>
                <a:lnTo>
                  <a:pt x="407" y="76"/>
                </a:lnTo>
                <a:lnTo>
                  <a:pt x="446" y="64"/>
                </a:lnTo>
                <a:lnTo>
                  <a:pt x="471" y="38"/>
                </a:lnTo>
                <a:lnTo>
                  <a:pt x="496" y="26"/>
                </a:lnTo>
                <a:lnTo>
                  <a:pt x="522" y="13"/>
                </a:lnTo>
                <a:lnTo>
                  <a:pt x="547" y="13"/>
                </a:lnTo>
                <a:lnTo>
                  <a:pt x="560" y="0"/>
                </a:lnTo>
                <a:lnTo>
                  <a:pt x="586" y="0"/>
                </a:lnTo>
                <a:lnTo>
                  <a:pt x="598" y="0"/>
                </a:lnTo>
                <a:lnTo>
                  <a:pt x="624" y="13"/>
                </a:lnTo>
                <a:lnTo>
                  <a:pt x="649" y="38"/>
                </a:lnTo>
                <a:lnTo>
                  <a:pt x="687" y="64"/>
                </a:lnTo>
                <a:lnTo>
                  <a:pt x="713" y="76"/>
                </a:lnTo>
                <a:lnTo>
                  <a:pt x="725" y="89"/>
                </a:lnTo>
                <a:lnTo>
                  <a:pt x="738" y="102"/>
                </a:lnTo>
                <a:lnTo>
                  <a:pt x="751" y="114"/>
                </a:lnTo>
                <a:lnTo>
                  <a:pt x="764" y="127"/>
                </a:lnTo>
                <a:lnTo>
                  <a:pt x="764" y="140"/>
                </a:lnTo>
                <a:lnTo>
                  <a:pt x="764" y="152"/>
                </a:lnTo>
                <a:lnTo>
                  <a:pt x="764" y="165"/>
                </a:lnTo>
                <a:lnTo>
                  <a:pt x="764" y="190"/>
                </a:lnTo>
                <a:lnTo>
                  <a:pt x="751" y="203"/>
                </a:lnTo>
                <a:lnTo>
                  <a:pt x="725" y="216"/>
                </a:lnTo>
                <a:lnTo>
                  <a:pt x="713" y="216"/>
                </a:lnTo>
                <a:lnTo>
                  <a:pt x="713" y="228"/>
                </a:lnTo>
                <a:lnTo>
                  <a:pt x="700" y="241"/>
                </a:lnTo>
                <a:lnTo>
                  <a:pt x="700" y="254"/>
                </a:lnTo>
                <a:lnTo>
                  <a:pt x="687" y="279"/>
                </a:lnTo>
                <a:lnTo>
                  <a:pt x="687" y="304"/>
                </a:lnTo>
                <a:lnTo>
                  <a:pt x="675" y="330"/>
                </a:lnTo>
                <a:lnTo>
                  <a:pt x="675" y="355"/>
                </a:lnTo>
                <a:lnTo>
                  <a:pt x="662" y="393"/>
                </a:lnTo>
                <a:lnTo>
                  <a:pt x="662" y="431"/>
                </a:lnTo>
                <a:lnTo>
                  <a:pt x="649" y="469"/>
                </a:lnTo>
                <a:lnTo>
                  <a:pt x="649" y="520"/>
                </a:lnTo>
                <a:lnTo>
                  <a:pt x="636" y="570"/>
                </a:lnTo>
                <a:lnTo>
                  <a:pt x="636" y="621"/>
                </a:lnTo>
                <a:lnTo>
                  <a:pt x="636" y="672"/>
                </a:lnTo>
                <a:lnTo>
                  <a:pt x="624" y="73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20" name="Freeform 60"/>
          <p:cNvSpPr>
            <a:spLocks noChangeArrowheads="1"/>
          </p:cNvSpPr>
          <p:nvPr/>
        </p:nvSpPr>
        <p:spPr bwMode="auto">
          <a:xfrm>
            <a:off x="6153150" y="3244851"/>
            <a:ext cx="355600" cy="129116"/>
          </a:xfrm>
          <a:custGeom>
            <a:avLst/>
            <a:gdLst>
              <a:gd name="T0" fmla="*/ 178 w 560"/>
              <a:gd name="T1" fmla="*/ 25 h 152"/>
              <a:gd name="T2" fmla="*/ 242 w 560"/>
              <a:gd name="T3" fmla="*/ 12 h 152"/>
              <a:gd name="T4" fmla="*/ 305 w 560"/>
              <a:gd name="T5" fmla="*/ 12 h 152"/>
              <a:gd name="T6" fmla="*/ 369 w 560"/>
              <a:gd name="T7" fmla="*/ 0 h 152"/>
              <a:gd name="T8" fmla="*/ 432 w 560"/>
              <a:gd name="T9" fmla="*/ 0 h 152"/>
              <a:gd name="T10" fmla="*/ 458 w 560"/>
              <a:gd name="T11" fmla="*/ 0 h 152"/>
              <a:gd name="T12" fmla="*/ 496 w 560"/>
              <a:gd name="T13" fmla="*/ 0 h 152"/>
              <a:gd name="T14" fmla="*/ 509 w 560"/>
              <a:gd name="T15" fmla="*/ 0 h 152"/>
              <a:gd name="T16" fmla="*/ 534 w 560"/>
              <a:gd name="T17" fmla="*/ 12 h 152"/>
              <a:gd name="T18" fmla="*/ 547 w 560"/>
              <a:gd name="T19" fmla="*/ 12 h 152"/>
              <a:gd name="T20" fmla="*/ 560 w 560"/>
              <a:gd name="T21" fmla="*/ 25 h 152"/>
              <a:gd name="T22" fmla="*/ 560 w 560"/>
              <a:gd name="T23" fmla="*/ 38 h 152"/>
              <a:gd name="T24" fmla="*/ 560 w 560"/>
              <a:gd name="T25" fmla="*/ 50 h 152"/>
              <a:gd name="T26" fmla="*/ 560 w 560"/>
              <a:gd name="T27" fmla="*/ 63 h 152"/>
              <a:gd name="T28" fmla="*/ 560 w 560"/>
              <a:gd name="T29" fmla="*/ 88 h 152"/>
              <a:gd name="T30" fmla="*/ 547 w 560"/>
              <a:gd name="T31" fmla="*/ 101 h 152"/>
              <a:gd name="T32" fmla="*/ 534 w 560"/>
              <a:gd name="T33" fmla="*/ 101 h 152"/>
              <a:gd name="T34" fmla="*/ 521 w 560"/>
              <a:gd name="T35" fmla="*/ 114 h 152"/>
              <a:gd name="T36" fmla="*/ 509 w 560"/>
              <a:gd name="T37" fmla="*/ 114 h 152"/>
              <a:gd name="T38" fmla="*/ 483 w 560"/>
              <a:gd name="T39" fmla="*/ 114 h 152"/>
              <a:gd name="T40" fmla="*/ 458 w 560"/>
              <a:gd name="T41" fmla="*/ 114 h 152"/>
              <a:gd name="T42" fmla="*/ 432 w 560"/>
              <a:gd name="T43" fmla="*/ 114 h 152"/>
              <a:gd name="T44" fmla="*/ 407 w 560"/>
              <a:gd name="T45" fmla="*/ 126 h 152"/>
              <a:gd name="T46" fmla="*/ 369 w 560"/>
              <a:gd name="T47" fmla="*/ 126 h 152"/>
              <a:gd name="T48" fmla="*/ 318 w 560"/>
              <a:gd name="T49" fmla="*/ 126 h 152"/>
              <a:gd name="T50" fmla="*/ 229 w 560"/>
              <a:gd name="T51" fmla="*/ 139 h 152"/>
              <a:gd name="T52" fmla="*/ 152 w 560"/>
              <a:gd name="T53" fmla="*/ 139 h 152"/>
              <a:gd name="T54" fmla="*/ 76 w 560"/>
              <a:gd name="T55" fmla="*/ 152 h 152"/>
              <a:gd name="T56" fmla="*/ 0 w 560"/>
              <a:gd name="T57" fmla="*/ 152 h 152"/>
              <a:gd name="T58" fmla="*/ 0 w 560"/>
              <a:gd name="T59" fmla="*/ 63 h 152"/>
              <a:gd name="T60" fmla="*/ 38 w 560"/>
              <a:gd name="T61" fmla="*/ 50 h 152"/>
              <a:gd name="T62" fmla="*/ 76 w 560"/>
              <a:gd name="T63" fmla="*/ 38 h 152"/>
              <a:gd name="T64" fmla="*/ 127 w 560"/>
              <a:gd name="T65" fmla="*/ 38 h 152"/>
              <a:gd name="T66" fmla="*/ 178 w 560"/>
              <a:gd name="T67" fmla="*/ 2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60" h="152">
                <a:moveTo>
                  <a:pt x="178" y="25"/>
                </a:moveTo>
                <a:lnTo>
                  <a:pt x="242" y="12"/>
                </a:lnTo>
                <a:lnTo>
                  <a:pt x="305" y="12"/>
                </a:lnTo>
                <a:lnTo>
                  <a:pt x="369" y="0"/>
                </a:lnTo>
                <a:lnTo>
                  <a:pt x="432" y="0"/>
                </a:lnTo>
                <a:lnTo>
                  <a:pt x="458" y="0"/>
                </a:lnTo>
                <a:lnTo>
                  <a:pt x="496" y="0"/>
                </a:lnTo>
                <a:lnTo>
                  <a:pt x="509" y="0"/>
                </a:lnTo>
                <a:lnTo>
                  <a:pt x="534" y="12"/>
                </a:lnTo>
                <a:lnTo>
                  <a:pt x="547" y="12"/>
                </a:lnTo>
                <a:lnTo>
                  <a:pt x="560" y="25"/>
                </a:lnTo>
                <a:lnTo>
                  <a:pt x="560" y="38"/>
                </a:lnTo>
                <a:lnTo>
                  <a:pt x="560" y="50"/>
                </a:lnTo>
                <a:lnTo>
                  <a:pt x="560" y="63"/>
                </a:lnTo>
                <a:lnTo>
                  <a:pt x="560" y="88"/>
                </a:lnTo>
                <a:lnTo>
                  <a:pt x="547" y="101"/>
                </a:lnTo>
                <a:lnTo>
                  <a:pt x="534" y="101"/>
                </a:lnTo>
                <a:lnTo>
                  <a:pt x="521" y="114"/>
                </a:lnTo>
                <a:lnTo>
                  <a:pt x="509" y="114"/>
                </a:lnTo>
                <a:lnTo>
                  <a:pt x="483" y="114"/>
                </a:lnTo>
                <a:lnTo>
                  <a:pt x="458" y="114"/>
                </a:lnTo>
                <a:lnTo>
                  <a:pt x="432" y="114"/>
                </a:lnTo>
                <a:lnTo>
                  <a:pt x="407" y="126"/>
                </a:lnTo>
                <a:lnTo>
                  <a:pt x="369" y="126"/>
                </a:lnTo>
                <a:lnTo>
                  <a:pt x="318" y="126"/>
                </a:lnTo>
                <a:lnTo>
                  <a:pt x="229" y="139"/>
                </a:lnTo>
                <a:lnTo>
                  <a:pt x="152" y="139"/>
                </a:lnTo>
                <a:lnTo>
                  <a:pt x="76" y="152"/>
                </a:lnTo>
                <a:lnTo>
                  <a:pt x="0" y="152"/>
                </a:lnTo>
                <a:lnTo>
                  <a:pt x="0" y="63"/>
                </a:lnTo>
                <a:lnTo>
                  <a:pt x="38" y="50"/>
                </a:lnTo>
                <a:lnTo>
                  <a:pt x="76" y="38"/>
                </a:lnTo>
                <a:lnTo>
                  <a:pt x="127" y="38"/>
                </a:lnTo>
                <a:lnTo>
                  <a:pt x="178" y="2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21" name="Freeform 61"/>
          <p:cNvSpPr>
            <a:spLocks noChangeArrowheads="1"/>
          </p:cNvSpPr>
          <p:nvPr/>
        </p:nvSpPr>
        <p:spPr bwMode="auto">
          <a:xfrm>
            <a:off x="6597651" y="2590800"/>
            <a:ext cx="1001713" cy="245533"/>
          </a:xfrm>
          <a:custGeom>
            <a:avLst/>
            <a:gdLst>
              <a:gd name="T0" fmla="*/ 1374 w 1577"/>
              <a:gd name="T1" fmla="*/ 0 h 291"/>
              <a:gd name="T2" fmla="*/ 1475 w 1577"/>
              <a:gd name="T3" fmla="*/ 25 h 291"/>
              <a:gd name="T4" fmla="*/ 1526 w 1577"/>
              <a:gd name="T5" fmla="*/ 63 h 291"/>
              <a:gd name="T6" fmla="*/ 1564 w 1577"/>
              <a:gd name="T7" fmla="*/ 101 h 291"/>
              <a:gd name="T8" fmla="*/ 1577 w 1577"/>
              <a:gd name="T9" fmla="*/ 127 h 291"/>
              <a:gd name="T10" fmla="*/ 1577 w 1577"/>
              <a:gd name="T11" fmla="*/ 152 h 291"/>
              <a:gd name="T12" fmla="*/ 1564 w 1577"/>
              <a:gd name="T13" fmla="*/ 165 h 291"/>
              <a:gd name="T14" fmla="*/ 1539 w 1577"/>
              <a:gd name="T15" fmla="*/ 177 h 291"/>
              <a:gd name="T16" fmla="*/ 1501 w 1577"/>
              <a:gd name="T17" fmla="*/ 177 h 291"/>
              <a:gd name="T18" fmla="*/ 1450 w 1577"/>
              <a:gd name="T19" fmla="*/ 177 h 291"/>
              <a:gd name="T20" fmla="*/ 1399 w 1577"/>
              <a:gd name="T21" fmla="*/ 190 h 291"/>
              <a:gd name="T22" fmla="*/ 1348 w 1577"/>
              <a:gd name="T23" fmla="*/ 190 h 291"/>
              <a:gd name="T24" fmla="*/ 1297 w 1577"/>
              <a:gd name="T25" fmla="*/ 190 h 291"/>
              <a:gd name="T26" fmla="*/ 1221 w 1577"/>
              <a:gd name="T27" fmla="*/ 190 h 291"/>
              <a:gd name="T28" fmla="*/ 1145 w 1577"/>
              <a:gd name="T29" fmla="*/ 203 h 291"/>
              <a:gd name="T30" fmla="*/ 1043 w 1577"/>
              <a:gd name="T31" fmla="*/ 215 h 291"/>
              <a:gd name="T32" fmla="*/ 928 w 1577"/>
              <a:gd name="T33" fmla="*/ 228 h 291"/>
              <a:gd name="T34" fmla="*/ 814 w 1577"/>
              <a:gd name="T35" fmla="*/ 241 h 291"/>
              <a:gd name="T36" fmla="*/ 674 w 1577"/>
              <a:gd name="T37" fmla="*/ 253 h 291"/>
              <a:gd name="T38" fmla="*/ 547 w 1577"/>
              <a:gd name="T39" fmla="*/ 266 h 291"/>
              <a:gd name="T40" fmla="*/ 445 w 1577"/>
              <a:gd name="T41" fmla="*/ 266 h 291"/>
              <a:gd name="T42" fmla="*/ 356 w 1577"/>
              <a:gd name="T43" fmla="*/ 279 h 291"/>
              <a:gd name="T44" fmla="*/ 279 w 1577"/>
              <a:gd name="T45" fmla="*/ 291 h 291"/>
              <a:gd name="T46" fmla="*/ 216 w 1577"/>
              <a:gd name="T47" fmla="*/ 291 h 291"/>
              <a:gd name="T48" fmla="*/ 165 w 1577"/>
              <a:gd name="T49" fmla="*/ 291 h 291"/>
              <a:gd name="T50" fmla="*/ 139 w 1577"/>
              <a:gd name="T51" fmla="*/ 291 h 291"/>
              <a:gd name="T52" fmla="*/ 101 w 1577"/>
              <a:gd name="T53" fmla="*/ 279 h 291"/>
              <a:gd name="T54" fmla="*/ 50 w 1577"/>
              <a:gd name="T55" fmla="*/ 253 h 291"/>
              <a:gd name="T56" fmla="*/ 25 w 1577"/>
              <a:gd name="T57" fmla="*/ 215 h 291"/>
              <a:gd name="T58" fmla="*/ 0 w 1577"/>
              <a:gd name="T59" fmla="*/ 190 h 291"/>
              <a:gd name="T60" fmla="*/ 25 w 1577"/>
              <a:gd name="T61" fmla="*/ 190 h 291"/>
              <a:gd name="T62" fmla="*/ 38 w 1577"/>
              <a:gd name="T63" fmla="*/ 177 h 291"/>
              <a:gd name="T64" fmla="*/ 63 w 1577"/>
              <a:gd name="T65" fmla="*/ 177 h 291"/>
              <a:gd name="T66" fmla="*/ 89 w 1577"/>
              <a:gd name="T67" fmla="*/ 177 h 291"/>
              <a:gd name="T68" fmla="*/ 139 w 1577"/>
              <a:gd name="T69" fmla="*/ 177 h 291"/>
              <a:gd name="T70" fmla="*/ 190 w 1577"/>
              <a:gd name="T71" fmla="*/ 165 h 291"/>
              <a:gd name="T72" fmla="*/ 241 w 1577"/>
              <a:gd name="T73" fmla="*/ 165 h 291"/>
              <a:gd name="T74" fmla="*/ 318 w 1577"/>
              <a:gd name="T75" fmla="*/ 152 h 291"/>
              <a:gd name="T76" fmla="*/ 508 w 1577"/>
              <a:gd name="T77" fmla="*/ 139 h 291"/>
              <a:gd name="T78" fmla="*/ 801 w 1577"/>
              <a:gd name="T79" fmla="*/ 89 h 291"/>
              <a:gd name="T80" fmla="*/ 1005 w 1577"/>
              <a:gd name="T81" fmla="*/ 38 h 291"/>
              <a:gd name="T82" fmla="*/ 1119 w 1577"/>
              <a:gd name="T83" fmla="*/ 25 h 291"/>
              <a:gd name="T84" fmla="*/ 1208 w 1577"/>
              <a:gd name="T85" fmla="*/ 13 h 291"/>
              <a:gd name="T86" fmla="*/ 1284 w 1577"/>
              <a:gd name="T87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77" h="291">
                <a:moveTo>
                  <a:pt x="1323" y="0"/>
                </a:moveTo>
                <a:lnTo>
                  <a:pt x="1374" y="0"/>
                </a:lnTo>
                <a:lnTo>
                  <a:pt x="1424" y="13"/>
                </a:lnTo>
                <a:lnTo>
                  <a:pt x="1475" y="25"/>
                </a:lnTo>
                <a:lnTo>
                  <a:pt x="1501" y="51"/>
                </a:lnTo>
                <a:lnTo>
                  <a:pt x="1526" y="63"/>
                </a:lnTo>
                <a:lnTo>
                  <a:pt x="1552" y="89"/>
                </a:lnTo>
                <a:lnTo>
                  <a:pt x="1564" y="101"/>
                </a:lnTo>
                <a:lnTo>
                  <a:pt x="1577" y="114"/>
                </a:lnTo>
                <a:lnTo>
                  <a:pt x="1577" y="127"/>
                </a:lnTo>
                <a:lnTo>
                  <a:pt x="1577" y="139"/>
                </a:lnTo>
                <a:lnTo>
                  <a:pt x="1577" y="152"/>
                </a:lnTo>
                <a:lnTo>
                  <a:pt x="1577" y="165"/>
                </a:lnTo>
                <a:lnTo>
                  <a:pt x="1564" y="165"/>
                </a:lnTo>
                <a:lnTo>
                  <a:pt x="1552" y="165"/>
                </a:lnTo>
                <a:lnTo>
                  <a:pt x="1539" y="177"/>
                </a:lnTo>
                <a:lnTo>
                  <a:pt x="1526" y="177"/>
                </a:lnTo>
                <a:lnTo>
                  <a:pt x="1501" y="177"/>
                </a:lnTo>
                <a:lnTo>
                  <a:pt x="1475" y="177"/>
                </a:lnTo>
                <a:lnTo>
                  <a:pt x="1450" y="177"/>
                </a:lnTo>
                <a:lnTo>
                  <a:pt x="1424" y="190"/>
                </a:lnTo>
                <a:lnTo>
                  <a:pt x="1399" y="190"/>
                </a:lnTo>
                <a:lnTo>
                  <a:pt x="1374" y="190"/>
                </a:lnTo>
                <a:lnTo>
                  <a:pt x="1348" y="190"/>
                </a:lnTo>
                <a:lnTo>
                  <a:pt x="1323" y="190"/>
                </a:lnTo>
                <a:lnTo>
                  <a:pt x="1297" y="190"/>
                </a:lnTo>
                <a:lnTo>
                  <a:pt x="1259" y="190"/>
                </a:lnTo>
                <a:lnTo>
                  <a:pt x="1221" y="190"/>
                </a:lnTo>
                <a:lnTo>
                  <a:pt x="1183" y="203"/>
                </a:lnTo>
                <a:lnTo>
                  <a:pt x="1145" y="203"/>
                </a:lnTo>
                <a:lnTo>
                  <a:pt x="1094" y="203"/>
                </a:lnTo>
                <a:lnTo>
                  <a:pt x="1043" y="215"/>
                </a:lnTo>
                <a:lnTo>
                  <a:pt x="992" y="215"/>
                </a:lnTo>
                <a:lnTo>
                  <a:pt x="928" y="228"/>
                </a:lnTo>
                <a:lnTo>
                  <a:pt x="877" y="228"/>
                </a:lnTo>
                <a:lnTo>
                  <a:pt x="814" y="241"/>
                </a:lnTo>
                <a:lnTo>
                  <a:pt x="737" y="241"/>
                </a:lnTo>
                <a:lnTo>
                  <a:pt x="674" y="253"/>
                </a:lnTo>
                <a:lnTo>
                  <a:pt x="610" y="253"/>
                </a:lnTo>
                <a:lnTo>
                  <a:pt x="547" y="266"/>
                </a:lnTo>
                <a:lnTo>
                  <a:pt x="496" y="266"/>
                </a:lnTo>
                <a:lnTo>
                  <a:pt x="445" y="266"/>
                </a:lnTo>
                <a:lnTo>
                  <a:pt x="394" y="279"/>
                </a:lnTo>
                <a:lnTo>
                  <a:pt x="356" y="279"/>
                </a:lnTo>
                <a:lnTo>
                  <a:pt x="318" y="279"/>
                </a:lnTo>
                <a:lnTo>
                  <a:pt x="279" y="291"/>
                </a:lnTo>
                <a:lnTo>
                  <a:pt x="241" y="291"/>
                </a:lnTo>
                <a:lnTo>
                  <a:pt x="216" y="291"/>
                </a:lnTo>
                <a:lnTo>
                  <a:pt x="190" y="291"/>
                </a:lnTo>
                <a:lnTo>
                  <a:pt x="165" y="291"/>
                </a:lnTo>
                <a:lnTo>
                  <a:pt x="152" y="291"/>
                </a:lnTo>
                <a:lnTo>
                  <a:pt x="139" y="291"/>
                </a:lnTo>
                <a:lnTo>
                  <a:pt x="127" y="291"/>
                </a:lnTo>
                <a:lnTo>
                  <a:pt x="101" y="279"/>
                </a:lnTo>
                <a:lnTo>
                  <a:pt x="76" y="279"/>
                </a:lnTo>
                <a:lnTo>
                  <a:pt x="50" y="253"/>
                </a:lnTo>
                <a:lnTo>
                  <a:pt x="25" y="228"/>
                </a:lnTo>
                <a:lnTo>
                  <a:pt x="25" y="215"/>
                </a:lnTo>
                <a:lnTo>
                  <a:pt x="12" y="203"/>
                </a:lnTo>
                <a:lnTo>
                  <a:pt x="0" y="190"/>
                </a:lnTo>
                <a:lnTo>
                  <a:pt x="12" y="190"/>
                </a:lnTo>
                <a:lnTo>
                  <a:pt x="25" y="190"/>
                </a:lnTo>
                <a:lnTo>
                  <a:pt x="25" y="177"/>
                </a:lnTo>
                <a:lnTo>
                  <a:pt x="38" y="177"/>
                </a:lnTo>
                <a:lnTo>
                  <a:pt x="50" y="177"/>
                </a:lnTo>
                <a:lnTo>
                  <a:pt x="63" y="177"/>
                </a:lnTo>
                <a:lnTo>
                  <a:pt x="76" y="177"/>
                </a:lnTo>
                <a:lnTo>
                  <a:pt x="89" y="177"/>
                </a:lnTo>
                <a:lnTo>
                  <a:pt x="114" y="177"/>
                </a:lnTo>
                <a:lnTo>
                  <a:pt x="139" y="177"/>
                </a:lnTo>
                <a:lnTo>
                  <a:pt x="152" y="165"/>
                </a:lnTo>
                <a:lnTo>
                  <a:pt x="190" y="165"/>
                </a:lnTo>
                <a:lnTo>
                  <a:pt x="216" y="165"/>
                </a:lnTo>
                <a:lnTo>
                  <a:pt x="241" y="165"/>
                </a:lnTo>
                <a:lnTo>
                  <a:pt x="279" y="152"/>
                </a:lnTo>
                <a:lnTo>
                  <a:pt x="318" y="152"/>
                </a:lnTo>
                <a:lnTo>
                  <a:pt x="356" y="152"/>
                </a:lnTo>
                <a:lnTo>
                  <a:pt x="508" y="139"/>
                </a:lnTo>
                <a:lnTo>
                  <a:pt x="661" y="114"/>
                </a:lnTo>
                <a:lnTo>
                  <a:pt x="801" y="89"/>
                </a:lnTo>
                <a:lnTo>
                  <a:pt x="941" y="51"/>
                </a:lnTo>
                <a:lnTo>
                  <a:pt x="1005" y="38"/>
                </a:lnTo>
                <a:lnTo>
                  <a:pt x="1068" y="38"/>
                </a:lnTo>
                <a:lnTo>
                  <a:pt x="1119" y="25"/>
                </a:lnTo>
                <a:lnTo>
                  <a:pt x="1170" y="13"/>
                </a:lnTo>
                <a:lnTo>
                  <a:pt x="1208" y="13"/>
                </a:lnTo>
                <a:lnTo>
                  <a:pt x="1246" y="0"/>
                </a:lnTo>
                <a:lnTo>
                  <a:pt x="1284" y="0"/>
                </a:lnTo>
                <a:lnTo>
                  <a:pt x="1323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22" name="Freeform 62"/>
          <p:cNvSpPr>
            <a:spLocks noChangeArrowheads="1"/>
          </p:cNvSpPr>
          <p:nvPr/>
        </p:nvSpPr>
        <p:spPr bwMode="auto">
          <a:xfrm>
            <a:off x="6773864" y="2762251"/>
            <a:ext cx="365125" cy="1500716"/>
          </a:xfrm>
          <a:custGeom>
            <a:avLst/>
            <a:gdLst>
              <a:gd name="T0" fmla="*/ 77 w 573"/>
              <a:gd name="T1" fmla="*/ 1457 h 1774"/>
              <a:gd name="T2" fmla="*/ 13 w 573"/>
              <a:gd name="T3" fmla="*/ 1419 h 1774"/>
              <a:gd name="T4" fmla="*/ 0 w 573"/>
              <a:gd name="T5" fmla="*/ 1381 h 1774"/>
              <a:gd name="T6" fmla="*/ 51 w 573"/>
              <a:gd name="T7" fmla="*/ 1381 h 1774"/>
              <a:gd name="T8" fmla="*/ 128 w 573"/>
              <a:gd name="T9" fmla="*/ 1381 h 1774"/>
              <a:gd name="T10" fmla="*/ 217 w 573"/>
              <a:gd name="T11" fmla="*/ 1393 h 1774"/>
              <a:gd name="T12" fmla="*/ 293 w 573"/>
              <a:gd name="T13" fmla="*/ 1393 h 1774"/>
              <a:gd name="T14" fmla="*/ 331 w 573"/>
              <a:gd name="T15" fmla="*/ 1393 h 1774"/>
              <a:gd name="T16" fmla="*/ 357 w 573"/>
              <a:gd name="T17" fmla="*/ 1368 h 1774"/>
              <a:gd name="T18" fmla="*/ 382 w 573"/>
              <a:gd name="T19" fmla="*/ 1317 h 1774"/>
              <a:gd name="T20" fmla="*/ 395 w 573"/>
              <a:gd name="T21" fmla="*/ 1254 h 1774"/>
              <a:gd name="T22" fmla="*/ 395 w 573"/>
              <a:gd name="T23" fmla="*/ 1191 h 1774"/>
              <a:gd name="T24" fmla="*/ 395 w 573"/>
              <a:gd name="T25" fmla="*/ 1102 h 1774"/>
              <a:gd name="T26" fmla="*/ 408 w 573"/>
              <a:gd name="T27" fmla="*/ 1001 h 1774"/>
              <a:gd name="T28" fmla="*/ 408 w 573"/>
              <a:gd name="T29" fmla="*/ 861 h 1774"/>
              <a:gd name="T30" fmla="*/ 408 w 573"/>
              <a:gd name="T31" fmla="*/ 722 h 1774"/>
              <a:gd name="T32" fmla="*/ 408 w 573"/>
              <a:gd name="T33" fmla="*/ 582 h 1774"/>
              <a:gd name="T34" fmla="*/ 408 w 573"/>
              <a:gd name="T35" fmla="*/ 468 h 1774"/>
              <a:gd name="T36" fmla="*/ 408 w 573"/>
              <a:gd name="T37" fmla="*/ 367 h 1774"/>
              <a:gd name="T38" fmla="*/ 395 w 573"/>
              <a:gd name="T39" fmla="*/ 291 h 1774"/>
              <a:gd name="T40" fmla="*/ 395 w 573"/>
              <a:gd name="T41" fmla="*/ 253 h 1774"/>
              <a:gd name="T42" fmla="*/ 357 w 573"/>
              <a:gd name="T43" fmla="*/ 126 h 1774"/>
              <a:gd name="T44" fmla="*/ 318 w 573"/>
              <a:gd name="T45" fmla="*/ 50 h 1774"/>
              <a:gd name="T46" fmla="*/ 344 w 573"/>
              <a:gd name="T47" fmla="*/ 0 h 1774"/>
              <a:gd name="T48" fmla="*/ 382 w 573"/>
              <a:gd name="T49" fmla="*/ 0 h 1774"/>
              <a:gd name="T50" fmla="*/ 446 w 573"/>
              <a:gd name="T51" fmla="*/ 25 h 1774"/>
              <a:gd name="T52" fmla="*/ 535 w 573"/>
              <a:gd name="T53" fmla="*/ 101 h 1774"/>
              <a:gd name="T54" fmla="*/ 573 w 573"/>
              <a:gd name="T55" fmla="*/ 177 h 1774"/>
              <a:gd name="T56" fmla="*/ 573 w 573"/>
              <a:gd name="T57" fmla="*/ 240 h 1774"/>
              <a:gd name="T58" fmla="*/ 560 w 573"/>
              <a:gd name="T59" fmla="*/ 291 h 1774"/>
              <a:gd name="T60" fmla="*/ 560 w 573"/>
              <a:gd name="T61" fmla="*/ 380 h 1774"/>
              <a:gd name="T62" fmla="*/ 560 w 573"/>
              <a:gd name="T63" fmla="*/ 494 h 1774"/>
              <a:gd name="T64" fmla="*/ 560 w 573"/>
              <a:gd name="T65" fmla="*/ 658 h 1774"/>
              <a:gd name="T66" fmla="*/ 560 w 573"/>
              <a:gd name="T67" fmla="*/ 849 h 1774"/>
              <a:gd name="T68" fmla="*/ 560 w 573"/>
              <a:gd name="T69" fmla="*/ 1051 h 1774"/>
              <a:gd name="T70" fmla="*/ 560 w 573"/>
              <a:gd name="T71" fmla="*/ 1203 h 1774"/>
              <a:gd name="T72" fmla="*/ 547 w 573"/>
              <a:gd name="T73" fmla="*/ 1343 h 1774"/>
              <a:gd name="T74" fmla="*/ 547 w 573"/>
              <a:gd name="T75" fmla="*/ 1444 h 1774"/>
              <a:gd name="T76" fmla="*/ 547 w 573"/>
              <a:gd name="T77" fmla="*/ 1507 h 1774"/>
              <a:gd name="T78" fmla="*/ 497 w 573"/>
              <a:gd name="T79" fmla="*/ 1621 h 1774"/>
              <a:gd name="T80" fmla="*/ 433 w 573"/>
              <a:gd name="T81" fmla="*/ 1736 h 1774"/>
              <a:gd name="T82" fmla="*/ 369 w 573"/>
              <a:gd name="T83" fmla="*/ 1774 h 1774"/>
              <a:gd name="T84" fmla="*/ 344 w 573"/>
              <a:gd name="T85" fmla="*/ 1748 h 1774"/>
              <a:gd name="T86" fmla="*/ 318 w 573"/>
              <a:gd name="T87" fmla="*/ 1685 h 1774"/>
              <a:gd name="T88" fmla="*/ 280 w 573"/>
              <a:gd name="T89" fmla="*/ 1609 h 1774"/>
              <a:gd name="T90" fmla="*/ 229 w 573"/>
              <a:gd name="T91" fmla="*/ 1545 h 1774"/>
              <a:gd name="T92" fmla="*/ 128 w 573"/>
              <a:gd name="T93" fmla="*/ 1495 h 1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3" h="1774">
                <a:moveTo>
                  <a:pt x="128" y="1495"/>
                </a:moveTo>
                <a:lnTo>
                  <a:pt x="102" y="1482"/>
                </a:lnTo>
                <a:lnTo>
                  <a:pt x="77" y="1457"/>
                </a:lnTo>
                <a:lnTo>
                  <a:pt x="51" y="1444"/>
                </a:lnTo>
                <a:lnTo>
                  <a:pt x="26" y="1431"/>
                </a:lnTo>
                <a:lnTo>
                  <a:pt x="13" y="1419"/>
                </a:lnTo>
                <a:lnTo>
                  <a:pt x="0" y="1406"/>
                </a:lnTo>
                <a:lnTo>
                  <a:pt x="0" y="1393"/>
                </a:lnTo>
                <a:lnTo>
                  <a:pt x="0" y="1381"/>
                </a:lnTo>
                <a:lnTo>
                  <a:pt x="13" y="1381"/>
                </a:lnTo>
                <a:lnTo>
                  <a:pt x="26" y="1381"/>
                </a:lnTo>
                <a:lnTo>
                  <a:pt x="51" y="1381"/>
                </a:lnTo>
                <a:lnTo>
                  <a:pt x="77" y="1381"/>
                </a:lnTo>
                <a:lnTo>
                  <a:pt x="102" y="1381"/>
                </a:lnTo>
                <a:lnTo>
                  <a:pt x="128" y="1381"/>
                </a:lnTo>
                <a:lnTo>
                  <a:pt x="166" y="1381"/>
                </a:lnTo>
                <a:lnTo>
                  <a:pt x="191" y="1393"/>
                </a:lnTo>
                <a:lnTo>
                  <a:pt x="217" y="1393"/>
                </a:lnTo>
                <a:lnTo>
                  <a:pt x="242" y="1393"/>
                </a:lnTo>
                <a:lnTo>
                  <a:pt x="268" y="1393"/>
                </a:lnTo>
                <a:lnTo>
                  <a:pt x="293" y="1393"/>
                </a:lnTo>
                <a:lnTo>
                  <a:pt x="306" y="1393"/>
                </a:lnTo>
                <a:lnTo>
                  <a:pt x="318" y="1393"/>
                </a:lnTo>
                <a:lnTo>
                  <a:pt x="331" y="1393"/>
                </a:lnTo>
                <a:lnTo>
                  <a:pt x="344" y="1381"/>
                </a:lnTo>
                <a:lnTo>
                  <a:pt x="357" y="1381"/>
                </a:lnTo>
                <a:lnTo>
                  <a:pt x="357" y="1368"/>
                </a:lnTo>
                <a:lnTo>
                  <a:pt x="369" y="1355"/>
                </a:lnTo>
                <a:lnTo>
                  <a:pt x="369" y="1330"/>
                </a:lnTo>
                <a:lnTo>
                  <a:pt x="382" y="1317"/>
                </a:lnTo>
                <a:lnTo>
                  <a:pt x="382" y="1292"/>
                </a:lnTo>
                <a:lnTo>
                  <a:pt x="382" y="1267"/>
                </a:lnTo>
                <a:lnTo>
                  <a:pt x="395" y="1254"/>
                </a:lnTo>
                <a:lnTo>
                  <a:pt x="395" y="1241"/>
                </a:lnTo>
                <a:lnTo>
                  <a:pt x="395" y="1216"/>
                </a:lnTo>
                <a:lnTo>
                  <a:pt x="395" y="1191"/>
                </a:lnTo>
                <a:lnTo>
                  <a:pt x="395" y="1165"/>
                </a:lnTo>
                <a:lnTo>
                  <a:pt x="395" y="1140"/>
                </a:lnTo>
                <a:lnTo>
                  <a:pt x="395" y="1102"/>
                </a:lnTo>
                <a:lnTo>
                  <a:pt x="408" y="1077"/>
                </a:lnTo>
                <a:lnTo>
                  <a:pt x="408" y="1039"/>
                </a:lnTo>
                <a:lnTo>
                  <a:pt x="408" y="1001"/>
                </a:lnTo>
                <a:lnTo>
                  <a:pt x="408" y="950"/>
                </a:lnTo>
                <a:lnTo>
                  <a:pt x="408" y="912"/>
                </a:lnTo>
                <a:lnTo>
                  <a:pt x="408" y="861"/>
                </a:lnTo>
                <a:lnTo>
                  <a:pt x="408" y="823"/>
                </a:lnTo>
                <a:lnTo>
                  <a:pt x="408" y="773"/>
                </a:lnTo>
                <a:lnTo>
                  <a:pt x="408" y="722"/>
                </a:lnTo>
                <a:lnTo>
                  <a:pt x="408" y="671"/>
                </a:lnTo>
                <a:lnTo>
                  <a:pt x="408" y="620"/>
                </a:lnTo>
                <a:lnTo>
                  <a:pt x="408" y="582"/>
                </a:lnTo>
                <a:lnTo>
                  <a:pt x="408" y="532"/>
                </a:lnTo>
                <a:lnTo>
                  <a:pt x="408" y="494"/>
                </a:lnTo>
                <a:lnTo>
                  <a:pt x="408" y="468"/>
                </a:lnTo>
                <a:lnTo>
                  <a:pt x="408" y="430"/>
                </a:lnTo>
                <a:lnTo>
                  <a:pt x="408" y="392"/>
                </a:lnTo>
                <a:lnTo>
                  <a:pt x="408" y="367"/>
                </a:lnTo>
                <a:lnTo>
                  <a:pt x="408" y="342"/>
                </a:lnTo>
                <a:lnTo>
                  <a:pt x="408" y="316"/>
                </a:lnTo>
                <a:lnTo>
                  <a:pt x="395" y="291"/>
                </a:lnTo>
                <a:lnTo>
                  <a:pt x="395" y="278"/>
                </a:lnTo>
                <a:lnTo>
                  <a:pt x="395" y="266"/>
                </a:lnTo>
                <a:lnTo>
                  <a:pt x="395" y="253"/>
                </a:lnTo>
                <a:lnTo>
                  <a:pt x="382" y="202"/>
                </a:lnTo>
                <a:lnTo>
                  <a:pt x="369" y="164"/>
                </a:lnTo>
                <a:lnTo>
                  <a:pt x="357" y="126"/>
                </a:lnTo>
                <a:lnTo>
                  <a:pt x="344" y="101"/>
                </a:lnTo>
                <a:lnTo>
                  <a:pt x="331" y="76"/>
                </a:lnTo>
                <a:lnTo>
                  <a:pt x="318" y="50"/>
                </a:lnTo>
                <a:lnTo>
                  <a:pt x="318" y="38"/>
                </a:lnTo>
                <a:lnTo>
                  <a:pt x="331" y="12"/>
                </a:lnTo>
                <a:lnTo>
                  <a:pt x="344" y="0"/>
                </a:lnTo>
                <a:lnTo>
                  <a:pt x="357" y="0"/>
                </a:lnTo>
                <a:lnTo>
                  <a:pt x="369" y="0"/>
                </a:lnTo>
                <a:lnTo>
                  <a:pt x="382" y="0"/>
                </a:lnTo>
                <a:lnTo>
                  <a:pt x="395" y="12"/>
                </a:lnTo>
                <a:lnTo>
                  <a:pt x="420" y="12"/>
                </a:lnTo>
                <a:lnTo>
                  <a:pt x="446" y="25"/>
                </a:lnTo>
                <a:lnTo>
                  <a:pt x="484" y="50"/>
                </a:lnTo>
                <a:lnTo>
                  <a:pt x="509" y="76"/>
                </a:lnTo>
                <a:lnTo>
                  <a:pt x="535" y="101"/>
                </a:lnTo>
                <a:lnTo>
                  <a:pt x="547" y="114"/>
                </a:lnTo>
                <a:lnTo>
                  <a:pt x="560" y="152"/>
                </a:lnTo>
                <a:lnTo>
                  <a:pt x="573" y="177"/>
                </a:lnTo>
                <a:lnTo>
                  <a:pt x="573" y="202"/>
                </a:lnTo>
                <a:lnTo>
                  <a:pt x="573" y="228"/>
                </a:lnTo>
                <a:lnTo>
                  <a:pt x="573" y="240"/>
                </a:lnTo>
                <a:lnTo>
                  <a:pt x="573" y="253"/>
                </a:lnTo>
                <a:lnTo>
                  <a:pt x="573" y="266"/>
                </a:lnTo>
                <a:lnTo>
                  <a:pt x="560" y="291"/>
                </a:lnTo>
                <a:lnTo>
                  <a:pt x="560" y="316"/>
                </a:lnTo>
                <a:lnTo>
                  <a:pt x="560" y="342"/>
                </a:lnTo>
                <a:lnTo>
                  <a:pt x="560" y="380"/>
                </a:lnTo>
                <a:lnTo>
                  <a:pt x="560" y="418"/>
                </a:lnTo>
                <a:lnTo>
                  <a:pt x="560" y="456"/>
                </a:lnTo>
                <a:lnTo>
                  <a:pt x="560" y="494"/>
                </a:lnTo>
                <a:lnTo>
                  <a:pt x="560" y="544"/>
                </a:lnTo>
                <a:lnTo>
                  <a:pt x="560" y="595"/>
                </a:lnTo>
                <a:lnTo>
                  <a:pt x="560" y="658"/>
                </a:lnTo>
                <a:lnTo>
                  <a:pt x="560" y="722"/>
                </a:lnTo>
                <a:lnTo>
                  <a:pt x="560" y="785"/>
                </a:lnTo>
                <a:lnTo>
                  <a:pt x="560" y="849"/>
                </a:lnTo>
                <a:lnTo>
                  <a:pt x="560" y="912"/>
                </a:lnTo>
                <a:lnTo>
                  <a:pt x="560" y="988"/>
                </a:lnTo>
                <a:lnTo>
                  <a:pt x="560" y="1051"/>
                </a:lnTo>
                <a:lnTo>
                  <a:pt x="560" y="1102"/>
                </a:lnTo>
                <a:lnTo>
                  <a:pt x="560" y="1153"/>
                </a:lnTo>
                <a:lnTo>
                  <a:pt x="560" y="1203"/>
                </a:lnTo>
                <a:lnTo>
                  <a:pt x="560" y="1254"/>
                </a:lnTo>
                <a:lnTo>
                  <a:pt x="560" y="1305"/>
                </a:lnTo>
                <a:lnTo>
                  <a:pt x="547" y="1343"/>
                </a:lnTo>
                <a:lnTo>
                  <a:pt x="547" y="1381"/>
                </a:lnTo>
                <a:lnTo>
                  <a:pt x="547" y="1406"/>
                </a:lnTo>
                <a:lnTo>
                  <a:pt x="547" y="1444"/>
                </a:lnTo>
                <a:lnTo>
                  <a:pt x="547" y="1469"/>
                </a:lnTo>
                <a:lnTo>
                  <a:pt x="547" y="1482"/>
                </a:lnTo>
                <a:lnTo>
                  <a:pt x="547" y="1507"/>
                </a:lnTo>
                <a:lnTo>
                  <a:pt x="535" y="1520"/>
                </a:lnTo>
                <a:lnTo>
                  <a:pt x="522" y="1571"/>
                </a:lnTo>
                <a:lnTo>
                  <a:pt x="497" y="1621"/>
                </a:lnTo>
                <a:lnTo>
                  <a:pt x="471" y="1672"/>
                </a:lnTo>
                <a:lnTo>
                  <a:pt x="446" y="1698"/>
                </a:lnTo>
                <a:lnTo>
                  <a:pt x="433" y="1736"/>
                </a:lnTo>
                <a:lnTo>
                  <a:pt x="408" y="1761"/>
                </a:lnTo>
                <a:lnTo>
                  <a:pt x="382" y="1774"/>
                </a:lnTo>
                <a:lnTo>
                  <a:pt x="369" y="1774"/>
                </a:lnTo>
                <a:lnTo>
                  <a:pt x="357" y="1761"/>
                </a:lnTo>
                <a:lnTo>
                  <a:pt x="344" y="1761"/>
                </a:lnTo>
                <a:lnTo>
                  <a:pt x="344" y="1748"/>
                </a:lnTo>
                <a:lnTo>
                  <a:pt x="331" y="1736"/>
                </a:lnTo>
                <a:lnTo>
                  <a:pt x="318" y="1710"/>
                </a:lnTo>
                <a:lnTo>
                  <a:pt x="318" y="1685"/>
                </a:lnTo>
                <a:lnTo>
                  <a:pt x="306" y="1660"/>
                </a:lnTo>
                <a:lnTo>
                  <a:pt x="293" y="1634"/>
                </a:lnTo>
                <a:lnTo>
                  <a:pt x="280" y="1609"/>
                </a:lnTo>
                <a:lnTo>
                  <a:pt x="268" y="1583"/>
                </a:lnTo>
                <a:lnTo>
                  <a:pt x="242" y="1558"/>
                </a:lnTo>
                <a:lnTo>
                  <a:pt x="229" y="1545"/>
                </a:lnTo>
                <a:lnTo>
                  <a:pt x="191" y="1520"/>
                </a:lnTo>
                <a:lnTo>
                  <a:pt x="166" y="1507"/>
                </a:lnTo>
                <a:lnTo>
                  <a:pt x="128" y="149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61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叮</a:t>
            </a:r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嘱</a:t>
            </a:r>
            <a:endParaRPr lang="zh-CN" altLang="en-US" sz="6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"/>
          <p:cNvSpPr>
            <a:spLocks noChangeArrowheads="1"/>
          </p:cNvSpPr>
          <p:nvPr/>
        </p:nvSpPr>
        <p:spPr bwMode="auto">
          <a:xfrm>
            <a:off x="5138739" y="4917017"/>
            <a:ext cx="334168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口字要小、位置靠上，丁字横稍短、竖钩的竖要长、写钩时稍顿笔。</a:t>
            </a:r>
            <a:endParaRPr lang="zh-CN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3" name="矩形 4"/>
          <p:cNvSpPr>
            <a:spLocks noChangeArrowheads="1"/>
          </p:cNvSpPr>
          <p:nvPr/>
        </p:nvSpPr>
        <p:spPr bwMode="auto">
          <a:xfrm>
            <a:off x="2628901" y="255270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叮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2651126" y="158538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dīng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06439" y="4015318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</a:rPr>
              <a:t>左右</a:t>
            </a:r>
            <a:endParaRPr lang="zh-CN" altLang="en-US" sz="2200" b="1" dirty="0" smtClean="0">
              <a:latin typeface="+mj-ea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06438" y="5005917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>
                <a:solidFill>
                  <a:srgbClr val="000000"/>
                </a:solidFill>
                <a:latin typeface="+mj-ea"/>
              </a:rPr>
              <a:t>叮咛　</a:t>
            </a:r>
            <a:r>
              <a:rPr lang="zh-CN" altLang="en-US" sz="2200" b="1" dirty="0" smtClean="0">
                <a:solidFill>
                  <a:srgbClr val="000000"/>
                </a:solidFill>
                <a:latin typeface="+mj-ea"/>
              </a:rPr>
              <a:t> 千叮万嘱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06439" y="5501218"/>
            <a:ext cx="43703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>
                <a:latin typeface="+mj-ea"/>
                <a:ea typeface="+mj-ea"/>
              </a:rPr>
              <a:t>老师叮嘱我们一定要</a:t>
            </a:r>
            <a:r>
              <a:rPr lang="zh-CN" altLang="en-US" sz="2200" b="1" dirty="0" smtClean="0">
                <a:latin typeface="+mj-ea"/>
                <a:ea typeface="+mj-ea"/>
              </a:rPr>
              <a:t>遵守</a:t>
            </a:r>
            <a:endParaRPr lang="en-US" altLang="zh-CN" sz="2200" b="1" dirty="0" smtClean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CN" sz="2200" b="1" dirty="0">
                <a:latin typeface="+mj-ea"/>
                <a:ea typeface="+mj-ea"/>
              </a:rPr>
              <a:t> </a:t>
            </a:r>
            <a:r>
              <a:rPr lang="en-US" altLang="zh-CN" sz="2200" b="1" dirty="0" smtClean="0">
                <a:latin typeface="+mj-ea"/>
                <a:ea typeface="+mj-ea"/>
              </a:rPr>
              <a:t>     </a:t>
            </a:r>
            <a:r>
              <a:rPr lang="zh-CN" altLang="en-US" sz="2200" b="1" dirty="0" smtClean="0">
                <a:latin typeface="+mj-ea"/>
                <a:ea typeface="+mj-ea"/>
              </a:rPr>
              <a:t>参观</a:t>
            </a:r>
            <a:r>
              <a:rPr lang="zh-CN" altLang="en-US" sz="2200" b="1" dirty="0">
                <a:latin typeface="+mj-ea"/>
                <a:ea typeface="+mj-ea"/>
              </a:rPr>
              <a:t>纪律。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06439" y="4512734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D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>
                <a:latin typeface="+mj-ea"/>
                <a:ea typeface="+mj-ea"/>
              </a:rPr>
              <a:t>口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grpSp>
        <p:nvGrpSpPr>
          <p:cNvPr id="31769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32" name="圆角矩形 31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pic>
        <p:nvPicPr>
          <p:cNvPr id="31772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6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6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6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6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636" name="Freeform 28"/>
          <p:cNvSpPr>
            <a:spLocks noChangeArrowheads="1"/>
          </p:cNvSpPr>
          <p:nvPr/>
        </p:nvSpPr>
        <p:spPr bwMode="auto">
          <a:xfrm>
            <a:off x="6013451" y="2743200"/>
            <a:ext cx="138113" cy="696384"/>
          </a:xfrm>
          <a:custGeom>
            <a:avLst/>
            <a:gdLst>
              <a:gd name="T0" fmla="*/ 165 w 216"/>
              <a:gd name="T1" fmla="*/ 824 h 824"/>
              <a:gd name="T2" fmla="*/ 152 w 216"/>
              <a:gd name="T3" fmla="*/ 824 h 824"/>
              <a:gd name="T4" fmla="*/ 152 w 216"/>
              <a:gd name="T5" fmla="*/ 811 h 824"/>
              <a:gd name="T6" fmla="*/ 152 w 216"/>
              <a:gd name="T7" fmla="*/ 798 h 824"/>
              <a:gd name="T8" fmla="*/ 140 w 216"/>
              <a:gd name="T9" fmla="*/ 786 h 824"/>
              <a:gd name="T10" fmla="*/ 140 w 216"/>
              <a:gd name="T11" fmla="*/ 773 h 824"/>
              <a:gd name="T12" fmla="*/ 140 w 216"/>
              <a:gd name="T13" fmla="*/ 748 h 824"/>
              <a:gd name="T14" fmla="*/ 127 w 216"/>
              <a:gd name="T15" fmla="*/ 722 h 824"/>
              <a:gd name="T16" fmla="*/ 127 w 216"/>
              <a:gd name="T17" fmla="*/ 684 h 824"/>
              <a:gd name="T18" fmla="*/ 114 w 216"/>
              <a:gd name="T19" fmla="*/ 621 h 824"/>
              <a:gd name="T20" fmla="*/ 102 w 216"/>
              <a:gd name="T21" fmla="*/ 557 h 824"/>
              <a:gd name="T22" fmla="*/ 76 w 216"/>
              <a:gd name="T23" fmla="*/ 405 h 824"/>
              <a:gd name="T24" fmla="*/ 76 w 216"/>
              <a:gd name="T25" fmla="*/ 329 h 824"/>
              <a:gd name="T26" fmla="*/ 63 w 216"/>
              <a:gd name="T27" fmla="*/ 266 h 824"/>
              <a:gd name="T28" fmla="*/ 51 w 216"/>
              <a:gd name="T29" fmla="*/ 203 h 824"/>
              <a:gd name="T30" fmla="*/ 38 w 216"/>
              <a:gd name="T31" fmla="*/ 139 h 824"/>
              <a:gd name="T32" fmla="*/ 25 w 216"/>
              <a:gd name="T33" fmla="*/ 114 h 824"/>
              <a:gd name="T34" fmla="*/ 12 w 216"/>
              <a:gd name="T35" fmla="*/ 89 h 824"/>
              <a:gd name="T36" fmla="*/ 12 w 216"/>
              <a:gd name="T37" fmla="*/ 63 h 824"/>
              <a:gd name="T38" fmla="*/ 0 w 216"/>
              <a:gd name="T39" fmla="*/ 51 h 824"/>
              <a:gd name="T40" fmla="*/ 0 w 216"/>
              <a:gd name="T41" fmla="*/ 38 h 824"/>
              <a:gd name="T42" fmla="*/ 0 w 216"/>
              <a:gd name="T43" fmla="*/ 25 h 824"/>
              <a:gd name="T44" fmla="*/ 0 w 216"/>
              <a:gd name="T45" fmla="*/ 13 h 824"/>
              <a:gd name="T46" fmla="*/ 12 w 216"/>
              <a:gd name="T47" fmla="*/ 13 h 824"/>
              <a:gd name="T48" fmla="*/ 25 w 216"/>
              <a:gd name="T49" fmla="*/ 0 h 824"/>
              <a:gd name="T50" fmla="*/ 38 w 216"/>
              <a:gd name="T51" fmla="*/ 0 h 824"/>
              <a:gd name="T52" fmla="*/ 51 w 216"/>
              <a:gd name="T53" fmla="*/ 0 h 824"/>
              <a:gd name="T54" fmla="*/ 76 w 216"/>
              <a:gd name="T55" fmla="*/ 13 h 824"/>
              <a:gd name="T56" fmla="*/ 114 w 216"/>
              <a:gd name="T57" fmla="*/ 13 h 824"/>
              <a:gd name="T58" fmla="*/ 140 w 216"/>
              <a:gd name="T59" fmla="*/ 25 h 824"/>
              <a:gd name="T60" fmla="*/ 178 w 216"/>
              <a:gd name="T61" fmla="*/ 38 h 824"/>
              <a:gd name="T62" fmla="*/ 191 w 216"/>
              <a:gd name="T63" fmla="*/ 114 h 824"/>
              <a:gd name="T64" fmla="*/ 191 w 216"/>
              <a:gd name="T65" fmla="*/ 190 h 824"/>
              <a:gd name="T66" fmla="*/ 203 w 216"/>
              <a:gd name="T67" fmla="*/ 253 h 824"/>
              <a:gd name="T68" fmla="*/ 203 w 216"/>
              <a:gd name="T69" fmla="*/ 317 h 824"/>
              <a:gd name="T70" fmla="*/ 216 w 216"/>
              <a:gd name="T71" fmla="*/ 380 h 824"/>
              <a:gd name="T72" fmla="*/ 216 w 216"/>
              <a:gd name="T73" fmla="*/ 443 h 824"/>
              <a:gd name="T74" fmla="*/ 216 w 216"/>
              <a:gd name="T75" fmla="*/ 494 h 824"/>
              <a:gd name="T76" fmla="*/ 216 w 216"/>
              <a:gd name="T77" fmla="*/ 532 h 824"/>
              <a:gd name="T78" fmla="*/ 216 w 216"/>
              <a:gd name="T79" fmla="*/ 583 h 824"/>
              <a:gd name="T80" fmla="*/ 216 w 216"/>
              <a:gd name="T81" fmla="*/ 621 h 824"/>
              <a:gd name="T82" fmla="*/ 216 w 216"/>
              <a:gd name="T83" fmla="*/ 659 h 824"/>
              <a:gd name="T84" fmla="*/ 216 w 216"/>
              <a:gd name="T85" fmla="*/ 684 h 824"/>
              <a:gd name="T86" fmla="*/ 216 w 216"/>
              <a:gd name="T87" fmla="*/ 710 h 824"/>
              <a:gd name="T88" fmla="*/ 216 w 216"/>
              <a:gd name="T89" fmla="*/ 735 h 824"/>
              <a:gd name="T90" fmla="*/ 203 w 216"/>
              <a:gd name="T91" fmla="*/ 748 h 824"/>
              <a:gd name="T92" fmla="*/ 203 w 216"/>
              <a:gd name="T93" fmla="*/ 773 h 824"/>
              <a:gd name="T94" fmla="*/ 191 w 216"/>
              <a:gd name="T95" fmla="*/ 786 h 824"/>
              <a:gd name="T96" fmla="*/ 178 w 216"/>
              <a:gd name="T97" fmla="*/ 811 h 824"/>
              <a:gd name="T98" fmla="*/ 165 w 216"/>
              <a:gd name="T99" fmla="*/ 824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6" h="824">
                <a:moveTo>
                  <a:pt x="165" y="824"/>
                </a:moveTo>
                <a:lnTo>
                  <a:pt x="152" y="824"/>
                </a:lnTo>
                <a:lnTo>
                  <a:pt x="152" y="811"/>
                </a:lnTo>
                <a:lnTo>
                  <a:pt x="152" y="798"/>
                </a:lnTo>
                <a:lnTo>
                  <a:pt x="140" y="786"/>
                </a:lnTo>
                <a:lnTo>
                  <a:pt x="140" y="773"/>
                </a:lnTo>
                <a:lnTo>
                  <a:pt x="140" y="748"/>
                </a:lnTo>
                <a:lnTo>
                  <a:pt x="127" y="722"/>
                </a:lnTo>
                <a:lnTo>
                  <a:pt x="127" y="684"/>
                </a:lnTo>
                <a:lnTo>
                  <a:pt x="114" y="621"/>
                </a:lnTo>
                <a:lnTo>
                  <a:pt x="102" y="557"/>
                </a:lnTo>
                <a:lnTo>
                  <a:pt x="76" y="405"/>
                </a:lnTo>
                <a:lnTo>
                  <a:pt x="76" y="329"/>
                </a:lnTo>
                <a:lnTo>
                  <a:pt x="63" y="266"/>
                </a:lnTo>
                <a:lnTo>
                  <a:pt x="51" y="203"/>
                </a:lnTo>
                <a:lnTo>
                  <a:pt x="38" y="139"/>
                </a:lnTo>
                <a:lnTo>
                  <a:pt x="25" y="114"/>
                </a:lnTo>
                <a:lnTo>
                  <a:pt x="12" y="89"/>
                </a:lnTo>
                <a:lnTo>
                  <a:pt x="12" y="63"/>
                </a:lnTo>
                <a:lnTo>
                  <a:pt x="0" y="51"/>
                </a:lnTo>
                <a:lnTo>
                  <a:pt x="0" y="38"/>
                </a:lnTo>
                <a:lnTo>
                  <a:pt x="0" y="25"/>
                </a:lnTo>
                <a:lnTo>
                  <a:pt x="0" y="13"/>
                </a:lnTo>
                <a:lnTo>
                  <a:pt x="12" y="13"/>
                </a:lnTo>
                <a:lnTo>
                  <a:pt x="25" y="0"/>
                </a:lnTo>
                <a:lnTo>
                  <a:pt x="38" y="0"/>
                </a:lnTo>
                <a:lnTo>
                  <a:pt x="51" y="0"/>
                </a:lnTo>
                <a:lnTo>
                  <a:pt x="76" y="13"/>
                </a:lnTo>
                <a:lnTo>
                  <a:pt x="114" y="13"/>
                </a:lnTo>
                <a:lnTo>
                  <a:pt x="140" y="25"/>
                </a:lnTo>
                <a:lnTo>
                  <a:pt x="178" y="38"/>
                </a:lnTo>
                <a:lnTo>
                  <a:pt x="191" y="114"/>
                </a:lnTo>
                <a:lnTo>
                  <a:pt x="191" y="190"/>
                </a:lnTo>
                <a:lnTo>
                  <a:pt x="203" y="253"/>
                </a:lnTo>
                <a:lnTo>
                  <a:pt x="203" y="317"/>
                </a:lnTo>
                <a:lnTo>
                  <a:pt x="216" y="380"/>
                </a:lnTo>
                <a:lnTo>
                  <a:pt x="216" y="443"/>
                </a:lnTo>
                <a:lnTo>
                  <a:pt x="216" y="494"/>
                </a:lnTo>
                <a:lnTo>
                  <a:pt x="216" y="532"/>
                </a:lnTo>
                <a:lnTo>
                  <a:pt x="216" y="583"/>
                </a:lnTo>
                <a:lnTo>
                  <a:pt x="216" y="621"/>
                </a:lnTo>
                <a:lnTo>
                  <a:pt x="216" y="659"/>
                </a:lnTo>
                <a:lnTo>
                  <a:pt x="216" y="684"/>
                </a:lnTo>
                <a:lnTo>
                  <a:pt x="216" y="710"/>
                </a:lnTo>
                <a:lnTo>
                  <a:pt x="216" y="735"/>
                </a:lnTo>
                <a:lnTo>
                  <a:pt x="203" y="748"/>
                </a:lnTo>
                <a:lnTo>
                  <a:pt x="203" y="773"/>
                </a:lnTo>
                <a:lnTo>
                  <a:pt x="191" y="786"/>
                </a:lnTo>
                <a:lnTo>
                  <a:pt x="178" y="811"/>
                </a:lnTo>
                <a:lnTo>
                  <a:pt x="165" y="82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37" name="Freeform 29"/>
          <p:cNvSpPr>
            <a:spLocks noChangeArrowheads="1"/>
          </p:cNvSpPr>
          <p:nvPr/>
        </p:nvSpPr>
        <p:spPr bwMode="auto">
          <a:xfrm>
            <a:off x="6070600" y="2677585"/>
            <a:ext cx="419100" cy="495300"/>
          </a:xfrm>
          <a:custGeom>
            <a:avLst/>
            <a:gdLst>
              <a:gd name="T0" fmla="*/ 661 w 661"/>
              <a:gd name="T1" fmla="*/ 152 h 583"/>
              <a:gd name="T2" fmla="*/ 649 w 661"/>
              <a:gd name="T3" fmla="*/ 177 h 583"/>
              <a:gd name="T4" fmla="*/ 623 w 661"/>
              <a:gd name="T5" fmla="*/ 190 h 583"/>
              <a:gd name="T6" fmla="*/ 598 w 661"/>
              <a:gd name="T7" fmla="*/ 228 h 583"/>
              <a:gd name="T8" fmla="*/ 585 w 661"/>
              <a:gd name="T9" fmla="*/ 279 h 583"/>
              <a:gd name="T10" fmla="*/ 560 w 661"/>
              <a:gd name="T11" fmla="*/ 342 h 583"/>
              <a:gd name="T12" fmla="*/ 534 w 661"/>
              <a:gd name="T13" fmla="*/ 418 h 583"/>
              <a:gd name="T14" fmla="*/ 521 w 661"/>
              <a:gd name="T15" fmla="*/ 481 h 583"/>
              <a:gd name="T16" fmla="*/ 521 w 661"/>
              <a:gd name="T17" fmla="*/ 532 h 583"/>
              <a:gd name="T18" fmla="*/ 534 w 661"/>
              <a:gd name="T19" fmla="*/ 570 h 583"/>
              <a:gd name="T20" fmla="*/ 394 w 661"/>
              <a:gd name="T21" fmla="*/ 583 h 583"/>
              <a:gd name="T22" fmla="*/ 407 w 661"/>
              <a:gd name="T23" fmla="*/ 443 h 583"/>
              <a:gd name="T24" fmla="*/ 407 w 661"/>
              <a:gd name="T25" fmla="*/ 329 h 583"/>
              <a:gd name="T26" fmla="*/ 407 w 661"/>
              <a:gd name="T27" fmla="*/ 253 h 583"/>
              <a:gd name="T28" fmla="*/ 420 w 661"/>
              <a:gd name="T29" fmla="*/ 215 h 583"/>
              <a:gd name="T30" fmla="*/ 407 w 661"/>
              <a:gd name="T31" fmla="*/ 177 h 583"/>
              <a:gd name="T32" fmla="*/ 394 w 661"/>
              <a:gd name="T33" fmla="*/ 152 h 583"/>
              <a:gd name="T34" fmla="*/ 369 w 661"/>
              <a:gd name="T35" fmla="*/ 152 h 583"/>
              <a:gd name="T36" fmla="*/ 331 w 661"/>
              <a:gd name="T37" fmla="*/ 152 h 583"/>
              <a:gd name="T38" fmla="*/ 292 w 661"/>
              <a:gd name="T39" fmla="*/ 152 h 583"/>
              <a:gd name="T40" fmla="*/ 229 w 661"/>
              <a:gd name="T41" fmla="*/ 165 h 583"/>
              <a:gd name="T42" fmla="*/ 102 w 661"/>
              <a:gd name="T43" fmla="*/ 190 h 583"/>
              <a:gd name="T44" fmla="*/ 0 w 661"/>
              <a:gd name="T45" fmla="*/ 190 h 583"/>
              <a:gd name="T46" fmla="*/ 51 w 661"/>
              <a:gd name="T47" fmla="*/ 101 h 583"/>
              <a:gd name="T48" fmla="*/ 127 w 661"/>
              <a:gd name="T49" fmla="*/ 101 h 583"/>
              <a:gd name="T50" fmla="*/ 203 w 661"/>
              <a:gd name="T51" fmla="*/ 89 h 583"/>
              <a:gd name="T52" fmla="*/ 254 w 661"/>
              <a:gd name="T53" fmla="*/ 76 h 583"/>
              <a:gd name="T54" fmla="*/ 318 w 661"/>
              <a:gd name="T55" fmla="*/ 63 h 583"/>
              <a:gd name="T56" fmla="*/ 369 w 661"/>
              <a:gd name="T57" fmla="*/ 38 h 583"/>
              <a:gd name="T58" fmla="*/ 394 w 661"/>
              <a:gd name="T59" fmla="*/ 13 h 583"/>
              <a:gd name="T60" fmla="*/ 420 w 661"/>
              <a:gd name="T61" fmla="*/ 0 h 583"/>
              <a:gd name="T62" fmla="*/ 445 w 661"/>
              <a:gd name="T63" fmla="*/ 0 h 583"/>
              <a:gd name="T64" fmla="*/ 483 w 661"/>
              <a:gd name="T65" fmla="*/ 13 h 583"/>
              <a:gd name="T66" fmla="*/ 509 w 661"/>
              <a:gd name="T67" fmla="*/ 25 h 583"/>
              <a:gd name="T68" fmla="*/ 560 w 661"/>
              <a:gd name="T69" fmla="*/ 38 h 583"/>
              <a:gd name="T70" fmla="*/ 598 w 661"/>
              <a:gd name="T71" fmla="*/ 63 h 583"/>
              <a:gd name="T72" fmla="*/ 636 w 661"/>
              <a:gd name="T73" fmla="*/ 89 h 583"/>
              <a:gd name="T74" fmla="*/ 649 w 661"/>
              <a:gd name="T75" fmla="*/ 114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61" h="583">
                <a:moveTo>
                  <a:pt x="661" y="127"/>
                </a:moveTo>
                <a:lnTo>
                  <a:pt x="661" y="152"/>
                </a:lnTo>
                <a:lnTo>
                  <a:pt x="661" y="165"/>
                </a:lnTo>
                <a:lnTo>
                  <a:pt x="649" y="177"/>
                </a:lnTo>
                <a:lnTo>
                  <a:pt x="636" y="190"/>
                </a:lnTo>
                <a:lnTo>
                  <a:pt x="623" y="190"/>
                </a:lnTo>
                <a:lnTo>
                  <a:pt x="610" y="215"/>
                </a:lnTo>
                <a:lnTo>
                  <a:pt x="598" y="228"/>
                </a:lnTo>
                <a:lnTo>
                  <a:pt x="598" y="253"/>
                </a:lnTo>
                <a:lnTo>
                  <a:pt x="585" y="279"/>
                </a:lnTo>
                <a:lnTo>
                  <a:pt x="572" y="304"/>
                </a:lnTo>
                <a:lnTo>
                  <a:pt x="560" y="342"/>
                </a:lnTo>
                <a:lnTo>
                  <a:pt x="547" y="380"/>
                </a:lnTo>
                <a:lnTo>
                  <a:pt x="534" y="418"/>
                </a:lnTo>
                <a:lnTo>
                  <a:pt x="534" y="456"/>
                </a:lnTo>
                <a:lnTo>
                  <a:pt x="521" y="481"/>
                </a:lnTo>
                <a:lnTo>
                  <a:pt x="521" y="519"/>
                </a:lnTo>
                <a:lnTo>
                  <a:pt x="521" y="532"/>
                </a:lnTo>
                <a:lnTo>
                  <a:pt x="521" y="557"/>
                </a:lnTo>
                <a:lnTo>
                  <a:pt x="534" y="570"/>
                </a:lnTo>
                <a:lnTo>
                  <a:pt x="534" y="583"/>
                </a:lnTo>
                <a:lnTo>
                  <a:pt x="394" y="583"/>
                </a:lnTo>
                <a:lnTo>
                  <a:pt x="394" y="507"/>
                </a:lnTo>
                <a:lnTo>
                  <a:pt x="407" y="443"/>
                </a:lnTo>
                <a:lnTo>
                  <a:pt x="407" y="380"/>
                </a:lnTo>
                <a:lnTo>
                  <a:pt x="407" y="329"/>
                </a:lnTo>
                <a:lnTo>
                  <a:pt x="407" y="291"/>
                </a:lnTo>
                <a:lnTo>
                  <a:pt x="407" y="253"/>
                </a:lnTo>
                <a:lnTo>
                  <a:pt x="420" y="228"/>
                </a:lnTo>
                <a:lnTo>
                  <a:pt x="420" y="215"/>
                </a:lnTo>
                <a:lnTo>
                  <a:pt x="407" y="190"/>
                </a:lnTo>
                <a:lnTo>
                  <a:pt x="407" y="177"/>
                </a:lnTo>
                <a:lnTo>
                  <a:pt x="407" y="165"/>
                </a:lnTo>
                <a:lnTo>
                  <a:pt x="394" y="152"/>
                </a:lnTo>
                <a:lnTo>
                  <a:pt x="381" y="152"/>
                </a:lnTo>
                <a:lnTo>
                  <a:pt x="369" y="152"/>
                </a:lnTo>
                <a:lnTo>
                  <a:pt x="356" y="152"/>
                </a:lnTo>
                <a:lnTo>
                  <a:pt x="331" y="152"/>
                </a:lnTo>
                <a:lnTo>
                  <a:pt x="318" y="152"/>
                </a:lnTo>
                <a:lnTo>
                  <a:pt x="292" y="152"/>
                </a:lnTo>
                <a:lnTo>
                  <a:pt x="254" y="165"/>
                </a:lnTo>
                <a:lnTo>
                  <a:pt x="229" y="165"/>
                </a:lnTo>
                <a:lnTo>
                  <a:pt x="165" y="177"/>
                </a:lnTo>
                <a:lnTo>
                  <a:pt x="102" y="190"/>
                </a:lnTo>
                <a:lnTo>
                  <a:pt x="51" y="190"/>
                </a:lnTo>
                <a:lnTo>
                  <a:pt x="0" y="190"/>
                </a:lnTo>
                <a:lnTo>
                  <a:pt x="0" y="114"/>
                </a:lnTo>
                <a:lnTo>
                  <a:pt x="51" y="101"/>
                </a:lnTo>
                <a:lnTo>
                  <a:pt x="89" y="101"/>
                </a:lnTo>
                <a:lnTo>
                  <a:pt x="127" y="101"/>
                </a:lnTo>
                <a:lnTo>
                  <a:pt x="165" y="89"/>
                </a:lnTo>
                <a:lnTo>
                  <a:pt x="203" y="89"/>
                </a:lnTo>
                <a:lnTo>
                  <a:pt x="229" y="89"/>
                </a:lnTo>
                <a:lnTo>
                  <a:pt x="254" y="76"/>
                </a:lnTo>
                <a:lnTo>
                  <a:pt x="280" y="76"/>
                </a:lnTo>
                <a:lnTo>
                  <a:pt x="318" y="63"/>
                </a:lnTo>
                <a:lnTo>
                  <a:pt x="343" y="51"/>
                </a:lnTo>
                <a:lnTo>
                  <a:pt x="369" y="38"/>
                </a:lnTo>
                <a:lnTo>
                  <a:pt x="381" y="25"/>
                </a:lnTo>
                <a:lnTo>
                  <a:pt x="394" y="13"/>
                </a:lnTo>
                <a:lnTo>
                  <a:pt x="407" y="0"/>
                </a:lnTo>
                <a:lnTo>
                  <a:pt x="420" y="0"/>
                </a:lnTo>
                <a:lnTo>
                  <a:pt x="432" y="0"/>
                </a:lnTo>
                <a:lnTo>
                  <a:pt x="445" y="0"/>
                </a:lnTo>
                <a:lnTo>
                  <a:pt x="458" y="0"/>
                </a:lnTo>
                <a:lnTo>
                  <a:pt x="483" y="13"/>
                </a:lnTo>
                <a:lnTo>
                  <a:pt x="496" y="13"/>
                </a:lnTo>
                <a:lnTo>
                  <a:pt x="509" y="25"/>
                </a:lnTo>
                <a:lnTo>
                  <a:pt x="534" y="25"/>
                </a:lnTo>
                <a:lnTo>
                  <a:pt x="560" y="38"/>
                </a:lnTo>
                <a:lnTo>
                  <a:pt x="585" y="51"/>
                </a:lnTo>
                <a:lnTo>
                  <a:pt x="598" y="63"/>
                </a:lnTo>
                <a:lnTo>
                  <a:pt x="623" y="76"/>
                </a:lnTo>
                <a:lnTo>
                  <a:pt x="636" y="89"/>
                </a:lnTo>
                <a:lnTo>
                  <a:pt x="649" y="101"/>
                </a:lnTo>
                <a:lnTo>
                  <a:pt x="649" y="114"/>
                </a:lnTo>
                <a:lnTo>
                  <a:pt x="661" y="12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38" name="Freeform 30"/>
          <p:cNvSpPr>
            <a:spLocks noChangeArrowheads="1"/>
          </p:cNvSpPr>
          <p:nvPr/>
        </p:nvSpPr>
        <p:spPr bwMode="auto">
          <a:xfrm>
            <a:off x="6118225" y="3117851"/>
            <a:ext cx="331788" cy="150283"/>
          </a:xfrm>
          <a:custGeom>
            <a:avLst/>
            <a:gdLst>
              <a:gd name="T0" fmla="*/ 267 w 522"/>
              <a:gd name="T1" fmla="*/ 38 h 178"/>
              <a:gd name="T2" fmla="*/ 305 w 522"/>
              <a:gd name="T3" fmla="*/ 26 h 178"/>
              <a:gd name="T4" fmla="*/ 331 w 522"/>
              <a:gd name="T5" fmla="*/ 26 h 178"/>
              <a:gd name="T6" fmla="*/ 356 w 522"/>
              <a:gd name="T7" fmla="*/ 13 h 178"/>
              <a:gd name="T8" fmla="*/ 382 w 522"/>
              <a:gd name="T9" fmla="*/ 13 h 178"/>
              <a:gd name="T10" fmla="*/ 395 w 522"/>
              <a:gd name="T11" fmla="*/ 13 h 178"/>
              <a:gd name="T12" fmla="*/ 420 w 522"/>
              <a:gd name="T13" fmla="*/ 13 h 178"/>
              <a:gd name="T14" fmla="*/ 433 w 522"/>
              <a:gd name="T15" fmla="*/ 0 h 178"/>
              <a:gd name="T16" fmla="*/ 445 w 522"/>
              <a:gd name="T17" fmla="*/ 13 h 178"/>
              <a:gd name="T18" fmla="*/ 458 w 522"/>
              <a:gd name="T19" fmla="*/ 13 h 178"/>
              <a:gd name="T20" fmla="*/ 471 w 522"/>
              <a:gd name="T21" fmla="*/ 13 h 178"/>
              <a:gd name="T22" fmla="*/ 484 w 522"/>
              <a:gd name="T23" fmla="*/ 26 h 178"/>
              <a:gd name="T24" fmla="*/ 496 w 522"/>
              <a:gd name="T25" fmla="*/ 38 h 178"/>
              <a:gd name="T26" fmla="*/ 509 w 522"/>
              <a:gd name="T27" fmla="*/ 51 h 178"/>
              <a:gd name="T28" fmla="*/ 509 w 522"/>
              <a:gd name="T29" fmla="*/ 76 h 178"/>
              <a:gd name="T30" fmla="*/ 522 w 522"/>
              <a:gd name="T31" fmla="*/ 89 h 178"/>
              <a:gd name="T32" fmla="*/ 267 w 522"/>
              <a:gd name="T33" fmla="*/ 140 h 178"/>
              <a:gd name="T34" fmla="*/ 0 w 522"/>
              <a:gd name="T35" fmla="*/ 178 h 178"/>
              <a:gd name="T36" fmla="*/ 0 w 522"/>
              <a:gd name="T37" fmla="*/ 76 h 178"/>
              <a:gd name="T38" fmla="*/ 64 w 522"/>
              <a:gd name="T39" fmla="*/ 76 h 178"/>
              <a:gd name="T40" fmla="*/ 140 w 522"/>
              <a:gd name="T41" fmla="*/ 64 h 178"/>
              <a:gd name="T42" fmla="*/ 204 w 522"/>
              <a:gd name="T43" fmla="*/ 51 h 178"/>
              <a:gd name="T44" fmla="*/ 267 w 522"/>
              <a:gd name="T45" fmla="*/ 3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22" h="178">
                <a:moveTo>
                  <a:pt x="267" y="38"/>
                </a:moveTo>
                <a:lnTo>
                  <a:pt x="305" y="26"/>
                </a:lnTo>
                <a:lnTo>
                  <a:pt x="331" y="26"/>
                </a:lnTo>
                <a:lnTo>
                  <a:pt x="356" y="13"/>
                </a:lnTo>
                <a:lnTo>
                  <a:pt x="382" y="13"/>
                </a:lnTo>
                <a:lnTo>
                  <a:pt x="395" y="13"/>
                </a:lnTo>
                <a:lnTo>
                  <a:pt x="420" y="13"/>
                </a:lnTo>
                <a:lnTo>
                  <a:pt x="433" y="0"/>
                </a:lnTo>
                <a:lnTo>
                  <a:pt x="445" y="13"/>
                </a:lnTo>
                <a:lnTo>
                  <a:pt x="458" y="13"/>
                </a:lnTo>
                <a:lnTo>
                  <a:pt x="471" y="13"/>
                </a:lnTo>
                <a:lnTo>
                  <a:pt x="484" y="26"/>
                </a:lnTo>
                <a:lnTo>
                  <a:pt x="496" y="38"/>
                </a:lnTo>
                <a:lnTo>
                  <a:pt x="509" y="51"/>
                </a:lnTo>
                <a:lnTo>
                  <a:pt x="509" y="76"/>
                </a:lnTo>
                <a:lnTo>
                  <a:pt x="522" y="89"/>
                </a:lnTo>
                <a:lnTo>
                  <a:pt x="267" y="140"/>
                </a:lnTo>
                <a:lnTo>
                  <a:pt x="0" y="178"/>
                </a:lnTo>
                <a:lnTo>
                  <a:pt x="0" y="76"/>
                </a:lnTo>
                <a:lnTo>
                  <a:pt x="64" y="76"/>
                </a:lnTo>
                <a:lnTo>
                  <a:pt x="140" y="64"/>
                </a:lnTo>
                <a:lnTo>
                  <a:pt x="204" y="51"/>
                </a:lnTo>
                <a:lnTo>
                  <a:pt x="267" y="3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40" name="Freeform 32"/>
          <p:cNvSpPr>
            <a:spLocks noChangeArrowheads="1"/>
          </p:cNvSpPr>
          <p:nvPr/>
        </p:nvSpPr>
        <p:spPr bwMode="auto">
          <a:xfrm>
            <a:off x="6732589" y="2281767"/>
            <a:ext cx="598487" cy="364067"/>
          </a:xfrm>
          <a:custGeom>
            <a:avLst/>
            <a:gdLst>
              <a:gd name="T0" fmla="*/ 878 w 941"/>
              <a:gd name="T1" fmla="*/ 228 h 431"/>
              <a:gd name="T2" fmla="*/ 840 w 941"/>
              <a:gd name="T3" fmla="*/ 253 h 431"/>
              <a:gd name="T4" fmla="*/ 789 w 941"/>
              <a:gd name="T5" fmla="*/ 304 h 431"/>
              <a:gd name="T6" fmla="*/ 712 w 941"/>
              <a:gd name="T7" fmla="*/ 380 h 431"/>
              <a:gd name="T8" fmla="*/ 598 w 941"/>
              <a:gd name="T9" fmla="*/ 431 h 431"/>
              <a:gd name="T10" fmla="*/ 598 w 941"/>
              <a:gd name="T11" fmla="*/ 380 h 431"/>
              <a:gd name="T12" fmla="*/ 623 w 941"/>
              <a:gd name="T13" fmla="*/ 317 h 431"/>
              <a:gd name="T14" fmla="*/ 649 w 941"/>
              <a:gd name="T15" fmla="*/ 266 h 431"/>
              <a:gd name="T16" fmla="*/ 662 w 941"/>
              <a:gd name="T17" fmla="*/ 215 h 431"/>
              <a:gd name="T18" fmla="*/ 662 w 941"/>
              <a:gd name="T19" fmla="*/ 177 h 431"/>
              <a:gd name="T20" fmla="*/ 649 w 941"/>
              <a:gd name="T21" fmla="*/ 152 h 431"/>
              <a:gd name="T22" fmla="*/ 623 w 941"/>
              <a:gd name="T23" fmla="*/ 139 h 431"/>
              <a:gd name="T24" fmla="*/ 573 w 941"/>
              <a:gd name="T25" fmla="*/ 152 h 431"/>
              <a:gd name="T26" fmla="*/ 496 w 941"/>
              <a:gd name="T27" fmla="*/ 165 h 431"/>
              <a:gd name="T28" fmla="*/ 407 w 941"/>
              <a:gd name="T29" fmla="*/ 177 h 431"/>
              <a:gd name="T30" fmla="*/ 191 w 941"/>
              <a:gd name="T31" fmla="*/ 215 h 431"/>
              <a:gd name="T32" fmla="*/ 0 w 941"/>
              <a:gd name="T33" fmla="*/ 228 h 431"/>
              <a:gd name="T34" fmla="*/ 64 w 941"/>
              <a:gd name="T35" fmla="*/ 139 h 431"/>
              <a:gd name="T36" fmla="*/ 165 w 941"/>
              <a:gd name="T37" fmla="*/ 139 h 431"/>
              <a:gd name="T38" fmla="*/ 242 w 941"/>
              <a:gd name="T39" fmla="*/ 127 h 431"/>
              <a:gd name="T40" fmla="*/ 293 w 941"/>
              <a:gd name="T41" fmla="*/ 114 h 431"/>
              <a:gd name="T42" fmla="*/ 356 w 941"/>
              <a:gd name="T43" fmla="*/ 101 h 431"/>
              <a:gd name="T44" fmla="*/ 433 w 941"/>
              <a:gd name="T45" fmla="*/ 89 h 431"/>
              <a:gd name="T46" fmla="*/ 522 w 941"/>
              <a:gd name="T47" fmla="*/ 76 h 431"/>
              <a:gd name="T48" fmla="*/ 585 w 941"/>
              <a:gd name="T49" fmla="*/ 63 h 431"/>
              <a:gd name="T50" fmla="*/ 636 w 941"/>
              <a:gd name="T51" fmla="*/ 38 h 431"/>
              <a:gd name="T52" fmla="*/ 674 w 941"/>
              <a:gd name="T53" fmla="*/ 25 h 431"/>
              <a:gd name="T54" fmla="*/ 712 w 941"/>
              <a:gd name="T55" fmla="*/ 0 h 431"/>
              <a:gd name="T56" fmla="*/ 738 w 941"/>
              <a:gd name="T57" fmla="*/ 0 h 431"/>
              <a:gd name="T58" fmla="*/ 763 w 941"/>
              <a:gd name="T59" fmla="*/ 0 h 431"/>
              <a:gd name="T60" fmla="*/ 789 w 941"/>
              <a:gd name="T61" fmla="*/ 25 h 431"/>
              <a:gd name="T62" fmla="*/ 840 w 941"/>
              <a:gd name="T63" fmla="*/ 51 h 431"/>
              <a:gd name="T64" fmla="*/ 891 w 941"/>
              <a:gd name="T65" fmla="*/ 101 h 431"/>
              <a:gd name="T66" fmla="*/ 929 w 941"/>
              <a:gd name="T67" fmla="*/ 127 h 431"/>
              <a:gd name="T68" fmla="*/ 941 w 941"/>
              <a:gd name="T69" fmla="*/ 152 h 431"/>
              <a:gd name="T70" fmla="*/ 941 w 941"/>
              <a:gd name="T71" fmla="*/ 177 h 431"/>
              <a:gd name="T72" fmla="*/ 916 w 941"/>
              <a:gd name="T73" fmla="*/ 203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41" h="431">
                <a:moveTo>
                  <a:pt x="891" y="215"/>
                </a:moveTo>
                <a:lnTo>
                  <a:pt x="878" y="228"/>
                </a:lnTo>
                <a:lnTo>
                  <a:pt x="865" y="228"/>
                </a:lnTo>
                <a:lnTo>
                  <a:pt x="840" y="253"/>
                </a:lnTo>
                <a:lnTo>
                  <a:pt x="814" y="279"/>
                </a:lnTo>
                <a:lnTo>
                  <a:pt x="789" y="304"/>
                </a:lnTo>
                <a:lnTo>
                  <a:pt x="751" y="342"/>
                </a:lnTo>
                <a:lnTo>
                  <a:pt x="712" y="380"/>
                </a:lnTo>
                <a:lnTo>
                  <a:pt x="687" y="431"/>
                </a:lnTo>
                <a:lnTo>
                  <a:pt x="598" y="431"/>
                </a:lnTo>
                <a:lnTo>
                  <a:pt x="598" y="406"/>
                </a:lnTo>
                <a:lnTo>
                  <a:pt x="598" y="380"/>
                </a:lnTo>
                <a:lnTo>
                  <a:pt x="611" y="342"/>
                </a:lnTo>
                <a:lnTo>
                  <a:pt x="623" y="317"/>
                </a:lnTo>
                <a:lnTo>
                  <a:pt x="636" y="291"/>
                </a:lnTo>
                <a:lnTo>
                  <a:pt x="649" y="266"/>
                </a:lnTo>
                <a:lnTo>
                  <a:pt x="662" y="241"/>
                </a:lnTo>
                <a:lnTo>
                  <a:pt x="662" y="215"/>
                </a:lnTo>
                <a:lnTo>
                  <a:pt x="662" y="190"/>
                </a:lnTo>
                <a:lnTo>
                  <a:pt x="662" y="177"/>
                </a:lnTo>
                <a:lnTo>
                  <a:pt x="649" y="165"/>
                </a:lnTo>
                <a:lnTo>
                  <a:pt x="649" y="152"/>
                </a:lnTo>
                <a:lnTo>
                  <a:pt x="636" y="152"/>
                </a:lnTo>
                <a:lnTo>
                  <a:pt x="623" y="139"/>
                </a:lnTo>
                <a:lnTo>
                  <a:pt x="598" y="152"/>
                </a:lnTo>
                <a:lnTo>
                  <a:pt x="573" y="152"/>
                </a:lnTo>
                <a:lnTo>
                  <a:pt x="547" y="152"/>
                </a:lnTo>
                <a:lnTo>
                  <a:pt x="496" y="165"/>
                </a:lnTo>
                <a:lnTo>
                  <a:pt x="458" y="165"/>
                </a:lnTo>
                <a:lnTo>
                  <a:pt x="407" y="177"/>
                </a:lnTo>
                <a:lnTo>
                  <a:pt x="293" y="203"/>
                </a:lnTo>
                <a:lnTo>
                  <a:pt x="191" y="215"/>
                </a:lnTo>
                <a:lnTo>
                  <a:pt x="102" y="228"/>
                </a:lnTo>
                <a:lnTo>
                  <a:pt x="0" y="228"/>
                </a:lnTo>
                <a:lnTo>
                  <a:pt x="0" y="139"/>
                </a:lnTo>
                <a:lnTo>
                  <a:pt x="64" y="139"/>
                </a:lnTo>
                <a:lnTo>
                  <a:pt x="115" y="139"/>
                </a:lnTo>
                <a:lnTo>
                  <a:pt x="165" y="139"/>
                </a:lnTo>
                <a:lnTo>
                  <a:pt x="216" y="127"/>
                </a:lnTo>
                <a:lnTo>
                  <a:pt x="242" y="127"/>
                </a:lnTo>
                <a:lnTo>
                  <a:pt x="267" y="114"/>
                </a:lnTo>
                <a:lnTo>
                  <a:pt x="293" y="114"/>
                </a:lnTo>
                <a:lnTo>
                  <a:pt x="318" y="114"/>
                </a:lnTo>
                <a:lnTo>
                  <a:pt x="356" y="101"/>
                </a:lnTo>
                <a:lnTo>
                  <a:pt x="394" y="101"/>
                </a:lnTo>
                <a:lnTo>
                  <a:pt x="433" y="89"/>
                </a:lnTo>
                <a:lnTo>
                  <a:pt x="483" y="89"/>
                </a:lnTo>
                <a:lnTo>
                  <a:pt x="522" y="76"/>
                </a:lnTo>
                <a:lnTo>
                  <a:pt x="560" y="63"/>
                </a:lnTo>
                <a:lnTo>
                  <a:pt x="585" y="63"/>
                </a:lnTo>
                <a:lnTo>
                  <a:pt x="611" y="51"/>
                </a:lnTo>
                <a:lnTo>
                  <a:pt x="636" y="38"/>
                </a:lnTo>
                <a:lnTo>
                  <a:pt x="662" y="38"/>
                </a:lnTo>
                <a:lnTo>
                  <a:pt x="674" y="25"/>
                </a:lnTo>
                <a:lnTo>
                  <a:pt x="687" y="13"/>
                </a:lnTo>
                <a:lnTo>
                  <a:pt x="712" y="0"/>
                </a:lnTo>
                <a:lnTo>
                  <a:pt x="725" y="0"/>
                </a:lnTo>
                <a:lnTo>
                  <a:pt x="738" y="0"/>
                </a:lnTo>
                <a:lnTo>
                  <a:pt x="751" y="0"/>
                </a:lnTo>
                <a:lnTo>
                  <a:pt x="763" y="0"/>
                </a:lnTo>
                <a:lnTo>
                  <a:pt x="776" y="13"/>
                </a:lnTo>
                <a:lnTo>
                  <a:pt x="789" y="25"/>
                </a:lnTo>
                <a:lnTo>
                  <a:pt x="814" y="38"/>
                </a:lnTo>
                <a:lnTo>
                  <a:pt x="840" y="51"/>
                </a:lnTo>
                <a:lnTo>
                  <a:pt x="865" y="63"/>
                </a:lnTo>
                <a:lnTo>
                  <a:pt x="891" y="101"/>
                </a:lnTo>
                <a:lnTo>
                  <a:pt x="916" y="114"/>
                </a:lnTo>
                <a:lnTo>
                  <a:pt x="929" y="127"/>
                </a:lnTo>
                <a:lnTo>
                  <a:pt x="929" y="139"/>
                </a:lnTo>
                <a:lnTo>
                  <a:pt x="941" y="152"/>
                </a:lnTo>
                <a:lnTo>
                  <a:pt x="941" y="165"/>
                </a:lnTo>
                <a:lnTo>
                  <a:pt x="941" y="177"/>
                </a:lnTo>
                <a:lnTo>
                  <a:pt x="929" y="190"/>
                </a:lnTo>
                <a:lnTo>
                  <a:pt x="916" y="203"/>
                </a:lnTo>
                <a:lnTo>
                  <a:pt x="891" y="21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41" name="Freeform 33"/>
          <p:cNvSpPr>
            <a:spLocks noChangeArrowheads="1"/>
          </p:cNvSpPr>
          <p:nvPr/>
        </p:nvSpPr>
        <p:spPr bwMode="auto">
          <a:xfrm>
            <a:off x="6692901" y="2592918"/>
            <a:ext cx="588963" cy="182033"/>
          </a:xfrm>
          <a:custGeom>
            <a:avLst/>
            <a:gdLst>
              <a:gd name="T0" fmla="*/ 764 w 929"/>
              <a:gd name="T1" fmla="*/ 114 h 215"/>
              <a:gd name="T2" fmla="*/ 687 w 929"/>
              <a:gd name="T3" fmla="*/ 114 h 215"/>
              <a:gd name="T4" fmla="*/ 611 w 929"/>
              <a:gd name="T5" fmla="*/ 126 h 215"/>
              <a:gd name="T6" fmla="*/ 522 w 929"/>
              <a:gd name="T7" fmla="*/ 139 h 215"/>
              <a:gd name="T8" fmla="*/ 433 w 929"/>
              <a:gd name="T9" fmla="*/ 164 h 215"/>
              <a:gd name="T10" fmla="*/ 331 w 929"/>
              <a:gd name="T11" fmla="*/ 190 h 215"/>
              <a:gd name="T12" fmla="*/ 229 w 929"/>
              <a:gd name="T13" fmla="*/ 202 h 215"/>
              <a:gd name="T14" fmla="*/ 115 w 929"/>
              <a:gd name="T15" fmla="*/ 202 h 215"/>
              <a:gd name="T16" fmla="*/ 0 w 929"/>
              <a:gd name="T17" fmla="*/ 215 h 215"/>
              <a:gd name="T18" fmla="*/ 0 w 929"/>
              <a:gd name="T19" fmla="*/ 126 h 215"/>
              <a:gd name="T20" fmla="*/ 51 w 929"/>
              <a:gd name="T21" fmla="*/ 126 h 215"/>
              <a:gd name="T22" fmla="*/ 102 w 929"/>
              <a:gd name="T23" fmla="*/ 114 h 215"/>
              <a:gd name="T24" fmla="*/ 153 w 929"/>
              <a:gd name="T25" fmla="*/ 114 h 215"/>
              <a:gd name="T26" fmla="*/ 217 w 929"/>
              <a:gd name="T27" fmla="*/ 101 h 215"/>
              <a:gd name="T28" fmla="*/ 280 w 929"/>
              <a:gd name="T29" fmla="*/ 88 h 215"/>
              <a:gd name="T30" fmla="*/ 357 w 929"/>
              <a:gd name="T31" fmla="*/ 76 h 215"/>
              <a:gd name="T32" fmla="*/ 433 w 929"/>
              <a:gd name="T33" fmla="*/ 63 h 215"/>
              <a:gd name="T34" fmla="*/ 509 w 929"/>
              <a:gd name="T35" fmla="*/ 50 h 215"/>
              <a:gd name="T36" fmla="*/ 586 w 929"/>
              <a:gd name="T37" fmla="*/ 25 h 215"/>
              <a:gd name="T38" fmla="*/ 649 w 929"/>
              <a:gd name="T39" fmla="*/ 12 h 215"/>
              <a:gd name="T40" fmla="*/ 713 w 929"/>
              <a:gd name="T41" fmla="*/ 12 h 215"/>
              <a:gd name="T42" fmla="*/ 764 w 929"/>
              <a:gd name="T43" fmla="*/ 0 h 215"/>
              <a:gd name="T44" fmla="*/ 802 w 929"/>
              <a:gd name="T45" fmla="*/ 0 h 215"/>
              <a:gd name="T46" fmla="*/ 840 w 929"/>
              <a:gd name="T47" fmla="*/ 0 h 215"/>
              <a:gd name="T48" fmla="*/ 866 w 929"/>
              <a:gd name="T49" fmla="*/ 0 h 215"/>
              <a:gd name="T50" fmla="*/ 878 w 929"/>
              <a:gd name="T51" fmla="*/ 0 h 215"/>
              <a:gd name="T52" fmla="*/ 904 w 929"/>
              <a:gd name="T53" fmla="*/ 12 h 215"/>
              <a:gd name="T54" fmla="*/ 916 w 929"/>
              <a:gd name="T55" fmla="*/ 38 h 215"/>
              <a:gd name="T56" fmla="*/ 916 w 929"/>
              <a:gd name="T57" fmla="*/ 50 h 215"/>
              <a:gd name="T58" fmla="*/ 929 w 929"/>
              <a:gd name="T59" fmla="*/ 50 h 215"/>
              <a:gd name="T60" fmla="*/ 916 w 929"/>
              <a:gd name="T61" fmla="*/ 63 h 215"/>
              <a:gd name="T62" fmla="*/ 916 w 929"/>
              <a:gd name="T63" fmla="*/ 76 h 215"/>
              <a:gd name="T64" fmla="*/ 904 w 929"/>
              <a:gd name="T65" fmla="*/ 76 h 215"/>
              <a:gd name="T66" fmla="*/ 878 w 929"/>
              <a:gd name="T67" fmla="*/ 88 h 215"/>
              <a:gd name="T68" fmla="*/ 866 w 929"/>
              <a:gd name="T69" fmla="*/ 88 h 215"/>
              <a:gd name="T70" fmla="*/ 840 w 929"/>
              <a:gd name="T71" fmla="*/ 101 h 215"/>
              <a:gd name="T72" fmla="*/ 802 w 929"/>
              <a:gd name="T73" fmla="*/ 101 h 215"/>
              <a:gd name="T74" fmla="*/ 764 w 929"/>
              <a:gd name="T75" fmla="*/ 114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29" h="215">
                <a:moveTo>
                  <a:pt x="764" y="114"/>
                </a:moveTo>
                <a:lnTo>
                  <a:pt x="687" y="114"/>
                </a:lnTo>
                <a:lnTo>
                  <a:pt x="611" y="126"/>
                </a:lnTo>
                <a:lnTo>
                  <a:pt x="522" y="139"/>
                </a:lnTo>
                <a:lnTo>
                  <a:pt x="433" y="164"/>
                </a:lnTo>
                <a:lnTo>
                  <a:pt x="331" y="190"/>
                </a:lnTo>
                <a:lnTo>
                  <a:pt x="229" y="202"/>
                </a:lnTo>
                <a:lnTo>
                  <a:pt x="115" y="202"/>
                </a:lnTo>
                <a:lnTo>
                  <a:pt x="0" y="215"/>
                </a:lnTo>
                <a:lnTo>
                  <a:pt x="0" y="126"/>
                </a:lnTo>
                <a:lnTo>
                  <a:pt x="51" y="126"/>
                </a:lnTo>
                <a:lnTo>
                  <a:pt x="102" y="114"/>
                </a:lnTo>
                <a:lnTo>
                  <a:pt x="153" y="114"/>
                </a:lnTo>
                <a:lnTo>
                  <a:pt x="217" y="101"/>
                </a:lnTo>
                <a:lnTo>
                  <a:pt x="280" y="88"/>
                </a:lnTo>
                <a:lnTo>
                  <a:pt x="357" y="76"/>
                </a:lnTo>
                <a:lnTo>
                  <a:pt x="433" y="63"/>
                </a:lnTo>
                <a:lnTo>
                  <a:pt x="509" y="50"/>
                </a:lnTo>
                <a:lnTo>
                  <a:pt x="586" y="25"/>
                </a:lnTo>
                <a:lnTo>
                  <a:pt x="649" y="12"/>
                </a:lnTo>
                <a:lnTo>
                  <a:pt x="713" y="12"/>
                </a:lnTo>
                <a:lnTo>
                  <a:pt x="764" y="0"/>
                </a:lnTo>
                <a:lnTo>
                  <a:pt x="802" y="0"/>
                </a:lnTo>
                <a:lnTo>
                  <a:pt x="840" y="0"/>
                </a:lnTo>
                <a:lnTo>
                  <a:pt x="866" y="0"/>
                </a:lnTo>
                <a:lnTo>
                  <a:pt x="878" y="0"/>
                </a:lnTo>
                <a:lnTo>
                  <a:pt x="904" y="12"/>
                </a:lnTo>
                <a:lnTo>
                  <a:pt x="916" y="38"/>
                </a:lnTo>
                <a:lnTo>
                  <a:pt x="916" y="50"/>
                </a:lnTo>
                <a:lnTo>
                  <a:pt x="929" y="50"/>
                </a:lnTo>
                <a:lnTo>
                  <a:pt x="916" y="63"/>
                </a:lnTo>
                <a:lnTo>
                  <a:pt x="916" y="76"/>
                </a:lnTo>
                <a:lnTo>
                  <a:pt x="904" y="76"/>
                </a:lnTo>
                <a:lnTo>
                  <a:pt x="878" y="88"/>
                </a:lnTo>
                <a:lnTo>
                  <a:pt x="866" y="88"/>
                </a:lnTo>
                <a:lnTo>
                  <a:pt x="840" y="101"/>
                </a:lnTo>
                <a:lnTo>
                  <a:pt x="802" y="101"/>
                </a:lnTo>
                <a:lnTo>
                  <a:pt x="764" y="11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42" name="Freeform 34"/>
          <p:cNvSpPr>
            <a:spLocks noChangeArrowheads="1"/>
          </p:cNvSpPr>
          <p:nvPr/>
        </p:nvSpPr>
        <p:spPr bwMode="auto">
          <a:xfrm>
            <a:off x="6773864" y="2764368"/>
            <a:ext cx="484187" cy="268817"/>
          </a:xfrm>
          <a:custGeom>
            <a:avLst/>
            <a:gdLst>
              <a:gd name="T0" fmla="*/ 623 w 763"/>
              <a:gd name="T1" fmla="*/ 203 h 317"/>
              <a:gd name="T2" fmla="*/ 559 w 763"/>
              <a:gd name="T3" fmla="*/ 216 h 317"/>
              <a:gd name="T4" fmla="*/ 470 w 763"/>
              <a:gd name="T5" fmla="*/ 241 h 317"/>
              <a:gd name="T6" fmla="*/ 394 w 763"/>
              <a:gd name="T7" fmla="*/ 254 h 317"/>
              <a:gd name="T8" fmla="*/ 305 w 763"/>
              <a:gd name="T9" fmla="*/ 266 h 317"/>
              <a:gd name="T10" fmla="*/ 267 w 763"/>
              <a:gd name="T11" fmla="*/ 279 h 317"/>
              <a:gd name="T12" fmla="*/ 216 w 763"/>
              <a:gd name="T13" fmla="*/ 292 h 317"/>
              <a:gd name="T14" fmla="*/ 190 w 763"/>
              <a:gd name="T15" fmla="*/ 304 h 317"/>
              <a:gd name="T16" fmla="*/ 152 w 763"/>
              <a:gd name="T17" fmla="*/ 304 h 317"/>
              <a:gd name="T18" fmla="*/ 127 w 763"/>
              <a:gd name="T19" fmla="*/ 304 h 317"/>
              <a:gd name="T20" fmla="*/ 101 w 763"/>
              <a:gd name="T21" fmla="*/ 317 h 317"/>
              <a:gd name="T22" fmla="*/ 76 w 763"/>
              <a:gd name="T23" fmla="*/ 317 h 317"/>
              <a:gd name="T24" fmla="*/ 63 w 763"/>
              <a:gd name="T25" fmla="*/ 317 h 317"/>
              <a:gd name="T26" fmla="*/ 38 w 763"/>
              <a:gd name="T27" fmla="*/ 317 h 317"/>
              <a:gd name="T28" fmla="*/ 12 w 763"/>
              <a:gd name="T29" fmla="*/ 317 h 317"/>
              <a:gd name="T30" fmla="*/ 0 w 763"/>
              <a:gd name="T31" fmla="*/ 317 h 317"/>
              <a:gd name="T32" fmla="*/ 0 w 763"/>
              <a:gd name="T33" fmla="*/ 304 h 317"/>
              <a:gd name="T34" fmla="*/ 0 w 763"/>
              <a:gd name="T35" fmla="*/ 292 h 317"/>
              <a:gd name="T36" fmla="*/ 12 w 763"/>
              <a:gd name="T37" fmla="*/ 279 h 317"/>
              <a:gd name="T38" fmla="*/ 38 w 763"/>
              <a:gd name="T39" fmla="*/ 266 h 317"/>
              <a:gd name="T40" fmla="*/ 63 w 763"/>
              <a:gd name="T41" fmla="*/ 254 h 317"/>
              <a:gd name="T42" fmla="*/ 101 w 763"/>
              <a:gd name="T43" fmla="*/ 241 h 317"/>
              <a:gd name="T44" fmla="*/ 140 w 763"/>
              <a:gd name="T45" fmla="*/ 228 h 317"/>
              <a:gd name="T46" fmla="*/ 190 w 763"/>
              <a:gd name="T47" fmla="*/ 216 h 317"/>
              <a:gd name="T48" fmla="*/ 229 w 763"/>
              <a:gd name="T49" fmla="*/ 203 h 317"/>
              <a:gd name="T50" fmla="*/ 280 w 763"/>
              <a:gd name="T51" fmla="*/ 190 h 317"/>
              <a:gd name="T52" fmla="*/ 318 w 763"/>
              <a:gd name="T53" fmla="*/ 178 h 317"/>
              <a:gd name="T54" fmla="*/ 356 w 763"/>
              <a:gd name="T55" fmla="*/ 165 h 317"/>
              <a:gd name="T56" fmla="*/ 394 w 763"/>
              <a:gd name="T57" fmla="*/ 152 h 317"/>
              <a:gd name="T58" fmla="*/ 432 w 763"/>
              <a:gd name="T59" fmla="*/ 127 h 317"/>
              <a:gd name="T60" fmla="*/ 470 w 763"/>
              <a:gd name="T61" fmla="*/ 114 h 317"/>
              <a:gd name="T62" fmla="*/ 496 w 763"/>
              <a:gd name="T63" fmla="*/ 102 h 317"/>
              <a:gd name="T64" fmla="*/ 521 w 763"/>
              <a:gd name="T65" fmla="*/ 89 h 317"/>
              <a:gd name="T66" fmla="*/ 534 w 763"/>
              <a:gd name="T67" fmla="*/ 89 h 317"/>
              <a:gd name="T68" fmla="*/ 547 w 763"/>
              <a:gd name="T69" fmla="*/ 76 h 317"/>
              <a:gd name="T70" fmla="*/ 559 w 763"/>
              <a:gd name="T71" fmla="*/ 64 h 317"/>
              <a:gd name="T72" fmla="*/ 572 w 763"/>
              <a:gd name="T73" fmla="*/ 51 h 317"/>
              <a:gd name="T74" fmla="*/ 572 w 763"/>
              <a:gd name="T75" fmla="*/ 38 h 317"/>
              <a:gd name="T76" fmla="*/ 572 w 763"/>
              <a:gd name="T77" fmla="*/ 26 h 317"/>
              <a:gd name="T78" fmla="*/ 572 w 763"/>
              <a:gd name="T79" fmla="*/ 13 h 317"/>
              <a:gd name="T80" fmla="*/ 572 w 763"/>
              <a:gd name="T81" fmla="*/ 0 h 317"/>
              <a:gd name="T82" fmla="*/ 585 w 763"/>
              <a:gd name="T83" fmla="*/ 0 h 317"/>
              <a:gd name="T84" fmla="*/ 598 w 763"/>
              <a:gd name="T85" fmla="*/ 0 h 317"/>
              <a:gd name="T86" fmla="*/ 623 w 763"/>
              <a:gd name="T87" fmla="*/ 0 h 317"/>
              <a:gd name="T88" fmla="*/ 648 w 763"/>
              <a:gd name="T89" fmla="*/ 13 h 317"/>
              <a:gd name="T90" fmla="*/ 687 w 763"/>
              <a:gd name="T91" fmla="*/ 13 h 317"/>
              <a:gd name="T92" fmla="*/ 712 w 763"/>
              <a:gd name="T93" fmla="*/ 38 h 317"/>
              <a:gd name="T94" fmla="*/ 738 w 763"/>
              <a:gd name="T95" fmla="*/ 64 h 317"/>
              <a:gd name="T96" fmla="*/ 750 w 763"/>
              <a:gd name="T97" fmla="*/ 76 h 317"/>
              <a:gd name="T98" fmla="*/ 763 w 763"/>
              <a:gd name="T99" fmla="*/ 102 h 317"/>
              <a:gd name="T100" fmla="*/ 763 w 763"/>
              <a:gd name="T101" fmla="*/ 114 h 317"/>
              <a:gd name="T102" fmla="*/ 763 w 763"/>
              <a:gd name="T103" fmla="*/ 127 h 317"/>
              <a:gd name="T104" fmla="*/ 750 w 763"/>
              <a:gd name="T105" fmla="*/ 140 h 317"/>
              <a:gd name="T106" fmla="*/ 738 w 763"/>
              <a:gd name="T107" fmla="*/ 152 h 317"/>
              <a:gd name="T108" fmla="*/ 712 w 763"/>
              <a:gd name="T109" fmla="*/ 165 h 317"/>
              <a:gd name="T110" fmla="*/ 687 w 763"/>
              <a:gd name="T111" fmla="*/ 178 h 317"/>
              <a:gd name="T112" fmla="*/ 661 w 763"/>
              <a:gd name="T113" fmla="*/ 190 h 317"/>
              <a:gd name="T114" fmla="*/ 623 w 763"/>
              <a:gd name="T115" fmla="*/ 203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63" h="317">
                <a:moveTo>
                  <a:pt x="623" y="203"/>
                </a:moveTo>
                <a:lnTo>
                  <a:pt x="559" y="216"/>
                </a:lnTo>
                <a:lnTo>
                  <a:pt x="470" y="241"/>
                </a:lnTo>
                <a:lnTo>
                  <a:pt x="394" y="254"/>
                </a:lnTo>
                <a:lnTo>
                  <a:pt x="305" y="266"/>
                </a:lnTo>
                <a:lnTo>
                  <a:pt x="267" y="279"/>
                </a:lnTo>
                <a:lnTo>
                  <a:pt x="216" y="292"/>
                </a:lnTo>
                <a:lnTo>
                  <a:pt x="190" y="304"/>
                </a:lnTo>
                <a:lnTo>
                  <a:pt x="152" y="304"/>
                </a:lnTo>
                <a:lnTo>
                  <a:pt x="127" y="304"/>
                </a:lnTo>
                <a:lnTo>
                  <a:pt x="101" y="317"/>
                </a:lnTo>
                <a:lnTo>
                  <a:pt x="76" y="317"/>
                </a:lnTo>
                <a:lnTo>
                  <a:pt x="63" y="317"/>
                </a:lnTo>
                <a:lnTo>
                  <a:pt x="38" y="317"/>
                </a:lnTo>
                <a:lnTo>
                  <a:pt x="12" y="317"/>
                </a:lnTo>
                <a:lnTo>
                  <a:pt x="0" y="317"/>
                </a:lnTo>
                <a:lnTo>
                  <a:pt x="0" y="304"/>
                </a:lnTo>
                <a:lnTo>
                  <a:pt x="0" y="292"/>
                </a:lnTo>
                <a:lnTo>
                  <a:pt x="12" y="279"/>
                </a:lnTo>
                <a:lnTo>
                  <a:pt x="38" y="266"/>
                </a:lnTo>
                <a:lnTo>
                  <a:pt x="63" y="254"/>
                </a:lnTo>
                <a:lnTo>
                  <a:pt x="101" y="241"/>
                </a:lnTo>
                <a:lnTo>
                  <a:pt x="140" y="228"/>
                </a:lnTo>
                <a:lnTo>
                  <a:pt x="190" y="216"/>
                </a:lnTo>
                <a:lnTo>
                  <a:pt x="229" y="203"/>
                </a:lnTo>
                <a:lnTo>
                  <a:pt x="280" y="190"/>
                </a:lnTo>
                <a:lnTo>
                  <a:pt x="318" y="178"/>
                </a:lnTo>
                <a:lnTo>
                  <a:pt x="356" y="165"/>
                </a:lnTo>
                <a:lnTo>
                  <a:pt x="394" y="152"/>
                </a:lnTo>
                <a:lnTo>
                  <a:pt x="432" y="127"/>
                </a:lnTo>
                <a:lnTo>
                  <a:pt x="470" y="114"/>
                </a:lnTo>
                <a:lnTo>
                  <a:pt x="496" y="102"/>
                </a:lnTo>
                <a:lnTo>
                  <a:pt x="521" y="89"/>
                </a:lnTo>
                <a:lnTo>
                  <a:pt x="534" y="89"/>
                </a:lnTo>
                <a:lnTo>
                  <a:pt x="547" y="76"/>
                </a:lnTo>
                <a:lnTo>
                  <a:pt x="559" y="64"/>
                </a:lnTo>
                <a:lnTo>
                  <a:pt x="572" y="51"/>
                </a:lnTo>
                <a:lnTo>
                  <a:pt x="572" y="38"/>
                </a:lnTo>
                <a:lnTo>
                  <a:pt x="572" y="26"/>
                </a:lnTo>
                <a:lnTo>
                  <a:pt x="572" y="13"/>
                </a:lnTo>
                <a:lnTo>
                  <a:pt x="572" y="0"/>
                </a:lnTo>
                <a:lnTo>
                  <a:pt x="585" y="0"/>
                </a:lnTo>
                <a:lnTo>
                  <a:pt x="598" y="0"/>
                </a:lnTo>
                <a:lnTo>
                  <a:pt x="623" y="0"/>
                </a:lnTo>
                <a:lnTo>
                  <a:pt x="648" y="13"/>
                </a:lnTo>
                <a:lnTo>
                  <a:pt x="687" y="13"/>
                </a:lnTo>
                <a:lnTo>
                  <a:pt x="712" y="38"/>
                </a:lnTo>
                <a:lnTo>
                  <a:pt x="738" y="64"/>
                </a:lnTo>
                <a:lnTo>
                  <a:pt x="750" y="76"/>
                </a:lnTo>
                <a:lnTo>
                  <a:pt x="763" y="102"/>
                </a:lnTo>
                <a:lnTo>
                  <a:pt x="763" y="114"/>
                </a:lnTo>
                <a:lnTo>
                  <a:pt x="763" y="127"/>
                </a:lnTo>
                <a:lnTo>
                  <a:pt x="750" y="140"/>
                </a:lnTo>
                <a:lnTo>
                  <a:pt x="738" y="152"/>
                </a:lnTo>
                <a:lnTo>
                  <a:pt x="712" y="165"/>
                </a:lnTo>
                <a:lnTo>
                  <a:pt x="687" y="178"/>
                </a:lnTo>
                <a:lnTo>
                  <a:pt x="661" y="190"/>
                </a:lnTo>
                <a:lnTo>
                  <a:pt x="623" y="20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44" name="Freeform 36"/>
          <p:cNvSpPr>
            <a:spLocks noChangeArrowheads="1"/>
          </p:cNvSpPr>
          <p:nvPr/>
        </p:nvSpPr>
        <p:spPr bwMode="auto">
          <a:xfrm>
            <a:off x="6700839" y="3204633"/>
            <a:ext cx="104775" cy="364067"/>
          </a:xfrm>
          <a:custGeom>
            <a:avLst/>
            <a:gdLst>
              <a:gd name="T0" fmla="*/ 0 w 166"/>
              <a:gd name="T1" fmla="*/ 12 h 431"/>
              <a:gd name="T2" fmla="*/ 13 w 166"/>
              <a:gd name="T3" fmla="*/ 0 h 431"/>
              <a:gd name="T4" fmla="*/ 26 w 166"/>
              <a:gd name="T5" fmla="*/ 0 h 431"/>
              <a:gd name="T6" fmla="*/ 38 w 166"/>
              <a:gd name="T7" fmla="*/ 0 h 431"/>
              <a:gd name="T8" fmla="*/ 64 w 166"/>
              <a:gd name="T9" fmla="*/ 0 h 431"/>
              <a:gd name="T10" fmla="*/ 89 w 166"/>
              <a:gd name="T11" fmla="*/ 12 h 431"/>
              <a:gd name="T12" fmla="*/ 115 w 166"/>
              <a:gd name="T13" fmla="*/ 12 h 431"/>
              <a:gd name="T14" fmla="*/ 140 w 166"/>
              <a:gd name="T15" fmla="*/ 12 h 431"/>
              <a:gd name="T16" fmla="*/ 166 w 166"/>
              <a:gd name="T17" fmla="*/ 12 h 431"/>
              <a:gd name="T18" fmla="*/ 166 w 166"/>
              <a:gd name="T19" fmla="*/ 431 h 431"/>
              <a:gd name="T20" fmla="*/ 153 w 166"/>
              <a:gd name="T21" fmla="*/ 431 h 431"/>
              <a:gd name="T22" fmla="*/ 127 w 166"/>
              <a:gd name="T23" fmla="*/ 418 h 431"/>
              <a:gd name="T24" fmla="*/ 115 w 166"/>
              <a:gd name="T25" fmla="*/ 418 h 431"/>
              <a:gd name="T26" fmla="*/ 102 w 166"/>
              <a:gd name="T27" fmla="*/ 405 h 431"/>
              <a:gd name="T28" fmla="*/ 89 w 166"/>
              <a:gd name="T29" fmla="*/ 393 h 431"/>
              <a:gd name="T30" fmla="*/ 76 w 166"/>
              <a:gd name="T31" fmla="*/ 380 h 431"/>
              <a:gd name="T32" fmla="*/ 76 w 166"/>
              <a:gd name="T33" fmla="*/ 367 h 431"/>
              <a:gd name="T34" fmla="*/ 76 w 166"/>
              <a:gd name="T35" fmla="*/ 355 h 431"/>
              <a:gd name="T36" fmla="*/ 64 w 166"/>
              <a:gd name="T37" fmla="*/ 342 h 431"/>
              <a:gd name="T38" fmla="*/ 64 w 166"/>
              <a:gd name="T39" fmla="*/ 329 h 431"/>
              <a:gd name="T40" fmla="*/ 64 w 166"/>
              <a:gd name="T41" fmla="*/ 304 h 431"/>
              <a:gd name="T42" fmla="*/ 64 w 166"/>
              <a:gd name="T43" fmla="*/ 279 h 431"/>
              <a:gd name="T44" fmla="*/ 64 w 166"/>
              <a:gd name="T45" fmla="*/ 266 h 431"/>
              <a:gd name="T46" fmla="*/ 64 w 166"/>
              <a:gd name="T47" fmla="*/ 228 h 431"/>
              <a:gd name="T48" fmla="*/ 64 w 166"/>
              <a:gd name="T49" fmla="*/ 203 h 431"/>
              <a:gd name="T50" fmla="*/ 64 w 166"/>
              <a:gd name="T51" fmla="*/ 177 h 431"/>
              <a:gd name="T52" fmla="*/ 51 w 166"/>
              <a:gd name="T53" fmla="*/ 165 h 431"/>
              <a:gd name="T54" fmla="*/ 51 w 166"/>
              <a:gd name="T55" fmla="*/ 139 h 431"/>
              <a:gd name="T56" fmla="*/ 38 w 166"/>
              <a:gd name="T57" fmla="*/ 101 h 431"/>
              <a:gd name="T58" fmla="*/ 38 w 166"/>
              <a:gd name="T59" fmla="*/ 76 h 431"/>
              <a:gd name="T60" fmla="*/ 13 w 166"/>
              <a:gd name="T61" fmla="*/ 50 h 431"/>
              <a:gd name="T62" fmla="*/ 13 w 166"/>
              <a:gd name="T63" fmla="*/ 38 h 431"/>
              <a:gd name="T64" fmla="*/ 0 w 166"/>
              <a:gd name="T65" fmla="*/ 25 h 431"/>
              <a:gd name="T66" fmla="*/ 0 w 166"/>
              <a:gd name="T67" fmla="*/ 12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6" h="431">
                <a:moveTo>
                  <a:pt x="0" y="12"/>
                </a:moveTo>
                <a:lnTo>
                  <a:pt x="13" y="0"/>
                </a:lnTo>
                <a:lnTo>
                  <a:pt x="26" y="0"/>
                </a:lnTo>
                <a:lnTo>
                  <a:pt x="38" y="0"/>
                </a:lnTo>
                <a:lnTo>
                  <a:pt x="64" y="0"/>
                </a:lnTo>
                <a:lnTo>
                  <a:pt x="89" y="12"/>
                </a:lnTo>
                <a:lnTo>
                  <a:pt x="115" y="12"/>
                </a:lnTo>
                <a:lnTo>
                  <a:pt x="140" y="12"/>
                </a:lnTo>
                <a:lnTo>
                  <a:pt x="166" y="12"/>
                </a:lnTo>
                <a:lnTo>
                  <a:pt x="166" y="431"/>
                </a:lnTo>
                <a:lnTo>
                  <a:pt x="153" y="431"/>
                </a:lnTo>
                <a:lnTo>
                  <a:pt x="127" y="418"/>
                </a:lnTo>
                <a:lnTo>
                  <a:pt x="115" y="418"/>
                </a:lnTo>
                <a:lnTo>
                  <a:pt x="102" y="405"/>
                </a:lnTo>
                <a:lnTo>
                  <a:pt x="89" y="393"/>
                </a:lnTo>
                <a:lnTo>
                  <a:pt x="76" y="380"/>
                </a:lnTo>
                <a:lnTo>
                  <a:pt x="76" y="367"/>
                </a:lnTo>
                <a:lnTo>
                  <a:pt x="76" y="355"/>
                </a:lnTo>
                <a:lnTo>
                  <a:pt x="64" y="342"/>
                </a:lnTo>
                <a:lnTo>
                  <a:pt x="64" y="329"/>
                </a:lnTo>
                <a:lnTo>
                  <a:pt x="64" y="304"/>
                </a:lnTo>
                <a:lnTo>
                  <a:pt x="64" y="279"/>
                </a:lnTo>
                <a:lnTo>
                  <a:pt x="64" y="266"/>
                </a:lnTo>
                <a:lnTo>
                  <a:pt x="64" y="228"/>
                </a:lnTo>
                <a:lnTo>
                  <a:pt x="64" y="203"/>
                </a:lnTo>
                <a:lnTo>
                  <a:pt x="64" y="177"/>
                </a:lnTo>
                <a:lnTo>
                  <a:pt x="51" y="165"/>
                </a:lnTo>
                <a:lnTo>
                  <a:pt x="51" y="139"/>
                </a:lnTo>
                <a:lnTo>
                  <a:pt x="38" y="101"/>
                </a:lnTo>
                <a:lnTo>
                  <a:pt x="38" y="76"/>
                </a:lnTo>
                <a:lnTo>
                  <a:pt x="13" y="50"/>
                </a:lnTo>
                <a:lnTo>
                  <a:pt x="13" y="38"/>
                </a:lnTo>
                <a:lnTo>
                  <a:pt x="0" y="25"/>
                </a:lnTo>
                <a:lnTo>
                  <a:pt x="0" y="1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45" name="Freeform 37"/>
          <p:cNvSpPr>
            <a:spLocks noChangeArrowheads="1"/>
          </p:cNvSpPr>
          <p:nvPr/>
        </p:nvSpPr>
        <p:spPr bwMode="auto">
          <a:xfrm>
            <a:off x="6748463" y="3086101"/>
            <a:ext cx="590550" cy="311151"/>
          </a:xfrm>
          <a:custGeom>
            <a:avLst/>
            <a:gdLst>
              <a:gd name="T0" fmla="*/ 929 w 929"/>
              <a:gd name="T1" fmla="*/ 127 h 368"/>
              <a:gd name="T2" fmla="*/ 916 w 929"/>
              <a:gd name="T3" fmla="*/ 140 h 368"/>
              <a:gd name="T4" fmla="*/ 891 w 929"/>
              <a:gd name="T5" fmla="*/ 165 h 368"/>
              <a:gd name="T6" fmla="*/ 866 w 929"/>
              <a:gd name="T7" fmla="*/ 190 h 368"/>
              <a:gd name="T8" fmla="*/ 827 w 929"/>
              <a:gd name="T9" fmla="*/ 241 h 368"/>
              <a:gd name="T10" fmla="*/ 802 w 929"/>
              <a:gd name="T11" fmla="*/ 317 h 368"/>
              <a:gd name="T12" fmla="*/ 675 w 929"/>
              <a:gd name="T13" fmla="*/ 368 h 368"/>
              <a:gd name="T14" fmla="*/ 700 w 929"/>
              <a:gd name="T15" fmla="*/ 279 h 368"/>
              <a:gd name="T16" fmla="*/ 700 w 929"/>
              <a:gd name="T17" fmla="*/ 203 h 368"/>
              <a:gd name="T18" fmla="*/ 700 w 929"/>
              <a:gd name="T19" fmla="*/ 165 h 368"/>
              <a:gd name="T20" fmla="*/ 700 w 929"/>
              <a:gd name="T21" fmla="*/ 140 h 368"/>
              <a:gd name="T22" fmla="*/ 675 w 929"/>
              <a:gd name="T23" fmla="*/ 127 h 368"/>
              <a:gd name="T24" fmla="*/ 649 w 929"/>
              <a:gd name="T25" fmla="*/ 127 h 368"/>
              <a:gd name="T26" fmla="*/ 624 w 929"/>
              <a:gd name="T27" fmla="*/ 127 h 368"/>
              <a:gd name="T28" fmla="*/ 586 w 929"/>
              <a:gd name="T29" fmla="*/ 140 h 368"/>
              <a:gd name="T30" fmla="*/ 535 w 929"/>
              <a:gd name="T31" fmla="*/ 140 h 368"/>
              <a:gd name="T32" fmla="*/ 497 w 929"/>
              <a:gd name="T33" fmla="*/ 140 h 368"/>
              <a:gd name="T34" fmla="*/ 433 w 929"/>
              <a:gd name="T35" fmla="*/ 152 h 368"/>
              <a:gd name="T36" fmla="*/ 319 w 929"/>
              <a:gd name="T37" fmla="*/ 178 h 368"/>
              <a:gd name="T38" fmla="*/ 179 w 929"/>
              <a:gd name="T39" fmla="*/ 216 h 368"/>
              <a:gd name="T40" fmla="*/ 0 w 929"/>
              <a:gd name="T41" fmla="*/ 254 h 368"/>
              <a:gd name="T42" fmla="*/ 26 w 929"/>
              <a:gd name="T43" fmla="*/ 152 h 368"/>
              <a:gd name="T44" fmla="*/ 77 w 929"/>
              <a:gd name="T45" fmla="*/ 152 h 368"/>
              <a:gd name="T46" fmla="*/ 153 w 929"/>
              <a:gd name="T47" fmla="*/ 140 h 368"/>
              <a:gd name="T48" fmla="*/ 242 w 929"/>
              <a:gd name="T49" fmla="*/ 127 h 368"/>
              <a:gd name="T50" fmla="*/ 331 w 929"/>
              <a:gd name="T51" fmla="*/ 102 h 368"/>
              <a:gd name="T52" fmla="*/ 420 w 929"/>
              <a:gd name="T53" fmla="*/ 76 h 368"/>
              <a:gd name="T54" fmla="*/ 484 w 929"/>
              <a:gd name="T55" fmla="*/ 64 h 368"/>
              <a:gd name="T56" fmla="*/ 548 w 929"/>
              <a:gd name="T57" fmla="*/ 64 h 368"/>
              <a:gd name="T58" fmla="*/ 611 w 929"/>
              <a:gd name="T59" fmla="*/ 51 h 368"/>
              <a:gd name="T60" fmla="*/ 675 w 929"/>
              <a:gd name="T61" fmla="*/ 26 h 368"/>
              <a:gd name="T62" fmla="*/ 700 w 929"/>
              <a:gd name="T63" fmla="*/ 13 h 368"/>
              <a:gd name="T64" fmla="*/ 726 w 929"/>
              <a:gd name="T65" fmla="*/ 0 h 368"/>
              <a:gd name="T66" fmla="*/ 764 w 929"/>
              <a:gd name="T67" fmla="*/ 0 h 368"/>
              <a:gd name="T68" fmla="*/ 789 w 929"/>
              <a:gd name="T69" fmla="*/ 13 h 368"/>
              <a:gd name="T70" fmla="*/ 853 w 929"/>
              <a:gd name="T71" fmla="*/ 38 h 368"/>
              <a:gd name="T72" fmla="*/ 891 w 929"/>
              <a:gd name="T73" fmla="*/ 64 h 368"/>
              <a:gd name="T74" fmla="*/ 916 w 929"/>
              <a:gd name="T75" fmla="*/ 89 h 368"/>
              <a:gd name="T76" fmla="*/ 929 w 929"/>
              <a:gd name="T77" fmla="*/ 10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29" h="368">
                <a:moveTo>
                  <a:pt x="929" y="114"/>
                </a:moveTo>
                <a:lnTo>
                  <a:pt x="929" y="127"/>
                </a:lnTo>
                <a:lnTo>
                  <a:pt x="929" y="140"/>
                </a:lnTo>
                <a:lnTo>
                  <a:pt x="916" y="140"/>
                </a:lnTo>
                <a:lnTo>
                  <a:pt x="904" y="152"/>
                </a:lnTo>
                <a:lnTo>
                  <a:pt x="891" y="165"/>
                </a:lnTo>
                <a:lnTo>
                  <a:pt x="878" y="178"/>
                </a:lnTo>
                <a:lnTo>
                  <a:pt x="866" y="190"/>
                </a:lnTo>
                <a:lnTo>
                  <a:pt x="853" y="216"/>
                </a:lnTo>
                <a:lnTo>
                  <a:pt x="827" y="241"/>
                </a:lnTo>
                <a:lnTo>
                  <a:pt x="815" y="279"/>
                </a:lnTo>
                <a:lnTo>
                  <a:pt x="802" y="317"/>
                </a:lnTo>
                <a:lnTo>
                  <a:pt x="777" y="368"/>
                </a:lnTo>
                <a:lnTo>
                  <a:pt x="675" y="368"/>
                </a:lnTo>
                <a:lnTo>
                  <a:pt x="687" y="317"/>
                </a:lnTo>
                <a:lnTo>
                  <a:pt x="700" y="279"/>
                </a:lnTo>
                <a:lnTo>
                  <a:pt x="700" y="241"/>
                </a:lnTo>
                <a:lnTo>
                  <a:pt x="700" y="203"/>
                </a:lnTo>
                <a:lnTo>
                  <a:pt x="713" y="178"/>
                </a:lnTo>
                <a:lnTo>
                  <a:pt x="700" y="165"/>
                </a:lnTo>
                <a:lnTo>
                  <a:pt x="700" y="152"/>
                </a:lnTo>
                <a:lnTo>
                  <a:pt x="700" y="140"/>
                </a:lnTo>
                <a:lnTo>
                  <a:pt x="687" y="140"/>
                </a:lnTo>
                <a:lnTo>
                  <a:pt x="675" y="127"/>
                </a:lnTo>
                <a:lnTo>
                  <a:pt x="662" y="127"/>
                </a:lnTo>
                <a:lnTo>
                  <a:pt x="649" y="127"/>
                </a:lnTo>
                <a:lnTo>
                  <a:pt x="637" y="127"/>
                </a:lnTo>
                <a:lnTo>
                  <a:pt x="624" y="127"/>
                </a:lnTo>
                <a:lnTo>
                  <a:pt x="611" y="127"/>
                </a:lnTo>
                <a:lnTo>
                  <a:pt x="586" y="140"/>
                </a:lnTo>
                <a:lnTo>
                  <a:pt x="560" y="140"/>
                </a:lnTo>
                <a:lnTo>
                  <a:pt x="535" y="140"/>
                </a:lnTo>
                <a:lnTo>
                  <a:pt x="509" y="140"/>
                </a:lnTo>
                <a:lnTo>
                  <a:pt x="497" y="140"/>
                </a:lnTo>
                <a:lnTo>
                  <a:pt x="484" y="152"/>
                </a:lnTo>
                <a:lnTo>
                  <a:pt x="433" y="152"/>
                </a:lnTo>
                <a:lnTo>
                  <a:pt x="382" y="165"/>
                </a:lnTo>
                <a:lnTo>
                  <a:pt x="319" y="178"/>
                </a:lnTo>
                <a:lnTo>
                  <a:pt x="255" y="190"/>
                </a:lnTo>
                <a:lnTo>
                  <a:pt x="179" y="216"/>
                </a:lnTo>
                <a:lnTo>
                  <a:pt x="90" y="228"/>
                </a:lnTo>
                <a:lnTo>
                  <a:pt x="0" y="254"/>
                </a:lnTo>
                <a:lnTo>
                  <a:pt x="0" y="152"/>
                </a:lnTo>
                <a:lnTo>
                  <a:pt x="26" y="152"/>
                </a:lnTo>
                <a:lnTo>
                  <a:pt x="51" y="152"/>
                </a:lnTo>
                <a:lnTo>
                  <a:pt x="77" y="152"/>
                </a:lnTo>
                <a:lnTo>
                  <a:pt x="115" y="140"/>
                </a:lnTo>
                <a:lnTo>
                  <a:pt x="153" y="140"/>
                </a:lnTo>
                <a:lnTo>
                  <a:pt x="191" y="127"/>
                </a:lnTo>
                <a:lnTo>
                  <a:pt x="242" y="127"/>
                </a:lnTo>
                <a:lnTo>
                  <a:pt x="293" y="114"/>
                </a:lnTo>
                <a:lnTo>
                  <a:pt x="331" y="102"/>
                </a:lnTo>
                <a:lnTo>
                  <a:pt x="382" y="89"/>
                </a:lnTo>
                <a:lnTo>
                  <a:pt x="420" y="76"/>
                </a:lnTo>
                <a:lnTo>
                  <a:pt x="458" y="76"/>
                </a:lnTo>
                <a:lnTo>
                  <a:pt x="484" y="64"/>
                </a:lnTo>
                <a:lnTo>
                  <a:pt x="522" y="64"/>
                </a:lnTo>
                <a:lnTo>
                  <a:pt x="548" y="64"/>
                </a:lnTo>
                <a:lnTo>
                  <a:pt x="573" y="51"/>
                </a:lnTo>
                <a:lnTo>
                  <a:pt x="611" y="51"/>
                </a:lnTo>
                <a:lnTo>
                  <a:pt x="637" y="38"/>
                </a:lnTo>
                <a:lnTo>
                  <a:pt x="675" y="26"/>
                </a:lnTo>
                <a:lnTo>
                  <a:pt x="687" y="26"/>
                </a:lnTo>
                <a:lnTo>
                  <a:pt x="700" y="13"/>
                </a:lnTo>
                <a:lnTo>
                  <a:pt x="713" y="0"/>
                </a:lnTo>
                <a:lnTo>
                  <a:pt x="726" y="0"/>
                </a:lnTo>
                <a:lnTo>
                  <a:pt x="751" y="0"/>
                </a:lnTo>
                <a:lnTo>
                  <a:pt x="764" y="0"/>
                </a:lnTo>
                <a:lnTo>
                  <a:pt x="777" y="0"/>
                </a:lnTo>
                <a:lnTo>
                  <a:pt x="789" y="13"/>
                </a:lnTo>
                <a:lnTo>
                  <a:pt x="815" y="26"/>
                </a:lnTo>
                <a:lnTo>
                  <a:pt x="853" y="38"/>
                </a:lnTo>
                <a:lnTo>
                  <a:pt x="878" y="51"/>
                </a:lnTo>
                <a:lnTo>
                  <a:pt x="891" y="64"/>
                </a:lnTo>
                <a:lnTo>
                  <a:pt x="904" y="76"/>
                </a:lnTo>
                <a:lnTo>
                  <a:pt x="916" y="89"/>
                </a:lnTo>
                <a:lnTo>
                  <a:pt x="929" y="89"/>
                </a:lnTo>
                <a:lnTo>
                  <a:pt x="929" y="102"/>
                </a:lnTo>
                <a:lnTo>
                  <a:pt x="929" y="11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46" name="Freeform 38"/>
          <p:cNvSpPr>
            <a:spLocks noChangeArrowheads="1"/>
          </p:cNvSpPr>
          <p:nvPr/>
        </p:nvSpPr>
        <p:spPr bwMode="auto">
          <a:xfrm>
            <a:off x="6789738" y="3344334"/>
            <a:ext cx="476250" cy="182033"/>
          </a:xfrm>
          <a:custGeom>
            <a:avLst/>
            <a:gdLst>
              <a:gd name="T0" fmla="*/ 738 w 751"/>
              <a:gd name="T1" fmla="*/ 0 h 215"/>
              <a:gd name="T2" fmla="*/ 751 w 751"/>
              <a:gd name="T3" fmla="*/ 38 h 215"/>
              <a:gd name="T4" fmla="*/ 751 w 751"/>
              <a:gd name="T5" fmla="*/ 63 h 215"/>
              <a:gd name="T6" fmla="*/ 751 w 751"/>
              <a:gd name="T7" fmla="*/ 88 h 215"/>
              <a:gd name="T8" fmla="*/ 751 w 751"/>
              <a:gd name="T9" fmla="*/ 101 h 215"/>
              <a:gd name="T10" fmla="*/ 738 w 751"/>
              <a:gd name="T11" fmla="*/ 101 h 215"/>
              <a:gd name="T12" fmla="*/ 725 w 751"/>
              <a:gd name="T13" fmla="*/ 101 h 215"/>
              <a:gd name="T14" fmla="*/ 713 w 751"/>
              <a:gd name="T15" fmla="*/ 114 h 215"/>
              <a:gd name="T16" fmla="*/ 687 w 751"/>
              <a:gd name="T17" fmla="*/ 114 h 215"/>
              <a:gd name="T18" fmla="*/ 662 w 751"/>
              <a:gd name="T19" fmla="*/ 114 h 215"/>
              <a:gd name="T20" fmla="*/ 623 w 751"/>
              <a:gd name="T21" fmla="*/ 126 h 215"/>
              <a:gd name="T22" fmla="*/ 585 w 751"/>
              <a:gd name="T23" fmla="*/ 126 h 215"/>
              <a:gd name="T24" fmla="*/ 547 w 751"/>
              <a:gd name="T25" fmla="*/ 139 h 215"/>
              <a:gd name="T26" fmla="*/ 496 w 751"/>
              <a:gd name="T27" fmla="*/ 152 h 215"/>
              <a:gd name="T28" fmla="*/ 445 w 751"/>
              <a:gd name="T29" fmla="*/ 152 h 215"/>
              <a:gd name="T30" fmla="*/ 382 w 751"/>
              <a:gd name="T31" fmla="*/ 164 h 215"/>
              <a:gd name="T32" fmla="*/ 318 w 751"/>
              <a:gd name="T33" fmla="*/ 177 h 215"/>
              <a:gd name="T34" fmla="*/ 242 w 751"/>
              <a:gd name="T35" fmla="*/ 177 h 215"/>
              <a:gd name="T36" fmla="*/ 178 w 751"/>
              <a:gd name="T37" fmla="*/ 190 h 215"/>
              <a:gd name="T38" fmla="*/ 89 w 751"/>
              <a:gd name="T39" fmla="*/ 202 h 215"/>
              <a:gd name="T40" fmla="*/ 0 w 751"/>
              <a:gd name="T41" fmla="*/ 215 h 215"/>
              <a:gd name="T42" fmla="*/ 0 w 751"/>
              <a:gd name="T43" fmla="*/ 126 h 215"/>
              <a:gd name="T44" fmla="*/ 369 w 751"/>
              <a:gd name="T45" fmla="*/ 63 h 215"/>
              <a:gd name="T46" fmla="*/ 738 w 751"/>
              <a:gd name="T47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51" h="215">
                <a:moveTo>
                  <a:pt x="738" y="0"/>
                </a:moveTo>
                <a:lnTo>
                  <a:pt x="751" y="38"/>
                </a:lnTo>
                <a:lnTo>
                  <a:pt x="751" y="63"/>
                </a:lnTo>
                <a:lnTo>
                  <a:pt x="751" y="88"/>
                </a:lnTo>
                <a:lnTo>
                  <a:pt x="751" y="101"/>
                </a:lnTo>
                <a:lnTo>
                  <a:pt x="738" y="101"/>
                </a:lnTo>
                <a:lnTo>
                  <a:pt x="725" y="101"/>
                </a:lnTo>
                <a:lnTo>
                  <a:pt x="713" y="114"/>
                </a:lnTo>
                <a:lnTo>
                  <a:pt x="687" y="114"/>
                </a:lnTo>
                <a:lnTo>
                  <a:pt x="662" y="114"/>
                </a:lnTo>
                <a:lnTo>
                  <a:pt x="623" y="126"/>
                </a:lnTo>
                <a:lnTo>
                  <a:pt x="585" y="126"/>
                </a:lnTo>
                <a:lnTo>
                  <a:pt x="547" y="139"/>
                </a:lnTo>
                <a:lnTo>
                  <a:pt x="496" y="152"/>
                </a:lnTo>
                <a:lnTo>
                  <a:pt x="445" y="152"/>
                </a:lnTo>
                <a:lnTo>
                  <a:pt x="382" y="164"/>
                </a:lnTo>
                <a:lnTo>
                  <a:pt x="318" y="177"/>
                </a:lnTo>
                <a:lnTo>
                  <a:pt x="242" y="177"/>
                </a:lnTo>
                <a:lnTo>
                  <a:pt x="178" y="190"/>
                </a:lnTo>
                <a:lnTo>
                  <a:pt x="89" y="202"/>
                </a:lnTo>
                <a:lnTo>
                  <a:pt x="0" y="215"/>
                </a:lnTo>
                <a:lnTo>
                  <a:pt x="0" y="126"/>
                </a:lnTo>
                <a:lnTo>
                  <a:pt x="369" y="63"/>
                </a:lnTo>
                <a:lnTo>
                  <a:pt x="738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47" name="Freeform 39"/>
          <p:cNvSpPr>
            <a:spLocks noChangeArrowheads="1"/>
          </p:cNvSpPr>
          <p:nvPr/>
        </p:nvSpPr>
        <p:spPr bwMode="auto">
          <a:xfrm>
            <a:off x="6578600" y="3655484"/>
            <a:ext cx="122238" cy="632883"/>
          </a:xfrm>
          <a:custGeom>
            <a:avLst/>
            <a:gdLst>
              <a:gd name="T0" fmla="*/ 26 w 191"/>
              <a:gd name="T1" fmla="*/ 127 h 748"/>
              <a:gd name="T2" fmla="*/ 13 w 191"/>
              <a:gd name="T3" fmla="*/ 101 h 748"/>
              <a:gd name="T4" fmla="*/ 0 w 191"/>
              <a:gd name="T5" fmla="*/ 76 h 748"/>
              <a:gd name="T6" fmla="*/ 0 w 191"/>
              <a:gd name="T7" fmla="*/ 51 h 748"/>
              <a:gd name="T8" fmla="*/ 0 w 191"/>
              <a:gd name="T9" fmla="*/ 38 h 748"/>
              <a:gd name="T10" fmla="*/ 0 w 191"/>
              <a:gd name="T11" fmla="*/ 25 h 748"/>
              <a:gd name="T12" fmla="*/ 0 w 191"/>
              <a:gd name="T13" fmla="*/ 13 h 748"/>
              <a:gd name="T14" fmla="*/ 0 w 191"/>
              <a:gd name="T15" fmla="*/ 0 h 748"/>
              <a:gd name="T16" fmla="*/ 13 w 191"/>
              <a:gd name="T17" fmla="*/ 0 h 748"/>
              <a:gd name="T18" fmla="*/ 26 w 191"/>
              <a:gd name="T19" fmla="*/ 0 h 748"/>
              <a:gd name="T20" fmla="*/ 38 w 191"/>
              <a:gd name="T21" fmla="*/ 0 h 748"/>
              <a:gd name="T22" fmla="*/ 51 w 191"/>
              <a:gd name="T23" fmla="*/ 0 h 748"/>
              <a:gd name="T24" fmla="*/ 64 w 191"/>
              <a:gd name="T25" fmla="*/ 0 h 748"/>
              <a:gd name="T26" fmla="*/ 89 w 191"/>
              <a:gd name="T27" fmla="*/ 13 h 748"/>
              <a:gd name="T28" fmla="*/ 102 w 191"/>
              <a:gd name="T29" fmla="*/ 13 h 748"/>
              <a:gd name="T30" fmla="*/ 128 w 191"/>
              <a:gd name="T31" fmla="*/ 25 h 748"/>
              <a:gd name="T32" fmla="*/ 153 w 191"/>
              <a:gd name="T33" fmla="*/ 38 h 748"/>
              <a:gd name="T34" fmla="*/ 166 w 191"/>
              <a:gd name="T35" fmla="*/ 101 h 748"/>
              <a:gd name="T36" fmla="*/ 166 w 191"/>
              <a:gd name="T37" fmla="*/ 152 h 748"/>
              <a:gd name="T38" fmla="*/ 166 w 191"/>
              <a:gd name="T39" fmla="*/ 215 h 748"/>
              <a:gd name="T40" fmla="*/ 166 w 191"/>
              <a:gd name="T41" fmla="*/ 266 h 748"/>
              <a:gd name="T42" fmla="*/ 178 w 191"/>
              <a:gd name="T43" fmla="*/ 304 h 748"/>
              <a:gd name="T44" fmla="*/ 178 w 191"/>
              <a:gd name="T45" fmla="*/ 355 h 748"/>
              <a:gd name="T46" fmla="*/ 178 w 191"/>
              <a:gd name="T47" fmla="*/ 393 h 748"/>
              <a:gd name="T48" fmla="*/ 178 w 191"/>
              <a:gd name="T49" fmla="*/ 431 h 748"/>
              <a:gd name="T50" fmla="*/ 178 w 191"/>
              <a:gd name="T51" fmla="*/ 469 h 748"/>
              <a:gd name="T52" fmla="*/ 191 w 191"/>
              <a:gd name="T53" fmla="*/ 494 h 748"/>
              <a:gd name="T54" fmla="*/ 191 w 191"/>
              <a:gd name="T55" fmla="*/ 532 h 748"/>
              <a:gd name="T56" fmla="*/ 191 w 191"/>
              <a:gd name="T57" fmla="*/ 558 h 748"/>
              <a:gd name="T58" fmla="*/ 191 w 191"/>
              <a:gd name="T59" fmla="*/ 570 h 748"/>
              <a:gd name="T60" fmla="*/ 191 w 191"/>
              <a:gd name="T61" fmla="*/ 596 h 748"/>
              <a:gd name="T62" fmla="*/ 191 w 191"/>
              <a:gd name="T63" fmla="*/ 608 h 748"/>
              <a:gd name="T64" fmla="*/ 191 w 191"/>
              <a:gd name="T65" fmla="*/ 621 h 748"/>
              <a:gd name="T66" fmla="*/ 191 w 191"/>
              <a:gd name="T67" fmla="*/ 659 h 748"/>
              <a:gd name="T68" fmla="*/ 191 w 191"/>
              <a:gd name="T69" fmla="*/ 697 h 748"/>
              <a:gd name="T70" fmla="*/ 191 w 191"/>
              <a:gd name="T71" fmla="*/ 710 h 748"/>
              <a:gd name="T72" fmla="*/ 191 w 191"/>
              <a:gd name="T73" fmla="*/ 722 h 748"/>
              <a:gd name="T74" fmla="*/ 178 w 191"/>
              <a:gd name="T75" fmla="*/ 722 h 748"/>
              <a:gd name="T76" fmla="*/ 178 w 191"/>
              <a:gd name="T77" fmla="*/ 735 h 748"/>
              <a:gd name="T78" fmla="*/ 166 w 191"/>
              <a:gd name="T79" fmla="*/ 735 h 748"/>
              <a:gd name="T80" fmla="*/ 140 w 191"/>
              <a:gd name="T81" fmla="*/ 748 h 748"/>
              <a:gd name="T82" fmla="*/ 140 w 191"/>
              <a:gd name="T83" fmla="*/ 735 h 748"/>
              <a:gd name="T84" fmla="*/ 128 w 191"/>
              <a:gd name="T85" fmla="*/ 722 h 748"/>
              <a:gd name="T86" fmla="*/ 115 w 191"/>
              <a:gd name="T87" fmla="*/ 710 h 748"/>
              <a:gd name="T88" fmla="*/ 102 w 191"/>
              <a:gd name="T89" fmla="*/ 684 h 748"/>
              <a:gd name="T90" fmla="*/ 89 w 191"/>
              <a:gd name="T91" fmla="*/ 672 h 748"/>
              <a:gd name="T92" fmla="*/ 89 w 191"/>
              <a:gd name="T93" fmla="*/ 646 h 748"/>
              <a:gd name="T94" fmla="*/ 77 w 191"/>
              <a:gd name="T95" fmla="*/ 621 h 748"/>
              <a:gd name="T96" fmla="*/ 77 w 191"/>
              <a:gd name="T97" fmla="*/ 583 h 748"/>
              <a:gd name="T98" fmla="*/ 77 w 191"/>
              <a:gd name="T99" fmla="*/ 558 h 748"/>
              <a:gd name="T100" fmla="*/ 77 w 191"/>
              <a:gd name="T101" fmla="*/ 519 h 748"/>
              <a:gd name="T102" fmla="*/ 64 w 191"/>
              <a:gd name="T103" fmla="*/ 469 h 748"/>
              <a:gd name="T104" fmla="*/ 64 w 191"/>
              <a:gd name="T105" fmla="*/ 418 h 748"/>
              <a:gd name="T106" fmla="*/ 64 w 191"/>
              <a:gd name="T107" fmla="*/ 342 h 748"/>
              <a:gd name="T108" fmla="*/ 64 w 191"/>
              <a:gd name="T109" fmla="*/ 266 h 748"/>
              <a:gd name="T110" fmla="*/ 51 w 191"/>
              <a:gd name="T111" fmla="*/ 190 h 748"/>
              <a:gd name="T112" fmla="*/ 26 w 191"/>
              <a:gd name="T113" fmla="*/ 127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91" h="748">
                <a:moveTo>
                  <a:pt x="26" y="127"/>
                </a:moveTo>
                <a:lnTo>
                  <a:pt x="13" y="101"/>
                </a:lnTo>
                <a:lnTo>
                  <a:pt x="0" y="76"/>
                </a:lnTo>
                <a:lnTo>
                  <a:pt x="0" y="51"/>
                </a:lnTo>
                <a:lnTo>
                  <a:pt x="0" y="38"/>
                </a:lnTo>
                <a:lnTo>
                  <a:pt x="0" y="25"/>
                </a:lnTo>
                <a:lnTo>
                  <a:pt x="0" y="13"/>
                </a:lnTo>
                <a:lnTo>
                  <a:pt x="0" y="0"/>
                </a:lnTo>
                <a:lnTo>
                  <a:pt x="13" y="0"/>
                </a:lnTo>
                <a:lnTo>
                  <a:pt x="26" y="0"/>
                </a:lnTo>
                <a:lnTo>
                  <a:pt x="38" y="0"/>
                </a:lnTo>
                <a:lnTo>
                  <a:pt x="51" y="0"/>
                </a:lnTo>
                <a:lnTo>
                  <a:pt x="64" y="0"/>
                </a:lnTo>
                <a:lnTo>
                  <a:pt x="89" y="13"/>
                </a:lnTo>
                <a:lnTo>
                  <a:pt x="102" y="13"/>
                </a:lnTo>
                <a:lnTo>
                  <a:pt x="128" y="25"/>
                </a:lnTo>
                <a:lnTo>
                  <a:pt x="153" y="38"/>
                </a:lnTo>
                <a:lnTo>
                  <a:pt x="166" y="101"/>
                </a:lnTo>
                <a:lnTo>
                  <a:pt x="166" y="152"/>
                </a:lnTo>
                <a:lnTo>
                  <a:pt x="166" y="215"/>
                </a:lnTo>
                <a:lnTo>
                  <a:pt x="166" y="266"/>
                </a:lnTo>
                <a:lnTo>
                  <a:pt x="178" y="304"/>
                </a:lnTo>
                <a:lnTo>
                  <a:pt x="178" y="355"/>
                </a:lnTo>
                <a:lnTo>
                  <a:pt x="178" y="393"/>
                </a:lnTo>
                <a:lnTo>
                  <a:pt x="178" y="431"/>
                </a:lnTo>
                <a:lnTo>
                  <a:pt x="178" y="469"/>
                </a:lnTo>
                <a:lnTo>
                  <a:pt x="191" y="494"/>
                </a:lnTo>
                <a:lnTo>
                  <a:pt x="191" y="532"/>
                </a:lnTo>
                <a:lnTo>
                  <a:pt x="191" y="558"/>
                </a:lnTo>
                <a:lnTo>
                  <a:pt x="191" y="570"/>
                </a:lnTo>
                <a:lnTo>
                  <a:pt x="191" y="596"/>
                </a:lnTo>
                <a:lnTo>
                  <a:pt x="191" y="608"/>
                </a:lnTo>
                <a:lnTo>
                  <a:pt x="191" y="621"/>
                </a:lnTo>
                <a:lnTo>
                  <a:pt x="191" y="659"/>
                </a:lnTo>
                <a:lnTo>
                  <a:pt x="191" y="697"/>
                </a:lnTo>
                <a:lnTo>
                  <a:pt x="191" y="710"/>
                </a:lnTo>
                <a:lnTo>
                  <a:pt x="191" y="722"/>
                </a:lnTo>
                <a:lnTo>
                  <a:pt x="178" y="722"/>
                </a:lnTo>
                <a:lnTo>
                  <a:pt x="178" y="735"/>
                </a:lnTo>
                <a:lnTo>
                  <a:pt x="166" y="735"/>
                </a:lnTo>
                <a:lnTo>
                  <a:pt x="140" y="748"/>
                </a:lnTo>
                <a:lnTo>
                  <a:pt x="140" y="735"/>
                </a:lnTo>
                <a:lnTo>
                  <a:pt x="128" y="722"/>
                </a:lnTo>
                <a:lnTo>
                  <a:pt x="115" y="710"/>
                </a:lnTo>
                <a:lnTo>
                  <a:pt x="102" y="684"/>
                </a:lnTo>
                <a:lnTo>
                  <a:pt x="89" y="672"/>
                </a:lnTo>
                <a:lnTo>
                  <a:pt x="89" y="646"/>
                </a:lnTo>
                <a:lnTo>
                  <a:pt x="77" y="621"/>
                </a:lnTo>
                <a:lnTo>
                  <a:pt x="77" y="583"/>
                </a:lnTo>
                <a:lnTo>
                  <a:pt x="77" y="558"/>
                </a:lnTo>
                <a:lnTo>
                  <a:pt x="77" y="519"/>
                </a:lnTo>
                <a:lnTo>
                  <a:pt x="64" y="469"/>
                </a:lnTo>
                <a:lnTo>
                  <a:pt x="64" y="418"/>
                </a:lnTo>
                <a:lnTo>
                  <a:pt x="64" y="342"/>
                </a:lnTo>
                <a:lnTo>
                  <a:pt x="64" y="266"/>
                </a:lnTo>
                <a:lnTo>
                  <a:pt x="51" y="190"/>
                </a:lnTo>
                <a:lnTo>
                  <a:pt x="26" y="12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48" name="Freeform 40"/>
          <p:cNvSpPr>
            <a:spLocks noChangeArrowheads="1"/>
          </p:cNvSpPr>
          <p:nvPr/>
        </p:nvSpPr>
        <p:spPr bwMode="auto">
          <a:xfrm>
            <a:off x="6635750" y="3526367"/>
            <a:ext cx="946150" cy="899584"/>
          </a:xfrm>
          <a:custGeom>
            <a:avLst/>
            <a:gdLst>
              <a:gd name="T0" fmla="*/ 980 w 1489"/>
              <a:gd name="T1" fmla="*/ 798 h 1064"/>
              <a:gd name="T2" fmla="*/ 942 w 1489"/>
              <a:gd name="T3" fmla="*/ 760 h 1064"/>
              <a:gd name="T4" fmla="*/ 942 w 1489"/>
              <a:gd name="T5" fmla="*/ 722 h 1064"/>
              <a:gd name="T6" fmla="*/ 980 w 1489"/>
              <a:gd name="T7" fmla="*/ 735 h 1064"/>
              <a:gd name="T8" fmla="*/ 1044 w 1489"/>
              <a:gd name="T9" fmla="*/ 748 h 1064"/>
              <a:gd name="T10" fmla="*/ 1158 w 1489"/>
              <a:gd name="T11" fmla="*/ 773 h 1064"/>
              <a:gd name="T12" fmla="*/ 1196 w 1489"/>
              <a:gd name="T13" fmla="*/ 748 h 1064"/>
              <a:gd name="T14" fmla="*/ 1222 w 1489"/>
              <a:gd name="T15" fmla="*/ 697 h 1064"/>
              <a:gd name="T16" fmla="*/ 1247 w 1489"/>
              <a:gd name="T17" fmla="*/ 583 h 1064"/>
              <a:gd name="T18" fmla="*/ 1273 w 1489"/>
              <a:gd name="T19" fmla="*/ 367 h 1064"/>
              <a:gd name="T20" fmla="*/ 1260 w 1489"/>
              <a:gd name="T21" fmla="*/ 279 h 1064"/>
              <a:gd name="T22" fmla="*/ 1247 w 1489"/>
              <a:gd name="T23" fmla="*/ 215 h 1064"/>
              <a:gd name="T24" fmla="*/ 1234 w 1489"/>
              <a:gd name="T25" fmla="*/ 165 h 1064"/>
              <a:gd name="T26" fmla="*/ 1184 w 1489"/>
              <a:gd name="T27" fmla="*/ 139 h 1064"/>
              <a:gd name="T28" fmla="*/ 1120 w 1489"/>
              <a:gd name="T29" fmla="*/ 139 h 1064"/>
              <a:gd name="T30" fmla="*/ 1044 w 1489"/>
              <a:gd name="T31" fmla="*/ 152 h 1064"/>
              <a:gd name="T32" fmla="*/ 916 w 1489"/>
              <a:gd name="T33" fmla="*/ 165 h 1064"/>
              <a:gd name="T34" fmla="*/ 713 w 1489"/>
              <a:gd name="T35" fmla="*/ 203 h 1064"/>
              <a:gd name="T36" fmla="*/ 446 w 1489"/>
              <a:gd name="T37" fmla="*/ 241 h 1064"/>
              <a:gd name="T38" fmla="*/ 128 w 1489"/>
              <a:gd name="T39" fmla="*/ 291 h 1064"/>
              <a:gd name="T40" fmla="*/ 51 w 1489"/>
              <a:gd name="T41" fmla="*/ 190 h 1064"/>
              <a:gd name="T42" fmla="*/ 204 w 1489"/>
              <a:gd name="T43" fmla="*/ 177 h 1064"/>
              <a:gd name="T44" fmla="*/ 395 w 1489"/>
              <a:gd name="T45" fmla="*/ 165 h 1064"/>
              <a:gd name="T46" fmla="*/ 598 w 1489"/>
              <a:gd name="T47" fmla="*/ 127 h 1064"/>
              <a:gd name="T48" fmla="*/ 776 w 1489"/>
              <a:gd name="T49" fmla="*/ 101 h 1064"/>
              <a:gd name="T50" fmla="*/ 929 w 1489"/>
              <a:gd name="T51" fmla="*/ 76 h 1064"/>
              <a:gd name="T52" fmla="*/ 1056 w 1489"/>
              <a:gd name="T53" fmla="*/ 51 h 1064"/>
              <a:gd name="T54" fmla="*/ 1133 w 1489"/>
              <a:gd name="T55" fmla="*/ 38 h 1064"/>
              <a:gd name="T56" fmla="*/ 1184 w 1489"/>
              <a:gd name="T57" fmla="*/ 13 h 1064"/>
              <a:gd name="T58" fmla="*/ 1234 w 1489"/>
              <a:gd name="T59" fmla="*/ 0 h 1064"/>
              <a:gd name="T60" fmla="*/ 1273 w 1489"/>
              <a:gd name="T61" fmla="*/ 25 h 1064"/>
              <a:gd name="T62" fmla="*/ 1323 w 1489"/>
              <a:gd name="T63" fmla="*/ 51 h 1064"/>
              <a:gd name="T64" fmla="*/ 1400 w 1489"/>
              <a:gd name="T65" fmla="*/ 89 h 1064"/>
              <a:gd name="T66" fmla="*/ 1451 w 1489"/>
              <a:gd name="T67" fmla="*/ 127 h 1064"/>
              <a:gd name="T68" fmla="*/ 1489 w 1489"/>
              <a:gd name="T69" fmla="*/ 152 h 1064"/>
              <a:gd name="T70" fmla="*/ 1476 w 1489"/>
              <a:gd name="T71" fmla="*/ 203 h 1064"/>
              <a:gd name="T72" fmla="*/ 1451 w 1489"/>
              <a:gd name="T73" fmla="*/ 253 h 1064"/>
              <a:gd name="T74" fmla="*/ 1425 w 1489"/>
              <a:gd name="T75" fmla="*/ 342 h 1064"/>
              <a:gd name="T76" fmla="*/ 1413 w 1489"/>
              <a:gd name="T77" fmla="*/ 494 h 1064"/>
              <a:gd name="T78" fmla="*/ 1400 w 1489"/>
              <a:gd name="T79" fmla="*/ 671 h 1064"/>
              <a:gd name="T80" fmla="*/ 1362 w 1489"/>
              <a:gd name="T81" fmla="*/ 798 h 1064"/>
              <a:gd name="T82" fmla="*/ 1323 w 1489"/>
              <a:gd name="T83" fmla="*/ 912 h 1064"/>
              <a:gd name="T84" fmla="*/ 1247 w 1489"/>
              <a:gd name="T85" fmla="*/ 1026 h 1064"/>
              <a:gd name="T86" fmla="*/ 1171 w 1489"/>
              <a:gd name="T87" fmla="*/ 1064 h 1064"/>
              <a:gd name="T88" fmla="*/ 1120 w 1489"/>
              <a:gd name="T89" fmla="*/ 1052 h 1064"/>
              <a:gd name="T90" fmla="*/ 1120 w 1489"/>
              <a:gd name="T91" fmla="*/ 988 h 1064"/>
              <a:gd name="T92" fmla="*/ 1094 w 1489"/>
              <a:gd name="T93" fmla="*/ 925 h 1064"/>
              <a:gd name="T94" fmla="*/ 1044 w 1489"/>
              <a:gd name="T95" fmla="*/ 862 h 1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89" h="1064">
                <a:moveTo>
                  <a:pt x="1018" y="836"/>
                </a:moveTo>
                <a:lnTo>
                  <a:pt x="1005" y="824"/>
                </a:lnTo>
                <a:lnTo>
                  <a:pt x="980" y="798"/>
                </a:lnTo>
                <a:lnTo>
                  <a:pt x="967" y="786"/>
                </a:lnTo>
                <a:lnTo>
                  <a:pt x="955" y="773"/>
                </a:lnTo>
                <a:lnTo>
                  <a:pt x="942" y="760"/>
                </a:lnTo>
                <a:lnTo>
                  <a:pt x="929" y="748"/>
                </a:lnTo>
                <a:lnTo>
                  <a:pt x="929" y="735"/>
                </a:lnTo>
                <a:lnTo>
                  <a:pt x="942" y="722"/>
                </a:lnTo>
                <a:lnTo>
                  <a:pt x="955" y="722"/>
                </a:lnTo>
                <a:lnTo>
                  <a:pt x="967" y="722"/>
                </a:lnTo>
                <a:lnTo>
                  <a:pt x="980" y="735"/>
                </a:lnTo>
                <a:lnTo>
                  <a:pt x="1005" y="735"/>
                </a:lnTo>
                <a:lnTo>
                  <a:pt x="1018" y="748"/>
                </a:lnTo>
                <a:lnTo>
                  <a:pt x="1044" y="748"/>
                </a:lnTo>
                <a:lnTo>
                  <a:pt x="1094" y="760"/>
                </a:lnTo>
                <a:lnTo>
                  <a:pt x="1133" y="773"/>
                </a:lnTo>
                <a:lnTo>
                  <a:pt x="1158" y="773"/>
                </a:lnTo>
                <a:lnTo>
                  <a:pt x="1184" y="773"/>
                </a:lnTo>
                <a:lnTo>
                  <a:pt x="1184" y="760"/>
                </a:lnTo>
                <a:lnTo>
                  <a:pt x="1196" y="748"/>
                </a:lnTo>
                <a:lnTo>
                  <a:pt x="1196" y="735"/>
                </a:lnTo>
                <a:lnTo>
                  <a:pt x="1209" y="710"/>
                </a:lnTo>
                <a:lnTo>
                  <a:pt x="1222" y="697"/>
                </a:lnTo>
                <a:lnTo>
                  <a:pt x="1222" y="671"/>
                </a:lnTo>
                <a:lnTo>
                  <a:pt x="1234" y="646"/>
                </a:lnTo>
                <a:lnTo>
                  <a:pt x="1247" y="583"/>
                </a:lnTo>
                <a:lnTo>
                  <a:pt x="1247" y="519"/>
                </a:lnTo>
                <a:lnTo>
                  <a:pt x="1260" y="443"/>
                </a:lnTo>
                <a:lnTo>
                  <a:pt x="1273" y="367"/>
                </a:lnTo>
                <a:lnTo>
                  <a:pt x="1273" y="329"/>
                </a:lnTo>
                <a:lnTo>
                  <a:pt x="1260" y="304"/>
                </a:lnTo>
                <a:lnTo>
                  <a:pt x="1260" y="279"/>
                </a:lnTo>
                <a:lnTo>
                  <a:pt x="1260" y="253"/>
                </a:lnTo>
                <a:lnTo>
                  <a:pt x="1260" y="228"/>
                </a:lnTo>
                <a:lnTo>
                  <a:pt x="1247" y="215"/>
                </a:lnTo>
                <a:lnTo>
                  <a:pt x="1247" y="190"/>
                </a:lnTo>
                <a:lnTo>
                  <a:pt x="1247" y="177"/>
                </a:lnTo>
                <a:lnTo>
                  <a:pt x="1234" y="165"/>
                </a:lnTo>
                <a:lnTo>
                  <a:pt x="1222" y="152"/>
                </a:lnTo>
                <a:lnTo>
                  <a:pt x="1209" y="152"/>
                </a:lnTo>
                <a:lnTo>
                  <a:pt x="1184" y="139"/>
                </a:lnTo>
                <a:lnTo>
                  <a:pt x="1171" y="139"/>
                </a:lnTo>
                <a:lnTo>
                  <a:pt x="1145" y="139"/>
                </a:lnTo>
                <a:lnTo>
                  <a:pt x="1120" y="139"/>
                </a:lnTo>
                <a:lnTo>
                  <a:pt x="1107" y="139"/>
                </a:lnTo>
                <a:lnTo>
                  <a:pt x="1082" y="139"/>
                </a:lnTo>
                <a:lnTo>
                  <a:pt x="1044" y="152"/>
                </a:lnTo>
                <a:lnTo>
                  <a:pt x="1005" y="152"/>
                </a:lnTo>
                <a:lnTo>
                  <a:pt x="967" y="165"/>
                </a:lnTo>
                <a:lnTo>
                  <a:pt x="916" y="165"/>
                </a:lnTo>
                <a:lnTo>
                  <a:pt x="853" y="177"/>
                </a:lnTo>
                <a:lnTo>
                  <a:pt x="789" y="190"/>
                </a:lnTo>
                <a:lnTo>
                  <a:pt x="713" y="203"/>
                </a:lnTo>
                <a:lnTo>
                  <a:pt x="636" y="215"/>
                </a:lnTo>
                <a:lnTo>
                  <a:pt x="547" y="228"/>
                </a:lnTo>
                <a:lnTo>
                  <a:pt x="446" y="241"/>
                </a:lnTo>
                <a:lnTo>
                  <a:pt x="344" y="253"/>
                </a:lnTo>
                <a:lnTo>
                  <a:pt x="242" y="279"/>
                </a:lnTo>
                <a:lnTo>
                  <a:pt x="128" y="291"/>
                </a:lnTo>
                <a:lnTo>
                  <a:pt x="0" y="317"/>
                </a:lnTo>
                <a:lnTo>
                  <a:pt x="0" y="190"/>
                </a:lnTo>
                <a:lnTo>
                  <a:pt x="51" y="190"/>
                </a:lnTo>
                <a:lnTo>
                  <a:pt x="102" y="190"/>
                </a:lnTo>
                <a:lnTo>
                  <a:pt x="153" y="190"/>
                </a:lnTo>
                <a:lnTo>
                  <a:pt x="204" y="177"/>
                </a:lnTo>
                <a:lnTo>
                  <a:pt x="268" y="177"/>
                </a:lnTo>
                <a:lnTo>
                  <a:pt x="331" y="165"/>
                </a:lnTo>
                <a:lnTo>
                  <a:pt x="395" y="165"/>
                </a:lnTo>
                <a:lnTo>
                  <a:pt x="471" y="152"/>
                </a:lnTo>
                <a:lnTo>
                  <a:pt x="535" y="139"/>
                </a:lnTo>
                <a:lnTo>
                  <a:pt x="598" y="127"/>
                </a:lnTo>
                <a:lnTo>
                  <a:pt x="662" y="114"/>
                </a:lnTo>
                <a:lnTo>
                  <a:pt x="726" y="101"/>
                </a:lnTo>
                <a:lnTo>
                  <a:pt x="776" y="101"/>
                </a:lnTo>
                <a:lnTo>
                  <a:pt x="840" y="89"/>
                </a:lnTo>
                <a:lnTo>
                  <a:pt x="891" y="76"/>
                </a:lnTo>
                <a:lnTo>
                  <a:pt x="929" y="76"/>
                </a:lnTo>
                <a:lnTo>
                  <a:pt x="980" y="63"/>
                </a:lnTo>
                <a:lnTo>
                  <a:pt x="1018" y="63"/>
                </a:lnTo>
                <a:lnTo>
                  <a:pt x="1056" y="51"/>
                </a:lnTo>
                <a:lnTo>
                  <a:pt x="1082" y="51"/>
                </a:lnTo>
                <a:lnTo>
                  <a:pt x="1107" y="38"/>
                </a:lnTo>
                <a:lnTo>
                  <a:pt x="1133" y="38"/>
                </a:lnTo>
                <a:lnTo>
                  <a:pt x="1158" y="25"/>
                </a:lnTo>
                <a:lnTo>
                  <a:pt x="1171" y="13"/>
                </a:lnTo>
                <a:lnTo>
                  <a:pt x="1184" y="13"/>
                </a:lnTo>
                <a:lnTo>
                  <a:pt x="1196" y="0"/>
                </a:lnTo>
                <a:lnTo>
                  <a:pt x="1222" y="0"/>
                </a:lnTo>
                <a:lnTo>
                  <a:pt x="1234" y="0"/>
                </a:lnTo>
                <a:lnTo>
                  <a:pt x="1247" y="13"/>
                </a:lnTo>
                <a:lnTo>
                  <a:pt x="1260" y="13"/>
                </a:lnTo>
                <a:lnTo>
                  <a:pt x="1273" y="25"/>
                </a:lnTo>
                <a:lnTo>
                  <a:pt x="1285" y="25"/>
                </a:lnTo>
                <a:lnTo>
                  <a:pt x="1298" y="38"/>
                </a:lnTo>
                <a:lnTo>
                  <a:pt x="1323" y="51"/>
                </a:lnTo>
                <a:lnTo>
                  <a:pt x="1349" y="63"/>
                </a:lnTo>
                <a:lnTo>
                  <a:pt x="1374" y="76"/>
                </a:lnTo>
                <a:lnTo>
                  <a:pt x="1400" y="89"/>
                </a:lnTo>
                <a:lnTo>
                  <a:pt x="1425" y="101"/>
                </a:lnTo>
                <a:lnTo>
                  <a:pt x="1438" y="114"/>
                </a:lnTo>
                <a:lnTo>
                  <a:pt x="1451" y="127"/>
                </a:lnTo>
                <a:lnTo>
                  <a:pt x="1463" y="139"/>
                </a:lnTo>
                <a:lnTo>
                  <a:pt x="1476" y="152"/>
                </a:lnTo>
                <a:lnTo>
                  <a:pt x="1489" y="152"/>
                </a:lnTo>
                <a:lnTo>
                  <a:pt x="1489" y="165"/>
                </a:lnTo>
                <a:lnTo>
                  <a:pt x="1489" y="177"/>
                </a:lnTo>
                <a:lnTo>
                  <a:pt x="1476" y="203"/>
                </a:lnTo>
                <a:lnTo>
                  <a:pt x="1463" y="215"/>
                </a:lnTo>
                <a:lnTo>
                  <a:pt x="1451" y="228"/>
                </a:lnTo>
                <a:lnTo>
                  <a:pt x="1451" y="253"/>
                </a:lnTo>
                <a:lnTo>
                  <a:pt x="1438" y="279"/>
                </a:lnTo>
                <a:lnTo>
                  <a:pt x="1425" y="304"/>
                </a:lnTo>
                <a:lnTo>
                  <a:pt x="1425" y="342"/>
                </a:lnTo>
                <a:lnTo>
                  <a:pt x="1425" y="393"/>
                </a:lnTo>
                <a:lnTo>
                  <a:pt x="1413" y="443"/>
                </a:lnTo>
                <a:lnTo>
                  <a:pt x="1413" y="494"/>
                </a:lnTo>
                <a:lnTo>
                  <a:pt x="1413" y="557"/>
                </a:lnTo>
                <a:lnTo>
                  <a:pt x="1400" y="621"/>
                </a:lnTo>
                <a:lnTo>
                  <a:pt x="1400" y="671"/>
                </a:lnTo>
                <a:lnTo>
                  <a:pt x="1387" y="710"/>
                </a:lnTo>
                <a:lnTo>
                  <a:pt x="1374" y="760"/>
                </a:lnTo>
                <a:lnTo>
                  <a:pt x="1362" y="798"/>
                </a:lnTo>
                <a:lnTo>
                  <a:pt x="1362" y="836"/>
                </a:lnTo>
                <a:lnTo>
                  <a:pt x="1349" y="862"/>
                </a:lnTo>
                <a:lnTo>
                  <a:pt x="1323" y="912"/>
                </a:lnTo>
                <a:lnTo>
                  <a:pt x="1298" y="963"/>
                </a:lnTo>
                <a:lnTo>
                  <a:pt x="1273" y="1001"/>
                </a:lnTo>
                <a:lnTo>
                  <a:pt x="1247" y="1026"/>
                </a:lnTo>
                <a:lnTo>
                  <a:pt x="1222" y="1052"/>
                </a:lnTo>
                <a:lnTo>
                  <a:pt x="1196" y="1064"/>
                </a:lnTo>
                <a:lnTo>
                  <a:pt x="1171" y="1064"/>
                </a:lnTo>
                <a:lnTo>
                  <a:pt x="1158" y="1064"/>
                </a:lnTo>
                <a:lnTo>
                  <a:pt x="1133" y="1064"/>
                </a:lnTo>
                <a:lnTo>
                  <a:pt x="1120" y="1052"/>
                </a:lnTo>
                <a:lnTo>
                  <a:pt x="1120" y="1026"/>
                </a:lnTo>
                <a:lnTo>
                  <a:pt x="1120" y="1001"/>
                </a:lnTo>
                <a:lnTo>
                  <a:pt x="1120" y="988"/>
                </a:lnTo>
                <a:lnTo>
                  <a:pt x="1120" y="963"/>
                </a:lnTo>
                <a:lnTo>
                  <a:pt x="1107" y="938"/>
                </a:lnTo>
                <a:lnTo>
                  <a:pt x="1094" y="925"/>
                </a:lnTo>
                <a:lnTo>
                  <a:pt x="1082" y="900"/>
                </a:lnTo>
                <a:lnTo>
                  <a:pt x="1069" y="887"/>
                </a:lnTo>
                <a:lnTo>
                  <a:pt x="1044" y="862"/>
                </a:lnTo>
                <a:lnTo>
                  <a:pt x="1018" y="83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39" name="Freeform 31"/>
          <p:cNvSpPr>
            <a:spLocks noChangeArrowheads="1"/>
          </p:cNvSpPr>
          <p:nvPr/>
        </p:nvSpPr>
        <p:spPr bwMode="auto">
          <a:xfrm>
            <a:off x="6062663" y="2377018"/>
            <a:ext cx="711200" cy="1856316"/>
          </a:xfrm>
          <a:custGeom>
            <a:avLst/>
            <a:gdLst>
              <a:gd name="T0" fmla="*/ 0 w 1120"/>
              <a:gd name="T1" fmla="*/ 2192 h 2192"/>
              <a:gd name="T2" fmla="*/ 13 w 1120"/>
              <a:gd name="T3" fmla="*/ 2167 h 2192"/>
              <a:gd name="T4" fmla="*/ 51 w 1120"/>
              <a:gd name="T5" fmla="*/ 2116 h 2192"/>
              <a:gd name="T6" fmla="*/ 102 w 1120"/>
              <a:gd name="T7" fmla="*/ 2053 h 2192"/>
              <a:gd name="T8" fmla="*/ 216 w 1120"/>
              <a:gd name="T9" fmla="*/ 1939 h 2192"/>
              <a:gd name="T10" fmla="*/ 369 w 1120"/>
              <a:gd name="T11" fmla="*/ 1761 h 2192"/>
              <a:gd name="T12" fmla="*/ 433 w 1120"/>
              <a:gd name="T13" fmla="*/ 1660 h 2192"/>
              <a:gd name="T14" fmla="*/ 509 w 1120"/>
              <a:gd name="T15" fmla="*/ 1546 h 2192"/>
              <a:gd name="T16" fmla="*/ 585 w 1120"/>
              <a:gd name="T17" fmla="*/ 1407 h 2192"/>
              <a:gd name="T18" fmla="*/ 662 w 1120"/>
              <a:gd name="T19" fmla="*/ 1255 h 2192"/>
              <a:gd name="T20" fmla="*/ 738 w 1120"/>
              <a:gd name="T21" fmla="*/ 1077 h 2192"/>
              <a:gd name="T22" fmla="*/ 802 w 1120"/>
              <a:gd name="T23" fmla="*/ 912 h 2192"/>
              <a:gd name="T24" fmla="*/ 852 w 1120"/>
              <a:gd name="T25" fmla="*/ 760 h 2192"/>
              <a:gd name="T26" fmla="*/ 891 w 1120"/>
              <a:gd name="T27" fmla="*/ 608 h 2192"/>
              <a:gd name="T28" fmla="*/ 916 w 1120"/>
              <a:gd name="T29" fmla="*/ 482 h 2192"/>
              <a:gd name="T30" fmla="*/ 929 w 1120"/>
              <a:gd name="T31" fmla="*/ 380 h 2192"/>
              <a:gd name="T32" fmla="*/ 942 w 1120"/>
              <a:gd name="T33" fmla="*/ 279 h 2192"/>
              <a:gd name="T34" fmla="*/ 942 w 1120"/>
              <a:gd name="T35" fmla="*/ 190 h 2192"/>
              <a:gd name="T36" fmla="*/ 942 w 1120"/>
              <a:gd name="T37" fmla="*/ 127 h 2192"/>
              <a:gd name="T38" fmla="*/ 942 w 1120"/>
              <a:gd name="T39" fmla="*/ 76 h 2192"/>
              <a:gd name="T40" fmla="*/ 942 w 1120"/>
              <a:gd name="T41" fmla="*/ 38 h 2192"/>
              <a:gd name="T42" fmla="*/ 954 w 1120"/>
              <a:gd name="T43" fmla="*/ 13 h 2192"/>
              <a:gd name="T44" fmla="*/ 980 w 1120"/>
              <a:gd name="T45" fmla="*/ 0 h 2192"/>
              <a:gd name="T46" fmla="*/ 1043 w 1120"/>
              <a:gd name="T47" fmla="*/ 13 h 2192"/>
              <a:gd name="T48" fmla="*/ 1120 w 1120"/>
              <a:gd name="T49" fmla="*/ 38 h 2192"/>
              <a:gd name="T50" fmla="*/ 1107 w 1120"/>
              <a:gd name="T51" fmla="*/ 190 h 2192"/>
              <a:gd name="T52" fmla="*/ 1094 w 1120"/>
              <a:gd name="T53" fmla="*/ 368 h 2192"/>
              <a:gd name="T54" fmla="*/ 1069 w 1120"/>
              <a:gd name="T55" fmla="*/ 456 h 2192"/>
              <a:gd name="T56" fmla="*/ 1056 w 1120"/>
              <a:gd name="T57" fmla="*/ 570 h 2192"/>
              <a:gd name="T58" fmla="*/ 1018 w 1120"/>
              <a:gd name="T59" fmla="*/ 684 h 2192"/>
              <a:gd name="T60" fmla="*/ 980 w 1120"/>
              <a:gd name="T61" fmla="*/ 811 h 2192"/>
              <a:gd name="T62" fmla="*/ 891 w 1120"/>
              <a:gd name="T63" fmla="*/ 1090 h 2192"/>
              <a:gd name="T64" fmla="*/ 827 w 1120"/>
              <a:gd name="T65" fmla="*/ 1229 h 2192"/>
              <a:gd name="T66" fmla="*/ 763 w 1120"/>
              <a:gd name="T67" fmla="*/ 1369 h 2192"/>
              <a:gd name="T68" fmla="*/ 687 w 1120"/>
              <a:gd name="T69" fmla="*/ 1508 h 2192"/>
              <a:gd name="T70" fmla="*/ 598 w 1120"/>
              <a:gd name="T71" fmla="*/ 1635 h 2192"/>
              <a:gd name="T72" fmla="*/ 522 w 1120"/>
              <a:gd name="T73" fmla="*/ 1749 h 2192"/>
              <a:gd name="T74" fmla="*/ 433 w 1120"/>
              <a:gd name="T75" fmla="*/ 1850 h 2192"/>
              <a:gd name="T76" fmla="*/ 356 w 1120"/>
              <a:gd name="T77" fmla="*/ 1926 h 2192"/>
              <a:gd name="T78" fmla="*/ 280 w 1120"/>
              <a:gd name="T79" fmla="*/ 2002 h 2192"/>
              <a:gd name="T80" fmla="*/ 204 w 1120"/>
              <a:gd name="T81" fmla="*/ 2066 h 2192"/>
              <a:gd name="T82" fmla="*/ 115 w 1120"/>
              <a:gd name="T83" fmla="*/ 2142 h 2192"/>
              <a:gd name="T84" fmla="*/ 64 w 1120"/>
              <a:gd name="T85" fmla="*/ 2180 h 2192"/>
              <a:gd name="T86" fmla="*/ 26 w 1120"/>
              <a:gd name="T87" fmla="*/ 2192 h 2192"/>
              <a:gd name="T88" fmla="*/ 0 w 1120"/>
              <a:gd name="T89" fmla="*/ 2192 h 2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20" h="2192">
                <a:moveTo>
                  <a:pt x="0" y="2192"/>
                </a:moveTo>
                <a:lnTo>
                  <a:pt x="0" y="2192"/>
                </a:lnTo>
                <a:lnTo>
                  <a:pt x="0" y="2180"/>
                </a:lnTo>
                <a:lnTo>
                  <a:pt x="13" y="2167"/>
                </a:lnTo>
                <a:lnTo>
                  <a:pt x="26" y="2142"/>
                </a:lnTo>
                <a:lnTo>
                  <a:pt x="51" y="2116"/>
                </a:lnTo>
                <a:lnTo>
                  <a:pt x="76" y="2091"/>
                </a:lnTo>
                <a:lnTo>
                  <a:pt x="102" y="2053"/>
                </a:lnTo>
                <a:lnTo>
                  <a:pt x="140" y="2015"/>
                </a:lnTo>
                <a:lnTo>
                  <a:pt x="216" y="1939"/>
                </a:lnTo>
                <a:lnTo>
                  <a:pt x="293" y="1850"/>
                </a:lnTo>
                <a:lnTo>
                  <a:pt x="369" y="1761"/>
                </a:lnTo>
                <a:lnTo>
                  <a:pt x="407" y="1711"/>
                </a:lnTo>
                <a:lnTo>
                  <a:pt x="433" y="1660"/>
                </a:lnTo>
                <a:lnTo>
                  <a:pt x="471" y="1597"/>
                </a:lnTo>
                <a:lnTo>
                  <a:pt x="509" y="1546"/>
                </a:lnTo>
                <a:lnTo>
                  <a:pt x="547" y="1470"/>
                </a:lnTo>
                <a:lnTo>
                  <a:pt x="585" y="1407"/>
                </a:lnTo>
                <a:lnTo>
                  <a:pt x="623" y="1331"/>
                </a:lnTo>
                <a:lnTo>
                  <a:pt x="662" y="1255"/>
                </a:lnTo>
                <a:lnTo>
                  <a:pt x="700" y="1166"/>
                </a:lnTo>
                <a:lnTo>
                  <a:pt x="738" y="1077"/>
                </a:lnTo>
                <a:lnTo>
                  <a:pt x="776" y="988"/>
                </a:lnTo>
                <a:lnTo>
                  <a:pt x="802" y="912"/>
                </a:lnTo>
                <a:lnTo>
                  <a:pt x="827" y="836"/>
                </a:lnTo>
                <a:lnTo>
                  <a:pt x="852" y="760"/>
                </a:lnTo>
                <a:lnTo>
                  <a:pt x="878" y="684"/>
                </a:lnTo>
                <a:lnTo>
                  <a:pt x="891" y="608"/>
                </a:lnTo>
                <a:lnTo>
                  <a:pt x="903" y="545"/>
                </a:lnTo>
                <a:lnTo>
                  <a:pt x="916" y="482"/>
                </a:lnTo>
                <a:lnTo>
                  <a:pt x="929" y="431"/>
                </a:lnTo>
                <a:lnTo>
                  <a:pt x="929" y="380"/>
                </a:lnTo>
                <a:lnTo>
                  <a:pt x="942" y="330"/>
                </a:lnTo>
                <a:lnTo>
                  <a:pt x="942" y="279"/>
                </a:lnTo>
                <a:lnTo>
                  <a:pt x="942" y="241"/>
                </a:lnTo>
                <a:lnTo>
                  <a:pt x="942" y="190"/>
                </a:lnTo>
                <a:lnTo>
                  <a:pt x="942" y="152"/>
                </a:lnTo>
                <a:lnTo>
                  <a:pt x="942" y="127"/>
                </a:lnTo>
                <a:lnTo>
                  <a:pt x="942" y="101"/>
                </a:lnTo>
                <a:lnTo>
                  <a:pt x="942" y="76"/>
                </a:lnTo>
                <a:lnTo>
                  <a:pt x="942" y="51"/>
                </a:lnTo>
                <a:lnTo>
                  <a:pt x="942" y="38"/>
                </a:lnTo>
                <a:lnTo>
                  <a:pt x="954" y="25"/>
                </a:lnTo>
                <a:lnTo>
                  <a:pt x="954" y="13"/>
                </a:lnTo>
                <a:lnTo>
                  <a:pt x="967" y="0"/>
                </a:lnTo>
                <a:lnTo>
                  <a:pt x="980" y="0"/>
                </a:lnTo>
                <a:lnTo>
                  <a:pt x="1005" y="0"/>
                </a:lnTo>
                <a:lnTo>
                  <a:pt x="1043" y="13"/>
                </a:lnTo>
                <a:lnTo>
                  <a:pt x="1081" y="25"/>
                </a:lnTo>
                <a:lnTo>
                  <a:pt x="1120" y="38"/>
                </a:lnTo>
                <a:lnTo>
                  <a:pt x="1120" y="114"/>
                </a:lnTo>
                <a:lnTo>
                  <a:pt x="1107" y="190"/>
                </a:lnTo>
                <a:lnTo>
                  <a:pt x="1107" y="279"/>
                </a:lnTo>
                <a:lnTo>
                  <a:pt x="1094" y="368"/>
                </a:lnTo>
                <a:lnTo>
                  <a:pt x="1081" y="406"/>
                </a:lnTo>
                <a:lnTo>
                  <a:pt x="1069" y="456"/>
                </a:lnTo>
                <a:lnTo>
                  <a:pt x="1069" y="507"/>
                </a:lnTo>
                <a:lnTo>
                  <a:pt x="1056" y="570"/>
                </a:lnTo>
                <a:lnTo>
                  <a:pt x="1031" y="621"/>
                </a:lnTo>
                <a:lnTo>
                  <a:pt x="1018" y="684"/>
                </a:lnTo>
                <a:lnTo>
                  <a:pt x="1005" y="748"/>
                </a:lnTo>
                <a:lnTo>
                  <a:pt x="980" y="811"/>
                </a:lnTo>
                <a:lnTo>
                  <a:pt x="942" y="950"/>
                </a:lnTo>
                <a:lnTo>
                  <a:pt x="891" y="1090"/>
                </a:lnTo>
                <a:lnTo>
                  <a:pt x="865" y="1166"/>
                </a:lnTo>
                <a:lnTo>
                  <a:pt x="827" y="1229"/>
                </a:lnTo>
                <a:lnTo>
                  <a:pt x="802" y="1305"/>
                </a:lnTo>
                <a:lnTo>
                  <a:pt x="763" y="1369"/>
                </a:lnTo>
                <a:lnTo>
                  <a:pt x="725" y="1445"/>
                </a:lnTo>
                <a:lnTo>
                  <a:pt x="687" y="1508"/>
                </a:lnTo>
                <a:lnTo>
                  <a:pt x="649" y="1571"/>
                </a:lnTo>
                <a:lnTo>
                  <a:pt x="598" y="1635"/>
                </a:lnTo>
                <a:lnTo>
                  <a:pt x="560" y="1698"/>
                </a:lnTo>
                <a:lnTo>
                  <a:pt x="522" y="1749"/>
                </a:lnTo>
                <a:lnTo>
                  <a:pt x="484" y="1799"/>
                </a:lnTo>
                <a:lnTo>
                  <a:pt x="433" y="1850"/>
                </a:lnTo>
                <a:lnTo>
                  <a:pt x="394" y="1888"/>
                </a:lnTo>
                <a:lnTo>
                  <a:pt x="356" y="1926"/>
                </a:lnTo>
                <a:lnTo>
                  <a:pt x="318" y="1964"/>
                </a:lnTo>
                <a:lnTo>
                  <a:pt x="280" y="2002"/>
                </a:lnTo>
                <a:lnTo>
                  <a:pt x="242" y="2040"/>
                </a:lnTo>
                <a:lnTo>
                  <a:pt x="204" y="2066"/>
                </a:lnTo>
                <a:lnTo>
                  <a:pt x="140" y="2116"/>
                </a:lnTo>
                <a:lnTo>
                  <a:pt x="115" y="2142"/>
                </a:lnTo>
                <a:lnTo>
                  <a:pt x="76" y="2154"/>
                </a:lnTo>
                <a:lnTo>
                  <a:pt x="64" y="2180"/>
                </a:lnTo>
                <a:lnTo>
                  <a:pt x="38" y="2192"/>
                </a:lnTo>
                <a:lnTo>
                  <a:pt x="26" y="2192"/>
                </a:lnTo>
                <a:lnTo>
                  <a:pt x="13" y="2192"/>
                </a:lnTo>
                <a:lnTo>
                  <a:pt x="0" y="219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43" name="Freeform 35"/>
          <p:cNvSpPr>
            <a:spLocks noChangeArrowheads="1"/>
          </p:cNvSpPr>
          <p:nvPr/>
        </p:nvSpPr>
        <p:spPr bwMode="auto">
          <a:xfrm>
            <a:off x="6943725" y="2978151"/>
            <a:ext cx="88900" cy="986367"/>
          </a:xfrm>
          <a:custGeom>
            <a:avLst/>
            <a:gdLst>
              <a:gd name="T0" fmla="*/ 25 w 140"/>
              <a:gd name="T1" fmla="*/ 1165 h 1165"/>
              <a:gd name="T2" fmla="*/ 25 w 140"/>
              <a:gd name="T3" fmla="*/ 1051 h 1165"/>
              <a:gd name="T4" fmla="*/ 25 w 140"/>
              <a:gd name="T5" fmla="*/ 950 h 1165"/>
              <a:gd name="T6" fmla="*/ 25 w 140"/>
              <a:gd name="T7" fmla="*/ 849 h 1165"/>
              <a:gd name="T8" fmla="*/ 25 w 140"/>
              <a:gd name="T9" fmla="*/ 760 h 1165"/>
              <a:gd name="T10" fmla="*/ 25 w 140"/>
              <a:gd name="T11" fmla="*/ 659 h 1165"/>
              <a:gd name="T12" fmla="*/ 25 w 140"/>
              <a:gd name="T13" fmla="*/ 583 h 1165"/>
              <a:gd name="T14" fmla="*/ 25 w 140"/>
              <a:gd name="T15" fmla="*/ 494 h 1165"/>
              <a:gd name="T16" fmla="*/ 25 w 140"/>
              <a:gd name="T17" fmla="*/ 418 h 1165"/>
              <a:gd name="T18" fmla="*/ 13 w 140"/>
              <a:gd name="T19" fmla="*/ 354 h 1165"/>
              <a:gd name="T20" fmla="*/ 13 w 140"/>
              <a:gd name="T21" fmla="*/ 278 h 1165"/>
              <a:gd name="T22" fmla="*/ 13 w 140"/>
              <a:gd name="T23" fmla="*/ 228 h 1165"/>
              <a:gd name="T24" fmla="*/ 13 w 140"/>
              <a:gd name="T25" fmla="*/ 164 h 1165"/>
              <a:gd name="T26" fmla="*/ 13 w 140"/>
              <a:gd name="T27" fmla="*/ 114 h 1165"/>
              <a:gd name="T28" fmla="*/ 0 w 140"/>
              <a:gd name="T29" fmla="*/ 76 h 1165"/>
              <a:gd name="T30" fmla="*/ 0 w 140"/>
              <a:gd name="T31" fmla="*/ 25 h 1165"/>
              <a:gd name="T32" fmla="*/ 0 w 140"/>
              <a:gd name="T33" fmla="*/ 0 h 1165"/>
              <a:gd name="T34" fmla="*/ 25 w 140"/>
              <a:gd name="T35" fmla="*/ 12 h 1165"/>
              <a:gd name="T36" fmla="*/ 63 w 140"/>
              <a:gd name="T37" fmla="*/ 25 h 1165"/>
              <a:gd name="T38" fmla="*/ 89 w 140"/>
              <a:gd name="T39" fmla="*/ 25 h 1165"/>
              <a:gd name="T40" fmla="*/ 102 w 140"/>
              <a:gd name="T41" fmla="*/ 38 h 1165"/>
              <a:gd name="T42" fmla="*/ 114 w 140"/>
              <a:gd name="T43" fmla="*/ 50 h 1165"/>
              <a:gd name="T44" fmla="*/ 127 w 140"/>
              <a:gd name="T45" fmla="*/ 63 h 1165"/>
              <a:gd name="T46" fmla="*/ 140 w 140"/>
              <a:gd name="T47" fmla="*/ 76 h 1165"/>
              <a:gd name="T48" fmla="*/ 140 w 140"/>
              <a:gd name="T49" fmla="*/ 88 h 1165"/>
              <a:gd name="T50" fmla="*/ 140 w 140"/>
              <a:gd name="T51" fmla="*/ 101 h 1165"/>
              <a:gd name="T52" fmla="*/ 140 w 140"/>
              <a:gd name="T53" fmla="*/ 126 h 1165"/>
              <a:gd name="T54" fmla="*/ 140 w 140"/>
              <a:gd name="T55" fmla="*/ 164 h 1165"/>
              <a:gd name="T56" fmla="*/ 140 w 140"/>
              <a:gd name="T57" fmla="*/ 202 h 1165"/>
              <a:gd name="T58" fmla="*/ 140 w 140"/>
              <a:gd name="T59" fmla="*/ 240 h 1165"/>
              <a:gd name="T60" fmla="*/ 140 w 140"/>
              <a:gd name="T61" fmla="*/ 304 h 1165"/>
              <a:gd name="T62" fmla="*/ 127 w 140"/>
              <a:gd name="T63" fmla="*/ 367 h 1165"/>
              <a:gd name="T64" fmla="*/ 127 w 140"/>
              <a:gd name="T65" fmla="*/ 431 h 1165"/>
              <a:gd name="T66" fmla="*/ 127 w 140"/>
              <a:gd name="T67" fmla="*/ 507 h 1165"/>
              <a:gd name="T68" fmla="*/ 127 w 140"/>
              <a:gd name="T69" fmla="*/ 595 h 1165"/>
              <a:gd name="T70" fmla="*/ 127 w 140"/>
              <a:gd name="T71" fmla="*/ 684 h 1165"/>
              <a:gd name="T72" fmla="*/ 127 w 140"/>
              <a:gd name="T73" fmla="*/ 785 h 1165"/>
              <a:gd name="T74" fmla="*/ 127 w 140"/>
              <a:gd name="T75" fmla="*/ 899 h 1165"/>
              <a:gd name="T76" fmla="*/ 114 w 140"/>
              <a:gd name="T77" fmla="*/ 1013 h 1165"/>
              <a:gd name="T78" fmla="*/ 114 w 140"/>
              <a:gd name="T79" fmla="*/ 1140 h 1165"/>
              <a:gd name="T80" fmla="*/ 25 w 140"/>
              <a:gd name="T81" fmla="*/ 1165 h 1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0" h="1165">
                <a:moveTo>
                  <a:pt x="25" y="1165"/>
                </a:moveTo>
                <a:lnTo>
                  <a:pt x="25" y="1051"/>
                </a:lnTo>
                <a:lnTo>
                  <a:pt x="25" y="950"/>
                </a:lnTo>
                <a:lnTo>
                  <a:pt x="25" y="849"/>
                </a:lnTo>
                <a:lnTo>
                  <a:pt x="25" y="760"/>
                </a:lnTo>
                <a:lnTo>
                  <a:pt x="25" y="659"/>
                </a:lnTo>
                <a:lnTo>
                  <a:pt x="25" y="583"/>
                </a:lnTo>
                <a:lnTo>
                  <a:pt x="25" y="494"/>
                </a:lnTo>
                <a:lnTo>
                  <a:pt x="25" y="418"/>
                </a:lnTo>
                <a:lnTo>
                  <a:pt x="13" y="354"/>
                </a:lnTo>
                <a:lnTo>
                  <a:pt x="13" y="278"/>
                </a:lnTo>
                <a:lnTo>
                  <a:pt x="13" y="228"/>
                </a:lnTo>
                <a:lnTo>
                  <a:pt x="13" y="164"/>
                </a:lnTo>
                <a:lnTo>
                  <a:pt x="13" y="114"/>
                </a:lnTo>
                <a:lnTo>
                  <a:pt x="0" y="76"/>
                </a:lnTo>
                <a:lnTo>
                  <a:pt x="0" y="25"/>
                </a:lnTo>
                <a:lnTo>
                  <a:pt x="0" y="0"/>
                </a:lnTo>
                <a:lnTo>
                  <a:pt x="25" y="12"/>
                </a:lnTo>
                <a:lnTo>
                  <a:pt x="63" y="25"/>
                </a:lnTo>
                <a:lnTo>
                  <a:pt x="89" y="25"/>
                </a:lnTo>
                <a:lnTo>
                  <a:pt x="102" y="38"/>
                </a:lnTo>
                <a:lnTo>
                  <a:pt x="114" y="50"/>
                </a:lnTo>
                <a:lnTo>
                  <a:pt x="127" y="63"/>
                </a:lnTo>
                <a:lnTo>
                  <a:pt x="140" y="76"/>
                </a:lnTo>
                <a:lnTo>
                  <a:pt x="140" y="88"/>
                </a:lnTo>
                <a:lnTo>
                  <a:pt x="140" y="101"/>
                </a:lnTo>
                <a:lnTo>
                  <a:pt x="140" y="126"/>
                </a:lnTo>
                <a:lnTo>
                  <a:pt x="140" y="164"/>
                </a:lnTo>
                <a:lnTo>
                  <a:pt x="140" y="202"/>
                </a:lnTo>
                <a:lnTo>
                  <a:pt x="140" y="240"/>
                </a:lnTo>
                <a:lnTo>
                  <a:pt x="140" y="304"/>
                </a:lnTo>
                <a:lnTo>
                  <a:pt x="127" y="367"/>
                </a:lnTo>
                <a:lnTo>
                  <a:pt x="127" y="431"/>
                </a:lnTo>
                <a:lnTo>
                  <a:pt x="127" y="507"/>
                </a:lnTo>
                <a:lnTo>
                  <a:pt x="127" y="595"/>
                </a:lnTo>
                <a:lnTo>
                  <a:pt x="127" y="684"/>
                </a:lnTo>
                <a:lnTo>
                  <a:pt x="127" y="785"/>
                </a:lnTo>
                <a:lnTo>
                  <a:pt x="127" y="899"/>
                </a:lnTo>
                <a:lnTo>
                  <a:pt x="114" y="1013"/>
                </a:lnTo>
                <a:lnTo>
                  <a:pt x="114" y="1140"/>
                </a:lnTo>
                <a:lnTo>
                  <a:pt x="25" y="116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49" name="Freeform 41"/>
          <p:cNvSpPr>
            <a:spLocks noChangeArrowheads="1"/>
          </p:cNvSpPr>
          <p:nvPr/>
        </p:nvSpPr>
        <p:spPr bwMode="auto">
          <a:xfrm>
            <a:off x="6781801" y="3837518"/>
            <a:ext cx="403225" cy="224367"/>
          </a:xfrm>
          <a:custGeom>
            <a:avLst/>
            <a:gdLst>
              <a:gd name="T0" fmla="*/ 77 w 636"/>
              <a:gd name="T1" fmla="*/ 266 h 266"/>
              <a:gd name="T2" fmla="*/ 51 w 636"/>
              <a:gd name="T3" fmla="*/ 254 h 266"/>
              <a:gd name="T4" fmla="*/ 39 w 636"/>
              <a:gd name="T5" fmla="*/ 254 h 266"/>
              <a:gd name="T6" fmla="*/ 26 w 636"/>
              <a:gd name="T7" fmla="*/ 228 h 266"/>
              <a:gd name="T8" fmla="*/ 13 w 636"/>
              <a:gd name="T9" fmla="*/ 203 h 266"/>
              <a:gd name="T10" fmla="*/ 0 w 636"/>
              <a:gd name="T11" fmla="*/ 165 h 266"/>
              <a:gd name="T12" fmla="*/ 0 w 636"/>
              <a:gd name="T13" fmla="*/ 140 h 266"/>
              <a:gd name="T14" fmla="*/ 0 w 636"/>
              <a:gd name="T15" fmla="*/ 127 h 266"/>
              <a:gd name="T16" fmla="*/ 0 w 636"/>
              <a:gd name="T17" fmla="*/ 114 h 266"/>
              <a:gd name="T18" fmla="*/ 13 w 636"/>
              <a:gd name="T19" fmla="*/ 102 h 266"/>
              <a:gd name="T20" fmla="*/ 26 w 636"/>
              <a:gd name="T21" fmla="*/ 102 h 266"/>
              <a:gd name="T22" fmla="*/ 39 w 636"/>
              <a:gd name="T23" fmla="*/ 102 h 266"/>
              <a:gd name="T24" fmla="*/ 51 w 636"/>
              <a:gd name="T25" fmla="*/ 114 h 266"/>
              <a:gd name="T26" fmla="*/ 64 w 636"/>
              <a:gd name="T27" fmla="*/ 114 h 266"/>
              <a:gd name="T28" fmla="*/ 77 w 636"/>
              <a:gd name="T29" fmla="*/ 127 h 266"/>
              <a:gd name="T30" fmla="*/ 89 w 636"/>
              <a:gd name="T31" fmla="*/ 127 h 266"/>
              <a:gd name="T32" fmla="*/ 102 w 636"/>
              <a:gd name="T33" fmla="*/ 127 h 266"/>
              <a:gd name="T34" fmla="*/ 115 w 636"/>
              <a:gd name="T35" fmla="*/ 127 h 266"/>
              <a:gd name="T36" fmla="*/ 128 w 636"/>
              <a:gd name="T37" fmla="*/ 127 h 266"/>
              <a:gd name="T38" fmla="*/ 140 w 636"/>
              <a:gd name="T39" fmla="*/ 127 h 266"/>
              <a:gd name="T40" fmla="*/ 153 w 636"/>
              <a:gd name="T41" fmla="*/ 127 h 266"/>
              <a:gd name="T42" fmla="*/ 178 w 636"/>
              <a:gd name="T43" fmla="*/ 114 h 266"/>
              <a:gd name="T44" fmla="*/ 191 w 636"/>
              <a:gd name="T45" fmla="*/ 114 h 266"/>
              <a:gd name="T46" fmla="*/ 229 w 636"/>
              <a:gd name="T47" fmla="*/ 102 h 266"/>
              <a:gd name="T48" fmla="*/ 255 w 636"/>
              <a:gd name="T49" fmla="*/ 102 h 266"/>
              <a:gd name="T50" fmla="*/ 293 w 636"/>
              <a:gd name="T51" fmla="*/ 89 h 266"/>
              <a:gd name="T52" fmla="*/ 331 w 636"/>
              <a:gd name="T53" fmla="*/ 76 h 266"/>
              <a:gd name="T54" fmla="*/ 369 w 636"/>
              <a:gd name="T55" fmla="*/ 76 h 266"/>
              <a:gd name="T56" fmla="*/ 420 w 636"/>
              <a:gd name="T57" fmla="*/ 64 h 266"/>
              <a:gd name="T58" fmla="*/ 471 w 636"/>
              <a:gd name="T59" fmla="*/ 51 h 266"/>
              <a:gd name="T60" fmla="*/ 522 w 636"/>
              <a:gd name="T61" fmla="*/ 38 h 266"/>
              <a:gd name="T62" fmla="*/ 573 w 636"/>
              <a:gd name="T63" fmla="*/ 13 h 266"/>
              <a:gd name="T64" fmla="*/ 636 w 636"/>
              <a:gd name="T65" fmla="*/ 0 h 266"/>
              <a:gd name="T66" fmla="*/ 636 w 636"/>
              <a:gd name="T67" fmla="*/ 64 h 266"/>
              <a:gd name="T68" fmla="*/ 573 w 636"/>
              <a:gd name="T69" fmla="*/ 89 h 266"/>
              <a:gd name="T70" fmla="*/ 522 w 636"/>
              <a:gd name="T71" fmla="*/ 114 h 266"/>
              <a:gd name="T72" fmla="*/ 458 w 636"/>
              <a:gd name="T73" fmla="*/ 140 h 266"/>
              <a:gd name="T74" fmla="*/ 407 w 636"/>
              <a:gd name="T75" fmla="*/ 152 h 266"/>
              <a:gd name="T76" fmla="*/ 357 w 636"/>
              <a:gd name="T77" fmla="*/ 178 h 266"/>
              <a:gd name="T78" fmla="*/ 318 w 636"/>
              <a:gd name="T79" fmla="*/ 190 h 266"/>
              <a:gd name="T80" fmla="*/ 280 w 636"/>
              <a:gd name="T81" fmla="*/ 203 h 266"/>
              <a:gd name="T82" fmla="*/ 242 w 636"/>
              <a:gd name="T83" fmla="*/ 216 h 266"/>
              <a:gd name="T84" fmla="*/ 204 w 636"/>
              <a:gd name="T85" fmla="*/ 228 h 266"/>
              <a:gd name="T86" fmla="*/ 178 w 636"/>
              <a:gd name="T87" fmla="*/ 241 h 266"/>
              <a:gd name="T88" fmla="*/ 153 w 636"/>
              <a:gd name="T89" fmla="*/ 241 h 266"/>
              <a:gd name="T90" fmla="*/ 128 w 636"/>
              <a:gd name="T91" fmla="*/ 254 h 266"/>
              <a:gd name="T92" fmla="*/ 102 w 636"/>
              <a:gd name="T93" fmla="*/ 254 h 266"/>
              <a:gd name="T94" fmla="*/ 89 w 636"/>
              <a:gd name="T95" fmla="*/ 266 h 266"/>
              <a:gd name="T96" fmla="*/ 77 w 636"/>
              <a:gd name="T97" fmla="*/ 26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6" h="266">
                <a:moveTo>
                  <a:pt x="77" y="266"/>
                </a:moveTo>
                <a:lnTo>
                  <a:pt x="51" y="254"/>
                </a:lnTo>
                <a:lnTo>
                  <a:pt x="39" y="254"/>
                </a:lnTo>
                <a:lnTo>
                  <a:pt x="26" y="228"/>
                </a:lnTo>
                <a:lnTo>
                  <a:pt x="13" y="203"/>
                </a:lnTo>
                <a:lnTo>
                  <a:pt x="0" y="165"/>
                </a:lnTo>
                <a:lnTo>
                  <a:pt x="0" y="140"/>
                </a:lnTo>
                <a:lnTo>
                  <a:pt x="0" y="127"/>
                </a:lnTo>
                <a:lnTo>
                  <a:pt x="0" y="114"/>
                </a:lnTo>
                <a:lnTo>
                  <a:pt x="13" y="102"/>
                </a:lnTo>
                <a:lnTo>
                  <a:pt x="26" y="102"/>
                </a:lnTo>
                <a:lnTo>
                  <a:pt x="39" y="102"/>
                </a:lnTo>
                <a:lnTo>
                  <a:pt x="51" y="114"/>
                </a:lnTo>
                <a:lnTo>
                  <a:pt x="64" y="114"/>
                </a:lnTo>
                <a:lnTo>
                  <a:pt x="77" y="127"/>
                </a:lnTo>
                <a:lnTo>
                  <a:pt x="89" y="127"/>
                </a:lnTo>
                <a:lnTo>
                  <a:pt x="102" y="127"/>
                </a:lnTo>
                <a:lnTo>
                  <a:pt x="115" y="127"/>
                </a:lnTo>
                <a:lnTo>
                  <a:pt x="128" y="127"/>
                </a:lnTo>
                <a:lnTo>
                  <a:pt x="140" y="127"/>
                </a:lnTo>
                <a:lnTo>
                  <a:pt x="153" y="127"/>
                </a:lnTo>
                <a:lnTo>
                  <a:pt x="178" y="114"/>
                </a:lnTo>
                <a:lnTo>
                  <a:pt x="191" y="114"/>
                </a:lnTo>
                <a:lnTo>
                  <a:pt x="229" y="102"/>
                </a:lnTo>
                <a:lnTo>
                  <a:pt x="255" y="102"/>
                </a:lnTo>
                <a:lnTo>
                  <a:pt x="293" y="89"/>
                </a:lnTo>
                <a:lnTo>
                  <a:pt x="331" y="76"/>
                </a:lnTo>
                <a:lnTo>
                  <a:pt x="369" y="76"/>
                </a:lnTo>
                <a:lnTo>
                  <a:pt x="420" y="64"/>
                </a:lnTo>
                <a:lnTo>
                  <a:pt x="471" y="51"/>
                </a:lnTo>
                <a:lnTo>
                  <a:pt x="522" y="38"/>
                </a:lnTo>
                <a:lnTo>
                  <a:pt x="573" y="13"/>
                </a:lnTo>
                <a:lnTo>
                  <a:pt x="636" y="0"/>
                </a:lnTo>
                <a:lnTo>
                  <a:pt x="636" y="64"/>
                </a:lnTo>
                <a:lnTo>
                  <a:pt x="573" y="89"/>
                </a:lnTo>
                <a:lnTo>
                  <a:pt x="522" y="114"/>
                </a:lnTo>
                <a:lnTo>
                  <a:pt x="458" y="140"/>
                </a:lnTo>
                <a:lnTo>
                  <a:pt x="407" y="152"/>
                </a:lnTo>
                <a:lnTo>
                  <a:pt x="357" y="178"/>
                </a:lnTo>
                <a:lnTo>
                  <a:pt x="318" y="190"/>
                </a:lnTo>
                <a:lnTo>
                  <a:pt x="280" y="203"/>
                </a:lnTo>
                <a:lnTo>
                  <a:pt x="242" y="216"/>
                </a:lnTo>
                <a:lnTo>
                  <a:pt x="204" y="228"/>
                </a:lnTo>
                <a:lnTo>
                  <a:pt x="178" y="241"/>
                </a:lnTo>
                <a:lnTo>
                  <a:pt x="153" y="241"/>
                </a:lnTo>
                <a:lnTo>
                  <a:pt x="128" y="254"/>
                </a:lnTo>
                <a:lnTo>
                  <a:pt x="102" y="254"/>
                </a:lnTo>
                <a:lnTo>
                  <a:pt x="89" y="266"/>
                </a:lnTo>
                <a:lnTo>
                  <a:pt x="77" y="26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50" name="Freeform 42"/>
          <p:cNvSpPr>
            <a:spLocks noChangeArrowheads="1"/>
          </p:cNvSpPr>
          <p:nvPr/>
        </p:nvSpPr>
        <p:spPr bwMode="auto">
          <a:xfrm>
            <a:off x="7112001" y="3750734"/>
            <a:ext cx="169863" cy="268817"/>
          </a:xfrm>
          <a:custGeom>
            <a:avLst/>
            <a:gdLst>
              <a:gd name="T0" fmla="*/ 216 w 267"/>
              <a:gd name="T1" fmla="*/ 101 h 317"/>
              <a:gd name="T2" fmla="*/ 242 w 267"/>
              <a:gd name="T3" fmla="*/ 139 h 317"/>
              <a:gd name="T4" fmla="*/ 254 w 267"/>
              <a:gd name="T5" fmla="*/ 177 h 317"/>
              <a:gd name="T6" fmla="*/ 254 w 267"/>
              <a:gd name="T7" fmla="*/ 190 h 317"/>
              <a:gd name="T8" fmla="*/ 267 w 267"/>
              <a:gd name="T9" fmla="*/ 215 h 317"/>
              <a:gd name="T10" fmla="*/ 267 w 267"/>
              <a:gd name="T11" fmla="*/ 228 h 317"/>
              <a:gd name="T12" fmla="*/ 267 w 267"/>
              <a:gd name="T13" fmla="*/ 241 h 317"/>
              <a:gd name="T14" fmla="*/ 254 w 267"/>
              <a:gd name="T15" fmla="*/ 266 h 317"/>
              <a:gd name="T16" fmla="*/ 254 w 267"/>
              <a:gd name="T17" fmla="*/ 279 h 317"/>
              <a:gd name="T18" fmla="*/ 242 w 267"/>
              <a:gd name="T19" fmla="*/ 291 h 317"/>
              <a:gd name="T20" fmla="*/ 242 w 267"/>
              <a:gd name="T21" fmla="*/ 304 h 317"/>
              <a:gd name="T22" fmla="*/ 229 w 267"/>
              <a:gd name="T23" fmla="*/ 317 h 317"/>
              <a:gd name="T24" fmla="*/ 216 w 267"/>
              <a:gd name="T25" fmla="*/ 317 h 317"/>
              <a:gd name="T26" fmla="*/ 204 w 267"/>
              <a:gd name="T27" fmla="*/ 317 h 317"/>
              <a:gd name="T28" fmla="*/ 191 w 267"/>
              <a:gd name="T29" fmla="*/ 304 h 317"/>
              <a:gd name="T30" fmla="*/ 178 w 267"/>
              <a:gd name="T31" fmla="*/ 291 h 317"/>
              <a:gd name="T32" fmla="*/ 153 w 267"/>
              <a:gd name="T33" fmla="*/ 266 h 317"/>
              <a:gd name="T34" fmla="*/ 140 w 267"/>
              <a:gd name="T35" fmla="*/ 241 h 317"/>
              <a:gd name="T36" fmla="*/ 114 w 267"/>
              <a:gd name="T37" fmla="*/ 215 h 317"/>
              <a:gd name="T38" fmla="*/ 89 w 267"/>
              <a:gd name="T39" fmla="*/ 177 h 317"/>
              <a:gd name="T40" fmla="*/ 76 w 267"/>
              <a:gd name="T41" fmla="*/ 139 h 317"/>
              <a:gd name="T42" fmla="*/ 51 w 267"/>
              <a:gd name="T43" fmla="*/ 114 h 317"/>
              <a:gd name="T44" fmla="*/ 38 w 267"/>
              <a:gd name="T45" fmla="*/ 89 h 317"/>
              <a:gd name="T46" fmla="*/ 25 w 267"/>
              <a:gd name="T47" fmla="*/ 63 h 317"/>
              <a:gd name="T48" fmla="*/ 13 w 267"/>
              <a:gd name="T49" fmla="*/ 38 h 317"/>
              <a:gd name="T50" fmla="*/ 0 w 267"/>
              <a:gd name="T51" fmla="*/ 25 h 317"/>
              <a:gd name="T52" fmla="*/ 0 w 267"/>
              <a:gd name="T53" fmla="*/ 13 h 317"/>
              <a:gd name="T54" fmla="*/ 0 w 267"/>
              <a:gd name="T55" fmla="*/ 0 h 317"/>
              <a:gd name="T56" fmla="*/ 13 w 267"/>
              <a:gd name="T57" fmla="*/ 0 h 317"/>
              <a:gd name="T58" fmla="*/ 25 w 267"/>
              <a:gd name="T59" fmla="*/ 0 h 317"/>
              <a:gd name="T60" fmla="*/ 51 w 267"/>
              <a:gd name="T61" fmla="*/ 0 h 317"/>
              <a:gd name="T62" fmla="*/ 64 w 267"/>
              <a:gd name="T63" fmla="*/ 0 h 317"/>
              <a:gd name="T64" fmla="*/ 89 w 267"/>
              <a:gd name="T65" fmla="*/ 0 h 317"/>
              <a:gd name="T66" fmla="*/ 127 w 267"/>
              <a:gd name="T67" fmla="*/ 13 h 317"/>
              <a:gd name="T68" fmla="*/ 153 w 267"/>
              <a:gd name="T69" fmla="*/ 38 h 317"/>
              <a:gd name="T70" fmla="*/ 191 w 267"/>
              <a:gd name="T71" fmla="*/ 63 h 317"/>
              <a:gd name="T72" fmla="*/ 216 w 267"/>
              <a:gd name="T73" fmla="*/ 101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67" h="317">
                <a:moveTo>
                  <a:pt x="216" y="101"/>
                </a:moveTo>
                <a:lnTo>
                  <a:pt x="242" y="139"/>
                </a:lnTo>
                <a:lnTo>
                  <a:pt x="254" y="177"/>
                </a:lnTo>
                <a:lnTo>
                  <a:pt x="254" y="190"/>
                </a:lnTo>
                <a:lnTo>
                  <a:pt x="267" y="215"/>
                </a:lnTo>
                <a:lnTo>
                  <a:pt x="267" y="228"/>
                </a:lnTo>
                <a:lnTo>
                  <a:pt x="267" y="241"/>
                </a:lnTo>
                <a:lnTo>
                  <a:pt x="254" y="266"/>
                </a:lnTo>
                <a:lnTo>
                  <a:pt x="254" y="279"/>
                </a:lnTo>
                <a:lnTo>
                  <a:pt x="242" y="291"/>
                </a:lnTo>
                <a:lnTo>
                  <a:pt x="242" y="304"/>
                </a:lnTo>
                <a:lnTo>
                  <a:pt x="229" y="317"/>
                </a:lnTo>
                <a:lnTo>
                  <a:pt x="216" y="317"/>
                </a:lnTo>
                <a:lnTo>
                  <a:pt x="204" y="317"/>
                </a:lnTo>
                <a:lnTo>
                  <a:pt x="191" y="304"/>
                </a:lnTo>
                <a:lnTo>
                  <a:pt x="178" y="291"/>
                </a:lnTo>
                <a:lnTo>
                  <a:pt x="153" y="266"/>
                </a:lnTo>
                <a:lnTo>
                  <a:pt x="140" y="241"/>
                </a:lnTo>
                <a:lnTo>
                  <a:pt x="114" y="215"/>
                </a:lnTo>
                <a:lnTo>
                  <a:pt x="89" y="177"/>
                </a:lnTo>
                <a:lnTo>
                  <a:pt x="76" y="139"/>
                </a:lnTo>
                <a:lnTo>
                  <a:pt x="51" y="114"/>
                </a:lnTo>
                <a:lnTo>
                  <a:pt x="38" y="89"/>
                </a:lnTo>
                <a:lnTo>
                  <a:pt x="25" y="63"/>
                </a:lnTo>
                <a:lnTo>
                  <a:pt x="13" y="38"/>
                </a:lnTo>
                <a:lnTo>
                  <a:pt x="0" y="25"/>
                </a:lnTo>
                <a:lnTo>
                  <a:pt x="0" y="13"/>
                </a:lnTo>
                <a:lnTo>
                  <a:pt x="0" y="0"/>
                </a:lnTo>
                <a:lnTo>
                  <a:pt x="13" y="0"/>
                </a:lnTo>
                <a:lnTo>
                  <a:pt x="25" y="0"/>
                </a:lnTo>
                <a:lnTo>
                  <a:pt x="51" y="0"/>
                </a:lnTo>
                <a:lnTo>
                  <a:pt x="64" y="0"/>
                </a:lnTo>
                <a:lnTo>
                  <a:pt x="89" y="0"/>
                </a:lnTo>
                <a:lnTo>
                  <a:pt x="127" y="13"/>
                </a:lnTo>
                <a:lnTo>
                  <a:pt x="153" y="38"/>
                </a:lnTo>
                <a:lnTo>
                  <a:pt x="191" y="63"/>
                </a:lnTo>
                <a:lnTo>
                  <a:pt x="216" y="10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19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叮</a:t>
            </a:r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嘱</a:t>
            </a:r>
            <a:endParaRPr lang="zh-CN" altLang="en-US" sz="6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 2"/>
          <p:cNvSpPr>
            <a:spLocks noChangeArrowheads="1"/>
          </p:cNvSpPr>
          <p:nvPr/>
        </p:nvSpPr>
        <p:spPr bwMode="auto">
          <a:xfrm>
            <a:off x="5287963" y="4917017"/>
            <a:ext cx="333216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尸字要窄长，禹字上窄下宽、各部分都要扁、中间一竖贯穿到下框。</a:t>
            </a:r>
            <a:endParaRPr lang="zh-CN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1" name="矩形 4"/>
          <p:cNvSpPr>
            <a:spLocks noChangeArrowheads="1"/>
          </p:cNvSpPr>
          <p:nvPr/>
        </p:nvSpPr>
        <p:spPr bwMode="auto">
          <a:xfrm>
            <a:off x="2628901" y="255270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嘱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2708276" y="158538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zhǔ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15964" y="4167718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</a:rPr>
              <a:t>左右</a:t>
            </a:r>
            <a:endParaRPr lang="zh-CN" altLang="en-US" sz="2200" b="1" dirty="0" smtClean="0">
              <a:latin typeface="+mj-ea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15963" y="5276851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solidFill>
                  <a:srgbClr val="000000"/>
                </a:solidFill>
                <a:latin typeface="+mj-ea"/>
              </a:rPr>
              <a:t>遗嘱   千叮万嘱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15963" y="5831417"/>
            <a:ext cx="4762500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>
                <a:latin typeface="+mj-ea"/>
                <a:ea typeface="+mj-ea"/>
              </a:rPr>
              <a:t>我嘱咐</a:t>
            </a:r>
            <a:r>
              <a:rPr lang="zh-CN" altLang="en-US" sz="2200" b="1" dirty="0" smtClean="0">
                <a:latin typeface="+mj-ea"/>
                <a:ea typeface="+mj-ea"/>
              </a:rPr>
              <a:t>妈妈要</a:t>
            </a:r>
            <a:r>
              <a:rPr lang="zh-CN" altLang="en-US" sz="2200" b="1" dirty="0">
                <a:latin typeface="+mj-ea"/>
                <a:ea typeface="+mj-ea"/>
              </a:rPr>
              <a:t>照管好自己。 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15964" y="4724401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Z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 smtClean="0">
                <a:latin typeface="+mj-ea"/>
                <a:ea typeface="+mj-ea"/>
              </a:rPr>
              <a:t>口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grpSp>
        <p:nvGrpSpPr>
          <p:cNvPr id="33827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38" name="圆角矩形 37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pic>
        <p:nvPicPr>
          <p:cNvPr id="33830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6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2366584" y="1045910"/>
            <a:ext cx="44775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altLang="zh-CN" sz="3600" b="1" dirty="0">
                <a:ln>
                  <a:solidFill>
                    <a:schemeClr val="bg1"/>
                  </a:solidFill>
                </a:ln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b="1" dirty="0">
                <a:ln>
                  <a:solidFill>
                    <a:schemeClr val="bg1"/>
                  </a:solidFill>
                </a:ln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你读过民间故事吗？</a:t>
            </a:r>
            <a:endParaRPr lang="zh-CN" altLang="en-US" sz="3600" b="1" dirty="0">
              <a:ln>
                <a:solidFill>
                  <a:schemeClr val="bg1"/>
                </a:solidFill>
              </a:ln>
              <a:solidFill>
                <a:srgbClr val="00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979614" y="5357285"/>
            <a:ext cx="5659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CC0000"/>
                </a:solidFill>
                <a:ea typeface="黑体" panose="02010609060101010101" pitchFamily="49" charset="-122"/>
              </a:rPr>
              <a:t>宝莲灯                                 鲁班造伞            </a:t>
            </a:r>
            <a:endParaRPr lang="zh-CN" altLang="en-US" sz="2800" b="1">
              <a:solidFill>
                <a:srgbClr val="CC0000"/>
              </a:solidFill>
              <a:ea typeface="黑体" panose="02010609060101010101" pitchFamily="49" charset="-122"/>
            </a:endParaRPr>
          </a:p>
        </p:txBody>
      </p:sp>
      <p:pic>
        <p:nvPicPr>
          <p:cNvPr id="11267" name="Picture 2" descr="http://p2.so.qhimgs1.com/bdr/_240_/t01c73771e5af5e71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03314" y="2142067"/>
            <a:ext cx="31845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http://p1.so.qhmsg.com/bdr/_240_/t014f96a697d2e86e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1" y="2142067"/>
            <a:ext cx="32035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700" name="Freeform 44"/>
          <p:cNvSpPr>
            <a:spLocks noChangeArrowheads="1"/>
          </p:cNvSpPr>
          <p:nvPr/>
        </p:nvSpPr>
        <p:spPr bwMode="auto">
          <a:xfrm>
            <a:off x="5965825" y="2908301"/>
            <a:ext cx="541338" cy="268817"/>
          </a:xfrm>
          <a:custGeom>
            <a:avLst/>
            <a:gdLst>
              <a:gd name="T0" fmla="*/ 852 w 852"/>
              <a:gd name="T1" fmla="*/ 50 h 316"/>
              <a:gd name="T2" fmla="*/ 852 w 852"/>
              <a:gd name="T3" fmla="*/ 76 h 316"/>
              <a:gd name="T4" fmla="*/ 840 w 852"/>
              <a:gd name="T5" fmla="*/ 88 h 316"/>
              <a:gd name="T6" fmla="*/ 814 w 852"/>
              <a:gd name="T7" fmla="*/ 101 h 316"/>
              <a:gd name="T8" fmla="*/ 789 w 852"/>
              <a:gd name="T9" fmla="*/ 114 h 316"/>
              <a:gd name="T10" fmla="*/ 751 w 852"/>
              <a:gd name="T11" fmla="*/ 126 h 316"/>
              <a:gd name="T12" fmla="*/ 700 w 852"/>
              <a:gd name="T13" fmla="*/ 139 h 316"/>
              <a:gd name="T14" fmla="*/ 572 w 852"/>
              <a:gd name="T15" fmla="*/ 190 h 316"/>
              <a:gd name="T16" fmla="*/ 432 w 852"/>
              <a:gd name="T17" fmla="*/ 240 h 316"/>
              <a:gd name="T18" fmla="*/ 305 w 852"/>
              <a:gd name="T19" fmla="*/ 278 h 316"/>
              <a:gd name="T20" fmla="*/ 216 w 852"/>
              <a:gd name="T21" fmla="*/ 304 h 316"/>
              <a:gd name="T22" fmla="*/ 153 w 852"/>
              <a:gd name="T23" fmla="*/ 316 h 316"/>
              <a:gd name="T24" fmla="*/ 114 w 852"/>
              <a:gd name="T25" fmla="*/ 316 h 316"/>
              <a:gd name="T26" fmla="*/ 76 w 852"/>
              <a:gd name="T27" fmla="*/ 304 h 316"/>
              <a:gd name="T28" fmla="*/ 25 w 852"/>
              <a:gd name="T29" fmla="*/ 278 h 316"/>
              <a:gd name="T30" fmla="*/ 0 w 852"/>
              <a:gd name="T31" fmla="*/ 253 h 316"/>
              <a:gd name="T32" fmla="*/ 13 w 852"/>
              <a:gd name="T33" fmla="*/ 240 h 316"/>
              <a:gd name="T34" fmla="*/ 25 w 852"/>
              <a:gd name="T35" fmla="*/ 228 h 316"/>
              <a:gd name="T36" fmla="*/ 51 w 852"/>
              <a:gd name="T37" fmla="*/ 215 h 316"/>
              <a:gd name="T38" fmla="*/ 89 w 852"/>
              <a:gd name="T39" fmla="*/ 202 h 316"/>
              <a:gd name="T40" fmla="*/ 140 w 852"/>
              <a:gd name="T41" fmla="*/ 177 h 316"/>
              <a:gd name="T42" fmla="*/ 203 w 852"/>
              <a:gd name="T43" fmla="*/ 164 h 316"/>
              <a:gd name="T44" fmla="*/ 280 w 852"/>
              <a:gd name="T45" fmla="*/ 139 h 316"/>
              <a:gd name="T46" fmla="*/ 356 w 852"/>
              <a:gd name="T47" fmla="*/ 114 h 316"/>
              <a:gd name="T48" fmla="*/ 445 w 852"/>
              <a:gd name="T49" fmla="*/ 76 h 316"/>
              <a:gd name="T50" fmla="*/ 509 w 852"/>
              <a:gd name="T51" fmla="*/ 63 h 316"/>
              <a:gd name="T52" fmla="*/ 585 w 852"/>
              <a:gd name="T53" fmla="*/ 38 h 316"/>
              <a:gd name="T54" fmla="*/ 636 w 852"/>
              <a:gd name="T55" fmla="*/ 25 h 316"/>
              <a:gd name="T56" fmla="*/ 674 w 852"/>
              <a:gd name="T57" fmla="*/ 12 h 316"/>
              <a:gd name="T58" fmla="*/ 712 w 852"/>
              <a:gd name="T59" fmla="*/ 0 h 316"/>
              <a:gd name="T60" fmla="*/ 738 w 852"/>
              <a:gd name="T61" fmla="*/ 0 h 316"/>
              <a:gd name="T62" fmla="*/ 763 w 852"/>
              <a:gd name="T63" fmla="*/ 0 h 316"/>
              <a:gd name="T64" fmla="*/ 801 w 852"/>
              <a:gd name="T65" fmla="*/ 12 h 316"/>
              <a:gd name="T66" fmla="*/ 840 w 852"/>
              <a:gd name="T67" fmla="*/ 38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52" h="316">
                <a:moveTo>
                  <a:pt x="840" y="38"/>
                </a:moveTo>
                <a:lnTo>
                  <a:pt x="852" y="50"/>
                </a:lnTo>
                <a:lnTo>
                  <a:pt x="852" y="63"/>
                </a:lnTo>
                <a:lnTo>
                  <a:pt x="852" y="76"/>
                </a:lnTo>
                <a:lnTo>
                  <a:pt x="852" y="88"/>
                </a:lnTo>
                <a:lnTo>
                  <a:pt x="840" y="88"/>
                </a:lnTo>
                <a:lnTo>
                  <a:pt x="827" y="101"/>
                </a:lnTo>
                <a:lnTo>
                  <a:pt x="814" y="101"/>
                </a:lnTo>
                <a:lnTo>
                  <a:pt x="801" y="101"/>
                </a:lnTo>
                <a:lnTo>
                  <a:pt x="789" y="114"/>
                </a:lnTo>
                <a:lnTo>
                  <a:pt x="776" y="114"/>
                </a:lnTo>
                <a:lnTo>
                  <a:pt x="751" y="126"/>
                </a:lnTo>
                <a:lnTo>
                  <a:pt x="725" y="139"/>
                </a:lnTo>
                <a:lnTo>
                  <a:pt x="700" y="139"/>
                </a:lnTo>
                <a:lnTo>
                  <a:pt x="649" y="164"/>
                </a:lnTo>
                <a:lnTo>
                  <a:pt x="572" y="190"/>
                </a:lnTo>
                <a:lnTo>
                  <a:pt x="509" y="202"/>
                </a:lnTo>
                <a:lnTo>
                  <a:pt x="432" y="240"/>
                </a:lnTo>
                <a:lnTo>
                  <a:pt x="356" y="253"/>
                </a:lnTo>
                <a:lnTo>
                  <a:pt x="305" y="278"/>
                </a:lnTo>
                <a:lnTo>
                  <a:pt x="254" y="291"/>
                </a:lnTo>
                <a:lnTo>
                  <a:pt x="216" y="304"/>
                </a:lnTo>
                <a:lnTo>
                  <a:pt x="178" y="316"/>
                </a:lnTo>
                <a:lnTo>
                  <a:pt x="153" y="316"/>
                </a:lnTo>
                <a:lnTo>
                  <a:pt x="140" y="316"/>
                </a:lnTo>
                <a:lnTo>
                  <a:pt x="114" y="316"/>
                </a:lnTo>
                <a:lnTo>
                  <a:pt x="89" y="304"/>
                </a:lnTo>
                <a:lnTo>
                  <a:pt x="76" y="304"/>
                </a:lnTo>
                <a:lnTo>
                  <a:pt x="51" y="278"/>
                </a:lnTo>
                <a:lnTo>
                  <a:pt x="25" y="278"/>
                </a:lnTo>
                <a:lnTo>
                  <a:pt x="13" y="266"/>
                </a:lnTo>
                <a:lnTo>
                  <a:pt x="0" y="253"/>
                </a:lnTo>
                <a:lnTo>
                  <a:pt x="0" y="240"/>
                </a:lnTo>
                <a:lnTo>
                  <a:pt x="13" y="240"/>
                </a:lnTo>
                <a:lnTo>
                  <a:pt x="13" y="228"/>
                </a:lnTo>
                <a:lnTo>
                  <a:pt x="25" y="228"/>
                </a:lnTo>
                <a:lnTo>
                  <a:pt x="38" y="215"/>
                </a:lnTo>
                <a:lnTo>
                  <a:pt x="51" y="215"/>
                </a:lnTo>
                <a:lnTo>
                  <a:pt x="76" y="202"/>
                </a:lnTo>
                <a:lnTo>
                  <a:pt x="89" y="202"/>
                </a:lnTo>
                <a:lnTo>
                  <a:pt x="114" y="190"/>
                </a:lnTo>
                <a:lnTo>
                  <a:pt x="140" y="177"/>
                </a:lnTo>
                <a:lnTo>
                  <a:pt x="178" y="177"/>
                </a:lnTo>
                <a:lnTo>
                  <a:pt x="203" y="164"/>
                </a:lnTo>
                <a:lnTo>
                  <a:pt x="242" y="152"/>
                </a:lnTo>
                <a:lnTo>
                  <a:pt x="280" y="139"/>
                </a:lnTo>
                <a:lnTo>
                  <a:pt x="318" y="126"/>
                </a:lnTo>
                <a:lnTo>
                  <a:pt x="356" y="114"/>
                </a:lnTo>
                <a:lnTo>
                  <a:pt x="407" y="101"/>
                </a:lnTo>
                <a:lnTo>
                  <a:pt x="445" y="76"/>
                </a:lnTo>
                <a:lnTo>
                  <a:pt x="483" y="76"/>
                </a:lnTo>
                <a:lnTo>
                  <a:pt x="509" y="63"/>
                </a:lnTo>
                <a:lnTo>
                  <a:pt x="547" y="50"/>
                </a:lnTo>
                <a:lnTo>
                  <a:pt x="585" y="38"/>
                </a:lnTo>
                <a:lnTo>
                  <a:pt x="611" y="38"/>
                </a:lnTo>
                <a:lnTo>
                  <a:pt x="636" y="25"/>
                </a:lnTo>
                <a:lnTo>
                  <a:pt x="661" y="25"/>
                </a:lnTo>
                <a:lnTo>
                  <a:pt x="674" y="12"/>
                </a:lnTo>
                <a:lnTo>
                  <a:pt x="700" y="12"/>
                </a:lnTo>
                <a:lnTo>
                  <a:pt x="712" y="0"/>
                </a:lnTo>
                <a:lnTo>
                  <a:pt x="725" y="0"/>
                </a:lnTo>
                <a:lnTo>
                  <a:pt x="738" y="0"/>
                </a:lnTo>
                <a:lnTo>
                  <a:pt x="751" y="0"/>
                </a:lnTo>
                <a:lnTo>
                  <a:pt x="763" y="0"/>
                </a:lnTo>
                <a:lnTo>
                  <a:pt x="776" y="12"/>
                </a:lnTo>
                <a:lnTo>
                  <a:pt x="801" y="12"/>
                </a:lnTo>
                <a:lnTo>
                  <a:pt x="814" y="25"/>
                </a:lnTo>
                <a:lnTo>
                  <a:pt x="840" y="3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701" name="Freeform 45"/>
          <p:cNvSpPr>
            <a:spLocks noChangeArrowheads="1"/>
          </p:cNvSpPr>
          <p:nvPr/>
        </p:nvSpPr>
        <p:spPr bwMode="auto">
          <a:xfrm>
            <a:off x="6507164" y="3177118"/>
            <a:ext cx="403225" cy="1147233"/>
          </a:xfrm>
          <a:custGeom>
            <a:avLst/>
            <a:gdLst>
              <a:gd name="T0" fmla="*/ 242 w 636"/>
              <a:gd name="T1" fmla="*/ 1103 h 1356"/>
              <a:gd name="T2" fmla="*/ 204 w 636"/>
              <a:gd name="T3" fmla="*/ 1065 h 1356"/>
              <a:gd name="T4" fmla="*/ 204 w 636"/>
              <a:gd name="T5" fmla="*/ 1039 h 1356"/>
              <a:gd name="T6" fmla="*/ 242 w 636"/>
              <a:gd name="T7" fmla="*/ 1052 h 1356"/>
              <a:gd name="T8" fmla="*/ 318 w 636"/>
              <a:gd name="T9" fmla="*/ 1065 h 1356"/>
              <a:gd name="T10" fmla="*/ 382 w 636"/>
              <a:gd name="T11" fmla="*/ 1065 h 1356"/>
              <a:gd name="T12" fmla="*/ 407 w 636"/>
              <a:gd name="T13" fmla="*/ 1052 h 1356"/>
              <a:gd name="T14" fmla="*/ 433 w 636"/>
              <a:gd name="T15" fmla="*/ 1001 h 1356"/>
              <a:gd name="T16" fmla="*/ 446 w 636"/>
              <a:gd name="T17" fmla="*/ 913 h 1356"/>
              <a:gd name="T18" fmla="*/ 446 w 636"/>
              <a:gd name="T19" fmla="*/ 773 h 1356"/>
              <a:gd name="T20" fmla="*/ 446 w 636"/>
              <a:gd name="T21" fmla="*/ 583 h 1356"/>
              <a:gd name="T22" fmla="*/ 446 w 636"/>
              <a:gd name="T23" fmla="*/ 431 h 1356"/>
              <a:gd name="T24" fmla="*/ 446 w 636"/>
              <a:gd name="T25" fmla="*/ 267 h 1356"/>
              <a:gd name="T26" fmla="*/ 433 w 636"/>
              <a:gd name="T27" fmla="*/ 178 h 1356"/>
              <a:gd name="T28" fmla="*/ 407 w 636"/>
              <a:gd name="T29" fmla="*/ 165 h 1356"/>
              <a:gd name="T30" fmla="*/ 357 w 636"/>
              <a:gd name="T31" fmla="*/ 165 h 1356"/>
              <a:gd name="T32" fmla="*/ 267 w 636"/>
              <a:gd name="T33" fmla="*/ 178 h 1356"/>
              <a:gd name="T34" fmla="*/ 128 w 636"/>
              <a:gd name="T35" fmla="*/ 191 h 1356"/>
              <a:gd name="T36" fmla="*/ 51 w 636"/>
              <a:gd name="T37" fmla="*/ 165 h 1356"/>
              <a:gd name="T38" fmla="*/ 13 w 636"/>
              <a:gd name="T39" fmla="*/ 140 h 1356"/>
              <a:gd name="T40" fmla="*/ 51 w 636"/>
              <a:gd name="T41" fmla="*/ 114 h 1356"/>
              <a:gd name="T42" fmla="*/ 242 w 636"/>
              <a:gd name="T43" fmla="*/ 89 h 1356"/>
              <a:gd name="T44" fmla="*/ 318 w 636"/>
              <a:gd name="T45" fmla="*/ 64 h 1356"/>
              <a:gd name="T46" fmla="*/ 382 w 636"/>
              <a:gd name="T47" fmla="*/ 38 h 1356"/>
              <a:gd name="T48" fmla="*/ 420 w 636"/>
              <a:gd name="T49" fmla="*/ 13 h 1356"/>
              <a:gd name="T50" fmla="*/ 471 w 636"/>
              <a:gd name="T51" fmla="*/ 0 h 1356"/>
              <a:gd name="T52" fmla="*/ 560 w 636"/>
              <a:gd name="T53" fmla="*/ 51 h 1356"/>
              <a:gd name="T54" fmla="*/ 624 w 636"/>
              <a:gd name="T55" fmla="*/ 102 h 1356"/>
              <a:gd name="T56" fmla="*/ 636 w 636"/>
              <a:gd name="T57" fmla="*/ 140 h 1356"/>
              <a:gd name="T58" fmla="*/ 598 w 636"/>
              <a:gd name="T59" fmla="*/ 178 h 1356"/>
              <a:gd name="T60" fmla="*/ 586 w 636"/>
              <a:gd name="T61" fmla="*/ 254 h 1356"/>
              <a:gd name="T62" fmla="*/ 586 w 636"/>
              <a:gd name="T63" fmla="*/ 381 h 1356"/>
              <a:gd name="T64" fmla="*/ 586 w 636"/>
              <a:gd name="T65" fmla="*/ 647 h 1356"/>
              <a:gd name="T66" fmla="*/ 586 w 636"/>
              <a:gd name="T67" fmla="*/ 900 h 1356"/>
              <a:gd name="T68" fmla="*/ 573 w 636"/>
              <a:gd name="T69" fmla="*/ 1027 h 1356"/>
              <a:gd name="T70" fmla="*/ 560 w 636"/>
              <a:gd name="T71" fmla="*/ 1116 h 1356"/>
              <a:gd name="T72" fmla="*/ 535 w 636"/>
              <a:gd name="T73" fmla="*/ 1217 h 1356"/>
              <a:gd name="T74" fmla="*/ 458 w 636"/>
              <a:gd name="T75" fmla="*/ 1318 h 1356"/>
              <a:gd name="T76" fmla="*/ 395 w 636"/>
              <a:gd name="T77" fmla="*/ 1356 h 1356"/>
              <a:gd name="T78" fmla="*/ 369 w 636"/>
              <a:gd name="T79" fmla="*/ 1318 h 1356"/>
              <a:gd name="T80" fmla="*/ 357 w 636"/>
              <a:gd name="T81" fmla="*/ 1255 h 1356"/>
              <a:gd name="T82" fmla="*/ 331 w 636"/>
              <a:gd name="T83" fmla="*/ 1204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36" h="1356">
                <a:moveTo>
                  <a:pt x="267" y="1141"/>
                </a:moveTo>
                <a:lnTo>
                  <a:pt x="255" y="1128"/>
                </a:lnTo>
                <a:lnTo>
                  <a:pt x="242" y="1103"/>
                </a:lnTo>
                <a:lnTo>
                  <a:pt x="217" y="1090"/>
                </a:lnTo>
                <a:lnTo>
                  <a:pt x="204" y="1078"/>
                </a:lnTo>
                <a:lnTo>
                  <a:pt x="204" y="1065"/>
                </a:lnTo>
                <a:lnTo>
                  <a:pt x="191" y="1052"/>
                </a:lnTo>
                <a:lnTo>
                  <a:pt x="191" y="1039"/>
                </a:lnTo>
                <a:lnTo>
                  <a:pt x="204" y="1039"/>
                </a:lnTo>
                <a:lnTo>
                  <a:pt x="217" y="1039"/>
                </a:lnTo>
                <a:lnTo>
                  <a:pt x="229" y="1039"/>
                </a:lnTo>
                <a:lnTo>
                  <a:pt x="242" y="1052"/>
                </a:lnTo>
                <a:lnTo>
                  <a:pt x="267" y="1052"/>
                </a:lnTo>
                <a:lnTo>
                  <a:pt x="280" y="1052"/>
                </a:lnTo>
                <a:lnTo>
                  <a:pt x="318" y="1065"/>
                </a:lnTo>
                <a:lnTo>
                  <a:pt x="344" y="1065"/>
                </a:lnTo>
                <a:lnTo>
                  <a:pt x="369" y="1065"/>
                </a:lnTo>
                <a:lnTo>
                  <a:pt x="382" y="1065"/>
                </a:lnTo>
                <a:lnTo>
                  <a:pt x="395" y="1065"/>
                </a:lnTo>
                <a:lnTo>
                  <a:pt x="395" y="1052"/>
                </a:lnTo>
                <a:lnTo>
                  <a:pt x="407" y="1052"/>
                </a:lnTo>
                <a:lnTo>
                  <a:pt x="420" y="1039"/>
                </a:lnTo>
                <a:lnTo>
                  <a:pt x="420" y="1014"/>
                </a:lnTo>
                <a:lnTo>
                  <a:pt x="433" y="1001"/>
                </a:lnTo>
                <a:lnTo>
                  <a:pt x="433" y="976"/>
                </a:lnTo>
                <a:lnTo>
                  <a:pt x="433" y="938"/>
                </a:lnTo>
                <a:lnTo>
                  <a:pt x="446" y="913"/>
                </a:lnTo>
                <a:lnTo>
                  <a:pt x="446" y="875"/>
                </a:lnTo>
                <a:lnTo>
                  <a:pt x="446" y="824"/>
                </a:lnTo>
                <a:lnTo>
                  <a:pt x="446" y="773"/>
                </a:lnTo>
                <a:lnTo>
                  <a:pt x="446" y="710"/>
                </a:lnTo>
                <a:lnTo>
                  <a:pt x="446" y="647"/>
                </a:lnTo>
                <a:lnTo>
                  <a:pt x="446" y="583"/>
                </a:lnTo>
                <a:lnTo>
                  <a:pt x="446" y="507"/>
                </a:lnTo>
                <a:lnTo>
                  <a:pt x="446" y="469"/>
                </a:lnTo>
                <a:lnTo>
                  <a:pt x="446" y="431"/>
                </a:lnTo>
                <a:lnTo>
                  <a:pt x="446" y="368"/>
                </a:lnTo>
                <a:lnTo>
                  <a:pt x="446" y="317"/>
                </a:lnTo>
                <a:lnTo>
                  <a:pt x="446" y="267"/>
                </a:lnTo>
                <a:lnTo>
                  <a:pt x="446" y="229"/>
                </a:lnTo>
                <a:lnTo>
                  <a:pt x="433" y="203"/>
                </a:lnTo>
                <a:lnTo>
                  <a:pt x="433" y="178"/>
                </a:lnTo>
                <a:lnTo>
                  <a:pt x="433" y="165"/>
                </a:lnTo>
                <a:lnTo>
                  <a:pt x="420" y="165"/>
                </a:lnTo>
                <a:lnTo>
                  <a:pt x="407" y="165"/>
                </a:lnTo>
                <a:lnTo>
                  <a:pt x="395" y="153"/>
                </a:lnTo>
                <a:lnTo>
                  <a:pt x="369" y="153"/>
                </a:lnTo>
                <a:lnTo>
                  <a:pt x="357" y="165"/>
                </a:lnTo>
                <a:lnTo>
                  <a:pt x="331" y="165"/>
                </a:lnTo>
                <a:lnTo>
                  <a:pt x="306" y="165"/>
                </a:lnTo>
                <a:lnTo>
                  <a:pt x="267" y="178"/>
                </a:lnTo>
                <a:lnTo>
                  <a:pt x="217" y="191"/>
                </a:lnTo>
                <a:lnTo>
                  <a:pt x="166" y="191"/>
                </a:lnTo>
                <a:lnTo>
                  <a:pt x="128" y="191"/>
                </a:lnTo>
                <a:lnTo>
                  <a:pt x="89" y="178"/>
                </a:lnTo>
                <a:lnTo>
                  <a:pt x="64" y="165"/>
                </a:lnTo>
                <a:lnTo>
                  <a:pt x="51" y="165"/>
                </a:lnTo>
                <a:lnTo>
                  <a:pt x="38" y="153"/>
                </a:lnTo>
                <a:lnTo>
                  <a:pt x="26" y="140"/>
                </a:lnTo>
                <a:lnTo>
                  <a:pt x="13" y="140"/>
                </a:lnTo>
                <a:lnTo>
                  <a:pt x="13" y="127"/>
                </a:lnTo>
                <a:lnTo>
                  <a:pt x="0" y="127"/>
                </a:lnTo>
                <a:lnTo>
                  <a:pt x="51" y="114"/>
                </a:lnTo>
                <a:lnTo>
                  <a:pt x="102" y="114"/>
                </a:lnTo>
                <a:lnTo>
                  <a:pt x="166" y="102"/>
                </a:lnTo>
                <a:lnTo>
                  <a:pt x="242" y="89"/>
                </a:lnTo>
                <a:lnTo>
                  <a:pt x="267" y="76"/>
                </a:lnTo>
                <a:lnTo>
                  <a:pt x="306" y="76"/>
                </a:lnTo>
                <a:lnTo>
                  <a:pt x="318" y="64"/>
                </a:lnTo>
                <a:lnTo>
                  <a:pt x="344" y="51"/>
                </a:lnTo>
                <a:lnTo>
                  <a:pt x="369" y="51"/>
                </a:lnTo>
                <a:lnTo>
                  <a:pt x="382" y="38"/>
                </a:lnTo>
                <a:lnTo>
                  <a:pt x="395" y="26"/>
                </a:lnTo>
                <a:lnTo>
                  <a:pt x="407" y="13"/>
                </a:lnTo>
                <a:lnTo>
                  <a:pt x="420" y="13"/>
                </a:lnTo>
                <a:lnTo>
                  <a:pt x="433" y="0"/>
                </a:lnTo>
                <a:lnTo>
                  <a:pt x="446" y="0"/>
                </a:lnTo>
                <a:lnTo>
                  <a:pt x="471" y="0"/>
                </a:lnTo>
                <a:lnTo>
                  <a:pt x="497" y="13"/>
                </a:lnTo>
                <a:lnTo>
                  <a:pt x="522" y="26"/>
                </a:lnTo>
                <a:lnTo>
                  <a:pt x="560" y="51"/>
                </a:lnTo>
                <a:lnTo>
                  <a:pt x="586" y="64"/>
                </a:lnTo>
                <a:lnTo>
                  <a:pt x="611" y="89"/>
                </a:lnTo>
                <a:lnTo>
                  <a:pt x="624" y="102"/>
                </a:lnTo>
                <a:lnTo>
                  <a:pt x="636" y="114"/>
                </a:lnTo>
                <a:lnTo>
                  <a:pt x="636" y="127"/>
                </a:lnTo>
                <a:lnTo>
                  <a:pt x="636" y="140"/>
                </a:lnTo>
                <a:lnTo>
                  <a:pt x="624" y="153"/>
                </a:lnTo>
                <a:lnTo>
                  <a:pt x="611" y="165"/>
                </a:lnTo>
                <a:lnTo>
                  <a:pt x="598" y="178"/>
                </a:lnTo>
                <a:lnTo>
                  <a:pt x="586" y="191"/>
                </a:lnTo>
                <a:lnTo>
                  <a:pt x="586" y="216"/>
                </a:lnTo>
                <a:lnTo>
                  <a:pt x="586" y="254"/>
                </a:lnTo>
                <a:lnTo>
                  <a:pt x="586" y="279"/>
                </a:lnTo>
                <a:lnTo>
                  <a:pt x="586" y="330"/>
                </a:lnTo>
                <a:lnTo>
                  <a:pt x="586" y="381"/>
                </a:lnTo>
                <a:lnTo>
                  <a:pt x="586" y="431"/>
                </a:lnTo>
                <a:lnTo>
                  <a:pt x="586" y="545"/>
                </a:lnTo>
                <a:lnTo>
                  <a:pt x="586" y="647"/>
                </a:lnTo>
                <a:lnTo>
                  <a:pt x="586" y="761"/>
                </a:lnTo>
                <a:lnTo>
                  <a:pt x="586" y="862"/>
                </a:lnTo>
                <a:lnTo>
                  <a:pt x="586" y="900"/>
                </a:lnTo>
                <a:lnTo>
                  <a:pt x="573" y="951"/>
                </a:lnTo>
                <a:lnTo>
                  <a:pt x="573" y="989"/>
                </a:lnTo>
                <a:lnTo>
                  <a:pt x="573" y="1027"/>
                </a:lnTo>
                <a:lnTo>
                  <a:pt x="573" y="1065"/>
                </a:lnTo>
                <a:lnTo>
                  <a:pt x="573" y="1090"/>
                </a:lnTo>
                <a:lnTo>
                  <a:pt x="560" y="1116"/>
                </a:lnTo>
                <a:lnTo>
                  <a:pt x="560" y="1141"/>
                </a:lnTo>
                <a:lnTo>
                  <a:pt x="547" y="1179"/>
                </a:lnTo>
                <a:lnTo>
                  <a:pt x="535" y="1217"/>
                </a:lnTo>
                <a:lnTo>
                  <a:pt x="509" y="1255"/>
                </a:lnTo>
                <a:lnTo>
                  <a:pt x="484" y="1293"/>
                </a:lnTo>
                <a:lnTo>
                  <a:pt x="458" y="1318"/>
                </a:lnTo>
                <a:lnTo>
                  <a:pt x="433" y="1331"/>
                </a:lnTo>
                <a:lnTo>
                  <a:pt x="407" y="1344"/>
                </a:lnTo>
                <a:lnTo>
                  <a:pt x="395" y="1356"/>
                </a:lnTo>
                <a:lnTo>
                  <a:pt x="382" y="1344"/>
                </a:lnTo>
                <a:lnTo>
                  <a:pt x="369" y="1331"/>
                </a:lnTo>
                <a:lnTo>
                  <a:pt x="369" y="1318"/>
                </a:lnTo>
                <a:lnTo>
                  <a:pt x="357" y="1280"/>
                </a:lnTo>
                <a:lnTo>
                  <a:pt x="357" y="1268"/>
                </a:lnTo>
                <a:lnTo>
                  <a:pt x="357" y="1255"/>
                </a:lnTo>
                <a:lnTo>
                  <a:pt x="344" y="1230"/>
                </a:lnTo>
                <a:lnTo>
                  <a:pt x="344" y="1217"/>
                </a:lnTo>
                <a:lnTo>
                  <a:pt x="331" y="1204"/>
                </a:lnTo>
                <a:lnTo>
                  <a:pt x="306" y="1179"/>
                </a:lnTo>
                <a:lnTo>
                  <a:pt x="267" y="114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702" name="Freeform 46"/>
          <p:cNvSpPr>
            <a:spLocks noChangeArrowheads="1"/>
          </p:cNvSpPr>
          <p:nvPr/>
        </p:nvSpPr>
        <p:spPr bwMode="auto">
          <a:xfrm>
            <a:off x="6611938" y="2457451"/>
            <a:ext cx="201612" cy="579967"/>
          </a:xfrm>
          <a:custGeom>
            <a:avLst/>
            <a:gdLst>
              <a:gd name="T0" fmla="*/ 25 w 318"/>
              <a:gd name="T1" fmla="*/ 89 h 685"/>
              <a:gd name="T2" fmla="*/ 12 w 318"/>
              <a:gd name="T3" fmla="*/ 77 h 685"/>
              <a:gd name="T4" fmla="*/ 0 w 318"/>
              <a:gd name="T5" fmla="*/ 64 h 685"/>
              <a:gd name="T6" fmla="*/ 0 w 318"/>
              <a:gd name="T7" fmla="*/ 38 h 685"/>
              <a:gd name="T8" fmla="*/ 12 w 318"/>
              <a:gd name="T9" fmla="*/ 13 h 685"/>
              <a:gd name="T10" fmla="*/ 25 w 318"/>
              <a:gd name="T11" fmla="*/ 0 h 685"/>
              <a:gd name="T12" fmla="*/ 38 w 318"/>
              <a:gd name="T13" fmla="*/ 0 h 685"/>
              <a:gd name="T14" fmla="*/ 51 w 318"/>
              <a:gd name="T15" fmla="*/ 0 h 685"/>
              <a:gd name="T16" fmla="*/ 89 w 318"/>
              <a:gd name="T17" fmla="*/ 0 h 685"/>
              <a:gd name="T18" fmla="*/ 114 w 318"/>
              <a:gd name="T19" fmla="*/ 0 h 685"/>
              <a:gd name="T20" fmla="*/ 165 w 318"/>
              <a:gd name="T21" fmla="*/ 0 h 685"/>
              <a:gd name="T22" fmla="*/ 203 w 318"/>
              <a:gd name="T23" fmla="*/ 0 h 685"/>
              <a:gd name="T24" fmla="*/ 216 w 318"/>
              <a:gd name="T25" fmla="*/ 64 h 685"/>
              <a:gd name="T26" fmla="*/ 229 w 318"/>
              <a:gd name="T27" fmla="*/ 127 h 685"/>
              <a:gd name="T28" fmla="*/ 241 w 318"/>
              <a:gd name="T29" fmla="*/ 191 h 685"/>
              <a:gd name="T30" fmla="*/ 254 w 318"/>
              <a:gd name="T31" fmla="*/ 241 h 685"/>
              <a:gd name="T32" fmla="*/ 267 w 318"/>
              <a:gd name="T33" fmla="*/ 292 h 685"/>
              <a:gd name="T34" fmla="*/ 280 w 318"/>
              <a:gd name="T35" fmla="*/ 343 h 685"/>
              <a:gd name="T36" fmla="*/ 280 w 318"/>
              <a:gd name="T37" fmla="*/ 381 h 685"/>
              <a:gd name="T38" fmla="*/ 292 w 318"/>
              <a:gd name="T39" fmla="*/ 419 h 685"/>
              <a:gd name="T40" fmla="*/ 292 w 318"/>
              <a:gd name="T41" fmla="*/ 457 h 685"/>
              <a:gd name="T42" fmla="*/ 305 w 318"/>
              <a:gd name="T43" fmla="*/ 482 h 685"/>
              <a:gd name="T44" fmla="*/ 305 w 318"/>
              <a:gd name="T45" fmla="*/ 507 h 685"/>
              <a:gd name="T46" fmla="*/ 305 w 318"/>
              <a:gd name="T47" fmla="*/ 533 h 685"/>
              <a:gd name="T48" fmla="*/ 318 w 318"/>
              <a:gd name="T49" fmla="*/ 558 h 685"/>
              <a:gd name="T50" fmla="*/ 318 w 318"/>
              <a:gd name="T51" fmla="*/ 571 h 685"/>
              <a:gd name="T52" fmla="*/ 318 w 318"/>
              <a:gd name="T53" fmla="*/ 583 h 685"/>
              <a:gd name="T54" fmla="*/ 318 w 318"/>
              <a:gd name="T55" fmla="*/ 596 h 685"/>
              <a:gd name="T56" fmla="*/ 318 w 318"/>
              <a:gd name="T57" fmla="*/ 621 h 685"/>
              <a:gd name="T58" fmla="*/ 318 w 318"/>
              <a:gd name="T59" fmla="*/ 634 h 685"/>
              <a:gd name="T60" fmla="*/ 318 w 318"/>
              <a:gd name="T61" fmla="*/ 647 h 685"/>
              <a:gd name="T62" fmla="*/ 305 w 318"/>
              <a:gd name="T63" fmla="*/ 659 h 685"/>
              <a:gd name="T64" fmla="*/ 305 w 318"/>
              <a:gd name="T65" fmla="*/ 672 h 685"/>
              <a:gd name="T66" fmla="*/ 280 w 318"/>
              <a:gd name="T67" fmla="*/ 685 h 685"/>
              <a:gd name="T68" fmla="*/ 267 w 318"/>
              <a:gd name="T69" fmla="*/ 685 h 685"/>
              <a:gd name="T70" fmla="*/ 254 w 318"/>
              <a:gd name="T71" fmla="*/ 685 h 685"/>
              <a:gd name="T72" fmla="*/ 254 w 318"/>
              <a:gd name="T73" fmla="*/ 672 h 685"/>
              <a:gd name="T74" fmla="*/ 241 w 318"/>
              <a:gd name="T75" fmla="*/ 659 h 685"/>
              <a:gd name="T76" fmla="*/ 241 w 318"/>
              <a:gd name="T77" fmla="*/ 647 h 685"/>
              <a:gd name="T78" fmla="*/ 229 w 318"/>
              <a:gd name="T79" fmla="*/ 621 h 685"/>
              <a:gd name="T80" fmla="*/ 229 w 318"/>
              <a:gd name="T81" fmla="*/ 596 h 685"/>
              <a:gd name="T82" fmla="*/ 216 w 318"/>
              <a:gd name="T83" fmla="*/ 571 h 685"/>
              <a:gd name="T84" fmla="*/ 216 w 318"/>
              <a:gd name="T85" fmla="*/ 545 h 685"/>
              <a:gd name="T86" fmla="*/ 203 w 318"/>
              <a:gd name="T87" fmla="*/ 507 h 685"/>
              <a:gd name="T88" fmla="*/ 191 w 318"/>
              <a:gd name="T89" fmla="*/ 482 h 685"/>
              <a:gd name="T90" fmla="*/ 178 w 318"/>
              <a:gd name="T91" fmla="*/ 444 h 685"/>
              <a:gd name="T92" fmla="*/ 165 w 318"/>
              <a:gd name="T93" fmla="*/ 393 h 685"/>
              <a:gd name="T94" fmla="*/ 152 w 318"/>
              <a:gd name="T95" fmla="*/ 355 h 685"/>
              <a:gd name="T96" fmla="*/ 140 w 318"/>
              <a:gd name="T97" fmla="*/ 317 h 685"/>
              <a:gd name="T98" fmla="*/ 127 w 318"/>
              <a:gd name="T99" fmla="*/ 267 h 685"/>
              <a:gd name="T100" fmla="*/ 114 w 318"/>
              <a:gd name="T101" fmla="*/ 229 h 685"/>
              <a:gd name="T102" fmla="*/ 89 w 318"/>
              <a:gd name="T103" fmla="*/ 191 h 685"/>
              <a:gd name="T104" fmla="*/ 76 w 318"/>
              <a:gd name="T105" fmla="*/ 165 h 685"/>
              <a:gd name="T106" fmla="*/ 63 w 318"/>
              <a:gd name="T107" fmla="*/ 140 h 685"/>
              <a:gd name="T108" fmla="*/ 51 w 318"/>
              <a:gd name="T109" fmla="*/ 115 h 685"/>
              <a:gd name="T110" fmla="*/ 38 w 318"/>
              <a:gd name="T111" fmla="*/ 102 h 685"/>
              <a:gd name="T112" fmla="*/ 25 w 318"/>
              <a:gd name="T113" fmla="*/ 89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8" h="685">
                <a:moveTo>
                  <a:pt x="25" y="89"/>
                </a:moveTo>
                <a:lnTo>
                  <a:pt x="12" y="77"/>
                </a:lnTo>
                <a:lnTo>
                  <a:pt x="0" y="64"/>
                </a:lnTo>
                <a:lnTo>
                  <a:pt x="0" y="38"/>
                </a:lnTo>
                <a:lnTo>
                  <a:pt x="12" y="13"/>
                </a:lnTo>
                <a:lnTo>
                  <a:pt x="25" y="0"/>
                </a:lnTo>
                <a:lnTo>
                  <a:pt x="38" y="0"/>
                </a:lnTo>
                <a:lnTo>
                  <a:pt x="51" y="0"/>
                </a:lnTo>
                <a:lnTo>
                  <a:pt x="89" y="0"/>
                </a:lnTo>
                <a:lnTo>
                  <a:pt x="114" y="0"/>
                </a:lnTo>
                <a:lnTo>
                  <a:pt x="165" y="0"/>
                </a:lnTo>
                <a:lnTo>
                  <a:pt x="203" y="0"/>
                </a:lnTo>
                <a:lnTo>
                  <a:pt x="216" y="64"/>
                </a:lnTo>
                <a:lnTo>
                  <a:pt x="229" y="127"/>
                </a:lnTo>
                <a:lnTo>
                  <a:pt x="241" y="191"/>
                </a:lnTo>
                <a:lnTo>
                  <a:pt x="254" y="241"/>
                </a:lnTo>
                <a:lnTo>
                  <a:pt x="267" y="292"/>
                </a:lnTo>
                <a:lnTo>
                  <a:pt x="280" y="343"/>
                </a:lnTo>
                <a:lnTo>
                  <a:pt x="280" y="381"/>
                </a:lnTo>
                <a:lnTo>
                  <a:pt x="292" y="419"/>
                </a:lnTo>
                <a:lnTo>
                  <a:pt x="292" y="457"/>
                </a:lnTo>
                <a:lnTo>
                  <a:pt x="305" y="482"/>
                </a:lnTo>
                <a:lnTo>
                  <a:pt x="305" y="507"/>
                </a:lnTo>
                <a:lnTo>
                  <a:pt x="305" y="533"/>
                </a:lnTo>
                <a:lnTo>
                  <a:pt x="318" y="558"/>
                </a:lnTo>
                <a:lnTo>
                  <a:pt x="318" y="571"/>
                </a:lnTo>
                <a:lnTo>
                  <a:pt x="318" y="583"/>
                </a:lnTo>
                <a:lnTo>
                  <a:pt x="318" y="596"/>
                </a:lnTo>
                <a:lnTo>
                  <a:pt x="318" y="621"/>
                </a:lnTo>
                <a:lnTo>
                  <a:pt x="318" y="634"/>
                </a:lnTo>
                <a:lnTo>
                  <a:pt x="318" y="647"/>
                </a:lnTo>
                <a:lnTo>
                  <a:pt x="305" y="659"/>
                </a:lnTo>
                <a:lnTo>
                  <a:pt x="305" y="672"/>
                </a:lnTo>
                <a:lnTo>
                  <a:pt x="280" y="685"/>
                </a:lnTo>
                <a:lnTo>
                  <a:pt x="267" y="685"/>
                </a:lnTo>
                <a:lnTo>
                  <a:pt x="254" y="685"/>
                </a:lnTo>
                <a:lnTo>
                  <a:pt x="254" y="672"/>
                </a:lnTo>
                <a:lnTo>
                  <a:pt x="241" y="659"/>
                </a:lnTo>
                <a:lnTo>
                  <a:pt x="241" y="647"/>
                </a:lnTo>
                <a:lnTo>
                  <a:pt x="229" y="621"/>
                </a:lnTo>
                <a:lnTo>
                  <a:pt x="229" y="596"/>
                </a:lnTo>
                <a:lnTo>
                  <a:pt x="216" y="571"/>
                </a:lnTo>
                <a:lnTo>
                  <a:pt x="216" y="545"/>
                </a:lnTo>
                <a:lnTo>
                  <a:pt x="203" y="507"/>
                </a:lnTo>
                <a:lnTo>
                  <a:pt x="191" y="482"/>
                </a:lnTo>
                <a:lnTo>
                  <a:pt x="178" y="444"/>
                </a:lnTo>
                <a:lnTo>
                  <a:pt x="165" y="393"/>
                </a:lnTo>
                <a:lnTo>
                  <a:pt x="152" y="355"/>
                </a:lnTo>
                <a:lnTo>
                  <a:pt x="140" y="317"/>
                </a:lnTo>
                <a:lnTo>
                  <a:pt x="127" y="267"/>
                </a:lnTo>
                <a:lnTo>
                  <a:pt x="114" y="229"/>
                </a:lnTo>
                <a:lnTo>
                  <a:pt x="89" y="191"/>
                </a:lnTo>
                <a:lnTo>
                  <a:pt x="76" y="165"/>
                </a:lnTo>
                <a:lnTo>
                  <a:pt x="63" y="140"/>
                </a:lnTo>
                <a:lnTo>
                  <a:pt x="51" y="115"/>
                </a:lnTo>
                <a:lnTo>
                  <a:pt x="38" y="102"/>
                </a:lnTo>
                <a:lnTo>
                  <a:pt x="25" y="8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703" name="Freeform 47"/>
          <p:cNvSpPr>
            <a:spLocks noChangeArrowheads="1"/>
          </p:cNvSpPr>
          <p:nvPr/>
        </p:nvSpPr>
        <p:spPr bwMode="auto">
          <a:xfrm>
            <a:off x="6700838" y="2317752"/>
            <a:ext cx="742950" cy="664633"/>
          </a:xfrm>
          <a:custGeom>
            <a:avLst/>
            <a:gdLst>
              <a:gd name="T0" fmla="*/ 1081 w 1170"/>
              <a:gd name="T1" fmla="*/ 266 h 785"/>
              <a:gd name="T2" fmla="*/ 1056 w 1170"/>
              <a:gd name="T3" fmla="*/ 304 h 785"/>
              <a:gd name="T4" fmla="*/ 1005 w 1170"/>
              <a:gd name="T5" fmla="*/ 367 h 785"/>
              <a:gd name="T6" fmla="*/ 954 w 1170"/>
              <a:gd name="T7" fmla="*/ 469 h 785"/>
              <a:gd name="T8" fmla="*/ 903 w 1170"/>
              <a:gd name="T9" fmla="*/ 583 h 785"/>
              <a:gd name="T10" fmla="*/ 865 w 1170"/>
              <a:gd name="T11" fmla="*/ 684 h 785"/>
              <a:gd name="T12" fmla="*/ 827 w 1170"/>
              <a:gd name="T13" fmla="*/ 747 h 785"/>
              <a:gd name="T14" fmla="*/ 801 w 1170"/>
              <a:gd name="T15" fmla="*/ 785 h 785"/>
              <a:gd name="T16" fmla="*/ 763 w 1170"/>
              <a:gd name="T17" fmla="*/ 785 h 785"/>
              <a:gd name="T18" fmla="*/ 750 w 1170"/>
              <a:gd name="T19" fmla="*/ 760 h 785"/>
              <a:gd name="T20" fmla="*/ 750 w 1170"/>
              <a:gd name="T21" fmla="*/ 722 h 785"/>
              <a:gd name="T22" fmla="*/ 750 w 1170"/>
              <a:gd name="T23" fmla="*/ 684 h 785"/>
              <a:gd name="T24" fmla="*/ 763 w 1170"/>
              <a:gd name="T25" fmla="*/ 621 h 785"/>
              <a:gd name="T26" fmla="*/ 788 w 1170"/>
              <a:gd name="T27" fmla="*/ 545 h 785"/>
              <a:gd name="T28" fmla="*/ 814 w 1170"/>
              <a:gd name="T29" fmla="*/ 443 h 785"/>
              <a:gd name="T30" fmla="*/ 827 w 1170"/>
              <a:gd name="T31" fmla="*/ 355 h 785"/>
              <a:gd name="T32" fmla="*/ 852 w 1170"/>
              <a:gd name="T33" fmla="*/ 291 h 785"/>
              <a:gd name="T34" fmla="*/ 852 w 1170"/>
              <a:gd name="T35" fmla="*/ 241 h 785"/>
              <a:gd name="T36" fmla="*/ 852 w 1170"/>
              <a:gd name="T37" fmla="*/ 202 h 785"/>
              <a:gd name="T38" fmla="*/ 839 w 1170"/>
              <a:gd name="T39" fmla="*/ 152 h 785"/>
              <a:gd name="T40" fmla="*/ 814 w 1170"/>
              <a:gd name="T41" fmla="*/ 139 h 785"/>
              <a:gd name="T42" fmla="*/ 776 w 1170"/>
              <a:gd name="T43" fmla="*/ 139 h 785"/>
              <a:gd name="T44" fmla="*/ 750 w 1170"/>
              <a:gd name="T45" fmla="*/ 139 h 785"/>
              <a:gd name="T46" fmla="*/ 699 w 1170"/>
              <a:gd name="T47" fmla="*/ 139 h 785"/>
              <a:gd name="T48" fmla="*/ 636 w 1170"/>
              <a:gd name="T49" fmla="*/ 152 h 785"/>
              <a:gd name="T50" fmla="*/ 572 w 1170"/>
              <a:gd name="T51" fmla="*/ 164 h 785"/>
              <a:gd name="T52" fmla="*/ 496 w 1170"/>
              <a:gd name="T53" fmla="*/ 177 h 785"/>
              <a:gd name="T54" fmla="*/ 369 w 1170"/>
              <a:gd name="T55" fmla="*/ 202 h 785"/>
              <a:gd name="T56" fmla="*/ 229 w 1170"/>
              <a:gd name="T57" fmla="*/ 228 h 785"/>
              <a:gd name="T58" fmla="*/ 114 w 1170"/>
              <a:gd name="T59" fmla="*/ 253 h 785"/>
              <a:gd name="T60" fmla="*/ 25 w 1170"/>
              <a:gd name="T61" fmla="*/ 253 h 785"/>
              <a:gd name="T62" fmla="*/ 0 w 1170"/>
              <a:gd name="T63" fmla="*/ 164 h 785"/>
              <a:gd name="T64" fmla="*/ 63 w 1170"/>
              <a:gd name="T65" fmla="*/ 164 h 785"/>
              <a:gd name="T66" fmla="*/ 127 w 1170"/>
              <a:gd name="T67" fmla="*/ 164 h 785"/>
              <a:gd name="T68" fmla="*/ 216 w 1170"/>
              <a:gd name="T69" fmla="*/ 152 h 785"/>
              <a:gd name="T70" fmla="*/ 267 w 1170"/>
              <a:gd name="T71" fmla="*/ 139 h 785"/>
              <a:gd name="T72" fmla="*/ 343 w 1170"/>
              <a:gd name="T73" fmla="*/ 126 h 785"/>
              <a:gd name="T74" fmla="*/ 432 w 1170"/>
              <a:gd name="T75" fmla="*/ 101 h 785"/>
              <a:gd name="T76" fmla="*/ 534 w 1170"/>
              <a:gd name="T77" fmla="*/ 88 h 785"/>
              <a:gd name="T78" fmla="*/ 636 w 1170"/>
              <a:gd name="T79" fmla="*/ 63 h 785"/>
              <a:gd name="T80" fmla="*/ 712 w 1170"/>
              <a:gd name="T81" fmla="*/ 38 h 785"/>
              <a:gd name="T82" fmla="*/ 776 w 1170"/>
              <a:gd name="T83" fmla="*/ 25 h 785"/>
              <a:gd name="T84" fmla="*/ 801 w 1170"/>
              <a:gd name="T85" fmla="*/ 12 h 785"/>
              <a:gd name="T86" fmla="*/ 852 w 1170"/>
              <a:gd name="T87" fmla="*/ 0 h 785"/>
              <a:gd name="T88" fmla="*/ 878 w 1170"/>
              <a:gd name="T89" fmla="*/ 0 h 785"/>
              <a:gd name="T90" fmla="*/ 916 w 1170"/>
              <a:gd name="T91" fmla="*/ 12 h 785"/>
              <a:gd name="T92" fmla="*/ 967 w 1170"/>
              <a:gd name="T93" fmla="*/ 50 h 785"/>
              <a:gd name="T94" fmla="*/ 1030 w 1170"/>
              <a:gd name="T95" fmla="*/ 88 h 785"/>
              <a:gd name="T96" fmla="*/ 1094 w 1170"/>
              <a:gd name="T97" fmla="*/ 126 h 785"/>
              <a:gd name="T98" fmla="*/ 1132 w 1170"/>
              <a:gd name="T99" fmla="*/ 152 h 785"/>
              <a:gd name="T100" fmla="*/ 1157 w 1170"/>
              <a:gd name="T101" fmla="*/ 177 h 785"/>
              <a:gd name="T102" fmla="*/ 1170 w 1170"/>
              <a:gd name="T103" fmla="*/ 202 h 785"/>
              <a:gd name="T104" fmla="*/ 1145 w 1170"/>
              <a:gd name="T105" fmla="*/ 241 h 785"/>
              <a:gd name="T106" fmla="*/ 1094 w 1170"/>
              <a:gd name="T107" fmla="*/ 253 h 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70" h="785">
                <a:moveTo>
                  <a:pt x="1094" y="253"/>
                </a:moveTo>
                <a:lnTo>
                  <a:pt x="1081" y="266"/>
                </a:lnTo>
                <a:lnTo>
                  <a:pt x="1068" y="279"/>
                </a:lnTo>
                <a:lnTo>
                  <a:pt x="1056" y="304"/>
                </a:lnTo>
                <a:lnTo>
                  <a:pt x="1030" y="329"/>
                </a:lnTo>
                <a:lnTo>
                  <a:pt x="1005" y="367"/>
                </a:lnTo>
                <a:lnTo>
                  <a:pt x="992" y="418"/>
                </a:lnTo>
                <a:lnTo>
                  <a:pt x="954" y="469"/>
                </a:lnTo>
                <a:lnTo>
                  <a:pt x="928" y="519"/>
                </a:lnTo>
                <a:lnTo>
                  <a:pt x="903" y="583"/>
                </a:lnTo>
                <a:lnTo>
                  <a:pt x="878" y="633"/>
                </a:lnTo>
                <a:lnTo>
                  <a:pt x="865" y="684"/>
                </a:lnTo>
                <a:lnTo>
                  <a:pt x="839" y="722"/>
                </a:lnTo>
                <a:lnTo>
                  <a:pt x="827" y="747"/>
                </a:lnTo>
                <a:lnTo>
                  <a:pt x="814" y="773"/>
                </a:lnTo>
                <a:lnTo>
                  <a:pt x="801" y="785"/>
                </a:lnTo>
                <a:lnTo>
                  <a:pt x="788" y="785"/>
                </a:lnTo>
                <a:lnTo>
                  <a:pt x="763" y="785"/>
                </a:lnTo>
                <a:lnTo>
                  <a:pt x="750" y="773"/>
                </a:lnTo>
                <a:lnTo>
                  <a:pt x="750" y="760"/>
                </a:lnTo>
                <a:lnTo>
                  <a:pt x="738" y="735"/>
                </a:lnTo>
                <a:lnTo>
                  <a:pt x="750" y="722"/>
                </a:lnTo>
                <a:lnTo>
                  <a:pt x="750" y="709"/>
                </a:lnTo>
                <a:lnTo>
                  <a:pt x="750" y="684"/>
                </a:lnTo>
                <a:lnTo>
                  <a:pt x="763" y="659"/>
                </a:lnTo>
                <a:lnTo>
                  <a:pt x="763" y="621"/>
                </a:lnTo>
                <a:lnTo>
                  <a:pt x="776" y="583"/>
                </a:lnTo>
                <a:lnTo>
                  <a:pt x="788" y="545"/>
                </a:lnTo>
                <a:lnTo>
                  <a:pt x="801" y="494"/>
                </a:lnTo>
                <a:lnTo>
                  <a:pt x="814" y="443"/>
                </a:lnTo>
                <a:lnTo>
                  <a:pt x="827" y="393"/>
                </a:lnTo>
                <a:lnTo>
                  <a:pt x="827" y="355"/>
                </a:lnTo>
                <a:lnTo>
                  <a:pt x="839" y="329"/>
                </a:lnTo>
                <a:lnTo>
                  <a:pt x="852" y="291"/>
                </a:lnTo>
                <a:lnTo>
                  <a:pt x="852" y="266"/>
                </a:lnTo>
                <a:lnTo>
                  <a:pt x="852" y="241"/>
                </a:lnTo>
                <a:lnTo>
                  <a:pt x="852" y="228"/>
                </a:lnTo>
                <a:lnTo>
                  <a:pt x="852" y="202"/>
                </a:lnTo>
                <a:lnTo>
                  <a:pt x="852" y="177"/>
                </a:lnTo>
                <a:lnTo>
                  <a:pt x="839" y="152"/>
                </a:lnTo>
                <a:lnTo>
                  <a:pt x="827" y="139"/>
                </a:lnTo>
                <a:lnTo>
                  <a:pt x="814" y="139"/>
                </a:lnTo>
                <a:lnTo>
                  <a:pt x="801" y="139"/>
                </a:lnTo>
                <a:lnTo>
                  <a:pt x="776" y="139"/>
                </a:lnTo>
                <a:lnTo>
                  <a:pt x="763" y="139"/>
                </a:lnTo>
                <a:lnTo>
                  <a:pt x="750" y="139"/>
                </a:lnTo>
                <a:lnTo>
                  <a:pt x="725" y="139"/>
                </a:lnTo>
                <a:lnTo>
                  <a:pt x="699" y="139"/>
                </a:lnTo>
                <a:lnTo>
                  <a:pt x="674" y="139"/>
                </a:lnTo>
                <a:lnTo>
                  <a:pt x="636" y="152"/>
                </a:lnTo>
                <a:lnTo>
                  <a:pt x="610" y="152"/>
                </a:lnTo>
                <a:lnTo>
                  <a:pt x="572" y="164"/>
                </a:lnTo>
                <a:lnTo>
                  <a:pt x="534" y="164"/>
                </a:lnTo>
                <a:lnTo>
                  <a:pt x="496" y="177"/>
                </a:lnTo>
                <a:lnTo>
                  <a:pt x="458" y="177"/>
                </a:lnTo>
                <a:lnTo>
                  <a:pt x="369" y="202"/>
                </a:lnTo>
                <a:lnTo>
                  <a:pt x="292" y="215"/>
                </a:lnTo>
                <a:lnTo>
                  <a:pt x="229" y="228"/>
                </a:lnTo>
                <a:lnTo>
                  <a:pt x="165" y="241"/>
                </a:lnTo>
                <a:lnTo>
                  <a:pt x="114" y="253"/>
                </a:lnTo>
                <a:lnTo>
                  <a:pt x="63" y="253"/>
                </a:lnTo>
                <a:lnTo>
                  <a:pt x="25" y="253"/>
                </a:lnTo>
                <a:lnTo>
                  <a:pt x="0" y="253"/>
                </a:lnTo>
                <a:lnTo>
                  <a:pt x="0" y="164"/>
                </a:lnTo>
                <a:lnTo>
                  <a:pt x="38" y="164"/>
                </a:lnTo>
                <a:lnTo>
                  <a:pt x="63" y="164"/>
                </a:lnTo>
                <a:lnTo>
                  <a:pt x="101" y="164"/>
                </a:lnTo>
                <a:lnTo>
                  <a:pt x="127" y="164"/>
                </a:lnTo>
                <a:lnTo>
                  <a:pt x="178" y="152"/>
                </a:lnTo>
                <a:lnTo>
                  <a:pt x="216" y="152"/>
                </a:lnTo>
                <a:lnTo>
                  <a:pt x="241" y="139"/>
                </a:lnTo>
                <a:lnTo>
                  <a:pt x="267" y="139"/>
                </a:lnTo>
                <a:lnTo>
                  <a:pt x="305" y="126"/>
                </a:lnTo>
                <a:lnTo>
                  <a:pt x="343" y="126"/>
                </a:lnTo>
                <a:lnTo>
                  <a:pt x="381" y="114"/>
                </a:lnTo>
                <a:lnTo>
                  <a:pt x="432" y="101"/>
                </a:lnTo>
                <a:lnTo>
                  <a:pt x="483" y="88"/>
                </a:lnTo>
                <a:lnTo>
                  <a:pt x="534" y="88"/>
                </a:lnTo>
                <a:lnTo>
                  <a:pt x="585" y="76"/>
                </a:lnTo>
                <a:lnTo>
                  <a:pt x="636" y="63"/>
                </a:lnTo>
                <a:lnTo>
                  <a:pt x="674" y="50"/>
                </a:lnTo>
                <a:lnTo>
                  <a:pt x="712" y="38"/>
                </a:lnTo>
                <a:lnTo>
                  <a:pt x="750" y="38"/>
                </a:lnTo>
                <a:lnTo>
                  <a:pt x="776" y="25"/>
                </a:lnTo>
                <a:lnTo>
                  <a:pt x="788" y="25"/>
                </a:lnTo>
                <a:lnTo>
                  <a:pt x="801" y="12"/>
                </a:lnTo>
                <a:lnTo>
                  <a:pt x="827" y="0"/>
                </a:lnTo>
                <a:lnTo>
                  <a:pt x="852" y="0"/>
                </a:lnTo>
                <a:lnTo>
                  <a:pt x="865" y="0"/>
                </a:lnTo>
                <a:lnTo>
                  <a:pt x="878" y="0"/>
                </a:lnTo>
                <a:lnTo>
                  <a:pt x="903" y="12"/>
                </a:lnTo>
                <a:lnTo>
                  <a:pt x="916" y="12"/>
                </a:lnTo>
                <a:lnTo>
                  <a:pt x="941" y="25"/>
                </a:lnTo>
                <a:lnTo>
                  <a:pt x="967" y="50"/>
                </a:lnTo>
                <a:lnTo>
                  <a:pt x="992" y="63"/>
                </a:lnTo>
                <a:lnTo>
                  <a:pt x="1030" y="88"/>
                </a:lnTo>
                <a:lnTo>
                  <a:pt x="1068" y="101"/>
                </a:lnTo>
                <a:lnTo>
                  <a:pt x="1094" y="126"/>
                </a:lnTo>
                <a:lnTo>
                  <a:pt x="1119" y="139"/>
                </a:lnTo>
                <a:lnTo>
                  <a:pt x="1132" y="152"/>
                </a:lnTo>
                <a:lnTo>
                  <a:pt x="1145" y="164"/>
                </a:lnTo>
                <a:lnTo>
                  <a:pt x="1157" y="177"/>
                </a:lnTo>
                <a:lnTo>
                  <a:pt x="1157" y="190"/>
                </a:lnTo>
                <a:lnTo>
                  <a:pt x="1170" y="202"/>
                </a:lnTo>
                <a:lnTo>
                  <a:pt x="1157" y="215"/>
                </a:lnTo>
                <a:lnTo>
                  <a:pt x="1145" y="241"/>
                </a:lnTo>
                <a:lnTo>
                  <a:pt x="1119" y="253"/>
                </a:lnTo>
                <a:lnTo>
                  <a:pt x="1094" y="25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704" name="Freeform 48"/>
          <p:cNvSpPr>
            <a:spLocks noChangeArrowheads="1"/>
          </p:cNvSpPr>
          <p:nvPr/>
        </p:nvSpPr>
        <p:spPr bwMode="auto">
          <a:xfrm>
            <a:off x="6732589" y="2607733"/>
            <a:ext cx="420687" cy="160867"/>
          </a:xfrm>
          <a:custGeom>
            <a:avLst/>
            <a:gdLst>
              <a:gd name="T0" fmla="*/ 267 w 661"/>
              <a:gd name="T1" fmla="*/ 63 h 190"/>
              <a:gd name="T2" fmla="*/ 318 w 661"/>
              <a:gd name="T3" fmla="*/ 51 h 190"/>
              <a:gd name="T4" fmla="*/ 369 w 661"/>
              <a:gd name="T5" fmla="*/ 38 h 190"/>
              <a:gd name="T6" fmla="*/ 407 w 661"/>
              <a:gd name="T7" fmla="*/ 25 h 190"/>
              <a:gd name="T8" fmla="*/ 445 w 661"/>
              <a:gd name="T9" fmla="*/ 13 h 190"/>
              <a:gd name="T10" fmla="*/ 470 w 661"/>
              <a:gd name="T11" fmla="*/ 13 h 190"/>
              <a:gd name="T12" fmla="*/ 496 w 661"/>
              <a:gd name="T13" fmla="*/ 13 h 190"/>
              <a:gd name="T14" fmla="*/ 508 w 661"/>
              <a:gd name="T15" fmla="*/ 0 h 190"/>
              <a:gd name="T16" fmla="*/ 521 w 661"/>
              <a:gd name="T17" fmla="*/ 0 h 190"/>
              <a:gd name="T18" fmla="*/ 547 w 661"/>
              <a:gd name="T19" fmla="*/ 0 h 190"/>
              <a:gd name="T20" fmla="*/ 572 w 661"/>
              <a:gd name="T21" fmla="*/ 0 h 190"/>
              <a:gd name="T22" fmla="*/ 598 w 661"/>
              <a:gd name="T23" fmla="*/ 13 h 190"/>
              <a:gd name="T24" fmla="*/ 610 w 661"/>
              <a:gd name="T25" fmla="*/ 13 h 190"/>
              <a:gd name="T26" fmla="*/ 636 w 661"/>
              <a:gd name="T27" fmla="*/ 25 h 190"/>
              <a:gd name="T28" fmla="*/ 648 w 661"/>
              <a:gd name="T29" fmla="*/ 38 h 190"/>
              <a:gd name="T30" fmla="*/ 661 w 661"/>
              <a:gd name="T31" fmla="*/ 51 h 190"/>
              <a:gd name="T32" fmla="*/ 661 w 661"/>
              <a:gd name="T33" fmla="*/ 63 h 190"/>
              <a:gd name="T34" fmla="*/ 661 w 661"/>
              <a:gd name="T35" fmla="*/ 76 h 190"/>
              <a:gd name="T36" fmla="*/ 648 w 661"/>
              <a:gd name="T37" fmla="*/ 76 h 190"/>
              <a:gd name="T38" fmla="*/ 636 w 661"/>
              <a:gd name="T39" fmla="*/ 89 h 190"/>
              <a:gd name="T40" fmla="*/ 623 w 661"/>
              <a:gd name="T41" fmla="*/ 89 h 190"/>
              <a:gd name="T42" fmla="*/ 598 w 661"/>
              <a:gd name="T43" fmla="*/ 101 h 190"/>
              <a:gd name="T44" fmla="*/ 572 w 661"/>
              <a:gd name="T45" fmla="*/ 101 h 190"/>
              <a:gd name="T46" fmla="*/ 534 w 661"/>
              <a:gd name="T47" fmla="*/ 114 h 190"/>
              <a:gd name="T48" fmla="*/ 496 w 661"/>
              <a:gd name="T49" fmla="*/ 114 h 190"/>
              <a:gd name="T50" fmla="*/ 445 w 661"/>
              <a:gd name="T51" fmla="*/ 127 h 190"/>
              <a:gd name="T52" fmla="*/ 407 w 661"/>
              <a:gd name="T53" fmla="*/ 139 h 190"/>
              <a:gd name="T54" fmla="*/ 343 w 661"/>
              <a:gd name="T55" fmla="*/ 139 h 190"/>
              <a:gd name="T56" fmla="*/ 292 w 661"/>
              <a:gd name="T57" fmla="*/ 152 h 190"/>
              <a:gd name="T58" fmla="*/ 229 w 661"/>
              <a:gd name="T59" fmla="*/ 165 h 190"/>
              <a:gd name="T60" fmla="*/ 152 w 661"/>
              <a:gd name="T61" fmla="*/ 165 h 190"/>
              <a:gd name="T62" fmla="*/ 89 w 661"/>
              <a:gd name="T63" fmla="*/ 177 h 190"/>
              <a:gd name="T64" fmla="*/ 0 w 661"/>
              <a:gd name="T65" fmla="*/ 190 h 190"/>
              <a:gd name="T66" fmla="*/ 0 w 661"/>
              <a:gd name="T67" fmla="*/ 101 h 190"/>
              <a:gd name="T68" fmla="*/ 25 w 661"/>
              <a:gd name="T69" fmla="*/ 101 h 190"/>
              <a:gd name="T70" fmla="*/ 38 w 661"/>
              <a:gd name="T71" fmla="*/ 101 h 190"/>
              <a:gd name="T72" fmla="*/ 63 w 661"/>
              <a:gd name="T73" fmla="*/ 101 h 190"/>
              <a:gd name="T74" fmla="*/ 101 w 661"/>
              <a:gd name="T75" fmla="*/ 89 h 190"/>
              <a:gd name="T76" fmla="*/ 127 w 661"/>
              <a:gd name="T77" fmla="*/ 89 h 190"/>
              <a:gd name="T78" fmla="*/ 178 w 661"/>
              <a:gd name="T79" fmla="*/ 76 h 190"/>
              <a:gd name="T80" fmla="*/ 216 w 661"/>
              <a:gd name="T81" fmla="*/ 76 h 190"/>
              <a:gd name="T82" fmla="*/ 267 w 661"/>
              <a:gd name="T83" fmla="*/ 63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61" h="190">
                <a:moveTo>
                  <a:pt x="267" y="63"/>
                </a:moveTo>
                <a:lnTo>
                  <a:pt x="318" y="51"/>
                </a:lnTo>
                <a:lnTo>
                  <a:pt x="369" y="38"/>
                </a:lnTo>
                <a:lnTo>
                  <a:pt x="407" y="25"/>
                </a:lnTo>
                <a:lnTo>
                  <a:pt x="445" y="13"/>
                </a:lnTo>
                <a:lnTo>
                  <a:pt x="470" y="13"/>
                </a:lnTo>
                <a:lnTo>
                  <a:pt x="496" y="13"/>
                </a:lnTo>
                <a:lnTo>
                  <a:pt x="508" y="0"/>
                </a:lnTo>
                <a:lnTo>
                  <a:pt x="521" y="0"/>
                </a:lnTo>
                <a:lnTo>
                  <a:pt x="547" y="0"/>
                </a:lnTo>
                <a:lnTo>
                  <a:pt x="572" y="0"/>
                </a:lnTo>
                <a:lnTo>
                  <a:pt x="598" y="13"/>
                </a:lnTo>
                <a:lnTo>
                  <a:pt x="610" y="13"/>
                </a:lnTo>
                <a:lnTo>
                  <a:pt x="636" y="25"/>
                </a:lnTo>
                <a:lnTo>
                  <a:pt x="648" y="38"/>
                </a:lnTo>
                <a:lnTo>
                  <a:pt x="661" y="51"/>
                </a:lnTo>
                <a:lnTo>
                  <a:pt x="661" y="63"/>
                </a:lnTo>
                <a:lnTo>
                  <a:pt x="661" y="76"/>
                </a:lnTo>
                <a:lnTo>
                  <a:pt x="648" y="76"/>
                </a:lnTo>
                <a:lnTo>
                  <a:pt x="636" y="89"/>
                </a:lnTo>
                <a:lnTo>
                  <a:pt x="623" y="89"/>
                </a:lnTo>
                <a:lnTo>
                  <a:pt x="598" y="101"/>
                </a:lnTo>
                <a:lnTo>
                  <a:pt x="572" y="101"/>
                </a:lnTo>
                <a:lnTo>
                  <a:pt x="534" y="114"/>
                </a:lnTo>
                <a:lnTo>
                  <a:pt x="496" y="114"/>
                </a:lnTo>
                <a:lnTo>
                  <a:pt x="445" y="127"/>
                </a:lnTo>
                <a:lnTo>
                  <a:pt x="407" y="139"/>
                </a:lnTo>
                <a:lnTo>
                  <a:pt x="343" y="139"/>
                </a:lnTo>
                <a:lnTo>
                  <a:pt x="292" y="152"/>
                </a:lnTo>
                <a:lnTo>
                  <a:pt x="229" y="165"/>
                </a:lnTo>
                <a:lnTo>
                  <a:pt x="152" y="165"/>
                </a:lnTo>
                <a:lnTo>
                  <a:pt x="89" y="177"/>
                </a:lnTo>
                <a:lnTo>
                  <a:pt x="0" y="190"/>
                </a:lnTo>
                <a:lnTo>
                  <a:pt x="0" y="101"/>
                </a:lnTo>
                <a:lnTo>
                  <a:pt x="25" y="101"/>
                </a:lnTo>
                <a:lnTo>
                  <a:pt x="38" y="101"/>
                </a:lnTo>
                <a:lnTo>
                  <a:pt x="63" y="101"/>
                </a:lnTo>
                <a:lnTo>
                  <a:pt x="101" y="89"/>
                </a:lnTo>
                <a:lnTo>
                  <a:pt x="127" y="89"/>
                </a:lnTo>
                <a:lnTo>
                  <a:pt x="178" y="76"/>
                </a:lnTo>
                <a:lnTo>
                  <a:pt x="216" y="76"/>
                </a:lnTo>
                <a:lnTo>
                  <a:pt x="267" y="6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705" name="Freeform 49"/>
          <p:cNvSpPr>
            <a:spLocks noChangeArrowheads="1"/>
          </p:cNvSpPr>
          <p:nvPr/>
        </p:nvSpPr>
        <p:spPr bwMode="auto">
          <a:xfrm>
            <a:off x="6781800" y="2876551"/>
            <a:ext cx="419100" cy="129116"/>
          </a:xfrm>
          <a:custGeom>
            <a:avLst/>
            <a:gdLst>
              <a:gd name="T0" fmla="*/ 661 w 661"/>
              <a:gd name="T1" fmla="*/ 0 h 152"/>
              <a:gd name="T2" fmla="*/ 661 w 661"/>
              <a:gd name="T3" fmla="*/ 88 h 152"/>
              <a:gd name="T4" fmla="*/ 611 w 661"/>
              <a:gd name="T5" fmla="*/ 88 h 152"/>
              <a:gd name="T6" fmla="*/ 547 w 661"/>
              <a:gd name="T7" fmla="*/ 101 h 152"/>
              <a:gd name="T8" fmla="*/ 483 w 661"/>
              <a:gd name="T9" fmla="*/ 101 h 152"/>
              <a:gd name="T10" fmla="*/ 407 w 661"/>
              <a:gd name="T11" fmla="*/ 101 h 152"/>
              <a:gd name="T12" fmla="*/ 318 w 661"/>
              <a:gd name="T13" fmla="*/ 114 h 152"/>
              <a:gd name="T14" fmla="*/ 229 w 661"/>
              <a:gd name="T15" fmla="*/ 126 h 152"/>
              <a:gd name="T16" fmla="*/ 127 w 661"/>
              <a:gd name="T17" fmla="*/ 139 h 152"/>
              <a:gd name="T18" fmla="*/ 13 w 661"/>
              <a:gd name="T19" fmla="*/ 152 h 152"/>
              <a:gd name="T20" fmla="*/ 0 w 661"/>
              <a:gd name="T21" fmla="*/ 76 h 152"/>
              <a:gd name="T22" fmla="*/ 114 w 661"/>
              <a:gd name="T23" fmla="*/ 50 h 152"/>
              <a:gd name="T24" fmla="*/ 216 w 661"/>
              <a:gd name="T25" fmla="*/ 38 h 152"/>
              <a:gd name="T26" fmla="*/ 305 w 661"/>
              <a:gd name="T27" fmla="*/ 25 h 152"/>
              <a:gd name="T28" fmla="*/ 394 w 661"/>
              <a:gd name="T29" fmla="*/ 12 h 152"/>
              <a:gd name="T30" fmla="*/ 471 w 661"/>
              <a:gd name="T31" fmla="*/ 0 h 152"/>
              <a:gd name="T32" fmla="*/ 534 w 661"/>
              <a:gd name="T33" fmla="*/ 0 h 152"/>
              <a:gd name="T34" fmla="*/ 598 w 661"/>
              <a:gd name="T35" fmla="*/ 0 h 152"/>
              <a:gd name="T36" fmla="*/ 661 w 661"/>
              <a:gd name="T37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61" h="152">
                <a:moveTo>
                  <a:pt x="661" y="0"/>
                </a:moveTo>
                <a:lnTo>
                  <a:pt x="661" y="88"/>
                </a:lnTo>
                <a:lnTo>
                  <a:pt x="611" y="88"/>
                </a:lnTo>
                <a:lnTo>
                  <a:pt x="547" y="101"/>
                </a:lnTo>
                <a:lnTo>
                  <a:pt x="483" y="101"/>
                </a:lnTo>
                <a:lnTo>
                  <a:pt x="407" y="101"/>
                </a:lnTo>
                <a:lnTo>
                  <a:pt x="318" y="114"/>
                </a:lnTo>
                <a:lnTo>
                  <a:pt x="229" y="126"/>
                </a:lnTo>
                <a:lnTo>
                  <a:pt x="127" y="139"/>
                </a:lnTo>
                <a:lnTo>
                  <a:pt x="13" y="152"/>
                </a:lnTo>
                <a:lnTo>
                  <a:pt x="0" y="76"/>
                </a:lnTo>
                <a:lnTo>
                  <a:pt x="114" y="50"/>
                </a:lnTo>
                <a:lnTo>
                  <a:pt x="216" y="38"/>
                </a:lnTo>
                <a:lnTo>
                  <a:pt x="305" y="25"/>
                </a:lnTo>
                <a:lnTo>
                  <a:pt x="394" y="12"/>
                </a:lnTo>
                <a:lnTo>
                  <a:pt x="471" y="0"/>
                </a:lnTo>
                <a:lnTo>
                  <a:pt x="534" y="0"/>
                </a:lnTo>
                <a:lnTo>
                  <a:pt x="598" y="0"/>
                </a:lnTo>
                <a:lnTo>
                  <a:pt x="661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706" name="Freeform 50"/>
          <p:cNvSpPr>
            <a:spLocks noChangeArrowheads="1"/>
          </p:cNvSpPr>
          <p:nvPr/>
        </p:nvSpPr>
        <p:spPr bwMode="auto">
          <a:xfrm>
            <a:off x="6983414" y="3090334"/>
            <a:ext cx="460375" cy="1297517"/>
          </a:xfrm>
          <a:custGeom>
            <a:avLst/>
            <a:gdLst>
              <a:gd name="T0" fmla="*/ 725 w 725"/>
              <a:gd name="T1" fmla="*/ 165 h 1533"/>
              <a:gd name="T2" fmla="*/ 687 w 725"/>
              <a:gd name="T3" fmla="*/ 215 h 1533"/>
              <a:gd name="T4" fmla="*/ 687 w 725"/>
              <a:gd name="T5" fmla="*/ 304 h 1533"/>
              <a:gd name="T6" fmla="*/ 687 w 725"/>
              <a:gd name="T7" fmla="*/ 456 h 1533"/>
              <a:gd name="T8" fmla="*/ 712 w 725"/>
              <a:gd name="T9" fmla="*/ 646 h 1533"/>
              <a:gd name="T10" fmla="*/ 725 w 725"/>
              <a:gd name="T11" fmla="*/ 811 h 1533"/>
              <a:gd name="T12" fmla="*/ 725 w 725"/>
              <a:gd name="T13" fmla="*/ 938 h 1533"/>
              <a:gd name="T14" fmla="*/ 712 w 725"/>
              <a:gd name="T15" fmla="*/ 1229 h 1533"/>
              <a:gd name="T16" fmla="*/ 662 w 725"/>
              <a:gd name="T17" fmla="*/ 1419 h 1533"/>
              <a:gd name="T18" fmla="*/ 611 w 725"/>
              <a:gd name="T19" fmla="*/ 1495 h 1533"/>
              <a:gd name="T20" fmla="*/ 572 w 725"/>
              <a:gd name="T21" fmla="*/ 1533 h 1533"/>
              <a:gd name="T22" fmla="*/ 534 w 725"/>
              <a:gd name="T23" fmla="*/ 1533 h 1533"/>
              <a:gd name="T24" fmla="*/ 496 w 725"/>
              <a:gd name="T25" fmla="*/ 1508 h 1533"/>
              <a:gd name="T26" fmla="*/ 483 w 725"/>
              <a:gd name="T27" fmla="*/ 1457 h 1533"/>
              <a:gd name="T28" fmla="*/ 458 w 725"/>
              <a:gd name="T29" fmla="*/ 1394 h 1533"/>
              <a:gd name="T30" fmla="*/ 407 w 725"/>
              <a:gd name="T31" fmla="*/ 1331 h 1533"/>
              <a:gd name="T32" fmla="*/ 331 w 725"/>
              <a:gd name="T33" fmla="*/ 1280 h 1533"/>
              <a:gd name="T34" fmla="*/ 267 w 725"/>
              <a:gd name="T35" fmla="*/ 1229 h 1533"/>
              <a:gd name="T36" fmla="*/ 242 w 725"/>
              <a:gd name="T37" fmla="*/ 1191 h 1533"/>
              <a:gd name="T38" fmla="*/ 267 w 725"/>
              <a:gd name="T39" fmla="*/ 1179 h 1533"/>
              <a:gd name="T40" fmla="*/ 318 w 725"/>
              <a:gd name="T41" fmla="*/ 1191 h 1533"/>
              <a:gd name="T42" fmla="*/ 407 w 725"/>
              <a:gd name="T43" fmla="*/ 1204 h 1533"/>
              <a:gd name="T44" fmla="*/ 471 w 725"/>
              <a:gd name="T45" fmla="*/ 1217 h 1533"/>
              <a:gd name="T46" fmla="*/ 522 w 725"/>
              <a:gd name="T47" fmla="*/ 1204 h 1533"/>
              <a:gd name="T48" fmla="*/ 547 w 725"/>
              <a:gd name="T49" fmla="*/ 1166 h 1533"/>
              <a:gd name="T50" fmla="*/ 560 w 725"/>
              <a:gd name="T51" fmla="*/ 1064 h 1533"/>
              <a:gd name="T52" fmla="*/ 560 w 725"/>
              <a:gd name="T53" fmla="*/ 900 h 1533"/>
              <a:gd name="T54" fmla="*/ 547 w 725"/>
              <a:gd name="T55" fmla="*/ 532 h 1533"/>
              <a:gd name="T56" fmla="*/ 509 w 725"/>
              <a:gd name="T57" fmla="*/ 330 h 1533"/>
              <a:gd name="T58" fmla="*/ 496 w 725"/>
              <a:gd name="T59" fmla="*/ 228 h 1533"/>
              <a:gd name="T60" fmla="*/ 471 w 725"/>
              <a:gd name="T61" fmla="*/ 177 h 1533"/>
              <a:gd name="T62" fmla="*/ 420 w 725"/>
              <a:gd name="T63" fmla="*/ 177 h 1533"/>
              <a:gd name="T64" fmla="*/ 356 w 725"/>
              <a:gd name="T65" fmla="*/ 177 h 1533"/>
              <a:gd name="T66" fmla="*/ 254 w 725"/>
              <a:gd name="T67" fmla="*/ 203 h 1533"/>
              <a:gd name="T68" fmla="*/ 165 w 725"/>
              <a:gd name="T69" fmla="*/ 215 h 1533"/>
              <a:gd name="T70" fmla="*/ 127 w 725"/>
              <a:gd name="T71" fmla="*/ 228 h 1533"/>
              <a:gd name="T72" fmla="*/ 76 w 725"/>
              <a:gd name="T73" fmla="*/ 203 h 1533"/>
              <a:gd name="T74" fmla="*/ 13 w 725"/>
              <a:gd name="T75" fmla="*/ 165 h 1533"/>
              <a:gd name="T76" fmla="*/ 25 w 725"/>
              <a:gd name="T77" fmla="*/ 139 h 1533"/>
              <a:gd name="T78" fmla="*/ 140 w 725"/>
              <a:gd name="T79" fmla="*/ 114 h 1533"/>
              <a:gd name="T80" fmla="*/ 331 w 725"/>
              <a:gd name="T81" fmla="*/ 76 h 1533"/>
              <a:gd name="T82" fmla="*/ 420 w 725"/>
              <a:gd name="T83" fmla="*/ 63 h 1533"/>
              <a:gd name="T84" fmla="*/ 445 w 725"/>
              <a:gd name="T85" fmla="*/ 38 h 1533"/>
              <a:gd name="T86" fmla="*/ 483 w 725"/>
              <a:gd name="T87" fmla="*/ 0 h 1533"/>
              <a:gd name="T88" fmla="*/ 522 w 725"/>
              <a:gd name="T89" fmla="*/ 13 h 1533"/>
              <a:gd name="T90" fmla="*/ 572 w 725"/>
              <a:gd name="T91" fmla="*/ 25 h 1533"/>
              <a:gd name="T92" fmla="*/ 662 w 725"/>
              <a:gd name="T93" fmla="*/ 76 h 1533"/>
              <a:gd name="T94" fmla="*/ 725 w 725"/>
              <a:gd name="T95" fmla="*/ 139 h 1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25" h="1533">
                <a:moveTo>
                  <a:pt x="725" y="139"/>
                </a:moveTo>
                <a:lnTo>
                  <a:pt x="725" y="152"/>
                </a:lnTo>
                <a:lnTo>
                  <a:pt x="725" y="165"/>
                </a:lnTo>
                <a:lnTo>
                  <a:pt x="712" y="190"/>
                </a:lnTo>
                <a:lnTo>
                  <a:pt x="700" y="203"/>
                </a:lnTo>
                <a:lnTo>
                  <a:pt x="687" y="215"/>
                </a:lnTo>
                <a:lnTo>
                  <a:pt x="687" y="241"/>
                </a:lnTo>
                <a:lnTo>
                  <a:pt x="687" y="266"/>
                </a:lnTo>
                <a:lnTo>
                  <a:pt x="687" y="304"/>
                </a:lnTo>
                <a:lnTo>
                  <a:pt x="687" y="342"/>
                </a:lnTo>
                <a:lnTo>
                  <a:pt x="687" y="393"/>
                </a:lnTo>
                <a:lnTo>
                  <a:pt x="687" y="456"/>
                </a:lnTo>
                <a:lnTo>
                  <a:pt x="700" y="520"/>
                </a:lnTo>
                <a:lnTo>
                  <a:pt x="700" y="583"/>
                </a:lnTo>
                <a:lnTo>
                  <a:pt x="712" y="646"/>
                </a:lnTo>
                <a:lnTo>
                  <a:pt x="712" y="710"/>
                </a:lnTo>
                <a:lnTo>
                  <a:pt x="712" y="760"/>
                </a:lnTo>
                <a:lnTo>
                  <a:pt x="725" y="811"/>
                </a:lnTo>
                <a:lnTo>
                  <a:pt x="725" y="849"/>
                </a:lnTo>
                <a:lnTo>
                  <a:pt x="725" y="900"/>
                </a:lnTo>
                <a:lnTo>
                  <a:pt x="725" y="938"/>
                </a:lnTo>
                <a:lnTo>
                  <a:pt x="725" y="1014"/>
                </a:lnTo>
                <a:lnTo>
                  <a:pt x="725" y="1090"/>
                </a:lnTo>
                <a:lnTo>
                  <a:pt x="712" y="1229"/>
                </a:lnTo>
                <a:lnTo>
                  <a:pt x="700" y="1305"/>
                </a:lnTo>
                <a:lnTo>
                  <a:pt x="674" y="1369"/>
                </a:lnTo>
                <a:lnTo>
                  <a:pt x="662" y="1419"/>
                </a:lnTo>
                <a:lnTo>
                  <a:pt x="636" y="1457"/>
                </a:lnTo>
                <a:lnTo>
                  <a:pt x="623" y="1483"/>
                </a:lnTo>
                <a:lnTo>
                  <a:pt x="611" y="1495"/>
                </a:lnTo>
                <a:lnTo>
                  <a:pt x="598" y="1508"/>
                </a:lnTo>
                <a:lnTo>
                  <a:pt x="585" y="1521"/>
                </a:lnTo>
                <a:lnTo>
                  <a:pt x="572" y="1533"/>
                </a:lnTo>
                <a:lnTo>
                  <a:pt x="560" y="1533"/>
                </a:lnTo>
                <a:lnTo>
                  <a:pt x="547" y="1533"/>
                </a:lnTo>
                <a:lnTo>
                  <a:pt x="534" y="1533"/>
                </a:lnTo>
                <a:lnTo>
                  <a:pt x="522" y="1533"/>
                </a:lnTo>
                <a:lnTo>
                  <a:pt x="509" y="1521"/>
                </a:lnTo>
                <a:lnTo>
                  <a:pt x="496" y="1508"/>
                </a:lnTo>
                <a:lnTo>
                  <a:pt x="496" y="1483"/>
                </a:lnTo>
                <a:lnTo>
                  <a:pt x="496" y="1470"/>
                </a:lnTo>
                <a:lnTo>
                  <a:pt x="483" y="1457"/>
                </a:lnTo>
                <a:lnTo>
                  <a:pt x="483" y="1432"/>
                </a:lnTo>
                <a:lnTo>
                  <a:pt x="471" y="1407"/>
                </a:lnTo>
                <a:lnTo>
                  <a:pt x="458" y="1394"/>
                </a:lnTo>
                <a:lnTo>
                  <a:pt x="445" y="1369"/>
                </a:lnTo>
                <a:lnTo>
                  <a:pt x="433" y="1356"/>
                </a:lnTo>
                <a:lnTo>
                  <a:pt x="407" y="1331"/>
                </a:lnTo>
                <a:lnTo>
                  <a:pt x="382" y="1318"/>
                </a:lnTo>
                <a:lnTo>
                  <a:pt x="356" y="1293"/>
                </a:lnTo>
                <a:lnTo>
                  <a:pt x="331" y="1280"/>
                </a:lnTo>
                <a:lnTo>
                  <a:pt x="305" y="1255"/>
                </a:lnTo>
                <a:lnTo>
                  <a:pt x="280" y="1242"/>
                </a:lnTo>
                <a:lnTo>
                  <a:pt x="267" y="1229"/>
                </a:lnTo>
                <a:lnTo>
                  <a:pt x="254" y="1217"/>
                </a:lnTo>
                <a:lnTo>
                  <a:pt x="242" y="1204"/>
                </a:lnTo>
                <a:lnTo>
                  <a:pt x="242" y="1191"/>
                </a:lnTo>
                <a:lnTo>
                  <a:pt x="242" y="1179"/>
                </a:lnTo>
                <a:lnTo>
                  <a:pt x="254" y="1179"/>
                </a:lnTo>
                <a:lnTo>
                  <a:pt x="267" y="1179"/>
                </a:lnTo>
                <a:lnTo>
                  <a:pt x="280" y="1179"/>
                </a:lnTo>
                <a:lnTo>
                  <a:pt x="293" y="1179"/>
                </a:lnTo>
                <a:lnTo>
                  <a:pt x="318" y="1191"/>
                </a:lnTo>
                <a:lnTo>
                  <a:pt x="343" y="1191"/>
                </a:lnTo>
                <a:lnTo>
                  <a:pt x="382" y="1204"/>
                </a:lnTo>
                <a:lnTo>
                  <a:pt x="407" y="1204"/>
                </a:lnTo>
                <a:lnTo>
                  <a:pt x="433" y="1217"/>
                </a:lnTo>
                <a:lnTo>
                  <a:pt x="458" y="1217"/>
                </a:lnTo>
                <a:lnTo>
                  <a:pt x="471" y="1217"/>
                </a:lnTo>
                <a:lnTo>
                  <a:pt x="496" y="1217"/>
                </a:lnTo>
                <a:lnTo>
                  <a:pt x="509" y="1217"/>
                </a:lnTo>
                <a:lnTo>
                  <a:pt x="522" y="1204"/>
                </a:lnTo>
                <a:lnTo>
                  <a:pt x="534" y="1204"/>
                </a:lnTo>
                <a:lnTo>
                  <a:pt x="534" y="1191"/>
                </a:lnTo>
                <a:lnTo>
                  <a:pt x="547" y="1166"/>
                </a:lnTo>
                <a:lnTo>
                  <a:pt x="547" y="1140"/>
                </a:lnTo>
                <a:lnTo>
                  <a:pt x="560" y="1102"/>
                </a:lnTo>
                <a:lnTo>
                  <a:pt x="560" y="1064"/>
                </a:lnTo>
                <a:lnTo>
                  <a:pt x="560" y="1014"/>
                </a:lnTo>
                <a:lnTo>
                  <a:pt x="560" y="963"/>
                </a:lnTo>
                <a:lnTo>
                  <a:pt x="560" y="900"/>
                </a:lnTo>
                <a:lnTo>
                  <a:pt x="560" y="773"/>
                </a:lnTo>
                <a:lnTo>
                  <a:pt x="560" y="646"/>
                </a:lnTo>
                <a:lnTo>
                  <a:pt x="547" y="532"/>
                </a:lnTo>
                <a:lnTo>
                  <a:pt x="534" y="418"/>
                </a:lnTo>
                <a:lnTo>
                  <a:pt x="522" y="368"/>
                </a:lnTo>
                <a:lnTo>
                  <a:pt x="509" y="330"/>
                </a:lnTo>
                <a:lnTo>
                  <a:pt x="509" y="279"/>
                </a:lnTo>
                <a:lnTo>
                  <a:pt x="496" y="254"/>
                </a:lnTo>
                <a:lnTo>
                  <a:pt x="496" y="228"/>
                </a:lnTo>
                <a:lnTo>
                  <a:pt x="483" y="203"/>
                </a:lnTo>
                <a:lnTo>
                  <a:pt x="471" y="190"/>
                </a:lnTo>
                <a:lnTo>
                  <a:pt x="471" y="177"/>
                </a:lnTo>
                <a:lnTo>
                  <a:pt x="458" y="177"/>
                </a:lnTo>
                <a:lnTo>
                  <a:pt x="445" y="177"/>
                </a:lnTo>
                <a:lnTo>
                  <a:pt x="420" y="177"/>
                </a:lnTo>
                <a:lnTo>
                  <a:pt x="407" y="177"/>
                </a:lnTo>
                <a:lnTo>
                  <a:pt x="382" y="177"/>
                </a:lnTo>
                <a:lnTo>
                  <a:pt x="356" y="177"/>
                </a:lnTo>
                <a:lnTo>
                  <a:pt x="318" y="190"/>
                </a:lnTo>
                <a:lnTo>
                  <a:pt x="293" y="190"/>
                </a:lnTo>
                <a:lnTo>
                  <a:pt x="254" y="203"/>
                </a:lnTo>
                <a:lnTo>
                  <a:pt x="216" y="203"/>
                </a:lnTo>
                <a:lnTo>
                  <a:pt x="191" y="215"/>
                </a:lnTo>
                <a:lnTo>
                  <a:pt x="165" y="215"/>
                </a:lnTo>
                <a:lnTo>
                  <a:pt x="153" y="215"/>
                </a:lnTo>
                <a:lnTo>
                  <a:pt x="140" y="215"/>
                </a:lnTo>
                <a:lnTo>
                  <a:pt x="127" y="228"/>
                </a:lnTo>
                <a:lnTo>
                  <a:pt x="114" y="215"/>
                </a:lnTo>
                <a:lnTo>
                  <a:pt x="102" y="215"/>
                </a:lnTo>
                <a:lnTo>
                  <a:pt x="76" y="203"/>
                </a:lnTo>
                <a:lnTo>
                  <a:pt x="51" y="190"/>
                </a:lnTo>
                <a:lnTo>
                  <a:pt x="38" y="177"/>
                </a:lnTo>
                <a:lnTo>
                  <a:pt x="13" y="165"/>
                </a:lnTo>
                <a:lnTo>
                  <a:pt x="0" y="152"/>
                </a:lnTo>
                <a:lnTo>
                  <a:pt x="0" y="139"/>
                </a:lnTo>
                <a:lnTo>
                  <a:pt x="25" y="139"/>
                </a:lnTo>
                <a:lnTo>
                  <a:pt x="64" y="127"/>
                </a:lnTo>
                <a:lnTo>
                  <a:pt x="102" y="127"/>
                </a:lnTo>
                <a:lnTo>
                  <a:pt x="140" y="114"/>
                </a:lnTo>
                <a:lnTo>
                  <a:pt x="191" y="101"/>
                </a:lnTo>
                <a:lnTo>
                  <a:pt x="229" y="101"/>
                </a:lnTo>
                <a:lnTo>
                  <a:pt x="331" y="76"/>
                </a:lnTo>
                <a:lnTo>
                  <a:pt x="369" y="76"/>
                </a:lnTo>
                <a:lnTo>
                  <a:pt x="407" y="63"/>
                </a:lnTo>
                <a:lnTo>
                  <a:pt x="420" y="63"/>
                </a:lnTo>
                <a:lnTo>
                  <a:pt x="433" y="51"/>
                </a:lnTo>
                <a:lnTo>
                  <a:pt x="433" y="38"/>
                </a:lnTo>
                <a:lnTo>
                  <a:pt x="445" y="38"/>
                </a:lnTo>
                <a:lnTo>
                  <a:pt x="458" y="25"/>
                </a:lnTo>
                <a:lnTo>
                  <a:pt x="471" y="13"/>
                </a:lnTo>
                <a:lnTo>
                  <a:pt x="483" y="0"/>
                </a:lnTo>
                <a:lnTo>
                  <a:pt x="496" y="0"/>
                </a:lnTo>
                <a:lnTo>
                  <a:pt x="509" y="0"/>
                </a:lnTo>
                <a:lnTo>
                  <a:pt x="522" y="13"/>
                </a:lnTo>
                <a:lnTo>
                  <a:pt x="534" y="13"/>
                </a:lnTo>
                <a:lnTo>
                  <a:pt x="560" y="13"/>
                </a:lnTo>
                <a:lnTo>
                  <a:pt x="572" y="25"/>
                </a:lnTo>
                <a:lnTo>
                  <a:pt x="598" y="38"/>
                </a:lnTo>
                <a:lnTo>
                  <a:pt x="623" y="51"/>
                </a:lnTo>
                <a:lnTo>
                  <a:pt x="662" y="76"/>
                </a:lnTo>
                <a:lnTo>
                  <a:pt x="687" y="101"/>
                </a:lnTo>
                <a:lnTo>
                  <a:pt x="712" y="114"/>
                </a:lnTo>
                <a:lnTo>
                  <a:pt x="725" y="13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707" name="Freeform 51"/>
          <p:cNvSpPr>
            <a:spLocks noChangeArrowheads="1"/>
          </p:cNvSpPr>
          <p:nvPr/>
        </p:nvSpPr>
        <p:spPr bwMode="auto">
          <a:xfrm>
            <a:off x="6499225" y="3456518"/>
            <a:ext cx="152400" cy="245533"/>
          </a:xfrm>
          <a:custGeom>
            <a:avLst/>
            <a:gdLst>
              <a:gd name="T0" fmla="*/ 216 w 241"/>
              <a:gd name="T1" fmla="*/ 228 h 291"/>
              <a:gd name="T2" fmla="*/ 203 w 241"/>
              <a:gd name="T3" fmla="*/ 253 h 291"/>
              <a:gd name="T4" fmla="*/ 190 w 241"/>
              <a:gd name="T5" fmla="*/ 266 h 291"/>
              <a:gd name="T6" fmla="*/ 178 w 241"/>
              <a:gd name="T7" fmla="*/ 279 h 291"/>
              <a:gd name="T8" fmla="*/ 165 w 241"/>
              <a:gd name="T9" fmla="*/ 291 h 291"/>
              <a:gd name="T10" fmla="*/ 152 w 241"/>
              <a:gd name="T11" fmla="*/ 279 h 291"/>
              <a:gd name="T12" fmla="*/ 140 w 241"/>
              <a:gd name="T13" fmla="*/ 266 h 291"/>
              <a:gd name="T14" fmla="*/ 127 w 241"/>
              <a:gd name="T15" fmla="*/ 253 h 291"/>
              <a:gd name="T16" fmla="*/ 114 w 241"/>
              <a:gd name="T17" fmla="*/ 228 h 291"/>
              <a:gd name="T18" fmla="*/ 101 w 241"/>
              <a:gd name="T19" fmla="*/ 215 h 291"/>
              <a:gd name="T20" fmla="*/ 89 w 241"/>
              <a:gd name="T21" fmla="*/ 190 h 291"/>
              <a:gd name="T22" fmla="*/ 76 w 241"/>
              <a:gd name="T23" fmla="*/ 152 h 291"/>
              <a:gd name="T24" fmla="*/ 50 w 241"/>
              <a:gd name="T25" fmla="*/ 127 h 291"/>
              <a:gd name="T26" fmla="*/ 38 w 241"/>
              <a:gd name="T27" fmla="*/ 101 h 291"/>
              <a:gd name="T28" fmla="*/ 25 w 241"/>
              <a:gd name="T29" fmla="*/ 76 h 291"/>
              <a:gd name="T30" fmla="*/ 12 w 241"/>
              <a:gd name="T31" fmla="*/ 51 h 291"/>
              <a:gd name="T32" fmla="*/ 12 w 241"/>
              <a:gd name="T33" fmla="*/ 38 h 291"/>
              <a:gd name="T34" fmla="*/ 0 w 241"/>
              <a:gd name="T35" fmla="*/ 25 h 291"/>
              <a:gd name="T36" fmla="*/ 0 w 241"/>
              <a:gd name="T37" fmla="*/ 13 h 291"/>
              <a:gd name="T38" fmla="*/ 12 w 241"/>
              <a:gd name="T39" fmla="*/ 13 h 291"/>
              <a:gd name="T40" fmla="*/ 12 w 241"/>
              <a:gd name="T41" fmla="*/ 0 h 291"/>
              <a:gd name="T42" fmla="*/ 38 w 241"/>
              <a:gd name="T43" fmla="*/ 0 h 291"/>
              <a:gd name="T44" fmla="*/ 50 w 241"/>
              <a:gd name="T45" fmla="*/ 0 h 291"/>
              <a:gd name="T46" fmla="*/ 89 w 241"/>
              <a:gd name="T47" fmla="*/ 13 h 291"/>
              <a:gd name="T48" fmla="*/ 114 w 241"/>
              <a:gd name="T49" fmla="*/ 25 h 291"/>
              <a:gd name="T50" fmla="*/ 152 w 241"/>
              <a:gd name="T51" fmla="*/ 38 h 291"/>
              <a:gd name="T52" fmla="*/ 178 w 241"/>
              <a:gd name="T53" fmla="*/ 63 h 291"/>
              <a:gd name="T54" fmla="*/ 203 w 241"/>
              <a:gd name="T55" fmla="*/ 89 h 291"/>
              <a:gd name="T56" fmla="*/ 216 w 241"/>
              <a:gd name="T57" fmla="*/ 114 h 291"/>
              <a:gd name="T58" fmla="*/ 229 w 241"/>
              <a:gd name="T59" fmla="*/ 127 h 291"/>
              <a:gd name="T60" fmla="*/ 229 w 241"/>
              <a:gd name="T61" fmla="*/ 152 h 291"/>
              <a:gd name="T62" fmla="*/ 241 w 241"/>
              <a:gd name="T63" fmla="*/ 165 h 291"/>
              <a:gd name="T64" fmla="*/ 241 w 241"/>
              <a:gd name="T65" fmla="*/ 177 h 291"/>
              <a:gd name="T66" fmla="*/ 229 w 241"/>
              <a:gd name="T67" fmla="*/ 203 h 291"/>
              <a:gd name="T68" fmla="*/ 229 w 241"/>
              <a:gd name="T69" fmla="*/ 215 h 291"/>
              <a:gd name="T70" fmla="*/ 216 w 241"/>
              <a:gd name="T71" fmla="*/ 228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1" h="291">
                <a:moveTo>
                  <a:pt x="216" y="228"/>
                </a:moveTo>
                <a:lnTo>
                  <a:pt x="203" y="253"/>
                </a:lnTo>
                <a:lnTo>
                  <a:pt x="190" y="266"/>
                </a:lnTo>
                <a:lnTo>
                  <a:pt x="178" y="279"/>
                </a:lnTo>
                <a:lnTo>
                  <a:pt x="165" y="291"/>
                </a:lnTo>
                <a:lnTo>
                  <a:pt x="152" y="279"/>
                </a:lnTo>
                <a:lnTo>
                  <a:pt x="140" y="266"/>
                </a:lnTo>
                <a:lnTo>
                  <a:pt x="127" y="253"/>
                </a:lnTo>
                <a:lnTo>
                  <a:pt x="114" y="228"/>
                </a:lnTo>
                <a:lnTo>
                  <a:pt x="101" y="215"/>
                </a:lnTo>
                <a:lnTo>
                  <a:pt x="89" y="190"/>
                </a:lnTo>
                <a:lnTo>
                  <a:pt x="76" y="152"/>
                </a:lnTo>
                <a:lnTo>
                  <a:pt x="50" y="127"/>
                </a:lnTo>
                <a:lnTo>
                  <a:pt x="38" y="101"/>
                </a:lnTo>
                <a:lnTo>
                  <a:pt x="25" y="76"/>
                </a:lnTo>
                <a:lnTo>
                  <a:pt x="12" y="51"/>
                </a:lnTo>
                <a:lnTo>
                  <a:pt x="12" y="38"/>
                </a:lnTo>
                <a:lnTo>
                  <a:pt x="0" y="25"/>
                </a:lnTo>
                <a:lnTo>
                  <a:pt x="0" y="13"/>
                </a:lnTo>
                <a:lnTo>
                  <a:pt x="12" y="13"/>
                </a:lnTo>
                <a:lnTo>
                  <a:pt x="12" y="0"/>
                </a:lnTo>
                <a:lnTo>
                  <a:pt x="38" y="0"/>
                </a:lnTo>
                <a:lnTo>
                  <a:pt x="50" y="0"/>
                </a:lnTo>
                <a:lnTo>
                  <a:pt x="89" y="13"/>
                </a:lnTo>
                <a:lnTo>
                  <a:pt x="114" y="25"/>
                </a:lnTo>
                <a:lnTo>
                  <a:pt x="152" y="38"/>
                </a:lnTo>
                <a:lnTo>
                  <a:pt x="178" y="63"/>
                </a:lnTo>
                <a:lnTo>
                  <a:pt x="203" y="89"/>
                </a:lnTo>
                <a:lnTo>
                  <a:pt x="216" y="114"/>
                </a:lnTo>
                <a:lnTo>
                  <a:pt x="229" y="127"/>
                </a:lnTo>
                <a:lnTo>
                  <a:pt x="229" y="152"/>
                </a:lnTo>
                <a:lnTo>
                  <a:pt x="241" y="165"/>
                </a:lnTo>
                <a:lnTo>
                  <a:pt x="241" y="177"/>
                </a:lnTo>
                <a:lnTo>
                  <a:pt x="229" y="203"/>
                </a:lnTo>
                <a:lnTo>
                  <a:pt x="229" y="215"/>
                </a:lnTo>
                <a:lnTo>
                  <a:pt x="216" y="22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708" name="Freeform 52"/>
          <p:cNvSpPr>
            <a:spLocks noChangeArrowheads="1"/>
          </p:cNvSpPr>
          <p:nvPr/>
        </p:nvSpPr>
        <p:spPr bwMode="auto">
          <a:xfrm>
            <a:off x="6345238" y="3691467"/>
            <a:ext cx="387350" cy="374651"/>
          </a:xfrm>
          <a:custGeom>
            <a:avLst/>
            <a:gdLst>
              <a:gd name="T0" fmla="*/ 343 w 611"/>
              <a:gd name="T1" fmla="*/ 139 h 443"/>
              <a:gd name="T2" fmla="*/ 407 w 611"/>
              <a:gd name="T3" fmla="*/ 101 h 443"/>
              <a:gd name="T4" fmla="*/ 458 w 611"/>
              <a:gd name="T5" fmla="*/ 76 h 443"/>
              <a:gd name="T6" fmla="*/ 509 w 611"/>
              <a:gd name="T7" fmla="*/ 50 h 443"/>
              <a:gd name="T8" fmla="*/ 534 w 611"/>
              <a:gd name="T9" fmla="*/ 25 h 443"/>
              <a:gd name="T10" fmla="*/ 572 w 611"/>
              <a:gd name="T11" fmla="*/ 12 h 443"/>
              <a:gd name="T12" fmla="*/ 598 w 611"/>
              <a:gd name="T13" fmla="*/ 12 h 443"/>
              <a:gd name="T14" fmla="*/ 611 w 611"/>
              <a:gd name="T15" fmla="*/ 0 h 443"/>
              <a:gd name="T16" fmla="*/ 611 w 611"/>
              <a:gd name="T17" fmla="*/ 12 h 443"/>
              <a:gd name="T18" fmla="*/ 611 w 611"/>
              <a:gd name="T19" fmla="*/ 25 h 443"/>
              <a:gd name="T20" fmla="*/ 598 w 611"/>
              <a:gd name="T21" fmla="*/ 50 h 443"/>
              <a:gd name="T22" fmla="*/ 572 w 611"/>
              <a:gd name="T23" fmla="*/ 76 h 443"/>
              <a:gd name="T24" fmla="*/ 534 w 611"/>
              <a:gd name="T25" fmla="*/ 101 h 443"/>
              <a:gd name="T26" fmla="*/ 496 w 611"/>
              <a:gd name="T27" fmla="*/ 139 h 443"/>
              <a:gd name="T28" fmla="*/ 445 w 611"/>
              <a:gd name="T29" fmla="*/ 190 h 443"/>
              <a:gd name="T30" fmla="*/ 394 w 611"/>
              <a:gd name="T31" fmla="*/ 240 h 443"/>
              <a:gd name="T32" fmla="*/ 331 w 611"/>
              <a:gd name="T33" fmla="*/ 291 h 443"/>
              <a:gd name="T34" fmla="*/ 280 w 611"/>
              <a:gd name="T35" fmla="*/ 329 h 443"/>
              <a:gd name="T36" fmla="*/ 242 w 611"/>
              <a:gd name="T37" fmla="*/ 367 h 443"/>
              <a:gd name="T38" fmla="*/ 203 w 611"/>
              <a:gd name="T39" fmla="*/ 392 h 443"/>
              <a:gd name="T40" fmla="*/ 178 w 611"/>
              <a:gd name="T41" fmla="*/ 418 h 443"/>
              <a:gd name="T42" fmla="*/ 153 w 611"/>
              <a:gd name="T43" fmla="*/ 430 h 443"/>
              <a:gd name="T44" fmla="*/ 140 w 611"/>
              <a:gd name="T45" fmla="*/ 443 h 443"/>
              <a:gd name="T46" fmla="*/ 127 w 611"/>
              <a:gd name="T47" fmla="*/ 443 h 443"/>
              <a:gd name="T48" fmla="*/ 114 w 611"/>
              <a:gd name="T49" fmla="*/ 443 h 443"/>
              <a:gd name="T50" fmla="*/ 102 w 611"/>
              <a:gd name="T51" fmla="*/ 430 h 443"/>
              <a:gd name="T52" fmla="*/ 76 w 611"/>
              <a:gd name="T53" fmla="*/ 418 h 443"/>
              <a:gd name="T54" fmla="*/ 51 w 611"/>
              <a:gd name="T55" fmla="*/ 405 h 443"/>
              <a:gd name="T56" fmla="*/ 25 w 611"/>
              <a:gd name="T57" fmla="*/ 380 h 443"/>
              <a:gd name="T58" fmla="*/ 13 w 611"/>
              <a:gd name="T59" fmla="*/ 354 h 443"/>
              <a:gd name="T60" fmla="*/ 0 w 611"/>
              <a:gd name="T61" fmla="*/ 342 h 443"/>
              <a:gd name="T62" fmla="*/ 0 w 611"/>
              <a:gd name="T63" fmla="*/ 316 h 443"/>
              <a:gd name="T64" fmla="*/ 0 w 611"/>
              <a:gd name="T65" fmla="*/ 304 h 443"/>
              <a:gd name="T66" fmla="*/ 0 w 611"/>
              <a:gd name="T67" fmla="*/ 291 h 443"/>
              <a:gd name="T68" fmla="*/ 13 w 611"/>
              <a:gd name="T69" fmla="*/ 278 h 443"/>
              <a:gd name="T70" fmla="*/ 38 w 611"/>
              <a:gd name="T71" fmla="*/ 278 h 443"/>
              <a:gd name="T72" fmla="*/ 51 w 611"/>
              <a:gd name="T73" fmla="*/ 291 h 443"/>
              <a:gd name="T74" fmla="*/ 76 w 611"/>
              <a:gd name="T75" fmla="*/ 291 h 443"/>
              <a:gd name="T76" fmla="*/ 89 w 611"/>
              <a:gd name="T77" fmla="*/ 291 h 443"/>
              <a:gd name="T78" fmla="*/ 89 w 611"/>
              <a:gd name="T79" fmla="*/ 278 h 443"/>
              <a:gd name="T80" fmla="*/ 102 w 611"/>
              <a:gd name="T81" fmla="*/ 278 h 443"/>
              <a:gd name="T82" fmla="*/ 114 w 611"/>
              <a:gd name="T83" fmla="*/ 266 h 443"/>
              <a:gd name="T84" fmla="*/ 140 w 611"/>
              <a:gd name="T85" fmla="*/ 253 h 443"/>
              <a:gd name="T86" fmla="*/ 165 w 611"/>
              <a:gd name="T87" fmla="*/ 240 h 443"/>
              <a:gd name="T88" fmla="*/ 203 w 611"/>
              <a:gd name="T89" fmla="*/ 215 h 443"/>
              <a:gd name="T90" fmla="*/ 242 w 611"/>
              <a:gd name="T91" fmla="*/ 202 h 443"/>
              <a:gd name="T92" fmla="*/ 292 w 611"/>
              <a:gd name="T93" fmla="*/ 164 h 443"/>
              <a:gd name="T94" fmla="*/ 343 w 611"/>
              <a:gd name="T95" fmla="*/ 139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11" h="443">
                <a:moveTo>
                  <a:pt x="343" y="139"/>
                </a:moveTo>
                <a:lnTo>
                  <a:pt x="407" y="101"/>
                </a:lnTo>
                <a:lnTo>
                  <a:pt x="458" y="76"/>
                </a:lnTo>
                <a:lnTo>
                  <a:pt x="509" y="50"/>
                </a:lnTo>
                <a:lnTo>
                  <a:pt x="534" y="25"/>
                </a:lnTo>
                <a:lnTo>
                  <a:pt x="572" y="12"/>
                </a:lnTo>
                <a:lnTo>
                  <a:pt x="598" y="12"/>
                </a:lnTo>
                <a:lnTo>
                  <a:pt x="611" y="0"/>
                </a:lnTo>
                <a:lnTo>
                  <a:pt x="611" y="12"/>
                </a:lnTo>
                <a:lnTo>
                  <a:pt x="611" y="25"/>
                </a:lnTo>
                <a:lnTo>
                  <a:pt x="598" y="50"/>
                </a:lnTo>
                <a:lnTo>
                  <a:pt x="572" y="76"/>
                </a:lnTo>
                <a:lnTo>
                  <a:pt x="534" y="101"/>
                </a:lnTo>
                <a:lnTo>
                  <a:pt x="496" y="139"/>
                </a:lnTo>
                <a:lnTo>
                  <a:pt x="445" y="190"/>
                </a:lnTo>
                <a:lnTo>
                  <a:pt x="394" y="240"/>
                </a:lnTo>
                <a:lnTo>
                  <a:pt x="331" y="291"/>
                </a:lnTo>
                <a:lnTo>
                  <a:pt x="280" y="329"/>
                </a:lnTo>
                <a:lnTo>
                  <a:pt x="242" y="367"/>
                </a:lnTo>
                <a:lnTo>
                  <a:pt x="203" y="392"/>
                </a:lnTo>
                <a:lnTo>
                  <a:pt x="178" y="418"/>
                </a:lnTo>
                <a:lnTo>
                  <a:pt x="153" y="430"/>
                </a:lnTo>
                <a:lnTo>
                  <a:pt x="140" y="443"/>
                </a:lnTo>
                <a:lnTo>
                  <a:pt x="127" y="443"/>
                </a:lnTo>
                <a:lnTo>
                  <a:pt x="114" y="443"/>
                </a:lnTo>
                <a:lnTo>
                  <a:pt x="102" y="430"/>
                </a:lnTo>
                <a:lnTo>
                  <a:pt x="76" y="418"/>
                </a:lnTo>
                <a:lnTo>
                  <a:pt x="51" y="405"/>
                </a:lnTo>
                <a:lnTo>
                  <a:pt x="25" y="380"/>
                </a:lnTo>
                <a:lnTo>
                  <a:pt x="13" y="354"/>
                </a:lnTo>
                <a:lnTo>
                  <a:pt x="0" y="342"/>
                </a:lnTo>
                <a:lnTo>
                  <a:pt x="0" y="316"/>
                </a:lnTo>
                <a:lnTo>
                  <a:pt x="0" y="304"/>
                </a:lnTo>
                <a:lnTo>
                  <a:pt x="0" y="291"/>
                </a:lnTo>
                <a:lnTo>
                  <a:pt x="13" y="278"/>
                </a:lnTo>
                <a:lnTo>
                  <a:pt x="38" y="278"/>
                </a:lnTo>
                <a:lnTo>
                  <a:pt x="51" y="291"/>
                </a:lnTo>
                <a:lnTo>
                  <a:pt x="76" y="291"/>
                </a:lnTo>
                <a:lnTo>
                  <a:pt x="89" y="291"/>
                </a:lnTo>
                <a:lnTo>
                  <a:pt x="89" y="278"/>
                </a:lnTo>
                <a:lnTo>
                  <a:pt x="102" y="278"/>
                </a:lnTo>
                <a:lnTo>
                  <a:pt x="114" y="266"/>
                </a:lnTo>
                <a:lnTo>
                  <a:pt x="140" y="253"/>
                </a:lnTo>
                <a:lnTo>
                  <a:pt x="165" y="240"/>
                </a:lnTo>
                <a:lnTo>
                  <a:pt x="203" y="215"/>
                </a:lnTo>
                <a:lnTo>
                  <a:pt x="242" y="202"/>
                </a:lnTo>
                <a:lnTo>
                  <a:pt x="292" y="164"/>
                </a:lnTo>
                <a:lnTo>
                  <a:pt x="343" y="13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709" name="Freeform 53"/>
          <p:cNvSpPr>
            <a:spLocks noChangeArrowheads="1"/>
          </p:cNvSpPr>
          <p:nvPr/>
        </p:nvSpPr>
        <p:spPr bwMode="auto">
          <a:xfrm>
            <a:off x="6991350" y="3422651"/>
            <a:ext cx="177800" cy="194733"/>
          </a:xfrm>
          <a:custGeom>
            <a:avLst/>
            <a:gdLst>
              <a:gd name="T0" fmla="*/ 101 w 280"/>
              <a:gd name="T1" fmla="*/ 139 h 228"/>
              <a:gd name="T2" fmla="*/ 76 w 280"/>
              <a:gd name="T3" fmla="*/ 114 h 228"/>
              <a:gd name="T4" fmla="*/ 51 w 280"/>
              <a:gd name="T5" fmla="*/ 89 h 228"/>
              <a:gd name="T6" fmla="*/ 38 w 280"/>
              <a:gd name="T7" fmla="*/ 76 h 228"/>
              <a:gd name="T8" fmla="*/ 25 w 280"/>
              <a:gd name="T9" fmla="*/ 51 h 228"/>
              <a:gd name="T10" fmla="*/ 12 w 280"/>
              <a:gd name="T11" fmla="*/ 38 h 228"/>
              <a:gd name="T12" fmla="*/ 12 w 280"/>
              <a:gd name="T13" fmla="*/ 25 h 228"/>
              <a:gd name="T14" fmla="*/ 0 w 280"/>
              <a:gd name="T15" fmla="*/ 25 h 228"/>
              <a:gd name="T16" fmla="*/ 12 w 280"/>
              <a:gd name="T17" fmla="*/ 13 h 228"/>
              <a:gd name="T18" fmla="*/ 38 w 280"/>
              <a:gd name="T19" fmla="*/ 13 h 228"/>
              <a:gd name="T20" fmla="*/ 51 w 280"/>
              <a:gd name="T21" fmla="*/ 0 h 228"/>
              <a:gd name="T22" fmla="*/ 76 w 280"/>
              <a:gd name="T23" fmla="*/ 0 h 228"/>
              <a:gd name="T24" fmla="*/ 101 w 280"/>
              <a:gd name="T25" fmla="*/ 13 h 228"/>
              <a:gd name="T26" fmla="*/ 127 w 280"/>
              <a:gd name="T27" fmla="*/ 13 h 228"/>
              <a:gd name="T28" fmla="*/ 191 w 280"/>
              <a:gd name="T29" fmla="*/ 25 h 228"/>
              <a:gd name="T30" fmla="*/ 216 w 280"/>
              <a:gd name="T31" fmla="*/ 51 h 228"/>
              <a:gd name="T32" fmla="*/ 241 w 280"/>
              <a:gd name="T33" fmla="*/ 63 h 228"/>
              <a:gd name="T34" fmla="*/ 267 w 280"/>
              <a:gd name="T35" fmla="*/ 89 h 228"/>
              <a:gd name="T36" fmla="*/ 280 w 280"/>
              <a:gd name="T37" fmla="*/ 114 h 228"/>
              <a:gd name="T38" fmla="*/ 280 w 280"/>
              <a:gd name="T39" fmla="*/ 139 h 228"/>
              <a:gd name="T40" fmla="*/ 280 w 280"/>
              <a:gd name="T41" fmla="*/ 165 h 228"/>
              <a:gd name="T42" fmla="*/ 267 w 280"/>
              <a:gd name="T43" fmla="*/ 177 h 228"/>
              <a:gd name="T44" fmla="*/ 267 w 280"/>
              <a:gd name="T45" fmla="*/ 190 h 228"/>
              <a:gd name="T46" fmla="*/ 254 w 280"/>
              <a:gd name="T47" fmla="*/ 203 h 228"/>
              <a:gd name="T48" fmla="*/ 241 w 280"/>
              <a:gd name="T49" fmla="*/ 215 h 228"/>
              <a:gd name="T50" fmla="*/ 241 w 280"/>
              <a:gd name="T51" fmla="*/ 228 h 228"/>
              <a:gd name="T52" fmla="*/ 229 w 280"/>
              <a:gd name="T53" fmla="*/ 228 h 228"/>
              <a:gd name="T54" fmla="*/ 216 w 280"/>
              <a:gd name="T55" fmla="*/ 215 h 228"/>
              <a:gd name="T56" fmla="*/ 203 w 280"/>
              <a:gd name="T57" fmla="*/ 215 h 228"/>
              <a:gd name="T58" fmla="*/ 191 w 280"/>
              <a:gd name="T59" fmla="*/ 203 h 228"/>
              <a:gd name="T60" fmla="*/ 165 w 280"/>
              <a:gd name="T61" fmla="*/ 190 h 228"/>
              <a:gd name="T62" fmla="*/ 152 w 280"/>
              <a:gd name="T63" fmla="*/ 177 h 228"/>
              <a:gd name="T64" fmla="*/ 127 w 280"/>
              <a:gd name="T65" fmla="*/ 152 h 228"/>
              <a:gd name="T66" fmla="*/ 101 w 280"/>
              <a:gd name="T67" fmla="*/ 13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80" h="228">
                <a:moveTo>
                  <a:pt x="101" y="139"/>
                </a:moveTo>
                <a:lnTo>
                  <a:pt x="76" y="114"/>
                </a:lnTo>
                <a:lnTo>
                  <a:pt x="51" y="89"/>
                </a:lnTo>
                <a:lnTo>
                  <a:pt x="38" y="76"/>
                </a:lnTo>
                <a:lnTo>
                  <a:pt x="25" y="51"/>
                </a:lnTo>
                <a:lnTo>
                  <a:pt x="12" y="38"/>
                </a:lnTo>
                <a:lnTo>
                  <a:pt x="12" y="25"/>
                </a:lnTo>
                <a:lnTo>
                  <a:pt x="0" y="25"/>
                </a:lnTo>
                <a:lnTo>
                  <a:pt x="12" y="13"/>
                </a:lnTo>
                <a:lnTo>
                  <a:pt x="38" y="13"/>
                </a:lnTo>
                <a:lnTo>
                  <a:pt x="51" y="0"/>
                </a:lnTo>
                <a:lnTo>
                  <a:pt x="76" y="0"/>
                </a:lnTo>
                <a:lnTo>
                  <a:pt x="101" y="13"/>
                </a:lnTo>
                <a:lnTo>
                  <a:pt x="127" y="13"/>
                </a:lnTo>
                <a:lnTo>
                  <a:pt x="191" y="25"/>
                </a:lnTo>
                <a:lnTo>
                  <a:pt x="216" y="51"/>
                </a:lnTo>
                <a:lnTo>
                  <a:pt x="241" y="63"/>
                </a:lnTo>
                <a:lnTo>
                  <a:pt x="267" y="89"/>
                </a:lnTo>
                <a:lnTo>
                  <a:pt x="280" y="114"/>
                </a:lnTo>
                <a:lnTo>
                  <a:pt x="280" y="139"/>
                </a:lnTo>
                <a:lnTo>
                  <a:pt x="280" y="165"/>
                </a:lnTo>
                <a:lnTo>
                  <a:pt x="267" y="177"/>
                </a:lnTo>
                <a:lnTo>
                  <a:pt x="267" y="190"/>
                </a:lnTo>
                <a:lnTo>
                  <a:pt x="254" y="203"/>
                </a:lnTo>
                <a:lnTo>
                  <a:pt x="241" y="215"/>
                </a:lnTo>
                <a:lnTo>
                  <a:pt x="241" y="228"/>
                </a:lnTo>
                <a:lnTo>
                  <a:pt x="229" y="228"/>
                </a:lnTo>
                <a:lnTo>
                  <a:pt x="216" y="215"/>
                </a:lnTo>
                <a:lnTo>
                  <a:pt x="203" y="215"/>
                </a:lnTo>
                <a:lnTo>
                  <a:pt x="191" y="203"/>
                </a:lnTo>
                <a:lnTo>
                  <a:pt x="165" y="190"/>
                </a:lnTo>
                <a:lnTo>
                  <a:pt x="152" y="177"/>
                </a:lnTo>
                <a:lnTo>
                  <a:pt x="127" y="152"/>
                </a:lnTo>
                <a:lnTo>
                  <a:pt x="101" y="13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710" name="Freeform 54"/>
          <p:cNvSpPr>
            <a:spLocks noChangeArrowheads="1"/>
          </p:cNvSpPr>
          <p:nvPr/>
        </p:nvSpPr>
        <p:spPr bwMode="auto">
          <a:xfrm>
            <a:off x="6950076" y="3596217"/>
            <a:ext cx="347663" cy="395816"/>
          </a:xfrm>
          <a:custGeom>
            <a:avLst/>
            <a:gdLst>
              <a:gd name="T0" fmla="*/ 153 w 547"/>
              <a:gd name="T1" fmla="*/ 456 h 468"/>
              <a:gd name="T2" fmla="*/ 140 w 547"/>
              <a:gd name="T3" fmla="*/ 468 h 468"/>
              <a:gd name="T4" fmla="*/ 127 w 547"/>
              <a:gd name="T5" fmla="*/ 468 h 468"/>
              <a:gd name="T6" fmla="*/ 127 w 547"/>
              <a:gd name="T7" fmla="*/ 456 h 468"/>
              <a:gd name="T8" fmla="*/ 115 w 547"/>
              <a:gd name="T9" fmla="*/ 456 h 468"/>
              <a:gd name="T10" fmla="*/ 89 w 547"/>
              <a:gd name="T11" fmla="*/ 443 h 468"/>
              <a:gd name="T12" fmla="*/ 64 w 547"/>
              <a:gd name="T13" fmla="*/ 418 h 468"/>
              <a:gd name="T14" fmla="*/ 51 w 547"/>
              <a:gd name="T15" fmla="*/ 405 h 468"/>
              <a:gd name="T16" fmla="*/ 38 w 547"/>
              <a:gd name="T17" fmla="*/ 392 h 468"/>
              <a:gd name="T18" fmla="*/ 26 w 547"/>
              <a:gd name="T19" fmla="*/ 380 h 468"/>
              <a:gd name="T20" fmla="*/ 13 w 547"/>
              <a:gd name="T21" fmla="*/ 367 h 468"/>
              <a:gd name="T22" fmla="*/ 13 w 547"/>
              <a:gd name="T23" fmla="*/ 354 h 468"/>
              <a:gd name="T24" fmla="*/ 0 w 547"/>
              <a:gd name="T25" fmla="*/ 342 h 468"/>
              <a:gd name="T26" fmla="*/ 0 w 547"/>
              <a:gd name="T27" fmla="*/ 329 h 468"/>
              <a:gd name="T28" fmla="*/ 13 w 547"/>
              <a:gd name="T29" fmla="*/ 316 h 468"/>
              <a:gd name="T30" fmla="*/ 13 w 547"/>
              <a:gd name="T31" fmla="*/ 304 h 468"/>
              <a:gd name="T32" fmla="*/ 26 w 547"/>
              <a:gd name="T33" fmla="*/ 304 h 468"/>
              <a:gd name="T34" fmla="*/ 51 w 547"/>
              <a:gd name="T35" fmla="*/ 304 h 468"/>
              <a:gd name="T36" fmla="*/ 64 w 547"/>
              <a:gd name="T37" fmla="*/ 316 h 468"/>
              <a:gd name="T38" fmla="*/ 76 w 547"/>
              <a:gd name="T39" fmla="*/ 316 h 468"/>
              <a:gd name="T40" fmla="*/ 89 w 547"/>
              <a:gd name="T41" fmla="*/ 316 h 468"/>
              <a:gd name="T42" fmla="*/ 102 w 547"/>
              <a:gd name="T43" fmla="*/ 304 h 468"/>
              <a:gd name="T44" fmla="*/ 115 w 547"/>
              <a:gd name="T45" fmla="*/ 304 h 468"/>
              <a:gd name="T46" fmla="*/ 127 w 547"/>
              <a:gd name="T47" fmla="*/ 291 h 468"/>
              <a:gd name="T48" fmla="*/ 140 w 547"/>
              <a:gd name="T49" fmla="*/ 278 h 468"/>
              <a:gd name="T50" fmla="*/ 165 w 547"/>
              <a:gd name="T51" fmla="*/ 253 h 468"/>
              <a:gd name="T52" fmla="*/ 204 w 547"/>
              <a:gd name="T53" fmla="*/ 228 h 468"/>
              <a:gd name="T54" fmla="*/ 242 w 547"/>
              <a:gd name="T55" fmla="*/ 202 h 468"/>
              <a:gd name="T56" fmla="*/ 280 w 547"/>
              <a:gd name="T57" fmla="*/ 164 h 468"/>
              <a:gd name="T58" fmla="*/ 331 w 547"/>
              <a:gd name="T59" fmla="*/ 126 h 468"/>
              <a:gd name="T60" fmla="*/ 369 w 547"/>
              <a:gd name="T61" fmla="*/ 101 h 468"/>
              <a:gd name="T62" fmla="*/ 420 w 547"/>
              <a:gd name="T63" fmla="*/ 63 h 468"/>
              <a:gd name="T64" fmla="*/ 458 w 547"/>
              <a:gd name="T65" fmla="*/ 38 h 468"/>
              <a:gd name="T66" fmla="*/ 484 w 547"/>
              <a:gd name="T67" fmla="*/ 25 h 468"/>
              <a:gd name="T68" fmla="*/ 509 w 547"/>
              <a:gd name="T69" fmla="*/ 12 h 468"/>
              <a:gd name="T70" fmla="*/ 534 w 547"/>
              <a:gd name="T71" fmla="*/ 0 h 468"/>
              <a:gd name="T72" fmla="*/ 547 w 547"/>
              <a:gd name="T73" fmla="*/ 0 h 468"/>
              <a:gd name="T74" fmla="*/ 547 w 547"/>
              <a:gd name="T75" fmla="*/ 12 h 468"/>
              <a:gd name="T76" fmla="*/ 547 w 547"/>
              <a:gd name="T77" fmla="*/ 25 h 468"/>
              <a:gd name="T78" fmla="*/ 534 w 547"/>
              <a:gd name="T79" fmla="*/ 50 h 468"/>
              <a:gd name="T80" fmla="*/ 522 w 547"/>
              <a:gd name="T81" fmla="*/ 76 h 468"/>
              <a:gd name="T82" fmla="*/ 496 w 547"/>
              <a:gd name="T83" fmla="*/ 101 h 468"/>
              <a:gd name="T84" fmla="*/ 458 w 547"/>
              <a:gd name="T85" fmla="*/ 152 h 468"/>
              <a:gd name="T86" fmla="*/ 420 w 547"/>
              <a:gd name="T87" fmla="*/ 190 h 468"/>
              <a:gd name="T88" fmla="*/ 382 w 547"/>
              <a:gd name="T89" fmla="*/ 240 h 468"/>
              <a:gd name="T90" fmla="*/ 344 w 547"/>
              <a:gd name="T91" fmla="*/ 291 h 468"/>
              <a:gd name="T92" fmla="*/ 305 w 547"/>
              <a:gd name="T93" fmla="*/ 329 h 468"/>
              <a:gd name="T94" fmla="*/ 267 w 547"/>
              <a:gd name="T95" fmla="*/ 367 h 468"/>
              <a:gd name="T96" fmla="*/ 229 w 547"/>
              <a:gd name="T97" fmla="*/ 405 h 468"/>
              <a:gd name="T98" fmla="*/ 204 w 547"/>
              <a:gd name="T99" fmla="*/ 418 h 468"/>
              <a:gd name="T100" fmla="*/ 178 w 547"/>
              <a:gd name="T101" fmla="*/ 443 h 468"/>
              <a:gd name="T102" fmla="*/ 165 w 547"/>
              <a:gd name="T103" fmla="*/ 456 h 468"/>
              <a:gd name="T104" fmla="*/ 153 w 547"/>
              <a:gd name="T105" fmla="*/ 456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7" h="468">
                <a:moveTo>
                  <a:pt x="153" y="456"/>
                </a:moveTo>
                <a:lnTo>
                  <a:pt x="140" y="468"/>
                </a:lnTo>
                <a:lnTo>
                  <a:pt x="127" y="468"/>
                </a:lnTo>
                <a:lnTo>
                  <a:pt x="127" y="456"/>
                </a:lnTo>
                <a:lnTo>
                  <a:pt x="115" y="456"/>
                </a:lnTo>
                <a:lnTo>
                  <a:pt x="89" y="443"/>
                </a:lnTo>
                <a:lnTo>
                  <a:pt x="64" y="418"/>
                </a:lnTo>
                <a:lnTo>
                  <a:pt x="51" y="405"/>
                </a:lnTo>
                <a:lnTo>
                  <a:pt x="38" y="392"/>
                </a:lnTo>
                <a:lnTo>
                  <a:pt x="26" y="380"/>
                </a:lnTo>
                <a:lnTo>
                  <a:pt x="13" y="367"/>
                </a:lnTo>
                <a:lnTo>
                  <a:pt x="13" y="354"/>
                </a:lnTo>
                <a:lnTo>
                  <a:pt x="0" y="342"/>
                </a:lnTo>
                <a:lnTo>
                  <a:pt x="0" y="329"/>
                </a:lnTo>
                <a:lnTo>
                  <a:pt x="13" y="316"/>
                </a:lnTo>
                <a:lnTo>
                  <a:pt x="13" y="304"/>
                </a:lnTo>
                <a:lnTo>
                  <a:pt x="26" y="304"/>
                </a:lnTo>
                <a:lnTo>
                  <a:pt x="51" y="304"/>
                </a:lnTo>
                <a:lnTo>
                  <a:pt x="64" y="316"/>
                </a:lnTo>
                <a:lnTo>
                  <a:pt x="76" y="316"/>
                </a:lnTo>
                <a:lnTo>
                  <a:pt x="89" y="316"/>
                </a:lnTo>
                <a:lnTo>
                  <a:pt x="102" y="304"/>
                </a:lnTo>
                <a:lnTo>
                  <a:pt x="115" y="304"/>
                </a:lnTo>
                <a:lnTo>
                  <a:pt x="127" y="291"/>
                </a:lnTo>
                <a:lnTo>
                  <a:pt x="140" y="278"/>
                </a:lnTo>
                <a:lnTo>
                  <a:pt x="165" y="253"/>
                </a:lnTo>
                <a:lnTo>
                  <a:pt x="204" y="228"/>
                </a:lnTo>
                <a:lnTo>
                  <a:pt x="242" y="202"/>
                </a:lnTo>
                <a:lnTo>
                  <a:pt x="280" y="164"/>
                </a:lnTo>
                <a:lnTo>
                  <a:pt x="331" y="126"/>
                </a:lnTo>
                <a:lnTo>
                  <a:pt x="369" y="101"/>
                </a:lnTo>
                <a:lnTo>
                  <a:pt x="420" y="63"/>
                </a:lnTo>
                <a:lnTo>
                  <a:pt x="458" y="38"/>
                </a:lnTo>
                <a:lnTo>
                  <a:pt x="484" y="25"/>
                </a:lnTo>
                <a:lnTo>
                  <a:pt x="509" y="12"/>
                </a:lnTo>
                <a:lnTo>
                  <a:pt x="534" y="0"/>
                </a:lnTo>
                <a:lnTo>
                  <a:pt x="547" y="0"/>
                </a:lnTo>
                <a:lnTo>
                  <a:pt x="547" y="12"/>
                </a:lnTo>
                <a:lnTo>
                  <a:pt x="547" y="25"/>
                </a:lnTo>
                <a:lnTo>
                  <a:pt x="534" y="50"/>
                </a:lnTo>
                <a:lnTo>
                  <a:pt x="522" y="76"/>
                </a:lnTo>
                <a:lnTo>
                  <a:pt x="496" y="101"/>
                </a:lnTo>
                <a:lnTo>
                  <a:pt x="458" y="152"/>
                </a:lnTo>
                <a:lnTo>
                  <a:pt x="420" y="190"/>
                </a:lnTo>
                <a:lnTo>
                  <a:pt x="382" y="240"/>
                </a:lnTo>
                <a:lnTo>
                  <a:pt x="344" y="291"/>
                </a:lnTo>
                <a:lnTo>
                  <a:pt x="305" y="329"/>
                </a:lnTo>
                <a:lnTo>
                  <a:pt x="267" y="367"/>
                </a:lnTo>
                <a:lnTo>
                  <a:pt x="229" y="405"/>
                </a:lnTo>
                <a:lnTo>
                  <a:pt x="204" y="418"/>
                </a:lnTo>
                <a:lnTo>
                  <a:pt x="178" y="443"/>
                </a:lnTo>
                <a:lnTo>
                  <a:pt x="165" y="456"/>
                </a:lnTo>
                <a:lnTo>
                  <a:pt x="153" y="45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699" name="Freeform 43"/>
          <p:cNvSpPr>
            <a:spLocks noChangeArrowheads="1"/>
          </p:cNvSpPr>
          <p:nvPr/>
        </p:nvSpPr>
        <p:spPr bwMode="auto">
          <a:xfrm>
            <a:off x="6159500" y="2425700"/>
            <a:ext cx="177800" cy="1136651"/>
          </a:xfrm>
          <a:custGeom>
            <a:avLst/>
            <a:gdLst>
              <a:gd name="T0" fmla="*/ 89 w 280"/>
              <a:gd name="T1" fmla="*/ 305 h 1344"/>
              <a:gd name="T2" fmla="*/ 77 w 280"/>
              <a:gd name="T3" fmla="*/ 203 h 1344"/>
              <a:gd name="T4" fmla="*/ 64 w 280"/>
              <a:gd name="T5" fmla="*/ 127 h 1344"/>
              <a:gd name="T6" fmla="*/ 51 w 280"/>
              <a:gd name="T7" fmla="*/ 89 h 1344"/>
              <a:gd name="T8" fmla="*/ 26 w 280"/>
              <a:gd name="T9" fmla="*/ 64 h 1344"/>
              <a:gd name="T10" fmla="*/ 0 w 280"/>
              <a:gd name="T11" fmla="*/ 38 h 1344"/>
              <a:gd name="T12" fmla="*/ 13 w 280"/>
              <a:gd name="T13" fmla="*/ 13 h 1344"/>
              <a:gd name="T14" fmla="*/ 38 w 280"/>
              <a:gd name="T15" fmla="*/ 13 h 1344"/>
              <a:gd name="T16" fmla="*/ 64 w 280"/>
              <a:gd name="T17" fmla="*/ 0 h 1344"/>
              <a:gd name="T18" fmla="*/ 115 w 280"/>
              <a:gd name="T19" fmla="*/ 13 h 1344"/>
              <a:gd name="T20" fmla="*/ 166 w 280"/>
              <a:gd name="T21" fmla="*/ 38 h 1344"/>
              <a:gd name="T22" fmla="*/ 217 w 280"/>
              <a:gd name="T23" fmla="*/ 51 h 1344"/>
              <a:gd name="T24" fmla="*/ 255 w 280"/>
              <a:gd name="T25" fmla="*/ 76 h 1344"/>
              <a:gd name="T26" fmla="*/ 267 w 280"/>
              <a:gd name="T27" fmla="*/ 89 h 1344"/>
              <a:gd name="T28" fmla="*/ 280 w 280"/>
              <a:gd name="T29" fmla="*/ 115 h 1344"/>
              <a:gd name="T30" fmla="*/ 280 w 280"/>
              <a:gd name="T31" fmla="*/ 165 h 1344"/>
              <a:gd name="T32" fmla="*/ 267 w 280"/>
              <a:gd name="T33" fmla="*/ 216 h 1344"/>
              <a:gd name="T34" fmla="*/ 267 w 280"/>
              <a:gd name="T35" fmla="*/ 279 h 1344"/>
              <a:gd name="T36" fmla="*/ 267 w 280"/>
              <a:gd name="T37" fmla="*/ 368 h 1344"/>
              <a:gd name="T38" fmla="*/ 255 w 280"/>
              <a:gd name="T39" fmla="*/ 482 h 1344"/>
              <a:gd name="T40" fmla="*/ 255 w 280"/>
              <a:gd name="T41" fmla="*/ 634 h 1344"/>
              <a:gd name="T42" fmla="*/ 255 w 280"/>
              <a:gd name="T43" fmla="*/ 811 h 1344"/>
              <a:gd name="T44" fmla="*/ 255 w 280"/>
              <a:gd name="T45" fmla="*/ 1027 h 1344"/>
              <a:gd name="T46" fmla="*/ 255 w 280"/>
              <a:gd name="T47" fmla="*/ 1268 h 1344"/>
              <a:gd name="T48" fmla="*/ 127 w 280"/>
              <a:gd name="T49" fmla="*/ 1255 h 1344"/>
              <a:gd name="T50" fmla="*/ 127 w 280"/>
              <a:gd name="T51" fmla="*/ 1090 h 1344"/>
              <a:gd name="T52" fmla="*/ 127 w 280"/>
              <a:gd name="T53" fmla="*/ 938 h 1344"/>
              <a:gd name="T54" fmla="*/ 127 w 280"/>
              <a:gd name="T55" fmla="*/ 811 h 1344"/>
              <a:gd name="T56" fmla="*/ 127 w 280"/>
              <a:gd name="T57" fmla="*/ 685 h 1344"/>
              <a:gd name="T58" fmla="*/ 115 w 280"/>
              <a:gd name="T59" fmla="*/ 583 h 1344"/>
              <a:gd name="T60" fmla="*/ 115 w 280"/>
              <a:gd name="T61" fmla="*/ 482 h 1344"/>
              <a:gd name="T62" fmla="*/ 102 w 280"/>
              <a:gd name="T63" fmla="*/ 406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80" h="1344">
                <a:moveTo>
                  <a:pt x="102" y="368"/>
                </a:moveTo>
                <a:lnTo>
                  <a:pt x="89" y="305"/>
                </a:lnTo>
                <a:lnTo>
                  <a:pt x="89" y="254"/>
                </a:lnTo>
                <a:lnTo>
                  <a:pt x="77" y="203"/>
                </a:lnTo>
                <a:lnTo>
                  <a:pt x="77" y="165"/>
                </a:lnTo>
                <a:lnTo>
                  <a:pt x="64" y="127"/>
                </a:lnTo>
                <a:lnTo>
                  <a:pt x="64" y="102"/>
                </a:lnTo>
                <a:lnTo>
                  <a:pt x="51" y="89"/>
                </a:lnTo>
                <a:lnTo>
                  <a:pt x="38" y="76"/>
                </a:lnTo>
                <a:lnTo>
                  <a:pt x="26" y="64"/>
                </a:lnTo>
                <a:lnTo>
                  <a:pt x="13" y="64"/>
                </a:lnTo>
                <a:lnTo>
                  <a:pt x="0" y="38"/>
                </a:lnTo>
                <a:lnTo>
                  <a:pt x="13" y="26"/>
                </a:lnTo>
                <a:lnTo>
                  <a:pt x="13" y="13"/>
                </a:lnTo>
                <a:lnTo>
                  <a:pt x="26" y="13"/>
                </a:lnTo>
                <a:lnTo>
                  <a:pt x="38" y="13"/>
                </a:lnTo>
                <a:lnTo>
                  <a:pt x="51" y="0"/>
                </a:lnTo>
                <a:lnTo>
                  <a:pt x="64" y="0"/>
                </a:lnTo>
                <a:lnTo>
                  <a:pt x="89" y="13"/>
                </a:lnTo>
                <a:lnTo>
                  <a:pt x="115" y="13"/>
                </a:lnTo>
                <a:lnTo>
                  <a:pt x="140" y="26"/>
                </a:lnTo>
                <a:lnTo>
                  <a:pt x="166" y="38"/>
                </a:lnTo>
                <a:lnTo>
                  <a:pt x="191" y="51"/>
                </a:lnTo>
                <a:lnTo>
                  <a:pt x="217" y="51"/>
                </a:lnTo>
                <a:lnTo>
                  <a:pt x="229" y="64"/>
                </a:lnTo>
                <a:lnTo>
                  <a:pt x="255" y="76"/>
                </a:lnTo>
                <a:lnTo>
                  <a:pt x="267" y="76"/>
                </a:lnTo>
                <a:lnTo>
                  <a:pt x="267" y="89"/>
                </a:lnTo>
                <a:lnTo>
                  <a:pt x="280" y="102"/>
                </a:lnTo>
                <a:lnTo>
                  <a:pt x="280" y="115"/>
                </a:lnTo>
                <a:lnTo>
                  <a:pt x="280" y="140"/>
                </a:lnTo>
                <a:lnTo>
                  <a:pt x="280" y="165"/>
                </a:lnTo>
                <a:lnTo>
                  <a:pt x="280" y="191"/>
                </a:lnTo>
                <a:lnTo>
                  <a:pt x="267" y="216"/>
                </a:lnTo>
                <a:lnTo>
                  <a:pt x="267" y="241"/>
                </a:lnTo>
                <a:lnTo>
                  <a:pt x="267" y="279"/>
                </a:lnTo>
                <a:lnTo>
                  <a:pt x="267" y="317"/>
                </a:lnTo>
                <a:lnTo>
                  <a:pt x="267" y="368"/>
                </a:lnTo>
                <a:lnTo>
                  <a:pt x="267" y="419"/>
                </a:lnTo>
                <a:lnTo>
                  <a:pt x="255" y="482"/>
                </a:lnTo>
                <a:lnTo>
                  <a:pt x="255" y="558"/>
                </a:lnTo>
                <a:lnTo>
                  <a:pt x="255" y="634"/>
                </a:lnTo>
                <a:lnTo>
                  <a:pt x="255" y="723"/>
                </a:lnTo>
                <a:lnTo>
                  <a:pt x="255" y="811"/>
                </a:lnTo>
                <a:lnTo>
                  <a:pt x="255" y="913"/>
                </a:lnTo>
                <a:lnTo>
                  <a:pt x="255" y="1027"/>
                </a:lnTo>
                <a:lnTo>
                  <a:pt x="255" y="1141"/>
                </a:lnTo>
                <a:lnTo>
                  <a:pt x="255" y="1268"/>
                </a:lnTo>
                <a:lnTo>
                  <a:pt x="127" y="1344"/>
                </a:lnTo>
                <a:lnTo>
                  <a:pt x="127" y="1255"/>
                </a:lnTo>
                <a:lnTo>
                  <a:pt x="127" y="1166"/>
                </a:lnTo>
                <a:lnTo>
                  <a:pt x="127" y="1090"/>
                </a:lnTo>
                <a:lnTo>
                  <a:pt x="127" y="1014"/>
                </a:lnTo>
                <a:lnTo>
                  <a:pt x="127" y="938"/>
                </a:lnTo>
                <a:lnTo>
                  <a:pt x="127" y="875"/>
                </a:lnTo>
                <a:lnTo>
                  <a:pt x="127" y="811"/>
                </a:lnTo>
                <a:lnTo>
                  <a:pt x="127" y="748"/>
                </a:lnTo>
                <a:lnTo>
                  <a:pt x="127" y="685"/>
                </a:lnTo>
                <a:lnTo>
                  <a:pt x="115" y="634"/>
                </a:lnTo>
                <a:lnTo>
                  <a:pt x="115" y="583"/>
                </a:lnTo>
                <a:lnTo>
                  <a:pt x="115" y="533"/>
                </a:lnTo>
                <a:lnTo>
                  <a:pt x="115" y="482"/>
                </a:lnTo>
                <a:lnTo>
                  <a:pt x="102" y="444"/>
                </a:lnTo>
                <a:lnTo>
                  <a:pt x="102" y="406"/>
                </a:lnTo>
                <a:lnTo>
                  <a:pt x="102" y="36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711" name="Freeform 55"/>
          <p:cNvSpPr>
            <a:spLocks noChangeArrowheads="1"/>
          </p:cNvSpPr>
          <p:nvPr/>
        </p:nvSpPr>
        <p:spPr bwMode="auto">
          <a:xfrm>
            <a:off x="5942013" y="3359151"/>
            <a:ext cx="557212" cy="482600"/>
          </a:xfrm>
          <a:custGeom>
            <a:avLst/>
            <a:gdLst>
              <a:gd name="T0" fmla="*/ 521 w 878"/>
              <a:gd name="T1" fmla="*/ 152 h 570"/>
              <a:gd name="T2" fmla="*/ 598 w 878"/>
              <a:gd name="T3" fmla="*/ 114 h 570"/>
              <a:gd name="T4" fmla="*/ 661 w 878"/>
              <a:gd name="T5" fmla="*/ 89 h 570"/>
              <a:gd name="T6" fmla="*/ 725 w 878"/>
              <a:gd name="T7" fmla="*/ 51 h 570"/>
              <a:gd name="T8" fmla="*/ 763 w 878"/>
              <a:gd name="T9" fmla="*/ 25 h 570"/>
              <a:gd name="T10" fmla="*/ 801 w 878"/>
              <a:gd name="T11" fmla="*/ 13 h 570"/>
              <a:gd name="T12" fmla="*/ 827 w 878"/>
              <a:gd name="T13" fmla="*/ 0 h 570"/>
              <a:gd name="T14" fmla="*/ 852 w 878"/>
              <a:gd name="T15" fmla="*/ 0 h 570"/>
              <a:gd name="T16" fmla="*/ 878 w 878"/>
              <a:gd name="T17" fmla="*/ 13 h 570"/>
              <a:gd name="T18" fmla="*/ 865 w 878"/>
              <a:gd name="T19" fmla="*/ 38 h 570"/>
              <a:gd name="T20" fmla="*/ 814 w 878"/>
              <a:gd name="T21" fmla="*/ 76 h 570"/>
              <a:gd name="T22" fmla="*/ 750 w 878"/>
              <a:gd name="T23" fmla="*/ 127 h 570"/>
              <a:gd name="T24" fmla="*/ 649 w 878"/>
              <a:gd name="T25" fmla="*/ 215 h 570"/>
              <a:gd name="T26" fmla="*/ 547 w 878"/>
              <a:gd name="T27" fmla="*/ 304 h 570"/>
              <a:gd name="T28" fmla="*/ 458 w 878"/>
              <a:gd name="T29" fmla="*/ 367 h 570"/>
              <a:gd name="T30" fmla="*/ 394 w 878"/>
              <a:gd name="T31" fmla="*/ 431 h 570"/>
              <a:gd name="T32" fmla="*/ 331 w 878"/>
              <a:gd name="T33" fmla="*/ 481 h 570"/>
              <a:gd name="T34" fmla="*/ 280 w 878"/>
              <a:gd name="T35" fmla="*/ 519 h 570"/>
              <a:gd name="T36" fmla="*/ 241 w 878"/>
              <a:gd name="T37" fmla="*/ 545 h 570"/>
              <a:gd name="T38" fmla="*/ 216 w 878"/>
              <a:gd name="T39" fmla="*/ 557 h 570"/>
              <a:gd name="T40" fmla="*/ 191 w 878"/>
              <a:gd name="T41" fmla="*/ 570 h 570"/>
              <a:gd name="T42" fmla="*/ 165 w 878"/>
              <a:gd name="T43" fmla="*/ 570 h 570"/>
              <a:gd name="T44" fmla="*/ 127 w 878"/>
              <a:gd name="T45" fmla="*/ 557 h 570"/>
              <a:gd name="T46" fmla="*/ 102 w 878"/>
              <a:gd name="T47" fmla="*/ 532 h 570"/>
              <a:gd name="T48" fmla="*/ 63 w 878"/>
              <a:gd name="T49" fmla="*/ 494 h 570"/>
              <a:gd name="T50" fmla="*/ 25 w 878"/>
              <a:gd name="T51" fmla="*/ 469 h 570"/>
              <a:gd name="T52" fmla="*/ 12 w 878"/>
              <a:gd name="T53" fmla="*/ 443 h 570"/>
              <a:gd name="T54" fmla="*/ 0 w 878"/>
              <a:gd name="T55" fmla="*/ 418 h 570"/>
              <a:gd name="T56" fmla="*/ 12 w 878"/>
              <a:gd name="T57" fmla="*/ 393 h 570"/>
              <a:gd name="T58" fmla="*/ 25 w 878"/>
              <a:gd name="T59" fmla="*/ 367 h 570"/>
              <a:gd name="T60" fmla="*/ 63 w 878"/>
              <a:gd name="T61" fmla="*/ 367 h 570"/>
              <a:gd name="T62" fmla="*/ 102 w 878"/>
              <a:gd name="T63" fmla="*/ 380 h 570"/>
              <a:gd name="T64" fmla="*/ 127 w 878"/>
              <a:gd name="T65" fmla="*/ 380 h 570"/>
              <a:gd name="T66" fmla="*/ 140 w 878"/>
              <a:gd name="T67" fmla="*/ 367 h 570"/>
              <a:gd name="T68" fmla="*/ 165 w 878"/>
              <a:gd name="T69" fmla="*/ 355 h 570"/>
              <a:gd name="T70" fmla="*/ 191 w 878"/>
              <a:gd name="T71" fmla="*/ 342 h 570"/>
              <a:gd name="T72" fmla="*/ 229 w 878"/>
              <a:gd name="T73" fmla="*/ 317 h 570"/>
              <a:gd name="T74" fmla="*/ 280 w 878"/>
              <a:gd name="T75" fmla="*/ 291 h 570"/>
              <a:gd name="T76" fmla="*/ 343 w 878"/>
              <a:gd name="T77" fmla="*/ 266 h 570"/>
              <a:gd name="T78" fmla="*/ 407 w 878"/>
              <a:gd name="T79" fmla="*/ 228 h 570"/>
              <a:gd name="T80" fmla="*/ 483 w 878"/>
              <a:gd name="T81" fmla="*/ 177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78" h="570">
                <a:moveTo>
                  <a:pt x="483" y="177"/>
                </a:moveTo>
                <a:lnTo>
                  <a:pt x="521" y="152"/>
                </a:lnTo>
                <a:lnTo>
                  <a:pt x="560" y="139"/>
                </a:lnTo>
                <a:lnTo>
                  <a:pt x="598" y="114"/>
                </a:lnTo>
                <a:lnTo>
                  <a:pt x="636" y="101"/>
                </a:lnTo>
                <a:lnTo>
                  <a:pt x="661" y="89"/>
                </a:lnTo>
                <a:lnTo>
                  <a:pt x="687" y="63"/>
                </a:lnTo>
                <a:lnTo>
                  <a:pt x="725" y="51"/>
                </a:lnTo>
                <a:lnTo>
                  <a:pt x="738" y="38"/>
                </a:lnTo>
                <a:lnTo>
                  <a:pt x="763" y="25"/>
                </a:lnTo>
                <a:lnTo>
                  <a:pt x="789" y="25"/>
                </a:lnTo>
                <a:lnTo>
                  <a:pt x="801" y="13"/>
                </a:lnTo>
                <a:lnTo>
                  <a:pt x="814" y="0"/>
                </a:lnTo>
                <a:lnTo>
                  <a:pt x="827" y="0"/>
                </a:lnTo>
                <a:lnTo>
                  <a:pt x="839" y="0"/>
                </a:lnTo>
                <a:lnTo>
                  <a:pt x="852" y="0"/>
                </a:lnTo>
                <a:lnTo>
                  <a:pt x="865" y="0"/>
                </a:lnTo>
                <a:lnTo>
                  <a:pt x="878" y="13"/>
                </a:lnTo>
                <a:lnTo>
                  <a:pt x="865" y="25"/>
                </a:lnTo>
                <a:lnTo>
                  <a:pt x="865" y="38"/>
                </a:lnTo>
                <a:lnTo>
                  <a:pt x="839" y="51"/>
                </a:lnTo>
                <a:lnTo>
                  <a:pt x="814" y="76"/>
                </a:lnTo>
                <a:lnTo>
                  <a:pt x="789" y="101"/>
                </a:lnTo>
                <a:lnTo>
                  <a:pt x="750" y="127"/>
                </a:lnTo>
                <a:lnTo>
                  <a:pt x="699" y="165"/>
                </a:lnTo>
                <a:lnTo>
                  <a:pt x="649" y="215"/>
                </a:lnTo>
                <a:lnTo>
                  <a:pt x="598" y="253"/>
                </a:lnTo>
                <a:lnTo>
                  <a:pt x="547" y="304"/>
                </a:lnTo>
                <a:lnTo>
                  <a:pt x="509" y="329"/>
                </a:lnTo>
                <a:lnTo>
                  <a:pt x="458" y="367"/>
                </a:lnTo>
                <a:lnTo>
                  <a:pt x="420" y="405"/>
                </a:lnTo>
                <a:lnTo>
                  <a:pt x="394" y="431"/>
                </a:lnTo>
                <a:lnTo>
                  <a:pt x="356" y="456"/>
                </a:lnTo>
                <a:lnTo>
                  <a:pt x="331" y="481"/>
                </a:lnTo>
                <a:lnTo>
                  <a:pt x="305" y="494"/>
                </a:lnTo>
                <a:lnTo>
                  <a:pt x="280" y="519"/>
                </a:lnTo>
                <a:lnTo>
                  <a:pt x="267" y="532"/>
                </a:lnTo>
                <a:lnTo>
                  <a:pt x="241" y="545"/>
                </a:lnTo>
                <a:lnTo>
                  <a:pt x="229" y="545"/>
                </a:lnTo>
                <a:lnTo>
                  <a:pt x="216" y="557"/>
                </a:lnTo>
                <a:lnTo>
                  <a:pt x="203" y="557"/>
                </a:lnTo>
                <a:lnTo>
                  <a:pt x="191" y="570"/>
                </a:lnTo>
                <a:lnTo>
                  <a:pt x="178" y="570"/>
                </a:lnTo>
                <a:lnTo>
                  <a:pt x="165" y="570"/>
                </a:lnTo>
                <a:lnTo>
                  <a:pt x="140" y="557"/>
                </a:lnTo>
                <a:lnTo>
                  <a:pt x="127" y="557"/>
                </a:lnTo>
                <a:lnTo>
                  <a:pt x="114" y="545"/>
                </a:lnTo>
                <a:lnTo>
                  <a:pt x="102" y="532"/>
                </a:lnTo>
                <a:lnTo>
                  <a:pt x="76" y="519"/>
                </a:lnTo>
                <a:lnTo>
                  <a:pt x="63" y="494"/>
                </a:lnTo>
                <a:lnTo>
                  <a:pt x="51" y="481"/>
                </a:lnTo>
                <a:lnTo>
                  <a:pt x="25" y="469"/>
                </a:lnTo>
                <a:lnTo>
                  <a:pt x="25" y="456"/>
                </a:lnTo>
                <a:lnTo>
                  <a:pt x="12" y="443"/>
                </a:lnTo>
                <a:lnTo>
                  <a:pt x="12" y="431"/>
                </a:lnTo>
                <a:lnTo>
                  <a:pt x="0" y="418"/>
                </a:lnTo>
                <a:lnTo>
                  <a:pt x="0" y="405"/>
                </a:lnTo>
                <a:lnTo>
                  <a:pt x="12" y="393"/>
                </a:lnTo>
                <a:lnTo>
                  <a:pt x="12" y="380"/>
                </a:lnTo>
                <a:lnTo>
                  <a:pt x="25" y="367"/>
                </a:lnTo>
                <a:lnTo>
                  <a:pt x="38" y="367"/>
                </a:lnTo>
                <a:lnTo>
                  <a:pt x="63" y="367"/>
                </a:lnTo>
                <a:lnTo>
                  <a:pt x="76" y="380"/>
                </a:lnTo>
                <a:lnTo>
                  <a:pt x="102" y="380"/>
                </a:lnTo>
                <a:lnTo>
                  <a:pt x="114" y="380"/>
                </a:lnTo>
                <a:lnTo>
                  <a:pt x="127" y="380"/>
                </a:lnTo>
                <a:lnTo>
                  <a:pt x="140" y="380"/>
                </a:lnTo>
                <a:lnTo>
                  <a:pt x="140" y="367"/>
                </a:lnTo>
                <a:lnTo>
                  <a:pt x="152" y="367"/>
                </a:lnTo>
                <a:lnTo>
                  <a:pt x="165" y="355"/>
                </a:lnTo>
                <a:lnTo>
                  <a:pt x="178" y="355"/>
                </a:lnTo>
                <a:lnTo>
                  <a:pt x="191" y="342"/>
                </a:lnTo>
                <a:lnTo>
                  <a:pt x="203" y="329"/>
                </a:lnTo>
                <a:lnTo>
                  <a:pt x="229" y="317"/>
                </a:lnTo>
                <a:lnTo>
                  <a:pt x="254" y="304"/>
                </a:lnTo>
                <a:lnTo>
                  <a:pt x="280" y="291"/>
                </a:lnTo>
                <a:lnTo>
                  <a:pt x="305" y="279"/>
                </a:lnTo>
                <a:lnTo>
                  <a:pt x="343" y="266"/>
                </a:lnTo>
                <a:lnTo>
                  <a:pt x="369" y="241"/>
                </a:lnTo>
                <a:lnTo>
                  <a:pt x="407" y="228"/>
                </a:lnTo>
                <a:lnTo>
                  <a:pt x="445" y="203"/>
                </a:lnTo>
                <a:lnTo>
                  <a:pt x="483" y="17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65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崩</a:t>
            </a:r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塌</a:t>
            </a:r>
            <a:endParaRPr lang="zh-CN" altLang="en-US" sz="6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"/>
          <p:cNvSpPr>
            <a:spLocks noChangeArrowheads="1"/>
          </p:cNvSpPr>
          <p:nvPr/>
        </p:nvSpPr>
        <p:spPr bwMode="auto">
          <a:xfrm>
            <a:off x="5287963" y="4917017"/>
            <a:ext cx="331311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土和日两字都要扁小，两个习字要紧凑、里边点小提稍长、上下排列。</a:t>
            </a:r>
            <a:endParaRPr lang="zh-CN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7" name="矩形 4"/>
          <p:cNvSpPr>
            <a:spLocks noChangeArrowheads="1"/>
          </p:cNvSpPr>
          <p:nvPr/>
        </p:nvSpPr>
        <p:spPr bwMode="auto">
          <a:xfrm>
            <a:off x="2628901" y="255270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塌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2851151" y="158538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tā 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15964" y="4167718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</a:rPr>
              <a:t>左右</a:t>
            </a:r>
            <a:endParaRPr lang="zh-CN" altLang="en-US" sz="2200" b="1" dirty="0" smtClean="0">
              <a:latin typeface="+mj-ea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15963" y="5276851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solidFill>
                  <a:srgbClr val="000000"/>
                </a:solidFill>
                <a:latin typeface="+mj-ea"/>
              </a:rPr>
              <a:t>倒塌   鼻</a:t>
            </a:r>
            <a:r>
              <a:rPr lang="zh-CN" altLang="en-US" sz="2200" b="1" dirty="0">
                <a:solidFill>
                  <a:srgbClr val="000000"/>
                </a:solidFill>
                <a:latin typeface="+mj-ea"/>
              </a:rPr>
              <a:t>蹋嘴歪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15963" y="5831417"/>
            <a:ext cx="451961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>
                <a:latin typeface="+mj-ea"/>
                <a:ea typeface="+mj-ea"/>
              </a:rPr>
              <a:t>这栋旧</a:t>
            </a:r>
            <a:r>
              <a:rPr lang="zh-CN" altLang="en-US" sz="2200" b="1" dirty="0" smtClean="0">
                <a:latin typeface="+mj-ea"/>
                <a:ea typeface="+mj-ea"/>
              </a:rPr>
              <a:t>楼崩塌</a:t>
            </a:r>
            <a:r>
              <a:rPr lang="zh-CN" altLang="en-US" sz="2200" b="1" dirty="0">
                <a:latin typeface="+mj-ea"/>
                <a:ea typeface="+mj-ea"/>
              </a:rPr>
              <a:t>了一大块。 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15964" y="4724401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T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>
                <a:latin typeface="+mj-ea"/>
                <a:ea typeface="+mj-ea"/>
              </a:rPr>
              <a:t>土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grpSp>
        <p:nvGrpSpPr>
          <p:cNvPr id="35873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36" name="圆角矩形 35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pic>
        <p:nvPicPr>
          <p:cNvPr id="35876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0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0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0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0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5028" name="任意多边形 85027"/>
          <p:cNvSpPr>
            <a:spLocks noChangeArrowheads="1"/>
          </p:cNvSpPr>
          <p:nvPr/>
        </p:nvSpPr>
        <p:spPr bwMode="auto">
          <a:xfrm>
            <a:off x="6831013" y="2188634"/>
            <a:ext cx="214312" cy="342900"/>
          </a:xfrm>
          <a:custGeom>
            <a:avLst/>
            <a:gdLst>
              <a:gd name="T0" fmla="*/ 239 w 337"/>
              <a:gd name="T1" fmla="*/ 76 h 403"/>
              <a:gd name="T2" fmla="*/ 272 w 337"/>
              <a:gd name="T3" fmla="*/ 98 h 403"/>
              <a:gd name="T4" fmla="*/ 304 w 337"/>
              <a:gd name="T5" fmla="*/ 130 h 403"/>
              <a:gd name="T6" fmla="*/ 326 w 337"/>
              <a:gd name="T7" fmla="*/ 163 h 403"/>
              <a:gd name="T8" fmla="*/ 337 w 337"/>
              <a:gd name="T9" fmla="*/ 207 h 403"/>
              <a:gd name="T10" fmla="*/ 337 w 337"/>
              <a:gd name="T11" fmla="*/ 250 h 403"/>
              <a:gd name="T12" fmla="*/ 337 w 337"/>
              <a:gd name="T13" fmla="*/ 283 h 403"/>
              <a:gd name="T14" fmla="*/ 337 w 337"/>
              <a:gd name="T15" fmla="*/ 326 h 403"/>
              <a:gd name="T16" fmla="*/ 326 w 337"/>
              <a:gd name="T17" fmla="*/ 359 h 403"/>
              <a:gd name="T18" fmla="*/ 315 w 337"/>
              <a:gd name="T19" fmla="*/ 381 h 403"/>
              <a:gd name="T20" fmla="*/ 304 w 337"/>
              <a:gd name="T21" fmla="*/ 392 h 403"/>
              <a:gd name="T22" fmla="*/ 304 w 337"/>
              <a:gd name="T23" fmla="*/ 403 h 403"/>
              <a:gd name="T24" fmla="*/ 293 w 337"/>
              <a:gd name="T25" fmla="*/ 403 h 403"/>
              <a:gd name="T26" fmla="*/ 283 w 337"/>
              <a:gd name="T27" fmla="*/ 403 h 403"/>
              <a:gd name="T28" fmla="*/ 272 w 337"/>
              <a:gd name="T29" fmla="*/ 392 h 403"/>
              <a:gd name="T30" fmla="*/ 250 w 337"/>
              <a:gd name="T31" fmla="*/ 381 h 403"/>
              <a:gd name="T32" fmla="*/ 228 w 337"/>
              <a:gd name="T33" fmla="*/ 359 h 403"/>
              <a:gd name="T34" fmla="*/ 196 w 337"/>
              <a:gd name="T35" fmla="*/ 326 h 403"/>
              <a:gd name="T36" fmla="*/ 163 w 337"/>
              <a:gd name="T37" fmla="*/ 294 h 403"/>
              <a:gd name="T38" fmla="*/ 130 w 337"/>
              <a:gd name="T39" fmla="*/ 250 h 403"/>
              <a:gd name="T40" fmla="*/ 119 w 337"/>
              <a:gd name="T41" fmla="*/ 228 h 403"/>
              <a:gd name="T42" fmla="*/ 98 w 337"/>
              <a:gd name="T43" fmla="*/ 207 h 403"/>
              <a:gd name="T44" fmla="*/ 87 w 337"/>
              <a:gd name="T45" fmla="*/ 185 h 403"/>
              <a:gd name="T46" fmla="*/ 65 w 337"/>
              <a:gd name="T47" fmla="*/ 163 h 403"/>
              <a:gd name="T48" fmla="*/ 54 w 337"/>
              <a:gd name="T49" fmla="*/ 141 h 403"/>
              <a:gd name="T50" fmla="*/ 43 w 337"/>
              <a:gd name="T51" fmla="*/ 130 h 403"/>
              <a:gd name="T52" fmla="*/ 22 w 337"/>
              <a:gd name="T53" fmla="*/ 98 h 403"/>
              <a:gd name="T54" fmla="*/ 11 w 337"/>
              <a:gd name="T55" fmla="*/ 76 h 403"/>
              <a:gd name="T56" fmla="*/ 0 w 337"/>
              <a:gd name="T57" fmla="*/ 54 h 403"/>
              <a:gd name="T58" fmla="*/ 0 w 337"/>
              <a:gd name="T59" fmla="*/ 43 h 403"/>
              <a:gd name="T60" fmla="*/ 0 w 337"/>
              <a:gd name="T61" fmla="*/ 33 h 403"/>
              <a:gd name="T62" fmla="*/ 0 w 337"/>
              <a:gd name="T63" fmla="*/ 22 h 403"/>
              <a:gd name="T64" fmla="*/ 0 w 337"/>
              <a:gd name="T65" fmla="*/ 11 h 403"/>
              <a:gd name="T66" fmla="*/ 11 w 337"/>
              <a:gd name="T67" fmla="*/ 11 h 403"/>
              <a:gd name="T68" fmla="*/ 22 w 337"/>
              <a:gd name="T69" fmla="*/ 0 h 403"/>
              <a:gd name="T70" fmla="*/ 32 w 337"/>
              <a:gd name="T71" fmla="*/ 0 h 403"/>
              <a:gd name="T72" fmla="*/ 43 w 337"/>
              <a:gd name="T73" fmla="*/ 0 h 403"/>
              <a:gd name="T74" fmla="*/ 54 w 337"/>
              <a:gd name="T75" fmla="*/ 0 h 403"/>
              <a:gd name="T76" fmla="*/ 76 w 337"/>
              <a:gd name="T77" fmla="*/ 11 h 403"/>
              <a:gd name="T78" fmla="*/ 119 w 337"/>
              <a:gd name="T79" fmla="*/ 22 h 403"/>
              <a:gd name="T80" fmla="*/ 152 w 337"/>
              <a:gd name="T81" fmla="*/ 33 h 403"/>
              <a:gd name="T82" fmla="*/ 196 w 337"/>
              <a:gd name="T83" fmla="*/ 54 h 403"/>
              <a:gd name="T84" fmla="*/ 239 w 337"/>
              <a:gd name="T85" fmla="*/ 76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37" h="403">
                <a:moveTo>
                  <a:pt x="239" y="76"/>
                </a:moveTo>
                <a:lnTo>
                  <a:pt x="272" y="98"/>
                </a:lnTo>
                <a:lnTo>
                  <a:pt x="304" y="130"/>
                </a:lnTo>
                <a:lnTo>
                  <a:pt x="326" y="163"/>
                </a:lnTo>
                <a:lnTo>
                  <a:pt x="337" y="207"/>
                </a:lnTo>
                <a:lnTo>
                  <a:pt x="337" y="250"/>
                </a:lnTo>
                <a:lnTo>
                  <a:pt x="337" y="283"/>
                </a:lnTo>
                <a:lnTo>
                  <a:pt x="337" y="326"/>
                </a:lnTo>
                <a:lnTo>
                  <a:pt x="326" y="359"/>
                </a:lnTo>
                <a:lnTo>
                  <a:pt x="315" y="381"/>
                </a:lnTo>
                <a:lnTo>
                  <a:pt x="304" y="392"/>
                </a:lnTo>
                <a:lnTo>
                  <a:pt x="304" y="403"/>
                </a:lnTo>
                <a:lnTo>
                  <a:pt x="293" y="403"/>
                </a:lnTo>
                <a:lnTo>
                  <a:pt x="283" y="403"/>
                </a:lnTo>
                <a:lnTo>
                  <a:pt x="272" y="392"/>
                </a:lnTo>
                <a:lnTo>
                  <a:pt x="250" y="381"/>
                </a:lnTo>
                <a:lnTo>
                  <a:pt x="228" y="359"/>
                </a:lnTo>
                <a:lnTo>
                  <a:pt x="196" y="326"/>
                </a:lnTo>
                <a:lnTo>
                  <a:pt x="163" y="294"/>
                </a:lnTo>
                <a:lnTo>
                  <a:pt x="130" y="250"/>
                </a:lnTo>
                <a:lnTo>
                  <a:pt x="119" y="228"/>
                </a:lnTo>
                <a:lnTo>
                  <a:pt x="98" y="207"/>
                </a:lnTo>
                <a:lnTo>
                  <a:pt x="87" y="185"/>
                </a:lnTo>
                <a:lnTo>
                  <a:pt x="65" y="163"/>
                </a:lnTo>
                <a:lnTo>
                  <a:pt x="54" y="141"/>
                </a:lnTo>
                <a:lnTo>
                  <a:pt x="43" y="130"/>
                </a:lnTo>
                <a:lnTo>
                  <a:pt x="22" y="98"/>
                </a:lnTo>
                <a:lnTo>
                  <a:pt x="11" y="76"/>
                </a:lnTo>
                <a:lnTo>
                  <a:pt x="0" y="54"/>
                </a:lnTo>
                <a:lnTo>
                  <a:pt x="0" y="43"/>
                </a:lnTo>
                <a:lnTo>
                  <a:pt x="0" y="33"/>
                </a:lnTo>
                <a:lnTo>
                  <a:pt x="0" y="22"/>
                </a:lnTo>
                <a:lnTo>
                  <a:pt x="0" y="11"/>
                </a:lnTo>
                <a:lnTo>
                  <a:pt x="11" y="11"/>
                </a:lnTo>
                <a:lnTo>
                  <a:pt x="22" y="0"/>
                </a:lnTo>
                <a:lnTo>
                  <a:pt x="32" y="0"/>
                </a:lnTo>
                <a:lnTo>
                  <a:pt x="43" y="0"/>
                </a:lnTo>
                <a:lnTo>
                  <a:pt x="54" y="0"/>
                </a:lnTo>
                <a:lnTo>
                  <a:pt x="76" y="11"/>
                </a:lnTo>
                <a:lnTo>
                  <a:pt x="119" y="22"/>
                </a:lnTo>
                <a:lnTo>
                  <a:pt x="152" y="33"/>
                </a:lnTo>
                <a:lnTo>
                  <a:pt x="196" y="54"/>
                </a:lnTo>
                <a:lnTo>
                  <a:pt x="239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5030" name="任意多边形 85029"/>
          <p:cNvSpPr>
            <a:spLocks noChangeArrowheads="1"/>
          </p:cNvSpPr>
          <p:nvPr/>
        </p:nvSpPr>
        <p:spPr bwMode="auto">
          <a:xfrm>
            <a:off x="6070601" y="3875618"/>
            <a:ext cx="193675" cy="560916"/>
          </a:xfrm>
          <a:custGeom>
            <a:avLst/>
            <a:gdLst>
              <a:gd name="T0" fmla="*/ 141 w 304"/>
              <a:gd name="T1" fmla="*/ 610 h 664"/>
              <a:gd name="T2" fmla="*/ 120 w 304"/>
              <a:gd name="T3" fmla="*/ 621 h 664"/>
              <a:gd name="T4" fmla="*/ 109 w 304"/>
              <a:gd name="T5" fmla="*/ 642 h 664"/>
              <a:gd name="T6" fmla="*/ 98 w 304"/>
              <a:gd name="T7" fmla="*/ 653 h 664"/>
              <a:gd name="T8" fmla="*/ 76 w 304"/>
              <a:gd name="T9" fmla="*/ 653 h 664"/>
              <a:gd name="T10" fmla="*/ 65 w 304"/>
              <a:gd name="T11" fmla="*/ 664 h 664"/>
              <a:gd name="T12" fmla="*/ 65 w 304"/>
              <a:gd name="T13" fmla="*/ 653 h 664"/>
              <a:gd name="T14" fmla="*/ 54 w 304"/>
              <a:gd name="T15" fmla="*/ 653 h 664"/>
              <a:gd name="T16" fmla="*/ 43 w 304"/>
              <a:gd name="T17" fmla="*/ 642 h 664"/>
              <a:gd name="T18" fmla="*/ 33 w 304"/>
              <a:gd name="T19" fmla="*/ 610 h 664"/>
              <a:gd name="T20" fmla="*/ 22 w 304"/>
              <a:gd name="T21" fmla="*/ 588 h 664"/>
              <a:gd name="T22" fmla="*/ 11 w 304"/>
              <a:gd name="T23" fmla="*/ 555 h 664"/>
              <a:gd name="T24" fmla="*/ 0 w 304"/>
              <a:gd name="T25" fmla="*/ 523 h 664"/>
              <a:gd name="T26" fmla="*/ 0 w 304"/>
              <a:gd name="T27" fmla="*/ 490 h 664"/>
              <a:gd name="T28" fmla="*/ 0 w 304"/>
              <a:gd name="T29" fmla="*/ 468 h 664"/>
              <a:gd name="T30" fmla="*/ 11 w 304"/>
              <a:gd name="T31" fmla="*/ 447 h 664"/>
              <a:gd name="T32" fmla="*/ 11 w 304"/>
              <a:gd name="T33" fmla="*/ 436 h 664"/>
              <a:gd name="T34" fmla="*/ 33 w 304"/>
              <a:gd name="T35" fmla="*/ 414 h 664"/>
              <a:gd name="T36" fmla="*/ 43 w 304"/>
              <a:gd name="T37" fmla="*/ 403 h 664"/>
              <a:gd name="T38" fmla="*/ 65 w 304"/>
              <a:gd name="T39" fmla="*/ 370 h 664"/>
              <a:gd name="T40" fmla="*/ 98 w 304"/>
              <a:gd name="T41" fmla="*/ 338 h 664"/>
              <a:gd name="T42" fmla="*/ 109 w 304"/>
              <a:gd name="T43" fmla="*/ 316 h 664"/>
              <a:gd name="T44" fmla="*/ 120 w 304"/>
              <a:gd name="T45" fmla="*/ 294 h 664"/>
              <a:gd name="T46" fmla="*/ 141 w 304"/>
              <a:gd name="T47" fmla="*/ 262 h 664"/>
              <a:gd name="T48" fmla="*/ 163 w 304"/>
              <a:gd name="T49" fmla="*/ 218 h 664"/>
              <a:gd name="T50" fmla="*/ 174 w 304"/>
              <a:gd name="T51" fmla="*/ 174 h 664"/>
              <a:gd name="T52" fmla="*/ 196 w 304"/>
              <a:gd name="T53" fmla="*/ 120 h 664"/>
              <a:gd name="T54" fmla="*/ 217 w 304"/>
              <a:gd name="T55" fmla="*/ 66 h 664"/>
              <a:gd name="T56" fmla="*/ 239 w 304"/>
              <a:gd name="T57" fmla="*/ 0 h 664"/>
              <a:gd name="T58" fmla="*/ 261 w 304"/>
              <a:gd name="T59" fmla="*/ 0 h 664"/>
              <a:gd name="T60" fmla="*/ 272 w 304"/>
              <a:gd name="T61" fmla="*/ 11 h 664"/>
              <a:gd name="T62" fmla="*/ 283 w 304"/>
              <a:gd name="T63" fmla="*/ 22 h 664"/>
              <a:gd name="T64" fmla="*/ 294 w 304"/>
              <a:gd name="T65" fmla="*/ 44 h 664"/>
              <a:gd name="T66" fmla="*/ 304 w 304"/>
              <a:gd name="T67" fmla="*/ 77 h 664"/>
              <a:gd name="T68" fmla="*/ 304 w 304"/>
              <a:gd name="T69" fmla="*/ 98 h 664"/>
              <a:gd name="T70" fmla="*/ 304 w 304"/>
              <a:gd name="T71" fmla="*/ 131 h 664"/>
              <a:gd name="T72" fmla="*/ 304 w 304"/>
              <a:gd name="T73" fmla="*/ 164 h 664"/>
              <a:gd name="T74" fmla="*/ 304 w 304"/>
              <a:gd name="T75" fmla="*/ 207 h 664"/>
              <a:gd name="T76" fmla="*/ 294 w 304"/>
              <a:gd name="T77" fmla="*/ 262 h 664"/>
              <a:gd name="T78" fmla="*/ 283 w 304"/>
              <a:gd name="T79" fmla="*/ 316 h 664"/>
              <a:gd name="T80" fmla="*/ 261 w 304"/>
              <a:gd name="T81" fmla="*/ 370 h 664"/>
              <a:gd name="T82" fmla="*/ 239 w 304"/>
              <a:gd name="T83" fmla="*/ 447 h 664"/>
              <a:gd name="T84" fmla="*/ 207 w 304"/>
              <a:gd name="T85" fmla="*/ 501 h 664"/>
              <a:gd name="T86" fmla="*/ 174 w 304"/>
              <a:gd name="T87" fmla="*/ 555 h 664"/>
              <a:gd name="T88" fmla="*/ 141 w 304"/>
              <a:gd name="T89" fmla="*/ 61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4" h="664">
                <a:moveTo>
                  <a:pt x="141" y="610"/>
                </a:moveTo>
                <a:lnTo>
                  <a:pt x="120" y="621"/>
                </a:lnTo>
                <a:lnTo>
                  <a:pt x="109" y="642"/>
                </a:lnTo>
                <a:lnTo>
                  <a:pt x="98" y="653"/>
                </a:lnTo>
                <a:lnTo>
                  <a:pt x="76" y="653"/>
                </a:lnTo>
                <a:lnTo>
                  <a:pt x="65" y="664"/>
                </a:lnTo>
                <a:lnTo>
                  <a:pt x="65" y="653"/>
                </a:lnTo>
                <a:lnTo>
                  <a:pt x="54" y="653"/>
                </a:lnTo>
                <a:lnTo>
                  <a:pt x="43" y="642"/>
                </a:lnTo>
                <a:lnTo>
                  <a:pt x="33" y="610"/>
                </a:lnTo>
                <a:lnTo>
                  <a:pt x="22" y="588"/>
                </a:lnTo>
                <a:lnTo>
                  <a:pt x="11" y="555"/>
                </a:lnTo>
                <a:lnTo>
                  <a:pt x="0" y="523"/>
                </a:lnTo>
                <a:lnTo>
                  <a:pt x="0" y="490"/>
                </a:lnTo>
                <a:lnTo>
                  <a:pt x="0" y="468"/>
                </a:lnTo>
                <a:lnTo>
                  <a:pt x="11" y="447"/>
                </a:lnTo>
                <a:lnTo>
                  <a:pt x="11" y="436"/>
                </a:lnTo>
                <a:lnTo>
                  <a:pt x="33" y="414"/>
                </a:lnTo>
                <a:lnTo>
                  <a:pt x="43" y="403"/>
                </a:lnTo>
                <a:lnTo>
                  <a:pt x="65" y="370"/>
                </a:lnTo>
                <a:lnTo>
                  <a:pt x="98" y="338"/>
                </a:lnTo>
                <a:lnTo>
                  <a:pt x="109" y="316"/>
                </a:lnTo>
                <a:lnTo>
                  <a:pt x="120" y="294"/>
                </a:lnTo>
                <a:lnTo>
                  <a:pt x="141" y="262"/>
                </a:lnTo>
                <a:lnTo>
                  <a:pt x="163" y="218"/>
                </a:lnTo>
                <a:lnTo>
                  <a:pt x="174" y="174"/>
                </a:lnTo>
                <a:lnTo>
                  <a:pt x="196" y="120"/>
                </a:lnTo>
                <a:lnTo>
                  <a:pt x="217" y="66"/>
                </a:lnTo>
                <a:lnTo>
                  <a:pt x="239" y="0"/>
                </a:lnTo>
                <a:lnTo>
                  <a:pt x="261" y="0"/>
                </a:lnTo>
                <a:lnTo>
                  <a:pt x="272" y="11"/>
                </a:lnTo>
                <a:lnTo>
                  <a:pt x="283" y="22"/>
                </a:lnTo>
                <a:lnTo>
                  <a:pt x="294" y="44"/>
                </a:lnTo>
                <a:lnTo>
                  <a:pt x="304" y="77"/>
                </a:lnTo>
                <a:lnTo>
                  <a:pt x="304" y="98"/>
                </a:lnTo>
                <a:lnTo>
                  <a:pt x="304" y="131"/>
                </a:lnTo>
                <a:lnTo>
                  <a:pt x="304" y="164"/>
                </a:lnTo>
                <a:lnTo>
                  <a:pt x="304" y="207"/>
                </a:lnTo>
                <a:lnTo>
                  <a:pt x="294" y="262"/>
                </a:lnTo>
                <a:lnTo>
                  <a:pt x="283" y="316"/>
                </a:lnTo>
                <a:lnTo>
                  <a:pt x="261" y="370"/>
                </a:lnTo>
                <a:lnTo>
                  <a:pt x="239" y="447"/>
                </a:lnTo>
                <a:lnTo>
                  <a:pt x="207" y="501"/>
                </a:lnTo>
                <a:lnTo>
                  <a:pt x="174" y="555"/>
                </a:lnTo>
                <a:lnTo>
                  <a:pt x="141" y="61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5031" name="任意多边形 85030"/>
          <p:cNvSpPr>
            <a:spLocks noChangeArrowheads="1"/>
          </p:cNvSpPr>
          <p:nvPr/>
        </p:nvSpPr>
        <p:spPr bwMode="auto">
          <a:xfrm>
            <a:off x="6527800" y="3977218"/>
            <a:ext cx="171450" cy="340783"/>
          </a:xfrm>
          <a:custGeom>
            <a:avLst/>
            <a:gdLst>
              <a:gd name="T0" fmla="*/ 260 w 271"/>
              <a:gd name="T1" fmla="*/ 229 h 403"/>
              <a:gd name="T2" fmla="*/ 271 w 271"/>
              <a:gd name="T3" fmla="*/ 261 h 403"/>
              <a:gd name="T4" fmla="*/ 271 w 271"/>
              <a:gd name="T5" fmla="*/ 294 h 403"/>
              <a:gd name="T6" fmla="*/ 271 w 271"/>
              <a:gd name="T7" fmla="*/ 316 h 403"/>
              <a:gd name="T8" fmla="*/ 260 w 271"/>
              <a:gd name="T9" fmla="*/ 348 h 403"/>
              <a:gd name="T10" fmla="*/ 260 w 271"/>
              <a:gd name="T11" fmla="*/ 359 h 403"/>
              <a:gd name="T12" fmla="*/ 250 w 271"/>
              <a:gd name="T13" fmla="*/ 370 h 403"/>
              <a:gd name="T14" fmla="*/ 250 w 271"/>
              <a:gd name="T15" fmla="*/ 381 h 403"/>
              <a:gd name="T16" fmla="*/ 239 w 271"/>
              <a:gd name="T17" fmla="*/ 392 h 403"/>
              <a:gd name="T18" fmla="*/ 228 w 271"/>
              <a:gd name="T19" fmla="*/ 403 h 403"/>
              <a:gd name="T20" fmla="*/ 217 w 271"/>
              <a:gd name="T21" fmla="*/ 403 h 403"/>
              <a:gd name="T22" fmla="*/ 206 w 271"/>
              <a:gd name="T23" fmla="*/ 403 h 403"/>
              <a:gd name="T24" fmla="*/ 195 w 271"/>
              <a:gd name="T25" fmla="*/ 403 h 403"/>
              <a:gd name="T26" fmla="*/ 184 w 271"/>
              <a:gd name="T27" fmla="*/ 392 h 403"/>
              <a:gd name="T28" fmla="*/ 173 w 271"/>
              <a:gd name="T29" fmla="*/ 381 h 403"/>
              <a:gd name="T30" fmla="*/ 163 w 271"/>
              <a:gd name="T31" fmla="*/ 359 h 403"/>
              <a:gd name="T32" fmla="*/ 152 w 271"/>
              <a:gd name="T33" fmla="*/ 337 h 403"/>
              <a:gd name="T34" fmla="*/ 130 w 271"/>
              <a:gd name="T35" fmla="*/ 305 h 403"/>
              <a:gd name="T36" fmla="*/ 119 w 271"/>
              <a:gd name="T37" fmla="*/ 272 h 403"/>
              <a:gd name="T38" fmla="*/ 86 w 271"/>
              <a:gd name="T39" fmla="*/ 218 h 403"/>
              <a:gd name="T40" fmla="*/ 65 w 271"/>
              <a:gd name="T41" fmla="*/ 174 h 403"/>
              <a:gd name="T42" fmla="*/ 43 w 271"/>
              <a:gd name="T43" fmla="*/ 131 h 403"/>
              <a:gd name="T44" fmla="*/ 32 w 271"/>
              <a:gd name="T45" fmla="*/ 87 h 403"/>
              <a:gd name="T46" fmla="*/ 10 w 271"/>
              <a:gd name="T47" fmla="*/ 65 h 403"/>
              <a:gd name="T48" fmla="*/ 0 w 271"/>
              <a:gd name="T49" fmla="*/ 44 h 403"/>
              <a:gd name="T50" fmla="*/ 0 w 271"/>
              <a:gd name="T51" fmla="*/ 22 h 403"/>
              <a:gd name="T52" fmla="*/ 10 w 271"/>
              <a:gd name="T53" fmla="*/ 11 h 403"/>
              <a:gd name="T54" fmla="*/ 10 w 271"/>
              <a:gd name="T55" fmla="*/ 0 h 403"/>
              <a:gd name="T56" fmla="*/ 21 w 271"/>
              <a:gd name="T57" fmla="*/ 0 h 403"/>
              <a:gd name="T58" fmla="*/ 43 w 271"/>
              <a:gd name="T59" fmla="*/ 0 h 403"/>
              <a:gd name="T60" fmla="*/ 65 w 271"/>
              <a:gd name="T61" fmla="*/ 0 h 403"/>
              <a:gd name="T62" fmla="*/ 86 w 271"/>
              <a:gd name="T63" fmla="*/ 11 h 403"/>
              <a:gd name="T64" fmla="*/ 119 w 271"/>
              <a:gd name="T65" fmla="*/ 33 h 403"/>
              <a:gd name="T66" fmla="*/ 163 w 271"/>
              <a:gd name="T67" fmla="*/ 65 h 403"/>
              <a:gd name="T68" fmla="*/ 206 w 271"/>
              <a:gd name="T69" fmla="*/ 109 h 403"/>
              <a:gd name="T70" fmla="*/ 228 w 271"/>
              <a:gd name="T71" fmla="*/ 152 h 403"/>
              <a:gd name="T72" fmla="*/ 250 w 271"/>
              <a:gd name="T73" fmla="*/ 185 h 403"/>
              <a:gd name="T74" fmla="*/ 260 w 271"/>
              <a:gd name="T75" fmla="*/ 229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71" h="403">
                <a:moveTo>
                  <a:pt x="260" y="229"/>
                </a:moveTo>
                <a:lnTo>
                  <a:pt x="271" y="261"/>
                </a:lnTo>
                <a:lnTo>
                  <a:pt x="271" y="294"/>
                </a:lnTo>
                <a:lnTo>
                  <a:pt x="271" y="316"/>
                </a:lnTo>
                <a:lnTo>
                  <a:pt x="260" y="348"/>
                </a:lnTo>
                <a:lnTo>
                  <a:pt x="260" y="359"/>
                </a:lnTo>
                <a:lnTo>
                  <a:pt x="250" y="370"/>
                </a:lnTo>
                <a:lnTo>
                  <a:pt x="250" y="381"/>
                </a:lnTo>
                <a:lnTo>
                  <a:pt x="239" y="392"/>
                </a:lnTo>
                <a:lnTo>
                  <a:pt x="228" y="403"/>
                </a:lnTo>
                <a:lnTo>
                  <a:pt x="217" y="403"/>
                </a:lnTo>
                <a:lnTo>
                  <a:pt x="206" y="403"/>
                </a:lnTo>
                <a:lnTo>
                  <a:pt x="195" y="403"/>
                </a:lnTo>
                <a:lnTo>
                  <a:pt x="184" y="392"/>
                </a:lnTo>
                <a:lnTo>
                  <a:pt x="173" y="381"/>
                </a:lnTo>
                <a:lnTo>
                  <a:pt x="163" y="359"/>
                </a:lnTo>
                <a:lnTo>
                  <a:pt x="152" y="337"/>
                </a:lnTo>
                <a:lnTo>
                  <a:pt x="130" y="305"/>
                </a:lnTo>
                <a:lnTo>
                  <a:pt x="119" y="272"/>
                </a:lnTo>
                <a:lnTo>
                  <a:pt x="86" y="218"/>
                </a:lnTo>
                <a:lnTo>
                  <a:pt x="65" y="174"/>
                </a:lnTo>
                <a:lnTo>
                  <a:pt x="43" y="131"/>
                </a:lnTo>
                <a:lnTo>
                  <a:pt x="32" y="87"/>
                </a:lnTo>
                <a:lnTo>
                  <a:pt x="10" y="65"/>
                </a:lnTo>
                <a:lnTo>
                  <a:pt x="0" y="44"/>
                </a:lnTo>
                <a:lnTo>
                  <a:pt x="0" y="22"/>
                </a:lnTo>
                <a:lnTo>
                  <a:pt x="10" y="11"/>
                </a:lnTo>
                <a:lnTo>
                  <a:pt x="10" y="0"/>
                </a:lnTo>
                <a:lnTo>
                  <a:pt x="21" y="0"/>
                </a:lnTo>
                <a:lnTo>
                  <a:pt x="43" y="0"/>
                </a:lnTo>
                <a:lnTo>
                  <a:pt x="65" y="0"/>
                </a:lnTo>
                <a:lnTo>
                  <a:pt x="86" y="11"/>
                </a:lnTo>
                <a:lnTo>
                  <a:pt x="119" y="33"/>
                </a:lnTo>
                <a:lnTo>
                  <a:pt x="163" y="65"/>
                </a:lnTo>
                <a:lnTo>
                  <a:pt x="206" y="109"/>
                </a:lnTo>
                <a:lnTo>
                  <a:pt x="228" y="152"/>
                </a:lnTo>
                <a:lnTo>
                  <a:pt x="250" y="185"/>
                </a:lnTo>
                <a:lnTo>
                  <a:pt x="260" y="22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5032" name="任意多边形 85031"/>
          <p:cNvSpPr>
            <a:spLocks noChangeArrowheads="1"/>
          </p:cNvSpPr>
          <p:nvPr/>
        </p:nvSpPr>
        <p:spPr bwMode="auto">
          <a:xfrm>
            <a:off x="6858001" y="3894667"/>
            <a:ext cx="200025" cy="368300"/>
          </a:xfrm>
          <a:custGeom>
            <a:avLst/>
            <a:gdLst>
              <a:gd name="T0" fmla="*/ 131 w 316"/>
              <a:gd name="T1" fmla="*/ 283 h 435"/>
              <a:gd name="T2" fmla="*/ 98 w 316"/>
              <a:gd name="T3" fmla="*/ 240 h 435"/>
              <a:gd name="T4" fmla="*/ 76 w 316"/>
              <a:gd name="T5" fmla="*/ 207 h 435"/>
              <a:gd name="T6" fmla="*/ 66 w 316"/>
              <a:gd name="T7" fmla="*/ 174 h 435"/>
              <a:gd name="T8" fmla="*/ 44 w 316"/>
              <a:gd name="T9" fmla="*/ 152 h 435"/>
              <a:gd name="T10" fmla="*/ 33 w 316"/>
              <a:gd name="T11" fmla="*/ 131 h 435"/>
              <a:gd name="T12" fmla="*/ 22 w 316"/>
              <a:gd name="T13" fmla="*/ 109 h 435"/>
              <a:gd name="T14" fmla="*/ 22 w 316"/>
              <a:gd name="T15" fmla="*/ 87 h 435"/>
              <a:gd name="T16" fmla="*/ 11 w 316"/>
              <a:gd name="T17" fmla="*/ 76 h 435"/>
              <a:gd name="T18" fmla="*/ 11 w 316"/>
              <a:gd name="T19" fmla="*/ 55 h 435"/>
              <a:gd name="T20" fmla="*/ 0 w 316"/>
              <a:gd name="T21" fmla="*/ 33 h 435"/>
              <a:gd name="T22" fmla="*/ 11 w 316"/>
              <a:gd name="T23" fmla="*/ 22 h 435"/>
              <a:gd name="T24" fmla="*/ 11 w 316"/>
              <a:gd name="T25" fmla="*/ 11 h 435"/>
              <a:gd name="T26" fmla="*/ 22 w 316"/>
              <a:gd name="T27" fmla="*/ 11 h 435"/>
              <a:gd name="T28" fmla="*/ 33 w 316"/>
              <a:gd name="T29" fmla="*/ 0 h 435"/>
              <a:gd name="T30" fmla="*/ 44 w 316"/>
              <a:gd name="T31" fmla="*/ 0 h 435"/>
              <a:gd name="T32" fmla="*/ 55 w 316"/>
              <a:gd name="T33" fmla="*/ 0 h 435"/>
              <a:gd name="T34" fmla="*/ 66 w 316"/>
              <a:gd name="T35" fmla="*/ 0 h 435"/>
              <a:gd name="T36" fmla="*/ 76 w 316"/>
              <a:gd name="T37" fmla="*/ 11 h 435"/>
              <a:gd name="T38" fmla="*/ 87 w 316"/>
              <a:gd name="T39" fmla="*/ 11 h 435"/>
              <a:gd name="T40" fmla="*/ 98 w 316"/>
              <a:gd name="T41" fmla="*/ 22 h 435"/>
              <a:gd name="T42" fmla="*/ 131 w 316"/>
              <a:gd name="T43" fmla="*/ 44 h 435"/>
              <a:gd name="T44" fmla="*/ 174 w 316"/>
              <a:gd name="T45" fmla="*/ 76 h 435"/>
              <a:gd name="T46" fmla="*/ 207 w 316"/>
              <a:gd name="T47" fmla="*/ 120 h 435"/>
              <a:gd name="T48" fmla="*/ 240 w 316"/>
              <a:gd name="T49" fmla="*/ 163 h 435"/>
              <a:gd name="T50" fmla="*/ 272 w 316"/>
              <a:gd name="T51" fmla="*/ 207 h 435"/>
              <a:gd name="T52" fmla="*/ 294 w 316"/>
              <a:gd name="T53" fmla="*/ 261 h 435"/>
              <a:gd name="T54" fmla="*/ 305 w 316"/>
              <a:gd name="T55" fmla="*/ 305 h 435"/>
              <a:gd name="T56" fmla="*/ 316 w 316"/>
              <a:gd name="T57" fmla="*/ 348 h 435"/>
              <a:gd name="T58" fmla="*/ 305 w 316"/>
              <a:gd name="T59" fmla="*/ 381 h 435"/>
              <a:gd name="T60" fmla="*/ 294 w 316"/>
              <a:gd name="T61" fmla="*/ 403 h 435"/>
              <a:gd name="T62" fmla="*/ 283 w 316"/>
              <a:gd name="T63" fmla="*/ 414 h 435"/>
              <a:gd name="T64" fmla="*/ 272 w 316"/>
              <a:gd name="T65" fmla="*/ 425 h 435"/>
              <a:gd name="T66" fmla="*/ 261 w 316"/>
              <a:gd name="T67" fmla="*/ 435 h 435"/>
              <a:gd name="T68" fmla="*/ 250 w 316"/>
              <a:gd name="T69" fmla="*/ 435 h 435"/>
              <a:gd name="T70" fmla="*/ 240 w 316"/>
              <a:gd name="T71" fmla="*/ 435 h 435"/>
              <a:gd name="T72" fmla="*/ 240 w 316"/>
              <a:gd name="T73" fmla="*/ 425 h 435"/>
              <a:gd name="T74" fmla="*/ 229 w 316"/>
              <a:gd name="T75" fmla="*/ 414 h 435"/>
              <a:gd name="T76" fmla="*/ 218 w 316"/>
              <a:gd name="T77" fmla="*/ 392 h 435"/>
              <a:gd name="T78" fmla="*/ 196 w 316"/>
              <a:gd name="T79" fmla="*/ 381 h 435"/>
              <a:gd name="T80" fmla="*/ 174 w 316"/>
              <a:gd name="T81" fmla="*/ 348 h 435"/>
              <a:gd name="T82" fmla="*/ 153 w 316"/>
              <a:gd name="T83" fmla="*/ 316 h 435"/>
              <a:gd name="T84" fmla="*/ 131 w 316"/>
              <a:gd name="T85" fmla="*/ 28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16" h="435">
                <a:moveTo>
                  <a:pt x="131" y="283"/>
                </a:moveTo>
                <a:lnTo>
                  <a:pt x="98" y="240"/>
                </a:lnTo>
                <a:lnTo>
                  <a:pt x="76" y="207"/>
                </a:lnTo>
                <a:lnTo>
                  <a:pt x="66" y="174"/>
                </a:lnTo>
                <a:lnTo>
                  <a:pt x="44" y="152"/>
                </a:lnTo>
                <a:lnTo>
                  <a:pt x="33" y="131"/>
                </a:lnTo>
                <a:lnTo>
                  <a:pt x="22" y="109"/>
                </a:lnTo>
                <a:lnTo>
                  <a:pt x="22" y="87"/>
                </a:lnTo>
                <a:lnTo>
                  <a:pt x="11" y="76"/>
                </a:lnTo>
                <a:lnTo>
                  <a:pt x="11" y="55"/>
                </a:lnTo>
                <a:lnTo>
                  <a:pt x="0" y="33"/>
                </a:lnTo>
                <a:lnTo>
                  <a:pt x="11" y="22"/>
                </a:lnTo>
                <a:lnTo>
                  <a:pt x="11" y="11"/>
                </a:lnTo>
                <a:lnTo>
                  <a:pt x="22" y="11"/>
                </a:lnTo>
                <a:lnTo>
                  <a:pt x="33" y="0"/>
                </a:lnTo>
                <a:lnTo>
                  <a:pt x="44" y="0"/>
                </a:lnTo>
                <a:lnTo>
                  <a:pt x="55" y="0"/>
                </a:lnTo>
                <a:lnTo>
                  <a:pt x="66" y="0"/>
                </a:lnTo>
                <a:lnTo>
                  <a:pt x="76" y="11"/>
                </a:lnTo>
                <a:lnTo>
                  <a:pt x="87" y="11"/>
                </a:lnTo>
                <a:lnTo>
                  <a:pt x="98" y="22"/>
                </a:lnTo>
                <a:lnTo>
                  <a:pt x="131" y="44"/>
                </a:lnTo>
                <a:lnTo>
                  <a:pt x="174" y="76"/>
                </a:lnTo>
                <a:lnTo>
                  <a:pt x="207" y="120"/>
                </a:lnTo>
                <a:lnTo>
                  <a:pt x="240" y="163"/>
                </a:lnTo>
                <a:lnTo>
                  <a:pt x="272" y="207"/>
                </a:lnTo>
                <a:lnTo>
                  <a:pt x="294" y="261"/>
                </a:lnTo>
                <a:lnTo>
                  <a:pt x="305" y="305"/>
                </a:lnTo>
                <a:lnTo>
                  <a:pt x="316" y="348"/>
                </a:lnTo>
                <a:lnTo>
                  <a:pt x="305" y="381"/>
                </a:lnTo>
                <a:lnTo>
                  <a:pt x="294" y="403"/>
                </a:lnTo>
                <a:lnTo>
                  <a:pt x="283" y="414"/>
                </a:lnTo>
                <a:lnTo>
                  <a:pt x="272" y="425"/>
                </a:lnTo>
                <a:lnTo>
                  <a:pt x="261" y="435"/>
                </a:lnTo>
                <a:lnTo>
                  <a:pt x="250" y="435"/>
                </a:lnTo>
                <a:lnTo>
                  <a:pt x="240" y="435"/>
                </a:lnTo>
                <a:lnTo>
                  <a:pt x="240" y="425"/>
                </a:lnTo>
                <a:lnTo>
                  <a:pt x="229" y="414"/>
                </a:lnTo>
                <a:lnTo>
                  <a:pt x="218" y="392"/>
                </a:lnTo>
                <a:lnTo>
                  <a:pt x="196" y="381"/>
                </a:lnTo>
                <a:lnTo>
                  <a:pt x="174" y="348"/>
                </a:lnTo>
                <a:lnTo>
                  <a:pt x="153" y="316"/>
                </a:lnTo>
                <a:lnTo>
                  <a:pt x="131" y="28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5033" name="任意多边形 85032"/>
          <p:cNvSpPr>
            <a:spLocks noChangeArrowheads="1"/>
          </p:cNvSpPr>
          <p:nvPr/>
        </p:nvSpPr>
        <p:spPr bwMode="auto">
          <a:xfrm>
            <a:off x="7251700" y="3839634"/>
            <a:ext cx="261938" cy="478367"/>
          </a:xfrm>
          <a:custGeom>
            <a:avLst/>
            <a:gdLst>
              <a:gd name="T0" fmla="*/ 0 w 413"/>
              <a:gd name="T1" fmla="*/ 54 h 566"/>
              <a:gd name="T2" fmla="*/ 0 w 413"/>
              <a:gd name="T3" fmla="*/ 32 h 566"/>
              <a:gd name="T4" fmla="*/ 11 w 413"/>
              <a:gd name="T5" fmla="*/ 22 h 566"/>
              <a:gd name="T6" fmla="*/ 11 w 413"/>
              <a:gd name="T7" fmla="*/ 11 h 566"/>
              <a:gd name="T8" fmla="*/ 22 w 413"/>
              <a:gd name="T9" fmla="*/ 0 h 566"/>
              <a:gd name="T10" fmla="*/ 33 w 413"/>
              <a:gd name="T11" fmla="*/ 0 h 566"/>
              <a:gd name="T12" fmla="*/ 44 w 413"/>
              <a:gd name="T13" fmla="*/ 0 h 566"/>
              <a:gd name="T14" fmla="*/ 54 w 413"/>
              <a:gd name="T15" fmla="*/ 11 h 566"/>
              <a:gd name="T16" fmla="*/ 76 w 413"/>
              <a:gd name="T17" fmla="*/ 22 h 566"/>
              <a:gd name="T18" fmla="*/ 98 w 413"/>
              <a:gd name="T19" fmla="*/ 32 h 566"/>
              <a:gd name="T20" fmla="*/ 120 w 413"/>
              <a:gd name="T21" fmla="*/ 54 h 566"/>
              <a:gd name="T22" fmla="*/ 152 w 413"/>
              <a:gd name="T23" fmla="*/ 76 h 566"/>
              <a:gd name="T24" fmla="*/ 196 w 413"/>
              <a:gd name="T25" fmla="*/ 87 h 566"/>
              <a:gd name="T26" fmla="*/ 228 w 413"/>
              <a:gd name="T27" fmla="*/ 120 h 566"/>
              <a:gd name="T28" fmla="*/ 250 w 413"/>
              <a:gd name="T29" fmla="*/ 141 h 566"/>
              <a:gd name="T30" fmla="*/ 283 w 413"/>
              <a:gd name="T31" fmla="*/ 163 h 566"/>
              <a:gd name="T32" fmla="*/ 304 w 413"/>
              <a:gd name="T33" fmla="*/ 185 h 566"/>
              <a:gd name="T34" fmla="*/ 326 w 413"/>
              <a:gd name="T35" fmla="*/ 207 h 566"/>
              <a:gd name="T36" fmla="*/ 337 w 413"/>
              <a:gd name="T37" fmla="*/ 228 h 566"/>
              <a:gd name="T38" fmla="*/ 359 w 413"/>
              <a:gd name="T39" fmla="*/ 250 h 566"/>
              <a:gd name="T40" fmla="*/ 370 w 413"/>
              <a:gd name="T41" fmla="*/ 261 h 566"/>
              <a:gd name="T42" fmla="*/ 391 w 413"/>
              <a:gd name="T43" fmla="*/ 305 h 566"/>
              <a:gd name="T44" fmla="*/ 402 w 413"/>
              <a:gd name="T45" fmla="*/ 348 h 566"/>
              <a:gd name="T46" fmla="*/ 413 w 413"/>
              <a:gd name="T47" fmla="*/ 392 h 566"/>
              <a:gd name="T48" fmla="*/ 413 w 413"/>
              <a:gd name="T49" fmla="*/ 435 h 566"/>
              <a:gd name="T50" fmla="*/ 413 w 413"/>
              <a:gd name="T51" fmla="*/ 479 h 566"/>
              <a:gd name="T52" fmla="*/ 413 w 413"/>
              <a:gd name="T53" fmla="*/ 511 h 566"/>
              <a:gd name="T54" fmla="*/ 413 w 413"/>
              <a:gd name="T55" fmla="*/ 533 h 566"/>
              <a:gd name="T56" fmla="*/ 413 w 413"/>
              <a:gd name="T57" fmla="*/ 544 h 566"/>
              <a:gd name="T58" fmla="*/ 413 w 413"/>
              <a:gd name="T59" fmla="*/ 555 h 566"/>
              <a:gd name="T60" fmla="*/ 402 w 413"/>
              <a:gd name="T61" fmla="*/ 555 h 566"/>
              <a:gd name="T62" fmla="*/ 391 w 413"/>
              <a:gd name="T63" fmla="*/ 566 h 566"/>
              <a:gd name="T64" fmla="*/ 381 w 413"/>
              <a:gd name="T65" fmla="*/ 555 h 566"/>
              <a:gd name="T66" fmla="*/ 370 w 413"/>
              <a:gd name="T67" fmla="*/ 555 h 566"/>
              <a:gd name="T68" fmla="*/ 348 w 413"/>
              <a:gd name="T69" fmla="*/ 555 h 566"/>
              <a:gd name="T70" fmla="*/ 337 w 413"/>
              <a:gd name="T71" fmla="*/ 544 h 566"/>
              <a:gd name="T72" fmla="*/ 315 w 413"/>
              <a:gd name="T73" fmla="*/ 544 h 566"/>
              <a:gd name="T74" fmla="*/ 294 w 413"/>
              <a:gd name="T75" fmla="*/ 533 h 566"/>
              <a:gd name="T76" fmla="*/ 272 w 413"/>
              <a:gd name="T77" fmla="*/ 511 h 566"/>
              <a:gd name="T78" fmla="*/ 250 w 413"/>
              <a:gd name="T79" fmla="*/ 490 h 566"/>
              <a:gd name="T80" fmla="*/ 228 w 413"/>
              <a:gd name="T81" fmla="*/ 468 h 566"/>
              <a:gd name="T82" fmla="*/ 207 w 413"/>
              <a:gd name="T83" fmla="*/ 435 h 566"/>
              <a:gd name="T84" fmla="*/ 174 w 413"/>
              <a:gd name="T85" fmla="*/ 392 h 566"/>
              <a:gd name="T86" fmla="*/ 152 w 413"/>
              <a:gd name="T87" fmla="*/ 348 h 566"/>
              <a:gd name="T88" fmla="*/ 120 w 413"/>
              <a:gd name="T89" fmla="*/ 305 h 566"/>
              <a:gd name="T90" fmla="*/ 98 w 413"/>
              <a:gd name="T91" fmla="*/ 250 h 566"/>
              <a:gd name="T92" fmla="*/ 76 w 413"/>
              <a:gd name="T93" fmla="*/ 217 h 566"/>
              <a:gd name="T94" fmla="*/ 54 w 413"/>
              <a:gd name="T95" fmla="*/ 174 h 566"/>
              <a:gd name="T96" fmla="*/ 33 w 413"/>
              <a:gd name="T97" fmla="*/ 141 h 566"/>
              <a:gd name="T98" fmla="*/ 22 w 413"/>
              <a:gd name="T99" fmla="*/ 120 h 566"/>
              <a:gd name="T100" fmla="*/ 11 w 413"/>
              <a:gd name="T101" fmla="*/ 87 h 566"/>
              <a:gd name="T102" fmla="*/ 0 w 413"/>
              <a:gd name="T103" fmla="*/ 76 h 566"/>
              <a:gd name="T104" fmla="*/ 0 w 413"/>
              <a:gd name="T105" fmla="*/ 54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13" h="566">
                <a:moveTo>
                  <a:pt x="0" y="54"/>
                </a:moveTo>
                <a:lnTo>
                  <a:pt x="0" y="32"/>
                </a:lnTo>
                <a:lnTo>
                  <a:pt x="11" y="22"/>
                </a:lnTo>
                <a:lnTo>
                  <a:pt x="11" y="11"/>
                </a:lnTo>
                <a:lnTo>
                  <a:pt x="22" y="0"/>
                </a:lnTo>
                <a:lnTo>
                  <a:pt x="33" y="0"/>
                </a:lnTo>
                <a:lnTo>
                  <a:pt x="44" y="0"/>
                </a:lnTo>
                <a:lnTo>
                  <a:pt x="54" y="11"/>
                </a:lnTo>
                <a:lnTo>
                  <a:pt x="76" y="22"/>
                </a:lnTo>
                <a:lnTo>
                  <a:pt x="98" y="32"/>
                </a:lnTo>
                <a:lnTo>
                  <a:pt x="120" y="54"/>
                </a:lnTo>
                <a:lnTo>
                  <a:pt x="152" y="76"/>
                </a:lnTo>
                <a:lnTo>
                  <a:pt x="196" y="87"/>
                </a:lnTo>
                <a:lnTo>
                  <a:pt x="228" y="120"/>
                </a:lnTo>
                <a:lnTo>
                  <a:pt x="250" y="141"/>
                </a:lnTo>
                <a:lnTo>
                  <a:pt x="283" y="163"/>
                </a:lnTo>
                <a:lnTo>
                  <a:pt x="304" y="185"/>
                </a:lnTo>
                <a:lnTo>
                  <a:pt x="326" y="207"/>
                </a:lnTo>
                <a:lnTo>
                  <a:pt x="337" y="228"/>
                </a:lnTo>
                <a:lnTo>
                  <a:pt x="359" y="250"/>
                </a:lnTo>
                <a:lnTo>
                  <a:pt x="370" y="261"/>
                </a:lnTo>
                <a:lnTo>
                  <a:pt x="391" y="305"/>
                </a:lnTo>
                <a:lnTo>
                  <a:pt x="402" y="348"/>
                </a:lnTo>
                <a:lnTo>
                  <a:pt x="413" y="392"/>
                </a:lnTo>
                <a:lnTo>
                  <a:pt x="413" y="435"/>
                </a:lnTo>
                <a:lnTo>
                  <a:pt x="413" y="479"/>
                </a:lnTo>
                <a:lnTo>
                  <a:pt x="413" y="511"/>
                </a:lnTo>
                <a:lnTo>
                  <a:pt x="413" y="533"/>
                </a:lnTo>
                <a:lnTo>
                  <a:pt x="413" y="544"/>
                </a:lnTo>
                <a:lnTo>
                  <a:pt x="413" y="555"/>
                </a:lnTo>
                <a:lnTo>
                  <a:pt x="402" y="555"/>
                </a:lnTo>
                <a:lnTo>
                  <a:pt x="391" y="566"/>
                </a:lnTo>
                <a:lnTo>
                  <a:pt x="381" y="555"/>
                </a:lnTo>
                <a:lnTo>
                  <a:pt x="370" y="555"/>
                </a:lnTo>
                <a:lnTo>
                  <a:pt x="348" y="555"/>
                </a:lnTo>
                <a:lnTo>
                  <a:pt x="337" y="544"/>
                </a:lnTo>
                <a:lnTo>
                  <a:pt x="315" y="544"/>
                </a:lnTo>
                <a:lnTo>
                  <a:pt x="294" y="533"/>
                </a:lnTo>
                <a:lnTo>
                  <a:pt x="272" y="511"/>
                </a:lnTo>
                <a:lnTo>
                  <a:pt x="250" y="490"/>
                </a:lnTo>
                <a:lnTo>
                  <a:pt x="228" y="468"/>
                </a:lnTo>
                <a:lnTo>
                  <a:pt x="207" y="435"/>
                </a:lnTo>
                <a:lnTo>
                  <a:pt x="174" y="392"/>
                </a:lnTo>
                <a:lnTo>
                  <a:pt x="152" y="348"/>
                </a:lnTo>
                <a:lnTo>
                  <a:pt x="120" y="305"/>
                </a:lnTo>
                <a:lnTo>
                  <a:pt x="98" y="250"/>
                </a:lnTo>
                <a:lnTo>
                  <a:pt x="76" y="217"/>
                </a:lnTo>
                <a:lnTo>
                  <a:pt x="54" y="174"/>
                </a:lnTo>
                <a:lnTo>
                  <a:pt x="33" y="141"/>
                </a:lnTo>
                <a:lnTo>
                  <a:pt x="22" y="120"/>
                </a:lnTo>
                <a:lnTo>
                  <a:pt x="11" y="87"/>
                </a:lnTo>
                <a:lnTo>
                  <a:pt x="0" y="76"/>
                </a:lnTo>
                <a:lnTo>
                  <a:pt x="0" y="5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5034" name="任意多边形 85033"/>
          <p:cNvSpPr>
            <a:spLocks noChangeArrowheads="1"/>
          </p:cNvSpPr>
          <p:nvPr/>
        </p:nvSpPr>
        <p:spPr bwMode="auto">
          <a:xfrm>
            <a:off x="6546850" y="2611967"/>
            <a:ext cx="704850" cy="241300"/>
          </a:xfrm>
          <a:custGeom>
            <a:avLst/>
            <a:gdLst>
              <a:gd name="T0" fmla="*/ 544 w 1109"/>
              <a:gd name="T1" fmla="*/ 98 h 283"/>
              <a:gd name="T2" fmla="*/ 631 w 1109"/>
              <a:gd name="T3" fmla="*/ 77 h 283"/>
              <a:gd name="T4" fmla="*/ 707 w 1109"/>
              <a:gd name="T5" fmla="*/ 55 h 283"/>
              <a:gd name="T6" fmla="*/ 772 w 1109"/>
              <a:gd name="T7" fmla="*/ 33 h 283"/>
              <a:gd name="T8" fmla="*/ 826 w 1109"/>
              <a:gd name="T9" fmla="*/ 22 h 283"/>
              <a:gd name="T10" fmla="*/ 881 w 1109"/>
              <a:gd name="T11" fmla="*/ 11 h 283"/>
              <a:gd name="T12" fmla="*/ 913 w 1109"/>
              <a:gd name="T13" fmla="*/ 11 h 283"/>
              <a:gd name="T14" fmla="*/ 935 w 1109"/>
              <a:gd name="T15" fmla="*/ 11 h 283"/>
              <a:gd name="T16" fmla="*/ 968 w 1109"/>
              <a:gd name="T17" fmla="*/ 11 h 283"/>
              <a:gd name="T18" fmla="*/ 1022 w 1109"/>
              <a:gd name="T19" fmla="*/ 22 h 283"/>
              <a:gd name="T20" fmla="*/ 1076 w 1109"/>
              <a:gd name="T21" fmla="*/ 44 h 283"/>
              <a:gd name="T22" fmla="*/ 1109 w 1109"/>
              <a:gd name="T23" fmla="*/ 66 h 283"/>
              <a:gd name="T24" fmla="*/ 1109 w 1109"/>
              <a:gd name="T25" fmla="*/ 88 h 283"/>
              <a:gd name="T26" fmla="*/ 1087 w 1109"/>
              <a:gd name="T27" fmla="*/ 98 h 283"/>
              <a:gd name="T28" fmla="*/ 1066 w 1109"/>
              <a:gd name="T29" fmla="*/ 109 h 283"/>
              <a:gd name="T30" fmla="*/ 1033 w 1109"/>
              <a:gd name="T31" fmla="*/ 120 h 283"/>
              <a:gd name="T32" fmla="*/ 968 w 1109"/>
              <a:gd name="T33" fmla="*/ 142 h 283"/>
              <a:gd name="T34" fmla="*/ 924 w 1109"/>
              <a:gd name="T35" fmla="*/ 153 h 283"/>
              <a:gd name="T36" fmla="*/ 881 w 1109"/>
              <a:gd name="T37" fmla="*/ 164 h 283"/>
              <a:gd name="T38" fmla="*/ 815 w 1109"/>
              <a:gd name="T39" fmla="*/ 175 h 283"/>
              <a:gd name="T40" fmla="*/ 739 w 1109"/>
              <a:gd name="T41" fmla="*/ 185 h 283"/>
              <a:gd name="T42" fmla="*/ 663 w 1109"/>
              <a:gd name="T43" fmla="*/ 196 h 283"/>
              <a:gd name="T44" fmla="*/ 565 w 1109"/>
              <a:gd name="T45" fmla="*/ 218 h 283"/>
              <a:gd name="T46" fmla="*/ 478 w 1109"/>
              <a:gd name="T47" fmla="*/ 229 h 283"/>
              <a:gd name="T48" fmla="*/ 391 w 1109"/>
              <a:gd name="T49" fmla="*/ 251 h 283"/>
              <a:gd name="T50" fmla="*/ 326 w 1109"/>
              <a:gd name="T51" fmla="*/ 262 h 283"/>
              <a:gd name="T52" fmla="*/ 261 w 1109"/>
              <a:gd name="T53" fmla="*/ 273 h 283"/>
              <a:gd name="T54" fmla="*/ 218 w 1109"/>
              <a:gd name="T55" fmla="*/ 273 h 283"/>
              <a:gd name="T56" fmla="*/ 174 w 1109"/>
              <a:gd name="T57" fmla="*/ 283 h 283"/>
              <a:gd name="T58" fmla="*/ 152 w 1109"/>
              <a:gd name="T59" fmla="*/ 283 h 283"/>
              <a:gd name="T60" fmla="*/ 131 w 1109"/>
              <a:gd name="T61" fmla="*/ 283 h 283"/>
              <a:gd name="T62" fmla="*/ 87 w 1109"/>
              <a:gd name="T63" fmla="*/ 273 h 283"/>
              <a:gd name="T64" fmla="*/ 44 w 1109"/>
              <a:gd name="T65" fmla="*/ 262 h 283"/>
              <a:gd name="T66" fmla="*/ 11 w 1109"/>
              <a:gd name="T67" fmla="*/ 251 h 283"/>
              <a:gd name="T68" fmla="*/ 0 w 1109"/>
              <a:gd name="T69" fmla="*/ 229 h 283"/>
              <a:gd name="T70" fmla="*/ 33 w 1109"/>
              <a:gd name="T71" fmla="*/ 218 h 283"/>
              <a:gd name="T72" fmla="*/ 65 w 1109"/>
              <a:gd name="T73" fmla="*/ 218 h 283"/>
              <a:gd name="T74" fmla="*/ 98 w 1109"/>
              <a:gd name="T75" fmla="*/ 207 h 283"/>
              <a:gd name="T76" fmla="*/ 141 w 1109"/>
              <a:gd name="T77" fmla="*/ 196 h 283"/>
              <a:gd name="T78" fmla="*/ 185 w 1109"/>
              <a:gd name="T79" fmla="*/ 185 h 283"/>
              <a:gd name="T80" fmla="*/ 250 w 1109"/>
              <a:gd name="T81" fmla="*/ 175 h 283"/>
              <a:gd name="T82" fmla="*/ 315 w 1109"/>
              <a:gd name="T83" fmla="*/ 153 h 283"/>
              <a:gd name="T84" fmla="*/ 402 w 1109"/>
              <a:gd name="T85" fmla="*/ 131 h 283"/>
              <a:gd name="T86" fmla="*/ 489 w 1109"/>
              <a:gd name="T87" fmla="*/ 109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09" h="283">
                <a:moveTo>
                  <a:pt x="489" y="109"/>
                </a:moveTo>
                <a:lnTo>
                  <a:pt x="544" y="98"/>
                </a:lnTo>
                <a:lnTo>
                  <a:pt x="587" y="88"/>
                </a:lnTo>
                <a:lnTo>
                  <a:pt x="631" y="77"/>
                </a:lnTo>
                <a:lnTo>
                  <a:pt x="674" y="66"/>
                </a:lnTo>
                <a:lnTo>
                  <a:pt x="707" y="55"/>
                </a:lnTo>
                <a:lnTo>
                  <a:pt x="739" y="44"/>
                </a:lnTo>
                <a:lnTo>
                  <a:pt x="772" y="33"/>
                </a:lnTo>
                <a:lnTo>
                  <a:pt x="805" y="33"/>
                </a:lnTo>
                <a:lnTo>
                  <a:pt x="826" y="22"/>
                </a:lnTo>
                <a:lnTo>
                  <a:pt x="859" y="22"/>
                </a:lnTo>
                <a:lnTo>
                  <a:pt x="881" y="11"/>
                </a:lnTo>
                <a:lnTo>
                  <a:pt x="892" y="11"/>
                </a:lnTo>
                <a:lnTo>
                  <a:pt x="913" y="11"/>
                </a:lnTo>
                <a:lnTo>
                  <a:pt x="924" y="11"/>
                </a:lnTo>
                <a:lnTo>
                  <a:pt x="935" y="11"/>
                </a:lnTo>
                <a:lnTo>
                  <a:pt x="935" y="0"/>
                </a:lnTo>
                <a:lnTo>
                  <a:pt x="968" y="11"/>
                </a:lnTo>
                <a:lnTo>
                  <a:pt x="989" y="11"/>
                </a:lnTo>
                <a:lnTo>
                  <a:pt x="1022" y="22"/>
                </a:lnTo>
                <a:lnTo>
                  <a:pt x="1055" y="33"/>
                </a:lnTo>
                <a:lnTo>
                  <a:pt x="1076" y="44"/>
                </a:lnTo>
                <a:lnTo>
                  <a:pt x="1098" y="55"/>
                </a:lnTo>
                <a:lnTo>
                  <a:pt x="1109" y="66"/>
                </a:lnTo>
                <a:lnTo>
                  <a:pt x="1109" y="77"/>
                </a:lnTo>
                <a:lnTo>
                  <a:pt x="1109" y="88"/>
                </a:lnTo>
                <a:lnTo>
                  <a:pt x="1098" y="88"/>
                </a:lnTo>
                <a:lnTo>
                  <a:pt x="1087" y="98"/>
                </a:lnTo>
                <a:lnTo>
                  <a:pt x="1076" y="109"/>
                </a:lnTo>
                <a:lnTo>
                  <a:pt x="1066" y="109"/>
                </a:lnTo>
                <a:lnTo>
                  <a:pt x="1055" y="120"/>
                </a:lnTo>
                <a:lnTo>
                  <a:pt x="1033" y="120"/>
                </a:lnTo>
                <a:lnTo>
                  <a:pt x="1000" y="131"/>
                </a:lnTo>
                <a:lnTo>
                  <a:pt x="968" y="142"/>
                </a:lnTo>
                <a:lnTo>
                  <a:pt x="946" y="142"/>
                </a:lnTo>
                <a:lnTo>
                  <a:pt x="924" y="153"/>
                </a:lnTo>
                <a:lnTo>
                  <a:pt x="902" y="153"/>
                </a:lnTo>
                <a:lnTo>
                  <a:pt x="881" y="164"/>
                </a:lnTo>
                <a:lnTo>
                  <a:pt x="848" y="175"/>
                </a:lnTo>
                <a:lnTo>
                  <a:pt x="815" y="175"/>
                </a:lnTo>
                <a:lnTo>
                  <a:pt x="783" y="185"/>
                </a:lnTo>
                <a:lnTo>
                  <a:pt x="739" y="185"/>
                </a:lnTo>
                <a:lnTo>
                  <a:pt x="707" y="196"/>
                </a:lnTo>
                <a:lnTo>
                  <a:pt x="663" y="196"/>
                </a:lnTo>
                <a:lnTo>
                  <a:pt x="620" y="207"/>
                </a:lnTo>
                <a:lnTo>
                  <a:pt x="565" y="218"/>
                </a:lnTo>
                <a:lnTo>
                  <a:pt x="522" y="218"/>
                </a:lnTo>
                <a:lnTo>
                  <a:pt x="478" y="229"/>
                </a:lnTo>
                <a:lnTo>
                  <a:pt x="435" y="240"/>
                </a:lnTo>
                <a:lnTo>
                  <a:pt x="391" y="251"/>
                </a:lnTo>
                <a:lnTo>
                  <a:pt x="359" y="251"/>
                </a:lnTo>
                <a:lnTo>
                  <a:pt x="326" y="262"/>
                </a:lnTo>
                <a:lnTo>
                  <a:pt x="294" y="262"/>
                </a:lnTo>
                <a:lnTo>
                  <a:pt x="261" y="273"/>
                </a:lnTo>
                <a:lnTo>
                  <a:pt x="239" y="273"/>
                </a:lnTo>
                <a:lnTo>
                  <a:pt x="218" y="273"/>
                </a:lnTo>
                <a:lnTo>
                  <a:pt x="196" y="273"/>
                </a:lnTo>
                <a:lnTo>
                  <a:pt x="174" y="283"/>
                </a:lnTo>
                <a:lnTo>
                  <a:pt x="163" y="283"/>
                </a:lnTo>
                <a:lnTo>
                  <a:pt x="152" y="283"/>
                </a:lnTo>
                <a:lnTo>
                  <a:pt x="141" y="283"/>
                </a:lnTo>
                <a:lnTo>
                  <a:pt x="131" y="283"/>
                </a:lnTo>
                <a:lnTo>
                  <a:pt x="109" y="283"/>
                </a:lnTo>
                <a:lnTo>
                  <a:pt x="87" y="273"/>
                </a:lnTo>
                <a:lnTo>
                  <a:pt x="65" y="273"/>
                </a:lnTo>
                <a:lnTo>
                  <a:pt x="44" y="262"/>
                </a:lnTo>
                <a:lnTo>
                  <a:pt x="22" y="251"/>
                </a:lnTo>
                <a:lnTo>
                  <a:pt x="11" y="251"/>
                </a:lnTo>
                <a:lnTo>
                  <a:pt x="0" y="240"/>
                </a:lnTo>
                <a:lnTo>
                  <a:pt x="0" y="229"/>
                </a:lnTo>
                <a:lnTo>
                  <a:pt x="11" y="229"/>
                </a:lnTo>
                <a:lnTo>
                  <a:pt x="33" y="218"/>
                </a:lnTo>
                <a:lnTo>
                  <a:pt x="54" y="218"/>
                </a:lnTo>
                <a:lnTo>
                  <a:pt x="65" y="218"/>
                </a:lnTo>
                <a:lnTo>
                  <a:pt x="87" y="207"/>
                </a:lnTo>
                <a:lnTo>
                  <a:pt x="98" y="207"/>
                </a:lnTo>
                <a:lnTo>
                  <a:pt x="120" y="207"/>
                </a:lnTo>
                <a:lnTo>
                  <a:pt x="141" y="196"/>
                </a:lnTo>
                <a:lnTo>
                  <a:pt x="163" y="196"/>
                </a:lnTo>
                <a:lnTo>
                  <a:pt x="185" y="185"/>
                </a:lnTo>
                <a:lnTo>
                  <a:pt x="218" y="185"/>
                </a:lnTo>
                <a:lnTo>
                  <a:pt x="250" y="175"/>
                </a:lnTo>
                <a:lnTo>
                  <a:pt x="283" y="164"/>
                </a:lnTo>
                <a:lnTo>
                  <a:pt x="315" y="153"/>
                </a:lnTo>
                <a:lnTo>
                  <a:pt x="359" y="142"/>
                </a:lnTo>
                <a:lnTo>
                  <a:pt x="402" y="131"/>
                </a:lnTo>
                <a:lnTo>
                  <a:pt x="446" y="120"/>
                </a:lnTo>
                <a:lnTo>
                  <a:pt x="489" y="10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5035" name="任意多边形 85034"/>
          <p:cNvSpPr>
            <a:spLocks noChangeArrowheads="1"/>
          </p:cNvSpPr>
          <p:nvPr/>
        </p:nvSpPr>
        <p:spPr bwMode="auto">
          <a:xfrm>
            <a:off x="6602414" y="2925234"/>
            <a:ext cx="593725" cy="232833"/>
          </a:xfrm>
          <a:custGeom>
            <a:avLst/>
            <a:gdLst>
              <a:gd name="T0" fmla="*/ 489 w 935"/>
              <a:gd name="T1" fmla="*/ 207 h 273"/>
              <a:gd name="T2" fmla="*/ 402 w 935"/>
              <a:gd name="T3" fmla="*/ 218 h 273"/>
              <a:gd name="T4" fmla="*/ 337 w 935"/>
              <a:gd name="T5" fmla="*/ 240 h 273"/>
              <a:gd name="T6" fmla="*/ 272 w 935"/>
              <a:gd name="T7" fmla="*/ 251 h 273"/>
              <a:gd name="T8" fmla="*/ 218 w 935"/>
              <a:gd name="T9" fmla="*/ 262 h 273"/>
              <a:gd name="T10" fmla="*/ 174 w 935"/>
              <a:gd name="T11" fmla="*/ 273 h 273"/>
              <a:gd name="T12" fmla="*/ 141 w 935"/>
              <a:gd name="T13" fmla="*/ 273 h 273"/>
              <a:gd name="T14" fmla="*/ 120 w 935"/>
              <a:gd name="T15" fmla="*/ 273 h 273"/>
              <a:gd name="T16" fmla="*/ 87 w 935"/>
              <a:gd name="T17" fmla="*/ 273 h 273"/>
              <a:gd name="T18" fmla="*/ 44 w 935"/>
              <a:gd name="T19" fmla="*/ 251 h 273"/>
              <a:gd name="T20" fmla="*/ 11 w 935"/>
              <a:gd name="T21" fmla="*/ 240 h 273"/>
              <a:gd name="T22" fmla="*/ 0 w 935"/>
              <a:gd name="T23" fmla="*/ 218 h 273"/>
              <a:gd name="T24" fmla="*/ 0 w 935"/>
              <a:gd name="T25" fmla="*/ 196 h 273"/>
              <a:gd name="T26" fmla="*/ 22 w 935"/>
              <a:gd name="T27" fmla="*/ 185 h 273"/>
              <a:gd name="T28" fmla="*/ 65 w 935"/>
              <a:gd name="T29" fmla="*/ 185 h 273"/>
              <a:gd name="T30" fmla="*/ 87 w 935"/>
              <a:gd name="T31" fmla="*/ 175 h 273"/>
              <a:gd name="T32" fmla="*/ 120 w 935"/>
              <a:gd name="T33" fmla="*/ 175 h 273"/>
              <a:gd name="T34" fmla="*/ 152 w 935"/>
              <a:gd name="T35" fmla="*/ 164 h 273"/>
              <a:gd name="T36" fmla="*/ 207 w 935"/>
              <a:gd name="T37" fmla="*/ 153 h 273"/>
              <a:gd name="T38" fmla="*/ 261 w 935"/>
              <a:gd name="T39" fmla="*/ 142 h 273"/>
              <a:gd name="T40" fmla="*/ 326 w 935"/>
              <a:gd name="T41" fmla="*/ 120 h 273"/>
              <a:gd name="T42" fmla="*/ 402 w 935"/>
              <a:gd name="T43" fmla="*/ 98 h 273"/>
              <a:gd name="T44" fmla="*/ 489 w 935"/>
              <a:gd name="T45" fmla="*/ 77 h 273"/>
              <a:gd name="T46" fmla="*/ 565 w 935"/>
              <a:gd name="T47" fmla="*/ 55 h 273"/>
              <a:gd name="T48" fmla="*/ 631 w 935"/>
              <a:gd name="T49" fmla="*/ 44 h 273"/>
              <a:gd name="T50" fmla="*/ 685 w 935"/>
              <a:gd name="T51" fmla="*/ 22 h 273"/>
              <a:gd name="T52" fmla="*/ 728 w 935"/>
              <a:gd name="T53" fmla="*/ 11 h 273"/>
              <a:gd name="T54" fmla="*/ 772 w 935"/>
              <a:gd name="T55" fmla="*/ 0 h 273"/>
              <a:gd name="T56" fmla="*/ 794 w 935"/>
              <a:gd name="T57" fmla="*/ 0 h 273"/>
              <a:gd name="T58" fmla="*/ 815 w 935"/>
              <a:gd name="T59" fmla="*/ 0 h 273"/>
              <a:gd name="T60" fmla="*/ 848 w 935"/>
              <a:gd name="T61" fmla="*/ 0 h 273"/>
              <a:gd name="T62" fmla="*/ 892 w 935"/>
              <a:gd name="T63" fmla="*/ 22 h 273"/>
              <a:gd name="T64" fmla="*/ 924 w 935"/>
              <a:gd name="T65" fmla="*/ 55 h 273"/>
              <a:gd name="T66" fmla="*/ 935 w 935"/>
              <a:gd name="T67" fmla="*/ 77 h 273"/>
              <a:gd name="T68" fmla="*/ 913 w 935"/>
              <a:gd name="T69" fmla="*/ 88 h 273"/>
              <a:gd name="T70" fmla="*/ 892 w 935"/>
              <a:gd name="T71" fmla="*/ 98 h 273"/>
              <a:gd name="T72" fmla="*/ 859 w 935"/>
              <a:gd name="T73" fmla="*/ 109 h 273"/>
              <a:gd name="T74" fmla="*/ 805 w 935"/>
              <a:gd name="T75" fmla="*/ 120 h 273"/>
              <a:gd name="T76" fmla="*/ 739 w 935"/>
              <a:gd name="T77" fmla="*/ 142 h 273"/>
              <a:gd name="T78" fmla="*/ 674 w 935"/>
              <a:gd name="T79" fmla="*/ 164 h 273"/>
              <a:gd name="T80" fmla="*/ 587 w 935"/>
              <a:gd name="T81" fmla="*/ 185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35" h="273">
                <a:moveTo>
                  <a:pt x="544" y="196"/>
                </a:moveTo>
                <a:lnTo>
                  <a:pt x="489" y="207"/>
                </a:lnTo>
                <a:lnTo>
                  <a:pt x="446" y="218"/>
                </a:lnTo>
                <a:lnTo>
                  <a:pt x="402" y="218"/>
                </a:lnTo>
                <a:lnTo>
                  <a:pt x="370" y="229"/>
                </a:lnTo>
                <a:lnTo>
                  <a:pt x="337" y="240"/>
                </a:lnTo>
                <a:lnTo>
                  <a:pt x="294" y="240"/>
                </a:lnTo>
                <a:lnTo>
                  <a:pt x="272" y="251"/>
                </a:lnTo>
                <a:lnTo>
                  <a:pt x="239" y="262"/>
                </a:lnTo>
                <a:lnTo>
                  <a:pt x="218" y="262"/>
                </a:lnTo>
                <a:lnTo>
                  <a:pt x="196" y="262"/>
                </a:lnTo>
                <a:lnTo>
                  <a:pt x="174" y="273"/>
                </a:lnTo>
                <a:lnTo>
                  <a:pt x="152" y="273"/>
                </a:lnTo>
                <a:lnTo>
                  <a:pt x="141" y="273"/>
                </a:lnTo>
                <a:lnTo>
                  <a:pt x="131" y="273"/>
                </a:lnTo>
                <a:lnTo>
                  <a:pt x="120" y="273"/>
                </a:lnTo>
                <a:lnTo>
                  <a:pt x="109" y="273"/>
                </a:lnTo>
                <a:lnTo>
                  <a:pt x="87" y="273"/>
                </a:lnTo>
                <a:lnTo>
                  <a:pt x="65" y="262"/>
                </a:lnTo>
                <a:lnTo>
                  <a:pt x="44" y="251"/>
                </a:lnTo>
                <a:lnTo>
                  <a:pt x="22" y="240"/>
                </a:lnTo>
                <a:lnTo>
                  <a:pt x="11" y="240"/>
                </a:lnTo>
                <a:lnTo>
                  <a:pt x="0" y="229"/>
                </a:lnTo>
                <a:lnTo>
                  <a:pt x="0" y="218"/>
                </a:lnTo>
                <a:lnTo>
                  <a:pt x="0" y="207"/>
                </a:lnTo>
                <a:lnTo>
                  <a:pt x="0" y="196"/>
                </a:lnTo>
                <a:lnTo>
                  <a:pt x="11" y="196"/>
                </a:lnTo>
                <a:lnTo>
                  <a:pt x="22" y="185"/>
                </a:lnTo>
                <a:lnTo>
                  <a:pt x="33" y="185"/>
                </a:lnTo>
                <a:lnTo>
                  <a:pt x="65" y="185"/>
                </a:lnTo>
                <a:lnTo>
                  <a:pt x="76" y="185"/>
                </a:lnTo>
                <a:lnTo>
                  <a:pt x="87" y="175"/>
                </a:lnTo>
                <a:lnTo>
                  <a:pt x="98" y="175"/>
                </a:lnTo>
                <a:lnTo>
                  <a:pt x="120" y="175"/>
                </a:lnTo>
                <a:lnTo>
                  <a:pt x="131" y="164"/>
                </a:lnTo>
                <a:lnTo>
                  <a:pt x="152" y="164"/>
                </a:lnTo>
                <a:lnTo>
                  <a:pt x="174" y="153"/>
                </a:lnTo>
                <a:lnTo>
                  <a:pt x="207" y="153"/>
                </a:lnTo>
                <a:lnTo>
                  <a:pt x="228" y="142"/>
                </a:lnTo>
                <a:lnTo>
                  <a:pt x="261" y="142"/>
                </a:lnTo>
                <a:lnTo>
                  <a:pt x="294" y="131"/>
                </a:lnTo>
                <a:lnTo>
                  <a:pt x="326" y="120"/>
                </a:lnTo>
                <a:lnTo>
                  <a:pt x="370" y="109"/>
                </a:lnTo>
                <a:lnTo>
                  <a:pt x="402" y="98"/>
                </a:lnTo>
                <a:lnTo>
                  <a:pt x="446" y="88"/>
                </a:lnTo>
                <a:lnTo>
                  <a:pt x="489" y="77"/>
                </a:lnTo>
                <a:lnTo>
                  <a:pt x="533" y="66"/>
                </a:lnTo>
                <a:lnTo>
                  <a:pt x="565" y="55"/>
                </a:lnTo>
                <a:lnTo>
                  <a:pt x="598" y="44"/>
                </a:lnTo>
                <a:lnTo>
                  <a:pt x="631" y="44"/>
                </a:lnTo>
                <a:lnTo>
                  <a:pt x="663" y="33"/>
                </a:lnTo>
                <a:lnTo>
                  <a:pt x="685" y="22"/>
                </a:lnTo>
                <a:lnTo>
                  <a:pt x="707" y="22"/>
                </a:lnTo>
                <a:lnTo>
                  <a:pt x="728" y="11"/>
                </a:lnTo>
                <a:lnTo>
                  <a:pt x="750" y="11"/>
                </a:lnTo>
                <a:lnTo>
                  <a:pt x="772" y="0"/>
                </a:lnTo>
                <a:lnTo>
                  <a:pt x="783" y="0"/>
                </a:lnTo>
                <a:lnTo>
                  <a:pt x="794" y="0"/>
                </a:lnTo>
                <a:lnTo>
                  <a:pt x="805" y="0"/>
                </a:lnTo>
                <a:lnTo>
                  <a:pt x="815" y="0"/>
                </a:lnTo>
                <a:lnTo>
                  <a:pt x="826" y="0"/>
                </a:lnTo>
                <a:lnTo>
                  <a:pt x="848" y="0"/>
                </a:lnTo>
                <a:lnTo>
                  <a:pt x="859" y="11"/>
                </a:lnTo>
                <a:lnTo>
                  <a:pt x="892" y="22"/>
                </a:lnTo>
                <a:lnTo>
                  <a:pt x="913" y="33"/>
                </a:lnTo>
                <a:lnTo>
                  <a:pt x="924" y="55"/>
                </a:lnTo>
                <a:lnTo>
                  <a:pt x="935" y="66"/>
                </a:lnTo>
                <a:lnTo>
                  <a:pt x="935" y="77"/>
                </a:lnTo>
                <a:lnTo>
                  <a:pt x="924" y="88"/>
                </a:lnTo>
                <a:lnTo>
                  <a:pt x="913" y="88"/>
                </a:lnTo>
                <a:lnTo>
                  <a:pt x="902" y="88"/>
                </a:lnTo>
                <a:lnTo>
                  <a:pt x="892" y="98"/>
                </a:lnTo>
                <a:lnTo>
                  <a:pt x="881" y="98"/>
                </a:lnTo>
                <a:lnTo>
                  <a:pt x="859" y="109"/>
                </a:lnTo>
                <a:lnTo>
                  <a:pt x="837" y="120"/>
                </a:lnTo>
                <a:lnTo>
                  <a:pt x="805" y="120"/>
                </a:lnTo>
                <a:lnTo>
                  <a:pt x="772" y="131"/>
                </a:lnTo>
                <a:lnTo>
                  <a:pt x="739" y="142"/>
                </a:lnTo>
                <a:lnTo>
                  <a:pt x="707" y="153"/>
                </a:lnTo>
                <a:lnTo>
                  <a:pt x="674" y="164"/>
                </a:lnTo>
                <a:lnTo>
                  <a:pt x="631" y="175"/>
                </a:lnTo>
                <a:lnTo>
                  <a:pt x="587" y="185"/>
                </a:lnTo>
                <a:lnTo>
                  <a:pt x="544" y="19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5036" name="任意多边形 85035"/>
          <p:cNvSpPr>
            <a:spLocks noChangeArrowheads="1"/>
          </p:cNvSpPr>
          <p:nvPr/>
        </p:nvSpPr>
        <p:spPr bwMode="auto">
          <a:xfrm>
            <a:off x="6588126" y="3257551"/>
            <a:ext cx="608013" cy="194733"/>
          </a:xfrm>
          <a:custGeom>
            <a:avLst/>
            <a:gdLst>
              <a:gd name="T0" fmla="*/ 827 w 957"/>
              <a:gd name="T1" fmla="*/ 120 h 229"/>
              <a:gd name="T2" fmla="*/ 794 w 957"/>
              <a:gd name="T3" fmla="*/ 120 h 229"/>
              <a:gd name="T4" fmla="*/ 761 w 957"/>
              <a:gd name="T5" fmla="*/ 131 h 229"/>
              <a:gd name="T6" fmla="*/ 718 w 957"/>
              <a:gd name="T7" fmla="*/ 131 h 229"/>
              <a:gd name="T8" fmla="*/ 674 w 957"/>
              <a:gd name="T9" fmla="*/ 142 h 229"/>
              <a:gd name="T10" fmla="*/ 631 w 957"/>
              <a:gd name="T11" fmla="*/ 153 h 229"/>
              <a:gd name="T12" fmla="*/ 577 w 957"/>
              <a:gd name="T13" fmla="*/ 163 h 229"/>
              <a:gd name="T14" fmla="*/ 511 w 957"/>
              <a:gd name="T15" fmla="*/ 174 h 229"/>
              <a:gd name="T16" fmla="*/ 446 w 957"/>
              <a:gd name="T17" fmla="*/ 185 h 229"/>
              <a:gd name="T18" fmla="*/ 381 w 957"/>
              <a:gd name="T19" fmla="*/ 196 h 229"/>
              <a:gd name="T20" fmla="*/ 326 w 957"/>
              <a:gd name="T21" fmla="*/ 207 h 229"/>
              <a:gd name="T22" fmla="*/ 283 w 957"/>
              <a:gd name="T23" fmla="*/ 218 h 229"/>
              <a:gd name="T24" fmla="*/ 240 w 957"/>
              <a:gd name="T25" fmla="*/ 218 h 229"/>
              <a:gd name="T26" fmla="*/ 196 w 957"/>
              <a:gd name="T27" fmla="*/ 229 h 229"/>
              <a:gd name="T28" fmla="*/ 174 w 957"/>
              <a:gd name="T29" fmla="*/ 229 h 229"/>
              <a:gd name="T30" fmla="*/ 153 w 957"/>
              <a:gd name="T31" fmla="*/ 229 h 229"/>
              <a:gd name="T32" fmla="*/ 131 w 957"/>
              <a:gd name="T33" fmla="*/ 229 h 229"/>
              <a:gd name="T34" fmla="*/ 109 w 957"/>
              <a:gd name="T35" fmla="*/ 229 h 229"/>
              <a:gd name="T36" fmla="*/ 87 w 957"/>
              <a:gd name="T37" fmla="*/ 229 h 229"/>
              <a:gd name="T38" fmla="*/ 66 w 957"/>
              <a:gd name="T39" fmla="*/ 218 h 229"/>
              <a:gd name="T40" fmla="*/ 44 w 957"/>
              <a:gd name="T41" fmla="*/ 207 h 229"/>
              <a:gd name="T42" fmla="*/ 22 w 957"/>
              <a:gd name="T43" fmla="*/ 196 h 229"/>
              <a:gd name="T44" fmla="*/ 11 w 957"/>
              <a:gd name="T45" fmla="*/ 185 h 229"/>
              <a:gd name="T46" fmla="*/ 0 w 957"/>
              <a:gd name="T47" fmla="*/ 185 h 229"/>
              <a:gd name="T48" fmla="*/ 0 w 957"/>
              <a:gd name="T49" fmla="*/ 174 h 229"/>
              <a:gd name="T50" fmla="*/ 0 w 957"/>
              <a:gd name="T51" fmla="*/ 163 h 229"/>
              <a:gd name="T52" fmla="*/ 11 w 957"/>
              <a:gd name="T53" fmla="*/ 163 h 229"/>
              <a:gd name="T54" fmla="*/ 33 w 957"/>
              <a:gd name="T55" fmla="*/ 153 h 229"/>
              <a:gd name="T56" fmla="*/ 55 w 957"/>
              <a:gd name="T57" fmla="*/ 153 h 229"/>
              <a:gd name="T58" fmla="*/ 76 w 957"/>
              <a:gd name="T59" fmla="*/ 153 h 229"/>
              <a:gd name="T60" fmla="*/ 98 w 957"/>
              <a:gd name="T61" fmla="*/ 142 h 229"/>
              <a:gd name="T62" fmla="*/ 131 w 957"/>
              <a:gd name="T63" fmla="*/ 142 h 229"/>
              <a:gd name="T64" fmla="*/ 163 w 957"/>
              <a:gd name="T65" fmla="*/ 131 h 229"/>
              <a:gd name="T66" fmla="*/ 218 w 957"/>
              <a:gd name="T67" fmla="*/ 120 h 229"/>
              <a:gd name="T68" fmla="*/ 272 w 957"/>
              <a:gd name="T69" fmla="*/ 109 h 229"/>
              <a:gd name="T70" fmla="*/ 305 w 957"/>
              <a:gd name="T71" fmla="*/ 98 h 229"/>
              <a:gd name="T72" fmla="*/ 337 w 957"/>
              <a:gd name="T73" fmla="*/ 87 h 229"/>
              <a:gd name="T74" fmla="*/ 381 w 957"/>
              <a:gd name="T75" fmla="*/ 76 h 229"/>
              <a:gd name="T76" fmla="*/ 413 w 957"/>
              <a:gd name="T77" fmla="*/ 66 h 229"/>
              <a:gd name="T78" fmla="*/ 490 w 957"/>
              <a:gd name="T79" fmla="*/ 55 h 229"/>
              <a:gd name="T80" fmla="*/ 555 w 957"/>
              <a:gd name="T81" fmla="*/ 33 h 229"/>
              <a:gd name="T82" fmla="*/ 609 w 957"/>
              <a:gd name="T83" fmla="*/ 22 h 229"/>
              <a:gd name="T84" fmla="*/ 664 w 957"/>
              <a:gd name="T85" fmla="*/ 11 h 229"/>
              <a:gd name="T86" fmla="*/ 707 w 957"/>
              <a:gd name="T87" fmla="*/ 11 h 229"/>
              <a:gd name="T88" fmla="*/ 740 w 957"/>
              <a:gd name="T89" fmla="*/ 0 h 229"/>
              <a:gd name="T90" fmla="*/ 772 w 957"/>
              <a:gd name="T91" fmla="*/ 0 h 229"/>
              <a:gd name="T92" fmla="*/ 794 w 957"/>
              <a:gd name="T93" fmla="*/ 0 h 229"/>
              <a:gd name="T94" fmla="*/ 827 w 957"/>
              <a:gd name="T95" fmla="*/ 0 h 229"/>
              <a:gd name="T96" fmla="*/ 859 w 957"/>
              <a:gd name="T97" fmla="*/ 11 h 229"/>
              <a:gd name="T98" fmla="*/ 914 w 957"/>
              <a:gd name="T99" fmla="*/ 22 h 229"/>
              <a:gd name="T100" fmla="*/ 924 w 957"/>
              <a:gd name="T101" fmla="*/ 33 h 229"/>
              <a:gd name="T102" fmla="*/ 935 w 957"/>
              <a:gd name="T103" fmla="*/ 44 h 229"/>
              <a:gd name="T104" fmla="*/ 946 w 957"/>
              <a:gd name="T105" fmla="*/ 55 h 229"/>
              <a:gd name="T106" fmla="*/ 957 w 957"/>
              <a:gd name="T107" fmla="*/ 66 h 229"/>
              <a:gd name="T108" fmla="*/ 957 w 957"/>
              <a:gd name="T109" fmla="*/ 76 h 229"/>
              <a:gd name="T110" fmla="*/ 946 w 957"/>
              <a:gd name="T111" fmla="*/ 76 h 229"/>
              <a:gd name="T112" fmla="*/ 935 w 957"/>
              <a:gd name="T113" fmla="*/ 87 h 229"/>
              <a:gd name="T114" fmla="*/ 924 w 957"/>
              <a:gd name="T115" fmla="*/ 87 h 229"/>
              <a:gd name="T116" fmla="*/ 903 w 957"/>
              <a:gd name="T117" fmla="*/ 98 h 229"/>
              <a:gd name="T118" fmla="*/ 881 w 957"/>
              <a:gd name="T119" fmla="*/ 109 h 229"/>
              <a:gd name="T120" fmla="*/ 859 w 957"/>
              <a:gd name="T121" fmla="*/ 109 h 229"/>
              <a:gd name="T122" fmla="*/ 827 w 957"/>
              <a:gd name="T123" fmla="*/ 120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57" h="229">
                <a:moveTo>
                  <a:pt x="827" y="120"/>
                </a:moveTo>
                <a:lnTo>
                  <a:pt x="794" y="120"/>
                </a:lnTo>
                <a:lnTo>
                  <a:pt x="761" y="131"/>
                </a:lnTo>
                <a:lnTo>
                  <a:pt x="718" y="131"/>
                </a:lnTo>
                <a:lnTo>
                  <a:pt x="674" y="142"/>
                </a:lnTo>
                <a:lnTo>
                  <a:pt x="631" y="153"/>
                </a:lnTo>
                <a:lnTo>
                  <a:pt x="577" y="163"/>
                </a:lnTo>
                <a:lnTo>
                  <a:pt x="511" y="174"/>
                </a:lnTo>
                <a:lnTo>
                  <a:pt x="446" y="185"/>
                </a:lnTo>
                <a:lnTo>
                  <a:pt x="381" y="196"/>
                </a:lnTo>
                <a:lnTo>
                  <a:pt x="326" y="207"/>
                </a:lnTo>
                <a:lnTo>
                  <a:pt x="283" y="218"/>
                </a:lnTo>
                <a:lnTo>
                  <a:pt x="240" y="218"/>
                </a:lnTo>
                <a:lnTo>
                  <a:pt x="196" y="229"/>
                </a:lnTo>
                <a:lnTo>
                  <a:pt x="174" y="229"/>
                </a:lnTo>
                <a:lnTo>
                  <a:pt x="153" y="229"/>
                </a:lnTo>
                <a:lnTo>
                  <a:pt x="131" y="229"/>
                </a:lnTo>
                <a:lnTo>
                  <a:pt x="109" y="229"/>
                </a:lnTo>
                <a:lnTo>
                  <a:pt x="87" y="229"/>
                </a:lnTo>
                <a:lnTo>
                  <a:pt x="66" y="218"/>
                </a:lnTo>
                <a:lnTo>
                  <a:pt x="44" y="207"/>
                </a:lnTo>
                <a:lnTo>
                  <a:pt x="22" y="196"/>
                </a:lnTo>
                <a:lnTo>
                  <a:pt x="11" y="185"/>
                </a:lnTo>
                <a:lnTo>
                  <a:pt x="0" y="185"/>
                </a:lnTo>
                <a:lnTo>
                  <a:pt x="0" y="174"/>
                </a:lnTo>
                <a:lnTo>
                  <a:pt x="0" y="163"/>
                </a:lnTo>
                <a:lnTo>
                  <a:pt x="11" y="163"/>
                </a:lnTo>
                <a:lnTo>
                  <a:pt x="33" y="153"/>
                </a:lnTo>
                <a:lnTo>
                  <a:pt x="55" y="153"/>
                </a:lnTo>
                <a:lnTo>
                  <a:pt x="76" y="153"/>
                </a:lnTo>
                <a:lnTo>
                  <a:pt x="98" y="142"/>
                </a:lnTo>
                <a:lnTo>
                  <a:pt x="131" y="142"/>
                </a:lnTo>
                <a:lnTo>
                  <a:pt x="163" y="131"/>
                </a:lnTo>
                <a:lnTo>
                  <a:pt x="218" y="120"/>
                </a:lnTo>
                <a:lnTo>
                  <a:pt x="272" y="109"/>
                </a:lnTo>
                <a:lnTo>
                  <a:pt x="305" y="98"/>
                </a:lnTo>
                <a:lnTo>
                  <a:pt x="337" y="87"/>
                </a:lnTo>
                <a:lnTo>
                  <a:pt x="381" y="76"/>
                </a:lnTo>
                <a:lnTo>
                  <a:pt x="413" y="66"/>
                </a:lnTo>
                <a:lnTo>
                  <a:pt x="490" y="55"/>
                </a:lnTo>
                <a:lnTo>
                  <a:pt x="555" y="33"/>
                </a:lnTo>
                <a:lnTo>
                  <a:pt x="609" y="22"/>
                </a:lnTo>
                <a:lnTo>
                  <a:pt x="664" y="11"/>
                </a:lnTo>
                <a:lnTo>
                  <a:pt x="707" y="11"/>
                </a:lnTo>
                <a:lnTo>
                  <a:pt x="740" y="0"/>
                </a:lnTo>
                <a:lnTo>
                  <a:pt x="772" y="0"/>
                </a:lnTo>
                <a:lnTo>
                  <a:pt x="794" y="0"/>
                </a:lnTo>
                <a:lnTo>
                  <a:pt x="827" y="0"/>
                </a:lnTo>
                <a:lnTo>
                  <a:pt x="859" y="11"/>
                </a:lnTo>
                <a:lnTo>
                  <a:pt x="914" y="22"/>
                </a:lnTo>
                <a:lnTo>
                  <a:pt x="924" y="33"/>
                </a:lnTo>
                <a:lnTo>
                  <a:pt x="935" y="44"/>
                </a:lnTo>
                <a:lnTo>
                  <a:pt x="946" y="55"/>
                </a:lnTo>
                <a:lnTo>
                  <a:pt x="957" y="66"/>
                </a:lnTo>
                <a:lnTo>
                  <a:pt x="957" y="76"/>
                </a:lnTo>
                <a:lnTo>
                  <a:pt x="946" y="76"/>
                </a:lnTo>
                <a:lnTo>
                  <a:pt x="935" y="87"/>
                </a:lnTo>
                <a:lnTo>
                  <a:pt x="924" y="87"/>
                </a:lnTo>
                <a:lnTo>
                  <a:pt x="903" y="98"/>
                </a:lnTo>
                <a:lnTo>
                  <a:pt x="881" y="109"/>
                </a:lnTo>
                <a:lnTo>
                  <a:pt x="859" y="109"/>
                </a:lnTo>
                <a:lnTo>
                  <a:pt x="827" y="12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5037" name="任意多边形 85036"/>
          <p:cNvSpPr>
            <a:spLocks noChangeArrowheads="1"/>
          </p:cNvSpPr>
          <p:nvPr/>
        </p:nvSpPr>
        <p:spPr bwMode="auto">
          <a:xfrm>
            <a:off x="6851650" y="2743200"/>
            <a:ext cx="109538" cy="948267"/>
          </a:xfrm>
          <a:custGeom>
            <a:avLst/>
            <a:gdLst>
              <a:gd name="T0" fmla="*/ 153 w 174"/>
              <a:gd name="T1" fmla="*/ 402 h 1121"/>
              <a:gd name="T2" fmla="*/ 142 w 174"/>
              <a:gd name="T3" fmla="*/ 424 h 1121"/>
              <a:gd name="T4" fmla="*/ 142 w 174"/>
              <a:gd name="T5" fmla="*/ 457 h 1121"/>
              <a:gd name="T6" fmla="*/ 142 w 174"/>
              <a:gd name="T7" fmla="*/ 479 h 1121"/>
              <a:gd name="T8" fmla="*/ 142 w 174"/>
              <a:gd name="T9" fmla="*/ 511 h 1121"/>
              <a:gd name="T10" fmla="*/ 142 w 174"/>
              <a:gd name="T11" fmla="*/ 555 h 1121"/>
              <a:gd name="T12" fmla="*/ 131 w 174"/>
              <a:gd name="T13" fmla="*/ 587 h 1121"/>
              <a:gd name="T14" fmla="*/ 131 w 174"/>
              <a:gd name="T15" fmla="*/ 631 h 1121"/>
              <a:gd name="T16" fmla="*/ 131 w 174"/>
              <a:gd name="T17" fmla="*/ 675 h 1121"/>
              <a:gd name="T18" fmla="*/ 131 w 174"/>
              <a:gd name="T19" fmla="*/ 718 h 1121"/>
              <a:gd name="T20" fmla="*/ 131 w 174"/>
              <a:gd name="T21" fmla="*/ 772 h 1121"/>
              <a:gd name="T22" fmla="*/ 131 w 174"/>
              <a:gd name="T23" fmla="*/ 827 h 1121"/>
              <a:gd name="T24" fmla="*/ 131 w 174"/>
              <a:gd name="T25" fmla="*/ 881 h 1121"/>
              <a:gd name="T26" fmla="*/ 131 w 174"/>
              <a:gd name="T27" fmla="*/ 936 h 1121"/>
              <a:gd name="T28" fmla="*/ 131 w 174"/>
              <a:gd name="T29" fmla="*/ 990 h 1121"/>
              <a:gd name="T30" fmla="*/ 131 w 174"/>
              <a:gd name="T31" fmla="*/ 1055 h 1121"/>
              <a:gd name="T32" fmla="*/ 120 w 174"/>
              <a:gd name="T33" fmla="*/ 1121 h 1121"/>
              <a:gd name="T34" fmla="*/ 0 w 174"/>
              <a:gd name="T35" fmla="*/ 1121 h 1121"/>
              <a:gd name="T36" fmla="*/ 0 w 174"/>
              <a:gd name="T37" fmla="*/ 1001 h 1121"/>
              <a:gd name="T38" fmla="*/ 11 w 174"/>
              <a:gd name="T39" fmla="*/ 881 h 1121"/>
              <a:gd name="T40" fmla="*/ 11 w 174"/>
              <a:gd name="T41" fmla="*/ 762 h 1121"/>
              <a:gd name="T42" fmla="*/ 22 w 174"/>
              <a:gd name="T43" fmla="*/ 620 h 1121"/>
              <a:gd name="T44" fmla="*/ 22 w 174"/>
              <a:gd name="T45" fmla="*/ 479 h 1121"/>
              <a:gd name="T46" fmla="*/ 22 w 174"/>
              <a:gd name="T47" fmla="*/ 326 h 1121"/>
              <a:gd name="T48" fmla="*/ 22 w 174"/>
              <a:gd name="T49" fmla="*/ 174 h 1121"/>
              <a:gd name="T50" fmla="*/ 22 w 174"/>
              <a:gd name="T51" fmla="*/ 0 h 1121"/>
              <a:gd name="T52" fmla="*/ 55 w 174"/>
              <a:gd name="T53" fmla="*/ 32 h 1121"/>
              <a:gd name="T54" fmla="*/ 87 w 174"/>
              <a:gd name="T55" fmla="*/ 54 h 1121"/>
              <a:gd name="T56" fmla="*/ 109 w 174"/>
              <a:gd name="T57" fmla="*/ 87 h 1121"/>
              <a:gd name="T58" fmla="*/ 131 w 174"/>
              <a:gd name="T59" fmla="*/ 98 h 1121"/>
              <a:gd name="T60" fmla="*/ 153 w 174"/>
              <a:gd name="T61" fmla="*/ 120 h 1121"/>
              <a:gd name="T62" fmla="*/ 164 w 174"/>
              <a:gd name="T63" fmla="*/ 130 h 1121"/>
              <a:gd name="T64" fmla="*/ 164 w 174"/>
              <a:gd name="T65" fmla="*/ 141 h 1121"/>
              <a:gd name="T66" fmla="*/ 174 w 174"/>
              <a:gd name="T67" fmla="*/ 152 h 1121"/>
              <a:gd name="T68" fmla="*/ 174 w 174"/>
              <a:gd name="T69" fmla="*/ 174 h 1121"/>
              <a:gd name="T70" fmla="*/ 164 w 174"/>
              <a:gd name="T71" fmla="*/ 185 h 1121"/>
              <a:gd name="T72" fmla="*/ 164 w 174"/>
              <a:gd name="T73" fmla="*/ 217 h 1121"/>
              <a:gd name="T74" fmla="*/ 164 w 174"/>
              <a:gd name="T75" fmla="*/ 239 h 1121"/>
              <a:gd name="T76" fmla="*/ 164 w 174"/>
              <a:gd name="T77" fmla="*/ 272 h 1121"/>
              <a:gd name="T78" fmla="*/ 153 w 174"/>
              <a:gd name="T79" fmla="*/ 315 h 1121"/>
              <a:gd name="T80" fmla="*/ 153 w 174"/>
              <a:gd name="T81" fmla="*/ 348 h 1121"/>
              <a:gd name="T82" fmla="*/ 153 w 174"/>
              <a:gd name="T83" fmla="*/ 402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" h="1121">
                <a:moveTo>
                  <a:pt x="153" y="402"/>
                </a:moveTo>
                <a:lnTo>
                  <a:pt x="142" y="424"/>
                </a:lnTo>
                <a:lnTo>
                  <a:pt x="142" y="457"/>
                </a:lnTo>
                <a:lnTo>
                  <a:pt x="142" y="479"/>
                </a:lnTo>
                <a:lnTo>
                  <a:pt x="142" y="511"/>
                </a:lnTo>
                <a:lnTo>
                  <a:pt x="142" y="555"/>
                </a:lnTo>
                <a:lnTo>
                  <a:pt x="131" y="587"/>
                </a:lnTo>
                <a:lnTo>
                  <a:pt x="131" y="631"/>
                </a:lnTo>
                <a:lnTo>
                  <a:pt x="131" y="675"/>
                </a:lnTo>
                <a:lnTo>
                  <a:pt x="131" y="718"/>
                </a:lnTo>
                <a:lnTo>
                  <a:pt x="131" y="772"/>
                </a:lnTo>
                <a:lnTo>
                  <a:pt x="131" y="827"/>
                </a:lnTo>
                <a:lnTo>
                  <a:pt x="131" y="881"/>
                </a:lnTo>
                <a:lnTo>
                  <a:pt x="131" y="936"/>
                </a:lnTo>
                <a:lnTo>
                  <a:pt x="131" y="990"/>
                </a:lnTo>
                <a:lnTo>
                  <a:pt x="131" y="1055"/>
                </a:lnTo>
                <a:lnTo>
                  <a:pt x="120" y="1121"/>
                </a:lnTo>
                <a:lnTo>
                  <a:pt x="0" y="1121"/>
                </a:lnTo>
                <a:lnTo>
                  <a:pt x="0" y="1001"/>
                </a:lnTo>
                <a:lnTo>
                  <a:pt x="11" y="881"/>
                </a:lnTo>
                <a:lnTo>
                  <a:pt x="11" y="762"/>
                </a:lnTo>
                <a:lnTo>
                  <a:pt x="22" y="620"/>
                </a:lnTo>
                <a:lnTo>
                  <a:pt x="22" y="479"/>
                </a:lnTo>
                <a:lnTo>
                  <a:pt x="22" y="326"/>
                </a:lnTo>
                <a:lnTo>
                  <a:pt x="22" y="174"/>
                </a:lnTo>
                <a:lnTo>
                  <a:pt x="22" y="0"/>
                </a:lnTo>
                <a:lnTo>
                  <a:pt x="55" y="32"/>
                </a:lnTo>
                <a:lnTo>
                  <a:pt x="87" y="54"/>
                </a:lnTo>
                <a:lnTo>
                  <a:pt x="109" y="87"/>
                </a:lnTo>
                <a:lnTo>
                  <a:pt x="131" y="98"/>
                </a:lnTo>
                <a:lnTo>
                  <a:pt x="153" y="120"/>
                </a:lnTo>
                <a:lnTo>
                  <a:pt x="164" y="130"/>
                </a:lnTo>
                <a:lnTo>
                  <a:pt x="164" y="141"/>
                </a:lnTo>
                <a:lnTo>
                  <a:pt x="174" y="152"/>
                </a:lnTo>
                <a:lnTo>
                  <a:pt x="174" y="174"/>
                </a:lnTo>
                <a:lnTo>
                  <a:pt x="164" y="185"/>
                </a:lnTo>
                <a:lnTo>
                  <a:pt x="164" y="217"/>
                </a:lnTo>
                <a:lnTo>
                  <a:pt x="164" y="239"/>
                </a:lnTo>
                <a:lnTo>
                  <a:pt x="164" y="272"/>
                </a:lnTo>
                <a:lnTo>
                  <a:pt x="153" y="315"/>
                </a:lnTo>
                <a:lnTo>
                  <a:pt x="153" y="348"/>
                </a:lnTo>
                <a:lnTo>
                  <a:pt x="153" y="40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5039" name="任意多边形 85038"/>
          <p:cNvSpPr>
            <a:spLocks noChangeArrowheads="1"/>
          </p:cNvSpPr>
          <p:nvPr/>
        </p:nvSpPr>
        <p:spPr bwMode="auto">
          <a:xfrm>
            <a:off x="5981700" y="2273301"/>
            <a:ext cx="655638" cy="1132417"/>
          </a:xfrm>
          <a:custGeom>
            <a:avLst/>
            <a:gdLst>
              <a:gd name="T0" fmla="*/ 0 w 1032"/>
              <a:gd name="T1" fmla="*/ 1327 h 1338"/>
              <a:gd name="T2" fmla="*/ 21 w 1032"/>
              <a:gd name="T3" fmla="*/ 1295 h 1338"/>
              <a:gd name="T4" fmla="*/ 65 w 1032"/>
              <a:gd name="T5" fmla="*/ 1240 h 1338"/>
              <a:gd name="T6" fmla="*/ 141 w 1032"/>
              <a:gd name="T7" fmla="*/ 1153 h 1338"/>
              <a:gd name="T8" fmla="*/ 239 w 1032"/>
              <a:gd name="T9" fmla="*/ 1055 h 1338"/>
              <a:gd name="T10" fmla="*/ 326 w 1032"/>
              <a:gd name="T11" fmla="*/ 947 h 1338"/>
              <a:gd name="T12" fmla="*/ 467 w 1032"/>
              <a:gd name="T13" fmla="*/ 772 h 1338"/>
              <a:gd name="T14" fmla="*/ 598 w 1032"/>
              <a:gd name="T15" fmla="*/ 577 h 1338"/>
              <a:gd name="T16" fmla="*/ 674 w 1032"/>
              <a:gd name="T17" fmla="*/ 457 h 1338"/>
              <a:gd name="T18" fmla="*/ 717 w 1032"/>
              <a:gd name="T19" fmla="*/ 359 h 1338"/>
              <a:gd name="T20" fmla="*/ 761 w 1032"/>
              <a:gd name="T21" fmla="*/ 283 h 1338"/>
              <a:gd name="T22" fmla="*/ 782 w 1032"/>
              <a:gd name="T23" fmla="*/ 217 h 1338"/>
              <a:gd name="T24" fmla="*/ 804 w 1032"/>
              <a:gd name="T25" fmla="*/ 163 h 1338"/>
              <a:gd name="T26" fmla="*/ 804 w 1032"/>
              <a:gd name="T27" fmla="*/ 98 h 1338"/>
              <a:gd name="T28" fmla="*/ 782 w 1032"/>
              <a:gd name="T29" fmla="*/ 43 h 1338"/>
              <a:gd name="T30" fmla="*/ 782 w 1032"/>
              <a:gd name="T31" fmla="*/ 11 h 1338"/>
              <a:gd name="T32" fmla="*/ 804 w 1032"/>
              <a:gd name="T33" fmla="*/ 0 h 1338"/>
              <a:gd name="T34" fmla="*/ 837 w 1032"/>
              <a:gd name="T35" fmla="*/ 0 h 1338"/>
              <a:gd name="T36" fmla="*/ 891 w 1032"/>
              <a:gd name="T37" fmla="*/ 22 h 1338"/>
              <a:gd name="T38" fmla="*/ 967 w 1032"/>
              <a:gd name="T39" fmla="*/ 76 h 1338"/>
              <a:gd name="T40" fmla="*/ 1022 w 1032"/>
              <a:gd name="T41" fmla="*/ 130 h 1338"/>
              <a:gd name="T42" fmla="*/ 1032 w 1032"/>
              <a:gd name="T43" fmla="*/ 163 h 1338"/>
              <a:gd name="T44" fmla="*/ 1022 w 1032"/>
              <a:gd name="T45" fmla="*/ 196 h 1338"/>
              <a:gd name="T46" fmla="*/ 1000 w 1032"/>
              <a:gd name="T47" fmla="*/ 239 h 1338"/>
              <a:gd name="T48" fmla="*/ 978 w 1032"/>
              <a:gd name="T49" fmla="*/ 294 h 1338"/>
              <a:gd name="T50" fmla="*/ 913 w 1032"/>
              <a:gd name="T51" fmla="*/ 392 h 1338"/>
              <a:gd name="T52" fmla="*/ 815 w 1032"/>
              <a:gd name="T53" fmla="*/ 544 h 1338"/>
              <a:gd name="T54" fmla="*/ 706 w 1032"/>
              <a:gd name="T55" fmla="*/ 696 h 1338"/>
              <a:gd name="T56" fmla="*/ 532 w 1032"/>
              <a:gd name="T57" fmla="*/ 903 h 1338"/>
              <a:gd name="T58" fmla="*/ 467 w 1032"/>
              <a:gd name="T59" fmla="*/ 979 h 1338"/>
              <a:gd name="T60" fmla="*/ 391 w 1032"/>
              <a:gd name="T61" fmla="*/ 1055 h 1338"/>
              <a:gd name="T62" fmla="*/ 217 w 1032"/>
              <a:gd name="T63" fmla="*/ 1208 h 1338"/>
              <a:gd name="T64" fmla="*/ 130 w 1032"/>
              <a:gd name="T65" fmla="*/ 1273 h 1338"/>
              <a:gd name="T66" fmla="*/ 65 w 1032"/>
              <a:gd name="T67" fmla="*/ 1317 h 1338"/>
              <a:gd name="T68" fmla="*/ 21 w 1032"/>
              <a:gd name="T69" fmla="*/ 1338 h 1338"/>
              <a:gd name="T70" fmla="*/ 0 w 1032"/>
              <a:gd name="T71" fmla="*/ 1338 h 1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32" h="1338">
                <a:moveTo>
                  <a:pt x="0" y="1338"/>
                </a:moveTo>
                <a:lnTo>
                  <a:pt x="0" y="1327"/>
                </a:lnTo>
                <a:lnTo>
                  <a:pt x="11" y="1317"/>
                </a:lnTo>
                <a:lnTo>
                  <a:pt x="21" y="1295"/>
                </a:lnTo>
                <a:lnTo>
                  <a:pt x="43" y="1273"/>
                </a:lnTo>
                <a:lnTo>
                  <a:pt x="65" y="1240"/>
                </a:lnTo>
                <a:lnTo>
                  <a:pt x="97" y="1197"/>
                </a:lnTo>
                <a:lnTo>
                  <a:pt x="141" y="1153"/>
                </a:lnTo>
                <a:lnTo>
                  <a:pt x="184" y="1110"/>
                </a:lnTo>
                <a:lnTo>
                  <a:pt x="239" y="1055"/>
                </a:lnTo>
                <a:lnTo>
                  <a:pt x="282" y="1001"/>
                </a:lnTo>
                <a:lnTo>
                  <a:pt x="326" y="947"/>
                </a:lnTo>
                <a:lnTo>
                  <a:pt x="380" y="892"/>
                </a:lnTo>
                <a:lnTo>
                  <a:pt x="467" y="772"/>
                </a:lnTo>
                <a:lnTo>
                  <a:pt x="565" y="642"/>
                </a:lnTo>
                <a:lnTo>
                  <a:pt x="598" y="577"/>
                </a:lnTo>
                <a:lnTo>
                  <a:pt x="641" y="511"/>
                </a:lnTo>
                <a:lnTo>
                  <a:pt x="674" y="457"/>
                </a:lnTo>
                <a:lnTo>
                  <a:pt x="695" y="402"/>
                </a:lnTo>
                <a:lnTo>
                  <a:pt x="717" y="359"/>
                </a:lnTo>
                <a:lnTo>
                  <a:pt x="739" y="315"/>
                </a:lnTo>
                <a:lnTo>
                  <a:pt x="761" y="283"/>
                </a:lnTo>
                <a:lnTo>
                  <a:pt x="772" y="250"/>
                </a:lnTo>
                <a:lnTo>
                  <a:pt x="782" y="217"/>
                </a:lnTo>
                <a:lnTo>
                  <a:pt x="793" y="185"/>
                </a:lnTo>
                <a:lnTo>
                  <a:pt x="804" y="163"/>
                </a:lnTo>
                <a:lnTo>
                  <a:pt x="804" y="141"/>
                </a:lnTo>
                <a:lnTo>
                  <a:pt x="804" y="98"/>
                </a:lnTo>
                <a:lnTo>
                  <a:pt x="793" y="76"/>
                </a:lnTo>
                <a:lnTo>
                  <a:pt x="782" y="43"/>
                </a:lnTo>
                <a:lnTo>
                  <a:pt x="782" y="32"/>
                </a:lnTo>
                <a:lnTo>
                  <a:pt x="782" y="11"/>
                </a:lnTo>
                <a:lnTo>
                  <a:pt x="793" y="0"/>
                </a:lnTo>
                <a:lnTo>
                  <a:pt x="804" y="0"/>
                </a:lnTo>
                <a:lnTo>
                  <a:pt x="815" y="0"/>
                </a:lnTo>
                <a:lnTo>
                  <a:pt x="837" y="0"/>
                </a:lnTo>
                <a:lnTo>
                  <a:pt x="848" y="11"/>
                </a:lnTo>
                <a:lnTo>
                  <a:pt x="891" y="22"/>
                </a:lnTo>
                <a:lnTo>
                  <a:pt x="935" y="43"/>
                </a:lnTo>
                <a:lnTo>
                  <a:pt x="967" y="76"/>
                </a:lnTo>
                <a:lnTo>
                  <a:pt x="1000" y="98"/>
                </a:lnTo>
                <a:lnTo>
                  <a:pt x="1022" y="130"/>
                </a:lnTo>
                <a:lnTo>
                  <a:pt x="1032" y="152"/>
                </a:lnTo>
                <a:lnTo>
                  <a:pt x="1032" y="163"/>
                </a:lnTo>
                <a:lnTo>
                  <a:pt x="1032" y="185"/>
                </a:lnTo>
                <a:lnTo>
                  <a:pt x="1022" y="196"/>
                </a:lnTo>
                <a:lnTo>
                  <a:pt x="1011" y="217"/>
                </a:lnTo>
                <a:lnTo>
                  <a:pt x="1000" y="239"/>
                </a:lnTo>
                <a:lnTo>
                  <a:pt x="989" y="272"/>
                </a:lnTo>
                <a:lnTo>
                  <a:pt x="978" y="294"/>
                </a:lnTo>
                <a:lnTo>
                  <a:pt x="956" y="326"/>
                </a:lnTo>
                <a:lnTo>
                  <a:pt x="913" y="392"/>
                </a:lnTo>
                <a:lnTo>
                  <a:pt x="869" y="468"/>
                </a:lnTo>
                <a:lnTo>
                  <a:pt x="815" y="544"/>
                </a:lnTo>
                <a:lnTo>
                  <a:pt x="761" y="620"/>
                </a:lnTo>
                <a:lnTo>
                  <a:pt x="706" y="696"/>
                </a:lnTo>
                <a:lnTo>
                  <a:pt x="641" y="762"/>
                </a:lnTo>
                <a:lnTo>
                  <a:pt x="532" y="903"/>
                </a:lnTo>
                <a:lnTo>
                  <a:pt x="500" y="947"/>
                </a:lnTo>
                <a:lnTo>
                  <a:pt x="467" y="979"/>
                </a:lnTo>
                <a:lnTo>
                  <a:pt x="424" y="1023"/>
                </a:lnTo>
                <a:lnTo>
                  <a:pt x="391" y="1055"/>
                </a:lnTo>
                <a:lnTo>
                  <a:pt x="304" y="1132"/>
                </a:lnTo>
                <a:lnTo>
                  <a:pt x="217" y="1208"/>
                </a:lnTo>
                <a:lnTo>
                  <a:pt x="174" y="1240"/>
                </a:lnTo>
                <a:lnTo>
                  <a:pt x="130" y="1273"/>
                </a:lnTo>
                <a:lnTo>
                  <a:pt x="97" y="1295"/>
                </a:lnTo>
                <a:lnTo>
                  <a:pt x="65" y="1317"/>
                </a:lnTo>
                <a:lnTo>
                  <a:pt x="43" y="1327"/>
                </a:lnTo>
                <a:lnTo>
                  <a:pt x="21" y="1338"/>
                </a:lnTo>
                <a:lnTo>
                  <a:pt x="11" y="1338"/>
                </a:lnTo>
                <a:lnTo>
                  <a:pt x="0" y="133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5029" name="任意多边形 85028"/>
          <p:cNvSpPr>
            <a:spLocks noChangeArrowheads="1"/>
          </p:cNvSpPr>
          <p:nvPr/>
        </p:nvSpPr>
        <p:spPr bwMode="auto">
          <a:xfrm>
            <a:off x="6354764" y="2798233"/>
            <a:ext cx="123825" cy="1151467"/>
          </a:xfrm>
          <a:custGeom>
            <a:avLst/>
            <a:gdLst>
              <a:gd name="T0" fmla="*/ 76 w 195"/>
              <a:gd name="T1" fmla="*/ 33 h 1360"/>
              <a:gd name="T2" fmla="*/ 141 w 195"/>
              <a:gd name="T3" fmla="*/ 109 h 1360"/>
              <a:gd name="T4" fmla="*/ 185 w 195"/>
              <a:gd name="T5" fmla="*/ 163 h 1360"/>
              <a:gd name="T6" fmla="*/ 195 w 195"/>
              <a:gd name="T7" fmla="*/ 218 h 1360"/>
              <a:gd name="T8" fmla="*/ 195 w 195"/>
              <a:gd name="T9" fmla="*/ 272 h 1360"/>
              <a:gd name="T10" fmla="*/ 195 w 195"/>
              <a:gd name="T11" fmla="*/ 337 h 1360"/>
              <a:gd name="T12" fmla="*/ 185 w 195"/>
              <a:gd name="T13" fmla="*/ 414 h 1360"/>
              <a:gd name="T14" fmla="*/ 185 w 195"/>
              <a:gd name="T15" fmla="*/ 501 h 1360"/>
              <a:gd name="T16" fmla="*/ 185 w 195"/>
              <a:gd name="T17" fmla="*/ 599 h 1360"/>
              <a:gd name="T18" fmla="*/ 174 w 195"/>
              <a:gd name="T19" fmla="*/ 718 h 1360"/>
              <a:gd name="T20" fmla="*/ 163 w 195"/>
              <a:gd name="T21" fmla="*/ 838 h 1360"/>
              <a:gd name="T22" fmla="*/ 163 w 195"/>
              <a:gd name="T23" fmla="*/ 980 h 1360"/>
              <a:gd name="T24" fmla="*/ 152 w 195"/>
              <a:gd name="T25" fmla="*/ 1121 h 1360"/>
              <a:gd name="T26" fmla="*/ 141 w 195"/>
              <a:gd name="T27" fmla="*/ 1241 h 1360"/>
              <a:gd name="T28" fmla="*/ 130 w 195"/>
              <a:gd name="T29" fmla="*/ 1284 h 1360"/>
              <a:gd name="T30" fmla="*/ 130 w 195"/>
              <a:gd name="T31" fmla="*/ 1317 h 1360"/>
              <a:gd name="T32" fmla="*/ 119 w 195"/>
              <a:gd name="T33" fmla="*/ 1339 h 1360"/>
              <a:gd name="T34" fmla="*/ 108 w 195"/>
              <a:gd name="T35" fmla="*/ 1350 h 1360"/>
              <a:gd name="T36" fmla="*/ 98 w 195"/>
              <a:gd name="T37" fmla="*/ 1350 h 1360"/>
              <a:gd name="T38" fmla="*/ 87 w 195"/>
              <a:gd name="T39" fmla="*/ 1339 h 1360"/>
              <a:gd name="T40" fmla="*/ 65 w 195"/>
              <a:gd name="T41" fmla="*/ 1317 h 1360"/>
              <a:gd name="T42" fmla="*/ 54 w 195"/>
              <a:gd name="T43" fmla="*/ 1284 h 1360"/>
              <a:gd name="T44" fmla="*/ 21 w 195"/>
              <a:gd name="T45" fmla="*/ 1219 h 1360"/>
              <a:gd name="T46" fmla="*/ 0 w 195"/>
              <a:gd name="T47" fmla="*/ 1154 h 1360"/>
              <a:gd name="T48" fmla="*/ 0 w 195"/>
              <a:gd name="T49" fmla="*/ 1121 h 1360"/>
              <a:gd name="T50" fmla="*/ 0 w 195"/>
              <a:gd name="T51" fmla="*/ 1077 h 1360"/>
              <a:gd name="T52" fmla="*/ 11 w 195"/>
              <a:gd name="T53" fmla="*/ 1012 h 1360"/>
              <a:gd name="T54" fmla="*/ 32 w 195"/>
              <a:gd name="T55" fmla="*/ 936 h 1360"/>
              <a:gd name="T56" fmla="*/ 43 w 195"/>
              <a:gd name="T57" fmla="*/ 751 h 1360"/>
              <a:gd name="T58" fmla="*/ 54 w 195"/>
              <a:gd name="T59" fmla="*/ 522 h 1360"/>
              <a:gd name="T60" fmla="*/ 54 w 195"/>
              <a:gd name="T61" fmla="*/ 272 h 1360"/>
              <a:gd name="T62" fmla="*/ 43 w 195"/>
              <a:gd name="T63" fmla="*/ 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5" h="1360">
                <a:moveTo>
                  <a:pt x="43" y="0"/>
                </a:moveTo>
                <a:lnTo>
                  <a:pt x="76" y="33"/>
                </a:lnTo>
                <a:lnTo>
                  <a:pt x="119" y="76"/>
                </a:lnTo>
                <a:lnTo>
                  <a:pt x="141" y="109"/>
                </a:lnTo>
                <a:lnTo>
                  <a:pt x="163" y="142"/>
                </a:lnTo>
                <a:lnTo>
                  <a:pt x="185" y="163"/>
                </a:lnTo>
                <a:lnTo>
                  <a:pt x="195" y="196"/>
                </a:lnTo>
                <a:lnTo>
                  <a:pt x="195" y="218"/>
                </a:lnTo>
                <a:lnTo>
                  <a:pt x="195" y="240"/>
                </a:lnTo>
                <a:lnTo>
                  <a:pt x="195" y="272"/>
                </a:lnTo>
                <a:lnTo>
                  <a:pt x="195" y="305"/>
                </a:lnTo>
                <a:lnTo>
                  <a:pt x="195" y="337"/>
                </a:lnTo>
                <a:lnTo>
                  <a:pt x="185" y="370"/>
                </a:lnTo>
                <a:lnTo>
                  <a:pt x="185" y="414"/>
                </a:lnTo>
                <a:lnTo>
                  <a:pt x="185" y="446"/>
                </a:lnTo>
                <a:lnTo>
                  <a:pt x="185" y="501"/>
                </a:lnTo>
                <a:lnTo>
                  <a:pt x="185" y="544"/>
                </a:lnTo>
                <a:lnTo>
                  <a:pt x="185" y="599"/>
                </a:lnTo>
                <a:lnTo>
                  <a:pt x="185" y="653"/>
                </a:lnTo>
                <a:lnTo>
                  <a:pt x="174" y="718"/>
                </a:lnTo>
                <a:lnTo>
                  <a:pt x="174" y="773"/>
                </a:lnTo>
                <a:lnTo>
                  <a:pt x="163" y="838"/>
                </a:lnTo>
                <a:lnTo>
                  <a:pt x="163" y="914"/>
                </a:lnTo>
                <a:lnTo>
                  <a:pt x="163" y="980"/>
                </a:lnTo>
                <a:lnTo>
                  <a:pt x="152" y="1056"/>
                </a:lnTo>
                <a:lnTo>
                  <a:pt x="152" y="1121"/>
                </a:lnTo>
                <a:lnTo>
                  <a:pt x="141" y="1186"/>
                </a:lnTo>
                <a:lnTo>
                  <a:pt x="141" y="1241"/>
                </a:lnTo>
                <a:lnTo>
                  <a:pt x="130" y="1262"/>
                </a:lnTo>
                <a:lnTo>
                  <a:pt x="130" y="1284"/>
                </a:lnTo>
                <a:lnTo>
                  <a:pt x="130" y="1295"/>
                </a:lnTo>
                <a:lnTo>
                  <a:pt x="130" y="1317"/>
                </a:lnTo>
                <a:lnTo>
                  <a:pt x="119" y="1328"/>
                </a:lnTo>
                <a:lnTo>
                  <a:pt x="119" y="1339"/>
                </a:lnTo>
                <a:lnTo>
                  <a:pt x="119" y="1350"/>
                </a:lnTo>
                <a:lnTo>
                  <a:pt x="108" y="1350"/>
                </a:lnTo>
                <a:lnTo>
                  <a:pt x="108" y="1360"/>
                </a:lnTo>
                <a:lnTo>
                  <a:pt x="98" y="1350"/>
                </a:lnTo>
                <a:lnTo>
                  <a:pt x="87" y="1350"/>
                </a:lnTo>
                <a:lnTo>
                  <a:pt x="87" y="1339"/>
                </a:lnTo>
                <a:lnTo>
                  <a:pt x="76" y="1328"/>
                </a:lnTo>
                <a:lnTo>
                  <a:pt x="65" y="1317"/>
                </a:lnTo>
                <a:lnTo>
                  <a:pt x="54" y="1306"/>
                </a:lnTo>
                <a:lnTo>
                  <a:pt x="54" y="1284"/>
                </a:lnTo>
                <a:lnTo>
                  <a:pt x="43" y="1262"/>
                </a:lnTo>
                <a:lnTo>
                  <a:pt x="21" y="1219"/>
                </a:lnTo>
                <a:lnTo>
                  <a:pt x="11" y="1186"/>
                </a:lnTo>
                <a:lnTo>
                  <a:pt x="0" y="1154"/>
                </a:lnTo>
                <a:lnTo>
                  <a:pt x="0" y="1132"/>
                </a:lnTo>
                <a:lnTo>
                  <a:pt x="0" y="1121"/>
                </a:lnTo>
                <a:lnTo>
                  <a:pt x="0" y="1099"/>
                </a:lnTo>
                <a:lnTo>
                  <a:pt x="0" y="1077"/>
                </a:lnTo>
                <a:lnTo>
                  <a:pt x="11" y="1045"/>
                </a:lnTo>
                <a:lnTo>
                  <a:pt x="11" y="1012"/>
                </a:lnTo>
                <a:lnTo>
                  <a:pt x="21" y="980"/>
                </a:lnTo>
                <a:lnTo>
                  <a:pt x="32" y="936"/>
                </a:lnTo>
                <a:lnTo>
                  <a:pt x="43" y="849"/>
                </a:lnTo>
                <a:lnTo>
                  <a:pt x="43" y="751"/>
                </a:lnTo>
                <a:lnTo>
                  <a:pt x="54" y="642"/>
                </a:lnTo>
                <a:lnTo>
                  <a:pt x="54" y="522"/>
                </a:lnTo>
                <a:lnTo>
                  <a:pt x="54" y="392"/>
                </a:lnTo>
                <a:lnTo>
                  <a:pt x="54" y="272"/>
                </a:lnTo>
                <a:lnTo>
                  <a:pt x="43" y="131"/>
                </a:lnTo>
                <a:lnTo>
                  <a:pt x="43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5038" name="任意多边形 85037"/>
          <p:cNvSpPr>
            <a:spLocks noChangeArrowheads="1"/>
          </p:cNvSpPr>
          <p:nvPr/>
        </p:nvSpPr>
        <p:spPr bwMode="auto">
          <a:xfrm>
            <a:off x="6402389" y="3562351"/>
            <a:ext cx="904875" cy="239183"/>
          </a:xfrm>
          <a:custGeom>
            <a:avLst/>
            <a:gdLst>
              <a:gd name="T0" fmla="*/ 0 w 1424"/>
              <a:gd name="T1" fmla="*/ 196 h 283"/>
              <a:gd name="T2" fmla="*/ 76 w 1424"/>
              <a:gd name="T3" fmla="*/ 185 h 283"/>
              <a:gd name="T4" fmla="*/ 152 w 1424"/>
              <a:gd name="T5" fmla="*/ 174 h 283"/>
              <a:gd name="T6" fmla="*/ 228 w 1424"/>
              <a:gd name="T7" fmla="*/ 164 h 283"/>
              <a:gd name="T8" fmla="*/ 304 w 1424"/>
              <a:gd name="T9" fmla="*/ 153 h 283"/>
              <a:gd name="T10" fmla="*/ 369 w 1424"/>
              <a:gd name="T11" fmla="*/ 142 h 283"/>
              <a:gd name="T12" fmla="*/ 435 w 1424"/>
              <a:gd name="T13" fmla="*/ 142 h 283"/>
              <a:gd name="T14" fmla="*/ 500 w 1424"/>
              <a:gd name="T15" fmla="*/ 131 h 283"/>
              <a:gd name="T16" fmla="*/ 554 w 1424"/>
              <a:gd name="T17" fmla="*/ 120 h 283"/>
              <a:gd name="T18" fmla="*/ 609 w 1424"/>
              <a:gd name="T19" fmla="*/ 109 h 283"/>
              <a:gd name="T20" fmla="*/ 663 w 1424"/>
              <a:gd name="T21" fmla="*/ 98 h 283"/>
              <a:gd name="T22" fmla="*/ 717 w 1424"/>
              <a:gd name="T23" fmla="*/ 98 h 283"/>
              <a:gd name="T24" fmla="*/ 761 w 1424"/>
              <a:gd name="T25" fmla="*/ 87 h 283"/>
              <a:gd name="T26" fmla="*/ 804 w 1424"/>
              <a:gd name="T27" fmla="*/ 77 h 283"/>
              <a:gd name="T28" fmla="*/ 837 w 1424"/>
              <a:gd name="T29" fmla="*/ 77 h 283"/>
              <a:gd name="T30" fmla="*/ 880 w 1424"/>
              <a:gd name="T31" fmla="*/ 66 h 283"/>
              <a:gd name="T32" fmla="*/ 913 w 1424"/>
              <a:gd name="T33" fmla="*/ 55 h 283"/>
              <a:gd name="T34" fmla="*/ 967 w 1424"/>
              <a:gd name="T35" fmla="*/ 44 h 283"/>
              <a:gd name="T36" fmla="*/ 1022 w 1424"/>
              <a:gd name="T37" fmla="*/ 33 h 283"/>
              <a:gd name="T38" fmla="*/ 1076 w 1424"/>
              <a:gd name="T39" fmla="*/ 22 h 283"/>
              <a:gd name="T40" fmla="*/ 1120 w 1424"/>
              <a:gd name="T41" fmla="*/ 11 h 283"/>
              <a:gd name="T42" fmla="*/ 1152 w 1424"/>
              <a:gd name="T43" fmla="*/ 11 h 283"/>
              <a:gd name="T44" fmla="*/ 1185 w 1424"/>
              <a:gd name="T45" fmla="*/ 0 h 283"/>
              <a:gd name="T46" fmla="*/ 1217 w 1424"/>
              <a:gd name="T47" fmla="*/ 0 h 283"/>
              <a:gd name="T48" fmla="*/ 1239 w 1424"/>
              <a:gd name="T49" fmla="*/ 0 h 283"/>
              <a:gd name="T50" fmla="*/ 1272 w 1424"/>
              <a:gd name="T51" fmla="*/ 0 h 283"/>
              <a:gd name="T52" fmla="*/ 1304 w 1424"/>
              <a:gd name="T53" fmla="*/ 11 h 283"/>
              <a:gd name="T54" fmla="*/ 1370 w 1424"/>
              <a:gd name="T55" fmla="*/ 22 h 283"/>
              <a:gd name="T56" fmla="*/ 1391 w 1424"/>
              <a:gd name="T57" fmla="*/ 33 h 283"/>
              <a:gd name="T58" fmla="*/ 1413 w 1424"/>
              <a:gd name="T59" fmla="*/ 44 h 283"/>
              <a:gd name="T60" fmla="*/ 1424 w 1424"/>
              <a:gd name="T61" fmla="*/ 55 h 283"/>
              <a:gd name="T62" fmla="*/ 1424 w 1424"/>
              <a:gd name="T63" fmla="*/ 66 h 283"/>
              <a:gd name="T64" fmla="*/ 1424 w 1424"/>
              <a:gd name="T65" fmla="*/ 87 h 283"/>
              <a:gd name="T66" fmla="*/ 1413 w 1424"/>
              <a:gd name="T67" fmla="*/ 98 h 283"/>
              <a:gd name="T68" fmla="*/ 1391 w 1424"/>
              <a:gd name="T69" fmla="*/ 109 h 283"/>
              <a:gd name="T70" fmla="*/ 1370 w 1424"/>
              <a:gd name="T71" fmla="*/ 120 h 283"/>
              <a:gd name="T72" fmla="*/ 1304 w 1424"/>
              <a:gd name="T73" fmla="*/ 131 h 283"/>
              <a:gd name="T74" fmla="*/ 1272 w 1424"/>
              <a:gd name="T75" fmla="*/ 142 h 283"/>
              <a:gd name="T76" fmla="*/ 1250 w 1424"/>
              <a:gd name="T77" fmla="*/ 142 h 283"/>
              <a:gd name="T78" fmla="*/ 1228 w 1424"/>
              <a:gd name="T79" fmla="*/ 142 h 283"/>
              <a:gd name="T80" fmla="*/ 1207 w 1424"/>
              <a:gd name="T81" fmla="*/ 153 h 283"/>
              <a:gd name="T82" fmla="*/ 1185 w 1424"/>
              <a:gd name="T83" fmla="*/ 153 h 283"/>
              <a:gd name="T84" fmla="*/ 1152 w 1424"/>
              <a:gd name="T85" fmla="*/ 153 h 283"/>
              <a:gd name="T86" fmla="*/ 1120 w 1424"/>
              <a:gd name="T87" fmla="*/ 164 h 283"/>
              <a:gd name="T88" fmla="*/ 1076 w 1424"/>
              <a:gd name="T89" fmla="*/ 164 h 283"/>
              <a:gd name="T90" fmla="*/ 1033 w 1424"/>
              <a:gd name="T91" fmla="*/ 174 h 283"/>
              <a:gd name="T92" fmla="*/ 989 w 1424"/>
              <a:gd name="T93" fmla="*/ 174 h 283"/>
              <a:gd name="T94" fmla="*/ 880 w 1424"/>
              <a:gd name="T95" fmla="*/ 185 h 283"/>
              <a:gd name="T96" fmla="*/ 761 w 1424"/>
              <a:gd name="T97" fmla="*/ 196 h 283"/>
              <a:gd name="T98" fmla="*/ 641 w 1424"/>
              <a:gd name="T99" fmla="*/ 218 h 283"/>
              <a:gd name="T100" fmla="*/ 500 w 1424"/>
              <a:gd name="T101" fmla="*/ 229 h 283"/>
              <a:gd name="T102" fmla="*/ 435 w 1424"/>
              <a:gd name="T103" fmla="*/ 240 h 283"/>
              <a:gd name="T104" fmla="*/ 369 w 1424"/>
              <a:gd name="T105" fmla="*/ 251 h 283"/>
              <a:gd name="T106" fmla="*/ 304 w 1424"/>
              <a:gd name="T107" fmla="*/ 262 h 283"/>
              <a:gd name="T108" fmla="*/ 239 w 1424"/>
              <a:gd name="T109" fmla="*/ 272 h 283"/>
              <a:gd name="T110" fmla="*/ 119 w 1424"/>
              <a:gd name="T111" fmla="*/ 272 h 283"/>
              <a:gd name="T112" fmla="*/ 11 w 1424"/>
              <a:gd name="T113" fmla="*/ 283 h 283"/>
              <a:gd name="T114" fmla="*/ 0 w 1424"/>
              <a:gd name="T115" fmla="*/ 196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24" h="283">
                <a:moveTo>
                  <a:pt x="0" y="196"/>
                </a:moveTo>
                <a:lnTo>
                  <a:pt x="76" y="185"/>
                </a:lnTo>
                <a:lnTo>
                  <a:pt x="152" y="174"/>
                </a:lnTo>
                <a:lnTo>
                  <a:pt x="228" y="164"/>
                </a:lnTo>
                <a:lnTo>
                  <a:pt x="304" y="153"/>
                </a:lnTo>
                <a:lnTo>
                  <a:pt x="369" y="142"/>
                </a:lnTo>
                <a:lnTo>
                  <a:pt x="435" y="142"/>
                </a:lnTo>
                <a:lnTo>
                  <a:pt x="500" y="131"/>
                </a:lnTo>
                <a:lnTo>
                  <a:pt x="554" y="120"/>
                </a:lnTo>
                <a:lnTo>
                  <a:pt x="609" y="109"/>
                </a:lnTo>
                <a:lnTo>
                  <a:pt x="663" y="98"/>
                </a:lnTo>
                <a:lnTo>
                  <a:pt x="717" y="98"/>
                </a:lnTo>
                <a:lnTo>
                  <a:pt x="761" y="87"/>
                </a:lnTo>
                <a:lnTo>
                  <a:pt x="804" y="77"/>
                </a:lnTo>
                <a:lnTo>
                  <a:pt x="837" y="77"/>
                </a:lnTo>
                <a:lnTo>
                  <a:pt x="880" y="66"/>
                </a:lnTo>
                <a:lnTo>
                  <a:pt x="913" y="55"/>
                </a:lnTo>
                <a:lnTo>
                  <a:pt x="967" y="44"/>
                </a:lnTo>
                <a:lnTo>
                  <a:pt x="1022" y="33"/>
                </a:lnTo>
                <a:lnTo>
                  <a:pt x="1076" y="22"/>
                </a:lnTo>
                <a:lnTo>
                  <a:pt x="1120" y="11"/>
                </a:lnTo>
                <a:lnTo>
                  <a:pt x="1152" y="11"/>
                </a:lnTo>
                <a:lnTo>
                  <a:pt x="1185" y="0"/>
                </a:lnTo>
                <a:lnTo>
                  <a:pt x="1217" y="0"/>
                </a:lnTo>
                <a:lnTo>
                  <a:pt x="1239" y="0"/>
                </a:lnTo>
                <a:lnTo>
                  <a:pt x="1272" y="0"/>
                </a:lnTo>
                <a:lnTo>
                  <a:pt x="1304" y="11"/>
                </a:lnTo>
                <a:lnTo>
                  <a:pt x="1370" y="22"/>
                </a:lnTo>
                <a:lnTo>
                  <a:pt x="1391" y="33"/>
                </a:lnTo>
                <a:lnTo>
                  <a:pt x="1413" y="44"/>
                </a:lnTo>
                <a:lnTo>
                  <a:pt x="1424" y="55"/>
                </a:lnTo>
                <a:lnTo>
                  <a:pt x="1424" y="66"/>
                </a:lnTo>
                <a:lnTo>
                  <a:pt x="1424" y="87"/>
                </a:lnTo>
                <a:lnTo>
                  <a:pt x="1413" y="98"/>
                </a:lnTo>
                <a:lnTo>
                  <a:pt x="1391" y="109"/>
                </a:lnTo>
                <a:lnTo>
                  <a:pt x="1370" y="120"/>
                </a:lnTo>
                <a:lnTo>
                  <a:pt x="1304" y="131"/>
                </a:lnTo>
                <a:lnTo>
                  <a:pt x="1272" y="142"/>
                </a:lnTo>
                <a:lnTo>
                  <a:pt x="1250" y="142"/>
                </a:lnTo>
                <a:lnTo>
                  <a:pt x="1228" y="142"/>
                </a:lnTo>
                <a:lnTo>
                  <a:pt x="1207" y="153"/>
                </a:lnTo>
                <a:lnTo>
                  <a:pt x="1185" y="153"/>
                </a:lnTo>
                <a:lnTo>
                  <a:pt x="1152" y="153"/>
                </a:lnTo>
                <a:lnTo>
                  <a:pt x="1120" y="164"/>
                </a:lnTo>
                <a:lnTo>
                  <a:pt x="1076" y="164"/>
                </a:lnTo>
                <a:lnTo>
                  <a:pt x="1033" y="174"/>
                </a:lnTo>
                <a:lnTo>
                  <a:pt x="989" y="174"/>
                </a:lnTo>
                <a:lnTo>
                  <a:pt x="880" y="185"/>
                </a:lnTo>
                <a:lnTo>
                  <a:pt x="761" y="196"/>
                </a:lnTo>
                <a:lnTo>
                  <a:pt x="641" y="218"/>
                </a:lnTo>
                <a:lnTo>
                  <a:pt x="500" y="229"/>
                </a:lnTo>
                <a:lnTo>
                  <a:pt x="435" y="240"/>
                </a:lnTo>
                <a:lnTo>
                  <a:pt x="369" y="251"/>
                </a:lnTo>
                <a:lnTo>
                  <a:pt x="304" y="262"/>
                </a:lnTo>
                <a:lnTo>
                  <a:pt x="239" y="272"/>
                </a:lnTo>
                <a:lnTo>
                  <a:pt x="119" y="272"/>
                </a:lnTo>
                <a:lnTo>
                  <a:pt x="11" y="283"/>
                </a:lnTo>
                <a:lnTo>
                  <a:pt x="0" y="19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12" name="TextBox 2"/>
          <p:cNvSpPr txBox="1">
            <a:spLocks noChangeArrowheads="1"/>
          </p:cNvSpPr>
          <p:nvPr/>
        </p:nvSpPr>
        <p:spPr bwMode="auto">
          <a:xfrm>
            <a:off x="604838" y="2336801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焦</a:t>
            </a:r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急</a:t>
            </a:r>
            <a:endParaRPr lang="zh-CN" altLang="en-US" sz="6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 4"/>
          <p:cNvSpPr>
            <a:spLocks noChangeArrowheads="1"/>
          </p:cNvSpPr>
          <p:nvPr/>
        </p:nvSpPr>
        <p:spPr bwMode="auto">
          <a:xfrm>
            <a:off x="2628901" y="2552700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焦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2593976" y="158538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 jiāo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87389" y="4002617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</a:rPr>
              <a:t>上下</a:t>
            </a:r>
            <a:endParaRPr lang="zh-CN" altLang="en-US" sz="2200" b="1" dirty="0" smtClean="0">
              <a:latin typeface="+mj-ea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87388" y="4993217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solidFill>
                  <a:srgbClr val="000000"/>
                </a:solidFill>
                <a:latin typeface="+mj-ea"/>
              </a:rPr>
              <a:t>心焦   焦躁不安</a:t>
            </a:r>
            <a:endParaRPr lang="zh-CN" altLang="en-US" sz="2200" b="1" dirty="0" smtClean="0">
              <a:solidFill>
                <a:srgbClr val="000000"/>
              </a:solidFill>
              <a:latin typeface="+mj-ea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87388" y="5488517"/>
            <a:ext cx="4341812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>
                <a:latin typeface="+mj-ea"/>
                <a:ea typeface="+mj-ea"/>
              </a:rPr>
              <a:t>上课铃响了很久了，我们</a:t>
            </a:r>
            <a:endParaRPr lang="zh-CN" altLang="en-US" sz="2200" b="1" dirty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zh-CN" altLang="en-US" sz="2200" b="1" dirty="0">
                <a:latin typeface="+mj-ea"/>
                <a:ea typeface="+mj-ea"/>
              </a:rPr>
              <a:t>      焦急地等着老师的到来。          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87389" y="4497917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J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>
                <a:latin typeface="+mj-ea"/>
                <a:ea typeface="+mj-ea"/>
              </a:rPr>
              <a:t>隹</a:t>
            </a:r>
            <a:endParaRPr lang="zh-CN" altLang="en-US" sz="2200" b="1" dirty="0">
              <a:latin typeface="+mj-ea"/>
              <a:ea typeface="+mj-ea"/>
            </a:endParaRPr>
          </a:p>
        </p:txBody>
      </p:sp>
      <p:grpSp>
        <p:nvGrpSpPr>
          <p:cNvPr id="37919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37" name="圆角矩形 36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sp>
        <p:nvSpPr>
          <p:cNvPr id="27" name="矩形 2"/>
          <p:cNvSpPr>
            <a:spLocks noChangeArrowheads="1"/>
          </p:cNvSpPr>
          <p:nvPr/>
        </p:nvSpPr>
        <p:spPr bwMode="auto">
          <a:xfrm>
            <a:off x="5041901" y="4917018"/>
            <a:ext cx="3584575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隹稍窄、右边四横要紧凑，下边四点稍宽、匀称，首点为左点、其它三点为右点。</a:t>
            </a:r>
            <a:endParaRPr lang="zh-CN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37923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5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5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5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5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5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5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5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5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85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5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85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27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761" name="Freeform 57"/>
          <p:cNvSpPr>
            <a:spLocks noChangeArrowheads="1"/>
          </p:cNvSpPr>
          <p:nvPr/>
        </p:nvSpPr>
        <p:spPr bwMode="auto">
          <a:xfrm>
            <a:off x="6680201" y="3088217"/>
            <a:ext cx="144463" cy="192616"/>
          </a:xfrm>
          <a:custGeom>
            <a:avLst/>
            <a:gdLst>
              <a:gd name="T0" fmla="*/ 229 w 229"/>
              <a:gd name="T1" fmla="*/ 178 h 228"/>
              <a:gd name="T2" fmla="*/ 216 w 229"/>
              <a:gd name="T3" fmla="*/ 203 h 228"/>
              <a:gd name="T4" fmla="*/ 216 w 229"/>
              <a:gd name="T5" fmla="*/ 216 h 228"/>
              <a:gd name="T6" fmla="*/ 203 w 229"/>
              <a:gd name="T7" fmla="*/ 228 h 228"/>
              <a:gd name="T8" fmla="*/ 191 w 229"/>
              <a:gd name="T9" fmla="*/ 228 h 228"/>
              <a:gd name="T10" fmla="*/ 178 w 229"/>
              <a:gd name="T11" fmla="*/ 228 h 228"/>
              <a:gd name="T12" fmla="*/ 165 w 229"/>
              <a:gd name="T13" fmla="*/ 228 h 228"/>
              <a:gd name="T14" fmla="*/ 140 w 229"/>
              <a:gd name="T15" fmla="*/ 228 h 228"/>
              <a:gd name="T16" fmla="*/ 127 w 229"/>
              <a:gd name="T17" fmla="*/ 203 h 228"/>
              <a:gd name="T18" fmla="*/ 89 w 229"/>
              <a:gd name="T19" fmla="*/ 178 h 228"/>
              <a:gd name="T20" fmla="*/ 51 w 229"/>
              <a:gd name="T21" fmla="*/ 140 h 228"/>
              <a:gd name="T22" fmla="*/ 38 w 229"/>
              <a:gd name="T23" fmla="*/ 127 h 228"/>
              <a:gd name="T24" fmla="*/ 25 w 229"/>
              <a:gd name="T25" fmla="*/ 114 h 228"/>
              <a:gd name="T26" fmla="*/ 25 w 229"/>
              <a:gd name="T27" fmla="*/ 89 h 228"/>
              <a:gd name="T28" fmla="*/ 12 w 229"/>
              <a:gd name="T29" fmla="*/ 76 h 228"/>
              <a:gd name="T30" fmla="*/ 0 w 229"/>
              <a:gd name="T31" fmla="*/ 51 h 228"/>
              <a:gd name="T32" fmla="*/ 0 w 229"/>
              <a:gd name="T33" fmla="*/ 26 h 228"/>
              <a:gd name="T34" fmla="*/ 0 w 229"/>
              <a:gd name="T35" fmla="*/ 13 h 228"/>
              <a:gd name="T36" fmla="*/ 0 w 229"/>
              <a:gd name="T37" fmla="*/ 0 h 228"/>
              <a:gd name="T38" fmla="*/ 12 w 229"/>
              <a:gd name="T39" fmla="*/ 0 h 228"/>
              <a:gd name="T40" fmla="*/ 25 w 229"/>
              <a:gd name="T41" fmla="*/ 0 h 228"/>
              <a:gd name="T42" fmla="*/ 38 w 229"/>
              <a:gd name="T43" fmla="*/ 0 h 228"/>
              <a:gd name="T44" fmla="*/ 63 w 229"/>
              <a:gd name="T45" fmla="*/ 0 h 228"/>
              <a:gd name="T46" fmla="*/ 114 w 229"/>
              <a:gd name="T47" fmla="*/ 13 h 228"/>
              <a:gd name="T48" fmla="*/ 140 w 229"/>
              <a:gd name="T49" fmla="*/ 26 h 228"/>
              <a:gd name="T50" fmla="*/ 165 w 229"/>
              <a:gd name="T51" fmla="*/ 38 h 228"/>
              <a:gd name="T52" fmla="*/ 191 w 229"/>
              <a:gd name="T53" fmla="*/ 51 h 228"/>
              <a:gd name="T54" fmla="*/ 203 w 229"/>
              <a:gd name="T55" fmla="*/ 64 h 228"/>
              <a:gd name="T56" fmla="*/ 216 w 229"/>
              <a:gd name="T57" fmla="*/ 76 h 228"/>
              <a:gd name="T58" fmla="*/ 216 w 229"/>
              <a:gd name="T59" fmla="*/ 89 h 228"/>
              <a:gd name="T60" fmla="*/ 229 w 229"/>
              <a:gd name="T61" fmla="*/ 114 h 228"/>
              <a:gd name="T62" fmla="*/ 229 w 229"/>
              <a:gd name="T63" fmla="*/ 127 h 228"/>
              <a:gd name="T64" fmla="*/ 229 w 229"/>
              <a:gd name="T65" fmla="*/ 152 h 228"/>
              <a:gd name="T66" fmla="*/ 229 w 229"/>
              <a:gd name="T67" fmla="*/ 17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29" h="228">
                <a:moveTo>
                  <a:pt x="229" y="178"/>
                </a:moveTo>
                <a:lnTo>
                  <a:pt x="216" y="203"/>
                </a:lnTo>
                <a:lnTo>
                  <a:pt x="216" y="216"/>
                </a:lnTo>
                <a:lnTo>
                  <a:pt x="203" y="228"/>
                </a:lnTo>
                <a:lnTo>
                  <a:pt x="191" y="228"/>
                </a:lnTo>
                <a:lnTo>
                  <a:pt x="178" y="228"/>
                </a:lnTo>
                <a:lnTo>
                  <a:pt x="165" y="228"/>
                </a:lnTo>
                <a:lnTo>
                  <a:pt x="140" y="228"/>
                </a:lnTo>
                <a:lnTo>
                  <a:pt x="127" y="203"/>
                </a:lnTo>
                <a:lnTo>
                  <a:pt x="89" y="178"/>
                </a:lnTo>
                <a:lnTo>
                  <a:pt x="51" y="140"/>
                </a:lnTo>
                <a:lnTo>
                  <a:pt x="38" y="127"/>
                </a:lnTo>
                <a:lnTo>
                  <a:pt x="25" y="114"/>
                </a:lnTo>
                <a:lnTo>
                  <a:pt x="25" y="89"/>
                </a:lnTo>
                <a:lnTo>
                  <a:pt x="12" y="76"/>
                </a:lnTo>
                <a:lnTo>
                  <a:pt x="0" y="51"/>
                </a:lnTo>
                <a:lnTo>
                  <a:pt x="0" y="26"/>
                </a:lnTo>
                <a:lnTo>
                  <a:pt x="0" y="13"/>
                </a:lnTo>
                <a:lnTo>
                  <a:pt x="0" y="0"/>
                </a:lnTo>
                <a:lnTo>
                  <a:pt x="12" y="0"/>
                </a:lnTo>
                <a:lnTo>
                  <a:pt x="25" y="0"/>
                </a:lnTo>
                <a:lnTo>
                  <a:pt x="38" y="0"/>
                </a:lnTo>
                <a:lnTo>
                  <a:pt x="63" y="0"/>
                </a:lnTo>
                <a:lnTo>
                  <a:pt x="114" y="13"/>
                </a:lnTo>
                <a:lnTo>
                  <a:pt x="140" y="26"/>
                </a:lnTo>
                <a:lnTo>
                  <a:pt x="165" y="38"/>
                </a:lnTo>
                <a:lnTo>
                  <a:pt x="191" y="51"/>
                </a:lnTo>
                <a:lnTo>
                  <a:pt x="203" y="64"/>
                </a:lnTo>
                <a:lnTo>
                  <a:pt x="216" y="76"/>
                </a:lnTo>
                <a:lnTo>
                  <a:pt x="216" y="89"/>
                </a:lnTo>
                <a:lnTo>
                  <a:pt x="229" y="114"/>
                </a:lnTo>
                <a:lnTo>
                  <a:pt x="229" y="127"/>
                </a:lnTo>
                <a:lnTo>
                  <a:pt x="229" y="152"/>
                </a:lnTo>
                <a:lnTo>
                  <a:pt x="229" y="17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764" name="Freeform 60"/>
          <p:cNvSpPr>
            <a:spLocks noChangeArrowheads="1"/>
          </p:cNvSpPr>
          <p:nvPr/>
        </p:nvSpPr>
        <p:spPr bwMode="auto">
          <a:xfrm>
            <a:off x="6210301" y="2476501"/>
            <a:ext cx="517525" cy="192617"/>
          </a:xfrm>
          <a:custGeom>
            <a:avLst/>
            <a:gdLst>
              <a:gd name="T0" fmla="*/ 382 w 814"/>
              <a:gd name="T1" fmla="*/ 76 h 228"/>
              <a:gd name="T2" fmla="*/ 432 w 814"/>
              <a:gd name="T3" fmla="*/ 63 h 228"/>
              <a:gd name="T4" fmla="*/ 471 w 814"/>
              <a:gd name="T5" fmla="*/ 51 h 228"/>
              <a:gd name="T6" fmla="*/ 496 w 814"/>
              <a:gd name="T7" fmla="*/ 51 h 228"/>
              <a:gd name="T8" fmla="*/ 534 w 814"/>
              <a:gd name="T9" fmla="*/ 38 h 228"/>
              <a:gd name="T10" fmla="*/ 560 w 814"/>
              <a:gd name="T11" fmla="*/ 38 h 228"/>
              <a:gd name="T12" fmla="*/ 598 w 814"/>
              <a:gd name="T13" fmla="*/ 25 h 228"/>
              <a:gd name="T14" fmla="*/ 623 w 814"/>
              <a:gd name="T15" fmla="*/ 25 h 228"/>
              <a:gd name="T16" fmla="*/ 649 w 814"/>
              <a:gd name="T17" fmla="*/ 13 h 228"/>
              <a:gd name="T18" fmla="*/ 661 w 814"/>
              <a:gd name="T19" fmla="*/ 13 h 228"/>
              <a:gd name="T20" fmla="*/ 687 w 814"/>
              <a:gd name="T21" fmla="*/ 13 h 228"/>
              <a:gd name="T22" fmla="*/ 700 w 814"/>
              <a:gd name="T23" fmla="*/ 0 h 228"/>
              <a:gd name="T24" fmla="*/ 712 w 814"/>
              <a:gd name="T25" fmla="*/ 0 h 228"/>
              <a:gd name="T26" fmla="*/ 725 w 814"/>
              <a:gd name="T27" fmla="*/ 0 h 228"/>
              <a:gd name="T28" fmla="*/ 738 w 814"/>
              <a:gd name="T29" fmla="*/ 0 h 228"/>
              <a:gd name="T30" fmla="*/ 750 w 814"/>
              <a:gd name="T31" fmla="*/ 0 h 228"/>
              <a:gd name="T32" fmla="*/ 763 w 814"/>
              <a:gd name="T33" fmla="*/ 0 h 228"/>
              <a:gd name="T34" fmla="*/ 776 w 814"/>
              <a:gd name="T35" fmla="*/ 0 h 228"/>
              <a:gd name="T36" fmla="*/ 789 w 814"/>
              <a:gd name="T37" fmla="*/ 0 h 228"/>
              <a:gd name="T38" fmla="*/ 801 w 814"/>
              <a:gd name="T39" fmla="*/ 13 h 228"/>
              <a:gd name="T40" fmla="*/ 801 w 814"/>
              <a:gd name="T41" fmla="*/ 25 h 228"/>
              <a:gd name="T42" fmla="*/ 814 w 814"/>
              <a:gd name="T43" fmla="*/ 38 h 228"/>
              <a:gd name="T44" fmla="*/ 801 w 814"/>
              <a:gd name="T45" fmla="*/ 51 h 228"/>
              <a:gd name="T46" fmla="*/ 789 w 814"/>
              <a:gd name="T47" fmla="*/ 63 h 228"/>
              <a:gd name="T48" fmla="*/ 776 w 814"/>
              <a:gd name="T49" fmla="*/ 63 h 228"/>
              <a:gd name="T50" fmla="*/ 763 w 814"/>
              <a:gd name="T51" fmla="*/ 63 h 228"/>
              <a:gd name="T52" fmla="*/ 738 w 814"/>
              <a:gd name="T53" fmla="*/ 76 h 228"/>
              <a:gd name="T54" fmla="*/ 712 w 814"/>
              <a:gd name="T55" fmla="*/ 89 h 228"/>
              <a:gd name="T56" fmla="*/ 687 w 814"/>
              <a:gd name="T57" fmla="*/ 102 h 228"/>
              <a:gd name="T58" fmla="*/ 636 w 814"/>
              <a:gd name="T59" fmla="*/ 102 h 228"/>
              <a:gd name="T60" fmla="*/ 585 w 814"/>
              <a:gd name="T61" fmla="*/ 127 h 228"/>
              <a:gd name="T62" fmla="*/ 534 w 814"/>
              <a:gd name="T63" fmla="*/ 140 h 228"/>
              <a:gd name="T64" fmla="*/ 471 w 814"/>
              <a:gd name="T65" fmla="*/ 152 h 228"/>
              <a:gd name="T66" fmla="*/ 394 w 814"/>
              <a:gd name="T67" fmla="*/ 165 h 228"/>
              <a:gd name="T68" fmla="*/ 343 w 814"/>
              <a:gd name="T69" fmla="*/ 190 h 228"/>
              <a:gd name="T70" fmla="*/ 292 w 814"/>
              <a:gd name="T71" fmla="*/ 203 h 228"/>
              <a:gd name="T72" fmla="*/ 242 w 814"/>
              <a:gd name="T73" fmla="*/ 216 h 228"/>
              <a:gd name="T74" fmla="*/ 203 w 814"/>
              <a:gd name="T75" fmla="*/ 216 h 228"/>
              <a:gd name="T76" fmla="*/ 178 w 814"/>
              <a:gd name="T77" fmla="*/ 228 h 228"/>
              <a:gd name="T78" fmla="*/ 153 w 814"/>
              <a:gd name="T79" fmla="*/ 228 h 228"/>
              <a:gd name="T80" fmla="*/ 140 w 814"/>
              <a:gd name="T81" fmla="*/ 228 h 228"/>
              <a:gd name="T82" fmla="*/ 114 w 814"/>
              <a:gd name="T83" fmla="*/ 228 h 228"/>
              <a:gd name="T84" fmla="*/ 89 w 814"/>
              <a:gd name="T85" fmla="*/ 216 h 228"/>
              <a:gd name="T86" fmla="*/ 63 w 814"/>
              <a:gd name="T87" fmla="*/ 216 h 228"/>
              <a:gd name="T88" fmla="*/ 38 w 814"/>
              <a:gd name="T89" fmla="*/ 190 h 228"/>
              <a:gd name="T90" fmla="*/ 25 w 814"/>
              <a:gd name="T91" fmla="*/ 190 h 228"/>
              <a:gd name="T92" fmla="*/ 13 w 814"/>
              <a:gd name="T93" fmla="*/ 190 h 228"/>
              <a:gd name="T94" fmla="*/ 13 w 814"/>
              <a:gd name="T95" fmla="*/ 178 h 228"/>
              <a:gd name="T96" fmla="*/ 0 w 814"/>
              <a:gd name="T97" fmla="*/ 178 h 228"/>
              <a:gd name="T98" fmla="*/ 0 w 814"/>
              <a:gd name="T99" fmla="*/ 165 h 228"/>
              <a:gd name="T100" fmla="*/ 13 w 814"/>
              <a:gd name="T101" fmla="*/ 152 h 228"/>
              <a:gd name="T102" fmla="*/ 25 w 814"/>
              <a:gd name="T103" fmla="*/ 152 h 228"/>
              <a:gd name="T104" fmla="*/ 38 w 814"/>
              <a:gd name="T105" fmla="*/ 152 h 228"/>
              <a:gd name="T106" fmla="*/ 63 w 814"/>
              <a:gd name="T107" fmla="*/ 140 h 228"/>
              <a:gd name="T108" fmla="*/ 102 w 814"/>
              <a:gd name="T109" fmla="*/ 140 h 228"/>
              <a:gd name="T110" fmla="*/ 140 w 814"/>
              <a:gd name="T111" fmla="*/ 127 h 228"/>
              <a:gd name="T112" fmla="*/ 191 w 814"/>
              <a:gd name="T113" fmla="*/ 114 h 228"/>
              <a:gd name="T114" fmla="*/ 242 w 814"/>
              <a:gd name="T115" fmla="*/ 102 h 228"/>
              <a:gd name="T116" fmla="*/ 318 w 814"/>
              <a:gd name="T117" fmla="*/ 89 h 228"/>
              <a:gd name="T118" fmla="*/ 382 w 814"/>
              <a:gd name="T119" fmla="*/ 76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14" h="228">
                <a:moveTo>
                  <a:pt x="382" y="76"/>
                </a:moveTo>
                <a:lnTo>
                  <a:pt x="432" y="63"/>
                </a:lnTo>
                <a:lnTo>
                  <a:pt x="471" y="51"/>
                </a:lnTo>
                <a:lnTo>
                  <a:pt x="496" y="51"/>
                </a:lnTo>
                <a:lnTo>
                  <a:pt x="534" y="38"/>
                </a:lnTo>
                <a:lnTo>
                  <a:pt x="560" y="38"/>
                </a:lnTo>
                <a:lnTo>
                  <a:pt x="598" y="25"/>
                </a:lnTo>
                <a:lnTo>
                  <a:pt x="623" y="25"/>
                </a:lnTo>
                <a:lnTo>
                  <a:pt x="649" y="13"/>
                </a:lnTo>
                <a:lnTo>
                  <a:pt x="661" y="13"/>
                </a:lnTo>
                <a:lnTo>
                  <a:pt x="687" y="13"/>
                </a:lnTo>
                <a:lnTo>
                  <a:pt x="700" y="0"/>
                </a:lnTo>
                <a:lnTo>
                  <a:pt x="712" y="0"/>
                </a:lnTo>
                <a:lnTo>
                  <a:pt x="725" y="0"/>
                </a:lnTo>
                <a:lnTo>
                  <a:pt x="738" y="0"/>
                </a:lnTo>
                <a:lnTo>
                  <a:pt x="750" y="0"/>
                </a:lnTo>
                <a:lnTo>
                  <a:pt x="763" y="0"/>
                </a:lnTo>
                <a:lnTo>
                  <a:pt x="776" y="0"/>
                </a:lnTo>
                <a:lnTo>
                  <a:pt x="789" y="0"/>
                </a:lnTo>
                <a:lnTo>
                  <a:pt x="801" y="13"/>
                </a:lnTo>
                <a:lnTo>
                  <a:pt x="801" y="25"/>
                </a:lnTo>
                <a:lnTo>
                  <a:pt x="814" y="38"/>
                </a:lnTo>
                <a:lnTo>
                  <a:pt x="801" y="51"/>
                </a:lnTo>
                <a:lnTo>
                  <a:pt x="789" y="63"/>
                </a:lnTo>
                <a:lnTo>
                  <a:pt x="776" y="63"/>
                </a:lnTo>
                <a:lnTo>
                  <a:pt x="763" y="63"/>
                </a:lnTo>
                <a:lnTo>
                  <a:pt x="738" y="76"/>
                </a:lnTo>
                <a:lnTo>
                  <a:pt x="712" y="89"/>
                </a:lnTo>
                <a:lnTo>
                  <a:pt x="687" y="102"/>
                </a:lnTo>
                <a:lnTo>
                  <a:pt x="636" y="102"/>
                </a:lnTo>
                <a:lnTo>
                  <a:pt x="585" y="127"/>
                </a:lnTo>
                <a:lnTo>
                  <a:pt x="534" y="140"/>
                </a:lnTo>
                <a:lnTo>
                  <a:pt x="471" y="152"/>
                </a:lnTo>
                <a:lnTo>
                  <a:pt x="394" y="165"/>
                </a:lnTo>
                <a:lnTo>
                  <a:pt x="343" y="190"/>
                </a:lnTo>
                <a:lnTo>
                  <a:pt x="292" y="203"/>
                </a:lnTo>
                <a:lnTo>
                  <a:pt x="242" y="216"/>
                </a:lnTo>
                <a:lnTo>
                  <a:pt x="203" y="216"/>
                </a:lnTo>
                <a:lnTo>
                  <a:pt x="178" y="228"/>
                </a:lnTo>
                <a:lnTo>
                  <a:pt x="153" y="228"/>
                </a:lnTo>
                <a:lnTo>
                  <a:pt x="140" y="228"/>
                </a:lnTo>
                <a:lnTo>
                  <a:pt x="114" y="228"/>
                </a:lnTo>
                <a:lnTo>
                  <a:pt x="89" y="216"/>
                </a:lnTo>
                <a:lnTo>
                  <a:pt x="63" y="216"/>
                </a:lnTo>
                <a:lnTo>
                  <a:pt x="38" y="190"/>
                </a:lnTo>
                <a:lnTo>
                  <a:pt x="25" y="190"/>
                </a:lnTo>
                <a:lnTo>
                  <a:pt x="13" y="190"/>
                </a:lnTo>
                <a:lnTo>
                  <a:pt x="13" y="178"/>
                </a:lnTo>
                <a:lnTo>
                  <a:pt x="0" y="178"/>
                </a:lnTo>
                <a:lnTo>
                  <a:pt x="0" y="165"/>
                </a:lnTo>
                <a:lnTo>
                  <a:pt x="13" y="152"/>
                </a:lnTo>
                <a:lnTo>
                  <a:pt x="25" y="152"/>
                </a:lnTo>
                <a:lnTo>
                  <a:pt x="38" y="152"/>
                </a:lnTo>
                <a:lnTo>
                  <a:pt x="63" y="140"/>
                </a:lnTo>
                <a:lnTo>
                  <a:pt x="102" y="140"/>
                </a:lnTo>
                <a:lnTo>
                  <a:pt x="140" y="127"/>
                </a:lnTo>
                <a:lnTo>
                  <a:pt x="191" y="114"/>
                </a:lnTo>
                <a:lnTo>
                  <a:pt x="242" y="102"/>
                </a:lnTo>
                <a:lnTo>
                  <a:pt x="318" y="89"/>
                </a:lnTo>
                <a:lnTo>
                  <a:pt x="382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765" name="Freeform 61"/>
          <p:cNvSpPr>
            <a:spLocks noChangeArrowheads="1"/>
          </p:cNvSpPr>
          <p:nvPr/>
        </p:nvSpPr>
        <p:spPr bwMode="auto">
          <a:xfrm>
            <a:off x="6873876" y="2230967"/>
            <a:ext cx="371475" cy="277284"/>
          </a:xfrm>
          <a:custGeom>
            <a:avLst/>
            <a:gdLst>
              <a:gd name="T0" fmla="*/ 0 w 585"/>
              <a:gd name="T1" fmla="*/ 304 h 329"/>
              <a:gd name="T2" fmla="*/ 64 w 585"/>
              <a:gd name="T3" fmla="*/ 266 h 329"/>
              <a:gd name="T4" fmla="*/ 115 w 585"/>
              <a:gd name="T5" fmla="*/ 240 h 329"/>
              <a:gd name="T6" fmla="*/ 165 w 585"/>
              <a:gd name="T7" fmla="*/ 215 h 329"/>
              <a:gd name="T8" fmla="*/ 216 w 585"/>
              <a:gd name="T9" fmla="*/ 190 h 329"/>
              <a:gd name="T10" fmla="*/ 255 w 585"/>
              <a:gd name="T11" fmla="*/ 177 h 329"/>
              <a:gd name="T12" fmla="*/ 293 w 585"/>
              <a:gd name="T13" fmla="*/ 152 h 329"/>
              <a:gd name="T14" fmla="*/ 318 w 585"/>
              <a:gd name="T15" fmla="*/ 139 h 329"/>
              <a:gd name="T16" fmla="*/ 344 w 585"/>
              <a:gd name="T17" fmla="*/ 126 h 329"/>
              <a:gd name="T18" fmla="*/ 369 w 585"/>
              <a:gd name="T19" fmla="*/ 101 h 329"/>
              <a:gd name="T20" fmla="*/ 382 w 585"/>
              <a:gd name="T21" fmla="*/ 88 h 329"/>
              <a:gd name="T22" fmla="*/ 394 w 585"/>
              <a:gd name="T23" fmla="*/ 76 h 329"/>
              <a:gd name="T24" fmla="*/ 394 w 585"/>
              <a:gd name="T25" fmla="*/ 63 h 329"/>
              <a:gd name="T26" fmla="*/ 394 w 585"/>
              <a:gd name="T27" fmla="*/ 50 h 329"/>
              <a:gd name="T28" fmla="*/ 394 w 585"/>
              <a:gd name="T29" fmla="*/ 38 h 329"/>
              <a:gd name="T30" fmla="*/ 394 w 585"/>
              <a:gd name="T31" fmla="*/ 25 h 329"/>
              <a:gd name="T32" fmla="*/ 394 w 585"/>
              <a:gd name="T33" fmla="*/ 12 h 329"/>
              <a:gd name="T34" fmla="*/ 407 w 585"/>
              <a:gd name="T35" fmla="*/ 12 h 329"/>
              <a:gd name="T36" fmla="*/ 420 w 585"/>
              <a:gd name="T37" fmla="*/ 0 h 329"/>
              <a:gd name="T38" fmla="*/ 433 w 585"/>
              <a:gd name="T39" fmla="*/ 12 h 329"/>
              <a:gd name="T40" fmla="*/ 458 w 585"/>
              <a:gd name="T41" fmla="*/ 12 h 329"/>
              <a:gd name="T42" fmla="*/ 484 w 585"/>
              <a:gd name="T43" fmla="*/ 25 h 329"/>
              <a:gd name="T44" fmla="*/ 522 w 585"/>
              <a:gd name="T45" fmla="*/ 50 h 329"/>
              <a:gd name="T46" fmla="*/ 547 w 585"/>
              <a:gd name="T47" fmla="*/ 76 h 329"/>
              <a:gd name="T48" fmla="*/ 573 w 585"/>
              <a:gd name="T49" fmla="*/ 101 h 329"/>
              <a:gd name="T50" fmla="*/ 585 w 585"/>
              <a:gd name="T51" fmla="*/ 114 h 329"/>
              <a:gd name="T52" fmla="*/ 585 w 585"/>
              <a:gd name="T53" fmla="*/ 126 h 329"/>
              <a:gd name="T54" fmla="*/ 573 w 585"/>
              <a:gd name="T55" fmla="*/ 139 h 329"/>
              <a:gd name="T56" fmla="*/ 547 w 585"/>
              <a:gd name="T57" fmla="*/ 152 h 329"/>
              <a:gd name="T58" fmla="*/ 534 w 585"/>
              <a:gd name="T59" fmla="*/ 164 h 329"/>
              <a:gd name="T60" fmla="*/ 509 w 585"/>
              <a:gd name="T61" fmla="*/ 177 h 329"/>
              <a:gd name="T62" fmla="*/ 484 w 585"/>
              <a:gd name="T63" fmla="*/ 190 h 329"/>
              <a:gd name="T64" fmla="*/ 458 w 585"/>
              <a:gd name="T65" fmla="*/ 202 h 329"/>
              <a:gd name="T66" fmla="*/ 420 w 585"/>
              <a:gd name="T67" fmla="*/ 215 h 329"/>
              <a:gd name="T68" fmla="*/ 369 w 585"/>
              <a:gd name="T69" fmla="*/ 228 h 329"/>
              <a:gd name="T70" fmla="*/ 331 w 585"/>
              <a:gd name="T71" fmla="*/ 240 h 329"/>
              <a:gd name="T72" fmla="*/ 280 w 585"/>
              <a:gd name="T73" fmla="*/ 253 h 329"/>
              <a:gd name="T74" fmla="*/ 229 w 585"/>
              <a:gd name="T75" fmla="*/ 278 h 329"/>
              <a:gd name="T76" fmla="*/ 165 w 585"/>
              <a:gd name="T77" fmla="*/ 291 h 329"/>
              <a:gd name="T78" fmla="*/ 102 w 585"/>
              <a:gd name="T79" fmla="*/ 316 h 329"/>
              <a:gd name="T80" fmla="*/ 38 w 585"/>
              <a:gd name="T81" fmla="*/ 329 h 329"/>
              <a:gd name="T82" fmla="*/ 0 w 585"/>
              <a:gd name="T83" fmla="*/ 304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85" h="329">
                <a:moveTo>
                  <a:pt x="0" y="304"/>
                </a:moveTo>
                <a:lnTo>
                  <a:pt x="64" y="266"/>
                </a:lnTo>
                <a:lnTo>
                  <a:pt x="115" y="240"/>
                </a:lnTo>
                <a:lnTo>
                  <a:pt x="165" y="215"/>
                </a:lnTo>
                <a:lnTo>
                  <a:pt x="216" y="190"/>
                </a:lnTo>
                <a:lnTo>
                  <a:pt x="255" y="177"/>
                </a:lnTo>
                <a:lnTo>
                  <a:pt x="293" y="152"/>
                </a:lnTo>
                <a:lnTo>
                  <a:pt x="318" y="139"/>
                </a:lnTo>
                <a:lnTo>
                  <a:pt x="344" y="126"/>
                </a:lnTo>
                <a:lnTo>
                  <a:pt x="369" y="101"/>
                </a:lnTo>
                <a:lnTo>
                  <a:pt x="382" y="88"/>
                </a:lnTo>
                <a:lnTo>
                  <a:pt x="394" y="76"/>
                </a:lnTo>
                <a:lnTo>
                  <a:pt x="394" y="63"/>
                </a:lnTo>
                <a:lnTo>
                  <a:pt x="394" y="50"/>
                </a:lnTo>
                <a:lnTo>
                  <a:pt x="394" y="38"/>
                </a:lnTo>
                <a:lnTo>
                  <a:pt x="394" y="25"/>
                </a:lnTo>
                <a:lnTo>
                  <a:pt x="394" y="12"/>
                </a:lnTo>
                <a:lnTo>
                  <a:pt x="407" y="12"/>
                </a:lnTo>
                <a:lnTo>
                  <a:pt x="420" y="0"/>
                </a:lnTo>
                <a:lnTo>
                  <a:pt x="433" y="12"/>
                </a:lnTo>
                <a:lnTo>
                  <a:pt x="458" y="12"/>
                </a:lnTo>
                <a:lnTo>
                  <a:pt x="484" y="25"/>
                </a:lnTo>
                <a:lnTo>
                  <a:pt x="522" y="50"/>
                </a:lnTo>
                <a:lnTo>
                  <a:pt x="547" y="76"/>
                </a:lnTo>
                <a:lnTo>
                  <a:pt x="573" y="101"/>
                </a:lnTo>
                <a:lnTo>
                  <a:pt x="585" y="114"/>
                </a:lnTo>
                <a:lnTo>
                  <a:pt x="585" y="126"/>
                </a:lnTo>
                <a:lnTo>
                  <a:pt x="573" y="139"/>
                </a:lnTo>
                <a:lnTo>
                  <a:pt x="547" y="152"/>
                </a:lnTo>
                <a:lnTo>
                  <a:pt x="534" y="164"/>
                </a:lnTo>
                <a:lnTo>
                  <a:pt x="509" y="177"/>
                </a:lnTo>
                <a:lnTo>
                  <a:pt x="484" y="190"/>
                </a:lnTo>
                <a:lnTo>
                  <a:pt x="458" y="202"/>
                </a:lnTo>
                <a:lnTo>
                  <a:pt x="420" y="215"/>
                </a:lnTo>
                <a:lnTo>
                  <a:pt x="369" y="228"/>
                </a:lnTo>
                <a:lnTo>
                  <a:pt x="331" y="240"/>
                </a:lnTo>
                <a:lnTo>
                  <a:pt x="280" y="253"/>
                </a:lnTo>
                <a:lnTo>
                  <a:pt x="229" y="278"/>
                </a:lnTo>
                <a:lnTo>
                  <a:pt x="165" y="291"/>
                </a:lnTo>
                <a:lnTo>
                  <a:pt x="102" y="316"/>
                </a:lnTo>
                <a:lnTo>
                  <a:pt x="38" y="329"/>
                </a:lnTo>
                <a:lnTo>
                  <a:pt x="0" y="30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768" name="Freeform 64"/>
          <p:cNvSpPr>
            <a:spLocks noChangeArrowheads="1"/>
          </p:cNvSpPr>
          <p:nvPr/>
        </p:nvSpPr>
        <p:spPr bwMode="auto">
          <a:xfrm>
            <a:off x="5935664" y="3196167"/>
            <a:ext cx="1665287" cy="342900"/>
          </a:xfrm>
          <a:custGeom>
            <a:avLst/>
            <a:gdLst>
              <a:gd name="T0" fmla="*/ 293 w 2621"/>
              <a:gd name="T1" fmla="*/ 380 h 406"/>
              <a:gd name="T2" fmla="*/ 229 w 2621"/>
              <a:gd name="T3" fmla="*/ 393 h 406"/>
              <a:gd name="T4" fmla="*/ 191 w 2621"/>
              <a:gd name="T5" fmla="*/ 406 h 406"/>
              <a:gd name="T6" fmla="*/ 153 w 2621"/>
              <a:gd name="T7" fmla="*/ 406 h 406"/>
              <a:gd name="T8" fmla="*/ 128 w 2621"/>
              <a:gd name="T9" fmla="*/ 406 h 406"/>
              <a:gd name="T10" fmla="*/ 77 w 2621"/>
              <a:gd name="T11" fmla="*/ 380 h 406"/>
              <a:gd name="T12" fmla="*/ 26 w 2621"/>
              <a:gd name="T13" fmla="*/ 342 h 406"/>
              <a:gd name="T14" fmla="*/ 13 w 2621"/>
              <a:gd name="T15" fmla="*/ 317 h 406"/>
              <a:gd name="T16" fmla="*/ 0 w 2621"/>
              <a:gd name="T17" fmla="*/ 304 h 406"/>
              <a:gd name="T18" fmla="*/ 13 w 2621"/>
              <a:gd name="T19" fmla="*/ 292 h 406"/>
              <a:gd name="T20" fmla="*/ 64 w 2621"/>
              <a:gd name="T21" fmla="*/ 279 h 406"/>
              <a:gd name="T22" fmla="*/ 128 w 2621"/>
              <a:gd name="T23" fmla="*/ 279 h 406"/>
              <a:gd name="T24" fmla="*/ 217 w 2621"/>
              <a:gd name="T25" fmla="*/ 266 h 406"/>
              <a:gd name="T26" fmla="*/ 331 w 2621"/>
              <a:gd name="T27" fmla="*/ 254 h 406"/>
              <a:gd name="T28" fmla="*/ 458 w 2621"/>
              <a:gd name="T29" fmla="*/ 241 h 406"/>
              <a:gd name="T30" fmla="*/ 611 w 2621"/>
              <a:gd name="T31" fmla="*/ 216 h 406"/>
              <a:gd name="T32" fmla="*/ 789 w 2621"/>
              <a:gd name="T33" fmla="*/ 190 h 406"/>
              <a:gd name="T34" fmla="*/ 980 w 2621"/>
              <a:gd name="T35" fmla="*/ 165 h 406"/>
              <a:gd name="T36" fmla="*/ 1171 w 2621"/>
              <a:gd name="T37" fmla="*/ 139 h 406"/>
              <a:gd name="T38" fmla="*/ 1387 w 2621"/>
              <a:gd name="T39" fmla="*/ 114 h 406"/>
              <a:gd name="T40" fmla="*/ 1603 w 2621"/>
              <a:gd name="T41" fmla="*/ 76 h 406"/>
              <a:gd name="T42" fmla="*/ 1820 w 2621"/>
              <a:gd name="T43" fmla="*/ 51 h 406"/>
              <a:gd name="T44" fmla="*/ 1985 w 2621"/>
              <a:gd name="T45" fmla="*/ 38 h 406"/>
              <a:gd name="T46" fmla="*/ 2125 w 2621"/>
              <a:gd name="T47" fmla="*/ 13 h 406"/>
              <a:gd name="T48" fmla="*/ 2189 w 2621"/>
              <a:gd name="T49" fmla="*/ 13 h 406"/>
              <a:gd name="T50" fmla="*/ 2227 w 2621"/>
              <a:gd name="T51" fmla="*/ 0 h 406"/>
              <a:gd name="T52" fmla="*/ 2303 w 2621"/>
              <a:gd name="T53" fmla="*/ 0 h 406"/>
              <a:gd name="T54" fmla="*/ 2354 w 2621"/>
              <a:gd name="T55" fmla="*/ 0 h 406"/>
              <a:gd name="T56" fmla="*/ 2405 w 2621"/>
              <a:gd name="T57" fmla="*/ 0 h 406"/>
              <a:gd name="T58" fmla="*/ 2443 w 2621"/>
              <a:gd name="T59" fmla="*/ 0 h 406"/>
              <a:gd name="T60" fmla="*/ 2494 w 2621"/>
              <a:gd name="T61" fmla="*/ 25 h 406"/>
              <a:gd name="T62" fmla="*/ 2545 w 2621"/>
              <a:gd name="T63" fmla="*/ 51 h 406"/>
              <a:gd name="T64" fmla="*/ 2583 w 2621"/>
              <a:gd name="T65" fmla="*/ 89 h 406"/>
              <a:gd name="T66" fmla="*/ 2621 w 2621"/>
              <a:gd name="T67" fmla="*/ 127 h 406"/>
              <a:gd name="T68" fmla="*/ 2596 w 2621"/>
              <a:gd name="T69" fmla="*/ 152 h 406"/>
              <a:gd name="T70" fmla="*/ 2557 w 2621"/>
              <a:gd name="T71" fmla="*/ 152 h 406"/>
              <a:gd name="T72" fmla="*/ 2507 w 2621"/>
              <a:gd name="T73" fmla="*/ 165 h 406"/>
              <a:gd name="T74" fmla="*/ 2443 w 2621"/>
              <a:gd name="T75" fmla="*/ 165 h 406"/>
              <a:gd name="T76" fmla="*/ 2367 w 2621"/>
              <a:gd name="T77" fmla="*/ 165 h 406"/>
              <a:gd name="T78" fmla="*/ 2278 w 2621"/>
              <a:gd name="T79" fmla="*/ 165 h 406"/>
              <a:gd name="T80" fmla="*/ 2163 w 2621"/>
              <a:gd name="T81" fmla="*/ 165 h 406"/>
              <a:gd name="T82" fmla="*/ 1909 w 2621"/>
              <a:gd name="T83" fmla="*/ 178 h 406"/>
              <a:gd name="T84" fmla="*/ 1654 w 2621"/>
              <a:gd name="T85" fmla="*/ 190 h 406"/>
              <a:gd name="T86" fmla="*/ 1387 w 2621"/>
              <a:gd name="T87" fmla="*/ 216 h 406"/>
              <a:gd name="T88" fmla="*/ 1094 w 2621"/>
              <a:gd name="T89" fmla="*/ 254 h 406"/>
              <a:gd name="T90" fmla="*/ 954 w 2621"/>
              <a:gd name="T91" fmla="*/ 279 h 406"/>
              <a:gd name="T92" fmla="*/ 827 w 2621"/>
              <a:gd name="T93" fmla="*/ 292 h 406"/>
              <a:gd name="T94" fmla="*/ 713 w 2621"/>
              <a:gd name="T95" fmla="*/ 317 h 406"/>
              <a:gd name="T96" fmla="*/ 611 w 2621"/>
              <a:gd name="T97" fmla="*/ 330 h 406"/>
              <a:gd name="T98" fmla="*/ 522 w 2621"/>
              <a:gd name="T99" fmla="*/ 342 h 406"/>
              <a:gd name="T100" fmla="*/ 446 w 2621"/>
              <a:gd name="T101" fmla="*/ 355 h 406"/>
              <a:gd name="T102" fmla="*/ 382 w 2621"/>
              <a:gd name="T103" fmla="*/ 368 h 406"/>
              <a:gd name="T104" fmla="*/ 331 w 2621"/>
              <a:gd name="T105" fmla="*/ 380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21" h="406">
                <a:moveTo>
                  <a:pt x="331" y="380"/>
                </a:moveTo>
                <a:lnTo>
                  <a:pt x="293" y="380"/>
                </a:lnTo>
                <a:lnTo>
                  <a:pt x="267" y="393"/>
                </a:lnTo>
                <a:lnTo>
                  <a:pt x="229" y="393"/>
                </a:lnTo>
                <a:lnTo>
                  <a:pt x="204" y="406"/>
                </a:lnTo>
                <a:lnTo>
                  <a:pt x="191" y="406"/>
                </a:lnTo>
                <a:lnTo>
                  <a:pt x="166" y="406"/>
                </a:lnTo>
                <a:lnTo>
                  <a:pt x="153" y="406"/>
                </a:lnTo>
                <a:lnTo>
                  <a:pt x="140" y="406"/>
                </a:lnTo>
                <a:lnTo>
                  <a:pt x="128" y="406"/>
                </a:lnTo>
                <a:lnTo>
                  <a:pt x="102" y="393"/>
                </a:lnTo>
                <a:lnTo>
                  <a:pt x="77" y="380"/>
                </a:lnTo>
                <a:lnTo>
                  <a:pt x="38" y="355"/>
                </a:lnTo>
                <a:lnTo>
                  <a:pt x="26" y="342"/>
                </a:lnTo>
                <a:lnTo>
                  <a:pt x="13" y="330"/>
                </a:lnTo>
                <a:lnTo>
                  <a:pt x="13" y="317"/>
                </a:lnTo>
                <a:lnTo>
                  <a:pt x="0" y="317"/>
                </a:lnTo>
                <a:lnTo>
                  <a:pt x="0" y="304"/>
                </a:lnTo>
                <a:lnTo>
                  <a:pt x="0" y="292"/>
                </a:lnTo>
                <a:lnTo>
                  <a:pt x="13" y="292"/>
                </a:lnTo>
                <a:lnTo>
                  <a:pt x="38" y="292"/>
                </a:lnTo>
                <a:lnTo>
                  <a:pt x="64" y="279"/>
                </a:lnTo>
                <a:lnTo>
                  <a:pt x="89" y="279"/>
                </a:lnTo>
                <a:lnTo>
                  <a:pt x="128" y="279"/>
                </a:lnTo>
                <a:lnTo>
                  <a:pt x="178" y="266"/>
                </a:lnTo>
                <a:lnTo>
                  <a:pt x="217" y="266"/>
                </a:lnTo>
                <a:lnTo>
                  <a:pt x="267" y="266"/>
                </a:lnTo>
                <a:lnTo>
                  <a:pt x="331" y="254"/>
                </a:lnTo>
                <a:lnTo>
                  <a:pt x="395" y="241"/>
                </a:lnTo>
                <a:lnTo>
                  <a:pt x="458" y="241"/>
                </a:lnTo>
                <a:lnTo>
                  <a:pt x="535" y="228"/>
                </a:lnTo>
                <a:lnTo>
                  <a:pt x="611" y="216"/>
                </a:lnTo>
                <a:lnTo>
                  <a:pt x="700" y="203"/>
                </a:lnTo>
                <a:lnTo>
                  <a:pt x="789" y="190"/>
                </a:lnTo>
                <a:lnTo>
                  <a:pt x="878" y="178"/>
                </a:lnTo>
                <a:lnTo>
                  <a:pt x="980" y="165"/>
                </a:lnTo>
                <a:lnTo>
                  <a:pt x="1069" y="152"/>
                </a:lnTo>
                <a:lnTo>
                  <a:pt x="1171" y="139"/>
                </a:lnTo>
                <a:lnTo>
                  <a:pt x="1285" y="127"/>
                </a:lnTo>
                <a:lnTo>
                  <a:pt x="1387" y="114"/>
                </a:lnTo>
                <a:lnTo>
                  <a:pt x="1502" y="101"/>
                </a:lnTo>
                <a:lnTo>
                  <a:pt x="1603" y="76"/>
                </a:lnTo>
                <a:lnTo>
                  <a:pt x="1718" y="63"/>
                </a:lnTo>
                <a:lnTo>
                  <a:pt x="1820" y="51"/>
                </a:lnTo>
                <a:lnTo>
                  <a:pt x="1909" y="51"/>
                </a:lnTo>
                <a:lnTo>
                  <a:pt x="1985" y="38"/>
                </a:lnTo>
                <a:lnTo>
                  <a:pt x="2061" y="25"/>
                </a:lnTo>
                <a:lnTo>
                  <a:pt x="2125" y="13"/>
                </a:lnTo>
                <a:lnTo>
                  <a:pt x="2150" y="13"/>
                </a:lnTo>
                <a:lnTo>
                  <a:pt x="2189" y="13"/>
                </a:lnTo>
                <a:lnTo>
                  <a:pt x="2201" y="13"/>
                </a:lnTo>
                <a:lnTo>
                  <a:pt x="2227" y="0"/>
                </a:lnTo>
                <a:lnTo>
                  <a:pt x="2265" y="0"/>
                </a:lnTo>
                <a:lnTo>
                  <a:pt x="2303" y="0"/>
                </a:lnTo>
                <a:lnTo>
                  <a:pt x="2328" y="0"/>
                </a:lnTo>
                <a:lnTo>
                  <a:pt x="2354" y="0"/>
                </a:lnTo>
                <a:lnTo>
                  <a:pt x="2379" y="0"/>
                </a:lnTo>
                <a:lnTo>
                  <a:pt x="2405" y="0"/>
                </a:lnTo>
                <a:lnTo>
                  <a:pt x="2430" y="0"/>
                </a:lnTo>
                <a:lnTo>
                  <a:pt x="2443" y="0"/>
                </a:lnTo>
                <a:lnTo>
                  <a:pt x="2468" y="13"/>
                </a:lnTo>
                <a:lnTo>
                  <a:pt x="2494" y="25"/>
                </a:lnTo>
                <a:lnTo>
                  <a:pt x="2519" y="38"/>
                </a:lnTo>
                <a:lnTo>
                  <a:pt x="2545" y="51"/>
                </a:lnTo>
                <a:lnTo>
                  <a:pt x="2570" y="63"/>
                </a:lnTo>
                <a:lnTo>
                  <a:pt x="2583" y="89"/>
                </a:lnTo>
                <a:lnTo>
                  <a:pt x="2608" y="101"/>
                </a:lnTo>
                <a:lnTo>
                  <a:pt x="2621" y="127"/>
                </a:lnTo>
                <a:lnTo>
                  <a:pt x="2608" y="139"/>
                </a:lnTo>
                <a:lnTo>
                  <a:pt x="2596" y="152"/>
                </a:lnTo>
                <a:lnTo>
                  <a:pt x="2583" y="152"/>
                </a:lnTo>
                <a:lnTo>
                  <a:pt x="2557" y="152"/>
                </a:lnTo>
                <a:lnTo>
                  <a:pt x="2532" y="152"/>
                </a:lnTo>
                <a:lnTo>
                  <a:pt x="2507" y="165"/>
                </a:lnTo>
                <a:lnTo>
                  <a:pt x="2481" y="165"/>
                </a:lnTo>
                <a:lnTo>
                  <a:pt x="2443" y="165"/>
                </a:lnTo>
                <a:lnTo>
                  <a:pt x="2405" y="165"/>
                </a:lnTo>
                <a:lnTo>
                  <a:pt x="2367" y="165"/>
                </a:lnTo>
                <a:lnTo>
                  <a:pt x="2316" y="165"/>
                </a:lnTo>
                <a:lnTo>
                  <a:pt x="2278" y="165"/>
                </a:lnTo>
                <a:lnTo>
                  <a:pt x="2214" y="165"/>
                </a:lnTo>
                <a:lnTo>
                  <a:pt x="2163" y="165"/>
                </a:lnTo>
                <a:lnTo>
                  <a:pt x="2036" y="165"/>
                </a:lnTo>
                <a:lnTo>
                  <a:pt x="1909" y="178"/>
                </a:lnTo>
                <a:lnTo>
                  <a:pt x="1781" y="178"/>
                </a:lnTo>
                <a:lnTo>
                  <a:pt x="1654" y="190"/>
                </a:lnTo>
                <a:lnTo>
                  <a:pt x="1514" y="203"/>
                </a:lnTo>
                <a:lnTo>
                  <a:pt x="1387" y="216"/>
                </a:lnTo>
                <a:lnTo>
                  <a:pt x="1247" y="241"/>
                </a:lnTo>
                <a:lnTo>
                  <a:pt x="1094" y="254"/>
                </a:lnTo>
                <a:lnTo>
                  <a:pt x="1018" y="266"/>
                </a:lnTo>
                <a:lnTo>
                  <a:pt x="954" y="279"/>
                </a:lnTo>
                <a:lnTo>
                  <a:pt x="891" y="292"/>
                </a:lnTo>
                <a:lnTo>
                  <a:pt x="827" y="292"/>
                </a:lnTo>
                <a:lnTo>
                  <a:pt x="764" y="304"/>
                </a:lnTo>
                <a:lnTo>
                  <a:pt x="713" y="317"/>
                </a:lnTo>
                <a:lnTo>
                  <a:pt x="662" y="317"/>
                </a:lnTo>
                <a:lnTo>
                  <a:pt x="611" y="330"/>
                </a:lnTo>
                <a:lnTo>
                  <a:pt x="560" y="342"/>
                </a:lnTo>
                <a:lnTo>
                  <a:pt x="522" y="342"/>
                </a:lnTo>
                <a:lnTo>
                  <a:pt x="484" y="355"/>
                </a:lnTo>
                <a:lnTo>
                  <a:pt x="446" y="355"/>
                </a:lnTo>
                <a:lnTo>
                  <a:pt x="407" y="368"/>
                </a:lnTo>
                <a:lnTo>
                  <a:pt x="382" y="368"/>
                </a:lnTo>
                <a:lnTo>
                  <a:pt x="357" y="368"/>
                </a:lnTo>
                <a:lnTo>
                  <a:pt x="331" y="38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769" name="Freeform 65"/>
          <p:cNvSpPr>
            <a:spLocks noChangeArrowheads="1"/>
          </p:cNvSpPr>
          <p:nvPr/>
        </p:nvSpPr>
        <p:spPr bwMode="auto">
          <a:xfrm>
            <a:off x="6437314" y="3507317"/>
            <a:ext cx="581025" cy="160867"/>
          </a:xfrm>
          <a:custGeom>
            <a:avLst/>
            <a:gdLst>
              <a:gd name="T0" fmla="*/ 484 w 916"/>
              <a:gd name="T1" fmla="*/ 50 h 190"/>
              <a:gd name="T2" fmla="*/ 573 w 916"/>
              <a:gd name="T3" fmla="*/ 38 h 190"/>
              <a:gd name="T4" fmla="*/ 649 w 916"/>
              <a:gd name="T5" fmla="*/ 25 h 190"/>
              <a:gd name="T6" fmla="*/ 713 w 916"/>
              <a:gd name="T7" fmla="*/ 12 h 190"/>
              <a:gd name="T8" fmla="*/ 763 w 916"/>
              <a:gd name="T9" fmla="*/ 12 h 190"/>
              <a:gd name="T10" fmla="*/ 814 w 916"/>
              <a:gd name="T11" fmla="*/ 0 h 190"/>
              <a:gd name="T12" fmla="*/ 840 w 916"/>
              <a:gd name="T13" fmla="*/ 0 h 190"/>
              <a:gd name="T14" fmla="*/ 865 w 916"/>
              <a:gd name="T15" fmla="*/ 12 h 190"/>
              <a:gd name="T16" fmla="*/ 891 w 916"/>
              <a:gd name="T17" fmla="*/ 25 h 190"/>
              <a:gd name="T18" fmla="*/ 916 w 916"/>
              <a:gd name="T19" fmla="*/ 50 h 190"/>
              <a:gd name="T20" fmla="*/ 903 w 916"/>
              <a:gd name="T21" fmla="*/ 76 h 190"/>
              <a:gd name="T22" fmla="*/ 878 w 916"/>
              <a:gd name="T23" fmla="*/ 88 h 190"/>
              <a:gd name="T24" fmla="*/ 840 w 916"/>
              <a:gd name="T25" fmla="*/ 101 h 190"/>
              <a:gd name="T26" fmla="*/ 763 w 916"/>
              <a:gd name="T27" fmla="*/ 114 h 190"/>
              <a:gd name="T28" fmla="*/ 662 w 916"/>
              <a:gd name="T29" fmla="*/ 126 h 190"/>
              <a:gd name="T30" fmla="*/ 560 w 916"/>
              <a:gd name="T31" fmla="*/ 152 h 190"/>
              <a:gd name="T32" fmla="*/ 484 w 916"/>
              <a:gd name="T33" fmla="*/ 152 h 190"/>
              <a:gd name="T34" fmla="*/ 407 w 916"/>
              <a:gd name="T35" fmla="*/ 164 h 190"/>
              <a:gd name="T36" fmla="*/ 318 w 916"/>
              <a:gd name="T37" fmla="*/ 177 h 190"/>
              <a:gd name="T38" fmla="*/ 242 w 916"/>
              <a:gd name="T39" fmla="*/ 190 h 190"/>
              <a:gd name="T40" fmla="*/ 191 w 916"/>
              <a:gd name="T41" fmla="*/ 190 h 190"/>
              <a:gd name="T42" fmla="*/ 153 w 916"/>
              <a:gd name="T43" fmla="*/ 190 h 190"/>
              <a:gd name="T44" fmla="*/ 102 w 916"/>
              <a:gd name="T45" fmla="*/ 177 h 190"/>
              <a:gd name="T46" fmla="*/ 51 w 916"/>
              <a:gd name="T47" fmla="*/ 152 h 190"/>
              <a:gd name="T48" fmla="*/ 26 w 916"/>
              <a:gd name="T49" fmla="*/ 139 h 190"/>
              <a:gd name="T50" fmla="*/ 13 w 916"/>
              <a:gd name="T51" fmla="*/ 126 h 190"/>
              <a:gd name="T52" fmla="*/ 0 w 916"/>
              <a:gd name="T53" fmla="*/ 114 h 190"/>
              <a:gd name="T54" fmla="*/ 26 w 916"/>
              <a:gd name="T55" fmla="*/ 114 h 190"/>
              <a:gd name="T56" fmla="*/ 38 w 916"/>
              <a:gd name="T57" fmla="*/ 101 h 190"/>
              <a:gd name="T58" fmla="*/ 64 w 916"/>
              <a:gd name="T59" fmla="*/ 101 h 190"/>
              <a:gd name="T60" fmla="*/ 102 w 916"/>
              <a:gd name="T61" fmla="*/ 101 h 190"/>
              <a:gd name="T62" fmla="*/ 140 w 916"/>
              <a:gd name="T63" fmla="*/ 88 h 190"/>
              <a:gd name="T64" fmla="*/ 204 w 916"/>
              <a:gd name="T65" fmla="*/ 88 h 190"/>
              <a:gd name="T66" fmla="*/ 267 w 916"/>
              <a:gd name="T67" fmla="*/ 76 h 190"/>
              <a:gd name="T68" fmla="*/ 356 w 916"/>
              <a:gd name="T69" fmla="*/ 63 h 190"/>
              <a:gd name="T70" fmla="*/ 445 w 916"/>
              <a:gd name="T71" fmla="*/ 5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16" h="190">
                <a:moveTo>
                  <a:pt x="445" y="50"/>
                </a:moveTo>
                <a:lnTo>
                  <a:pt x="484" y="50"/>
                </a:lnTo>
                <a:lnTo>
                  <a:pt x="534" y="38"/>
                </a:lnTo>
                <a:lnTo>
                  <a:pt x="573" y="38"/>
                </a:lnTo>
                <a:lnTo>
                  <a:pt x="611" y="25"/>
                </a:lnTo>
                <a:lnTo>
                  <a:pt x="649" y="25"/>
                </a:lnTo>
                <a:lnTo>
                  <a:pt x="687" y="12"/>
                </a:lnTo>
                <a:lnTo>
                  <a:pt x="713" y="12"/>
                </a:lnTo>
                <a:lnTo>
                  <a:pt x="738" y="12"/>
                </a:lnTo>
                <a:lnTo>
                  <a:pt x="763" y="12"/>
                </a:lnTo>
                <a:lnTo>
                  <a:pt x="789" y="12"/>
                </a:lnTo>
                <a:lnTo>
                  <a:pt x="814" y="0"/>
                </a:lnTo>
                <a:lnTo>
                  <a:pt x="827" y="0"/>
                </a:lnTo>
                <a:lnTo>
                  <a:pt x="840" y="0"/>
                </a:lnTo>
                <a:lnTo>
                  <a:pt x="852" y="12"/>
                </a:lnTo>
                <a:lnTo>
                  <a:pt x="865" y="12"/>
                </a:lnTo>
                <a:lnTo>
                  <a:pt x="878" y="12"/>
                </a:lnTo>
                <a:lnTo>
                  <a:pt x="891" y="25"/>
                </a:lnTo>
                <a:lnTo>
                  <a:pt x="903" y="38"/>
                </a:lnTo>
                <a:lnTo>
                  <a:pt x="916" y="50"/>
                </a:lnTo>
                <a:lnTo>
                  <a:pt x="916" y="63"/>
                </a:lnTo>
                <a:lnTo>
                  <a:pt x="903" y="76"/>
                </a:lnTo>
                <a:lnTo>
                  <a:pt x="891" y="76"/>
                </a:lnTo>
                <a:lnTo>
                  <a:pt x="878" y="88"/>
                </a:lnTo>
                <a:lnTo>
                  <a:pt x="852" y="88"/>
                </a:lnTo>
                <a:lnTo>
                  <a:pt x="840" y="101"/>
                </a:lnTo>
                <a:lnTo>
                  <a:pt x="802" y="101"/>
                </a:lnTo>
                <a:lnTo>
                  <a:pt x="763" y="114"/>
                </a:lnTo>
                <a:lnTo>
                  <a:pt x="713" y="114"/>
                </a:lnTo>
                <a:lnTo>
                  <a:pt x="662" y="126"/>
                </a:lnTo>
                <a:lnTo>
                  <a:pt x="598" y="139"/>
                </a:lnTo>
                <a:lnTo>
                  <a:pt x="560" y="152"/>
                </a:lnTo>
                <a:lnTo>
                  <a:pt x="522" y="152"/>
                </a:lnTo>
                <a:lnTo>
                  <a:pt x="484" y="152"/>
                </a:lnTo>
                <a:lnTo>
                  <a:pt x="445" y="164"/>
                </a:lnTo>
                <a:lnTo>
                  <a:pt x="407" y="164"/>
                </a:lnTo>
                <a:lnTo>
                  <a:pt x="382" y="177"/>
                </a:lnTo>
                <a:lnTo>
                  <a:pt x="318" y="177"/>
                </a:lnTo>
                <a:lnTo>
                  <a:pt x="280" y="190"/>
                </a:lnTo>
                <a:lnTo>
                  <a:pt x="242" y="190"/>
                </a:lnTo>
                <a:lnTo>
                  <a:pt x="204" y="190"/>
                </a:lnTo>
                <a:lnTo>
                  <a:pt x="191" y="190"/>
                </a:lnTo>
                <a:lnTo>
                  <a:pt x="178" y="190"/>
                </a:lnTo>
                <a:lnTo>
                  <a:pt x="153" y="190"/>
                </a:lnTo>
                <a:lnTo>
                  <a:pt x="127" y="190"/>
                </a:lnTo>
                <a:lnTo>
                  <a:pt x="102" y="177"/>
                </a:lnTo>
                <a:lnTo>
                  <a:pt x="76" y="164"/>
                </a:lnTo>
                <a:lnTo>
                  <a:pt x="51" y="152"/>
                </a:lnTo>
                <a:lnTo>
                  <a:pt x="38" y="152"/>
                </a:lnTo>
                <a:lnTo>
                  <a:pt x="26" y="139"/>
                </a:lnTo>
                <a:lnTo>
                  <a:pt x="13" y="139"/>
                </a:lnTo>
                <a:lnTo>
                  <a:pt x="13" y="126"/>
                </a:lnTo>
                <a:lnTo>
                  <a:pt x="0" y="126"/>
                </a:lnTo>
                <a:lnTo>
                  <a:pt x="0" y="114"/>
                </a:lnTo>
                <a:lnTo>
                  <a:pt x="13" y="114"/>
                </a:lnTo>
                <a:lnTo>
                  <a:pt x="26" y="114"/>
                </a:lnTo>
                <a:lnTo>
                  <a:pt x="38" y="114"/>
                </a:lnTo>
                <a:lnTo>
                  <a:pt x="38" y="101"/>
                </a:lnTo>
                <a:lnTo>
                  <a:pt x="51" y="101"/>
                </a:lnTo>
                <a:lnTo>
                  <a:pt x="64" y="101"/>
                </a:lnTo>
                <a:lnTo>
                  <a:pt x="76" y="101"/>
                </a:lnTo>
                <a:lnTo>
                  <a:pt x="102" y="101"/>
                </a:lnTo>
                <a:lnTo>
                  <a:pt x="115" y="101"/>
                </a:lnTo>
                <a:lnTo>
                  <a:pt x="140" y="88"/>
                </a:lnTo>
                <a:lnTo>
                  <a:pt x="178" y="88"/>
                </a:lnTo>
                <a:lnTo>
                  <a:pt x="204" y="88"/>
                </a:lnTo>
                <a:lnTo>
                  <a:pt x="229" y="76"/>
                </a:lnTo>
                <a:lnTo>
                  <a:pt x="267" y="76"/>
                </a:lnTo>
                <a:lnTo>
                  <a:pt x="305" y="76"/>
                </a:lnTo>
                <a:lnTo>
                  <a:pt x="356" y="63"/>
                </a:lnTo>
                <a:lnTo>
                  <a:pt x="394" y="63"/>
                </a:lnTo>
                <a:lnTo>
                  <a:pt x="445" y="5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770" name="Freeform 66"/>
          <p:cNvSpPr>
            <a:spLocks noChangeArrowheads="1"/>
          </p:cNvSpPr>
          <p:nvPr/>
        </p:nvSpPr>
        <p:spPr bwMode="auto">
          <a:xfrm>
            <a:off x="6469064" y="3742266"/>
            <a:ext cx="549275" cy="171451"/>
          </a:xfrm>
          <a:custGeom>
            <a:avLst/>
            <a:gdLst>
              <a:gd name="T0" fmla="*/ 407 w 865"/>
              <a:gd name="T1" fmla="*/ 64 h 203"/>
              <a:gd name="T2" fmla="*/ 471 w 865"/>
              <a:gd name="T3" fmla="*/ 38 h 203"/>
              <a:gd name="T4" fmla="*/ 534 w 865"/>
              <a:gd name="T5" fmla="*/ 26 h 203"/>
              <a:gd name="T6" fmla="*/ 585 w 865"/>
              <a:gd name="T7" fmla="*/ 26 h 203"/>
              <a:gd name="T8" fmla="*/ 623 w 865"/>
              <a:gd name="T9" fmla="*/ 13 h 203"/>
              <a:gd name="T10" fmla="*/ 662 w 865"/>
              <a:gd name="T11" fmla="*/ 0 h 203"/>
              <a:gd name="T12" fmla="*/ 687 w 865"/>
              <a:gd name="T13" fmla="*/ 0 h 203"/>
              <a:gd name="T14" fmla="*/ 712 w 865"/>
              <a:gd name="T15" fmla="*/ 0 h 203"/>
              <a:gd name="T16" fmla="*/ 725 w 865"/>
              <a:gd name="T17" fmla="*/ 0 h 203"/>
              <a:gd name="T18" fmla="*/ 738 w 865"/>
              <a:gd name="T19" fmla="*/ 0 h 203"/>
              <a:gd name="T20" fmla="*/ 751 w 865"/>
              <a:gd name="T21" fmla="*/ 0 h 203"/>
              <a:gd name="T22" fmla="*/ 776 w 865"/>
              <a:gd name="T23" fmla="*/ 13 h 203"/>
              <a:gd name="T24" fmla="*/ 814 w 865"/>
              <a:gd name="T25" fmla="*/ 13 h 203"/>
              <a:gd name="T26" fmla="*/ 840 w 865"/>
              <a:gd name="T27" fmla="*/ 26 h 203"/>
              <a:gd name="T28" fmla="*/ 852 w 865"/>
              <a:gd name="T29" fmla="*/ 38 h 203"/>
              <a:gd name="T30" fmla="*/ 865 w 865"/>
              <a:gd name="T31" fmla="*/ 51 h 203"/>
              <a:gd name="T32" fmla="*/ 865 w 865"/>
              <a:gd name="T33" fmla="*/ 64 h 203"/>
              <a:gd name="T34" fmla="*/ 852 w 865"/>
              <a:gd name="T35" fmla="*/ 76 h 203"/>
              <a:gd name="T36" fmla="*/ 840 w 865"/>
              <a:gd name="T37" fmla="*/ 89 h 203"/>
              <a:gd name="T38" fmla="*/ 827 w 865"/>
              <a:gd name="T39" fmla="*/ 89 h 203"/>
              <a:gd name="T40" fmla="*/ 814 w 865"/>
              <a:gd name="T41" fmla="*/ 102 h 203"/>
              <a:gd name="T42" fmla="*/ 789 w 865"/>
              <a:gd name="T43" fmla="*/ 102 h 203"/>
              <a:gd name="T44" fmla="*/ 763 w 865"/>
              <a:gd name="T45" fmla="*/ 114 h 203"/>
              <a:gd name="T46" fmla="*/ 725 w 865"/>
              <a:gd name="T47" fmla="*/ 114 h 203"/>
              <a:gd name="T48" fmla="*/ 687 w 865"/>
              <a:gd name="T49" fmla="*/ 127 h 203"/>
              <a:gd name="T50" fmla="*/ 649 w 865"/>
              <a:gd name="T51" fmla="*/ 140 h 203"/>
              <a:gd name="T52" fmla="*/ 598 w 865"/>
              <a:gd name="T53" fmla="*/ 152 h 203"/>
              <a:gd name="T54" fmla="*/ 534 w 865"/>
              <a:gd name="T55" fmla="*/ 165 h 203"/>
              <a:gd name="T56" fmla="*/ 471 w 865"/>
              <a:gd name="T57" fmla="*/ 165 h 203"/>
              <a:gd name="T58" fmla="*/ 420 w 865"/>
              <a:gd name="T59" fmla="*/ 178 h 203"/>
              <a:gd name="T60" fmla="*/ 369 w 865"/>
              <a:gd name="T61" fmla="*/ 190 h 203"/>
              <a:gd name="T62" fmla="*/ 331 w 865"/>
              <a:gd name="T63" fmla="*/ 190 h 203"/>
              <a:gd name="T64" fmla="*/ 293 w 865"/>
              <a:gd name="T65" fmla="*/ 203 h 203"/>
              <a:gd name="T66" fmla="*/ 254 w 865"/>
              <a:gd name="T67" fmla="*/ 203 h 203"/>
              <a:gd name="T68" fmla="*/ 229 w 865"/>
              <a:gd name="T69" fmla="*/ 203 h 203"/>
              <a:gd name="T70" fmla="*/ 204 w 865"/>
              <a:gd name="T71" fmla="*/ 203 h 203"/>
              <a:gd name="T72" fmla="*/ 165 w 865"/>
              <a:gd name="T73" fmla="*/ 203 h 203"/>
              <a:gd name="T74" fmla="*/ 127 w 865"/>
              <a:gd name="T75" fmla="*/ 190 h 203"/>
              <a:gd name="T76" fmla="*/ 89 w 865"/>
              <a:gd name="T77" fmla="*/ 190 h 203"/>
              <a:gd name="T78" fmla="*/ 64 w 865"/>
              <a:gd name="T79" fmla="*/ 165 h 203"/>
              <a:gd name="T80" fmla="*/ 38 w 865"/>
              <a:gd name="T81" fmla="*/ 165 h 203"/>
              <a:gd name="T82" fmla="*/ 25 w 865"/>
              <a:gd name="T83" fmla="*/ 152 h 203"/>
              <a:gd name="T84" fmla="*/ 13 w 865"/>
              <a:gd name="T85" fmla="*/ 152 h 203"/>
              <a:gd name="T86" fmla="*/ 13 w 865"/>
              <a:gd name="T87" fmla="*/ 140 h 203"/>
              <a:gd name="T88" fmla="*/ 0 w 865"/>
              <a:gd name="T89" fmla="*/ 140 h 203"/>
              <a:gd name="T90" fmla="*/ 13 w 865"/>
              <a:gd name="T91" fmla="*/ 127 h 203"/>
              <a:gd name="T92" fmla="*/ 25 w 865"/>
              <a:gd name="T93" fmla="*/ 114 h 203"/>
              <a:gd name="T94" fmla="*/ 38 w 865"/>
              <a:gd name="T95" fmla="*/ 114 h 203"/>
              <a:gd name="T96" fmla="*/ 51 w 865"/>
              <a:gd name="T97" fmla="*/ 114 h 203"/>
              <a:gd name="T98" fmla="*/ 76 w 865"/>
              <a:gd name="T99" fmla="*/ 114 h 203"/>
              <a:gd name="T100" fmla="*/ 89 w 865"/>
              <a:gd name="T101" fmla="*/ 114 h 203"/>
              <a:gd name="T102" fmla="*/ 114 w 865"/>
              <a:gd name="T103" fmla="*/ 114 h 203"/>
              <a:gd name="T104" fmla="*/ 153 w 865"/>
              <a:gd name="T105" fmla="*/ 102 h 203"/>
              <a:gd name="T106" fmla="*/ 178 w 865"/>
              <a:gd name="T107" fmla="*/ 102 h 203"/>
              <a:gd name="T108" fmla="*/ 229 w 865"/>
              <a:gd name="T109" fmla="*/ 89 h 203"/>
              <a:gd name="T110" fmla="*/ 280 w 865"/>
              <a:gd name="T111" fmla="*/ 89 h 203"/>
              <a:gd name="T112" fmla="*/ 331 w 865"/>
              <a:gd name="T113" fmla="*/ 76 h 203"/>
              <a:gd name="T114" fmla="*/ 407 w 865"/>
              <a:gd name="T115" fmla="*/ 64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65" h="203">
                <a:moveTo>
                  <a:pt x="407" y="64"/>
                </a:moveTo>
                <a:lnTo>
                  <a:pt x="471" y="38"/>
                </a:lnTo>
                <a:lnTo>
                  <a:pt x="534" y="26"/>
                </a:lnTo>
                <a:lnTo>
                  <a:pt x="585" y="26"/>
                </a:lnTo>
                <a:lnTo>
                  <a:pt x="623" y="13"/>
                </a:lnTo>
                <a:lnTo>
                  <a:pt x="662" y="0"/>
                </a:lnTo>
                <a:lnTo>
                  <a:pt x="687" y="0"/>
                </a:lnTo>
                <a:lnTo>
                  <a:pt x="712" y="0"/>
                </a:lnTo>
                <a:lnTo>
                  <a:pt x="725" y="0"/>
                </a:lnTo>
                <a:lnTo>
                  <a:pt x="738" y="0"/>
                </a:lnTo>
                <a:lnTo>
                  <a:pt x="751" y="0"/>
                </a:lnTo>
                <a:lnTo>
                  <a:pt x="776" y="13"/>
                </a:lnTo>
                <a:lnTo>
                  <a:pt x="814" y="13"/>
                </a:lnTo>
                <a:lnTo>
                  <a:pt x="840" y="26"/>
                </a:lnTo>
                <a:lnTo>
                  <a:pt x="852" y="38"/>
                </a:lnTo>
                <a:lnTo>
                  <a:pt x="865" y="51"/>
                </a:lnTo>
                <a:lnTo>
                  <a:pt x="865" y="64"/>
                </a:lnTo>
                <a:lnTo>
                  <a:pt x="852" y="76"/>
                </a:lnTo>
                <a:lnTo>
                  <a:pt x="840" y="89"/>
                </a:lnTo>
                <a:lnTo>
                  <a:pt x="827" y="89"/>
                </a:lnTo>
                <a:lnTo>
                  <a:pt x="814" y="102"/>
                </a:lnTo>
                <a:lnTo>
                  <a:pt x="789" y="102"/>
                </a:lnTo>
                <a:lnTo>
                  <a:pt x="763" y="114"/>
                </a:lnTo>
                <a:lnTo>
                  <a:pt x="725" y="114"/>
                </a:lnTo>
                <a:lnTo>
                  <a:pt x="687" y="127"/>
                </a:lnTo>
                <a:lnTo>
                  <a:pt x="649" y="140"/>
                </a:lnTo>
                <a:lnTo>
                  <a:pt x="598" y="152"/>
                </a:lnTo>
                <a:lnTo>
                  <a:pt x="534" y="165"/>
                </a:lnTo>
                <a:lnTo>
                  <a:pt x="471" y="165"/>
                </a:lnTo>
                <a:lnTo>
                  <a:pt x="420" y="178"/>
                </a:lnTo>
                <a:lnTo>
                  <a:pt x="369" y="190"/>
                </a:lnTo>
                <a:lnTo>
                  <a:pt x="331" y="190"/>
                </a:lnTo>
                <a:lnTo>
                  <a:pt x="293" y="203"/>
                </a:lnTo>
                <a:lnTo>
                  <a:pt x="254" y="203"/>
                </a:lnTo>
                <a:lnTo>
                  <a:pt x="229" y="203"/>
                </a:lnTo>
                <a:lnTo>
                  <a:pt x="204" y="203"/>
                </a:lnTo>
                <a:lnTo>
                  <a:pt x="165" y="203"/>
                </a:lnTo>
                <a:lnTo>
                  <a:pt x="127" y="190"/>
                </a:lnTo>
                <a:lnTo>
                  <a:pt x="89" y="190"/>
                </a:lnTo>
                <a:lnTo>
                  <a:pt x="64" y="165"/>
                </a:lnTo>
                <a:lnTo>
                  <a:pt x="38" y="165"/>
                </a:lnTo>
                <a:lnTo>
                  <a:pt x="25" y="152"/>
                </a:lnTo>
                <a:lnTo>
                  <a:pt x="13" y="152"/>
                </a:lnTo>
                <a:lnTo>
                  <a:pt x="13" y="140"/>
                </a:lnTo>
                <a:lnTo>
                  <a:pt x="0" y="140"/>
                </a:lnTo>
                <a:lnTo>
                  <a:pt x="13" y="127"/>
                </a:lnTo>
                <a:lnTo>
                  <a:pt x="25" y="114"/>
                </a:lnTo>
                <a:lnTo>
                  <a:pt x="38" y="114"/>
                </a:lnTo>
                <a:lnTo>
                  <a:pt x="51" y="114"/>
                </a:lnTo>
                <a:lnTo>
                  <a:pt x="76" y="114"/>
                </a:lnTo>
                <a:lnTo>
                  <a:pt x="89" y="114"/>
                </a:lnTo>
                <a:lnTo>
                  <a:pt x="114" y="114"/>
                </a:lnTo>
                <a:lnTo>
                  <a:pt x="153" y="102"/>
                </a:lnTo>
                <a:lnTo>
                  <a:pt x="178" y="102"/>
                </a:lnTo>
                <a:lnTo>
                  <a:pt x="229" y="89"/>
                </a:lnTo>
                <a:lnTo>
                  <a:pt x="280" y="89"/>
                </a:lnTo>
                <a:lnTo>
                  <a:pt x="331" y="76"/>
                </a:lnTo>
                <a:lnTo>
                  <a:pt x="407" y="6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772" name="Freeform 68"/>
          <p:cNvSpPr>
            <a:spLocks noChangeArrowheads="1"/>
          </p:cNvSpPr>
          <p:nvPr/>
        </p:nvSpPr>
        <p:spPr bwMode="auto">
          <a:xfrm>
            <a:off x="6380163" y="4064001"/>
            <a:ext cx="177800" cy="429684"/>
          </a:xfrm>
          <a:custGeom>
            <a:avLst/>
            <a:gdLst>
              <a:gd name="T0" fmla="*/ 38 w 280"/>
              <a:gd name="T1" fmla="*/ 77 h 507"/>
              <a:gd name="T2" fmla="*/ 25 w 280"/>
              <a:gd name="T3" fmla="*/ 64 h 507"/>
              <a:gd name="T4" fmla="*/ 13 w 280"/>
              <a:gd name="T5" fmla="*/ 51 h 507"/>
              <a:gd name="T6" fmla="*/ 13 w 280"/>
              <a:gd name="T7" fmla="*/ 38 h 507"/>
              <a:gd name="T8" fmla="*/ 0 w 280"/>
              <a:gd name="T9" fmla="*/ 38 h 507"/>
              <a:gd name="T10" fmla="*/ 0 w 280"/>
              <a:gd name="T11" fmla="*/ 26 h 507"/>
              <a:gd name="T12" fmla="*/ 13 w 280"/>
              <a:gd name="T13" fmla="*/ 13 h 507"/>
              <a:gd name="T14" fmla="*/ 25 w 280"/>
              <a:gd name="T15" fmla="*/ 13 h 507"/>
              <a:gd name="T16" fmla="*/ 38 w 280"/>
              <a:gd name="T17" fmla="*/ 0 h 507"/>
              <a:gd name="T18" fmla="*/ 51 w 280"/>
              <a:gd name="T19" fmla="*/ 0 h 507"/>
              <a:gd name="T20" fmla="*/ 76 w 280"/>
              <a:gd name="T21" fmla="*/ 0 h 507"/>
              <a:gd name="T22" fmla="*/ 102 w 280"/>
              <a:gd name="T23" fmla="*/ 0 h 507"/>
              <a:gd name="T24" fmla="*/ 127 w 280"/>
              <a:gd name="T25" fmla="*/ 0 h 507"/>
              <a:gd name="T26" fmla="*/ 165 w 280"/>
              <a:gd name="T27" fmla="*/ 13 h 507"/>
              <a:gd name="T28" fmla="*/ 204 w 280"/>
              <a:gd name="T29" fmla="*/ 26 h 507"/>
              <a:gd name="T30" fmla="*/ 242 w 280"/>
              <a:gd name="T31" fmla="*/ 26 h 507"/>
              <a:gd name="T32" fmla="*/ 242 w 280"/>
              <a:gd name="T33" fmla="*/ 77 h 507"/>
              <a:gd name="T34" fmla="*/ 254 w 280"/>
              <a:gd name="T35" fmla="*/ 115 h 507"/>
              <a:gd name="T36" fmla="*/ 254 w 280"/>
              <a:gd name="T37" fmla="*/ 165 h 507"/>
              <a:gd name="T38" fmla="*/ 254 w 280"/>
              <a:gd name="T39" fmla="*/ 203 h 507"/>
              <a:gd name="T40" fmla="*/ 254 w 280"/>
              <a:gd name="T41" fmla="*/ 241 h 507"/>
              <a:gd name="T42" fmla="*/ 267 w 280"/>
              <a:gd name="T43" fmla="*/ 267 h 507"/>
              <a:gd name="T44" fmla="*/ 267 w 280"/>
              <a:gd name="T45" fmla="*/ 305 h 507"/>
              <a:gd name="T46" fmla="*/ 267 w 280"/>
              <a:gd name="T47" fmla="*/ 330 h 507"/>
              <a:gd name="T48" fmla="*/ 267 w 280"/>
              <a:gd name="T49" fmla="*/ 355 h 507"/>
              <a:gd name="T50" fmla="*/ 267 w 280"/>
              <a:gd name="T51" fmla="*/ 381 h 507"/>
              <a:gd name="T52" fmla="*/ 267 w 280"/>
              <a:gd name="T53" fmla="*/ 393 h 507"/>
              <a:gd name="T54" fmla="*/ 267 w 280"/>
              <a:gd name="T55" fmla="*/ 419 h 507"/>
              <a:gd name="T56" fmla="*/ 280 w 280"/>
              <a:gd name="T57" fmla="*/ 431 h 507"/>
              <a:gd name="T58" fmla="*/ 280 w 280"/>
              <a:gd name="T59" fmla="*/ 444 h 507"/>
              <a:gd name="T60" fmla="*/ 280 w 280"/>
              <a:gd name="T61" fmla="*/ 457 h 507"/>
              <a:gd name="T62" fmla="*/ 267 w 280"/>
              <a:gd name="T63" fmla="*/ 482 h 507"/>
              <a:gd name="T64" fmla="*/ 267 w 280"/>
              <a:gd name="T65" fmla="*/ 495 h 507"/>
              <a:gd name="T66" fmla="*/ 254 w 280"/>
              <a:gd name="T67" fmla="*/ 495 h 507"/>
              <a:gd name="T68" fmla="*/ 242 w 280"/>
              <a:gd name="T69" fmla="*/ 507 h 507"/>
              <a:gd name="T70" fmla="*/ 229 w 280"/>
              <a:gd name="T71" fmla="*/ 495 h 507"/>
              <a:gd name="T72" fmla="*/ 216 w 280"/>
              <a:gd name="T73" fmla="*/ 469 h 507"/>
              <a:gd name="T74" fmla="*/ 204 w 280"/>
              <a:gd name="T75" fmla="*/ 457 h 507"/>
              <a:gd name="T76" fmla="*/ 204 w 280"/>
              <a:gd name="T77" fmla="*/ 431 h 507"/>
              <a:gd name="T78" fmla="*/ 191 w 280"/>
              <a:gd name="T79" fmla="*/ 393 h 507"/>
              <a:gd name="T80" fmla="*/ 178 w 280"/>
              <a:gd name="T81" fmla="*/ 355 h 507"/>
              <a:gd name="T82" fmla="*/ 165 w 280"/>
              <a:gd name="T83" fmla="*/ 305 h 507"/>
              <a:gd name="T84" fmla="*/ 153 w 280"/>
              <a:gd name="T85" fmla="*/ 254 h 507"/>
              <a:gd name="T86" fmla="*/ 140 w 280"/>
              <a:gd name="T87" fmla="*/ 216 h 507"/>
              <a:gd name="T88" fmla="*/ 127 w 280"/>
              <a:gd name="T89" fmla="*/ 178 h 507"/>
              <a:gd name="T90" fmla="*/ 102 w 280"/>
              <a:gd name="T91" fmla="*/ 153 h 507"/>
              <a:gd name="T92" fmla="*/ 89 w 280"/>
              <a:gd name="T93" fmla="*/ 127 h 507"/>
              <a:gd name="T94" fmla="*/ 76 w 280"/>
              <a:gd name="T95" fmla="*/ 102 h 507"/>
              <a:gd name="T96" fmla="*/ 64 w 280"/>
              <a:gd name="T97" fmla="*/ 89 h 507"/>
              <a:gd name="T98" fmla="*/ 38 w 280"/>
              <a:gd name="T99" fmla="*/ 77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0" h="507">
                <a:moveTo>
                  <a:pt x="38" y="77"/>
                </a:moveTo>
                <a:lnTo>
                  <a:pt x="25" y="64"/>
                </a:lnTo>
                <a:lnTo>
                  <a:pt x="13" y="51"/>
                </a:lnTo>
                <a:lnTo>
                  <a:pt x="13" y="38"/>
                </a:lnTo>
                <a:lnTo>
                  <a:pt x="0" y="38"/>
                </a:lnTo>
                <a:lnTo>
                  <a:pt x="0" y="26"/>
                </a:lnTo>
                <a:lnTo>
                  <a:pt x="13" y="13"/>
                </a:lnTo>
                <a:lnTo>
                  <a:pt x="25" y="13"/>
                </a:lnTo>
                <a:lnTo>
                  <a:pt x="38" y="0"/>
                </a:lnTo>
                <a:lnTo>
                  <a:pt x="51" y="0"/>
                </a:lnTo>
                <a:lnTo>
                  <a:pt x="76" y="0"/>
                </a:lnTo>
                <a:lnTo>
                  <a:pt x="102" y="0"/>
                </a:lnTo>
                <a:lnTo>
                  <a:pt x="127" y="0"/>
                </a:lnTo>
                <a:lnTo>
                  <a:pt x="165" y="13"/>
                </a:lnTo>
                <a:lnTo>
                  <a:pt x="204" y="26"/>
                </a:lnTo>
                <a:lnTo>
                  <a:pt x="242" y="26"/>
                </a:lnTo>
                <a:lnTo>
                  <a:pt x="242" y="77"/>
                </a:lnTo>
                <a:lnTo>
                  <a:pt x="254" y="115"/>
                </a:lnTo>
                <a:lnTo>
                  <a:pt x="254" y="165"/>
                </a:lnTo>
                <a:lnTo>
                  <a:pt x="254" y="203"/>
                </a:lnTo>
                <a:lnTo>
                  <a:pt x="254" y="241"/>
                </a:lnTo>
                <a:lnTo>
                  <a:pt x="267" y="267"/>
                </a:lnTo>
                <a:lnTo>
                  <a:pt x="267" y="305"/>
                </a:lnTo>
                <a:lnTo>
                  <a:pt x="267" y="330"/>
                </a:lnTo>
                <a:lnTo>
                  <a:pt x="267" y="355"/>
                </a:lnTo>
                <a:lnTo>
                  <a:pt x="267" y="381"/>
                </a:lnTo>
                <a:lnTo>
                  <a:pt x="267" y="393"/>
                </a:lnTo>
                <a:lnTo>
                  <a:pt x="267" y="419"/>
                </a:lnTo>
                <a:lnTo>
                  <a:pt x="280" y="431"/>
                </a:lnTo>
                <a:lnTo>
                  <a:pt x="280" y="444"/>
                </a:lnTo>
                <a:lnTo>
                  <a:pt x="280" y="457"/>
                </a:lnTo>
                <a:lnTo>
                  <a:pt x="267" y="482"/>
                </a:lnTo>
                <a:lnTo>
                  <a:pt x="267" y="495"/>
                </a:lnTo>
                <a:lnTo>
                  <a:pt x="254" y="495"/>
                </a:lnTo>
                <a:lnTo>
                  <a:pt x="242" y="507"/>
                </a:lnTo>
                <a:lnTo>
                  <a:pt x="229" y="495"/>
                </a:lnTo>
                <a:lnTo>
                  <a:pt x="216" y="469"/>
                </a:lnTo>
                <a:lnTo>
                  <a:pt x="204" y="457"/>
                </a:lnTo>
                <a:lnTo>
                  <a:pt x="204" y="431"/>
                </a:lnTo>
                <a:lnTo>
                  <a:pt x="191" y="393"/>
                </a:lnTo>
                <a:lnTo>
                  <a:pt x="178" y="355"/>
                </a:lnTo>
                <a:lnTo>
                  <a:pt x="165" y="305"/>
                </a:lnTo>
                <a:lnTo>
                  <a:pt x="153" y="254"/>
                </a:lnTo>
                <a:lnTo>
                  <a:pt x="140" y="216"/>
                </a:lnTo>
                <a:lnTo>
                  <a:pt x="127" y="178"/>
                </a:lnTo>
                <a:lnTo>
                  <a:pt x="102" y="153"/>
                </a:lnTo>
                <a:lnTo>
                  <a:pt x="89" y="127"/>
                </a:lnTo>
                <a:lnTo>
                  <a:pt x="76" y="102"/>
                </a:lnTo>
                <a:lnTo>
                  <a:pt x="64" y="89"/>
                </a:lnTo>
                <a:lnTo>
                  <a:pt x="38" y="7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762" name="Freeform 58"/>
          <p:cNvSpPr>
            <a:spLocks noChangeArrowheads="1"/>
          </p:cNvSpPr>
          <p:nvPr/>
        </p:nvSpPr>
        <p:spPr bwMode="auto">
          <a:xfrm>
            <a:off x="6340476" y="2165351"/>
            <a:ext cx="233363" cy="1094316"/>
          </a:xfrm>
          <a:custGeom>
            <a:avLst/>
            <a:gdLst>
              <a:gd name="T0" fmla="*/ 331 w 369"/>
              <a:gd name="T1" fmla="*/ 785 h 1292"/>
              <a:gd name="T2" fmla="*/ 331 w 369"/>
              <a:gd name="T3" fmla="*/ 887 h 1292"/>
              <a:gd name="T4" fmla="*/ 318 w 369"/>
              <a:gd name="T5" fmla="*/ 975 h 1292"/>
              <a:gd name="T6" fmla="*/ 318 w 369"/>
              <a:gd name="T7" fmla="*/ 1051 h 1292"/>
              <a:gd name="T8" fmla="*/ 318 w 369"/>
              <a:gd name="T9" fmla="*/ 1115 h 1292"/>
              <a:gd name="T10" fmla="*/ 306 w 369"/>
              <a:gd name="T11" fmla="*/ 1165 h 1292"/>
              <a:gd name="T12" fmla="*/ 306 w 369"/>
              <a:gd name="T13" fmla="*/ 1203 h 1292"/>
              <a:gd name="T14" fmla="*/ 280 w 369"/>
              <a:gd name="T15" fmla="*/ 1241 h 1292"/>
              <a:gd name="T16" fmla="*/ 242 w 369"/>
              <a:gd name="T17" fmla="*/ 1279 h 1292"/>
              <a:gd name="T18" fmla="*/ 204 w 369"/>
              <a:gd name="T19" fmla="*/ 1292 h 1292"/>
              <a:gd name="T20" fmla="*/ 179 w 369"/>
              <a:gd name="T21" fmla="*/ 1279 h 1292"/>
              <a:gd name="T22" fmla="*/ 166 w 369"/>
              <a:gd name="T23" fmla="*/ 1241 h 1292"/>
              <a:gd name="T24" fmla="*/ 128 w 369"/>
              <a:gd name="T25" fmla="*/ 1191 h 1292"/>
              <a:gd name="T26" fmla="*/ 102 w 369"/>
              <a:gd name="T27" fmla="*/ 1165 h 1292"/>
              <a:gd name="T28" fmla="*/ 77 w 369"/>
              <a:gd name="T29" fmla="*/ 1127 h 1292"/>
              <a:gd name="T30" fmla="*/ 39 w 369"/>
              <a:gd name="T31" fmla="*/ 1102 h 1292"/>
              <a:gd name="T32" fmla="*/ 13 w 369"/>
              <a:gd name="T33" fmla="*/ 1089 h 1292"/>
              <a:gd name="T34" fmla="*/ 0 w 369"/>
              <a:gd name="T35" fmla="*/ 1064 h 1292"/>
              <a:gd name="T36" fmla="*/ 13 w 369"/>
              <a:gd name="T37" fmla="*/ 1051 h 1292"/>
              <a:gd name="T38" fmla="*/ 39 w 369"/>
              <a:gd name="T39" fmla="*/ 1051 h 1292"/>
              <a:gd name="T40" fmla="*/ 102 w 369"/>
              <a:gd name="T41" fmla="*/ 1064 h 1292"/>
              <a:gd name="T42" fmla="*/ 153 w 369"/>
              <a:gd name="T43" fmla="*/ 1077 h 1292"/>
              <a:gd name="T44" fmla="*/ 191 w 369"/>
              <a:gd name="T45" fmla="*/ 1064 h 1292"/>
              <a:gd name="T46" fmla="*/ 204 w 369"/>
              <a:gd name="T47" fmla="*/ 1051 h 1292"/>
              <a:gd name="T48" fmla="*/ 204 w 369"/>
              <a:gd name="T49" fmla="*/ 1026 h 1292"/>
              <a:gd name="T50" fmla="*/ 217 w 369"/>
              <a:gd name="T51" fmla="*/ 988 h 1292"/>
              <a:gd name="T52" fmla="*/ 217 w 369"/>
              <a:gd name="T53" fmla="*/ 963 h 1292"/>
              <a:gd name="T54" fmla="*/ 229 w 369"/>
              <a:gd name="T55" fmla="*/ 937 h 1292"/>
              <a:gd name="T56" fmla="*/ 229 w 369"/>
              <a:gd name="T57" fmla="*/ 887 h 1292"/>
              <a:gd name="T58" fmla="*/ 229 w 369"/>
              <a:gd name="T59" fmla="*/ 836 h 1292"/>
              <a:gd name="T60" fmla="*/ 229 w 369"/>
              <a:gd name="T61" fmla="*/ 773 h 1292"/>
              <a:gd name="T62" fmla="*/ 229 w 369"/>
              <a:gd name="T63" fmla="*/ 697 h 1292"/>
              <a:gd name="T64" fmla="*/ 229 w 369"/>
              <a:gd name="T65" fmla="*/ 608 h 1292"/>
              <a:gd name="T66" fmla="*/ 229 w 369"/>
              <a:gd name="T67" fmla="*/ 507 h 1292"/>
              <a:gd name="T68" fmla="*/ 229 w 369"/>
              <a:gd name="T69" fmla="*/ 405 h 1292"/>
              <a:gd name="T70" fmla="*/ 229 w 369"/>
              <a:gd name="T71" fmla="*/ 329 h 1292"/>
              <a:gd name="T72" fmla="*/ 229 w 369"/>
              <a:gd name="T73" fmla="*/ 253 h 1292"/>
              <a:gd name="T74" fmla="*/ 217 w 369"/>
              <a:gd name="T75" fmla="*/ 190 h 1292"/>
              <a:gd name="T76" fmla="*/ 217 w 369"/>
              <a:gd name="T77" fmla="*/ 139 h 1292"/>
              <a:gd name="T78" fmla="*/ 204 w 369"/>
              <a:gd name="T79" fmla="*/ 101 h 1292"/>
              <a:gd name="T80" fmla="*/ 204 w 369"/>
              <a:gd name="T81" fmla="*/ 76 h 1292"/>
              <a:gd name="T82" fmla="*/ 179 w 369"/>
              <a:gd name="T83" fmla="*/ 63 h 1292"/>
              <a:gd name="T84" fmla="*/ 153 w 369"/>
              <a:gd name="T85" fmla="*/ 25 h 1292"/>
              <a:gd name="T86" fmla="*/ 166 w 369"/>
              <a:gd name="T87" fmla="*/ 0 h 1292"/>
              <a:gd name="T88" fmla="*/ 191 w 369"/>
              <a:gd name="T89" fmla="*/ 0 h 1292"/>
              <a:gd name="T90" fmla="*/ 217 w 369"/>
              <a:gd name="T91" fmla="*/ 0 h 1292"/>
              <a:gd name="T92" fmla="*/ 255 w 369"/>
              <a:gd name="T93" fmla="*/ 0 h 1292"/>
              <a:gd name="T94" fmla="*/ 318 w 369"/>
              <a:gd name="T95" fmla="*/ 25 h 1292"/>
              <a:gd name="T96" fmla="*/ 344 w 369"/>
              <a:gd name="T97" fmla="*/ 38 h 1292"/>
              <a:gd name="T98" fmla="*/ 357 w 369"/>
              <a:gd name="T99" fmla="*/ 50 h 1292"/>
              <a:gd name="T100" fmla="*/ 369 w 369"/>
              <a:gd name="T101" fmla="*/ 63 h 1292"/>
              <a:gd name="T102" fmla="*/ 369 w 369"/>
              <a:gd name="T103" fmla="*/ 88 h 1292"/>
              <a:gd name="T104" fmla="*/ 357 w 369"/>
              <a:gd name="T105" fmla="*/ 152 h 1292"/>
              <a:gd name="T106" fmla="*/ 344 w 369"/>
              <a:gd name="T107" fmla="*/ 190 h 1292"/>
              <a:gd name="T108" fmla="*/ 344 w 369"/>
              <a:gd name="T109" fmla="*/ 228 h 1292"/>
              <a:gd name="T110" fmla="*/ 344 w 369"/>
              <a:gd name="T111" fmla="*/ 278 h 1292"/>
              <a:gd name="T112" fmla="*/ 331 w 369"/>
              <a:gd name="T113" fmla="*/ 342 h 1292"/>
              <a:gd name="T114" fmla="*/ 331 w 369"/>
              <a:gd name="T115" fmla="*/ 430 h 1292"/>
              <a:gd name="T116" fmla="*/ 331 w 369"/>
              <a:gd name="T117" fmla="*/ 519 h 1292"/>
              <a:gd name="T118" fmla="*/ 331 w 369"/>
              <a:gd name="T119" fmla="*/ 608 h 1292"/>
              <a:gd name="T120" fmla="*/ 331 w 369"/>
              <a:gd name="T121" fmla="*/ 722 h 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9" h="1292">
                <a:moveTo>
                  <a:pt x="331" y="722"/>
                </a:moveTo>
                <a:lnTo>
                  <a:pt x="331" y="785"/>
                </a:lnTo>
                <a:lnTo>
                  <a:pt x="331" y="836"/>
                </a:lnTo>
                <a:lnTo>
                  <a:pt x="331" y="887"/>
                </a:lnTo>
                <a:lnTo>
                  <a:pt x="331" y="937"/>
                </a:lnTo>
                <a:lnTo>
                  <a:pt x="318" y="975"/>
                </a:lnTo>
                <a:lnTo>
                  <a:pt x="318" y="1013"/>
                </a:lnTo>
                <a:lnTo>
                  <a:pt x="318" y="1051"/>
                </a:lnTo>
                <a:lnTo>
                  <a:pt x="318" y="1089"/>
                </a:lnTo>
                <a:lnTo>
                  <a:pt x="318" y="1115"/>
                </a:lnTo>
                <a:lnTo>
                  <a:pt x="318" y="1140"/>
                </a:lnTo>
                <a:lnTo>
                  <a:pt x="306" y="1165"/>
                </a:lnTo>
                <a:lnTo>
                  <a:pt x="306" y="1191"/>
                </a:lnTo>
                <a:lnTo>
                  <a:pt x="306" y="1203"/>
                </a:lnTo>
                <a:lnTo>
                  <a:pt x="293" y="1229"/>
                </a:lnTo>
                <a:lnTo>
                  <a:pt x="280" y="1241"/>
                </a:lnTo>
                <a:lnTo>
                  <a:pt x="255" y="1267"/>
                </a:lnTo>
                <a:lnTo>
                  <a:pt x="242" y="1279"/>
                </a:lnTo>
                <a:lnTo>
                  <a:pt x="217" y="1292"/>
                </a:lnTo>
                <a:lnTo>
                  <a:pt x="204" y="1292"/>
                </a:lnTo>
                <a:lnTo>
                  <a:pt x="191" y="1292"/>
                </a:lnTo>
                <a:lnTo>
                  <a:pt x="179" y="1279"/>
                </a:lnTo>
                <a:lnTo>
                  <a:pt x="166" y="1267"/>
                </a:lnTo>
                <a:lnTo>
                  <a:pt x="166" y="1241"/>
                </a:lnTo>
                <a:lnTo>
                  <a:pt x="153" y="1216"/>
                </a:lnTo>
                <a:lnTo>
                  <a:pt x="128" y="1191"/>
                </a:lnTo>
                <a:lnTo>
                  <a:pt x="128" y="1178"/>
                </a:lnTo>
                <a:lnTo>
                  <a:pt x="102" y="1165"/>
                </a:lnTo>
                <a:lnTo>
                  <a:pt x="89" y="1153"/>
                </a:lnTo>
                <a:lnTo>
                  <a:pt x="77" y="1127"/>
                </a:lnTo>
                <a:lnTo>
                  <a:pt x="51" y="1115"/>
                </a:lnTo>
                <a:lnTo>
                  <a:pt x="39" y="1102"/>
                </a:lnTo>
                <a:lnTo>
                  <a:pt x="26" y="1102"/>
                </a:lnTo>
                <a:lnTo>
                  <a:pt x="13" y="1089"/>
                </a:lnTo>
                <a:lnTo>
                  <a:pt x="13" y="1077"/>
                </a:lnTo>
                <a:lnTo>
                  <a:pt x="0" y="1064"/>
                </a:lnTo>
                <a:lnTo>
                  <a:pt x="0" y="1051"/>
                </a:lnTo>
                <a:lnTo>
                  <a:pt x="13" y="1051"/>
                </a:lnTo>
                <a:lnTo>
                  <a:pt x="26" y="1051"/>
                </a:lnTo>
                <a:lnTo>
                  <a:pt x="39" y="1051"/>
                </a:lnTo>
                <a:lnTo>
                  <a:pt x="77" y="1051"/>
                </a:lnTo>
                <a:lnTo>
                  <a:pt x="102" y="1064"/>
                </a:lnTo>
                <a:lnTo>
                  <a:pt x="128" y="1064"/>
                </a:lnTo>
                <a:lnTo>
                  <a:pt x="153" y="1077"/>
                </a:lnTo>
                <a:lnTo>
                  <a:pt x="179" y="1064"/>
                </a:lnTo>
                <a:lnTo>
                  <a:pt x="191" y="1064"/>
                </a:lnTo>
                <a:lnTo>
                  <a:pt x="191" y="1051"/>
                </a:lnTo>
                <a:lnTo>
                  <a:pt x="204" y="1051"/>
                </a:lnTo>
                <a:lnTo>
                  <a:pt x="204" y="1039"/>
                </a:lnTo>
                <a:lnTo>
                  <a:pt x="204" y="1026"/>
                </a:lnTo>
                <a:lnTo>
                  <a:pt x="217" y="1013"/>
                </a:lnTo>
                <a:lnTo>
                  <a:pt x="217" y="988"/>
                </a:lnTo>
                <a:lnTo>
                  <a:pt x="217" y="975"/>
                </a:lnTo>
                <a:lnTo>
                  <a:pt x="217" y="963"/>
                </a:lnTo>
                <a:lnTo>
                  <a:pt x="217" y="950"/>
                </a:lnTo>
                <a:lnTo>
                  <a:pt x="229" y="937"/>
                </a:lnTo>
                <a:lnTo>
                  <a:pt x="229" y="912"/>
                </a:lnTo>
                <a:lnTo>
                  <a:pt x="229" y="887"/>
                </a:lnTo>
                <a:lnTo>
                  <a:pt x="229" y="861"/>
                </a:lnTo>
                <a:lnTo>
                  <a:pt x="229" y="836"/>
                </a:lnTo>
                <a:lnTo>
                  <a:pt x="229" y="798"/>
                </a:lnTo>
                <a:lnTo>
                  <a:pt x="229" y="773"/>
                </a:lnTo>
                <a:lnTo>
                  <a:pt x="229" y="735"/>
                </a:lnTo>
                <a:lnTo>
                  <a:pt x="229" y="697"/>
                </a:lnTo>
                <a:lnTo>
                  <a:pt x="229" y="646"/>
                </a:lnTo>
                <a:lnTo>
                  <a:pt x="229" y="608"/>
                </a:lnTo>
                <a:lnTo>
                  <a:pt x="229" y="557"/>
                </a:lnTo>
                <a:lnTo>
                  <a:pt x="229" y="507"/>
                </a:lnTo>
                <a:lnTo>
                  <a:pt x="229" y="456"/>
                </a:lnTo>
                <a:lnTo>
                  <a:pt x="229" y="405"/>
                </a:lnTo>
                <a:lnTo>
                  <a:pt x="229" y="367"/>
                </a:lnTo>
                <a:lnTo>
                  <a:pt x="229" y="329"/>
                </a:lnTo>
                <a:lnTo>
                  <a:pt x="229" y="291"/>
                </a:lnTo>
                <a:lnTo>
                  <a:pt x="229" y="253"/>
                </a:lnTo>
                <a:lnTo>
                  <a:pt x="217" y="215"/>
                </a:lnTo>
                <a:lnTo>
                  <a:pt x="217" y="190"/>
                </a:lnTo>
                <a:lnTo>
                  <a:pt x="217" y="164"/>
                </a:lnTo>
                <a:lnTo>
                  <a:pt x="217" y="139"/>
                </a:lnTo>
                <a:lnTo>
                  <a:pt x="217" y="126"/>
                </a:lnTo>
                <a:lnTo>
                  <a:pt x="204" y="101"/>
                </a:lnTo>
                <a:lnTo>
                  <a:pt x="204" y="88"/>
                </a:lnTo>
                <a:lnTo>
                  <a:pt x="204" y="76"/>
                </a:lnTo>
                <a:lnTo>
                  <a:pt x="191" y="63"/>
                </a:lnTo>
                <a:lnTo>
                  <a:pt x="179" y="63"/>
                </a:lnTo>
                <a:lnTo>
                  <a:pt x="166" y="50"/>
                </a:lnTo>
                <a:lnTo>
                  <a:pt x="153" y="25"/>
                </a:lnTo>
                <a:lnTo>
                  <a:pt x="166" y="12"/>
                </a:lnTo>
                <a:lnTo>
                  <a:pt x="166" y="0"/>
                </a:lnTo>
                <a:lnTo>
                  <a:pt x="179" y="0"/>
                </a:lnTo>
                <a:lnTo>
                  <a:pt x="191" y="0"/>
                </a:lnTo>
                <a:lnTo>
                  <a:pt x="204" y="0"/>
                </a:lnTo>
                <a:lnTo>
                  <a:pt x="217" y="0"/>
                </a:lnTo>
                <a:lnTo>
                  <a:pt x="229" y="0"/>
                </a:lnTo>
                <a:lnTo>
                  <a:pt x="255" y="0"/>
                </a:lnTo>
                <a:lnTo>
                  <a:pt x="293" y="12"/>
                </a:lnTo>
                <a:lnTo>
                  <a:pt x="318" y="25"/>
                </a:lnTo>
                <a:lnTo>
                  <a:pt x="331" y="38"/>
                </a:lnTo>
                <a:lnTo>
                  <a:pt x="344" y="38"/>
                </a:lnTo>
                <a:lnTo>
                  <a:pt x="357" y="38"/>
                </a:lnTo>
                <a:lnTo>
                  <a:pt x="357" y="50"/>
                </a:lnTo>
                <a:lnTo>
                  <a:pt x="369" y="50"/>
                </a:lnTo>
                <a:lnTo>
                  <a:pt x="369" y="63"/>
                </a:lnTo>
                <a:lnTo>
                  <a:pt x="369" y="76"/>
                </a:lnTo>
                <a:lnTo>
                  <a:pt x="369" y="88"/>
                </a:lnTo>
                <a:lnTo>
                  <a:pt x="357" y="114"/>
                </a:lnTo>
                <a:lnTo>
                  <a:pt x="357" y="152"/>
                </a:lnTo>
                <a:lnTo>
                  <a:pt x="344" y="164"/>
                </a:lnTo>
                <a:lnTo>
                  <a:pt x="344" y="190"/>
                </a:lnTo>
                <a:lnTo>
                  <a:pt x="344" y="202"/>
                </a:lnTo>
                <a:lnTo>
                  <a:pt x="344" y="228"/>
                </a:lnTo>
                <a:lnTo>
                  <a:pt x="344" y="253"/>
                </a:lnTo>
                <a:lnTo>
                  <a:pt x="344" y="278"/>
                </a:lnTo>
                <a:lnTo>
                  <a:pt x="331" y="316"/>
                </a:lnTo>
                <a:lnTo>
                  <a:pt x="331" y="342"/>
                </a:lnTo>
                <a:lnTo>
                  <a:pt x="331" y="380"/>
                </a:lnTo>
                <a:lnTo>
                  <a:pt x="331" y="430"/>
                </a:lnTo>
                <a:lnTo>
                  <a:pt x="331" y="469"/>
                </a:lnTo>
                <a:lnTo>
                  <a:pt x="331" y="519"/>
                </a:lnTo>
                <a:lnTo>
                  <a:pt x="331" y="557"/>
                </a:lnTo>
                <a:lnTo>
                  <a:pt x="331" y="608"/>
                </a:lnTo>
                <a:lnTo>
                  <a:pt x="331" y="671"/>
                </a:lnTo>
                <a:lnTo>
                  <a:pt x="331" y="72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763" name="Freeform 59"/>
          <p:cNvSpPr>
            <a:spLocks noChangeArrowheads="1"/>
          </p:cNvSpPr>
          <p:nvPr/>
        </p:nvSpPr>
        <p:spPr bwMode="auto">
          <a:xfrm>
            <a:off x="6048375" y="2755900"/>
            <a:ext cx="647700" cy="364067"/>
          </a:xfrm>
          <a:custGeom>
            <a:avLst/>
            <a:gdLst>
              <a:gd name="T0" fmla="*/ 64 w 1018"/>
              <a:gd name="T1" fmla="*/ 291 h 430"/>
              <a:gd name="T2" fmla="*/ 102 w 1018"/>
              <a:gd name="T3" fmla="*/ 304 h 430"/>
              <a:gd name="T4" fmla="*/ 128 w 1018"/>
              <a:gd name="T5" fmla="*/ 291 h 430"/>
              <a:gd name="T6" fmla="*/ 153 w 1018"/>
              <a:gd name="T7" fmla="*/ 278 h 430"/>
              <a:gd name="T8" fmla="*/ 191 w 1018"/>
              <a:gd name="T9" fmla="*/ 266 h 430"/>
              <a:gd name="T10" fmla="*/ 242 w 1018"/>
              <a:gd name="T11" fmla="*/ 253 h 430"/>
              <a:gd name="T12" fmla="*/ 293 w 1018"/>
              <a:gd name="T13" fmla="*/ 228 h 430"/>
              <a:gd name="T14" fmla="*/ 369 w 1018"/>
              <a:gd name="T15" fmla="*/ 202 h 430"/>
              <a:gd name="T16" fmla="*/ 458 w 1018"/>
              <a:gd name="T17" fmla="*/ 177 h 430"/>
              <a:gd name="T18" fmla="*/ 547 w 1018"/>
              <a:gd name="T19" fmla="*/ 139 h 430"/>
              <a:gd name="T20" fmla="*/ 649 w 1018"/>
              <a:gd name="T21" fmla="*/ 101 h 430"/>
              <a:gd name="T22" fmla="*/ 738 w 1018"/>
              <a:gd name="T23" fmla="*/ 76 h 430"/>
              <a:gd name="T24" fmla="*/ 815 w 1018"/>
              <a:gd name="T25" fmla="*/ 50 h 430"/>
              <a:gd name="T26" fmla="*/ 866 w 1018"/>
              <a:gd name="T27" fmla="*/ 25 h 430"/>
              <a:gd name="T28" fmla="*/ 916 w 1018"/>
              <a:gd name="T29" fmla="*/ 12 h 430"/>
              <a:gd name="T30" fmla="*/ 955 w 1018"/>
              <a:gd name="T31" fmla="*/ 0 h 430"/>
              <a:gd name="T32" fmla="*/ 980 w 1018"/>
              <a:gd name="T33" fmla="*/ 0 h 430"/>
              <a:gd name="T34" fmla="*/ 1018 w 1018"/>
              <a:gd name="T35" fmla="*/ 0 h 430"/>
              <a:gd name="T36" fmla="*/ 1005 w 1018"/>
              <a:gd name="T37" fmla="*/ 25 h 430"/>
              <a:gd name="T38" fmla="*/ 980 w 1018"/>
              <a:gd name="T39" fmla="*/ 38 h 430"/>
              <a:gd name="T40" fmla="*/ 942 w 1018"/>
              <a:gd name="T41" fmla="*/ 63 h 430"/>
              <a:gd name="T42" fmla="*/ 891 w 1018"/>
              <a:gd name="T43" fmla="*/ 88 h 430"/>
              <a:gd name="T44" fmla="*/ 827 w 1018"/>
              <a:gd name="T45" fmla="*/ 114 h 430"/>
              <a:gd name="T46" fmla="*/ 751 w 1018"/>
              <a:gd name="T47" fmla="*/ 164 h 430"/>
              <a:gd name="T48" fmla="*/ 662 w 1018"/>
              <a:gd name="T49" fmla="*/ 202 h 430"/>
              <a:gd name="T50" fmla="*/ 560 w 1018"/>
              <a:gd name="T51" fmla="*/ 253 h 430"/>
              <a:gd name="T52" fmla="*/ 471 w 1018"/>
              <a:gd name="T53" fmla="*/ 304 h 430"/>
              <a:gd name="T54" fmla="*/ 382 w 1018"/>
              <a:gd name="T55" fmla="*/ 342 h 430"/>
              <a:gd name="T56" fmla="*/ 318 w 1018"/>
              <a:gd name="T57" fmla="*/ 367 h 430"/>
              <a:gd name="T58" fmla="*/ 268 w 1018"/>
              <a:gd name="T59" fmla="*/ 392 h 430"/>
              <a:gd name="T60" fmla="*/ 217 w 1018"/>
              <a:gd name="T61" fmla="*/ 418 h 430"/>
              <a:gd name="T62" fmla="*/ 179 w 1018"/>
              <a:gd name="T63" fmla="*/ 430 h 430"/>
              <a:gd name="T64" fmla="*/ 153 w 1018"/>
              <a:gd name="T65" fmla="*/ 430 h 430"/>
              <a:gd name="T66" fmla="*/ 102 w 1018"/>
              <a:gd name="T67" fmla="*/ 418 h 430"/>
              <a:gd name="T68" fmla="*/ 51 w 1018"/>
              <a:gd name="T69" fmla="*/ 367 h 430"/>
              <a:gd name="T70" fmla="*/ 13 w 1018"/>
              <a:gd name="T71" fmla="*/ 329 h 430"/>
              <a:gd name="T72" fmla="*/ 0 w 1018"/>
              <a:gd name="T73" fmla="*/ 304 h 430"/>
              <a:gd name="T74" fmla="*/ 0 w 1018"/>
              <a:gd name="T75" fmla="*/ 278 h 430"/>
              <a:gd name="T76" fmla="*/ 26 w 1018"/>
              <a:gd name="T77" fmla="*/ 278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18" h="430">
                <a:moveTo>
                  <a:pt x="39" y="278"/>
                </a:moveTo>
                <a:lnTo>
                  <a:pt x="64" y="291"/>
                </a:lnTo>
                <a:lnTo>
                  <a:pt x="89" y="291"/>
                </a:lnTo>
                <a:lnTo>
                  <a:pt x="102" y="304"/>
                </a:lnTo>
                <a:lnTo>
                  <a:pt x="115" y="291"/>
                </a:lnTo>
                <a:lnTo>
                  <a:pt x="128" y="291"/>
                </a:lnTo>
                <a:lnTo>
                  <a:pt x="140" y="278"/>
                </a:lnTo>
                <a:lnTo>
                  <a:pt x="153" y="278"/>
                </a:lnTo>
                <a:lnTo>
                  <a:pt x="166" y="278"/>
                </a:lnTo>
                <a:lnTo>
                  <a:pt x="191" y="266"/>
                </a:lnTo>
                <a:lnTo>
                  <a:pt x="217" y="253"/>
                </a:lnTo>
                <a:lnTo>
                  <a:pt x="242" y="253"/>
                </a:lnTo>
                <a:lnTo>
                  <a:pt x="268" y="240"/>
                </a:lnTo>
                <a:lnTo>
                  <a:pt x="293" y="228"/>
                </a:lnTo>
                <a:lnTo>
                  <a:pt x="331" y="215"/>
                </a:lnTo>
                <a:lnTo>
                  <a:pt x="369" y="202"/>
                </a:lnTo>
                <a:lnTo>
                  <a:pt x="408" y="190"/>
                </a:lnTo>
                <a:lnTo>
                  <a:pt x="458" y="177"/>
                </a:lnTo>
                <a:lnTo>
                  <a:pt x="497" y="152"/>
                </a:lnTo>
                <a:lnTo>
                  <a:pt x="547" y="139"/>
                </a:lnTo>
                <a:lnTo>
                  <a:pt x="598" y="126"/>
                </a:lnTo>
                <a:lnTo>
                  <a:pt x="649" y="101"/>
                </a:lnTo>
                <a:lnTo>
                  <a:pt x="700" y="88"/>
                </a:lnTo>
                <a:lnTo>
                  <a:pt x="738" y="76"/>
                </a:lnTo>
                <a:lnTo>
                  <a:pt x="776" y="63"/>
                </a:lnTo>
                <a:lnTo>
                  <a:pt x="815" y="50"/>
                </a:lnTo>
                <a:lnTo>
                  <a:pt x="840" y="38"/>
                </a:lnTo>
                <a:lnTo>
                  <a:pt x="866" y="25"/>
                </a:lnTo>
                <a:lnTo>
                  <a:pt x="891" y="25"/>
                </a:lnTo>
                <a:lnTo>
                  <a:pt x="916" y="12"/>
                </a:lnTo>
                <a:lnTo>
                  <a:pt x="942" y="12"/>
                </a:lnTo>
                <a:lnTo>
                  <a:pt x="955" y="0"/>
                </a:lnTo>
                <a:lnTo>
                  <a:pt x="967" y="0"/>
                </a:lnTo>
                <a:lnTo>
                  <a:pt x="980" y="0"/>
                </a:lnTo>
                <a:lnTo>
                  <a:pt x="993" y="0"/>
                </a:lnTo>
                <a:lnTo>
                  <a:pt x="1018" y="0"/>
                </a:lnTo>
                <a:lnTo>
                  <a:pt x="1018" y="12"/>
                </a:lnTo>
                <a:lnTo>
                  <a:pt x="1005" y="25"/>
                </a:lnTo>
                <a:lnTo>
                  <a:pt x="993" y="25"/>
                </a:lnTo>
                <a:lnTo>
                  <a:pt x="980" y="38"/>
                </a:lnTo>
                <a:lnTo>
                  <a:pt x="967" y="50"/>
                </a:lnTo>
                <a:lnTo>
                  <a:pt x="942" y="63"/>
                </a:lnTo>
                <a:lnTo>
                  <a:pt x="916" y="76"/>
                </a:lnTo>
                <a:lnTo>
                  <a:pt x="891" y="88"/>
                </a:lnTo>
                <a:lnTo>
                  <a:pt x="866" y="101"/>
                </a:lnTo>
                <a:lnTo>
                  <a:pt x="827" y="114"/>
                </a:lnTo>
                <a:lnTo>
                  <a:pt x="789" y="139"/>
                </a:lnTo>
                <a:lnTo>
                  <a:pt x="751" y="164"/>
                </a:lnTo>
                <a:lnTo>
                  <a:pt x="700" y="177"/>
                </a:lnTo>
                <a:lnTo>
                  <a:pt x="662" y="202"/>
                </a:lnTo>
                <a:lnTo>
                  <a:pt x="611" y="228"/>
                </a:lnTo>
                <a:lnTo>
                  <a:pt x="560" y="253"/>
                </a:lnTo>
                <a:lnTo>
                  <a:pt x="509" y="278"/>
                </a:lnTo>
                <a:lnTo>
                  <a:pt x="471" y="304"/>
                </a:lnTo>
                <a:lnTo>
                  <a:pt x="420" y="316"/>
                </a:lnTo>
                <a:lnTo>
                  <a:pt x="382" y="342"/>
                </a:lnTo>
                <a:lnTo>
                  <a:pt x="357" y="354"/>
                </a:lnTo>
                <a:lnTo>
                  <a:pt x="318" y="367"/>
                </a:lnTo>
                <a:lnTo>
                  <a:pt x="293" y="380"/>
                </a:lnTo>
                <a:lnTo>
                  <a:pt x="268" y="392"/>
                </a:lnTo>
                <a:lnTo>
                  <a:pt x="242" y="405"/>
                </a:lnTo>
                <a:lnTo>
                  <a:pt x="217" y="418"/>
                </a:lnTo>
                <a:lnTo>
                  <a:pt x="204" y="418"/>
                </a:lnTo>
                <a:lnTo>
                  <a:pt x="179" y="430"/>
                </a:lnTo>
                <a:lnTo>
                  <a:pt x="166" y="430"/>
                </a:lnTo>
                <a:lnTo>
                  <a:pt x="153" y="430"/>
                </a:lnTo>
                <a:lnTo>
                  <a:pt x="128" y="430"/>
                </a:lnTo>
                <a:lnTo>
                  <a:pt x="102" y="418"/>
                </a:lnTo>
                <a:lnTo>
                  <a:pt x="77" y="405"/>
                </a:lnTo>
                <a:lnTo>
                  <a:pt x="51" y="367"/>
                </a:lnTo>
                <a:lnTo>
                  <a:pt x="26" y="342"/>
                </a:lnTo>
                <a:lnTo>
                  <a:pt x="13" y="329"/>
                </a:lnTo>
                <a:lnTo>
                  <a:pt x="0" y="316"/>
                </a:lnTo>
                <a:lnTo>
                  <a:pt x="0" y="304"/>
                </a:lnTo>
                <a:lnTo>
                  <a:pt x="0" y="291"/>
                </a:lnTo>
                <a:lnTo>
                  <a:pt x="0" y="278"/>
                </a:lnTo>
                <a:lnTo>
                  <a:pt x="13" y="278"/>
                </a:lnTo>
                <a:lnTo>
                  <a:pt x="26" y="278"/>
                </a:lnTo>
                <a:lnTo>
                  <a:pt x="39" y="27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760" name="Freeform 56"/>
          <p:cNvSpPr>
            <a:spLocks noChangeArrowheads="1"/>
          </p:cNvSpPr>
          <p:nvPr/>
        </p:nvSpPr>
        <p:spPr bwMode="auto">
          <a:xfrm>
            <a:off x="6759575" y="2413000"/>
            <a:ext cx="146050" cy="685800"/>
          </a:xfrm>
          <a:custGeom>
            <a:avLst/>
            <a:gdLst>
              <a:gd name="T0" fmla="*/ 165 w 229"/>
              <a:gd name="T1" fmla="*/ 621 h 811"/>
              <a:gd name="T2" fmla="*/ 140 w 229"/>
              <a:gd name="T3" fmla="*/ 659 h 811"/>
              <a:gd name="T4" fmla="*/ 127 w 229"/>
              <a:gd name="T5" fmla="*/ 697 h 811"/>
              <a:gd name="T6" fmla="*/ 102 w 229"/>
              <a:gd name="T7" fmla="*/ 735 h 811"/>
              <a:gd name="T8" fmla="*/ 76 w 229"/>
              <a:gd name="T9" fmla="*/ 760 h 811"/>
              <a:gd name="T10" fmla="*/ 64 w 229"/>
              <a:gd name="T11" fmla="*/ 773 h 811"/>
              <a:gd name="T12" fmla="*/ 38 w 229"/>
              <a:gd name="T13" fmla="*/ 798 h 811"/>
              <a:gd name="T14" fmla="*/ 25 w 229"/>
              <a:gd name="T15" fmla="*/ 798 h 811"/>
              <a:gd name="T16" fmla="*/ 0 w 229"/>
              <a:gd name="T17" fmla="*/ 811 h 811"/>
              <a:gd name="T18" fmla="*/ 25 w 229"/>
              <a:gd name="T19" fmla="*/ 748 h 811"/>
              <a:gd name="T20" fmla="*/ 38 w 229"/>
              <a:gd name="T21" fmla="*/ 684 h 811"/>
              <a:gd name="T22" fmla="*/ 64 w 229"/>
              <a:gd name="T23" fmla="*/ 621 h 811"/>
              <a:gd name="T24" fmla="*/ 76 w 229"/>
              <a:gd name="T25" fmla="*/ 558 h 811"/>
              <a:gd name="T26" fmla="*/ 89 w 229"/>
              <a:gd name="T27" fmla="*/ 507 h 811"/>
              <a:gd name="T28" fmla="*/ 102 w 229"/>
              <a:gd name="T29" fmla="*/ 456 h 811"/>
              <a:gd name="T30" fmla="*/ 102 w 229"/>
              <a:gd name="T31" fmla="*/ 393 h 811"/>
              <a:gd name="T32" fmla="*/ 114 w 229"/>
              <a:gd name="T33" fmla="*/ 342 h 811"/>
              <a:gd name="T34" fmla="*/ 114 w 229"/>
              <a:gd name="T35" fmla="*/ 304 h 811"/>
              <a:gd name="T36" fmla="*/ 114 w 229"/>
              <a:gd name="T37" fmla="*/ 266 h 811"/>
              <a:gd name="T38" fmla="*/ 114 w 229"/>
              <a:gd name="T39" fmla="*/ 228 h 811"/>
              <a:gd name="T40" fmla="*/ 114 w 229"/>
              <a:gd name="T41" fmla="*/ 190 h 811"/>
              <a:gd name="T42" fmla="*/ 114 w 229"/>
              <a:gd name="T43" fmla="*/ 165 h 811"/>
              <a:gd name="T44" fmla="*/ 102 w 229"/>
              <a:gd name="T45" fmla="*/ 139 h 811"/>
              <a:gd name="T46" fmla="*/ 102 w 229"/>
              <a:gd name="T47" fmla="*/ 114 h 811"/>
              <a:gd name="T48" fmla="*/ 102 w 229"/>
              <a:gd name="T49" fmla="*/ 101 h 811"/>
              <a:gd name="T50" fmla="*/ 89 w 229"/>
              <a:gd name="T51" fmla="*/ 63 h 811"/>
              <a:gd name="T52" fmla="*/ 89 w 229"/>
              <a:gd name="T53" fmla="*/ 38 h 811"/>
              <a:gd name="T54" fmla="*/ 102 w 229"/>
              <a:gd name="T55" fmla="*/ 25 h 811"/>
              <a:gd name="T56" fmla="*/ 114 w 229"/>
              <a:gd name="T57" fmla="*/ 13 h 811"/>
              <a:gd name="T58" fmla="*/ 114 w 229"/>
              <a:gd name="T59" fmla="*/ 0 h 811"/>
              <a:gd name="T60" fmla="*/ 127 w 229"/>
              <a:gd name="T61" fmla="*/ 0 h 811"/>
              <a:gd name="T62" fmla="*/ 140 w 229"/>
              <a:gd name="T63" fmla="*/ 13 h 811"/>
              <a:gd name="T64" fmla="*/ 153 w 229"/>
              <a:gd name="T65" fmla="*/ 13 h 811"/>
              <a:gd name="T66" fmla="*/ 191 w 229"/>
              <a:gd name="T67" fmla="*/ 25 h 811"/>
              <a:gd name="T68" fmla="*/ 229 w 229"/>
              <a:gd name="T69" fmla="*/ 51 h 811"/>
              <a:gd name="T70" fmla="*/ 229 w 229"/>
              <a:gd name="T71" fmla="*/ 139 h 811"/>
              <a:gd name="T72" fmla="*/ 229 w 229"/>
              <a:gd name="T73" fmla="*/ 228 h 811"/>
              <a:gd name="T74" fmla="*/ 229 w 229"/>
              <a:gd name="T75" fmla="*/ 317 h 811"/>
              <a:gd name="T76" fmla="*/ 229 w 229"/>
              <a:gd name="T77" fmla="*/ 380 h 811"/>
              <a:gd name="T78" fmla="*/ 216 w 229"/>
              <a:gd name="T79" fmla="*/ 456 h 811"/>
              <a:gd name="T80" fmla="*/ 204 w 229"/>
              <a:gd name="T81" fmla="*/ 520 h 811"/>
              <a:gd name="T82" fmla="*/ 191 w 229"/>
              <a:gd name="T83" fmla="*/ 570 h 811"/>
              <a:gd name="T84" fmla="*/ 165 w 229"/>
              <a:gd name="T85" fmla="*/ 621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9" h="811">
                <a:moveTo>
                  <a:pt x="165" y="621"/>
                </a:moveTo>
                <a:lnTo>
                  <a:pt x="140" y="659"/>
                </a:lnTo>
                <a:lnTo>
                  <a:pt x="127" y="697"/>
                </a:lnTo>
                <a:lnTo>
                  <a:pt x="102" y="735"/>
                </a:lnTo>
                <a:lnTo>
                  <a:pt x="76" y="760"/>
                </a:lnTo>
                <a:lnTo>
                  <a:pt x="64" y="773"/>
                </a:lnTo>
                <a:lnTo>
                  <a:pt x="38" y="798"/>
                </a:lnTo>
                <a:lnTo>
                  <a:pt x="25" y="798"/>
                </a:lnTo>
                <a:lnTo>
                  <a:pt x="0" y="811"/>
                </a:lnTo>
                <a:lnTo>
                  <a:pt x="25" y="748"/>
                </a:lnTo>
                <a:lnTo>
                  <a:pt x="38" y="684"/>
                </a:lnTo>
                <a:lnTo>
                  <a:pt x="64" y="621"/>
                </a:lnTo>
                <a:lnTo>
                  <a:pt x="76" y="558"/>
                </a:lnTo>
                <a:lnTo>
                  <a:pt x="89" y="507"/>
                </a:lnTo>
                <a:lnTo>
                  <a:pt x="102" y="456"/>
                </a:lnTo>
                <a:lnTo>
                  <a:pt x="102" y="393"/>
                </a:lnTo>
                <a:lnTo>
                  <a:pt x="114" y="342"/>
                </a:lnTo>
                <a:lnTo>
                  <a:pt x="114" y="304"/>
                </a:lnTo>
                <a:lnTo>
                  <a:pt x="114" y="266"/>
                </a:lnTo>
                <a:lnTo>
                  <a:pt x="114" y="228"/>
                </a:lnTo>
                <a:lnTo>
                  <a:pt x="114" y="190"/>
                </a:lnTo>
                <a:lnTo>
                  <a:pt x="114" y="165"/>
                </a:lnTo>
                <a:lnTo>
                  <a:pt x="102" y="139"/>
                </a:lnTo>
                <a:lnTo>
                  <a:pt x="102" y="114"/>
                </a:lnTo>
                <a:lnTo>
                  <a:pt x="102" y="101"/>
                </a:lnTo>
                <a:lnTo>
                  <a:pt x="89" y="63"/>
                </a:lnTo>
                <a:lnTo>
                  <a:pt x="89" y="38"/>
                </a:lnTo>
                <a:lnTo>
                  <a:pt x="102" y="25"/>
                </a:lnTo>
                <a:lnTo>
                  <a:pt x="114" y="13"/>
                </a:lnTo>
                <a:lnTo>
                  <a:pt x="114" y="0"/>
                </a:lnTo>
                <a:lnTo>
                  <a:pt x="127" y="0"/>
                </a:lnTo>
                <a:lnTo>
                  <a:pt x="140" y="13"/>
                </a:lnTo>
                <a:lnTo>
                  <a:pt x="153" y="13"/>
                </a:lnTo>
                <a:lnTo>
                  <a:pt x="191" y="25"/>
                </a:lnTo>
                <a:lnTo>
                  <a:pt x="229" y="51"/>
                </a:lnTo>
                <a:lnTo>
                  <a:pt x="229" y="139"/>
                </a:lnTo>
                <a:lnTo>
                  <a:pt x="229" y="228"/>
                </a:lnTo>
                <a:lnTo>
                  <a:pt x="229" y="317"/>
                </a:lnTo>
                <a:lnTo>
                  <a:pt x="229" y="380"/>
                </a:lnTo>
                <a:lnTo>
                  <a:pt x="216" y="456"/>
                </a:lnTo>
                <a:lnTo>
                  <a:pt x="204" y="520"/>
                </a:lnTo>
                <a:lnTo>
                  <a:pt x="191" y="570"/>
                </a:lnTo>
                <a:lnTo>
                  <a:pt x="165" y="62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766" name="Freeform 62"/>
          <p:cNvSpPr>
            <a:spLocks noChangeArrowheads="1"/>
          </p:cNvSpPr>
          <p:nvPr/>
        </p:nvSpPr>
        <p:spPr bwMode="auto">
          <a:xfrm>
            <a:off x="6873875" y="2573867"/>
            <a:ext cx="565150" cy="203200"/>
          </a:xfrm>
          <a:custGeom>
            <a:avLst/>
            <a:gdLst>
              <a:gd name="T0" fmla="*/ 394 w 891"/>
              <a:gd name="T1" fmla="*/ 76 h 241"/>
              <a:gd name="T2" fmla="*/ 458 w 891"/>
              <a:gd name="T3" fmla="*/ 64 h 241"/>
              <a:gd name="T4" fmla="*/ 509 w 891"/>
              <a:gd name="T5" fmla="*/ 51 h 241"/>
              <a:gd name="T6" fmla="*/ 560 w 891"/>
              <a:gd name="T7" fmla="*/ 38 h 241"/>
              <a:gd name="T8" fmla="*/ 598 w 891"/>
              <a:gd name="T9" fmla="*/ 26 h 241"/>
              <a:gd name="T10" fmla="*/ 623 w 891"/>
              <a:gd name="T11" fmla="*/ 13 h 241"/>
              <a:gd name="T12" fmla="*/ 662 w 891"/>
              <a:gd name="T13" fmla="*/ 13 h 241"/>
              <a:gd name="T14" fmla="*/ 674 w 891"/>
              <a:gd name="T15" fmla="*/ 0 h 241"/>
              <a:gd name="T16" fmla="*/ 687 w 891"/>
              <a:gd name="T17" fmla="*/ 0 h 241"/>
              <a:gd name="T18" fmla="*/ 700 w 891"/>
              <a:gd name="T19" fmla="*/ 13 h 241"/>
              <a:gd name="T20" fmla="*/ 713 w 891"/>
              <a:gd name="T21" fmla="*/ 13 h 241"/>
              <a:gd name="T22" fmla="*/ 725 w 891"/>
              <a:gd name="T23" fmla="*/ 13 h 241"/>
              <a:gd name="T24" fmla="*/ 763 w 891"/>
              <a:gd name="T25" fmla="*/ 13 h 241"/>
              <a:gd name="T26" fmla="*/ 802 w 891"/>
              <a:gd name="T27" fmla="*/ 26 h 241"/>
              <a:gd name="T28" fmla="*/ 814 w 891"/>
              <a:gd name="T29" fmla="*/ 38 h 241"/>
              <a:gd name="T30" fmla="*/ 840 w 891"/>
              <a:gd name="T31" fmla="*/ 38 h 241"/>
              <a:gd name="T32" fmla="*/ 852 w 891"/>
              <a:gd name="T33" fmla="*/ 51 h 241"/>
              <a:gd name="T34" fmla="*/ 865 w 891"/>
              <a:gd name="T35" fmla="*/ 64 h 241"/>
              <a:gd name="T36" fmla="*/ 878 w 891"/>
              <a:gd name="T37" fmla="*/ 64 h 241"/>
              <a:gd name="T38" fmla="*/ 878 w 891"/>
              <a:gd name="T39" fmla="*/ 76 h 241"/>
              <a:gd name="T40" fmla="*/ 891 w 891"/>
              <a:gd name="T41" fmla="*/ 89 h 241"/>
              <a:gd name="T42" fmla="*/ 878 w 891"/>
              <a:gd name="T43" fmla="*/ 102 h 241"/>
              <a:gd name="T44" fmla="*/ 852 w 891"/>
              <a:gd name="T45" fmla="*/ 102 h 241"/>
              <a:gd name="T46" fmla="*/ 827 w 891"/>
              <a:gd name="T47" fmla="*/ 114 h 241"/>
              <a:gd name="T48" fmla="*/ 802 w 891"/>
              <a:gd name="T49" fmla="*/ 114 h 241"/>
              <a:gd name="T50" fmla="*/ 763 w 891"/>
              <a:gd name="T51" fmla="*/ 127 h 241"/>
              <a:gd name="T52" fmla="*/ 713 w 891"/>
              <a:gd name="T53" fmla="*/ 140 h 241"/>
              <a:gd name="T54" fmla="*/ 662 w 891"/>
              <a:gd name="T55" fmla="*/ 140 h 241"/>
              <a:gd name="T56" fmla="*/ 598 w 891"/>
              <a:gd name="T57" fmla="*/ 152 h 241"/>
              <a:gd name="T58" fmla="*/ 534 w 891"/>
              <a:gd name="T59" fmla="*/ 165 h 241"/>
              <a:gd name="T60" fmla="*/ 471 w 891"/>
              <a:gd name="T61" fmla="*/ 178 h 241"/>
              <a:gd name="T62" fmla="*/ 382 w 891"/>
              <a:gd name="T63" fmla="*/ 178 h 241"/>
              <a:gd name="T64" fmla="*/ 293 w 891"/>
              <a:gd name="T65" fmla="*/ 190 h 241"/>
              <a:gd name="T66" fmla="*/ 204 w 891"/>
              <a:gd name="T67" fmla="*/ 203 h 241"/>
              <a:gd name="T68" fmla="*/ 102 w 891"/>
              <a:gd name="T69" fmla="*/ 216 h 241"/>
              <a:gd name="T70" fmla="*/ 0 w 891"/>
              <a:gd name="T71" fmla="*/ 241 h 241"/>
              <a:gd name="T72" fmla="*/ 0 w 891"/>
              <a:gd name="T73" fmla="*/ 152 h 241"/>
              <a:gd name="T74" fmla="*/ 38 w 891"/>
              <a:gd name="T75" fmla="*/ 152 h 241"/>
              <a:gd name="T76" fmla="*/ 76 w 891"/>
              <a:gd name="T77" fmla="*/ 140 h 241"/>
              <a:gd name="T78" fmla="*/ 127 w 891"/>
              <a:gd name="T79" fmla="*/ 140 h 241"/>
              <a:gd name="T80" fmla="*/ 178 w 891"/>
              <a:gd name="T81" fmla="*/ 127 h 241"/>
              <a:gd name="T82" fmla="*/ 229 w 891"/>
              <a:gd name="T83" fmla="*/ 127 h 241"/>
              <a:gd name="T84" fmla="*/ 280 w 891"/>
              <a:gd name="T85" fmla="*/ 114 h 241"/>
              <a:gd name="T86" fmla="*/ 331 w 891"/>
              <a:gd name="T87" fmla="*/ 102 h 241"/>
              <a:gd name="T88" fmla="*/ 394 w 891"/>
              <a:gd name="T89" fmla="*/ 76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91" h="241">
                <a:moveTo>
                  <a:pt x="394" y="76"/>
                </a:moveTo>
                <a:lnTo>
                  <a:pt x="458" y="64"/>
                </a:lnTo>
                <a:lnTo>
                  <a:pt x="509" y="51"/>
                </a:lnTo>
                <a:lnTo>
                  <a:pt x="560" y="38"/>
                </a:lnTo>
                <a:lnTo>
                  <a:pt x="598" y="26"/>
                </a:lnTo>
                <a:lnTo>
                  <a:pt x="623" y="13"/>
                </a:lnTo>
                <a:lnTo>
                  <a:pt x="662" y="13"/>
                </a:lnTo>
                <a:lnTo>
                  <a:pt x="674" y="0"/>
                </a:lnTo>
                <a:lnTo>
                  <a:pt x="687" y="0"/>
                </a:lnTo>
                <a:lnTo>
                  <a:pt x="700" y="13"/>
                </a:lnTo>
                <a:lnTo>
                  <a:pt x="713" y="13"/>
                </a:lnTo>
                <a:lnTo>
                  <a:pt x="725" y="13"/>
                </a:lnTo>
                <a:lnTo>
                  <a:pt x="763" y="13"/>
                </a:lnTo>
                <a:lnTo>
                  <a:pt x="802" y="26"/>
                </a:lnTo>
                <a:lnTo>
                  <a:pt x="814" y="38"/>
                </a:lnTo>
                <a:lnTo>
                  <a:pt x="840" y="38"/>
                </a:lnTo>
                <a:lnTo>
                  <a:pt x="852" y="51"/>
                </a:lnTo>
                <a:lnTo>
                  <a:pt x="865" y="64"/>
                </a:lnTo>
                <a:lnTo>
                  <a:pt x="878" y="64"/>
                </a:lnTo>
                <a:lnTo>
                  <a:pt x="878" y="76"/>
                </a:lnTo>
                <a:lnTo>
                  <a:pt x="891" y="89"/>
                </a:lnTo>
                <a:lnTo>
                  <a:pt x="878" y="102"/>
                </a:lnTo>
                <a:lnTo>
                  <a:pt x="852" y="102"/>
                </a:lnTo>
                <a:lnTo>
                  <a:pt x="827" y="114"/>
                </a:lnTo>
                <a:lnTo>
                  <a:pt x="802" y="114"/>
                </a:lnTo>
                <a:lnTo>
                  <a:pt x="763" y="127"/>
                </a:lnTo>
                <a:lnTo>
                  <a:pt x="713" y="140"/>
                </a:lnTo>
                <a:lnTo>
                  <a:pt x="662" y="140"/>
                </a:lnTo>
                <a:lnTo>
                  <a:pt x="598" y="152"/>
                </a:lnTo>
                <a:lnTo>
                  <a:pt x="534" y="165"/>
                </a:lnTo>
                <a:lnTo>
                  <a:pt x="471" y="178"/>
                </a:lnTo>
                <a:lnTo>
                  <a:pt x="382" y="178"/>
                </a:lnTo>
                <a:lnTo>
                  <a:pt x="293" y="190"/>
                </a:lnTo>
                <a:lnTo>
                  <a:pt x="204" y="203"/>
                </a:lnTo>
                <a:lnTo>
                  <a:pt x="102" y="216"/>
                </a:lnTo>
                <a:lnTo>
                  <a:pt x="0" y="241"/>
                </a:lnTo>
                <a:lnTo>
                  <a:pt x="0" y="152"/>
                </a:lnTo>
                <a:lnTo>
                  <a:pt x="38" y="152"/>
                </a:lnTo>
                <a:lnTo>
                  <a:pt x="76" y="140"/>
                </a:lnTo>
                <a:lnTo>
                  <a:pt x="127" y="140"/>
                </a:lnTo>
                <a:lnTo>
                  <a:pt x="178" y="127"/>
                </a:lnTo>
                <a:lnTo>
                  <a:pt x="229" y="127"/>
                </a:lnTo>
                <a:lnTo>
                  <a:pt x="280" y="114"/>
                </a:lnTo>
                <a:lnTo>
                  <a:pt x="331" y="102"/>
                </a:lnTo>
                <a:lnTo>
                  <a:pt x="394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767" name="Freeform 63"/>
          <p:cNvSpPr>
            <a:spLocks noChangeArrowheads="1"/>
          </p:cNvSpPr>
          <p:nvPr/>
        </p:nvSpPr>
        <p:spPr bwMode="auto">
          <a:xfrm>
            <a:off x="7075488" y="2700867"/>
            <a:ext cx="80962" cy="482600"/>
          </a:xfrm>
          <a:custGeom>
            <a:avLst/>
            <a:gdLst>
              <a:gd name="T0" fmla="*/ 115 w 127"/>
              <a:gd name="T1" fmla="*/ 469 h 570"/>
              <a:gd name="T2" fmla="*/ 115 w 127"/>
              <a:gd name="T3" fmla="*/ 494 h 570"/>
              <a:gd name="T4" fmla="*/ 102 w 127"/>
              <a:gd name="T5" fmla="*/ 520 h 570"/>
              <a:gd name="T6" fmla="*/ 102 w 127"/>
              <a:gd name="T7" fmla="*/ 532 h 570"/>
              <a:gd name="T8" fmla="*/ 102 w 127"/>
              <a:gd name="T9" fmla="*/ 545 h 570"/>
              <a:gd name="T10" fmla="*/ 89 w 127"/>
              <a:gd name="T11" fmla="*/ 558 h 570"/>
              <a:gd name="T12" fmla="*/ 89 w 127"/>
              <a:gd name="T13" fmla="*/ 570 h 570"/>
              <a:gd name="T14" fmla="*/ 76 w 127"/>
              <a:gd name="T15" fmla="*/ 570 h 570"/>
              <a:gd name="T16" fmla="*/ 64 w 127"/>
              <a:gd name="T17" fmla="*/ 570 h 570"/>
              <a:gd name="T18" fmla="*/ 64 w 127"/>
              <a:gd name="T19" fmla="*/ 558 h 570"/>
              <a:gd name="T20" fmla="*/ 51 w 127"/>
              <a:gd name="T21" fmla="*/ 545 h 570"/>
              <a:gd name="T22" fmla="*/ 38 w 127"/>
              <a:gd name="T23" fmla="*/ 507 h 570"/>
              <a:gd name="T24" fmla="*/ 26 w 127"/>
              <a:gd name="T25" fmla="*/ 507 h 570"/>
              <a:gd name="T26" fmla="*/ 26 w 127"/>
              <a:gd name="T27" fmla="*/ 494 h 570"/>
              <a:gd name="T28" fmla="*/ 26 w 127"/>
              <a:gd name="T29" fmla="*/ 482 h 570"/>
              <a:gd name="T30" fmla="*/ 26 w 127"/>
              <a:gd name="T31" fmla="*/ 456 h 570"/>
              <a:gd name="T32" fmla="*/ 13 w 127"/>
              <a:gd name="T33" fmla="*/ 444 h 570"/>
              <a:gd name="T34" fmla="*/ 13 w 127"/>
              <a:gd name="T35" fmla="*/ 418 h 570"/>
              <a:gd name="T36" fmla="*/ 13 w 127"/>
              <a:gd name="T37" fmla="*/ 380 h 570"/>
              <a:gd name="T38" fmla="*/ 13 w 127"/>
              <a:gd name="T39" fmla="*/ 355 h 570"/>
              <a:gd name="T40" fmla="*/ 13 w 127"/>
              <a:gd name="T41" fmla="*/ 317 h 570"/>
              <a:gd name="T42" fmla="*/ 13 w 127"/>
              <a:gd name="T43" fmla="*/ 279 h 570"/>
              <a:gd name="T44" fmla="*/ 0 w 127"/>
              <a:gd name="T45" fmla="*/ 241 h 570"/>
              <a:gd name="T46" fmla="*/ 0 w 127"/>
              <a:gd name="T47" fmla="*/ 203 h 570"/>
              <a:gd name="T48" fmla="*/ 0 w 127"/>
              <a:gd name="T49" fmla="*/ 152 h 570"/>
              <a:gd name="T50" fmla="*/ 0 w 127"/>
              <a:gd name="T51" fmla="*/ 102 h 570"/>
              <a:gd name="T52" fmla="*/ 0 w 127"/>
              <a:gd name="T53" fmla="*/ 51 h 570"/>
              <a:gd name="T54" fmla="*/ 0 w 127"/>
              <a:gd name="T55" fmla="*/ 0 h 570"/>
              <a:gd name="T56" fmla="*/ 127 w 127"/>
              <a:gd name="T57" fmla="*/ 0 h 570"/>
              <a:gd name="T58" fmla="*/ 127 w 127"/>
              <a:gd name="T59" fmla="*/ 76 h 570"/>
              <a:gd name="T60" fmla="*/ 127 w 127"/>
              <a:gd name="T61" fmla="*/ 165 h 570"/>
              <a:gd name="T62" fmla="*/ 127 w 127"/>
              <a:gd name="T63" fmla="*/ 228 h 570"/>
              <a:gd name="T64" fmla="*/ 127 w 127"/>
              <a:gd name="T65" fmla="*/ 292 h 570"/>
              <a:gd name="T66" fmla="*/ 127 w 127"/>
              <a:gd name="T67" fmla="*/ 342 h 570"/>
              <a:gd name="T68" fmla="*/ 115 w 127"/>
              <a:gd name="T69" fmla="*/ 393 h 570"/>
              <a:gd name="T70" fmla="*/ 115 w 127"/>
              <a:gd name="T71" fmla="*/ 431 h 570"/>
              <a:gd name="T72" fmla="*/ 115 w 127"/>
              <a:gd name="T73" fmla="*/ 469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7" h="570">
                <a:moveTo>
                  <a:pt x="115" y="469"/>
                </a:moveTo>
                <a:lnTo>
                  <a:pt x="115" y="494"/>
                </a:lnTo>
                <a:lnTo>
                  <a:pt x="102" y="520"/>
                </a:lnTo>
                <a:lnTo>
                  <a:pt x="102" y="532"/>
                </a:lnTo>
                <a:lnTo>
                  <a:pt x="102" y="545"/>
                </a:lnTo>
                <a:lnTo>
                  <a:pt x="89" y="558"/>
                </a:lnTo>
                <a:lnTo>
                  <a:pt x="89" y="570"/>
                </a:lnTo>
                <a:lnTo>
                  <a:pt x="76" y="570"/>
                </a:lnTo>
                <a:lnTo>
                  <a:pt x="64" y="570"/>
                </a:lnTo>
                <a:lnTo>
                  <a:pt x="64" y="558"/>
                </a:lnTo>
                <a:lnTo>
                  <a:pt x="51" y="545"/>
                </a:lnTo>
                <a:lnTo>
                  <a:pt x="38" y="507"/>
                </a:lnTo>
                <a:lnTo>
                  <a:pt x="26" y="507"/>
                </a:lnTo>
                <a:lnTo>
                  <a:pt x="26" y="494"/>
                </a:lnTo>
                <a:lnTo>
                  <a:pt x="26" y="482"/>
                </a:lnTo>
                <a:lnTo>
                  <a:pt x="26" y="456"/>
                </a:lnTo>
                <a:lnTo>
                  <a:pt x="13" y="444"/>
                </a:lnTo>
                <a:lnTo>
                  <a:pt x="13" y="418"/>
                </a:lnTo>
                <a:lnTo>
                  <a:pt x="13" y="380"/>
                </a:lnTo>
                <a:lnTo>
                  <a:pt x="13" y="355"/>
                </a:lnTo>
                <a:lnTo>
                  <a:pt x="13" y="317"/>
                </a:lnTo>
                <a:lnTo>
                  <a:pt x="13" y="279"/>
                </a:lnTo>
                <a:lnTo>
                  <a:pt x="0" y="241"/>
                </a:lnTo>
                <a:lnTo>
                  <a:pt x="0" y="203"/>
                </a:lnTo>
                <a:lnTo>
                  <a:pt x="0" y="152"/>
                </a:lnTo>
                <a:lnTo>
                  <a:pt x="0" y="102"/>
                </a:lnTo>
                <a:lnTo>
                  <a:pt x="0" y="51"/>
                </a:lnTo>
                <a:lnTo>
                  <a:pt x="0" y="0"/>
                </a:lnTo>
                <a:lnTo>
                  <a:pt x="127" y="0"/>
                </a:lnTo>
                <a:lnTo>
                  <a:pt x="127" y="76"/>
                </a:lnTo>
                <a:lnTo>
                  <a:pt x="127" y="165"/>
                </a:lnTo>
                <a:lnTo>
                  <a:pt x="127" y="228"/>
                </a:lnTo>
                <a:lnTo>
                  <a:pt x="127" y="292"/>
                </a:lnTo>
                <a:lnTo>
                  <a:pt x="127" y="342"/>
                </a:lnTo>
                <a:lnTo>
                  <a:pt x="115" y="393"/>
                </a:lnTo>
                <a:lnTo>
                  <a:pt x="115" y="431"/>
                </a:lnTo>
                <a:lnTo>
                  <a:pt x="115" y="46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771" name="Freeform 67"/>
          <p:cNvSpPr>
            <a:spLocks noChangeArrowheads="1"/>
          </p:cNvSpPr>
          <p:nvPr/>
        </p:nvSpPr>
        <p:spPr bwMode="auto">
          <a:xfrm>
            <a:off x="6477001" y="3989918"/>
            <a:ext cx="695325" cy="342900"/>
          </a:xfrm>
          <a:custGeom>
            <a:avLst/>
            <a:gdLst>
              <a:gd name="T0" fmla="*/ 1094 w 1094"/>
              <a:gd name="T1" fmla="*/ 165 h 405"/>
              <a:gd name="T2" fmla="*/ 1068 w 1094"/>
              <a:gd name="T3" fmla="*/ 177 h 405"/>
              <a:gd name="T4" fmla="*/ 1030 w 1094"/>
              <a:gd name="T5" fmla="*/ 190 h 405"/>
              <a:gd name="T6" fmla="*/ 979 w 1094"/>
              <a:gd name="T7" fmla="*/ 228 h 405"/>
              <a:gd name="T8" fmla="*/ 928 w 1094"/>
              <a:gd name="T9" fmla="*/ 279 h 405"/>
              <a:gd name="T10" fmla="*/ 865 w 1094"/>
              <a:gd name="T11" fmla="*/ 355 h 405"/>
              <a:gd name="T12" fmla="*/ 674 w 1094"/>
              <a:gd name="T13" fmla="*/ 405 h 405"/>
              <a:gd name="T14" fmla="*/ 725 w 1094"/>
              <a:gd name="T15" fmla="*/ 304 h 405"/>
              <a:gd name="T16" fmla="*/ 763 w 1094"/>
              <a:gd name="T17" fmla="*/ 228 h 405"/>
              <a:gd name="T18" fmla="*/ 776 w 1094"/>
              <a:gd name="T19" fmla="*/ 165 h 405"/>
              <a:gd name="T20" fmla="*/ 776 w 1094"/>
              <a:gd name="T21" fmla="*/ 139 h 405"/>
              <a:gd name="T22" fmla="*/ 738 w 1094"/>
              <a:gd name="T23" fmla="*/ 139 h 405"/>
              <a:gd name="T24" fmla="*/ 687 w 1094"/>
              <a:gd name="T25" fmla="*/ 139 h 405"/>
              <a:gd name="T26" fmla="*/ 610 w 1094"/>
              <a:gd name="T27" fmla="*/ 139 h 405"/>
              <a:gd name="T28" fmla="*/ 521 w 1094"/>
              <a:gd name="T29" fmla="*/ 152 h 405"/>
              <a:gd name="T30" fmla="*/ 394 w 1094"/>
              <a:gd name="T31" fmla="*/ 165 h 405"/>
              <a:gd name="T32" fmla="*/ 254 w 1094"/>
              <a:gd name="T33" fmla="*/ 177 h 405"/>
              <a:gd name="T34" fmla="*/ 89 w 1094"/>
              <a:gd name="T35" fmla="*/ 203 h 405"/>
              <a:gd name="T36" fmla="*/ 0 w 1094"/>
              <a:gd name="T37" fmla="*/ 114 h 405"/>
              <a:gd name="T38" fmla="*/ 241 w 1094"/>
              <a:gd name="T39" fmla="*/ 101 h 405"/>
              <a:gd name="T40" fmla="*/ 483 w 1094"/>
              <a:gd name="T41" fmla="*/ 76 h 405"/>
              <a:gd name="T42" fmla="*/ 598 w 1094"/>
              <a:gd name="T43" fmla="*/ 63 h 405"/>
              <a:gd name="T44" fmla="*/ 674 w 1094"/>
              <a:gd name="T45" fmla="*/ 38 h 405"/>
              <a:gd name="T46" fmla="*/ 725 w 1094"/>
              <a:gd name="T47" fmla="*/ 25 h 405"/>
              <a:gd name="T48" fmla="*/ 750 w 1094"/>
              <a:gd name="T49" fmla="*/ 12 h 405"/>
              <a:gd name="T50" fmla="*/ 788 w 1094"/>
              <a:gd name="T51" fmla="*/ 0 h 405"/>
              <a:gd name="T52" fmla="*/ 814 w 1094"/>
              <a:gd name="T53" fmla="*/ 0 h 405"/>
              <a:gd name="T54" fmla="*/ 839 w 1094"/>
              <a:gd name="T55" fmla="*/ 12 h 405"/>
              <a:gd name="T56" fmla="*/ 878 w 1094"/>
              <a:gd name="T57" fmla="*/ 25 h 405"/>
              <a:gd name="T58" fmla="*/ 928 w 1094"/>
              <a:gd name="T59" fmla="*/ 38 h 405"/>
              <a:gd name="T60" fmla="*/ 992 w 1094"/>
              <a:gd name="T61" fmla="*/ 63 h 405"/>
              <a:gd name="T62" fmla="*/ 1043 w 1094"/>
              <a:gd name="T63" fmla="*/ 101 h 405"/>
              <a:gd name="T64" fmla="*/ 1081 w 1094"/>
              <a:gd name="T65" fmla="*/ 126 h 405"/>
              <a:gd name="T66" fmla="*/ 1094 w 1094"/>
              <a:gd name="T67" fmla="*/ 152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4" h="405">
                <a:moveTo>
                  <a:pt x="1094" y="152"/>
                </a:moveTo>
                <a:lnTo>
                  <a:pt x="1094" y="165"/>
                </a:lnTo>
                <a:lnTo>
                  <a:pt x="1081" y="165"/>
                </a:lnTo>
                <a:lnTo>
                  <a:pt x="1068" y="177"/>
                </a:lnTo>
                <a:lnTo>
                  <a:pt x="1043" y="190"/>
                </a:lnTo>
                <a:lnTo>
                  <a:pt x="1030" y="190"/>
                </a:lnTo>
                <a:lnTo>
                  <a:pt x="1005" y="203"/>
                </a:lnTo>
                <a:lnTo>
                  <a:pt x="979" y="228"/>
                </a:lnTo>
                <a:lnTo>
                  <a:pt x="954" y="253"/>
                </a:lnTo>
                <a:lnTo>
                  <a:pt x="928" y="279"/>
                </a:lnTo>
                <a:lnTo>
                  <a:pt x="903" y="317"/>
                </a:lnTo>
                <a:lnTo>
                  <a:pt x="865" y="355"/>
                </a:lnTo>
                <a:lnTo>
                  <a:pt x="827" y="405"/>
                </a:lnTo>
                <a:lnTo>
                  <a:pt x="674" y="405"/>
                </a:lnTo>
                <a:lnTo>
                  <a:pt x="699" y="355"/>
                </a:lnTo>
                <a:lnTo>
                  <a:pt x="725" y="304"/>
                </a:lnTo>
                <a:lnTo>
                  <a:pt x="750" y="253"/>
                </a:lnTo>
                <a:lnTo>
                  <a:pt x="763" y="228"/>
                </a:lnTo>
                <a:lnTo>
                  <a:pt x="776" y="190"/>
                </a:lnTo>
                <a:lnTo>
                  <a:pt x="776" y="165"/>
                </a:lnTo>
                <a:lnTo>
                  <a:pt x="776" y="152"/>
                </a:lnTo>
                <a:lnTo>
                  <a:pt x="776" y="139"/>
                </a:lnTo>
                <a:lnTo>
                  <a:pt x="763" y="139"/>
                </a:lnTo>
                <a:lnTo>
                  <a:pt x="738" y="139"/>
                </a:lnTo>
                <a:lnTo>
                  <a:pt x="712" y="139"/>
                </a:lnTo>
                <a:lnTo>
                  <a:pt x="687" y="139"/>
                </a:lnTo>
                <a:lnTo>
                  <a:pt x="649" y="139"/>
                </a:lnTo>
                <a:lnTo>
                  <a:pt x="610" y="139"/>
                </a:lnTo>
                <a:lnTo>
                  <a:pt x="572" y="152"/>
                </a:lnTo>
                <a:lnTo>
                  <a:pt x="521" y="152"/>
                </a:lnTo>
                <a:lnTo>
                  <a:pt x="458" y="165"/>
                </a:lnTo>
                <a:lnTo>
                  <a:pt x="394" y="165"/>
                </a:lnTo>
                <a:lnTo>
                  <a:pt x="330" y="177"/>
                </a:lnTo>
                <a:lnTo>
                  <a:pt x="254" y="177"/>
                </a:lnTo>
                <a:lnTo>
                  <a:pt x="178" y="190"/>
                </a:lnTo>
                <a:lnTo>
                  <a:pt x="89" y="203"/>
                </a:lnTo>
                <a:lnTo>
                  <a:pt x="0" y="203"/>
                </a:lnTo>
                <a:lnTo>
                  <a:pt x="0" y="114"/>
                </a:lnTo>
                <a:lnTo>
                  <a:pt x="127" y="114"/>
                </a:lnTo>
                <a:lnTo>
                  <a:pt x="241" y="101"/>
                </a:lnTo>
                <a:lnTo>
                  <a:pt x="369" y="88"/>
                </a:lnTo>
                <a:lnTo>
                  <a:pt x="483" y="76"/>
                </a:lnTo>
                <a:lnTo>
                  <a:pt x="547" y="63"/>
                </a:lnTo>
                <a:lnTo>
                  <a:pt x="598" y="63"/>
                </a:lnTo>
                <a:lnTo>
                  <a:pt x="636" y="50"/>
                </a:lnTo>
                <a:lnTo>
                  <a:pt x="674" y="38"/>
                </a:lnTo>
                <a:lnTo>
                  <a:pt x="699" y="38"/>
                </a:lnTo>
                <a:lnTo>
                  <a:pt x="725" y="25"/>
                </a:lnTo>
                <a:lnTo>
                  <a:pt x="738" y="25"/>
                </a:lnTo>
                <a:lnTo>
                  <a:pt x="750" y="12"/>
                </a:lnTo>
                <a:lnTo>
                  <a:pt x="763" y="0"/>
                </a:lnTo>
                <a:lnTo>
                  <a:pt x="788" y="0"/>
                </a:lnTo>
                <a:lnTo>
                  <a:pt x="801" y="0"/>
                </a:lnTo>
                <a:lnTo>
                  <a:pt x="814" y="0"/>
                </a:lnTo>
                <a:lnTo>
                  <a:pt x="827" y="0"/>
                </a:lnTo>
                <a:lnTo>
                  <a:pt x="839" y="12"/>
                </a:lnTo>
                <a:lnTo>
                  <a:pt x="852" y="12"/>
                </a:lnTo>
                <a:lnTo>
                  <a:pt x="878" y="25"/>
                </a:lnTo>
                <a:lnTo>
                  <a:pt x="903" y="25"/>
                </a:lnTo>
                <a:lnTo>
                  <a:pt x="928" y="38"/>
                </a:lnTo>
                <a:lnTo>
                  <a:pt x="967" y="50"/>
                </a:lnTo>
                <a:lnTo>
                  <a:pt x="992" y="63"/>
                </a:lnTo>
                <a:lnTo>
                  <a:pt x="1017" y="88"/>
                </a:lnTo>
                <a:lnTo>
                  <a:pt x="1043" y="101"/>
                </a:lnTo>
                <a:lnTo>
                  <a:pt x="1068" y="114"/>
                </a:lnTo>
                <a:lnTo>
                  <a:pt x="1081" y="126"/>
                </a:lnTo>
                <a:lnTo>
                  <a:pt x="1094" y="139"/>
                </a:lnTo>
                <a:lnTo>
                  <a:pt x="1094" y="15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773" name="Freeform 69"/>
          <p:cNvSpPr>
            <a:spLocks noChangeArrowheads="1"/>
          </p:cNvSpPr>
          <p:nvPr/>
        </p:nvSpPr>
        <p:spPr bwMode="auto">
          <a:xfrm>
            <a:off x="6534151" y="4301067"/>
            <a:ext cx="525463" cy="127000"/>
          </a:xfrm>
          <a:custGeom>
            <a:avLst/>
            <a:gdLst>
              <a:gd name="T0" fmla="*/ 407 w 827"/>
              <a:gd name="T1" fmla="*/ 26 h 152"/>
              <a:gd name="T2" fmla="*/ 470 w 827"/>
              <a:gd name="T3" fmla="*/ 13 h 152"/>
              <a:gd name="T4" fmla="*/ 534 w 827"/>
              <a:gd name="T5" fmla="*/ 13 h 152"/>
              <a:gd name="T6" fmla="*/ 585 w 827"/>
              <a:gd name="T7" fmla="*/ 0 h 152"/>
              <a:gd name="T8" fmla="*/ 623 w 827"/>
              <a:gd name="T9" fmla="*/ 0 h 152"/>
              <a:gd name="T10" fmla="*/ 674 w 827"/>
              <a:gd name="T11" fmla="*/ 0 h 152"/>
              <a:gd name="T12" fmla="*/ 699 w 827"/>
              <a:gd name="T13" fmla="*/ 0 h 152"/>
              <a:gd name="T14" fmla="*/ 738 w 827"/>
              <a:gd name="T15" fmla="*/ 13 h 152"/>
              <a:gd name="T16" fmla="*/ 750 w 827"/>
              <a:gd name="T17" fmla="*/ 13 h 152"/>
              <a:gd name="T18" fmla="*/ 776 w 827"/>
              <a:gd name="T19" fmla="*/ 26 h 152"/>
              <a:gd name="T20" fmla="*/ 789 w 827"/>
              <a:gd name="T21" fmla="*/ 26 h 152"/>
              <a:gd name="T22" fmla="*/ 801 w 827"/>
              <a:gd name="T23" fmla="*/ 26 h 152"/>
              <a:gd name="T24" fmla="*/ 814 w 827"/>
              <a:gd name="T25" fmla="*/ 38 h 152"/>
              <a:gd name="T26" fmla="*/ 827 w 827"/>
              <a:gd name="T27" fmla="*/ 51 h 152"/>
              <a:gd name="T28" fmla="*/ 827 w 827"/>
              <a:gd name="T29" fmla="*/ 64 h 152"/>
              <a:gd name="T30" fmla="*/ 827 w 827"/>
              <a:gd name="T31" fmla="*/ 76 h 152"/>
              <a:gd name="T32" fmla="*/ 814 w 827"/>
              <a:gd name="T33" fmla="*/ 89 h 152"/>
              <a:gd name="T34" fmla="*/ 801 w 827"/>
              <a:gd name="T35" fmla="*/ 89 h 152"/>
              <a:gd name="T36" fmla="*/ 776 w 827"/>
              <a:gd name="T37" fmla="*/ 102 h 152"/>
              <a:gd name="T38" fmla="*/ 738 w 827"/>
              <a:gd name="T39" fmla="*/ 102 h 152"/>
              <a:gd name="T40" fmla="*/ 699 w 827"/>
              <a:gd name="T41" fmla="*/ 102 h 152"/>
              <a:gd name="T42" fmla="*/ 661 w 827"/>
              <a:gd name="T43" fmla="*/ 114 h 152"/>
              <a:gd name="T44" fmla="*/ 610 w 827"/>
              <a:gd name="T45" fmla="*/ 114 h 152"/>
              <a:gd name="T46" fmla="*/ 560 w 827"/>
              <a:gd name="T47" fmla="*/ 114 h 152"/>
              <a:gd name="T48" fmla="*/ 496 w 827"/>
              <a:gd name="T49" fmla="*/ 127 h 152"/>
              <a:gd name="T50" fmla="*/ 420 w 827"/>
              <a:gd name="T51" fmla="*/ 127 h 152"/>
              <a:gd name="T52" fmla="*/ 343 w 827"/>
              <a:gd name="T53" fmla="*/ 127 h 152"/>
              <a:gd name="T54" fmla="*/ 267 w 827"/>
              <a:gd name="T55" fmla="*/ 140 h 152"/>
              <a:gd name="T56" fmla="*/ 178 w 827"/>
              <a:gd name="T57" fmla="*/ 140 h 152"/>
              <a:gd name="T58" fmla="*/ 89 w 827"/>
              <a:gd name="T59" fmla="*/ 152 h 152"/>
              <a:gd name="T60" fmla="*/ 0 w 827"/>
              <a:gd name="T61" fmla="*/ 152 h 152"/>
              <a:gd name="T62" fmla="*/ 0 w 827"/>
              <a:gd name="T63" fmla="*/ 76 h 152"/>
              <a:gd name="T64" fmla="*/ 38 w 827"/>
              <a:gd name="T65" fmla="*/ 64 h 152"/>
              <a:gd name="T66" fmla="*/ 76 w 827"/>
              <a:gd name="T67" fmla="*/ 64 h 152"/>
              <a:gd name="T68" fmla="*/ 127 w 827"/>
              <a:gd name="T69" fmla="*/ 64 h 152"/>
              <a:gd name="T70" fmla="*/ 178 w 827"/>
              <a:gd name="T71" fmla="*/ 64 h 152"/>
              <a:gd name="T72" fmla="*/ 229 w 827"/>
              <a:gd name="T73" fmla="*/ 51 h 152"/>
              <a:gd name="T74" fmla="*/ 280 w 827"/>
              <a:gd name="T75" fmla="*/ 51 h 152"/>
              <a:gd name="T76" fmla="*/ 343 w 827"/>
              <a:gd name="T77" fmla="*/ 38 h 152"/>
              <a:gd name="T78" fmla="*/ 407 w 827"/>
              <a:gd name="T79" fmla="*/ 2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27" h="152">
                <a:moveTo>
                  <a:pt x="407" y="26"/>
                </a:moveTo>
                <a:lnTo>
                  <a:pt x="470" y="13"/>
                </a:lnTo>
                <a:lnTo>
                  <a:pt x="534" y="13"/>
                </a:lnTo>
                <a:lnTo>
                  <a:pt x="585" y="0"/>
                </a:lnTo>
                <a:lnTo>
                  <a:pt x="623" y="0"/>
                </a:lnTo>
                <a:lnTo>
                  <a:pt x="674" y="0"/>
                </a:lnTo>
                <a:lnTo>
                  <a:pt x="699" y="0"/>
                </a:lnTo>
                <a:lnTo>
                  <a:pt x="738" y="13"/>
                </a:lnTo>
                <a:lnTo>
                  <a:pt x="750" y="13"/>
                </a:lnTo>
                <a:lnTo>
                  <a:pt x="776" y="26"/>
                </a:lnTo>
                <a:lnTo>
                  <a:pt x="789" y="26"/>
                </a:lnTo>
                <a:lnTo>
                  <a:pt x="801" y="26"/>
                </a:lnTo>
                <a:lnTo>
                  <a:pt x="814" y="38"/>
                </a:lnTo>
                <a:lnTo>
                  <a:pt x="827" y="51"/>
                </a:lnTo>
                <a:lnTo>
                  <a:pt x="827" y="64"/>
                </a:lnTo>
                <a:lnTo>
                  <a:pt x="827" y="76"/>
                </a:lnTo>
                <a:lnTo>
                  <a:pt x="814" y="89"/>
                </a:lnTo>
                <a:lnTo>
                  <a:pt x="801" y="89"/>
                </a:lnTo>
                <a:lnTo>
                  <a:pt x="776" y="102"/>
                </a:lnTo>
                <a:lnTo>
                  <a:pt x="738" y="102"/>
                </a:lnTo>
                <a:lnTo>
                  <a:pt x="699" y="102"/>
                </a:lnTo>
                <a:lnTo>
                  <a:pt x="661" y="114"/>
                </a:lnTo>
                <a:lnTo>
                  <a:pt x="610" y="114"/>
                </a:lnTo>
                <a:lnTo>
                  <a:pt x="560" y="114"/>
                </a:lnTo>
                <a:lnTo>
                  <a:pt x="496" y="127"/>
                </a:lnTo>
                <a:lnTo>
                  <a:pt x="420" y="127"/>
                </a:lnTo>
                <a:lnTo>
                  <a:pt x="343" y="127"/>
                </a:lnTo>
                <a:lnTo>
                  <a:pt x="267" y="140"/>
                </a:lnTo>
                <a:lnTo>
                  <a:pt x="178" y="140"/>
                </a:lnTo>
                <a:lnTo>
                  <a:pt x="89" y="152"/>
                </a:lnTo>
                <a:lnTo>
                  <a:pt x="0" y="152"/>
                </a:lnTo>
                <a:lnTo>
                  <a:pt x="0" y="76"/>
                </a:lnTo>
                <a:lnTo>
                  <a:pt x="38" y="64"/>
                </a:lnTo>
                <a:lnTo>
                  <a:pt x="76" y="64"/>
                </a:lnTo>
                <a:lnTo>
                  <a:pt x="127" y="64"/>
                </a:lnTo>
                <a:lnTo>
                  <a:pt x="178" y="64"/>
                </a:lnTo>
                <a:lnTo>
                  <a:pt x="229" y="51"/>
                </a:lnTo>
                <a:lnTo>
                  <a:pt x="280" y="51"/>
                </a:lnTo>
                <a:lnTo>
                  <a:pt x="343" y="38"/>
                </a:lnTo>
                <a:lnTo>
                  <a:pt x="407" y="2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62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发</a:t>
            </a:r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誓</a:t>
            </a:r>
            <a:endParaRPr lang="zh-CN" altLang="en-US" sz="6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矩形 2"/>
          <p:cNvSpPr>
            <a:spLocks noChangeArrowheads="1"/>
          </p:cNvSpPr>
          <p:nvPr/>
        </p:nvSpPr>
        <p:spPr bwMode="auto">
          <a:xfrm>
            <a:off x="5084763" y="4917017"/>
            <a:ext cx="335121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折字要扁宽、扌的一提和斤字的横稍长，言字的上横最长、下边都要窄。</a:t>
            </a:r>
            <a:endParaRPr lang="zh-CN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5" name="矩形 4"/>
          <p:cNvSpPr>
            <a:spLocks noChangeArrowheads="1"/>
          </p:cNvSpPr>
          <p:nvPr/>
        </p:nvSpPr>
        <p:spPr bwMode="auto">
          <a:xfrm>
            <a:off x="2628901" y="255270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誓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2774951" y="158538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shì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06439" y="4015318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>
                <a:latin typeface="+mj-ea"/>
              </a:rPr>
              <a:t>上下</a:t>
            </a:r>
            <a:endParaRPr lang="zh-CN" altLang="en-US" sz="2200" b="1" dirty="0" smtClean="0">
              <a:latin typeface="+mj-ea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06438" y="5005917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solidFill>
                  <a:srgbClr val="000000"/>
                </a:solidFill>
                <a:latin typeface="+mj-ea"/>
              </a:rPr>
              <a:t>誓言   海誓山盟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06438" y="5501218"/>
            <a:ext cx="4291012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>
                <a:latin typeface="+mj-ea"/>
                <a:ea typeface="+mj-ea"/>
              </a:rPr>
              <a:t>我发誓一定要把学习</a:t>
            </a:r>
            <a:r>
              <a:rPr lang="zh-CN" altLang="en-US" sz="2200" b="1" dirty="0" smtClean="0">
                <a:latin typeface="+mj-ea"/>
                <a:ea typeface="+mj-ea"/>
              </a:rPr>
              <a:t>成绩</a:t>
            </a:r>
            <a:endParaRPr lang="en-US" altLang="zh-CN" sz="2200" b="1" dirty="0" smtClean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CN" sz="2200" b="1" dirty="0">
                <a:latin typeface="+mj-ea"/>
                <a:ea typeface="+mj-ea"/>
              </a:rPr>
              <a:t> </a:t>
            </a:r>
            <a:r>
              <a:rPr lang="en-US" altLang="zh-CN" sz="2200" b="1" dirty="0" smtClean="0">
                <a:latin typeface="+mj-ea"/>
                <a:ea typeface="+mj-ea"/>
              </a:rPr>
              <a:t>     </a:t>
            </a:r>
            <a:r>
              <a:rPr lang="zh-CN" altLang="en-US" sz="2200" b="1" dirty="0" smtClean="0">
                <a:latin typeface="+mj-ea"/>
                <a:ea typeface="+mj-ea"/>
              </a:rPr>
              <a:t>赶上</a:t>
            </a:r>
            <a:r>
              <a:rPr lang="zh-CN" altLang="en-US" sz="2200" b="1" dirty="0">
                <a:latin typeface="+mj-ea"/>
                <a:ea typeface="+mj-ea"/>
              </a:rPr>
              <a:t>去。 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06439" y="4512734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S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>
                <a:latin typeface="+mj-ea"/>
                <a:ea typeface="+mj-ea"/>
              </a:rPr>
              <a:t>言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grpSp>
        <p:nvGrpSpPr>
          <p:cNvPr id="39970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42" name="圆角矩形 41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pic>
        <p:nvPicPr>
          <p:cNvPr id="39973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2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780" name="Freeform 28"/>
          <p:cNvSpPr>
            <a:spLocks noChangeArrowheads="1"/>
          </p:cNvSpPr>
          <p:nvPr/>
        </p:nvSpPr>
        <p:spPr bwMode="auto">
          <a:xfrm>
            <a:off x="6151564" y="2415118"/>
            <a:ext cx="249237" cy="224367"/>
          </a:xfrm>
          <a:custGeom>
            <a:avLst/>
            <a:gdLst>
              <a:gd name="T0" fmla="*/ 89 w 394"/>
              <a:gd name="T1" fmla="*/ 140 h 266"/>
              <a:gd name="T2" fmla="*/ 63 w 394"/>
              <a:gd name="T3" fmla="*/ 114 h 266"/>
              <a:gd name="T4" fmla="*/ 51 w 394"/>
              <a:gd name="T5" fmla="*/ 101 h 266"/>
              <a:gd name="T6" fmla="*/ 38 w 394"/>
              <a:gd name="T7" fmla="*/ 76 h 266"/>
              <a:gd name="T8" fmla="*/ 25 w 394"/>
              <a:gd name="T9" fmla="*/ 63 h 266"/>
              <a:gd name="T10" fmla="*/ 12 w 394"/>
              <a:gd name="T11" fmla="*/ 51 h 266"/>
              <a:gd name="T12" fmla="*/ 0 w 394"/>
              <a:gd name="T13" fmla="*/ 38 h 266"/>
              <a:gd name="T14" fmla="*/ 0 w 394"/>
              <a:gd name="T15" fmla="*/ 25 h 266"/>
              <a:gd name="T16" fmla="*/ 0 w 394"/>
              <a:gd name="T17" fmla="*/ 13 h 266"/>
              <a:gd name="T18" fmla="*/ 12 w 394"/>
              <a:gd name="T19" fmla="*/ 13 h 266"/>
              <a:gd name="T20" fmla="*/ 25 w 394"/>
              <a:gd name="T21" fmla="*/ 0 h 266"/>
              <a:gd name="T22" fmla="*/ 38 w 394"/>
              <a:gd name="T23" fmla="*/ 0 h 266"/>
              <a:gd name="T24" fmla="*/ 63 w 394"/>
              <a:gd name="T25" fmla="*/ 0 h 266"/>
              <a:gd name="T26" fmla="*/ 89 w 394"/>
              <a:gd name="T27" fmla="*/ 0 h 266"/>
              <a:gd name="T28" fmla="*/ 114 w 394"/>
              <a:gd name="T29" fmla="*/ 0 h 266"/>
              <a:gd name="T30" fmla="*/ 152 w 394"/>
              <a:gd name="T31" fmla="*/ 0 h 266"/>
              <a:gd name="T32" fmla="*/ 191 w 394"/>
              <a:gd name="T33" fmla="*/ 0 h 266"/>
              <a:gd name="T34" fmla="*/ 216 w 394"/>
              <a:gd name="T35" fmla="*/ 0 h 266"/>
              <a:gd name="T36" fmla="*/ 241 w 394"/>
              <a:gd name="T37" fmla="*/ 0 h 266"/>
              <a:gd name="T38" fmla="*/ 267 w 394"/>
              <a:gd name="T39" fmla="*/ 0 h 266"/>
              <a:gd name="T40" fmla="*/ 292 w 394"/>
              <a:gd name="T41" fmla="*/ 13 h 266"/>
              <a:gd name="T42" fmla="*/ 318 w 394"/>
              <a:gd name="T43" fmla="*/ 13 h 266"/>
              <a:gd name="T44" fmla="*/ 331 w 394"/>
              <a:gd name="T45" fmla="*/ 25 h 266"/>
              <a:gd name="T46" fmla="*/ 343 w 394"/>
              <a:gd name="T47" fmla="*/ 38 h 266"/>
              <a:gd name="T48" fmla="*/ 369 w 394"/>
              <a:gd name="T49" fmla="*/ 63 h 266"/>
              <a:gd name="T50" fmla="*/ 381 w 394"/>
              <a:gd name="T51" fmla="*/ 101 h 266"/>
              <a:gd name="T52" fmla="*/ 394 w 394"/>
              <a:gd name="T53" fmla="*/ 127 h 266"/>
              <a:gd name="T54" fmla="*/ 394 w 394"/>
              <a:gd name="T55" fmla="*/ 165 h 266"/>
              <a:gd name="T56" fmla="*/ 394 w 394"/>
              <a:gd name="T57" fmla="*/ 178 h 266"/>
              <a:gd name="T58" fmla="*/ 394 w 394"/>
              <a:gd name="T59" fmla="*/ 203 h 266"/>
              <a:gd name="T60" fmla="*/ 394 w 394"/>
              <a:gd name="T61" fmla="*/ 216 h 266"/>
              <a:gd name="T62" fmla="*/ 394 w 394"/>
              <a:gd name="T63" fmla="*/ 228 h 266"/>
              <a:gd name="T64" fmla="*/ 394 w 394"/>
              <a:gd name="T65" fmla="*/ 241 h 266"/>
              <a:gd name="T66" fmla="*/ 394 w 394"/>
              <a:gd name="T67" fmla="*/ 254 h 266"/>
              <a:gd name="T68" fmla="*/ 381 w 394"/>
              <a:gd name="T69" fmla="*/ 254 h 266"/>
              <a:gd name="T70" fmla="*/ 381 w 394"/>
              <a:gd name="T71" fmla="*/ 266 h 266"/>
              <a:gd name="T72" fmla="*/ 369 w 394"/>
              <a:gd name="T73" fmla="*/ 266 h 266"/>
              <a:gd name="T74" fmla="*/ 356 w 394"/>
              <a:gd name="T75" fmla="*/ 266 h 266"/>
              <a:gd name="T76" fmla="*/ 343 w 394"/>
              <a:gd name="T77" fmla="*/ 254 h 266"/>
              <a:gd name="T78" fmla="*/ 318 w 394"/>
              <a:gd name="T79" fmla="*/ 254 h 266"/>
              <a:gd name="T80" fmla="*/ 305 w 394"/>
              <a:gd name="T81" fmla="*/ 254 h 266"/>
              <a:gd name="T82" fmla="*/ 280 w 394"/>
              <a:gd name="T83" fmla="*/ 241 h 266"/>
              <a:gd name="T84" fmla="*/ 229 w 394"/>
              <a:gd name="T85" fmla="*/ 228 h 266"/>
              <a:gd name="T86" fmla="*/ 178 w 394"/>
              <a:gd name="T87" fmla="*/ 203 h 266"/>
              <a:gd name="T88" fmla="*/ 127 w 394"/>
              <a:gd name="T89" fmla="*/ 165 h 266"/>
              <a:gd name="T90" fmla="*/ 89 w 394"/>
              <a:gd name="T91" fmla="*/ 14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94" h="266">
                <a:moveTo>
                  <a:pt x="89" y="140"/>
                </a:moveTo>
                <a:lnTo>
                  <a:pt x="63" y="114"/>
                </a:lnTo>
                <a:lnTo>
                  <a:pt x="51" y="101"/>
                </a:lnTo>
                <a:lnTo>
                  <a:pt x="38" y="76"/>
                </a:lnTo>
                <a:lnTo>
                  <a:pt x="25" y="63"/>
                </a:lnTo>
                <a:lnTo>
                  <a:pt x="12" y="51"/>
                </a:lnTo>
                <a:lnTo>
                  <a:pt x="0" y="38"/>
                </a:lnTo>
                <a:lnTo>
                  <a:pt x="0" y="25"/>
                </a:lnTo>
                <a:lnTo>
                  <a:pt x="0" y="13"/>
                </a:lnTo>
                <a:lnTo>
                  <a:pt x="12" y="13"/>
                </a:lnTo>
                <a:lnTo>
                  <a:pt x="25" y="0"/>
                </a:lnTo>
                <a:lnTo>
                  <a:pt x="38" y="0"/>
                </a:lnTo>
                <a:lnTo>
                  <a:pt x="63" y="0"/>
                </a:lnTo>
                <a:lnTo>
                  <a:pt x="89" y="0"/>
                </a:lnTo>
                <a:lnTo>
                  <a:pt x="114" y="0"/>
                </a:lnTo>
                <a:lnTo>
                  <a:pt x="152" y="0"/>
                </a:lnTo>
                <a:lnTo>
                  <a:pt x="191" y="0"/>
                </a:lnTo>
                <a:lnTo>
                  <a:pt x="216" y="0"/>
                </a:lnTo>
                <a:lnTo>
                  <a:pt x="241" y="0"/>
                </a:lnTo>
                <a:lnTo>
                  <a:pt x="267" y="0"/>
                </a:lnTo>
                <a:lnTo>
                  <a:pt x="292" y="13"/>
                </a:lnTo>
                <a:lnTo>
                  <a:pt x="318" y="13"/>
                </a:lnTo>
                <a:lnTo>
                  <a:pt x="331" y="25"/>
                </a:lnTo>
                <a:lnTo>
                  <a:pt x="343" y="38"/>
                </a:lnTo>
                <a:lnTo>
                  <a:pt x="369" y="63"/>
                </a:lnTo>
                <a:lnTo>
                  <a:pt x="381" y="101"/>
                </a:lnTo>
                <a:lnTo>
                  <a:pt x="394" y="127"/>
                </a:lnTo>
                <a:lnTo>
                  <a:pt x="394" y="165"/>
                </a:lnTo>
                <a:lnTo>
                  <a:pt x="394" y="178"/>
                </a:lnTo>
                <a:lnTo>
                  <a:pt x="394" y="203"/>
                </a:lnTo>
                <a:lnTo>
                  <a:pt x="394" y="216"/>
                </a:lnTo>
                <a:lnTo>
                  <a:pt x="394" y="228"/>
                </a:lnTo>
                <a:lnTo>
                  <a:pt x="394" y="241"/>
                </a:lnTo>
                <a:lnTo>
                  <a:pt x="394" y="254"/>
                </a:lnTo>
                <a:lnTo>
                  <a:pt x="381" y="254"/>
                </a:lnTo>
                <a:lnTo>
                  <a:pt x="381" y="266"/>
                </a:lnTo>
                <a:lnTo>
                  <a:pt x="369" y="266"/>
                </a:lnTo>
                <a:lnTo>
                  <a:pt x="356" y="266"/>
                </a:lnTo>
                <a:lnTo>
                  <a:pt x="343" y="254"/>
                </a:lnTo>
                <a:lnTo>
                  <a:pt x="318" y="254"/>
                </a:lnTo>
                <a:lnTo>
                  <a:pt x="305" y="254"/>
                </a:lnTo>
                <a:lnTo>
                  <a:pt x="280" y="241"/>
                </a:lnTo>
                <a:lnTo>
                  <a:pt x="229" y="228"/>
                </a:lnTo>
                <a:lnTo>
                  <a:pt x="178" y="203"/>
                </a:lnTo>
                <a:lnTo>
                  <a:pt x="127" y="165"/>
                </a:lnTo>
                <a:lnTo>
                  <a:pt x="89" y="14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82" name="Freeform 30"/>
          <p:cNvSpPr>
            <a:spLocks noChangeArrowheads="1"/>
          </p:cNvSpPr>
          <p:nvPr/>
        </p:nvSpPr>
        <p:spPr bwMode="auto">
          <a:xfrm>
            <a:off x="6457951" y="2478618"/>
            <a:ext cx="904875" cy="300567"/>
          </a:xfrm>
          <a:custGeom>
            <a:avLst/>
            <a:gdLst>
              <a:gd name="T0" fmla="*/ 1349 w 1425"/>
              <a:gd name="T1" fmla="*/ 25 h 355"/>
              <a:gd name="T2" fmla="*/ 1400 w 1425"/>
              <a:gd name="T3" fmla="*/ 51 h 355"/>
              <a:gd name="T4" fmla="*/ 1425 w 1425"/>
              <a:gd name="T5" fmla="*/ 89 h 355"/>
              <a:gd name="T6" fmla="*/ 1425 w 1425"/>
              <a:gd name="T7" fmla="*/ 114 h 355"/>
              <a:gd name="T8" fmla="*/ 1412 w 1425"/>
              <a:gd name="T9" fmla="*/ 127 h 355"/>
              <a:gd name="T10" fmla="*/ 1387 w 1425"/>
              <a:gd name="T11" fmla="*/ 140 h 355"/>
              <a:gd name="T12" fmla="*/ 1349 w 1425"/>
              <a:gd name="T13" fmla="*/ 140 h 355"/>
              <a:gd name="T14" fmla="*/ 1285 w 1425"/>
              <a:gd name="T15" fmla="*/ 152 h 355"/>
              <a:gd name="T16" fmla="*/ 1222 w 1425"/>
              <a:gd name="T17" fmla="*/ 165 h 355"/>
              <a:gd name="T18" fmla="*/ 1158 w 1425"/>
              <a:gd name="T19" fmla="*/ 165 h 355"/>
              <a:gd name="T20" fmla="*/ 1069 w 1425"/>
              <a:gd name="T21" fmla="*/ 178 h 355"/>
              <a:gd name="T22" fmla="*/ 1018 w 1425"/>
              <a:gd name="T23" fmla="*/ 190 h 355"/>
              <a:gd name="T24" fmla="*/ 954 w 1425"/>
              <a:gd name="T25" fmla="*/ 203 h 355"/>
              <a:gd name="T26" fmla="*/ 891 w 1425"/>
              <a:gd name="T27" fmla="*/ 203 h 355"/>
              <a:gd name="T28" fmla="*/ 802 w 1425"/>
              <a:gd name="T29" fmla="*/ 228 h 355"/>
              <a:gd name="T30" fmla="*/ 598 w 1425"/>
              <a:gd name="T31" fmla="*/ 266 h 355"/>
              <a:gd name="T32" fmla="*/ 382 w 1425"/>
              <a:gd name="T33" fmla="*/ 304 h 355"/>
              <a:gd name="T34" fmla="*/ 267 w 1425"/>
              <a:gd name="T35" fmla="*/ 330 h 355"/>
              <a:gd name="T36" fmla="*/ 191 w 1425"/>
              <a:gd name="T37" fmla="*/ 342 h 355"/>
              <a:gd name="T38" fmla="*/ 140 w 1425"/>
              <a:gd name="T39" fmla="*/ 355 h 355"/>
              <a:gd name="T40" fmla="*/ 115 w 1425"/>
              <a:gd name="T41" fmla="*/ 355 h 355"/>
              <a:gd name="T42" fmla="*/ 77 w 1425"/>
              <a:gd name="T43" fmla="*/ 330 h 355"/>
              <a:gd name="T44" fmla="*/ 38 w 1425"/>
              <a:gd name="T45" fmla="*/ 304 h 355"/>
              <a:gd name="T46" fmla="*/ 0 w 1425"/>
              <a:gd name="T47" fmla="*/ 279 h 355"/>
              <a:gd name="T48" fmla="*/ 13 w 1425"/>
              <a:gd name="T49" fmla="*/ 266 h 355"/>
              <a:gd name="T50" fmla="*/ 51 w 1425"/>
              <a:gd name="T51" fmla="*/ 254 h 355"/>
              <a:gd name="T52" fmla="*/ 115 w 1425"/>
              <a:gd name="T53" fmla="*/ 241 h 355"/>
              <a:gd name="T54" fmla="*/ 191 w 1425"/>
              <a:gd name="T55" fmla="*/ 228 h 355"/>
              <a:gd name="T56" fmla="*/ 293 w 1425"/>
              <a:gd name="T57" fmla="*/ 203 h 355"/>
              <a:gd name="T58" fmla="*/ 420 w 1425"/>
              <a:gd name="T59" fmla="*/ 178 h 355"/>
              <a:gd name="T60" fmla="*/ 560 w 1425"/>
              <a:gd name="T61" fmla="*/ 152 h 355"/>
              <a:gd name="T62" fmla="*/ 713 w 1425"/>
              <a:gd name="T63" fmla="*/ 114 h 355"/>
              <a:gd name="T64" fmla="*/ 865 w 1425"/>
              <a:gd name="T65" fmla="*/ 89 h 355"/>
              <a:gd name="T66" fmla="*/ 993 w 1425"/>
              <a:gd name="T67" fmla="*/ 64 h 355"/>
              <a:gd name="T68" fmla="*/ 1082 w 1425"/>
              <a:gd name="T69" fmla="*/ 38 h 355"/>
              <a:gd name="T70" fmla="*/ 1145 w 1425"/>
              <a:gd name="T71" fmla="*/ 25 h 355"/>
              <a:gd name="T72" fmla="*/ 1234 w 1425"/>
              <a:gd name="T73" fmla="*/ 0 h 355"/>
              <a:gd name="T74" fmla="*/ 1311 w 1425"/>
              <a:gd name="T75" fmla="*/ 13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25" h="355">
                <a:moveTo>
                  <a:pt x="1311" y="13"/>
                </a:moveTo>
                <a:lnTo>
                  <a:pt x="1349" y="25"/>
                </a:lnTo>
                <a:lnTo>
                  <a:pt x="1374" y="38"/>
                </a:lnTo>
                <a:lnTo>
                  <a:pt x="1400" y="51"/>
                </a:lnTo>
                <a:lnTo>
                  <a:pt x="1412" y="76"/>
                </a:lnTo>
                <a:lnTo>
                  <a:pt x="1425" y="89"/>
                </a:lnTo>
                <a:lnTo>
                  <a:pt x="1425" y="102"/>
                </a:lnTo>
                <a:lnTo>
                  <a:pt x="1425" y="114"/>
                </a:lnTo>
                <a:lnTo>
                  <a:pt x="1425" y="127"/>
                </a:lnTo>
                <a:lnTo>
                  <a:pt x="1412" y="127"/>
                </a:lnTo>
                <a:lnTo>
                  <a:pt x="1400" y="127"/>
                </a:lnTo>
                <a:lnTo>
                  <a:pt x="1387" y="140"/>
                </a:lnTo>
                <a:lnTo>
                  <a:pt x="1361" y="140"/>
                </a:lnTo>
                <a:lnTo>
                  <a:pt x="1349" y="140"/>
                </a:lnTo>
                <a:lnTo>
                  <a:pt x="1311" y="152"/>
                </a:lnTo>
                <a:lnTo>
                  <a:pt x="1285" y="152"/>
                </a:lnTo>
                <a:lnTo>
                  <a:pt x="1247" y="165"/>
                </a:lnTo>
                <a:lnTo>
                  <a:pt x="1222" y="165"/>
                </a:lnTo>
                <a:lnTo>
                  <a:pt x="1183" y="165"/>
                </a:lnTo>
                <a:lnTo>
                  <a:pt x="1158" y="165"/>
                </a:lnTo>
                <a:lnTo>
                  <a:pt x="1120" y="178"/>
                </a:lnTo>
                <a:lnTo>
                  <a:pt x="1069" y="178"/>
                </a:lnTo>
                <a:lnTo>
                  <a:pt x="1043" y="178"/>
                </a:lnTo>
                <a:lnTo>
                  <a:pt x="1018" y="190"/>
                </a:lnTo>
                <a:lnTo>
                  <a:pt x="993" y="190"/>
                </a:lnTo>
                <a:lnTo>
                  <a:pt x="954" y="203"/>
                </a:lnTo>
                <a:lnTo>
                  <a:pt x="929" y="203"/>
                </a:lnTo>
                <a:lnTo>
                  <a:pt x="891" y="203"/>
                </a:lnTo>
                <a:lnTo>
                  <a:pt x="840" y="216"/>
                </a:lnTo>
                <a:lnTo>
                  <a:pt x="802" y="228"/>
                </a:lnTo>
                <a:lnTo>
                  <a:pt x="700" y="241"/>
                </a:lnTo>
                <a:lnTo>
                  <a:pt x="598" y="266"/>
                </a:lnTo>
                <a:lnTo>
                  <a:pt x="496" y="279"/>
                </a:lnTo>
                <a:lnTo>
                  <a:pt x="382" y="304"/>
                </a:lnTo>
                <a:lnTo>
                  <a:pt x="318" y="317"/>
                </a:lnTo>
                <a:lnTo>
                  <a:pt x="267" y="330"/>
                </a:lnTo>
                <a:lnTo>
                  <a:pt x="229" y="342"/>
                </a:lnTo>
                <a:lnTo>
                  <a:pt x="191" y="342"/>
                </a:lnTo>
                <a:lnTo>
                  <a:pt x="166" y="355"/>
                </a:lnTo>
                <a:lnTo>
                  <a:pt x="140" y="355"/>
                </a:lnTo>
                <a:lnTo>
                  <a:pt x="127" y="355"/>
                </a:lnTo>
                <a:lnTo>
                  <a:pt x="115" y="355"/>
                </a:lnTo>
                <a:lnTo>
                  <a:pt x="102" y="342"/>
                </a:lnTo>
                <a:lnTo>
                  <a:pt x="77" y="330"/>
                </a:lnTo>
                <a:lnTo>
                  <a:pt x="51" y="317"/>
                </a:lnTo>
                <a:lnTo>
                  <a:pt x="38" y="304"/>
                </a:lnTo>
                <a:lnTo>
                  <a:pt x="13" y="292"/>
                </a:lnTo>
                <a:lnTo>
                  <a:pt x="0" y="279"/>
                </a:lnTo>
                <a:lnTo>
                  <a:pt x="0" y="266"/>
                </a:lnTo>
                <a:lnTo>
                  <a:pt x="13" y="266"/>
                </a:lnTo>
                <a:lnTo>
                  <a:pt x="26" y="254"/>
                </a:lnTo>
                <a:lnTo>
                  <a:pt x="51" y="254"/>
                </a:lnTo>
                <a:lnTo>
                  <a:pt x="77" y="254"/>
                </a:lnTo>
                <a:lnTo>
                  <a:pt x="115" y="241"/>
                </a:lnTo>
                <a:lnTo>
                  <a:pt x="153" y="228"/>
                </a:lnTo>
                <a:lnTo>
                  <a:pt x="191" y="228"/>
                </a:lnTo>
                <a:lnTo>
                  <a:pt x="242" y="216"/>
                </a:lnTo>
                <a:lnTo>
                  <a:pt x="293" y="203"/>
                </a:lnTo>
                <a:lnTo>
                  <a:pt x="356" y="190"/>
                </a:lnTo>
                <a:lnTo>
                  <a:pt x="420" y="178"/>
                </a:lnTo>
                <a:lnTo>
                  <a:pt x="484" y="165"/>
                </a:lnTo>
                <a:lnTo>
                  <a:pt x="560" y="152"/>
                </a:lnTo>
                <a:lnTo>
                  <a:pt x="636" y="140"/>
                </a:lnTo>
                <a:lnTo>
                  <a:pt x="713" y="114"/>
                </a:lnTo>
                <a:lnTo>
                  <a:pt x="789" y="102"/>
                </a:lnTo>
                <a:lnTo>
                  <a:pt x="865" y="89"/>
                </a:lnTo>
                <a:lnTo>
                  <a:pt x="929" y="76"/>
                </a:lnTo>
                <a:lnTo>
                  <a:pt x="993" y="64"/>
                </a:lnTo>
                <a:lnTo>
                  <a:pt x="1043" y="51"/>
                </a:lnTo>
                <a:lnTo>
                  <a:pt x="1082" y="38"/>
                </a:lnTo>
                <a:lnTo>
                  <a:pt x="1120" y="38"/>
                </a:lnTo>
                <a:lnTo>
                  <a:pt x="1145" y="25"/>
                </a:lnTo>
                <a:lnTo>
                  <a:pt x="1196" y="13"/>
                </a:lnTo>
                <a:lnTo>
                  <a:pt x="1234" y="0"/>
                </a:lnTo>
                <a:lnTo>
                  <a:pt x="1272" y="0"/>
                </a:lnTo>
                <a:lnTo>
                  <a:pt x="1311" y="1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83" name="Freeform 31"/>
          <p:cNvSpPr>
            <a:spLocks noChangeArrowheads="1"/>
          </p:cNvSpPr>
          <p:nvPr/>
        </p:nvSpPr>
        <p:spPr bwMode="auto">
          <a:xfrm>
            <a:off x="6829425" y="2876551"/>
            <a:ext cx="128588" cy="224367"/>
          </a:xfrm>
          <a:custGeom>
            <a:avLst/>
            <a:gdLst>
              <a:gd name="T0" fmla="*/ 102 w 204"/>
              <a:gd name="T1" fmla="*/ 25 h 266"/>
              <a:gd name="T2" fmla="*/ 140 w 204"/>
              <a:gd name="T3" fmla="*/ 51 h 266"/>
              <a:gd name="T4" fmla="*/ 179 w 204"/>
              <a:gd name="T5" fmla="*/ 76 h 266"/>
              <a:gd name="T6" fmla="*/ 191 w 204"/>
              <a:gd name="T7" fmla="*/ 114 h 266"/>
              <a:gd name="T8" fmla="*/ 204 w 204"/>
              <a:gd name="T9" fmla="*/ 152 h 266"/>
              <a:gd name="T10" fmla="*/ 204 w 204"/>
              <a:gd name="T11" fmla="*/ 177 h 266"/>
              <a:gd name="T12" fmla="*/ 204 w 204"/>
              <a:gd name="T13" fmla="*/ 203 h 266"/>
              <a:gd name="T14" fmla="*/ 204 w 204"/>
              <a:gd name="T15" fmla="*/ 228 h 266"/>
              <a:gd name="T16" fmla="*/ 191 w 204"/>
              <a:gd name="T17" fmla="*/ 241 h 266"/>
              <a:gd name="T18" fmla="*/ 191 w 204"/>
              <a:gd name="T19" fmla="*/ 253 h 266"/>
              <a:gd name="T20" fmla="*/ 179 w 204"/>
              <a:gd name="T21" fmla="*/ 266 h 266"/>
              <a:gd name="T22" fmla="*/ 153 w 204"/>
              <a:gd name="T23" fmla="*/ 266 h 266"/>
              <a:gd name="T24" fmla="*/ 128 w 204"/>
              <a:gd name="T25" fmla="*/ 253 h 266"/>
              <a:gd name="T26" fmla="*/ 115 w 204"/>
              <a:gd name="T27" fmla="*/ 241 h 266"/>
              <a:gd name="T28" fmla="*/ 102 w 204"/>
              <a:gd name="T29" fmla="*/ 228 h 266"/>
              <a:gd name="T30" fmla="*/ 77 w 204"/>
              <a:gd name="T31" fmla="*/ 215 h 266"/>
              <a:gd name="T32" fmla="*/ 51 w 204"/>
              <a:gd name="T33" fmla="*/ 203 h 266"/>
              <a:gd name="T34" fmla="*/ 39 w 204"/>
              <a:gd name="T35" fmla="*/ 177 h 266"/>
              <a:gd name="T36" fmla="*/ 26 w 204"/>
              <a:gd name="T37" fmla="*/ 152 h 266"/>
              <a:gd name="T38" fmla="*/ 13 w 204"/>
              <a:gd name="T39" fmla="*/ 127 h 266"/>
              <a:gd name="T40" fmla="*/ 13 w 204"/>
              <a:gd name="T41" fmla="*/ 114 h 266"/>
              <a:gd name="T42" fmla="*/ 0 w 204"/>
              <a:gd name="T43" fmla="*/ 89 h 266"/>
              <a:gd name="T44" fmla="*/ 0 w 204"/>
              <a:gd name="T45" fmla="*/ 63 h 266"/>
              <a:gd name="T46" fmla="*/ 0 w 204"/>
              <a:gd name="T47" fmla="*/ 38 h 266"/>
              <a:gd name="T48" fmla="*/ 0 w 204"/>
              <a:gd name="T49" fmla="*/ 25 h 266"/>
              <a:gd name="T50" fmla="*/ 0 w 204"/>
              <a:gd name="T51" fmla="*/ 13 h 266"/>
              <a:gd name="T52" fmla="*/ 13 w 204"/>
              <a:gd name="T53" fmla="*/ 0 h 266"/>
              <a:gd name="T54" fmla="*/ 26 w 204"/>
              <a:gd name="T55" fmla="*/ 0 h 266"/>
              <a:gd name="T56" fmla="*/ 39 w 204"/>
              <a:gd name="T57" fmla="*/ 0 h 266"/>
              <a:gd name="T58" fmla="*/ 77 w 204"/>
              <a:gd name="T59" fmla="*/ 13 h 266"/>
              <a:gd name="T60" fmla="*/ 102 w 204"/>
              <a:gd name="T61" fmla="*/ 25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4" h="266">
                <a:moveTo>
                  <a:pt x="102" y="25"/>
                </a:moveTo>
                <a:lnTo>
                  <a:pt x="140" y="51"/>
                </a:lnTo>
                <a:lnTo>
                  <a:pt x="179" y="76"/>
                </a:lnTo>
                <a:lnTo>
                  <a:pt x="191" y="114"/>
                </a:lnTo>
                <a:lnTo>
                  <a:pt x="204" y="152"/>
                </a:lnTo>
                <a:lnTo>
                  <a:pt x="204" y="177"/>
                </a:lnTo>
                <a:lnTo>
                  <a:pt x="204" y="203"/>
                </a:lnTo>
                <a:lnTo>
                  <a:pt x="204" y="228"/>
                </a:lnTo>
                <a:lnTo>
                  <a:pt x="191" y="241"/>
                </a:lnTo>
                <a:lnTo>
                  <a:pt x="191" y="253"/>
                </a:lnTo>
                <a:lnTo>
                  <a:pt x="179" y="266"/>
                </a:lnTo>
                <a:lnTo>
                  <a:pt x="153" y="266"/>
                </a:lnTo>
                <a:lnTo>
                  <a:pt x="128" y="253"/>
                </a:lnTo>
                <a:lnTo>
                  <a:pt x="115" y="241"/>
                </a:lnTo>
                <a:lnTo>
                  <a:pt x="102" y="228"/>
                </a:lnTo>
                <a:lnTo>
                  <a:pt x="77" y="215"/>
                </a:lnTo>
                <a:lnTo>
                  <a:pt x="51" y="203"/>
                </a:lnTo>
                <a:lnTo>
                  <a:pt x="39" y="177"/>
                </a:lnTo>
                <a:lnTo>
                  <a:pt x="26" y="152"/>
                </a:lnTo>
                <a:lnTo>
                  <a:pt x="13" y="127"/>
                </a:lnTo>
                <a:lnTo>
                  <a:pt x="13" y="114"/>
                </a:lnTo>
                <a:lnTo>
                  <a:pt x="0" y="89"/>
                </a:lnTo>
                <a:lnTo>
                  <a:pt x="0" y="63"/>
                </a:lnTo>
                <a:lnTo>
                  <a:pt x="0" y="38"/>
                </a:lnTo>
                <a:lnTo>
                  <a:pt x="0" y="25"/>
                </a:lnTo>
                <a:lnTo>
                  <a:pt x="0" y="13"/>
                </a:lnTo>
                <a:lnTo>
                  <a:pt x="13" y="0"/>
                </a:lnTo>
                <a:lnTo>
                  <a:pt x="26" y="0"/>
                </a:lnTo>
                <a:lnTo>
                  <a:pt x="39" y="0"/>
                </a:lnTo>
                <a:lnTo>
                  <a:pt x="77" y="13"/>
                </a:lnTo>
                <a:lnTo>
                  <a:pt x="102" y="2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84" name="Freeform 32"/>
          <p:cNvSpPr>
            <a:spLocks noChangeArrowheads="1"/>
          </p:cNvSpPr>
          <p:nvPr/>
        </p:nvSpPr>
        <p:spPr bwMode="auto">
          <a:xfrm>
            <a:off x="6303963" y="3659717"/>
            <a:ext cx="387350" cy="751416"/>
          </a:xfrm>
          <a:custGeom>
            <a:avLst/>
            <a:gdLst>
              <a:gd name="T0" fmla="*/ 153 w 611"/>
              <a:gd name="T1" fmla="*/ 710 h 887"/>
              <a:gd name="T2" fmla="*/ 204 w 611"/>
              <a:gd name="T3" fmla="*/ 672 h 887"/>
              <a:gd name="T4" fmla="*/ 242 w 611"/>
              <a:gd name="T5" fmla="*/ 634 h 887"/>
              <a:gd name="T6" fmla="*/ 280 w 611"/>
              <a:gd name="T7" fmla="*/ 583 h 887"/>
              <a:gd name="T8" fmla="*/ 306 w 611"/>
              <a:gd name="T9" fmla="*/ 545 h 887"/>
              <a:gd name="T10" fmla="*/ 331 w 611"/>
              <a:gd name="T11" fmla="*/ 494 h 887"/>
              <a:gd name="T12" fmla="*/ 357 w 611"/>
              <a:gd name="T13" fmla="*/ 443 h 887"/>
              <a:gd name="T14" fmla="*/ 382 w 611"/>
              <a:gd name="T15" fmla="*/ 393 h 887"/>
              <a:gd name="T16" fmla="*/ 408 w 611"/>
              <a:gd name="T17" fmla="*/ 329 h 887"/>
              <a:gd name="T18" fmla="*/ 420 w 611"/>
              <a:gd name="T19" fmla="*/ 279 h 887"/>
              <a:gd name="T20" fmla="*/ 433 w 611"/>
              <a:gd name="T21" fmla="*/ 228 h 887"/>
              <a:gd name="T22" fmla="*/ 446 w 611"/>
              <a:gd name="T23" fmla="*/ 190 h 887"/>
              <a:gd name="T24" fmla="*/ 458 w 611"/>
              <a:gd name="T25" fmla="*/ 152 h 887"/>
              <a:gd name="T26" fmla="*/ 458 w 611"/>
              <a:gd name="T27" fmla="*/ 114 h 887"/>
              <a:gd name="T28" fmla="*/ 458 w 611"/>
              <a:gd name="T29" fmla="*/ 89 h 887"/>
              <a:gd name="T30" fmla="*/ 458 w 611"/>
              <a:gd name="T31" fmla="*/ 76 h 887"/>
              <a:gd name="T32" fmla="*/ 446 w 611"/>
              <a:gd name="T33" fmla="*/ 63 h 887"/>
              <a:gd name="T34" fmla="*/ 433 w 611"/>
              <a:gd name="T35" fmla="*/ 38 h 887"/>
              <a:gd name="T36" fmla="*/ 433 w 611"/>
              <a:gd name="T37" fmla="*/ 25 h 887"/>
              <a:gd name="T38" fmla="*/ 433 w 611"/>
              <a:gd name="T39" fmla="*/ 13 h 887"/>
              <a:gd name="T40" fmla="*/ 446 w 611"/>
              <a:gd name="T41" fmla="*/ 13 h 887"/>
              <a:gd name="T42" fmla="*/ 446 w 611"/>
              <a:gd name="T43" fmla="*/ 0 h 887"/>
              <a:gd name="T44" fmla="*/ 458 w 611"/>
              <a:gd name="T45" fmla="*/ 0 h 887"/>
              <a:gd name="T46" fmla="*/ 484 w 611"/>
              <a:gd name="T47" fmla="*/ 0 h 887"/>
              <a:gd name="T48" fmla="*/ 497 w 611"/>
              <a:gd name="T49" fmla="*/ 0 h 887"/>
              <a:gd name="T50" fmla="*/ 522 w 611"/>
              <a:gd name="T51" fmla="*/ 0 h 887"/>
              <a:gd name="T52" fmla="*/ 548 w 611"/>
              <a:gd name="T53" fmla="*/ 13 h 887"/>
              <a:gd name="T54" fmla="*/ 573 w 611"/>
              <a:gd name="T55" fmla="*/ 25 h 887"/>
              <a:gd name="T56" fmla="*/ 586 w 611"/>
              <a:gd name="T57" fmla="*/ 51 h 887"/>
              <a:gd name="T58" fmla="*/ 598 w 611"/>
              <a:gd name="T59" fmla="*/ 63 h 887"/>
              <a:gd name="T60" fmla="*/ 611 w 611"/>
              <a:gd name="T61" fmla="*/ 76 h 887"/>
              <a:gd name="T62" fmla="*/ 611 w 611"/>
              <a:gd name="T63" fmla="*/ 89 h 887"/>
              <a:gd name="T64" fmla="*/ 611 w 611"/>
              <a:gd name="T65" fmla="*/ 101 h 887"/>
              <a:gd name="T66" fmla="*/ 611 w 611"/>
              <a:gd name="T67" fmla="*/ 127 h 887"/>
              <a:gd name="T68" fmla="*/ 611 w 611"/>
              <a:gd name="T69" fmla="*/ 152 h 887"/>
              <a:gd name="T70" fmla="*/ 598 w 611"/>
              <a:gd name="T71" fmla="*/ 190 h 887"/>
              <a:gd name="T72" fmla="*/ 586 w 611"/>
              <a:gd name="T73" fmla="*/ 215 h 887"/>
              <a:gd name="T74" fmla="*/ 573 w 611"/>
              <a:gd name="T75" fmla="*/ 266 h 887"/>
              <a:gd name="T76" fmla="*/ 548 w 611"/>
              <a:gd name="T77" fmla="*/ 342 h 887"/>
              <a:gd name="T78" fmla="*/ 522 w 611"/>
              <a:gd name="T79" fmla="*/ 431 h 887"/>
              <a:gd name="T80" fmla="*/ 484 w 611"/>
              <a:gd name="T81" fmla="*/ 494 h 887"/>
              <a:gd name="T82" fmla="*/ 446 w 611"/>
              <a:gd name="T83" fmla="*/ 570 h 887"/>
              <a:gd name="T84" fmla="*/ 395 w 611"/>
              <a:gd name="T85" fmla="*/ 634 h 887"/>
              <a:gd name="T86" fmla="*/ 331 w 611"/>
              <a:gd name="T87" fmla="*/ 684 h 887"/>
              <a:gd name="T88" fmla="*/ 268 w 611"/>
              <a:gd name="T89" fmla="*/ 748 h 887"/>
              <a:gd name="T90" fmla="*/ 191 w 611"/>
              <a:gd name="T91" fmla="*/ 798 h 887"/>
              <a:gd name="T92" fmla="*/ 153 w 611"/>
              <a:gd name="T93" fmla="*/ 824 h 887"/>
              <a:gd name="T94" fmla="*/ 115 w 611"/>
              <a:gd name="T95" fmla="*/ 849 h 887"/>
              <a:gd name="T96" fmla="*/ 77 w 611"/>
              <a:gd name="T97" fmla="*/ 862 h 887"/>
              <a:gd name="T98" fmla="*/ 64 w 611"/>
              <a:gd name="T99" fmla="*/ 874 h 887"/>
              <a:gd name="T100" fmla="*/ 39 w 611"/>
              <a:gd name="T101" fmla="*/ 887 h 887"/>
              <a:gd name="T102" fmla="*/ 26 w 611"/>
              <a:gd name="T103" fmla="*/ 887 h 887"/>
              <a:gd name="T104" fmla="*/ 13 w 611"/>
              <a:gd name="T105" fmla="*/ 887 h 887"/>
              <a:gd name="T106" fmla="*/ 0 w 611"/>
              <a:gd name="T107" fmla="*/ 887 h 887"/>
              <a:gd name="T108" fmla="*/ 0 w 611"/>
              <a:gd name="T109" fmla="*/ 874 h 887"/>
              <a:gd name="T110" fmla="*/ 13 w 611"/>
              <a:gd name="T111" fmla="*/ 862 h 887"/>
              <a:gd name="T112" fmla="*/ 26 w 611"/>
              <a:gd name="T113" fmla="*/ 849 h 887"/>
              <a:gd name="T114" fmla="*/ 39 w 611"/>
              <a:gd name="T115" fmla="*/ 824 h 887"/>
              <a:gd name="T116" fmla="*/ 64 w 611"/>
              <a:gd name="T117" fmla="*/ 798 h 887"/>
              <a:gd name="T118" fmla="*/ 90 w 611"/>
              <a:gd name="T119" fmla="*/ 773 h 887"/>
              <a:gd name="T120" fmla="*/ 115 w 611"/>
              <a:gd name="T121" fmla="*/ 748 h 887"/>
              <a:gd name="T122" fmla="*/ 153 w 611"/>
              <a:gd name="T123" fmla="*/ 710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" h="887">
                <a:moveTo>
                  <a:pt x="153" y="710"/>
                </a:moveTo>
                <a:lnTo>
                  <a:pt x="204" y="672"/>
                </a:lnTo>
                <a:lnTo>
                  <a:pt x="242" y="634"/>
                </a:lnTo>
                <a:lnTo>
                  <a:pt x="280" y="583"/>
                </a:lnTo>
                <a:lnTo>
                  <a:pt x="306" y="545"/>
                </a:lnTo>
                <a:lnTo>
                  <a:pt x="331" y="494"/>
                </a:lnTo>
                <a:lnTo>
                  <a:pt x="357" y="443"/>
                </a:lnTo>
                <a:lnTo>
                  <a:pt x="382" y="393"/>
                </a:lnTo>
                <a:lnTo>
                  <a:pt x="408" y="329"/>
                </a:lnTo>
                <a:lnTo>
                  <a:pt x="420" y="279"/>
                </a:lnTo>
                <a:lnTo>
                  <a:pt x="433" y="228"/>
                </a:lnTo>
                <a:lnTo>
                  <a:pt x="446" y="190"/>
                </a:lnTo>
                <a:lnTo>
                  <a:pt x="458" y="152"/>
                </a:lnTo>
                <a:lnTo>
                  <a:pt x="458" y="114"/>
                </a:lnTo>
                <a:lnTo>
                  <a:pt x="458" y="89"/>
                </a:lnTo>
                <a:lnTo>
                  <a:pt x="458" y="76"/>
                </a:lnTo>
                <a:lnTo>
                  <a:pt x="446" y="63"/>
                </a:lnTo>
                <a:lnTo>
                  <a:pt x="433" y="38"/>
                </a:lnTo>
                <a:lnTo>
                  <a:pt x="433" y="25"/>
                </a:lnTo>
                <a:lnTo>
                  <a:pt x="433" y="13"/>
                </a:lnTo>
                <a:lnTo>
                  <a:pt x="446" y="13"/>
                </a:lnTo>
                <a:lnTo>
                  <a:pt x="446" y="0"/>
                </a:lnTo>
                <a:lnTo>
                  <a:pt x="458" y="0"/>
                </a:lnTo>
                <a:lnTo>
                  <a:pt x="484" y="0"/>
                </a:lnTo>
                <a:lnTo>
                  <a:pt x="497" y="0"/>
                </a:lnTo>
                <a:lnTo>
                  <a:pt x="522" y="0"/>
                </a:lnTo>
                <a:lnTo>
                  <a:pt x="548" y="13"/>
                </a:lnTo>
                <a:lnTo>
                  <a:pt x="573" y="25"/>
                </a:lnTo>
                <a:lnTo>
                  <a:pt x="586" y="51"/>
                </a:lnTo>
                <a:lnTo>
                  <a:pt x="598" y="63"/>
                </a:lnTo>
                <a:lnTo>
                  <a:pt x="611" y="76"/>
                </a:lnTo>
                <a:lnTo>
                  <a:pt x="611" y="89"/>
                </a:lnTo>
                <a:lnTo>
                  <a:pt x="611" y="101"/>
                </a:lnTo>
                <a:lnTo>
                  <a:pt x="611" y="127"/>
                </a:lnTo>
                <a:lnTo>
                  <a:pt x="611" y="152"/>
                </a:lnTo>
                <a:lnTo>
                  <a:pt x="598" y="190"/>
                </a:lnTo>
                <a:lnTo>
                  <a:pt x="586" y="215"/>
                </a:lnTo>
                <a:lnTo>
                  <a:pt x="573" y="266"/>
                </a:lnTo>
                <a:lnTo>
                  <a:pt x="548" y="342"/>
                </a:lnTo>
                <a:lnTo>
                  <a:pt x="522" y="431"/>
                </a:lnTo>
                <a:lnTo>
                  <a:pt x="484" y="494"/>
                </a:lnTo>
                <a:lnTo>
                  <a:pt x="446" y="570"/>
                </a:lnTo>
                <a:lnTo>
                  <a:pt x="395" y="634"/>
                </a:lnTo>
                <a:lnTo>
                  <a:pt x="331" y="684"/>
                </a:lnTo>
                <a:lnTo>
                  <a:pt x="268" y="748"/>
                </a:lnTo>
                <a:lnTo>
                  <a:pt x="191" y="798"/>
                </a:lnTo>
                <a:lnTo>
                  <a:pt x="153" y="824"/>
                </a:lnTo>
                <a:lnTo>
                  <a:pt x="115" y="849"/>
                </a:lnTo>
                <a:lnTo>
                  <a:pt x="77" y="862"/>
                </a:lnTo>
                <a:lnTo>
                  <a:pt x="64" y="874"/>
                </a:lnTo>
                <a:lnTo>
                  <a:pt x="39" y="887"/>
                </a:lnTo>
                <a:lnTo>
                  <a:pt x="26" y="887"/>
                </a:lnTo>
                <a:lnTo>
                  <a:pt x="13" y="887"/>
                </a:lnTo>
                <a:lnTo>
                  <a:pt x="0" y="887"/>
                </a:lnTo>
                <a:lnTo>
                  <a:pt x="0" y="874"/>
                </a:lnTo>
                <a:lnTo>
                  <a:pt x="13" y="862"/>
                </a:lnTo>
                <a:lnTo>
                  <a:pt x="26" y="849"/>
                </a:lnTo>
                <a:lnTo>
                  <a:pt x="39" y="824"/>
                </a:lnTo>
                <a:lnTo>
                  <a:pt x="64" y="798"/>
                </a:lnTo>
                <a:lnTo>
                  <a:pt x="90" y="773"/>
                </a:lnTo>
                <a:lnTo>
                  <a:pt x="115" y="748"/>
                </a:lnTo>
                <a:lnTo>
                  <a:pt x="153" y="71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85" name="Freeform 33"/>
          <p:cNvSpPr>
            <a:spLocks noChangeArrowheads="1"/>
          </p:cNvSpPr>
          <p:nvPr/>
        </p:nvSpPr>
        <p:spPr bwMode="auto">
          <a:xfrm>
            <a:off x="6797676" y="3627967"/>
            <a:ext cx="104775" cy="717551"/>
          </a:xfrm>
          <a:custGeom>
            <a:avLst/>
            <a:gdLst>
              <a:gd name="T0" fmla="*/ 12 w 165"/>
              <a:gd name="T1" fmla="*/ 76 h 849"/>
              <a:gd name="T2" fmla="*/ 12 w 165"/>
              <a:gd name="T3" fmla="*/ 51 h 849"/>
              <a:gd name="T4" fmla="*/ 0 w 165"/>
              <a:gd name="T5" fmla="*/ 38 h 849"/>
              <a:gd name="T6" fmla="*/ 0 w 165"/>
              <a:gd name="T7" fmla="*/ 25 h 849"/>
              <a:gd name="T8" fmla="*/ 12 w 165"/>
              <a:gd name="T9" fmla="*/ 13 h 849"/>
              <a:gd name="T10" fmla="*/ 25 w 165"/>
              <a:gd name="T11" fmla="*/ 0 h 849"/>
              <a:gd name="T12" fmla="*/ 38 w 165"/>
              <a:gd name="T13" fmla="*/ 0 h 849"/>
              <a:gd name="T14" fmla="*/ 50 w 165"/>
              <a:gd name="T15" fmla="*/ 0 h 849"/>
              <a:gd name="T16" fmla="*/ 63 w 165"/>
              <a:gd name="T17" fmla="*/ 0 h 849"/>
              <a:gd name="T18" fmla="*/ 76 w 165"/>
              <a:gd name="T19" fmla="*/ 0 h 849"/>
              <a:gd name="T20" fmla="*/ 89 w 165"/>
              <a:gd name="T21" fmla="*/ 13 h 849"/>
              <a:gd name="T22" fmla="*/ 114 w 165"/>
              <a:gd name="T23" fmla="*/ 13 h 849"/>
              <a:gd name="T24" fmla="*/ 139 w 165"/>
              <a:gd name="T25" fmla="*/ 25 h 849"/>
              <a:gd name="T26" fmla="*/ 152 w 165"/>
              <a:gd name="T27" fmla="*/ 38 h 849"/>
              <a:gd name="T28" fmla="*/ 165 w 165"/>
              <a:gd name="T29" fmla="*/ 63 h 849"/>
              <a:gd name="T30" fmla="*/ 165 w 165"/>
              <a:gd name="T31" fmla="*/ 89 h 849"/>
              <a:gd name="T32" fmla="*/ 165 w 165"/>
              <a:gd name="T33" fmla="*/ 101 h 849"/>
              <a:gd name="T34" fmla="*/ 165 w 165"/>
              <a:gd name="T35" fmla="*/ 114 h 849"/>
              <a:gd name="T36" fmla="*/ 165 w 165"/>
              <a:gd name="T37" fmla="*/ 139 h 849"/>
              <a:gd name="T38" fmla="*/ 165 w 165"/>
              <a:gd name="T39" fmla="*/ 165 h 849"/>
              <a:gd name="T40" fmla="*/ 165 w 165"/>
              <a:gd name="T41" fmla="*/ 190 h 849"/>
              <a:gd name="T42" fmla="*/ 165 w 165"/>
              <a:gd name="T43" fmla="*/ 215 h 849"/>
              <a:gd name="T44" fmla="*/ 165 w 165"/>
              <a:gd name="T45" fmla="*/ 253 h 849"/>
              <a:gd name="T46" fmla="*/ 165 w 165"/>
              <a:gd name="T47" fmla="*/ 291 h 849"/>
              <a:gd name="T48" fmla="*/ 165 w 165"/>
              <a:gd name="T49" fmla="*/ 367 h 849"/>
              <a:gd name="T50" fmla="*/ 165 w 165"/>
              <a:gd name="T51" fmla="*/ 456 h 849"/>
              <a:gd name="T52" fmla="*/ 152 w 165"/>
              <a:gd name="T53" fmla="*/ 545 h 849"/>
              <a:gd name="T54" fmla="*/ 152 w 165"/>
              <a:gd name="T55" fmla="*/ 646 h 849"/>
              <a:gd name="T56" fmla="*/ 152 w 165"/>
              <a:gd name="T57" fmla="*/ 684 h 849"/>
              <a:gd name="T58" fmla="*/ 152 w 165"/>
              <a:gd name="T59" fmla="*/ 735 h 849"/>
              <a:gd name="T60" fmla="*/ 139 w 165"/>
              <a:gd name="T61" fmla="*/ 773 h 849"/>
              <a:gd name="T62" fmla="*/ 139 w 165"/>
              <a:gd name="T63" fmla="*/ 798 h 849"/>
              <a:gd name="T64" fmla="*/ 139 w 165"/>
              <a:gd name="T65" fmla="*/ 824 h 849"/>
              <a:gd name="T66" fmla="*/ 139 w 165"/>
              <a:gd name="T67" fmla="*/ 836 h 849"/>
              <a:gd name="T68" fmla="*/ 127 w 165"/>
              <a:gd name="T69" fmla="*/ 849 h 849"/>
              <a:gd name="T70" fmla="*/ 114 w 165"/>
              <a:gd name="T71" fmla="*/ 849 h 849"/>
              <a:gd name="T72" fmla="*/ 89 w 165"/>
              <a:gd name="T73" fmla="*/ 836 h 849"/>
              <a:gd name="T74" fmla="*/ 76 w 165"/>
              <a:gd name="T75" fmla="*/ 824 h 849"/>
              <a:gd name="T76" fmla="*/ 63 w 165"/>
              <a:gd name="T77" fmla="*/ 798 h 849"/>
              <a:gd name="T78" fmla="*/ 50 w 165"/>
              <a:gd name="T79" fmla="*/ 773 h 849"/>
              <a:gd name="T80" fmla="*/ 38 w 165"/>
              <a:gd name="T81" fmla="*/ 735 h 849"/>
              <a:gd name="T82" fmla="*/ 25 w 165"/>
              <a:gd name="T83" fmla="*/ 710 h 849"/>
              <a:gd name="T84" fmla="*/ 25 w 165"/>
              <a:gd name="T85" fmla="*/ 684 h 849"/>
              <a:gd name="T86" fmla="*/ 25 w 165"/>
              <a:gd name="T87" fmla="*/ 672 h 849"/>
              <a:gd name="T88" fmla="*/ 25 w 165"/>
              <a:gd name="T89" fmla="*/ 659 h 849"/>
              <a:gd name="T90" fmla="*/ 25 w 165"/>
              <a:gd name="T91" fmla="*/ 646 h 849"/>
              <a:gd name="T92" fmla="*/ 25 w 165"/>
              <a:gd name="T93" fmla="*/ 634 h 849"/>
              <a:gd name="T94" fmla="*/ 25 w 165"/>
              <a:gd name="T95" fmla="*/ 608 h 849"/>
              <a:gd name="T96" fmla="*/ 38 w 165"/>
              <a:gd name="T97" fmla="*/ 596 h 849"/>
              <a:gd name="T98" fmla="*/ 38 w 165"/>
              <a:gd name="T99" fmla="*/ 558 h 849"/>
              <a:gd name="T100" fmla="*/ 38 w 165"/>
              <a:gd name="T101" fmla="*/ 532 h 849"/>
              <a:gd name="T102" fmla="*/ 50 w 165"/>
              <a:gd name="T103" fmla="*/ 469 h 849"/>
              <a:gd name="T104" fmla="*/ 50 w 165"/>
              <a:gd name="T105" fmla="*/ 405 h 849"/>
              <a:gd name="T106" fmla="*/ 50 w 165"/>
              <a:gd name="T107" fmla="*/ 342 h 849"/>
              <a:gd name="T108" fmla="*/ 50 w 165"/>
              <a:gd name="T109" fmla="*/ 266 h 849"/>
              <a:gd name="T110" fmla="*/ 50 w 165"/>
              <a:gd name="T111" fmla="*/ 228 h 849"/>
              <a:gd name="T112" fmla="*/ 50 w 165"/>
              <a:gd name="T113" fmla="*/ 190 h 849"/>
              <a:gd name="T114" fmla="*/ 50 w 165"/>
              <a:gd name="T115" fmla="*/ 165 h 849"/>
              <a:gd name="T116" fmla="*/ 38 w 165"/>
              <a:gd name="T117" fmla="*/ 139 h 849"/>
              <a:gd name="T118" fmla="*/ 38 w 165"/>
              <a:gd name="T119" fmla="*/ 114 h 849"/>
              <a:gd name="T120" fmla="*/ 38 w 165"/>
              <a:gd name="T121" fmla="*/ 101 h 849"/>
              <a:gd name="T122" fmla="*/ 25 w 165"/>
              <a:gd name="T123" fmla="*/ 89 h 849"/>
              <a:gd name="T124" fmla="*/ 12 w 165"/>
              <a:gd name="T125" fmla="*/ 76 h 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5" h="849">
                <a:moveTo>
                  <a:pt x="12" y="76"/>
                </a:moveTo>
                <a:lnTo>
                  <a:pt x="12" y="51"/>
                </a:lnTo>
                <a:lnTo>
                  <a:pt x="0" y="38"/>
                </a:lnTo>
                <a:lnTo>
                  <a:pt x="0" y="25"/>
                </a:lnTo>
                <a:lnTo>
                  <a:pt x="12" y="13"/>
                </a:lnTo>
                <a:lnTo>
                  <a:pt x="25" y="0"/>
                </a:lnTo>
                <a:lnTo>
                  <a:pt x="38" y="0"/>
                </a:lnTo>
                <a:lnTo>
                  <a:pt x="50" y="0"/>
                </a:lnTo>
                <a:lnTo>
                  <a:pt x="63" y="0"/>
                </a:lnTo>
                <a:lnTo>
                  <a:pt x="76" y="0"/>
                </a:lnTo>
                <a:lnTo>
                  <a:pt x="89" y="13"/>
                </a:lnTo>
                <a:lnTo>
                  <a:pt x="114" y="13"/>
                </a:lnTo>
                <a:lnTo>
                  <a:pt x="139" y="25"/>
                </a:lnTo>
                <a:lnTo>
                  <a:pt x="152" y="38"/>
                </a:lnTo>
                <a:lnTo>
                  <a:pt x="165" y="63"/>
                </a:lnTo>
                <a:lnTo>
                  <a:pt x="165" y="89"/>
                </a:lnTo>
                <a:lnTo>
                  <a:pt x="165" y="101"/>
                </a:lnTo>
                <a:lnTo>
                  <a:pt x="165" y="114"/>
                </a:lnTo>
                <a:lnTo>
                  <a:pt x="165" y="139"/>
                </a:lnTo>
                <a:lnTo>
                  <a:pt x="165" y="165"/>
                </a:lnTo>
                <a:lnTo>
                  <a:pt x="165" y="190"/>
                </a:lnTo>
                <a:lnTo>
                  <a:pt x="165" y="215"/>
                </a:lnTo>
                <a:lnTo>
                  <a:pt x="165" y="253"/>
                </a:lnTo>
                <a:lnTo>
                  <a:pt x="165" y="291"/>
                </a:lnTo>
                <a:lnTo>
                  <a:pt x="165" y="367"/>
                </a:lnTo>
                <a:lnTo>
                  <a:pt x="165" y="456"/>
                </a:lnTo>
                <a:lnTo>
                  <a:pt x="152" y="545"/>
                </a:lnTo>
                <a:lnTo>
                  <a:pt x="152" y="646"/>
                </a:lnTo>
                <a:lnTo>
                  <a:pt x="152" y="684"/>
                </a:lnTo>
                <a:lnTo>
                  <a:pt x="152" y="735"/>
                </a:lnTo>
                <a:lnTo>
                  <a:pt x="139" y="773"/>
                </a:lnTo>
                <a:lnTo>
                  <a:pt x="139" y="798"/>
                </a:lnTo>
                <a:lnTo>
                  <a:pt x="139" y="824"/>
                </a:lnTo>
                <a:lnTo>
                  <a:pt x="139" y="836"/>
                </a:lnTo>
                <a:lnTo>
                  <a:pt x="127" y="849"/>
                </a:lnTo>
                <a:lnTo>
                  <a:pt x="114" y="849"/>
                </a:lnTo>
                <a:lnTo>
                  <a:pt x="89" y="836"/>
                </a:lnTo>
                <a:lnTo>
                  <a:pt x="76" y="824"/>
                </a:lnTo>
                <a:lnTo>
                  <a:pt x="63" y="798"/>
                </a:lnTo>
                <a:lnTo>
                  <a:pt x="50" y="773"/>
                </a:lnTo>
                <a:lnTo>
                  <a:pt x="38" y="735"/>
                </a:lnTo>
                <a:lnTo>
                  <a:pt x="25" y="710"/>
                </a:lnTo>
                <a:lnTo>
                  <a:pt x="25" y="684"/>
                </a:lnTo>
                <a:lnTo>
                  <a:pt x="25" y="672"/>
                </a:lnTo>
                <a:lnTo>
                  <a:pt x="25" y="659"/>
                </a:lnTo>
                <a:lnTo>
                  <a:pt x="25" y="646"/>
                </a:lnTo>
                <a:lnTo>
                  <a:pt x="25" y="634"/>
                </a:lnTo>
                <a:lnTo>
                  <a:pt x="25" y="608"/>
                </a:lnTo>
                <a:lnTo>
                  <a:pt x="38" y="596"/>
                </a:lnTo>
                <a:lnTo>
                  <a:pt x="38" y="558"/>
                </a:lnTo>
                <a:lnTo>
                  <a:pt x="38" y="532"/>
                </a:lnTo>
                <a:lnTo>
                  <a:pt x="50" y="469"/>
                </a:lnTo>
                <a:lnTo>
                  <a:pt x="50" y="405"/>
                </a:lnTo>
                <a:lnTo>
                  <a:pt x="50" y="342"/>
                </a:lnTo>
                <a:lnTo>
                  <a:pt x="50" y="266"/>
                </a:lnTo>
                <a:lnTo>
                  <a:pt x="50" y="228"/>
                </a:lnTo>
                <a:lnTo>
                  <a:pt x="50" y="190"/>
                </a:lnTo>
                <a:lnTo>
                  <a:pt x="50" y="165"/>
                </a:lnTo>
                <a:lnTo>
                  <a:pt x="38" y="139"/>
                </a:lnTo>
                <a:lnTo>
                  <a:pt x="38" y="114"/>
                </a:lnTo>
                <a:lnTo>
                  <a:pt x="38" y="101"/>
                </a:lnTo>
                <a:lnTo>
                  <a:pt x="25" y="89"/>
                </a:lnTo>
                <a:lnTo>
                  <a:pt x="12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86" name="Freeform 34"/>
          <p:cNvSpPr>
            <a:spLocks noChangeArrowheads="1"/>
          </p:cNvSpPr>
          <p:nvPr/>
        </p:nvSpPr>
        <p:spPr bwMode="auto">
          <a:xfrm>
            <a:off x="7015163" y="3551767"/>
            <a:ext cx="557212" cy="825500"/>
          </a:xfrm>
          <a:custGeom>
            <a:avLst/>
            <a:gdLst>
              <a:gd name="T0" fmla="*/ 865 w 878"/>
              <a:gd name="T1" fmla="*/ 735 h 976"/>
              <a:gd name="T2" fmla="*/ 878 w 878"/>
              <a:gd name="T3" fmla="*/ 773 h 976"/>
              <a:gd name="T4" fmla="*/ 865 w 878"/>
              <a:gd name="T5" fmla="*/ 811 h 976"/>
              <a:gd name="T6" fmla="*/ 852 w 878"/>
              <a:gd name="T7" fmla="*/ 837 h 976"/>
              <a:gd name="T8" fmla="*/ 802 w 878"/>
              <a:gd name="T9" fmla="*/ 887 h 976"/>
              <a:gd name="T10" fmla="*/ 725 w 878"/>
              <a:gd name="T11" fmla="*/ 913 h 976"/>
              <a:gd name="T12" fmla="*/ 662 w 878"/>
              <a:gd name="T13" fmla="*/ 938 h 976"/>
              <a:gd name="T14" fmla="*/ 547 w 878"/>
              <a:gd name="T15" fmla="*/ 963 h 976"/>
              <a:gd name="T16" fmla="*/ 407 w 878"/>
              <a:gd name="T17" fmla="*/ 976 h 976"/>
              <a:gd name="T18" fmla="*/ 280 w 878"/>
              <a:gd name="T19" fmla="*/ 951 h 976"/>
              <a:gd name="T20" fmla="*/ 191 w 878"/>
              <a:gd name="T21" fmla="*/ 913 h 976"/>
              <a:gd name="T22" fmla="*/ 127 w 878"/>
              <a:gd name="T23" fmla="*/ 862 h 976"/>
              <a:gd name="T24" fmla="*/ 89 w 878"/>
              <a:gd name="T25" fmla="*/ 786 h 976"/>
              <a:gd name="T26" fmla="*/ 64 w 878"/>
              <a:gd name="T27" fmla="*/ 710 h 976"/>
              <a:gd name="T28" fmla="*/ 64 w 878"/>
              <a:gd name="T29" fmla="*/ 647 h 976"/>
              <a:gd name="T30" fmla="*/ 51 w 878"/>
              <a:gd name="T31" fmla="*/ 558 h 976"/>
              <a:gd name="T32" fmla="*/ 51 w 878"/>
              <a:gd name="T33" fmla="*/ 456 h 976"/>
              <a:gd name="T34" fmla="*/ 51 w 878"/>
              <a:gd name="T35" fmla="*/ 330 h 976"/>
              <a:gd name="T36" fmla="*/ 51 w 878"/>
              <a:gd name="T37" fmla="*/ 216 h 976"/>
              <a:gd name="T38" fmla="*/ 38 w 878"/>
              <a:gd name="T39" fmla="*/ 140 h 976"/>
              <a:gd name="T40" fmla="*/ 25 w 878"/>
              <a:gd name="T41" fmla="*/ 102 h 976"/>
              <a:gd name="T42" fmla="*/ 0 w 878"/>
              <a:gd name="T43" fmla="*/ 64 h 976"/>
              <a:gd name="T44" fmla="*/ 0 w 878"/>
              <a:gd name="T45" fmla="*/ 26 h 976"/>
              <a:gd name="T46" fmla="*/ 13 w 878"/>
              <a:gd name="T47" fmla="*/ 0 h 976"/>
              <a:gd name="T48" fmla="*/ 51 w 878"/>
              <a:gd name="T49" fmla="*/ 0 h 976"/>
              <a:gd name="T50" fmla="*/ 102 w 878"/>
              <a:gd name="T51" fmla="*/ 13 h 976"/>
              <a:gd name="T52" fmla="*/ 153 w 878"/>
              <a:gd name="T53" fmla="*/ 38 h 976"/>
              <a:gd name="T54" fmla="*/ 165 w 878"/>
              <a:gd name="T55" fmla="*/ 76 h 976"/>
              <a:gd name="T56" fmla="*/ 178 w 878"/>
              <a:gd name="T57" fmla="*/ 127 h 976"/>
              <a:gd name="T58" fmla="*/ 191 w 878"/>
              <a:gd name="T59" fmla="*/ 178 h 976"/>
              <a:gd name="T60" fmla="*/ 178 w 878"/>
              <a:gd name="T61" fmla="*/ 254 h 976"/>
              <a:gd name="T62" fmla="*/ 165 w 878"/>
              <a:gd name="T63" fmla="*/ 418 h 976"/>
              <a:gd name="T64" fmla="*/ 165 w 878"/>
              <a:gd name="T65" fmla="*/ 545 h 976"/>
              <a:gd name="T66" fmla="*/ 165 w 878"/>
              <a:gd name="T67" fmla="*/ 647 h 976"/>
              <a:gd name="T68" fmla="*/ 204 w 878"/>
              <a:gd name="T69" fmla="*/ 723 h 976"/>
              <a:gd name="T70" fmla="*/ 229 w 878"/>
              <a:gd name="T71" fmla="*/ 748 h 976"/>
              <a:gd name="T72" fmla="*/ 267 w 878"/>
              <a:gd name="T73" fmla="*/ 773 h 976"/>
              <a:gd name="T74" fmla="*/ 318 w 878"/>
              <a:gd name="T75" fmla="*/ 786 h 976"/>
              <a:gd name="T76" fmla="*/ 382 w 878"/>
              <a:gd name="T77" fmla="*/ 786 h 976"/>
              <a:gd name="T78" fmla="*/ 522 w 878"/>
              <a:gd name="T79" fmla="*/ 773 h 976"/>
              <a:gd name="T80" fmla="*/ 611 w 878"/>
              <a:gd name="T81" fmla="*/ 748 h 976"/>
              <a:gd name="T82" fmla="*/ 649 w 878"/>
              <a:gd name="T83" fmla="*/ 723 h 976"/>
              <a:gd name="T84" fmla="*/ 674 w 878"/>
              <a:gd name="T85" fmla="*/ 672 h 976"/>
              <a:gd name="T86" fmla="*/ 700 w 878"/>
              <a:gd name="T87" fmla="*/ 596 h 976"/>
              <a:gd name="T88" fmla="*/ 712 w 878"/>
              <a:gd name="T89" fmla="*/ 507 h 976"/>
              <a:gd name="T90" fmla="*/ 725 w 878"/>
              <a:gd name="T91" fmla="*/ 406 h 976"/>
              <a:gd name="T92" fmla="*/ 738 w 878"/>
              <a:gd name="T93" fmla="*/ 342 h 976"/>
              <a:gd name="T94" fmla="*/ 751 w 878"/>
              <a:gd name="T95" fmla="*/ 304 h 976"/>
              <a:gd name="T96" fmla="*/ 763 w 878"/>
              <a:gd name="T97" fmla="*/ 292 h 976"/>
              <a:gd name="T98" fmla="*/ 776 w 878"/>
              <a:gd name="T99" fmla="*/ 317 h 976"/>
              <a:gd name="T100" fmla="*/ 789 w 878"/>
              <a:gd name="T101" fmla="*/ 355 h 976"/>
              <a:gd name="T102" fmla="*/ 789 w 878"/>
              <a:gd name="T103" fmla="*/ 418 h 976"/>
              <a:gd name="T104" fmla="*/ 802 w 878"/>
              <a:gd name="T105" fmla="*/ 532 h 976"/>
              <a:gd name="T106" fmla="*/ 827 w 878"/>
              <a:gd name="T107" fmla="*/ 634 h 976"/>
              <a:gd name="T108" fmla="*/ 840 w 878"/>
              <a:gd name="T109" fmla="*/ 697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78" h="976">
                <a:moveTo>
                  <a:pt x="852" y="723"/>
                </a:moveTo>
                <a:lnTo>
                  <a:pt x="865" y="735"/>
                </a:lnTo>
                <a:lnTo>
                  <a:pt x="865" y="761"/>
                </a:lnTo>
                <a:lnTo>
                  <a:pt x="878" y="773"/>
                </a:lnTo>
                <a:lnTo>
                  <a:pt x="878" y="799"/>
                </a:lnTo>
                <a:lnTo>
                  <a:pt x="865" y="811"/>
                </a:lnTo>
                <a:lnTo>
                  <a:pt x="865" y="824"/>
                </a:lnTo>
                <a:lnTo>
                  <a:pt x="852" y="837"/>
                </a:lnTo>
                <a:lnTo>
                  <a:pt x="840" y="862"/>
                </a:lnTo>
                <a:lnTo>
                  <a:pt x="802" y="887"/>
                </a:lnTo>
                <a:lnTo>
                  <a:pt x="751" y="900"/>
                </a:lnTo>
                <a:lnTo>
                  <a:pt x="725" y="913"/>
                </a:lnTo>
                <a:lnTo>
                  <a:pt x="687" y="925"/>
                </a:lnTo>
                <a:lnTo>
                  <a:pt x="662" y="938"/>
                </a:lnTo>
                <a:lnTo>
                  <a:pt x="623" y="938"/>
                </a:lnTo>
                <a:lnTo>
                  <a:pt x="547" y="963"/>
                </a:lnTo>
                <a:lnTo>
                  <a:pt x="483" y="963"/>
                </a:lnTo>
                <a:lnTo>
                  <a:pt x="407" y="976"/>
                </a:lnTo>
                <a:lnTo>
                  <a:pt x="344" y="963"/>
                </a:lnTo>
                <a:lnTo>
                  <a:pt x="280" y="951"/>
                </a:lnTo>
                <a:lnTo>
                  <a:pt x="229" y="938"/>
                </a:lnTo>
                <a:lnTo>
                  <a:pt x="191" y="913"/>
                </a:lnTo>
                <a:lnTo>
                  <a:pt x="153" y="900"/>
                </a:lnTo>
                <a:lnTo>
                  <a:pt x="127" y="862"/>
                </a:lnTo>
                <a:lnTo>
                  <a:pt x="102" y="824"/>
                </a:lnTo>
                <a:lnTo>
                  <a:pt x="89" y="786"/>
                </a:lnTo>
                <a:lnTo>
                  <a:pt x="76" y="735"/>
                </a:lnTo>
                <a:lnTo>
                  <a:pt x="64" y="710"/>
                </a:lnTo>
                <a:lnTo>
                  <a:pt x="64" y="685"/>
                </a:lnTo>
                <a:lnTo>
                  <a:pt x="64" y="647"/>
                </a:lnTo>
                <a:lnTo>
                  <a:pt x="64" y="608"/>
                </a:lnTo>
                <a:lnTo>
                  <a:pt x="51" y="558"/>
                </a:lnTo>
                <a:lnTo>
                  <a:pt x="51" y="507"/>
                </a:lnTo>
                <a:lnTo>
                  <a:pt x="51" y="456"/>
                </a:lnTo>
                <a:lnTo>
                  <a:pt x="51" y="393"/>
                </a:lnTo>
                <a:lnTo>
                  <a:pt x="51" y="330"/>
                </a:lnTo>
                <a:lnTo>
                  <a:pt x="51" y="266"/>
                </a:lnTo>
                <a:lnTo>
                  <a:pt x="51" y="216"/>
                </a:lnTo>
                <a:lnTo>
                  <a:pt x="38" y="178"/>
                </a:lnTo>
                <a:lnTo>
                  <a:pt x="38" y="140"/>
                </a:lnTo>
                <a:lnTo>
                  <a:pt x="38" y="114"/>
                </a:lnTo>
                <a:lnTo>
                  <a:pt x="25" y="102"/>
                </a:lnTo>
                <a:lnTo>
                  <a:pt x="25" y="76"/>
                </a:lnTo>
                <a:lnTo>
                  <a:pt x="0" y="64"/>
                </a:lnTo>
                <a:lnTo>
                  <a:pt x="0" y="51"/>
                </a:lnTo>
                <a:lnTo>
                  <a:pt x="0" y="26"/>
                </a:lnTo>
                <a:lnTo>
                  <a:pt x="0" y="13"/>
                </a:lnTo>
                <a:lnTo>
                  <a:pt x="13" y="0"/>
                </a:lnTo>
                <a:lnTo>
                  <a:pt x="25" y="0"/>
                </a:lnTo>
                <a:lnTo>
                  <a:pt x="51" y="0"/>
                </a:lnTo>
                <a:lnTo>
                  <a:pt x="76" y="0"/>
                </a:lnTo>
                <a:lnTo>
                  <a:pt x="102" y="13"/>
                </a:lnTo>
                <a:lnTo>
                  <a:pt x="127" y="26"/>
                </a:lnTo>
                <a:lnTo>
                  <a:pt x="153" y="38"/>
                </a:lnTo>
                <a:lnTo>
                  <a:pt x="165" y="64"/>
                </a:lnTo>
                <a:lnTo>
                  <a:pt x="165" y="76"/>
                </a:lnTo>
                <a:lnTo>
                  <a:pt x="178" y="102"/>
                </a:lnTo>
                <a:lnTo>
                  <a:pt x="178" y="127"/>
                </a:lnTo>
                <a:lnTo>
                  <a:pt x="191" y="152"/>
                </a:lnTo>
                <a:lnTo>
                  <a:pt x="191" y="178"/>
                </a:lnTo>
                <a:lnTo>
                  <a:pt x="191" y="216"/>
                </a:lnTo>
                <a:lnTo>
                  <a:pt x="178" y="254"/>
                </a:lnTo>
                <a:lnTo>
                  <a:pt x="178" y="342"/>
                </a:lnTo>
                <a:lnTo>
                  <a:pt x="165" y="418"/>
                </a:lnTo>
                <a:lnTo>
                  <a:pt x="165" y="482"/>
                </a:lnTo>
                <a:lnTo>
                  <a:pt x="165" y="545"/>
                </a:lnTo>
                <a:lnTo>
                  <a:pt x="165" y="596"/>
                </a:lnTo>
                <a:lnTo>
                  <a:pt x="165" y="647"/>
                </a:lnTo>
                <a:lnTo>
                  <a:pt x="178" y="685"/>
                </a:lnTo>
                <a:lnTo>
                  <a:pt x="204" y="723"/>
                </a:lnTo>
                <a:lnTo>
                  <a:pt x="216" y="735"/>
                </a:lnTo>
                <a:lnTo>
                  <a:pt x="229" y="748"/>
                </a:lnTo>
                <a:lnTo>
                  <a:pt x="242" y="761"/>
                </a:lnTo>
                <a:lnTo>
                  <a:pt x="267" y="773"/>
                </a:lnTo>
                <a:lnTo>
                  <a:pt x="293" y="773"/>
                </a:lnTo>
                <a:lnTo>
                  <a:pt x="318" y="786"/>
                </a:lnTo>
                <a:lnTo>
                  <a:pt x="356" y="786"/>
                </a:lnTo>
                <a:lnTo>
                  <a:pt x="382" y="786"/>
                </a:lnTo>
                <a:lnTo>
                  <a:pt x="458" y="786"/>
                </a:lnTo>
                <a:lnTo>
                  <a:pt x="522" y="773"/>
                </a:lnTo>
                <a:lnTo>
                  <a:pt x="573" y="773"/>
                </a:lnTo>
                <a:lnTo>
                  <a:pt x="611" y="748"/>
                </a:lnTo>
                <a:lnTo>
                  <a:pt x="636" y="735"/>
                </a:lnTo>
                <a:lnTo>
                  <a:pt x="649" y="723"/>
                </a:lnTo>
                <a:lnTo>
                  <a:pt x="662" y="697"/>
                </a:lnTo>
                <a:lnTo>
                  <a:pt x="674" y="672"/>
                </a:lnTo>
                <a:lnTo>
                  <a:pt x="687" y="634"/>
                </a:lnTo>
                <a:lnTo>
                  <a:pt x="700" y="596"/>
                </a:lnTo>
                <a:lnTo>
                  <a:pt x="700" y="558"/>
                </a:lnTo>
                <a:lnTo>
                  <a:pt x="712" y="507"/>
                </a:lnTo>
                <a:lnTo>
                  <a:pt x="712" y="456"/>
                </a:lnTo>
                <a:lnTo>
                  <a:pt x="725" y="406"/>
                </a:lnTo>
                <a:lnTo>
                  <a:pt x="725" y="380"/>
                </a:lnTo>
                <a:lnTo>
                  <a:pt x="738" y="342"/>
                </a:lnTo>
                <a:lnTo>
                  <a:pt x="738" y="317"/>
                </a:lnTo>
                <a:lnTo>
                  <a:pt x="751" y="304"/>
                </a:lnTo>
                <a:lnTo>
                  <a:pt x="751" y="292"/>
                </a:lnTo>
                <a:lnTo>
                  <a:pt x="763" y="292"/>
                </a:lnTo>
                <a:lnTo>
                  <a:pt x="776" y="304"/>
                </a:lnTo>
                <a:lnTo>
                  <a:pt x="776" y="317"/>
                </a:lnTo>
                <a:lnTo>
                  <a:pt x="776" y="330"/>
                </a:lnTo>
                <a:lnTo>
                  <a:pt x="789" y="355"/>
                </a:lnTo>
                <a:lnTo>
                  <a:pt x="789" y="393"/>
                </a:lnTo>
                <a:lnTo>
                  <a:pt x="789" y="418"/>
                </a:lnTo>
                <a:lnTo>
                  <a:pt x="802" y="456"/>
                </a:lnTo>
                <a:lnTo>
                  <a:pt x="802" y="532"/>
                </a:lnTo>
                <a:lnTo>
                  <a:pt x="814" y="608"/>
                </a:lnTo>
                <a:lnTo>
                  <a:pt x="827" y="634"/>
                </a:lnTo>
                <a:lnTo>
                  <a:pt x="827" y="672"/>
                </a:lnTo>
                <a:lnTo>
                  <a:pt x="840" y="697"/>
                </a:lnTo>
                <a:lnTo>
                  <a:pt x="852" y="72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88" name="Freeform 36"/>
          <p:cNvSpPr>
            <a:spLocks noChangeArrowheads="1"/>
          </p:cNvSpPr>
          <p:nvPr/>
        </p:nvSpPr>
        <p:spPr bwMode="auto">
          <a:xfrm>
            <a:off x="6489700" y="2961217"/>
            <a:ext cx="889000" cy="279400"/>
          </a:xfrm>
          <a:custGeom>
            <a:avLst/>
            <a:gdLst>
              <a:gd name="T0" fmla="*/ 1158 w 1400"/>
              <a:gd name="T1" fmla="*/ 13 h 330"/>
              <a:gd name="T2" fmla="*/ 1247 w 1400"/>
              <a:gd name="T3" fmla="*/ 0 h 330"/>
              <a:gd name="T4" fmla="*/ 1298 w 1400"/>
              <a:gd name="T5" fmla="*/ 26 h 330"/>
              <a:gd name="T6" fmla="*/ 1349 w 1400"/>
              <a:gd name="T7" fmla="*/ 51 h 330"/>
              <a:gd name="T8" fmla="*/ 1374 w 1400"/>
              <a:gd name="T9" fmla="*/ 89 h 330"/>
              <a:gd name="T10" fmla="*/ 1400 w 1400"/>
              <a:gd name="T11" fmla="*/ 102 h 330"/>
              <a:gd name="T12" fmla="*/ 1387 w 1400"/>
              <a:gd name="T13" fmla="*/ 114 h 330"/>
              <a:gd name="T14" fmla="*/ 1361 w 1400"/>
              <a:gd name="T15" fmla="*/ 127 h 330"/>
              <a:gd name="T16" fmla="*/ 1310 w 1400"/>
              <a:gd name="T17" fmla="*/ 140 h 330"/>
              <a:gd name="T18" fmla="*/ 1234 w 1400"/>
              <a:gd name="T19" fmla="*/ 152 h 330"/>
              <a:gd name="T20" fmla="*/ 1094 w 1400"/>
              <a:gd name="T21" fmla="*/ 178 h 330"/>
              <a:gd name="T22" fmla="*/ 903 w 1400"/>
              <a:gd name="T23" fmla="*/ 203 h 330"/>
              <a:gd name="T24" fmla="*/ 725 w 1400"/>
              <a:gd name="T25" fmla="*/ 228 h 330"/>
              <a:gd name="T26" fmla="*/ 534 w 1400"/>
              <a:gd name="T27" fmla="*/ 266 h 330"/>
              <a:gd name="T28" fmla="*/ 382 w 1400"/>
              <a:gd name="T29" fmla="*/ 292 h 330"/>
              <a:gd name="T30" fmla="*/ 293 w 1400"/>
              <a:gd name="T31" fmla="*/ 317 h 330"/>
              <a:gd name="T32" fmla="*/ 229 w 1400"/>
              <a:gd name="T33" fmla="*/ 317 h 330"/>
              <a:gd name="T34" fmla="*/ 191 w 1400"/>
              <a:gd name="T35" fmla="*/ 330 h 330"/>
              <a:gd name="T36" fmla="*/ 153 w 1400"/>
              <a:gd name="T37" fmla="*/ 330 h 330"/>
              <a:gd name="T38" fmla="*/ 76 w 1400"/>
              <a:gd name="T39" fmla="*/ 304 h 330"/>
              <a:gd name="T40" fmla="*/ 26 w 1400"/>
              <a:gd name="T41" fmla="*/ 279 h 330"/>
              <a:gd name="T42" fmla="*/ 0 w 1400"/>
              <a:gd name="T43" fmla="*/ 254 h 330"/>
              <a:gd name="T44" fmla="*/ 13 w 1400"/>
              <a:gd name="T45" fmla="*/ 241 h 330"/>
              <a:gd name="T46" fmla="*/ 38 w 1400"/>
              <a:gd name="T47" fmla="*/ 228 h 330"/>
              <a:gd name="T48" fmla="*/ 76 w 1400"/>
              <a:gd name="T49" fmla="*/ 216 h 330"/>
              <a:gd name="T50" fmla="*/ 127 w 1400"/>
              <a:gd name="T51" fmla="*/ 203 h 330"/>
              <a:gd name="T52" fmla="*/ 178 w 1400"/>
              <a:gd name="T53" fmla="*/ 203 h 330"/>
              <a:gd name="T54" fmla="*/ 242 w 1400"/>
              <a:gd name="T55" fmla="*/ 190 h 330"/>
              <a:gd name="T56" fmla="*/ 331 w 1400"/>
              <a:gd name="T57" fmla="*/ 178 h 330"/>
              <a:gd name="T58" fmla="*/ 420 w 1400"/>
              <a:gd name="T59" fmla="*/ 165 h 330"/>
              <a:gd name="T60" fmla="*/ 534 w 1400"/>
              <a:gd name="T61" fmla="*/ 152 h 330"/>
              <a:gd name="T62" fmla="*/ 662 w 1400"/>
              <a:gd name="T63" fmla="*/ 114 h 330"/>
              <a:gd name="T64" fmla="*/ 789 w 1400"/>
              <a:gd name="T65" fmla="*/ 89 h 330"/>
              <a:gd name="T66" fmla="*/ 916 w 1400"/>
              <a:gd name="T67" fmla="*/ 64 h 330"/>
              <a:gd name="T68" fmla="*/ 1005 w 1400"/>
              <a:gd name="T69" fmla="*/ 38 h 330"/>
              <a:gd name="T70" fmla="*/ 1081 w 1400"/>
              <a:gd name="T71" fmla="*/ 26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00" h="330">
                <a:moveTo>
                  <a:pt x="1107" y="26"/>
                </a:moveTo>
                <a:lnTo>
                  <a:pt x="1158" y="13"/>
                </a:lnTo>
                <a:lnTo>
                  <a:pt x="1209" y="0"/>
                </a:lnTo>
                <a:lnTo>
                  <a:pt x="1247" y="0"/>
                </a:lnTo>
                <a:lnTo>
                  <a:pt x="1272" y="13"/>
                </a:lnTo>
                <a:lnTo>
                  <a:pt x="1298" y="26"/>
                </a:lnTo>
                <a:lnTo>
                  <a:pt x="1323" y="38"/>
                </a:lnTo>
                <a:lnTo>
                  <a:pt x="1349" y="51"/>
                </a:lnTo>
                <a:lnTo>
                  <a:pt x="1361" y="64"/>
                </a:lnTo>
                <a:lnTo>
                  <a:pt x="1374" y="89"/>
                </a:lnTo>
                <a:lnTo>
                  <a:pt x="1387" y="102"/>
                </a:lnTo>
                <a:lnTo>
                  <a:pt x="1400" y="102"/>
                </a:lnTo>
                <a:lnTo>
                  <a:pt x="1400" y="114"/>
                </a:lnTo>
                <a:lnTo>
                  <a:pt x="1387" y="114"/>
                </a:lnTo>
                <a:lnTo>
                  <a:pt x="1374" y="127"/>
                </a:lnTo>
                <a:lnTo>
                  <a:pt x="1361" y="127"/>
                </a:lnTo>
                <a:lnTo>
                  <a:pt x="1336" y="140"/>
                </a:lnTo>
                <a:lnTo>
                  <a:pt x="1310" y="140"/>
                </a:lnTo>
                <a:lnTo>
                  <a:pt x="1272" y="152"/>
                </a:lnTo>
                <a:lnTo>
                  <a:pt x="1234" y="152"/>
                </a:lnTo>
                <a:lnTo>
                  <a:pt x="1196" y="165"/>
                </a:lnTo>
                <a:lnTo>
                  <a:pt x="1094" y="178"/>
                </a:lnTo>
                <a:lnTo>
                  <a:pt x="992" y="190"/>
                </a:lnTo>
                <a:lnTo>
                  <a:pt x="903" y="203"/>
                </a:lnTo>
                <a:lnTo>
                  <a:pt x="814" y="216"/>
                </a:lnTo>
                <a:lnTo>
                  <a:pt x="725" y="228"/>
                </a:lnTo>
                <a:lnTo>
                  <a:pt x="623" y="241"/>
                </a:lnTo>
                <a:lnTo>
                  <a:pt x="534" y="266"/>
                </a:lnTo>
                <a:lnTo>
                  <a:pt x="420" y="279"/>
                </a:lnTo>
                <a:lnTo>
                  <a:pt x="382" y="292"/>
                </a:lnTo>
                <a:lnTo>
                  <a:pt x="331" y="304"/>
                </a:lnTo>
                <a:lnTo>
                  <a:pt x="293" y="317"/>
                </a:lnTo>
                <a:lnTo>
                  <a:pt x="255" y="317"/>
                </a:lnTo>
                <a:lnTo>
                  <a:pt x="229" y="317"/>
                </a:lnTo>
                <a:lnTo>
                  <a:pt x="204" y="330"/>
                </a:lnTo>
                <a:lnTo>
                  <a:pt x="191" y="330"/>
                </a:lnTo>
                <a:lnTo>
                  <a:pt x="178" y="330"/>
                </a:lnTo>
                <a:lnTo>
                  <a:pt x="153" y="330"/>
                </a:lnTo>
                <a:lnTo>
                  <a:pt x="127" y="317"/>
                </a:lnTo>
                <a:lnTo>
                  <a:pt x="76" y="304"/>
                </a:lnTo>
                <a:lnTo>
                  <a:pt x="51" y="292"/>
                </a:lnTo>
                <a:lnTo>
                  <a:pt x="26" y="279"/>
                </a:lnTo>
                <a:lnTo>
                  <a:pt x="13" y="266"/>
                </a:lnTo>
                <a:lnTo>
                  <a:pt x="0" y="254"/>
                </a:lnTo>
                <a:lnTo>
                  <a:pt x="0" y="241"/>
                </a:lnTo>
                <a:lnTo>
                  <a:pt x="13" y="241"/>
                </a:lnTo>
                <a:lnTo>
                  <a:pt x="26" y="228"/>
                </a:lnTo>
                <a:lnTo>
                  <a:pt x="38" y="228"/>
                </a:lnTo>
                <a:lnTo>
                  <a:pt x="64" y="216"/>
                </a:lnTo>
                <a:lnTo>
                  <a:pt x="76" y="216"/>
                </a:lnTo>
                <a:lnTo>
                  <a:pt x="102" y="216"/>
                </a:lnTo>
                <a:lnTo>
                  <a:pt x="127" y="203"/>
                </a:lnTo>
                <a:lnTo>
                  <a:pt x="153" y="203"/>
                </a:lnTo>
                <a:lnTo>
                  <a:pt x="178" y="203"/>
                </a:lnTo>
                <a:lnTo>
                  <a:pt x="216" y="190"/>
                </a:lnTo>
                <a:lnTo>
                  <a:pt x="242" y="190"/>
                </a:lnTo>
                <a:lnTo>
                  <a:pt x="280" y="190"/>
                </a:lnTo>
                <a:lnTo>
                  <a:pt x="331" y="178"/>
                </a:lnTo>
                <a:lnTo>
                  <a:pt x="369" y="178"/>
                </a:lnTo>
                <a:lnTo>
                  <a:pt x="420" y="165"/>
                </a:lnTo>
                <a:lnTo>
                  <a:pt x="471" y="152"/>
                </a:lnTo>
                <a:lnTo>
                  <a:pt x="534" y="152"/>
                </a:lnTo>
                <a:lnTo>
                  <a:pt x="585" y="140"/>
                </a:lnTo>
                <a:lnTo>
                  <a:pt x="662" y="114"/>
                </a:lnTo>
                <a:lnTo>
                  <a:pt x="725" y="102"/>
                </a:lnTo>
                <a:lnTo>
                  <a:pt x="789" y="89"/>
                </a:lnTo>
                <a:lnTo>
                  <a:pt x="852" y="76"/>
                </a:lnTo>
                <a:lnTo>
                  <a:pt x="916" y="64"/>
                </a:lnTo>
                <a:lnTo>
                  <a:pt x="967" y="51"/>
                </a:lnTo>
                <a:lnTo>
                  <a:pt x="1005" y="38"/>
                </a:lnTo>
                <a:lnTo>
                  <a:pt x="1043" y="38"/>
                </a:lnTo>
                <a:lnTo>
                  <a:pt x="1081" y="26"/>
                </a:lnTo>
                <a:lnTo>
                  <a:pt x="1107" y="2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89" name="Freeform 37"/>
          <p:cNvSpPr>
            <a:spLocks noChangeArrowheads="1"/>
          </p:cNvSpPr>
          <p:nvPr/>
        </p:nvSpPr>
        <p:spPr bwMode="auto">
          <a:xfrm>
            <a:off x="6991351" y="2222500"/>
            <a:ext cx="193675" cy="685800"/>
          </a:xfrm>
          <a:custGeom>
            <a:avLst/>
            <a:gdLst>
              <a:gd name="T0" fmla="*/ 102 w 305"/>
              <a:gd name="T1" fmla="*/ 228 h 811"/>
              <a:gd name="T2" fmla="*/ 102 w 305"/>
              <a:gd name="T3" fmla="*/ 190 h 811"/>
              <a:gd name="T4" fmla="*/ 102 w 305"/>
              <a:gd name="T5" fmla="*/ 165 h 811"/>
              <a:gd name="T6" fmla="*/ 102 w 305"/>
              <a:gd name="T7" fmla="*/ 139 h 811"/>
              <a:gd name="T8" fmla="*/ 102 w 305"/>
              <a:gd name="T9" fmla="*/ 114 h 811"/>
              <a:gd name="T10" fmla="*/ 102 w 305"/>
              <a:gd name="T11" fmla="*/ 101 h 811"/>
              <a:gd name="T12" fmla="*/ 89 w 305"/>
              <a:gd name="T13" fmla="*/ 89 h 811"/>
              <a:gd name="T14" fmla="*/ 89 w 305"/>
              <a:gd name="T15" fmla="*/ 76 h 811"/>
              <a:gd name="T16" fmla="*/ 76 w 305"/>
              <a:gd name="T17" fmla="*/ 63 h 811"/>
              <a:gd name="T18" fmla="*/ 63 w 305"/>
              <a:gd name="T19" fmla="*/ 63 h 811"/>
              <a:gd name="T20" fmla="*/ 63 w 305"/>
              <a:gd name="T21" fmla="*/ 38 h 811"/>
              <a:gd name="T22" fmla="*/ 63 w 305"/>
              <a:gd name="T23" fmla="*/ 25 h 811"/>
              <a:gd name="T24" fmla="*/ 63 w 305"/>
              <a:gd name="T25" fmla="*/ 13 h 811"/>
              <a:gd name="T26" fmla="*/ 76 w 305"/>
              <a:gd name="T27" fmla="*/ 0 h 811"/>
              <a:gd name="T28" fmla="*/ 89 w 305"/>
              <a:gd name="T29" fmla="*/ 0 h 811"/>
              <a:gd name="T30" fmla="*/ 102 w 305"/>
              <a:gd name="T31" fmla="*/ 0 h 811"/>
              <a:gd name="T32" fmla="*/ 114 w 305"/>
              <a:gd name="T33" fmla="*/ 0 h 811"/>
              <a:gd name="T34" fmla="*/ 140 w 305"/>
              <a:gd name="T35" fmla="*/ 0 h 811"/>
              <a:gd name="T36" fmla="*/ 153 w 305"/>
              <a:gd name="T37" fmla="*/ 0 h 811"/>
              <a:gd name="T38" fmla="*/ 178 w 305"/>
              <a:gd name="T39" fmla="*/ 13 h 811"/>
              <a:gd name="T40" fmla="*/ 216 w 305"/>
              <a:gd name="T41" fmla="*/ 25 h 811"/>
              <a:gd name="T42" fmla="*/ 242 w 305"/>
              <a:gd name="T43" fmla="*/ 38 h 811"/>
              <a:gd name="T44" fmla="*/ 254 w 305"/>
              <a:gd name="T45" fmla="*/ 51 h 811"/>
              <a:gd name="T46" fmla="*/ 267 w 305"/>
              <a:gd name="T47" fmla="*/ 51 h 811"/>
              <a:gd name="T48" fmla="*/ 280 w 305"/>
              <a:gd name="T49" fmla="*/ 63 h 811"/>
              <a:gd name="T50" fmla="*/ 292 w 305"/>
              <a:gd name="T51" fmla="*/ 76 h 811"/>
              <a:gd name="T52" fmla="*/ 292 w 305"/>
              <a:gd name="T53" fmla="*/ 89 h 811"/>
              <a:gd name="T54" fmla="*/ 305 w 305"/>
              <a:gd name="T55" fmla="*/ 101 h 811"/>
              <a:gd name="T56" fmla="*/ 292 w 305"/>
              <a:gd name="T57" fmla="*/ 127 h 811"/>
              <a:gd name="T58" fmla="*/ 292 w 305"/>
              <a:gd name="T59" fmla="*/ 152 h 811"/>
              <a:gd name="T60" fmla="*/ 292 w 305"/>
              <a:gd name="T61" fmla="*/ 177 h 811"/>
              <a:gd name="T62" fmla="*/ 280 w 305"/>
              <a:gd name="T63" fmla="*/ 215 h 811"/>
              <a:gd name="T64" fmla="*/ 267 w 305"/>
              <a:gd name="T65" fmla="*/ 253 h 811"/>
              <a:gd name="T66" fmla="*/ 254 w 305"/>
              <a:gd name="T67" fmla="*/ 304 h 811"/>
              <a:gd name="T68" fmla="*/ 216 w 305"/>
              <a:gd name="T69" fmla="*/ 406 h 811"/>
              <a:gd name="T70" fmla="*/ 191 w 305"/>
              <a:gd name="T71" fmla="*/ 494 h 811"/>
              <a:gd name="T72" fmla="*/ 153 w 305"/>
              <a:gd name="T73" fmla="*/ 583 h 811"/>
              <a:gd name="T74" fmla="*/ 114 w 305"/>
              <a:gd name="T75" fmla="*/ 659 h 811"/>
              <a:gd name="T76" fmla="*/ 89 w 305"/>
              <a:gd name="T77" fmla="*/ 697 h 811"/>
              <a:gd name="T78" fmla="*/ 76 w 305"/>
              <a:gd name="T79" fmla="*/ 735 h 811"/>
              <a:gd name="T80" fmla="*/ 63 w 305"/>
              <a:gd name="T81" fmla="*/ 760 h 811"/>
              <a:gd name="T82" fmla="*/ 51 w 305"/>
              <a:gd name="T83" fmla="*/ 786 h 811"/>
              <a:gd name="T84" fmla="*/ 38 w 305"/>
              <a:gd name="T85" fmla="*/ 798 h 811"/>
              <a:gd name="T86" fmla="*/ 25 w 305"/>
              <a:gd name="T87" fmla="*/ 811 h 811"/>
              <a:gd name="T88" fmla="*/ 13 w 305"/>
              <a:gd name="T89" fmla="*/ 811 h 811"/>
              <a:gd name="T90" fmla="*/ 0 w 305"/>
              <a:gd name="T91" fmla="*/ 798 h 811"/>
              <a:gd name="T92" fmla="*/ 0 w 305"/>
              <a:gd name="T93" fmla="*/ 773 h 811"/>
              <a:gd name="T94" fmla="*/ 0 w 305"/>
              <a:gd name="T95" fmla="*/ 748 h 811"/>
              <a:gd name="T96" fmla="*/ 13 w 305"/>
              <a:gd name="T97" fmla="*/ 722 h 811"/>
              <a:gd name="T98" fmla="*/ 13 w 305"/>
              <a:gd name="T99" fmla="*/ 672 h 811"/>
              <a:gd name="T100" fmla="*/ 25 w 305"/>
              <a:gd name="T101" fmla="*/ 634 h 811"/>
              <a:gd name="T102" fmla="*/ 38 w 305"/>
              <a:gd name="T103" fmla="*/ 570 h 811"/>
              <a:gd name="T104" fmla="*/ 51 w 305"/>
              <a:gd name="T105" fmla="*/ 520 h 811"/>
              <a:gd name="T106" fmla="*/ 63 w 305"/>
              <a:gd name="T107" fmla="*/ 469 h 811"/>
              <a:gd name="T108" fmla="*/ 63 w 305"/>
              <a:gd name="T109" fmla="*/ 418 h 811"/>
              <a:gd name="T110" fmla="*/ 76 w 305"/>
              <a:gd name="T111" fmla="*/ 368 h 811"/>
              <a:gd name="T112" fmla="*/ 89 w 305"/>
              <a:gd name="T113" fmla="*/ 329 h 811"/>
              <a:gd name="T114" fmla="*/ 89 w 305"/>
              <a:gd name="T115" fmla="*/ 291 h 811"/>
              <a:gd name="T116" fmla="*/ 102 w 305"/>
              <a:gd name="T117" fmla="*/ 253 h 811"/>
              <a:gd name="T118" fmla="*/ 102 w 305"/>
              <a:gd name="T119" fmla="*/ 228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5" h="811">
                <a:moveTo>
                  <a:pt x="102" y="228"/>
                </a:moveTo>
                <a:lnTo>
                  <a:pt x="102" y="190"/>
                </a:lnTo>
                <a:lnTo>
                  <a:pt x="102" y="165"/>
                </a:lnTo>
                <a:lnTo>
                  <a:pt x="102" y="139"/>
                </a:lnTo>
                <a:lnTo>
                  <a:pt x="102" y="114"/>
                </a:lnTo>
                <a:lnTo>
                  <a:pt x="102" y="101"/>
                </a:lnTo>
                <a:lnTo>
                  <a:pt x="89" y="89"/>
                </a:lnTo>
                <a:lnTo>
                  <a:pt x="89" y="76"/>
                </a:lnTo>
                <a:lnTo>
                  <a:pt x="76" y="63"/>
                </a:lnTo>
                <a:lnTo>
                  <a:pt x="63" y="63"/>
                </a:lnTo>
                <a:lnTo>
                  <a:pt x="63" y="38"/>
                </a:lnTo>
                <a:lnTo>
                  <a:pt x="63" y="25"/>
                </a:lnTo>
                <a:lnTo>
                  <a:pt x="63" y="13"/>
                </a:lnTo>
                <a:lnTo>
                  <a:pt x="76" y="0"/>
                </a:lnTo>
                <a:lnTo>
                  <a:pt x="89" y="0"/>
                </a:lnTo>
                <a:lnTo>
                  <a:pt x="102" y="0"/>
                </a:lnTo>
                <a:lnTo>
                  <a:pt x="114" y="0"/>
                </a:lnTo>
                <a:lnTo>
                  <a:pt x="140" y="0"/>
                </a:lnTo>
                <a:lnTo>
                  <a:pt x="153" y="0"/>
                </a:lnTo>
                <a:lnTo>
                  <a:pt x="178" y="13"/>
                </a:lnTo>
                <a:lnTo>
                  <a:pt x="216" y="25"/>
                </a:lnTo>
                <a:lnTo>
                  <a:pt x="242" y="38"/>
                </a:lnTo>
                <a:lnTo>
                  <a:pt x="254" y="51"/>
                </a:lnTo>
                <a:lnTo>
                  <a:pt x="267" y="51"/>
                </a:lnTo>
                <a:lnTo>
                  <a:pt x="280" y="63"/>
                </a:lnTo>
                <a:lnTo>
                  <a:pt x="292" y="76"/>
                </a:lnTo>
                <a:lnTo>
                  <a:pt x="292" y="89"/>
                </a:lnTo>
                <a:lnTo>
                  <a:pt x="305" y="101"/>
                </a:lnTo>
                <a:lnTo>
                  <a:pt x="292" y="127"/>
                </a:lnTo>
                <a:lnTo>
                  <a:pt x="292" y="152"/>
                </a:lnTo>
                <a:lnTo>
                  <a:pt x="292" y="177"/>
                </a:lnTo>
                <a:lnTo>
                  <a:pt x="280" y="215"/>
                </a:lnTo>
                <a:lnTo>
                  <a:pt x="267" y="253"/>
                </a:lnTo>
                <a:lnTo>
                  <a:pt x="254" y="304"/>
                </a:lnTo>
                <a:lnTo>
                  <a:pt x="216" y="406"/>
                </a:lnTo>
                <a:lnTo>
                  <a:pt x="191" y="494"/>
                </a:lnTo>
                <a:lnTo>
                  <a:pt x="153" y="583"/>
                </a:lnTo>
                <a:lnTo>
                  <a:pt x="114" y="659"/>
                </a:lnTo>
                <a:lnTo>
                  <a:pt x="89" y="697"/>
                </a:lnTo>
                <a:lnTo>
                  <a:pt x="76" y="735"/>
                </a:lnTo>
                <a:lnTo>
                  <a:pt x="63" y="760"/>
                </a:lnTo>
                <a:lnTo>
                  <a:pt x="51" y="786"/>
                </a:lnTo>
                <a:lnTo>
                  <a:pt x="38" y="798"/>
                </a:lnTo>
                <a:lnTo>
                  <a:pt x="25" y="811"/>
                </a:lnTo>
                <a:lnTo>
                  <a:pt x="13" y="811"/>
                </a:lnTo>
                <a:lnTo>
                  <a:pt x="0" y="798"/>
                </a:lnTo>
                <a:lnTo>
                  <a:pt x="0" y="773"/>
                </a:lnTo>
                <a:lnTo>
                  <a:pt x="0" y="748"/>
                </a:lnTo>
                <a:lnTo>
                  <a:pt x="13" y="722"/>
                </a:lnTo>
                <a:lnTo>
                  <a:pt x="13" y="672"/>
                </a:lnTo>
                <a:lnTo>
                  <a:pt x="25" y="634"/>
                </a:lnTo>
                <a:lnTo>
                  <a:pt x="38" y="570"/>
                </a:lnTo>
                <a:lnTo>
                  <a:pt x="51" y="520"/>
                </a:lnTo>
                <a:lnTo>
                  <a:pt x="63" y="469"/>
                </a:lnTo>
                <a:lnTo>
                  <a:pt x="63" y="418"/>
                </a:lnTo>
                <a:lnTo>
                  <a:pt x="76" y="368"/>
                </a:lnTo>
                <a:lnTo>
                  <a:pt x="89" y="329"/>
                </a:lnTo>
                <a:lnTo>
                  <a:pt x="89" y="291"/>
                </a:lnTo>
                <a:lnTo>
                  <a:pt x="102" y="253"/>
                </a:lnTo>
                <a:lnTo>
                  <a:pt x="102" y="22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90" name="Freeform 38"/>
          <p:cNvSpPr>
            <a:spLocks noChangeArrowheads="1"/>
          </p:cNvSpPr>
          <p:nvPr/>
        </p:nvSpPr>
        <p:spPr bwMode="auto">
          <a:xfrm>
            <a:off x="5851526" y="3048000"/>
            <a:ext cx="646113" cy="1265767"/>
          </a:xfrm>
          <a:custGeom>
            <a:avLst/>
            <a:gdLst>
              <a:gd name="T0" fmla="*/ 483 w 1018"/>
              <a:gd name="T1" fmla="*/ 1482 h 1495"/>
              <a:gd name="T2" fmla="*/ 445 w 1018"/>
              <a:gd name="T3" fmla="*/ 1444 h 1495"/>
              <a:gd name="T4" fmla="*/ 407 w 1018"/>
              <a:gd name="T5" fmla="*/ 1368 h 1495"/>
              <a:gd name="T6" fmla="*/ 382 w 1018"/>
              <a:gd name="T7" fmla="*/ 1292 h 1495"/>
              <a:gd name="T8" fmla="*/ 420 w 1018"/>
              <a:gd name="T9" fmla="*/ 1203 h 1495"/>
              <a:gd name="T10" fmla="*/ 471 w 1018"/>
              <a:gd name="T11" fmla="*/ 1102 h 1495"/>
              <a:gd name="T12" fmla="*/ 509 w 1018"/>
              <a:gd name="T13" fmla="*/ 963 h 1495"/>
              <a:gd name="T14" fmla="*/ 522 w 1018"/>
              <a:gd name="T15" fmla="*/ 773 h 1495"/>
              <a:gd name="T16" fmla="*/ 534 w 1018"/>
              <a:gd name="T17" fmla="*/ 570 h 1495"/>
              <a:gd name="T18" fmla="*/ 547 w 1018"/>
              <a:gd name="T19" fmla="*/ 431 h 1495"/>
              <a:gd name="T20" fmla="*/ 560 w 1018"/>
              <a:gd name="T21" fmla="*/ 329 h 1495"/>
              <a:gd name="T22" fmla="*/ 560 w 1018"/>
              <a:gd name="T23" fmla="*/ 266 h 1495"/>
              <a:gd name="T24" fmla="*/ 547 w 1018"/>
              <a:gd name="T25" fmla="*/ 228 h 1495"/>
              <a:gd name="T26" fmla="*/ 509 w 1018"/>
              <a:gd name="T27" fmla="*/ 228 h 1495"/>
              <a:gd name="T28" fmla="*/ 433 w 1018"/>
              <a:gd name="T29" fmla="*/ 253 h 1495"/>
              <a:gd name="T30" fmla="*/ 318 w 1018"/>
              <a:gd name="T31" fmla="*/ 304 h 1495"/>
              <a:gd name="T32" fmla="*/ 229 w 1018"/>
              <a:gd name="T33" fmla="*/ 355 h 1495"/>
              <a:gd name="T34" fmla="*/ 165 w 1018"/>
              <a:gd name="T35" fmla="*/ 367 h 1495"/>
              <a:gd name="T36" fmla="*/ 115 w 1018"/>
              <a:gd name="T37" fmla="*/ 367 h 1495"/>
              <a:gd name="T38" fmla="*/ 38 w 1018"/>
              <a:gd name="T39" fmla="*/ 304 h 1495"/>
              <a:gd name="T40" fmla="*/ 0 w 1018"/>
              <a:gd name="T41" fmla="*/ 253 h 1495"/>
              <a:gd name="T42" fmla="*/ 38 w 1018"/>
              <a:gd name="T43" fmla="*/ 215 h 1495"/>
              <a:gd name="T44" fmla="*/ 127 w 1018"/>
              <a:gd name="T45" fmla="*/ 202 h 1495"/>
              <a:gd name="T46" fmla="*/ 242 w 1018"/>
              <a:gd name="T47" fmla="*/ 177 h 1495"/>
              <a:gd name="T48" fmla="*/ 394 w 1018"/>
              <a:gd name="T49" fmla="*/ 139 h 1495"/>
              <a:gd name="T50" fmla="*/ 483 w 1018"/>
              <a:gd name="T51" fmla="*/ 114 h 1495"/>
              <a:gd name="T52" fmla="*/ 534 w 1018"/>
              <a:gd name="T53" fmla="*/ 76 h 1495"/>
              <a:gd name="T54" fmla="*/ 585 w 1018"/>
              <a:gd name="T55" fmla="*/ 25 h 1495"/>
              <a:gd name="T56" fmla="*/ 636 w 1018"/>
              <a:gd name="T57" fmla="*/ 0 h 1495"/>
              <a:gd name="T58" fmla="*/ 700 w 1018"/>
              <a:gd name="T59" fmla="*/ 25 h 1495"/>
              <a:gd name="T60" fmla="*/ 776 w 1018"/>
              <a:gd name="T61" fmla="*/ 63 h 1495"/>
              <a:gd name="T62" fmla="*/ 802 w 1018"/>
              <a:gd name="T63" fmla="*/ 88 h 1495"/>
              <a:gd name="T64" fmla="*/ 802 w 1018"/>
              <a:gd name="T65" fmla="*/ 126 h 1495"/>
              <a:gd name="T66" fmla="*/ 763 w 1018"/>
              <a:gd name="T67" fmla="*/ 190 h 1495"/>
              <a:gd name="T68" fmla="*/ 725 w 1018"/>
              <a:gd name="T69" fmla="*/ 266 h 1495"/>
              <a:gd name="T70" fmla="*/ 700 w 1018"/>
              <a:gd name="T71" fmla="*/ 393 h 1495"/>
              <a:gd name="T72" fmla="*/ 687 w 1018"/>
              <a:gd name="T73" fmla="*/ 494 h 1495"/>
              <a:gd name="T74" fmla="*/ 674 w 1018"/>
              <a:gd name="T75" fmla="*/ 646 h 1495"/>
              <a:gd name="T76" fmla="*/ 649 w 1018"/>
              <a:gd name="T77" fmla="*/ 836 h 1495"/>
              <a:gd name="T78" fmla="*/ 649 w 1018"/>
              <a:gd name="T79" fmla="*/ 937 h 1495"/>
              <a:gd name="T80" fmla="*/ 649 w 1018"/>
              <a:gd name="T81" fmla="*/ 1001 h 1495"/>
              <a:gd name="T82" fmla="*/ 674 w 1018"/>
              <a:gd name="T83" fmla="*/ 1013 h 1495"/>
              <a:gd name="T84" fmla="*/ 725 w 1018"/>
              <a:gd name="T85" fmla="*/ 975 h 1495"/>
              <a:gd name="T86" fmla="*/ 840 w 1018"/>
              <a:gd name="T87" fmla="*/ 874 h 1495"/>
              <a:gd name="T88" fmla="*/ 941 w 1018"/>
              <a:gd name="T89" fmla="*/ 785 h 1495"/>
              <a:gd name="T90" fmla="*/ 1005 w 1018"/>
              <a:gd name="T91" fmla="*/ 747 h 1495"/>
              <a:gd name="T92" fmla="*/ 1018 w 1018"/>
              <a:gd name="T93" fmla="*/ 773 h 1495"/>
              <a:gd name="T94" fmla="*/ 980 w 1018"/>
              <a:gd name="T95" fmla="*/ 849 h 1495"/>
              <a:gd name="T96" fmla="*/ 865 w 1018"/>
              <a:gd name="T97" fmla="*/ 1001 h 1495"/>
              <a:gd name="T98" fmla="*/ 725 w 1018"/>
              <a:gd name="T99" fmla="*/ 1191 h 1495"/>
              <a:gd name="T100" fmla="*/ 623 w 1018"/>
              <a:gd name="T101" fmla="*/ 1330 h 1495"/>
              <a:gd name="T102" fmla="*/ 573 w 1018"/>
              <a:gd name="T103" fmla="*/ 1406 h 1495"/>
              <a:gd name="T104" fmla="*/ 547 w 1018"/>
              <a:gd name="T105" fmla="*/ 1457 h 1495"/>
              <a:gd name="T106" fmla="*/ 509 w 1018"/>
              <a:gd name="T107" fmla="*/ 1482 h 1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18" h="1495">
                <a:moveTo>
                  <a:pt x="509" y="1495"/>
                </a:moveTo>
                <a:lnTo>
                  <a:pt x="496" y="1482"/>
                </a:lnTo>
                <a:lnTo>
                  <a:pt x="483" y="1482"/>
                </a:lnTo>
                <a:lnTo>
                  <a:pt x="471" y="1470"/>
                </a:lnTo>
                <a:lnTo>
                  <a:pt x="458" y="1457"/>
                </a:lnTo>
                <a:lnTo>
                  <a:pt x="445" y="1444"/>
                </a:lnTo>
                <a:lnTo>
                  <a:pt x="433" y="1432"/>
                </a:lnTo>
                <a:lnTo>
                  <a:pt x="433" y="1406"/>
                </a:lnTo>
                <a:lnTo>
                  <a:pt x="407" y="1368"/>
                </a:lnTo>
                <a:lnTo>
                  <a:pt x="394" y="1330"/>
                </a:lnTo>
                <a:lnTo>
                  <a:pt x="382" y="1305"/>
                </a:lnTo>
                <a:lnTo>
                  <a:pt x="382" y="1292"/>
                </a:lnTo>
                <a:lnTo>
                  <a:pt x="394" y="1267"/>
                </a:lnTo>
                <a:lnTo>
                  <a:pt x="394" y="1242"/>
                </a:lnTo>
                <a:lnTo>
                  <a:pt x="420" y="1203"/>
                </a:lnTo>
                <a:lnTo>
                  <a:pt x="445" y="1153"/>
                </a:lnTo>
                <a:lnTo>
                  <a:pt x="458" y="1127"/>
                </a:lnTo>
                <a:lnTo>
                  <a:pt x="471" y="1102"/>
                </a:lnTo>
                <a:lnTo>
                  <a:pt x="483" y="1064"/>
                </a:lnTo>
                <a:lnTo>
                  <a:pt x="496" y="1013"/>
                </a:lnTo>
                <a:lnTo>
                  <a:pt x="509" y="963"/>
                </a:lnTo>
                <a:lnTo>
                  <a:pt x="509" y="912"/>
                </a:lnTo>
                <a:lnTo>
                  <a:pt x="522" y="836"/>
                </a:lnTo>
                <a:lnTo>
                  <a:pt x="522" y="773"/>
                </a:lnTo>
                <a:lnTo>
                  <a:pt x="534" y="697"/>
                </a:lnTo>
                <a:lnTo>
                  <a:pt x="534" y="633"/>
                </a:lnTo>
                <a:lnTo>
                  <a:pt x="534" y="570"/>
                </a:lnTo>
                <a:lnTo>
                  <a:pt x="534" y="519"/>
                </a:lnTo>
                <a:lnTo>
                  <a:pt x="547" y="469"/>
                </a:lnTo>
                <a:lnTo>
                  <a:pt x="547" y="431"/>
                </a:lnTo>
                <a:lnTo>
                  <a:pt x="547" y="393"/>
                </a:lnTo>
                <a:lnTo>
                  <a:pt x="560" y="355"/>
                </a:lnTo>
                <a:lnTo>
                  <a:pt x="560" y="329"/>
                </a:lnTo>
                <a:lnTo>
                  <a:pt x="560" y="304"/>
                </a:lnTo>
                <a:lnTo>
                  <a:pt x="560" y="291"/>
                </a:lnTo>
                <a:lnTo>
                  <a:pt x="560" y="266"/>
                </a:lnTo>
                <a:lnTo>
                  <a:pt x="560" y="253"/>
                </a:lnTo>
                <a:lnTo>
                  <a:pt x="547" y="240"/>
                </a:lnTo>
                <a:lnTo>
                  <a:pt x="547" y="228"/>
                </a:lnTo>
                <a:lnTo>
                  <a:pt x="534" y="228"/>
                </a:lnTo>
                <a:lnTo>
                  <a:pt x="522" y="228"/>
                </a:lnTo>
                <a:lnTo>
                  <a:pt x="509" y="228"/>
                </a:lnTo>
                <a:lnTo>
                  <a:pt x="496" y="228"/>
                </a:lnTo>
                <a:lnTo>
                  <a:pt x="471" y="240"/>
                </a:lnTo>
                <a:lnTo>
                  <a:pt x="433" y="253"/>
                </a:lnTo>
                <a:lnTo>
                  <a:pt x="407" y="266"/>
                </a:lnTo>
                <a:lnTo>
                  <a:pt x="356" y="291"/>
                </a:lnTo>
                <a:lnTo>
                  <a:pt x="318" y="304"/>
                </a:lnTo>
                <a:lnTo>
                  <a:pt x="280" y="329"/>
                </a:lnTo>
                <a:lnTo>
                  <a:pt x="254" y="342"/>
                </a:lnTo>
                <a:lnTo>
                  <a:pt x="229" y="355"/>
                </a:lnTo>
                <a:lnTo>
                  <a:pt x="204" y="355"/>
                </a:lnTo>
                <a:lnTo>
                  <a:pt x="178" y="367"/>
                </a:lnTo>
                <a:lnTo>
                  <a:pt x="165" y="367"/>
                </a:lnTo>
                <a:lnTo>
                  <a:pt x="153" y="367"/>
                </a:lnTo>
                <a:lnTo>
                  <a:pt x="140" y="367"/>
                </a:lnTo>
                <a:lnTo>
                  <a:pt x="115" y="367"/>
                </a:lnTo>
                <a:lnTo>
                  <a:pt x="89" y="355"/>
                </a:lnTo>
                <a:lnTo>
                  <a:pt x="76" y="329"/>
                </a:lnTo>
                <a:lnTo>
                  <a:pt x="38" y="304"/>
                </a:lnTo>
                <a:lnTo>
                  <a:pt x="25" y="291"/>
                </a:lnTo>
                <a:lnTo>
                  <a:pt x="13" y="266"/>
                </a:lnTo>
                <a:lnTo>
                  <a:pt x="0" y="253"/>
                </a:lnTo>
                <a:lnTo>
                  <a:pt x="13" y="240"/>
                </a:lnTo>
                <a:lnTo>
                  <a:pt x="25" y="228"/>
                </a:lnTo>
                <a:lnTo>
                  <a:pt x="38" y="215"/>
                </a:lnTo>
                <a:lnTo>
                  <a:pt x="76" y="215"/>
                </a:lnTo>
                <a:lnTo>
                  <a:pt x="102" y="215"/>
                </a:lnTo>
                <a:lnTo>
                  <a:pt x="127" y="202"/>
                </a:lnTo>
                <a:lnTo>
                  <a:pt x="165" y="202"/>
                </a:lnTo>
                <a:lnTo>
                  <a:pt x="204" y="190"/>
                </a:lnTo>
                <a:lnTo>
                  <a:pt x="242" y="177"/>
                </a:lnTo>
                <a:lnTo>
                  <a:pt x="280" y="177"/>
                </a:lnTo>
                <a:lnTo>
                  <a:pt x="331" y="164"/>
                </a:lnTo>
                <a:lnTo>
                  <a:pt x="394" y="139"/>
                </a:lnTo>
                <a:lnTo>
                  <a:pt x="420" y="139"/>
                </a:lnTo>
                <a:lnTo>
                  <a:pt x="458" y="126"/>
                </a:lnTo>
                <a:lnTo>
                  <a:pt x="483" y="114"/>
                </a:lnTo>
                <a:lnTo>
                  <a:pt x="496" y="101"/>
                </a:lnTo>
                <a:lnTo>
                  <a:pt x="522" y="88"/>
                </a:lnTo>
                <a:lnTo>
                  <a:pt x="534" y="76"/>
                </a:lnTo>
                <a:lnTo>
                  <a:pt x="560" y="63"/>
                </a:lnTo>
                <a:lnTo>
                  <a:pt x="573" y="50"/>
                </a:lnTo>
                <a:lnTo>
                  <a:pt x="585" y="25"/>
                </a:lnTo>
                <a:lnTo>
                  <a:pt x="598" y="12"/>
                </a:lnTo>
                <a:lnTo>
                  <a:pt x="611" y="0"/>
                </a:lnTo>
                <a:lnTo>
                  <a:pt x="636" y="0"/>
                </a:lnTo>
                <a:lnTo>
                  <a:pt x="649" y="0"/>
                </a:lnTo>
                <a:lnTo>
                  <a:pt x="674" y="12"/>
                </a:lnTo>
                <a:lnTo>
                  <a:pt x="700" y="25"/>
                </a:lnTo>
                <a:lnTo>
                  <a:pt x="738" y="38"/>
                </a:lnTo>
                <a:lnTo>
                  <a:pt x="763" y="50"/>
                </a:lnTo>
                <a:lnTo>
                  <a:pt x="776" y="63"/>
                </a:lnTo>
                <a:lnTo>
                  <a:pt x="789" y="76"/>
                </a:lnTo>
                <a:lnTo>
                  <a:pt x="802" y="76"/>
                </a:lnTo>
                <a:lnTo>
                  <a:pt x="802" y="88"/>
                </a:lnTo>
                <a:lnTo>
                  <a:pt x="814" y="101"/>
                </a:lnTo>
                <a:lnTo>
                  <a:pt x="814" y="114"/>
                </a:lnTo>
                <a:lnTo>
                  <a:pt x="802" y="126"/>
                </a:lnTo>
                <a:lnTo>
                  <a:pt x="802" y="139"/>
                </a:lnTo>
                <a:lnTo>
                  <a:pt x="776" y="164"/>
                </a:lnTo>
                <a:lnTo>
                  <a:pt x="763" y="190"/>
                </a:lnTo>
                <a:lnTo>
                  <a:pt x="751" y="202"/>
                </a:lnTo>
                <a:lnTo>
                  <a:pt x="738" y="228"/>
                </a:lnTo>
                <a:lnTo>
                  <a:pt x="725" y="266"/>
                </a:lnTo>
                <a:lnTo>
                  <a:pt x="712" y="304"/>
                </a:lnTo>
                <a:lnTo>
                  <a:pt x="700" y="355"/>
                </a:lnTo>
                <a:lnTo>
                  <a:pt x="700" y="393"/>
                </a:lnTo>
                <a:lnTo>
                  <a:pt x="687" y="418"/>
                </a:lnTo>
                <a:lnTo>
                  <a:pt x="687" y="456"/>
                </a:lnTo>
                <a:lnTo>
                  <a:pt x="687" y="494"/>
                </a:lnTo>
                <a:lnTo>
                  <a:pt x="674" y="532"/>
                </a:lnTo>
                <a:lnTo>
                  <a:pt x="674" y="570"/>
                </a:lnTo>
                <a:lnTo>
                  <a:pt x="674" y="646"/>
                </a:lnTo>
                <a:lnTo>
                  <a:pt x="662" y="722"/>
                </a:lnTo>
                <a:lnTo>
                  <a:pt x="662" y="785"/>
                </a:lnTo>
                <a:lnTo>
                  <a:pt x="649" y="836"/>
                </a:lnTo>
                <a:lnTo>
                  <a:pt x="649" y="874"/>
                </a:lnTo>
                <a:lnTo>
                  <a:pt x="649" y="912"/>
                </a:lnTo>
                <a:lnTo>
                  <a:pt x="649" y="937"/>
                </a:lnTo>
                <a:lnTo>
                  <a:pt x="649" y="963"/>
                </a:lnTo>
                <a:lnTo>
                  <a:pt x="649" y="975"/>
                </a:lnTo>
                <a:lnTo>
                  <a:pt x="649" y="1001"/>
                </a:lnTo>
                <a:lnTo>
                  <a:pt x="649" y="1013"/>
                </a:lnTo>
                <a:lnTo>
                  <a:pt x="662" y="1013"/>
                </a:lnTo>
                <a:lnTo>
                  <a:pt x="674" y="1013"/>
                </a:lnTo>
                <a:lnTo>
                  <a:pt x="687" y="1001"/>
                </a:lnTo>
                <a:lnTo>
                  <a:pt x="700" y="988"/>
                </a:lnTo>
                <a:lnTo>
                  <a:pt x="725" y="975"/>
                </a:lnTo>
                <a:lnTo>
                  <a:pt x="763" y="950"/>
                </a:lnTo>
                <a:lnTo>
                  <a:pt x="802" y="912"/>
                </a:lnTo>
                <a:lnTo>
                  <a:pt x="840" y="874"/>
                </a:lnTo>
                <a:lnTo>
                  <a:pt x="878" y="836"/>
                </a:lnTo>
                <a:lnTo>
                  <a:pt x="916" y="811"/>
                </a:lnTo>
                <a:lnTo>
                  <a:pt x="941" y="785"/>
                </a:lnTo>
                <a:lnTo>
                  <a:pt x="967" y="773"/>
                </a:lnTo>
                <a:lnTo>
                  <a:pt x="992" y="760"/>
                </a:lnTo>
                <a:lnTo>
                  <a:pt x="1005" y="747"/>
                </a:lnTo>
                <a:lnTo>
                  <a:pt x="1018" y="747"/>
                </a:lnTo>
                <a:lnTo>
                  <a:pt x="1018" y="760"/>
                </a:lnTo>
                <a:lnTo>
                  <a:pt x="1018" y="773"/>
                </a:lnTo>
                <a:lnTo>
                  <a:pt x="1018" y="785"/>
                </a:lnTo>
                <a:lnTo>
                  <a:pt x="992" y="823"/>
                </a:lnTo>
                <a:lnTo>
                  <a:pt x="980" y="849"/>
                </a:lnTo>
                <a:lnTo>
                  <a:pt x="941" y="899"/>
                </a:lnTo>
                <a:lnTo>
                  <a:pt x="903" y="950"/>
                </a:lnTo>
                <a:lnTo>
                  <a:pt x="865" y="1001"/>
                </a:lnTo>
                <a:lnTo>
                  <a:pt x="814" y="1064"/>
                </a:lnTo>
                <a:lnTo>
                  <a:pt x="763" y="1127"/>
                </a:lnTo>
                <a:lnTo>
                  <a:pt x="725" y="1191"/>
                </a:lnTo>
                <a:lnTo>
                  <a:pt x="687" y="1242"/>
                </a:lnTo>
                <a:lnTo>
                  <a:pt x="649" y="1280"/>
                </a:lnTo>
                <a:lnTo>
                  <a:pt x="623" y="1330"/>
                </a:lnTo>
                <a:lnTo>
                  <a:pt x="598" y="1356"/>
                </a:lnTo>
                <a:lnTo>
                  <a:pt x="573" y="1381"/>
                </a:lnTo>
                <a:lnTo>
                  <a:pt x="573" y="1406"/>
                </a:lnTo>
                <a:lnTo>
                  <a:pt x="560" y="1432"/>
                </a:lnTo>
                <a:lnTo>
                  <a:pt x="547" y="1444"/>
                </a:lnTo>
                <a:lnTo>
                  <a:pt x="547" y="1457"/>
                </a:lnTo>
                <a:lnTo>
                  <a:pt x="534" y="1470"/>
                </a:lnTo>
                <a:lnTo>
                  <a:pt x="522" y="1482"/>
                </a:lnTo>
                <a:lnTo>
                  <a:pt x="509" y="1482"/>
                </a:lnTo>
                <a:lnTo>
                  <a:pt x="509" y="149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81" name="Freeform 29"/>
          <p:cNvSpPr>
            <a:spLocks noChangeArrowheads="1"/>
          </p:cNvSpPr>
          <p:nvPr/>
        </p:nvSpPr>
        <p:spPr bwMode="auto">
          <a:xfrm>
            <a:off x="6611938" y="2338918"/>
            <a:ext cx="152400" cy="601133"/>
          </a:xfrm>
          <a:custGeom>
            <a:avLst/>
            <a:gdLst>
              <a:gd name="T0" fmla="*/ 25 w 242"/>
              <a:gd name="T1" fmla="*/ 89 h 710"/>
              <a:gd name="T2" fmla="*/ 25 w 242"/>
              <a:gd name="T3" fmla="*/ 76 h 710"/>
              <a:gd name="T4" fmla="*/ 13 w 242"/>
              <a:gd name="T5" fmla="*/ 76 h 710"/>
              <a:gd name="T6" fmla="*/ 0 w 242"/>
              <a:gd name="T7" fmla="*/ 64 h 710"/>
              <a:gd name="T8" fmla="*/ 0 w 242"/>
              <a:gd name="T9" fmla="*/ 38 h 710"/>
              <a:gd name="T10" fmla="*/ 13 w 242"/>
              <a:gd name="T11" fmla="*/ 26 h 710"/>
              <a:gd name="T12" fmla="*/ 25 w 242"/>
              <a:gd name="T13" fmla="*/ 13 h 710"/>
              <a:gd name="T14" fmla="*/ 38 w 242"/>
              <a:gd name="T15" fmla="*/ 0 h 710"/>
              <a:gd name="T16" fmla="*/ 64 w 242"/>
              <a:gd name="T17" fmla="*/ 0 h 710"/>
              <a:gd name="T18" fmla="*/ 102 w 242"/>
              <a:gd name="T19" fmla="*/ 0 h 710"/>
              <a:gd name="T20" fmla="*/ 140 w 242"/>
              <a:gd name="T21" fmla="*/ 13 h 710"/>
              <a:gd name="T22" fmla="*/ 178 w 242"/>
              <a:gd name="T23" fmla="*/ 13 h 710"/>
              <a:gd name="T24" fmla="*/ 203 w 242"/>
              <a:gd name="T25" fmla="*/ 26 h 710"/>
              <a:gd name="T26" fmla="*/ 229 w 242"/>
              <a:gd name="T27" fmla="*/ 38 h 710"/>
              <a:gd name="T28" fmla="*/ 229 w 242"/>
              <a:gd name="T29" fmla="*/ 51 h 710"/>
              <a:gd name="T30" fmla="*/ 229 w 242"/>
              <a:gd name="T31" fmla="*/ 64 h 710"/>
              <a:gd name="T32" fmla="*/ 229 w 242"/>
              <a:gd name="T33" fmla="*/ 76 h 710"/>
              <a:gd name="T34" fmla="*/ 242 w 242"/>
              <a:gd name="T35" fmla="*/ 89 h 710"/>
              <a:gd name="T36" fmla="*/ 242 w 242"/>
              <a:gd name="T37" fmla="*/ 114 h 710"/>
              <a:gd name="T38" fmla="*/ 242 w 242"/>
              <a:gd name="T39" fmla="*/ 127 h 710"/>
              <a:gd name="T40" fmla="*/ 242 w 242"/>
              <a:gd name="T41" fmla="*/ 152 h 710"/>
              <a:gd name="T42" fmla="*/ 242 w 242"/>
              <a:gd name="T43" fmla="*/ 178 h 710"/>
              <a:gd name="T44" fmla="*/ 242 w 242"/>
              <a:gd name="T45" fmla="*/ 216 h 710"/>
              <a:gd name="T46" fmla="*/ 242 w 242"/>
              <a:gd name="T47" fmla="*/ 241 h 710"/>
              <a:gd name="T48" fmla="*/ 242 w 242"/>
              <a:gd name="T49" fmla="*/ 279 h 710"/>
              <a:gd name="T50" fmla="*/ 242 w 242"/>
              <a:gd name="T51" fmla="*/ 305 h 710"/>
              <a:gd name="T52" fmla="*/ 242 w 242"/>
              <a:gd name="T53" fmla="*/ 355 h 710"/>
              <a:gd name="T54" fmla="*/ 242 w 242"/>
              <a:gd name="T55" fmla="*/ 393 h 710"/>
              <a:gd name="T56" fmla="*/ 242 w 242"/>
              <a:gd name="T57" fmla="*/ 431 h 710"/>
              <a:gd name="T58" fmla="*/ 242 w 242"/>
              <a:gd name="T59" fmla="*/ 469 h 710"/>
              <a:gd name="T60" fmla="*/ 242 w 242"/>
              <a:gd name="T61" fmla="*/ 507 h 710"/>
              <a:gd name="T62" fmla="*/ 242 w 242"/>
              <a:gd name="T63" fmla="*/ 533 h 710"/>
              <a:gd name="T64" fmla="*/ 242 w 242"/>
              <a:gd name="T65" fmla="*/ 571 h 710"/>
              <a:gd name="T66" fmla="*/ 229 w 242"/>
              <a:gd name="T67" fmla="*/ 596 h 710"/>
              <a:gd name="T68" fmla="*/ 229 w 242"/>
              <a:gd name="T69" fmla="*/ 621 h 710"/>
              <a:gd name="T70" fmla="*/ 229 w 242"/>
              <a:gd name="T71" fmla="*/ 634 h 710"/>
              <a:gd name="T72" fmla="*/ 229 w 242"/>
              <a:gd name="T73" fmla="*/ 659 h 710"/>
              <a:gd name="T74" fmla="*/ 229 w 242"/>
              <a:gd name="T75" fmla="*/ 672 h 710"/>
              <a:gd name="T76" fmla="*/ 216 w 242"/>
              <a:gd name="T77" fmla="*/ 685 h 710"/>
              <a:gd name="T78" fmla="*/ 216 w 242"/>
              <a:gd name="T79" fmla="*/ 697 h 710"/>
              <a:gd name="T80" fmla="*/ 216 w 242"/>
              <a:gd name="T81" fmla="*/ 710 h 710"/>
              <a:gd name="T82" fmla="*/ 203 w 242"/>
              <a:gd name="T83" fmla="*/ 710 h 710"/>
              <a:gd name="T84" fmla="*/ 191 w 242"/>
              <a:gd name="T85" fmla="*/ 710 h 710"/>
              <a:gd name="T86" fmla="*/ 191 w 242"/>
              <a:gd name="T87" fmla="*/ 697 h 710"/>
              <a:gd name="T88" fmla="*/ 178 w 242"/>
              <a:gd name="T89" fmla="*/ 685 h 710"/>
              <a:gd name="T90" fmla="*/ 165 w 242"/>
              <a:gd name="T91" fmla="*/ 672 h 710"/>
              <a:gd name="T92" fmla="*/ 165 w 242"/>
              <a:gd name="T93" fmla="*/ 647 h 710"/>
              <a:gd name="T94" fmla="*/ 153 w 242"/>
              <a:gd name="T95" fmla="*/ 609 h 710"/>
              <a:gd name="T96" fmla="*/ 153 w 242"/>
              <a:gd name="T97" fmla="*/ 583 h 710"/>
              <a:gd name="T98" fmla="*/ 153 w 242"/>
              <a:gd name="T99" fmla="*/ 545 h 710"/>
              <a:gd name="T100" fmla="*/ 140 w 242"/>
              <a:gd name="T101" fmla="*/ 469 h 710"/>
              <a:gd name="T102" fmla="*/ 127 w 242"/>
              <a:gd name="T103" fmla="*/ 393 h 710"/>
              <a:gd name="T104" fmla="*/ 114 w 242"/>
              <a:gd name="T105" fmla="*/ 317 h 710"/>
              <a:gd name="T106" fmla="*/ 102 w 242"/>
              <a:gd name="T107" fmla="*/ 254 h 710"/>
              <a:gd name="T108" fmla="*/ 102 w 242"/>
              <a:gd name="T109" fmla="*/ 216 h 710"/>
              <a:gd name="T110" fmla="*/ 89 w 242"/>
              <a:gd name="T111" fmla="*/ 190 h 710"/>
              <a:gd name="T112" fmla="*/ 76 w 242"/>
              <a:gd name="T113" fmla="*/ 152 h 710"/>
              <a:gd name="T114" fmla="*/ 76 w 242"/>
              <a:gd name="T115" fmla="*/ 140 h 710"/>
              <a:gd name="T116" fmla="*/ 64 w 242"/>
              <a:gd name="T117" fmla="*/ 114 h 710"/>
              <a:gd name="T118" fmla="*/ 51 w 242"/>
              <a:gd name="T119" fmla="*/ 102 h 710"/>
              <a:gd name="T120" fmla="*/ 38 w 242"/>
              <a:gd name="T121" fmla="*/ 89 h 710"/>
              <a:gd name="T122" fmla="*/ 25 w 242"/>
              <a:gd name="T123" fmla="*/ 89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2" h="710">
                <a:moveTo>
                  <a:pt x="25" y="89"/>
                </a:moveTo>
                <a:lnTo>
                  <a:pt x="25" y="76"/>
                </a:lnTo>
                <a:lnTo>
                  <a:pt x="13" y="76"/>
                </a:lnTo>
                <a:lnTo>
                  <a:pt x="0" y="64"/>
                </a:lnTo>
                <a:lnTo>
                  <a:pt x="0" y="38"/>
                </a:lnTo>
                <a:lnTo>
                  <a:pt x="13" y="26"/>
                </a:lnTo>
                <a:lnTo>
                  <a:pt x="25" y="13"/>
                </a:lnTo>
                <a:lnTo>
                  <a:pt x="38" y="0"/>
                </a:lnTo>
                <a:lnTo>
                  <a:pt x="64" y="0"/>
                </a:lnTo>
                <a:lnTo>
                  <a:pt x="102" y="0"/>
                </a:lnTo>
                <a:lnTo>
                  <a:pt x="140" y="13"/>
                </a:lnTo>
                <a:lnTo>
                  <a:pt x="178" y="13"/>
                </a:lnTo>
                <a:lnTo>
                  <a:pt x="203" y="26"/>
                </a:lnTo>
                <a:lnTo>
                  <a:pt x="229" y="38"/>
                </a:lnTo>
                <a:lnTo>
                  <a:pt x="229" y="51"/>
                </a:lnTo>
                <a:lnTo>
                  <a:pt x="229" y="64"/>
                </a:lnTo>
                <a:lnTo>
                  <a:pt x="229" y="76"/>
                </a:lnTo>
                <a:lnTo>
                  <a:pt x="242" y="89"/>
                </a:lnTo>
                <a:lnTo>
                  <a:pt x="242" y="114"/>
                </a:lnTo>
                <a:lnTo>
                  <a:pt x="242" y="127"/>
                </a:lnTo>
                <a:lnTo>
                  <a:pt x="242" y="152"/>
                </a:lnTo>
                <a:lnTo>
                  <a:pt x="242" y="178"/>
                </a:lnTo>
                <a:lnTo>
                  <a:pt x="242" y="216"/>
                </a:lnTo>
                <a:lnTo>
                  <a:pt x="242" y="241"/>
                </a:lnTo>
                <a:lnTo>
                  <a:pt x="242" y="279"/>
                </a:lnTo>
                <a:lnTo>
                  <a:pt x="242" y="305"/>
                </a:lnTo>
                <a:lnTo>
                  <a:pt x="242" y="355"/>
                </a:lnTo>
                <a:lnTo>
                  <a:pt x="242" y="393"/>
                </a:lnTo>
                <a:lnTo>
                  <a:pt x="242" y="431"/>
                </a:lnTo>
                <a:lnTo>
                  <a:pt x="242" y="469"/>
                </a:lnTo>
                <a:lnTo>
                  <a:pt x="242" y="507"/>
                </a:lnTo>
                <a:lnTo>
                  <a:pt x="242" y="533"/>
                </a:lnTo>
                <a:lnTo>
                  <a:pt x="242" y="571"/>
                </a:lnTo>
                <a:lnTo>
                  <a:pt x="229" y="596"/>
                </a:lnTo>
                <a:lnTo>
                  <a:pt x="229" y="621"/>
                </a:lnTo>
                <a:lnTo>
                  <a:pt x="229" y="634"/>
                </a:lnTo>
                <a:lnTo>
                  <a:pt x="229" y="659"/>
                </a:lnTo>
                <a:lnTo>
                  <a:pt x="229" y="672"/>
                </a:lnTo>
                <a:lnTo>
                  <a:pt x="216" y="685"/>
                </a:lnTo>
                <a:lnTo>
                  <a:pt x="216" y="697"/>
                </a:lnTo>
                <a:lnTo>
                  <a:pt x="216" y="710"/>
                </a:lnTo>
                <a:lnTo>
                  <a:pt x="203" y="710"/>
                </a:lnTo>
                <a:lnTo>
                  <a:pt x="191" y="710"/>
                </a:lnTo>
                <a:lnTo>
                  <a:pt x="191" y="697"/>
                </a:lnTo>
                <a:lnTo>
                  <a:pt x="178" y="685"/>
                </a:lnTo>
                <a:lnTo>
                  <a:pt x="165" y="672"/>
                </a:lnTo>
                <a:lnTo>
                  <a:pt x="165" y="647"/>
                </a:lnTo>
                <a:lnTo>
                  <a:pt x="153" y="609"/>
                </a:lnTo>
                <a:lnTo>
                  <a:pt x="153" y="583"/>
                </a:lnTo>
                <a:lnTo>
                  <a:pt x="153" y="545"/>
                </a:lnTo>
                <a:lnTo>
                  <a:pt x="140" y="469"/>
                </a:lnTo>
                <a:lnTo>
                  <a:pt x="127" y="393"/>
                </a:lnTo>
                <a:lnTo>
                  <a:pt x="114" y="317"/>
                </a:lnTo>
                <a:lnTo>
                  <a:pt x="102" y="254"/>
                </a:lnTo>
                <a:lnTo>
                  <a:pt x="102" y="216"/>
                </a:lnTo>
                <a:lnTo>
                  <a:pt x="89" y="190"/>
                </a:lnTo>
                <a:lnTo>
                  <a:pt x="76" y="152"/>
                </a:lnTo>
                <a:lnTo>
                  <a:pt x="76" y="140"/>
                </a:lnTo>
                <a:lnTo>
                  <a:pt x="64" y="114"/>
                </a:lnTo>
                <a:lnTo>
                  <a:pt x="51" y="102"/>
                </a:lnTo>
                <a:lnTo>
                  <a:pt x="38" y="89"/>
                </a:lnTo>
                <a:lnTo>
                  <a:pt x="25" y="8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87" name="Freeform 35"/>
          <p:cNvSpPr>
            <a:spLocks noChangeArrowheads="1"/>
          </p:cNvSpPr>
          <p:nvPr/>
        </p:nvSpPr>
        <p:spPr bwMode="auto">
          <a:xfrm>
            <a:off x="6619875" y="3177118"/>
            <a:ext cx="661988" cy="374649"/>
          </a:xfrm>
          <a:custGeom>
            <a:avLst/>
            <a:gdLst>
              <a:gd name="T0" fmla="*/ 178 w 1043"/>
              <a:gd name="T1" fmla="*/ 0 h 443"/>
              <a:gd name="T2" fmla="*/ 178 w 1043"/>
              <a:gd name="T3" fmla="*/ 101 h 443"/>
              <a:gd name="T4" fmla="*/ 178 w 1043"/>
              <a:gd name="T5" fmla="*/ 190 h 443"/>
              <a:gd name="T6" fmla="*/ 178 w 1043"/>
              <a:gd name="T7" fmla="*/ 241 h 443"/>
              <a:gd name="T8" fmla="*/ 190 w 1043"/>
              <a:gd name="T9" fmla="*/ 266 h 443"/>
              <a:gd name="T10" fmla="*/ 216 w 1043"/>
              <a:gd name="T11" fmla="*/ 266 h 443"/>
              <a:gd name="T12" fmla="*/ 267 w 1043"/>
              <a:gd name="T13" fmla="*/ 266 h 443"/>
              <a:gd name="T14" fmla="*/ 343 w 1043"/>
              <a:gd name="T15" fmla="*/ 266 h 443"/>
              <a:gd name="T16" fmla="*/ 445 w 1043"/>
              <a:gd name="T17" fmla="*/ 241 h 443"/>
              <a:gd name="T18" fmla="*/ 559 w 1043"/>
              <a:gd name="T19" fmla="*/ 215 h 443"/>
              <a:gd name="T20" fmla="*/ 661 w 1043"/>
              <a:gd name="T21" fmla="*/ 190 h 443"/>
              <a:gd name="T22" fmla="*/ 738 w 1043"/>
              <a:gd name="T23" fmla="*/ 177 h 443"/>
              <a:gd name="T24" fmla="*/ 788 w 1043"/>
              <a:gd name="T25" fmla="*/ 152 h 443"/>
              <a:gd name="T26" fmla="*/ 865 w 1043"/>
              <a:gd name="T27" fmla="*/ 139 h 443"/>
              <a:gd name="T28" fmla="*/ 928 w 1043"/>
              <a:gd name="T29" fmla="*/ 139 h 443"/>
              <a:gd name="T30" fmla="*/ 979 w 1043"/>
              <a:gd name="T31" fmla="*/ 177 h 443"/>
              <a:gd name="T32" fmla="*/ 1017 w 1043"/>
              <a:gd name="T33" fmla="*/ 215 h 443"/>
              <a:gd name="T34" fmla="*/ 1043 w 1043"/>
              <a:gd name="T35" fmla="*/ 241 h 443"/>
              <a:gd name="T36" fmla="*/ 1030 w 1043"/>
              <a:gd name="T37" fmla="*/ 266 h 443"/>
              <a:gd name="T38" fmla="*/ 1017 w 1043"/>
              <a:gd name="T39" fmla="*/ 279 h 443"/>
              <a:gd name="T40" fmla="*/ 979 w 1043"/>
              <a:gd name="T41" fmla="*/ 279 h 443"/>
              <a:gd name="T42" fmla="*/ 928 w 1043"/>
              <a:gd name="T43" fmla="*/ 291 h 443"/>
              <a:gd name="T44" fmla="*/ 814 w 1043"/>
              <a:gd name="T45" fmla="*/ 291 h 443"/>
              <a:gd name="T46" fmla="*/ 674 w 1043"/>
              <a:gd name="T47" fmla="*/ 304 h 443"/>
              <a:gd name="T48" fmla="*/ 521 w 1043"/>
              <a:gd name="T49" fmla="*/ 317 h 443"/>
              <a:gd name="T50" fmla="*/ 369 w 1043"/>
              <a:gd name="T51" fmla="*/ 342 h 443"/>
              <a:gd name="T52" fmla="*/ 305 w 1043"/>
              <a:gd name="T53" fmla="*/ 367 h 443"/>
              <a:gd name="T54" fmla="*/ 241 w 1043"/>
              <a:gd name="T55" fmla="*/ 380 h 443"/>
              <a:gd name="T56" fmla="*/ 203 w 1043"/>
              <a:gd name="T57" fmla="*/ 393 h 443"/>
              <a:gd name="T58" fmla="*/ 165 w 1043"/>
              <a:gd name="T59" fmla="*/ 405 h 443"/>
              <a:gd name="T60" fmla="*/ 127 w 1043"/>
              <a:gd name="T61" fmla="*/ 431 h 443"/>
              <a:gd name="T62" fmla="*/ 76 w 1043"/>
              <a:gd name="T63" fmla="*/ 443 h 443"/>
              <a:gd name="T64" fmla="*/ 51 w 1043"/>
              <a:gd name="T65" fmla="*/ 443 h 443"/>
              <a:gd name="T66" fmla="*/ 38 w 1043"/>
              <a:gd name="T67" fmla="*/ 418 h 443"/>
              <a:gd name="T68" fmla="*/ 25 w 1043"/>
              <a:gd name="T69" fmla="*/ 393 h 443"/>
              <a:gd name="T70" fmla="*/ 0 w 1043"/>
              <a:gd name="T71" fmla="*/ 355 h 443"/>
              <a:gd name="T72" fmla="*/ 0 w 1043"/>
              <a:gd name="T73" fmla="*/ 329 h 443"/>
              <a:gd name="T74" fmla="*/ 12 w 1043"/>
              <a:gd name="T75" fmla="*/ 304 h 443"/>
              <a:gd name="T76" fmla="*/ 25 w 1043"/>
              <a:gd name="T77" fmla="*/ 291 h 443"/>
              <a:gd name="T78" fmla="*/ 38 w 1043"/>
              <a:gd name="T79" fmla="*/ 253 h 443"/>
              <a:gd name="T80" fmla="*/ 51 w 1043"/>
              <a:gd name="T81" fmla="*/ 203 h 443"/>
              <a:gd name="T82" fmla="*/ 63 w 1043"/>
              <a:gd name="T83" fmla="*/ 114 h 443"/>
              <a:gd name="T84" fmla="*/ 63 w 1043"/>
              <a:gd name="T85" fmla="*/ 0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43" h="443">
                <a:moveTo>
                  <a:pt x="63" y="0"/>
                </a:moveTo>
                <a:lnTo>
                  <a:pt x="178" y="0"/>
                </a:lnTo>
                <a:lnTo>
                  <a:pt x="178" y="63"/>
                </a:lnTo>
                <a:lnTo>
                  <a:pt x="178" y="101"/>
                </a:lnTo>
                <a:lnTo>
                  <a:pt x="178" y="152"/>
                </a:lnTo>
                <a:lnTo>
                  <a:pt x="178" y="190"/>
                </a:lnTo>
                <a:lnTo>
                  <a:pt x="178" y="215"/>
                </a:lnTo>
                <a:lnTo>
                  <a:pt x="178" y="241"/>
                </a:lnTo>
                <a:lnTo>
                  <a:pt x="190" y="253"/>
                </a:lnTo>
                <a:lnTo>
                  <a:pt x="190" y="266"/>
                </a:lnTo>
                <a:lnTo>
                  <a:pt x="203" y="266"/>
                </a:lnTo>
                <a:lnTo>
                  <a:pt x="216" y="266"/>
                </a:lnTo>
                <a:lnTo>
                  <a:pt x="229" y="266"/>
                </a:lnTo>
                <a:lnTo>
                  <a:pt x="267" y="266"/>
                </a:lnTo>
                <a:lnTo>
                  <a:pt x="292" y="266"/>
                </a:lnTo>
                <a:lnTo>
                  <a:pt x="343" y="266"/>
                </a:lnTo>
                <a:lnTo>
                  <a:pt x="394" y="253"/>
                </a:lnTo>
                <a:lnTo>
                  <a:pt x="445" y="241"/>
                </a:lnTo>
                <a:lnTo>
                  <a:pt x="509" y="228"/>
                </a:lnTo>
                <a:lnTo>
                  <a:pt x="559" y="215"/>
                </a:lnTo>
                <a:lnTo>
                  <a:pt x="610" y="203"/>
                </a:lnTo>
                <a:lnTo>
                  <a:pt x="661" y="190"/>
                </a:lnTo>
                <a:lnTo>
                  <a:pt x="699" y="190"/>
                </a:lnTo>
                <a:lnTo>
                  <a:pt x="738" y="177"/>
                </a:lnTo>
                <a:lnTo>
                  <a:pt x="763" y="165"/>
                </a:lnTo>
                <a:lnTo>
                  <a:pt x="788" y="152"/>
                </a:lnTo>
                <a:lnTo>
                  <a:pt x="827" y="152"/>
                </a:lnTo>
                <a:lnTo>
                  <a:pt x="865" y="139"/>
                </a:lnTo>
                <a:lnTo>
                  <a:pt x="903" y="139"/>
                </a:lnTo>
                <a:lnTo>
                  <a:pt x="928" y="139"/>
                </a:lnTo>
                <a:lnTo>
                  <a:pt x="954" y="165"/>
                </a:lnTo>
                <a:lnTo>
                  <a:pt x="979" y="177"/>
                </a:lnTo>
                <a:lnTo>
                  <a:pt x="1005" y="190"/>
                </a:lnTo>
                <a:lnTo>
                  <a:pt x="1017" y="215"/>
                </a:lnTo>
                <a:lnTo>
                  <a:pt x="1030" y="228"/>
                </a:lnTo>
                <a:lnTo>
                  <a:pt x="1043" y="241"/>
                </a:lnTo>
                <a:lnTo>
                  <a:pt x="1043" y="253"/>
                </a:lnTo>
                <a:lnTo>
                  <a:pt x="1030" y="266"/>
                </a:lnTo>
                <a:lnTo>
                  <a:pt x="1030" y="279"/>
                </a:lnTo>
                <a:lnTo>
                  <a:pt x="1017" y="279"/>
                </a:lnTo>
                <a:lnTo>
                  <a:pt x="1005" y="279"/>
                </a:lnTo>
                <a:lnTo>
                  <a:pt x="979" y="279"/>
                </a:lnTo>
                <a:lnTo>
                  <a:pt x="967" y="291"/>
                </a:lnTo>
                <a:lnTo>
                  <a:pt x="928" y="291"/>
                </a:lnTo>
                <a:lnTo>
                  <a:pt x="877" y="291"/>
                </a:lnTo>
                <a:lnTo>
                  <a:pt x="814" y="291"/>
                </a:lnTo>
                <a:lnTo>
                  <a:pt x="750" y="291"/>
                </a:lnTo>
                <a:lnTo>
                  <a:pt x="674" y="304"/>
                </a:lnTo>
                <a:lnTo>
                  <a:pt x="598" y="304"/>
                </a:lnTo>
                <a:lnTo>
                  <a:pt x="521" y="317"/>
                </a:lnTo>
                <a:lnTo>
                  <a:pt x="445" y="329"/>
                </a:lnTo>
                <a:lnTo>
                  <a:pt x="369" y="342"/>
                </a:lnTo>
                <a:lnTo>
                  <a:pt x="343" y="355"/>
                </a:lnTo>
                <a:lnTo>
                  <a:pt x="305" y="367"/>
                </a:lnTo>
                <a:lnTo>
                  <a:pt x="280" y="367"/>
                </a:lnTo>
                <a:lnTo>
                  <a:pt x="241" y="380"/>
                </a:lnTo>
                <a:lnTo>
                  <a:pt x="216" y="393"/>
                </a:lnTo>
                <a:lnTo>
                  <a:pt x="203" y="393"/>
                </a:lnTo>
                <a:lnTo>
                  <a:pt x="178" y="405"/>
                </a:lnTo>
                <a:lnTo>
                  <a:pt x="165" y="405"/>
                </a:lnTo>
                <a:lnTo>
                  <a:pt x="140" y="418"/>
                </a:lnTo>
                <a:lnTo>
                  <a:pt x="127" y="431"/>
                </a:lnTo>
                <a:lnTo>
                  <a:pt x="101" y="443"/>
                </a:lnTo>
                <a:lnTo>
                  <a:pt x="76" y="443"/>
                </a:lnTo>
                <a:lnTo>
                  <a:pt x="63" y="443"/>
                </a:lnTo>
                <a:lnTo>
                  <a:pt x="51" y="443"/>
                </a:lnTo>
                <a:lnTo>
                  <a:pt x="38" y="431"/>
                </a:lnTo>
                <a:lnTo>
                  <a:pt x="38" y="418"/>
                </a:lnTo>
                <a:lnTo>
                  <a:pt x="25" y="418"/>
                </a:lnTo>
                <a:lnTo>
                  <a:pt x="25" y="393"/>
                </a:lnTo>
                <a:lnTo>
                  <a:pt x="12" y="380"/>
                </a:lnTo>
                <a:lnTo>
                  <a:pt x="0" y="355"/>
                </a:lnTo>
                <a:lnTo>
                  <a:pt x="0" y="342"/>
                </a:lnTo>
                <a:lnTo>
                  <a:pt x="0" y="329"/>
                </a:lnTo>
                <a:lnTo>
                  <a:pt x="0" y="317"/>
                </a:lnTo>
                <a:lnTo>
                  <a:pt x="12" y="304"/>
                </a:lnTo>
                <a:lnTo>
                  <a:pt x="12" y="291"/>
                </a:lnTo>
                <a:lnTo>
                  <a:pt x="25" y="291"/>
                </a:lnTo>
                <a:lnTo>
                  <a:pt x="38" y="279"/>
                </a:lnTo>
                <a:lnTo>
                  <a:pt x="38" y="253"/>
                </a:lnTo>
                <a:lnTo>
                  <a:pt x="51" y="228"/>
                </a:lnTo>
                <a:lnTo>
                  <a:pt x="51" y="203"/>
                </a:lnTo>
                <a:lnTo>
                  <a:pt x="51" y="165"/>
                </a:lnTo>
                <a:lnTo>
                  <a:pt x="63" y="114"/>
                </a:lnTo>
                <a:lnTo>
                  <a:pt x="63" y="63"/>
                </a:lnTo>
                <a:lnTo>
                  <a:pt x="63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007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谎</a:t>
            </a:r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话</a:t>
            </a:r>
            <a:endParaRPr lang="zh-CN" altLang="en-US" sz="6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矩形 2"/>
          <p:cNvSpPr>
            <a:spLocks noChangeArrowheads="1"/>
          </p:cNvSpPr>
          <p:nvPr/>
        </p:nvSpPr>
        <p:spPr bwMode="auto">
          <a:xfrm>
            <a:off x="5056188" y="4917017"/>
            <a:ext cx="363855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荒字各部分都要扁，中间亡字的第三笔是竖折不是撇折，下边儿字中间多一竖。</a:t>
            </a:r>
            <a:endParaRPr lang="zh-CN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5" name="矩形 4"/>
          <p:cNvSpPr>
            <a:spLocks noChangeArrowheads="1"/>
          </p:cNvSpPr>
          <p:nvPr/>
        </p:nvSpPr>
        <p:spPr bwMode="auto">
          <a:xfrm>
            <a:off x="2628901" y="255270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谎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2536826" y="158538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huǎng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06439" y="4002618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</a:rPr>
              <a:t>左右</a:t>
            </a:r>
            <a:endParaRPr lang="zh-CN" altLang="en-US" sz="2200" b="1" dirty="0" smtClean="0">
              <a:latin typeface="+mj-ea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06438" y="5001684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solidFill>
                  <a:srgbClr val="000000"/>
                </a:solidFill>
                <a:latin typeface="+mj-ea"/>
              </a:rPr>
              <a:t>说谎   弥天大谎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06438" y="5501218"/>
            <a:ext cx="4265612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>
                <a:latin typeface="+mj-ea"/>
                <a:ea typeface="+mj-ea"/>
              </a:rPr>
              <a:t>小明是一个喜欢说谎话</a:t>
            </a:r>
            <a:r>
              <a:rPr lang="zh-CN" altLang="en-US" sz="2200" b="1" dirty="0" smtClean="0">
                <a:latin typeface="+mj-ea"/>
                <a:ea typeface="+mj-ea"/>
              </a:rPr>
              <a:t>的</a:t>
            </a:r>
            <a:endParaRPr lang="en-US" altLang="zh-CN" sz="2200" b="1" dirty="0" smtClean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CN" sz="2200" b="1" dirty="0">
                <a:latin typeface="+mj-ea"/>
                <a:ea typeface="+mj-ea"/>
              </a:rPr>
              <a:t> </a:t>
            </a:r>
            <a:r>
              <a:rPr lang="en-US" altLang="zh-CN" sz="2200" b="1" dirty="0" smtClean="0">
                <a:latin typeface="+mj-ea"/>
                <a:ea typeface="+mj-ea"/>
              </a:rPr>
              <a:t>     </a:t>
            </a:r>
            <a:r>
              <a:rPr lang="zh-CN" altLang="en-US" sz="2200" b="1" dirty="0" smtClean="0">
                <a:latin typeface="+mj-ea"/>
                <a:ea typeface="+mj-ea"/>
              </a:rPr>
              <a:t>孩子</a:t>
            </a:r>
            <a:r>
              <a:rPr lang="zh-CN" altLang="en-US" sz="2200" b="1" dirty="0">
                <a:latin typeface="+mj-ea"/>
                <a:ea typeface="+mj-ea"/>
              </a:rPr>
              <a:t>。 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06439" y="4504268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H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>
                <a:latin typeface="+mj-ea"/>
                <a:ea typeface="+mj-ea"/>
              </a:rPr>
              <a:t>讠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grpSp>
        <p:nvGrpSpPr>
          <p:cNvPr id="42015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34" name="圆角矩形 33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pic>
        <p:nvPicPr>
          <p:cNvPr id="42018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4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4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30" grpId="0"/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6839" name="Freeform 39"/>
          <p:cNvSpPr>
            <a:spLocks noChangeArrowheads="1"/>
          </p:cNvSpPr>
          <p:nvPr/>
        </p:nvSpPr>
        <p:spPr bwMode="auto">
          <a:xfrm>
            <a:off x="5999164" y="2544234"/>
            <a:ext cx="598487" cy="1598084"/>
          </a:xfrm>
          <a:custGeom>
            <a:avLst/>
            <a:gdLst>
              <a:gd name="T0" fmla="*/ 840 w 942"/>
              <a:gd name="T1" fmla="*/ 38 h 1888"/>
              <a:gd name="T2" fmla="*/ 929 w 942"/>
              <a:gd name="T3" fmla="*/ 127 h 1888"/>
              <a:gd name="T4" fmla="*/ 904 w 942"/>
              <a:gd name="T5" fmla="*/ 190 h 1888"/>
              <a:gd name="T6" fmla="*/ 840 w 942"/>
              <a:gd name="T7" fmla="*/ 266 h 1888"/>
              <a:gd name="T8" fmla="*/ 738 w 942"/>
              <a:gd name="T9" fmla="*/ 431 h 1888"/>
              <a:gd name="T10" fmla="*/ 624 w 942"/>
              <a:gd name="T11" fmla="*/ 659 h 1888"/>
              <a:gd name="T12" fmla="*/ 586 w 942"/>
              <a:gd name="T13" fmla="*/ 760 h 1888"/>
              <a:gd name="T14" fmla="*/ 636 w 942"/>
              <a:gd name="T15" fmla="*/ 773 h 1888"/>
              <a:gd name="T16" fmla="*/ 751 w 942"/>
              <a:gd name="T17" fmla="*/ 735 h 1888"/>
              <a:gd name="T18" fmla="*/ 802 w 942"/>
              <a:gd name="T19" fmla="*/ 735 h 1888"/>
              <a:gd name="T20" fmla="*/ 865 w 942"/>
              <a:gd name="T21" fmla="*/ 785 h 1888"/>
              <a:gd name="T22" fmla="*/ 929 w 942"/>
              <a:gd name="T23" fmla="*/ 862 h 1888"/>
              <a:gd name="T24" fmla="*/ 904 w 942"/>
              <a:gd name="T25" fmla="*/ 925 h 1888"/>
              <a:gd name="T26" fmla="*/ 865 w 942"/>
              <a:gd name="T27" fmla="*/ 976 h 1888"/>
              <a:gd name="T28" fmla="*/ 815 w 942"/>
              <a:gd name="T29" fmla="*/ 1115 h 1888"/>
              <a:gd name="T30" fmla="*/ 636 w 942"/>
              <a:gd name="T31" fmla="*/ 1457 h 1888"/>
              <a:gd name="T32" fmla="*/ 458 w 942"/>
              <a:gd name="T33" fmla="*/ 1660 h 1888"/>
              <a:gd name="T34" fmla="*/ 268 w 942"/>
              <a:gd name="T35" fmla="*/ 1787 h 1888"/>
              <a:gd name="T36" fmla="*/ 89 w 942"/>
              <a:gd name="T37" fmla="*/ 1875 h 1888"/>
              <a:gd name="T38" fmla="*/ 0 w 942"/>
              <a:gd name="T39" fmla="*/ 1888 h 1888"/>
              <a:gd name="T40" fmla="*/ 39 w 942"/>
              <a:gd name="T41" fmla="*/ 1825 h 1888"/>
              <a:gd name="T42" fmla="*/ 191 w 942"/>
              <a:gd name="T43" fmla="*/ 1710 h 1888"/>
              <a:gd name="T44" fmla="*/ 382 w 942"/>
              <a:gd name="T45" fmla="*/ 1571 h 1888"/>
              <a:gd name="T46" fmla="*/ 522 w 942"/>
              <a:gd name="T47" fmla="*/ 1368 h 1888"/>
              <a:gd name="T48" fmla="*/ 636 w 942"/>
              <a:gd name="T49" fmla="*/ 1178 h 1888"/>
              <a:gd name="T50" fmla="*/ 687 w 942"/>
              <a:gd name="T51" fmla="*/ 1014 h 1888"/>
              <a:gd name="T52" fmla="*/ 700 w 942"/>
              <a:gd name="T53" fmla="*/ 912 h 1888"/>
              <a:gd name="T54" fmla="*/ 700 w 942"/>
              <a:gd name="T55" fmla="*/ 862 h 1888"/>
              <a:gd name="T56" fmla="*/ 611 w 942"/>
              <a:gd name="T57" fmla="*/ 849 h 1888"/>
              <a:gd name="T58" fmla="*/ 497 w 942"/>
              <a:gd name="T59" fmla="*/ 887 h 1888"/>
              <a:gd name="T60" fmla="*/ 446 w 942"/>
              <a:gd name="T61" fmla="*/ 887 h 1888"/>
              <a:gd name="T62" fmla="*/ 420 w 942"/>
              <a:gd name="T63" fmla="*/ 823 h 1888"/>
              <a:gd name="T64" fmla="*/ 433 w 942"/>
              <a:gd name="T65" fmla="*/ 760 h 1888"/>
              <a:gd name="T66" fmla="*/ 484 w 942"/>
              <a:gd name="T67" fmla="*/ 697 h 1888"/>
              <a:gd name="T68" fmla="*/ 547 w 942"/>
              <a:gd name="T69" fmla="*/ 583 h 1888"/>
              <a:gd name="T70" fmla="*/ 624 w 942"/>
              <a:gd name="T71" fmla="*/ 393 h 1888"/>
              <a:gd name="T72" fmla="*/ 662 w 942"/>
              <a:gd name="T73" fmla="*/ 241 h 1888"/>
              <a:gd name="T74" fmla="*/ 662 w 942"/>
              <a:gd name="T75" fmla="*/ 203 h 1888"/>
              <a:gd name="T76" fmla="*/ 598 w 942"/>
              <a:gd name="T77" fmla="*/ 215 h 1888"/>
              <a:gd name="T78" fmla="*/ 471 w 942"/>
              <a:gd name="T79" fmla="*/ 253 h 1888"/>
              <a:gd name="T80" fmla="*/ 369 w 942"/>
              <a:gd name="T81" fmla="*/ 279 h 1888"/>
              <a:gd name="T82" fmla="*/ 318 w 942"/>
              <a:gd name="T83" fmla="*/ 291 h 1888"/>
              <a:gd name="T84" fmla="*/ 242 w 942"/>
              <a:gd name="T85" fmla="*/ 253 h 1888"/>
              <a:gd name="T86" fmla="*/ 204 w 942"/>
              <a:gd name="T87" fmla="*/ 203 h 1888"/>
              <a:gd name="T88" fmla="*/ 293 w 942"/>
              <a:gd name="T89" fmla="*/ 190 h 1888"/>
              <a:gd name="T90" fmla="*/ 433 w 942"/>
              <a:gd name="T91" fmla="*/ 152 h 1888"/>
              <a:gd name="T92" fmla="*/ 586 w 942"/>
              <a:gd name="T93" fmla="*/ 101 h 1888"/>
              <a:gd name="T94" fmla="*/ 662 w 942"/>
              <a:gd name="T95" fmla="*/ 63 h 1888"/>
              <a:gd name="T96" fmla="*/ 713 w 942"/>
              <a:gd name="T97" fmla="*/ 0 h 1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42" h="1888">
                <a:moveTo>
                  <a:pt x="751" y="0"/>
                </a:moveTo>
                <a:lnTo>
                  <a:pt x="776" y="13"/>
                </a:lnTo>
                <a:lnTo>
                  <a:pt x="802" y="25"/>
                </a:lnTo>
                <a:lnTo>
                  <a:pt x="840" y="38"/>
                </a:lnTo>
                <a:lnTo>
                  <a:pt x="878" y="63"/>
                </a:lnTo>
                <a:lnTo>
                  <a:pt x="904" y="89"/>
                </a:lnTo>
                <a:lnTo>
                  <a:pt x="916" y="114"/>
                </a:lnTo>
                <a:lnTo>
                  <a:pt x="929" y="127"/>
                </a:lnTo>
                <a:lnTo>
                  <a:pt x="942" y="139"/>
                </a:lnTo>
                <a:lnTo>
                  <a:pt x="929" y="165"/>
                </a:lnTo>
                <a:lnTo>
                  <a:pt x="916" y="177"/>
                </a:lnTo>
                <a:lnTo>
                  <a:pt x="904" y="190"/>
                </a:lnTo>
                <a:lnTo>
                  <a:pt x="878" y="203"/>
                </a:lnTo>
                <a:lnTo>
                  <a:pt x="865" y="215"/>
                </a:lnTo>
                <a:lnTo>
                  <a:pt x="853" y="241"/>
                </a:lnTo>
                <a:lnTo>
                  <a:pt x="840" y="266"/>
                </a:lnTo>
                <a:lnTo>
                  <a:pt x="815" y="291"/>
                </a:lnTo>
                <a:lnTo>
                  <a:pt x="789" y="329"/>
                </a:lnTo>
                <a:lnTo>
                  <a:pt x="764" y="380"/>
                </a:lnTo>
                <a:lnTo>
                  <a:pt x="738" y="431"/>
                </a:lnTo>
                <a:lnTo>
                  <a:pt x="700" y="494"/>
                </a:lnTo>
                <a:lnTo>
                  <a:pt x="662" y="557"/>
                </a:lnTo>
                <a:lnTo>
                  <a:pt x="636" y="621"/>
                </a:lnTo>
                <a:lnTo>
                  <a:pt x="624" y="659"/>
                </a:lnTo>
                <a:lnTo>
                  <a:pt x="598" y="697"/>
                </a:lnTo>
                <a:lnTo>
                  <a:pt x="586" y="722"/>
                </a:lnTo>
                <a:lnTo>
                  <a:pt x="586" y="747"/>
                </a:lnTo>
                <a:lnTo>
                  <a:pt x="586" y="760"/>
                </a:lnTo>
                <a:lnTo>
                  <a:pt x="586" y="773"/>
                </a:lnTo>
                <a:lnTo>
                  <a:pt x="598" y="773"/>
                </a:lnTo>
                <a:lnTo>
                  <a:pt x="611" y="773"/>
                </a:lnTo>
                <a:lnTo>
                  <a:pt x="636" y="773"/>
                </a:lnTo>
                <a:lnTo>
                  <a:pt x="649" y="760"/>
                </a:lnTo>
                <a:lnTo>
                  <a:pt x="675" y="760"/>
                </a:lnTo>
                <a:lnTo>
                  <a:pt x="700" y="747"/>
                </a:lnTo>
                <a:lnTo>
                  <a:pt x="751" y="735"/>
                </a:lnTo>
                <a:lnTo>
                  <a:pt x="764" y="735"/>
                </a:lnTo>
                <a:lnTo>
                  <a:pt x="776" y="735"/>
                </a:lnTo>
                <a:lnTo>
                  <a:pt x="789" y="735"/>
                </a:lnTo>
                <a:lnTo>
                  <a:pt x="802" y="735"/>
                </a:lnTo>
                <a:lnTo>
                  <a:pt x="815" y="735"/>
                </a:lnTo>
                <a:lnTo>
                  <a:pt x="827" y="747"/>
                </a:lnTo>
                <a:lnTo>
                  <a:pt x="840" y="760"/>
                </a:lnTo>
                <a:lnTo>
                  <a:pt x="865" y="785"/>
                </a:lnTo>
                <a:lnTo>
                  <a:pt x="878" y="811"/>
                </a:lnTo>
                <a:lnTo>
                  <a:pt x="904" y="836"/>
                </a:lnTo>
                <a:lnTo>
                  <a:pt x="916" y="849"/>
                </a:lnTo>
                <a:lnTo>
                  <a:pt x="929" y="862"/>
                </a:lnTo>
                <a:lnTo>
                  <a:pt x="929" y="874"/>
                </a:lnTo>
                <a:lnTo>
                  <a:pt x="929" y="900"/>
                </a:lnTo>
                <a:lnTo>
                  <a:pt x="916" y="912"/>
                </a:lnTo>
                <a:lnTo>
                  <a:pt x="904" y="925"/>
                </a:lnTo>
                <a:lnTo>
                  <a:pt x="891" y="938"/>
                </a:lnTo>
                <a:lnTo>
                  <a:pt x="891" y="950"/>
                </a:lnTo>
                <a:lnTo>
                  <a:pt x="878" y="963"/>
                </a:lnTo>
                <a:lnTo>
                  <a:pt x="865" y="976"/>
                </a:lnTo>
                <a:lnTo>
                  <a:pt x="853" y="1001"/>
                </a:lnTo>
                <a:lnTo>
                  <a:pt x="840" y="1039"/>
                </a:lnTo>
                <a:lnTo>
                  <a:pt x="827" y="1077"/>
                </a:lnTo>
                <a:lnTo>
                  <a:pt x="815" y="1115"/>
                </a:lnTo>
                <a:lnTo>
                  <a:pt x="802" y="1166"/>
                </a:lnTo>
                <a:lnTo>
                  <a:pt x="751" y="1267"/>
                </a:lnTo>
                <a:lnTo>
                  <a:pt x="700" y="1368"/>
                </a:lnTo>
                <a:lnTo>
                  <a:pt x="636" y="1457"/>
                </a:lnTo>
                <a:lnTo>
                  <a:pt x="573" y="1533"/>
                </a:lnTo>
                <a:lnTo>
                  <a:pt x="535" y="1584"/>
                </a:lnTo>
                <a:lnTo>
                  <a:pt x="497" y="1622"/>
                </a:lnTo>
                <a:lnTo>
                  <a:pt x="458" y="1660"/>
                </a:lnTo>
                <a:lnTo>
                  <a:pt x="407" y="1698"/>
                </a:lnTo>
                <a:lnTo>
                  <a:pt x="369" y="1723"/>
                </a:lnTo>
                <a:lnTo>
                  <a:pt x="318" y="1761"/>
                </a:lnTo>
                <a:lnTo>
                  <a:pt x="268" y="1787"/>
                </a:lnTo>
                <a:lnTo>
                  <a:pt x="217" y="1812"/>
                </a:lnTo>
                <a:lnTo>
                  <a:pt x="166" y="1837"/>
                </a:lnTo>
                <a:lnTo>
                  <a:pt x="128" y="1850"/>
                </a:lnTo>
                <a:lnTo>
                  <a:pt x="89" y="1875"/>
                </a:lnTo>
                <a:lnTo>
                  <a:pt x="64" y="1875"/>
                </a:lnTo>
                <a:lnTo>
                  <a:pt x="39" y="1888"/>
                </a:lnTo>
                <a:lnTo>
                  <a:pt x="13" y="1888"/>
                </a:lnTo>
                <a:lnTo>
                  <a:pt x="0" y="1888"/>
                </a:lnTo>
                <a:lnTo>
                  <a:pt x="0" y="1875"/>
                </a:lnTo>
                <a:lnTo>
                  <a:pt x="0" y="1863"/>
                </a:lnTo>
                <a:lnTo>
                  <a:pt x="13" y="1850"/>
                </a:lnTo>
                <a:lnTo>
                  <a:pt x="39" y="1825"/>
                </a:lnTo>
                <a:lnTo>
                  <a:pt x="64" y="1812"/>
                </a:lnTo>
                <a:lnTo>
                  <a:pt x="102" y="1787"/>
                </a:lnTo>
                <a:lnTo>
                  <a:pt x="140" y="1748"/>
                </a:lnTo>
                <a:lnTo>
                  <a:pt x="191" y="1710"/>
                </a:lnTo>
                <a:lnTo>
                  <a:pt x="242" y="1685"/>
                </a:lnTo>
                <a:lnTo>
                  <a:pt x="293" y="1647"/>
                </a:lnTo>
                <a:lnTo>
                  <a:pt x="344" y="1609"/>
                </a:lnTo>
                <a:lnTo>
                  <a:pt x="382" y="1571"/>
                </a:lnTo>
                <a:lnTo>
                  <a:pt x="420" y="1520"/>
                </a:lnTo>
                <a:lnTo>
                  <a:pt x="458" y="1470"/>
                </a:lnTo>
                <a:lnTo>
                  <a:pt x="497" y="1432"/>
                </a:lnTo>
                <a:lnTo>
                  <a:pt x="522" y="1368"/>
                </a:lnTo>
                <a:lnTo>
                  <a:pt x="560" y="1318"/>
                </a:lnTo>
                <a:lnTo>
                  <a:pt x="586" y="1267"/>
                </a:lnTo>
                <a:lnTo>
                  <a:pt x="611" y="1229"/>
                </a:lnTo>
                <a:lnTo>
                  <a:pt x="636" y="1178"/>
                </a:lnTo>
                <a:lnTo>
                  <a:pt x="649" y="1140"/>
                </a:lnTo>
                <a:lnTo>
                  <a:pt x="662" y="1090"/>
                </a:lnTo>
                <a:lnTo>
                  <a:pt x="675" y="1052"/>
                </a:lnTo>
                <a:lnTo>
                  <a:pt x="687" y="1014"/>
                </a:lnTo>
                <a:lnTo>
                  <a:pt x="700" y="988"/>
                </a:lnTo>
                <a:lnTo>
                  <a:pt x="700" y="963"/>
                </a:lnTo>
                <a:lnTo>
                  <a:pt x="700" y="938"/>
                </a:lnTo>
                <a:lnTo>
                  <a:pt x="700" y="912"/>
                </a:lnTo>
                <a:lnTo>
                  <a:pt x="700" y="900"/>
                </a:lnTo>
                <a:lnTo>
                  <a:pt x="700" y="887"/>
                </a:lnTo>
                <a:lnTo>
                  <a:pt x="700" y="874"/>
                </a:lnTo>
                <a:lnTo>
                  <a:pt x="700" y="862"/>
                </a:lnTo>
                <a:lnTo>
                  <a:pt x="687" y="862"/>
                </a:lnTo>
                <a:lnTo>
                  <a:pt x="675" y="849"/>
                </a:lnTo>
                <a:lnTo>
                  <a:pt x="649" y="849"/>
                </a:lnTo>
                <a:lnTo>
                  <a:pt x="611" y="849"/>
                </a:lnTo>
                <a:lnTo>
                  <a:pt x="573" y="862"/>
                </a:lnTo>
                <a:lnTo>
                  <a:pt x="547" y="874"/>
                </a:lnTo>
                <a:lnTo>
                  <a:pt x="522" y="874"/>
                </a:lnTo>
                <a:lnTo>
                  <a:pt x="497" y="887"/>
                </a:lnTo>
                <a:lnTo>
                  <a:pt x="471" y="900"/>
                </a:lnTo>
                <a:lnTo>
                  <a:pt x="458" y="900"/>
                </a:lnTo>
                <a:lnTo>
                  <a:pt x="446" y="900"/>
                </a:lnTo>
                <a:lnTo>
                  <a:pt x="446" y="887"/>
                </a:lnTo>
                <a:lnTo>
                  <a:pt x="433" y="874"/>
                </a:lnTo>
                <a:lnTo>
                  <a:pt x="433" y="862"/>
                </a:lnTo>
                <a:lnTo>
                  <a:pt x="420" y="849"/>
                </a:lnTo>
                <a:lnTo>
                  <a:pt x="420" y="823"/>
                </a:lnTo>
                <a:lnTo>
                  <a:pt x="420" y="811"/>
                </a:lnTo>
                <a:lnTo>
                  <a:pt x="420" y="798"/>
                </a:lnTo>
                <a:lnTo>
                  <a:pt x="420" y="773"/>
                </a:lnTo>
                <a:lnTo>
                  <a:pt x="433" y="760"/>
                </a:lnTo>
                <a:lnTo>
                  <a:pt x="433" y="747"/>
                </a:lnTo>
                <a:lnTo>
                  <a:pt x="446" y="735"/>
                </a:lnTo>
                <a:lnTo>
                  <a:pt x="471" y="709"/>
                </a:lnTo>
                <a:lnTo>
                  <a:pt x="484" y="697"/>
                </a:lnTo>
                <a:lnTo>
                  <a:pt x="497" y="671"/>
                </a:lnTo>
                <a:lnTo>
                  <a:pt x="509" y="646"/>
                </a:lnTo>
                <a:lnTo>
                  <a:pt x="535" y="621"/>
                </a:lnTo>
                <a:lnTo>
                  <a:pt x="547" y="583"/>
                </a:lnTo>
                <a:lnTo>
                  <a:pt x="560" y="545"/>
                </a:lnTo>
                <a:lnTo>
                  <a:pt x="586" y="494"/>
                </a:lnTo>
                <a:lnTo>
                  <a:pt x="598" y="443"/>
                </a:lnTo>
                <a:lnTo>
                  <a:pt x="624" y="393"/>
                </a:lnTo>
                <a:lnTo>
                  <a:pt x="636" y="342"/>
                </a:lnTo>
                <a:lnTo>
                  <a:pt x="649" y="304"/>
                </a:lnTo>
                <a:lnTo>
                  <a:pt x="662" y="266"/>
                </a:lnTo>
                <a:lnTo>
                  <a:pt x="662" y="241"/>
                </a:lnTo>
                <a:lnTo>
                  <a:pt x="675" y="228"/>
                </a:lnTo>
                <a:lnTo>
                  <a:pt x="675" y="215"/>
                </a:lnTo>
                <a:lnTo>
                  <a:pt x="675" y="203"/>
                </a:lnTo>
                <a:lnTo>
                  <a:pt x="662" y="203"/>
                </a:lnTo>
                <a:lnTo>
                  <a:pt x="649" y="203"/>
                </a:lnTo>
                <a:lnTo>
                  <a:pt x="636" y="203"/>
                </a:lnTo>
                <a:lnTo>
                  <a:pt x="624" y="203"/>
                </a:lnTo>
                <a:lnTo>
                  <a:pt x="598" y="215"/>
                </a:lnTo>
                <a:lnTo>
                  <a:pt x="573" y="215"/>
                </a:lnTo>
                <a:lnTo>
                  <a:pt x="535" y="228"/>
                </a:lnTo>
                <a:lnTo>
                  <a:pt x="509" y="241"/>
                </a:lnTo>
                <a:lnTo>
                  <a:pt x="471" y="253"/>
                </a:lnTo>
                <a:lnTo>
                  <a:pt x="446" y="266"/>
                </a:lnTo>
                <a:lnTo>
                  <a:pt x="420" y="266"/>
                </a:lnTo>
                <a:lnTo>
                  <a:pt x="395" y="279"/>
                </a:lnTo>
                <a:lnTo>
                  <a:pt x="369" y="279"/>
                </a:lnTo>
                <a:lnTo>
                  <a:pt x="357" y="279"/>
                </a:lnTo>
                <a:lnTo>
                  <a:pt x="344" y="291"/>
                </a:lnTo>
                <a:lnTo>
                  <a:pt x="331" y="291"/>
                </a:lnTo>
                <a:lnTo>
                  <a:pt x="318" y="291"/>
                </a:lnTo>
                <a:lnTo>
                  <a:pt x="306" y="279"/>
                </a:lnTo>
                <a:lnTo>
                  <a:pt x="280" y="279"/>
                </a:lnTo>
                <a:lnTo>
                  <a:pt x="255" y="266"/>
                </a:lnTo>
                <a:lnTo>
                  <a:pt x="242" y="253"/>
                </a:lnTo>
                <a:lnTo>
                  <a:pt x="217" y="241"/>
                </a:lnTo>
                <a:lnTo>
                  <a:pt x="204" y="228"/>
                </a:lnTo>
                <a:lnTo>
                  <a:pt x="204" y="215"/>
                </a:lnTo>
                <a:lnTo>
                  <a:pt x="204" y="203"/>
                </a:lnTo>
                <a:lnTo>
                  <a:pt x="217" y="190"/>
                </a:lnTo>
                <a:lnTo>
                  <a:pt x="242" y="190"/>
                </a:lnTo>
                <a:lnTo>
                  <a:pt x="268" y="190"/>
                </a:lnTo>
                <a:lnTo>
                  <a:pt x="293" y="190"/>
                </a:lnTo>
                <a:lnTo>
                  <a:pt x="318" y="177"/>
                </a:lnTo>
                <a:lnTo>
                  <a:pt x="357" y="165"/>
                </a:lnTo>
                <a:lnTo>
                  <a:pt x="395" y="165"/>
                </a:lnTo>
                <a:lnTo>
                  <a:pt x="433" y="152"/>
                </a:lnTo>
                <a:lnTo>
                  <a:pt x="484" y="139"/>
                </a:lnTo>
                <a:lnTo>
                  <a:pt x="535" y="127"/>
                </a:lnTo>
                <a:lnTo>
                  <a:pt x="560" y="114"/>
                </a:lnTo>
                <a:lnTo>
                  <a:pt x="586" y="101"/>
                </a:lnTo>
                <a:lnTo>
                  <a:pt x="611" y="89"/>
                </a:lnTo>
                <a:lnTo>
                  <a:pt x="624" y="89"/>
                </a:lnTo>
                <a:lnTo>
                  <a:pt x="649" y="76"/>
                </a:lnTo>
                <a:lnTo>
                  <a:pt x="662" y="63"/>
                </a:lnTo>
                <a:lnTo>
                  <a:pt x="675" y="51"/>
                </a:lnTo>
                <a:lnTo>
                  <a:pt x="675" y="38"/>
                </a:lnTo>
                <a:lnTo>
                  <a:pt x="700" y="13"/>
                </a:lnTo>
                <a:lnTo>
                  <a:pt x="713" y="0"/>
                </a:lnTo>
                <a:lnTo>
                  <a:pt x="738" y="0"/>
                </a:lnTo>
                <a:lnTo>
                  <a:pt x="751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840" name="Freeform 40"/>
          <p:cNvSpPr>
            <a:spLocks noChangeArrowheads="1"/>
          </p:cNvSpPr>
          <p:nvPr/>
        </p:nvSpPr>
        <p:spPr bwMode="auto">
          <a:xfrm>
            <a:off x="6757988" y="2233084"/>
            <a:ext cx="557212" cy="429683"/>
          </a:xfrm>
          <a:custGeom>
            <a:avLst/>
            <a:gdLst>
              <a:gd name="T0" fmla="*/ 687 w 878"/>
              <a:gd name="T1" fmla="*/ 330 h 507"/>
              <a:gd name="T2" fmla="*/ 611 w 878"/>
              <a:gd name="T3" fmla="*/ 355 h 507"/>
              <a:gd name="T4" fmla="*/ 522 w 878"/>
              <a:gd name="T5" fmla="*/ 393 h 507"/>
              <a:gd name="T6" fmla="*/ 357 w 878"/>
              <a:gd name="T7" fmla="*/ 444 h 507"/>
              <a:gd name="T8" fmla="*/ 318 w 878"/>
              <a:gd name="T9" fmla="*/ 457 h 507"/>
              <a:gd name="T10" fmla="*/ 280 w 878"/>
              <a:gd name="T11" fmla="*/ 469 h 507"/>
              <a:gd name="T12" fmla="*/ 217 w 878"/>
              <a:gd name="T13" fmla="*/ 482 h 507"/>
              <a:gd name="T14" fmla="*/ 153 w 878"/>
              <a:gd name="T15" fmla="*/ 495 h 507"/>
              <a:gd name="T16" fmla="*/ 102 w 878"/>
              <a:gd name="T17" fmla="*/ 507 h 507"/>
              <a:gd name="T18" fmla="*/ 77 w 878"/>
              <a:gd name="T19" fmla="*/ 507 h 507"/>
              <a:gd name="T20" fmla="*/ 51 w 878"/>
              <a:gd name="T21" fmla="*/ 507 h 507"/>
              <a:gd name="T22" fmla="*/ 38 w 878"/>
              <a:gd name="T23" fmla="*/ 507 h 507"/>
              <a:gd name="T24" fmla="*/ 26 w 878"/>
              <a:gd name="T25" fmla="*/ 507 h 507"/>
              <a:gd name="T26" fmla="*/ 13 w 878"/>
              <a:gd name="T27" fmla="*/ 507 h 507"/>
              <a:gd name="T28" fmla="*/ 0 w 878"/>
              <a:gd name="T29" fmla="*/ 495 h 507"/>
              <a:gd name="T30" fmla="*/ 0 w 878"/>
              <a:gd name="T31" fmla="*/ 482 h 507"/>
              <a:gd name="T32" fmla="*/ 13 w 878"/>
              <a:gd name="T33" fmla="*/ 482 h 507"/>
              <a:gd name="T34" fmla="*/ 26 w 878"/>
              <a:gd name="T35" fmla="*/ 469 h 507"/>
              <a:gd name="T36" fmla="*/ 51 w 878"/>
              <a:gd name="T37" fmla="*/ 457 h 507"/>
              <a:gd name="T38" fmla="*/ 77 w 878"/>
              <a:gd name="T39" fmla="*/ 444 h 507"/>
              <a:gd name="T40" fmla="*/ 115 w 878"/>
              <a:gd name="T41" fmla="*/ 419 h 507"/>
              <a:gd name="T42" fmla="*/ 153 w 878"/>
              <a:gd name="T43" fmla="*/ 406 h 507"/>
              <a:gd name="T44" fmla="*/ 204 w 878"/>
              <a:gd name="T45" fmla="*/ 381 h 507"/>
              <a:gd name="T46" fmla="*/ 306 w 878"/>
              <a:gd name="T47" fmla="*/ 343 h 507"/>
              <a:gd name="T48" fmla="*/ 357 w 878"/>
              <a:gd name="T49" fmla="*/ 317 h 507"/>
              <a:gd name="T50" fmla="*/ 395 w 878"/>
              <a:gd name="T51" fmla="*/ 292 h 507"/>
              <a:gd name="T52" fmla="*/ 446 w 878"/>
              <a:gd name="T53" fmla="*/ 279 h 507"/>
              <a:gd name="T54" fmla="*/ 484 w 878"/>
              <a:gd name="T55" fmla="*/ 254 h 507"/>
              <a:gd name="T56" fmla="*/ 522 w 878"/>
              <a:gd name="T57" fmla="*/ 228 h 507"/>
              <a:gd name="T58" fmla="*/ 547 w 878"/>
              <a:gd name="T59" fmla="*/ 203 h 507"/>
              <a:gd name="T60" fmla="*/ 586 w 878"/>
              <a:gd name="T61" fmla="*/ 190 h 507"/>
              <a:gd name="T62" fmla="*/ 611 w 878"/>
              <a:gd name="T63" fmla="*/ 165 h 507"/>
              <a:gd name="T64" fmla="*/ 624 w 878"/>
              <a:gd name="T65" fmla="*/ 140 h 507"/>
              <a:gd name="T66" fmla="*/ 636 w 878"/>
              <a:gd name="T67" fmla="*/ 127 h 507"/>
              <a:gd name="T68" fmla="*/ 649 w 878"/>
              <a:gd name="T69" fmla="*/ 114 h 507"/>
              <a:gd name="T70" fmla="*/ 662 w 878"/>
              <a:gd name="T71" fmla="*/ 89 h 507"/>
              <a:gd name="T72" fmla="*/ 662 w 878"/>
              <a:gd name="T73" fmla="*/ 76 h 507"/>
              <a:gd name="T74" fmla="*/ 662 w 878"/>
              <a:gd name="T75" fmla="*/ 64 h 507"/>
              <a:gd name="T76" fmla="*/ 649 w 878"/>
              <a:gd name="T77" fmla="*/ 38 h 507"/>
              <a:gd name="T78" fmla="*/ 649 w 878"/>
              <a:gd name="T79" fmla="*/ 26 h 507"/>
              <a:gd name="T80" fmla="*/ 649 w 878"/>
              <a:gd name="T81" fmla="*/ 13 h 507"/>
              <a:gd name="T82" fmla="*/ 662 w 878"/>
              <a:gd name="T83" fmla="*/ 13 h 507"/>
              <a:gd name="T84" fmla="*/ 675 w 878"/>
              <a:gd name="T85" fmla="*/ 0 h 507"/>
              <a:gd name="T86" fmla="*/ 687 w 878"/>
              <a:gd name="T87" fmla="*/ 13 h 507"/>
              <a:gd name="T88" fmla="*/ 713 w 878"/>
              <a:gd name="T89" fmla="*/ 26 h 507"/>
              <a:gd name="T90" fmla="*/ 751 w 878"/>
              <a:gd name="T91" fmla="*/ 38 h 507"/>
              <a:gd name="T92" fmla="*/ 789 w 878"/>
              <a:gd name="T93" fmla="*/ 64 h 507"/>
              <a:gd name="T94" fmla="*/ 827 w 878"/>
              <a:gd name="T95" fmla="*/ 102 h 507"/>
              <a:gd name="T96" fmla="*/ 840 w 878"/>
              <a:gd name="T97" fmla="*/ 114 h 507"/>
              <a:gd name="T98" fmla="*/ 853 w 878"/>
              <a:gd name="T99" fmla="*/ 140 h 507"/>
              <a:gd name="T100" fmla="*/ 865 w 878"/>
              <a:gd name="T101" fmla="*/ 152 h 507"/>
              <a:gd name="T102" fmla="*/ 865 w 878"/>
              <a:gd name="T103" fmla="*/ 165 h 507"/>
              <a:gd name="T104" fmla="*/ 878 w 878"/>
              <a:gd name="T105" fmla="*/ 178 h 507"/>
              <a:gd name="T106" fmla="*/ 878 w 878"/>
              <a:gd name="T107" fmla="*/ 190 h 507"/>
              <a:gd name="T108" fmla="*/ 865 w 878"/>
              <a:gd name="T109" fmla="*/ 203 h 507"/>
              <a:gd name="T110" fmla="*/ 853 w 878"/>
              <a:gd name="T111" fmla="*/ 228 h 507"/>
              <a:gd name="T112" fmla="*/ 840 w 878"/>
              <a:gd name="T113" fmla="*/ 241 h 507"/>
              <a:gd name="T114" fmla="*/ 827 w 878"/>
              <a:gd name="T115" fmla="*/ 254 h 507"/>
              <a:gd name="T116" fmla="*/ 802 w 878"/>
              <a:gd name="T117" fmla="*/ 266 h 507"/>
              <a:gd name="T118" fmla="*/ 764 w 878"/>
              <a:gd name="T119" fmla="*/ 292 h 507"/>
              <a:gd name="T120" fmla="*/ 738 w 878"/>
              <a:gd name="T121" fmla="*/ 305 h 507"/>
              <a:gd name="T122" fmla="*/ 687 w 878"/>
              <a:gd name="T123" fmla="*/ 330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78" h="507">
                <a:moveTo>
                  <a:pt x="687" y="330"/>
                </a:moveTo>
                <a:lnTo>
                  <a:pt x="611" y="355"/>
                </a:lnTo>
                <a:lnTo>
                  <a:pt x="522" y="393"/>
                </a:lnTo>
                <a:lnTo>
                  <a:pt x="357" y="444"/>
                </a:lnTo>
                <a:lnTo>
                  <a:pt x="318" y="457"/>
                </a:lnTo>
                <a:lnTo>
                  <a:pt x="280" y="469"/>
                </a:lnTo>
                <a:lnTo>
                  <a:pt x="217" y="482"/>
                </a:lnTo>
                <a:lnTo>
                  <a:pt x="153" y="495"/>
                </a:lnTo>
                <a:lnTo>
                  <a:pt x="102" y="507"/>
                </a:lnTo>
                <a:lnTo>
                  <a:pt x="77" y="507"/>
                </a:lnTo>
                <a:lnTo>
                  <a:pt x="51" y="507"/>
                </a:lnTo>
                <a:lnTo>
                  <a:pt x="38" y="507"/>
                </a:lnTo>
                <a:lnTo>
                  <a:pt x="26" y="507"/>
                </a:lnTo>
                <a:lnTo>
                  <a:pt x="13" y="507"/>
                </a:lnTo>
                <a:lnTo>
                  <a:pt x="0" y="495"/>
                </a:lnTo>
                <a:lnTo>
                  <a:pt x="0" y="482"/>
                </a:lnTo>
                <a:lnTo>
                  <a:pt x="13" y="482"/>
                </a:lnTo>
                <a:lnTo>
                  <a:pt x="26" y="469"/>
                </a:lnTo>
                <a:lnTo>
                  <a:pt x="51" y="457"/>
                </a:lnTo>
                <a:lnTo>
                  <a:pt x="77" y="444"/>
                </a:lnTo>
                <a:lnTo>
                  <a:pt x="115" y="419"/>
                </a:lnTo>
                <a:lnTo>
                  <a:pt x="153" y="406"/>
                </a:lnTo>
                <a:lnTo>
                  <a:pt x="204" y="381"/>
                </a:lnTo>
                <a:lnTo>
                  <a:pt x="306" y="343"/>
                </a:lnTo>
                <a:lnTo>
                  <a:pt x="357" y="317"/>
                </a:lnTo>
                <a:lnTo>
                  <a:pt x="395" y="292"/>
                </a:lnTo>
                <a:lnTo>
                  <a:pt x="446" y="279"/>
                </a:lnTo>
                <a:lnTo>
                  <a:pt x="484" y="254"/>
                </a:lnTo>
                <a:lnTo>
                  <a:pt x="522" y="228"/>
                </a:lnTo>
                <a:lnTo>
                  <a:pt x="547" y="203"/>
                </a:lnTo>
                <a:lnTo>
                  <a:pt x="586" y="190"/>
                </a:lnTo>
                <a:lnTo>
                  <a:pt x="611" y="165"/>
                </a:lnTo>
                <a:lnTo>
                  <a:pt x="624" y="140"/>
                </a:lnTo>
                <a:lnTo>
                  <a:pt x="636" y="127"/>
                </a:lnTo>
                <a:lnTo>
                  <a:pt x="649" y="114"/>
                </a:lnTo>
                <a:lnTo>
                  <a:pt x="662" y="89"/>
                </a:lnTo>
                <a:lnTo>
                  <a:pt x="662" y="76"/>
                </a:lnTo>
                <a:lnTo>
                  <a:pt x="662" y="64"/>
                </a:lnTo>
                <a:lnTo>
                  <a:pt x="649" y="38"/>
                </a:lnTo>
                <a:lnTo>
                  <a:pt x="649" y="26"/>
                </a:lnTo>
                <a:lnTo>
                  <a:pt x="649" y="13"/>
                </a:lnTo>
                <a:lnTo>
                  <a:pt x="662" y="13"/>
                </a:lnTo>
                <a:lnTo>
                  <a:pt x="675" y="0"/>
                </a:lnTo>
                <a:lnTo>
                  <a:pt x="687" y="13"/>
                </a:lnTo>
                <a:lnTo>
                  <a:pt x="713" y="26"/>
                </a:lnTo>
                <a:lnTo>
                  <a:pt x="751" y="38"/>
                </a:lnTo>
                <a:lnTo>
                  <a:pt x="789" y="64"/>
                </a:lnTo>
                <a:lnTo>
                  <a:pt x="827" y="102"/>
                </a:lnTo>
                <a:lnTo>
                  <a:pt x="840" y="114"/>
                </a:lnTo>
                <a:lnTo>
                  <a:pt x="853" y="140"/>
                </a:lnTo>
                <a:lnTo>
                  <a:pt x="865" y="152"/>
                </a:lnTo>
                <a:lnTo>
                  <a:pt x="865" y="165"/>
                </a:lnTo>
                <a:lnTo>
                  <a:pt x="878" y="178"/>
                </a:lnTo>
                <a:lnTo>
                  <a:pt x="878" y="190"/>
                </a:lnTo>
                <a:lnTo>
                  <a:pt x="865" y="203"/>
                </a:lnTo>
                <a:lnTo>
                  <a:pt x="853" y="228"/>
                </a:lnTo>
                <a:lnTo>
                  <a:pt x="840" y="241"/>
                </a:lnTo>
                <a:lnTo>
                  <a:pt x="827" y="254"/>
                </a:lnTo>
                <a:lnTo>
                  <a:pt x="802" y="266"/>
                </a:lnTo>
                <a:lnTo>
                  <a:pt x="764" y="292"/>
                </a:lnTo>
                <a:lnTo>
                  <a:pt x="738" y="305"/>
                </a:lnTo>
                <a:lnTo>
                  <a:pt x="687" y="33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841" name="Freeform 41"/>
          <p:cNvSpPr>
            <a:spLocks noChangeArrowheads="1"/>
          </p:cNvSpPr>
          <p:nvPr/>
        </p:nvSpPr>
        <p:spPr bwMode="auto">
          <a:xfrm>
            <a:off x="7008813" y="2512485"/>
            <a:ext cx="120650" cy="1018116"/>
          </a:xfrm>
          <a:custGeom>
            <a:avLst/>
            <a:gdLst>
              <a:gd name="T0" fmla="*/ 0 w 191"/>
              <a:gd name="T1" fmla="*/ 0 h 1204"/>
              <a:gd name="T2" fmla="*/ 38 w 191"/>
              <a:gd name="T3" fmla="*/ 25 h 1204"/>
              <a:gd name="T4" fmla="*/ 76 w 191"/>
              <a:gd name="T5" fmla="*/ 51 h 1204"/>
              <a:gd name="T6" fmla="*/ 101 w 191"/>
              <a:gd name="T7" fmla="*/ 63 h 1204"/>
              <a:gd name="T8" fmla="*/ 127 w 191"/>
              <a:gd name="T9" fmla="*/ 89 h 1204"/>
              <a:gd name="T10" fmla="*/ 152 w 191"/>
              <a:gd name="T11" fmla="*/ 101 h 1204"/>
              <a:gd name="T12" fmla="*/ 165 w 191"/>
              <a:gd name="T13" fmla="*/ 114 h 1204"/>
              <a:gd name="T14" fmla="*/ 178 w 191"/>
              <a:gd name="T15" fmla="*/ 127 h 1204"/>
              <a:gd name="T16" fmla="*/ 191 w 191"/>
              <a:gd name="T17" fmla="*/ 139 h 1204"/>
              <a:gd name="T18" fmla="*/ 191 w 191"/>
              <a:gd name="T19" fmla="*/ 165 h 1204"/>
              <a:gd name="T20" fmla="*/ 191 w 191"/>
              <a:gd name="T21" fmla="*/ 177 h 1204"/>
              <a:gd name="T22" fmla="*/ 191 w 191"/>
              <a:gd name="T23" fmla="*/ 203 h 1204"/>
              <a:gd name="T24" fmla="*/ 178 w 191"/>
              <a:gd name="T25" fmla="*/ 228 h 1204"/>
              <a:gd name="T26" fmla="*/ 178 w 191"/>
              <a:gd name="T27" fmla="*/ 241 h 1204"/>
              <a:gd name="T28" fmla="*/ 178 w 191"/>
              <a:gd name="T29" fmla="*/ 266 h 1204"/>
              <a:gd name="T30" fmla="*/ 165 w 191"/>
              <a:gd name="T31" fmla="*/ 291 h 1204"/>
              <a:gd name="T32" fmla="*/ 165 w 191"/>
              <a:gd name="T33" fmla="*/ 329 h 1204"/>
              <a:gd name="T34" fmla="*/ 165 w 191"/>
              <a:gd name="T35" fmla="*/ 367 h 1204"/>
              <a:gd name="T36" fmla="*/ 165 w 191"/>
              <a:gd name="T37" fmla="*/ 405 h 1204"/>
              <a:gd name="T38" fmla="*/ 165 w 191"/>
              <a:gd name="T39" fmla="*/ 456 h 1204"/>
              <a:gd name="T40" fmla="*/ 152 w 191"/>
              <a:gd name="T41" fmla="*/ 507 h 1204"/>
              <a:gd name="T42" fmla="*/ 152 w 191"/>
              <a:gd name="T43" fmla="*/ 557 h 1204"/>
              <a:gd name="T44" fmla="*/ 152 w 191"/>
              <a:gd name="T45" fmla="*/ 633 h 1204"/>
              <a:gd name="T46" fmla="*/ 140 w 191"/>
              <a:gd name="T47" fmla="*/ 709 h 1204"/>
              <a:gd name="T48" fmla="*/ 140 w 191"/>
              <a:gd name="T49" fmla="*/ 785 h 1204"/>
              <a:gd name="T50" fmla="*/ 140 w 191"/>
              <a:gd name="T51" fmla="*/ 874 h 1204"/>
              <a:gd name="T52" fmla="*/ 140 w 191"/>
              <a:gd name="T53" fmla="*/ 976 h 1204"/>
              <a:gd name="T54" fmla="*/ 140 w 191"/>
              <a:gd name="T55" fmla="*/ 1090 h 1204"/>
              <a:gd name="T56" fmla="*/ 140 w 191"/>
              <a:gd name="T57" fmla="*/ 1204 h 1204"/>
              <a:gd name="T58" fmla="*/ 12 w 191"/>
              <a:gd name="T59" fmla="*/ 1204 h 1204"/>
              <a:gd name="T60" fmla="*/ 12 w 191"/>
              <a:gd name="T61" fmla="*/ 1026 h 1204"/>
              <a:gd name="T62" fmla="*/ 12 w 191"/>
              <a:gd name="T63" fmla="*/ 849 h 1204"/>
              <a:gd name="T64" fmla="*/ 12 w 191"/>
              <a:gd name="T65" fmla="*/ 697 h 1204"/>
              <a:gd name="T66" fmla="*/ 12 w 191"/>
              <a:gd name="T67" fmla="*/ 545 h 1204"/>
              <a:gd name="T68" fmla="*/ 12 w 191"/>
              <a:gd name="T69" fmla="*/ 393 h 1204"/>
              <a:gd name="T70" fmla="*/ 0 w 191"/>
              <a:gd name="T71" fmla="*/ 253 h 1204"/>
              <a:gd name="T72" fmla="*/ 0 w 191"/>
              <a:gd name="T73" fmla="*/ 127 h 1204"/>
              <a:gd name="T74" fmla="*/ 0 w 191"/>
              <a:gd name="T75" fmla="*/ 0 h 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91" h="1204">
                <a:moveTo>
                  <a:pt x="0" y="0"/>
                </a:moveTo>
                <a:lnTo>
                  <a:pt x="38" y="25"/>
                </a:lnTo>
                <a:lnTo>
                  <a:pt x="76" y="51"/>
                </a:lnTo>
                <a:lnTo>
                  <a:pt x="101" y="63"/>
                </a:lnTo>
                <a:lnTo>
                  <a:pt x="127" y="89"/>
                </a:lnTo>
                <a:lnTo>
                  <a:pt x="152" y="101"/>
                </a:lnTo>
                <a:lnTo>
                  <a:pt x="165" y="114"/>
                </a:lnTo>
                <a:lnTo>
                  <a:pt x="178" y="127"/>
                </a:lnTo>
                <a:lnTo>
                  <a:pt x="191" y="139"/>
                </a:lnTo>
                <a:lnTo>
                  <a:pt x="191" y="165"/>
                </a:lnTo>
                <a:lnTo>
                  <a:pt x="191" y="177"/>
                </a:lnTo>
                <a:lnTo>
                  <a:pt x="191" y="203"/>
                </a:lnTo>
                <a:lnTo>
                  <a:pt x="178" y="228"/>
                </a:lnTo>
                <a:lnTo>
                  <a:pt x="178" y="241"/>
                </a:lnTo>
                <a:lnTo>
                  <a:pt x="178" y="266"/>
                </a:lnTo>
                <a:lnTo>
                  <a:pt x="165" y="291"/>
                </a:lnTo>
                <a:lnTo>
                  <a:pt x="165" y="329"/>
                </a:lnTo>
                <a:lnTo>
                  <a:pt x="165" y="367"/>
                </a:lnTo>
                <a:lnTo>
                  <a:pt x="165" y="405"/>
                </a:lnTo>
                <a:lnTo>
                  <a:pt x="165" y="456"/>
                </a:lnTo>
                <a:lnTo>
                  <a:pt x="152" y="507"/>
                </a:lnTo>
                <a:lnTo>
                  <a:pt x="152" y="557"/>
                </a:lnTo>
                <a:lnTo>
                  <a:pt x="152" y="633"/>
                </a:lnTo>
                <a:lnTo>
                  <a:pt x="140" y="709"/>
                </a:lnTo>
                <a:lnTo>
                  <a:pt x="140" y="785"/>
                </a:lnTo>
                <a:lnTo>
                  <a:pt x="140" y="874"/>
                </a:lnTo>
                <a:lnTo>
                  <a:pt x="140" y="976"/>
                </a:lnTo>
                <a:lnTo>
                  <a:pt x="140" y="1090"/>
                </a:lnTo>
                <a:lnTo>
                  <a:pt x="140" y="1204"/>
                </a:lnTo>
                <a:lnTo>
                  <a:pt x="12" y="1204"/>
                </a:lnTo>
                <a:lnTo>
                  <a:pt x="12" y="1026"/>
                </a:lnTo>
                <a:lnTo>
                  <a:pt x="12" y="849"/>
                </a:lnTo>
                <a:lnTo>
                  <a:pt x="12" y="697"/>
                </a:lnTo>
                <a:lnTo>
                  <a:pt x="12" y="545"/>
                </a:lnTo>
                <a:lnTo>
                  <a:pt x="12" y="393"/>
                </a:lnTo>
                <a:lnTo>
                  <a:pt x="0" y="253"/>
                </a:lnTo>
                <a:lnTo>
                  <a:pt x="0" y="127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842" name="Freeform 42"/>
          <p:cNvSpPr>
            <a:spLocks noChangeArrowheads="1"/>
          </p:cNvSpPr>
          <p:nvPr/>
        </p:nvSpPr>
        <p:spPr bwMode="auto">
          <a:xfrm>
            <a:off x="6718300" y="2963334"/>
            <a:ext cx="719138" cy="749300"/>
          </a:xfrm>
          <a:custGeom>
            <a:avLst/>
            <a:gdLst>
              <a:gd name="T0" fmla="*/ 25 w 1132"/>
              <a:gd name="T1" fmla="*/ 798 h 887"/>
              <a:gd name="T2" fmla="*/ 12 w 1132"/>
              <a:gd name="T3" fmla="*/ 748 h 887"/>
              <a:gd name="T4" fmla="*/ 38 w 1132"/>
              <a:gd name="T5" fmla="*/ 710 h 887"/>
              <a:gd name="T6" fmla="*/ 63 w 1132"/>
              <a:gd name="T7" fmla="*/ 672 h 887"/>
              <a:gd name="T8" fmla="*/ 76 w 1132"/>
              <a:gd name="T9" fmla="*/ 570 h 887"/>
              <a:gd name="T10" fmla="*/ 89 w 1132"/>
              <a:gd name="T11" fmla="*/ 482 h 887"/>
              <a:gd name="T12" fmla="*/ 89 w 1132"/>
              <a:gd name="T13" fmla="*/ 368 h 887"/>
              <a:gd name="T14" fmla="*/ 76 w 1132"/>
              <a:gd name="T15" fmla="*/ 241 h 887"/>
              <a:gd name="T16" fmla="*/ 63 w 1132"/>
              <a:gd name="T17" fmla="*/ 139 h 887"/>
              <a:gd name="T18" fmla="*/ 38 w 1132"/>
              <a:gd name="T19" fmla="*/ 76 h 887"/>
              <a:gd name="T20" fmla="*/ 0 w 1132"/>
              <a:gd name="T21" fmla="*/ 25 h 887"/>
              <a:gd name="T22" fmla="*/ 25 w 1132"/>
              <a:gd name="T23" fmla="*/ 13 h 887"/>
              <a:gd name="T24" fmla="*/ 76 w 1132"/>
              <a:gd name="T25" fmla="*/ 25 h 887"/>
              <a:gd name="T26" fmla="*/ 152 w 1132"/>
              <a:gd name="T27" fmla="*/ 76 h 887"/>
              <a:gd name="T28" fmla="*/ 191 w 1132"/>
              <a:gd name="T29" fmla="*/ 114 h 887"/>
              <a:gd name="T30" fmla="*/ 203 w 1132"/>
              <a:gd name="T31" fmla="*/ 152 h 887"/>
              <a:gd name="T32" fmla="*/ 203 w 1132"/>
              <a:gd name="T33" fmla="*/ 203 h 887"/>
              <a:gd name="T34" fmla="*/ 203 w 1132"/>
              <a:gd name="T35" fmla="*/ 291 h 887"/>
              <a:gd name="T36" fmla="*/ 191 w 1132"/>
              <a:gd name="T37" fmla="*/ 431 h 887"/>
              <a:gd name="T38" fmla="*/ 191 w 1132"/>
              <a:gd name="T39" fmla="*/ 532 h 887"/>
              <a:gd name="T40" fmla="*/ 178 w 1132"/>
              <a:gd name="T41" fmla="*/ 608 h 887"/>
              <a:gd name="T42" fmla="*/ 191 w 1132"/>
              <a:gd name="T43" fmla="*/ 659 h 887"/>
              <a:gd name="T44" fmla="*/ 203 w 1132"/>
              <a:gd name="T45" fmla="*/ 684 h 887"/>
              <a:gd name="T46" fmla="*/ 254 w 1132"/>
              <a:gd name="T47" fmla="*/ 684 h 887"/>
              <a:gd name="T48" fmla="*/ 318 w 1132"/>
              <a:gd name="T49" fmla="*/ 672 h 887"/>
              <a:gd name="T50" fmla="*/ 394 w 1132"/>
              <a:gd name="T51" fmla="*/ 659 h 887"/>
              <a:gd name="T52" fmla="*/ 509 w 1132"/>
              <a:gd name="T53" fmla="*/ 646 h 887"/>
              <a:gd name="T54" fmla="*/ 699 w 1132"/>
              <a:gd name="T55" fmla="*/ 608 h 887"/>
              <a:gd name="T56" fmla="*/ 865 w 1132"/>
              <a:gd name="T57" fmla="*/ 583 h 887"/>
              <a:gd name="T58" fmla="*/ 941 w 1132"/>
              <a:gd name="T59" fmla="*/ 570 h 887"/>
              <a:gd name="T60" fmla="*/ 1017 w 1132"/>
              <a:gd name="T61" fmla="*/ 583 h 887"/>
              <a:gd name="T62" fmla="*/ 1094 w 1132"/>
              <a:gd name="T63" fmla="*/ 634 h 887"/>
              <a:gd name="T64" fmla="*/ 1132 w 1132"/>
              <a:gd name="T65" fmla="*/ 684 h 887"/>
              <a:gd name="T66" fmla="*/ 1094 w 1132"/>
              <a:gd name="T67" fmla="*/ 710 h 887"/>
              <a:gd name="T68" fmla="*/ 1030 w 1132"/>
              <a:gd name="T69" fmla="*/ 722 h 887"/>
              <a:gd name="T70" fmla="*/ 903 w 1132"/>
              <a:gd name="T71" fmla="*/ 735 h 887"/>
              <a:gd name="T72" fmla="*/ 725 w 1132"/>
              <a:gd name="T73" fmla="*/ 748 h 887"/>
              <a:gd name="T74" fmla="*/ 547 w 1132"/>
              <a:gd name="T75" fmla="*/ 760 h 887"/>
              <a:gd name="T76" fmla="*/ 394 w 1132"/>
              <a:gd name="T77" fmla="*/ 786 h 887"/>
              <a:gd name="T78" fmla="*/ 280 w 1132"/>
              <a:gd name="T79" fmla="*/ 824 h 887"/>
              <a:gd name="T80" fmla="*/ 203 w 1132"/>
              <a:gd name="T81" fmla="*/ 862 h 887"/>
              <a:gd name="T82" fmla="*/ 152 w 1132"/>
              <a:gd name="T83" fmla="*/ 874 h 887"/>
              <a:gd name="T84" fmla="*/ 114 w 1132"/>
              <a:gd name="T85" fmla="*/ 887 h 887"/>
              <a:gd name="T86" fmla="*/ 76 w 1132"/>
              <a:gd name="T87" fmla="*/ 874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2" h="887">
                <a:moveTo>
                  <a:pt x="51" y="862"/>
                </a:moveTo>
                <a:lnTo>
                  <a:pt x="38" y="824"/>
                </a:lnTo>
                <a:lnTo>
                  <a:pt x="25" y="798"/>
                </a:lnTo>
                <a:lnTo>
                  <a:pt x="12" y="786"/>
                </a:lnTo>
                <a:lnTo>
                  <a:pt x="12" y="760"/>
                </a:lnTo>
                <a:lnTo>
                  <a:pt x="12" y="748"/>
                </a:lnTo>
                <a:lnTo>
                  <a:pt x="12" y="735"/>
                </a:lnTo>
                <a:lnTo>
                  <a:pt x="12" y="722"/>
                </a:lnTo>
                <a:lnTo>
                  <a:pt x="38" y="710"/>
                </a:lnTo>
                <a:lnTo>
                  <a:pt x="51" y="697"/>
                </a:lnTo>
                <a:lnTo>
                  <a:pt x="51" y="684"/>
                </a:lnTo>
                <a:lnTo>
                  <a:pt x="63" y="672"/>
                </a:lnTo>
                <a:lnTo>
                  <a:pt x="63" y="634"/>
                </a:lnTo>
                <a:lnTo>
                  <a:pt x="76" y="596"/>
                </a:lnTo>
                <a:lnTo>
                  <a:pt x="76" y="570"/>
                </a:lnTo>
                <a:lnTo>
                  <a:pt x="76" y="545"/>
                </a:lnTo>
                <a:lnTo>
                  <a:pt x="89" y="520"/>
                </a:lnTo>
                <a:lnTo>
                  <a:pt x="89" y="482"/>
                </a:lnTo>
                <a:lnTo>
                  <a:pt x="89" y="444"/>
                </a:lnTo>
                <a:lnTo>
                  <a:pt x="89" y="406"/>
                </a:lnTo>
                <a:lnTo>
                  <a:pt x="89" y="368"/>
                </a:lnTo>
                <a:lnTo>
                  <a:pt x="89" y="329"/>
                </a:lnTo>
                <a:lnTo>
                  <a:pt x="76" y="279"/>
                </a:lnTo>
                <a:lnTo>
                  <a:pt x="76" y="241"/>
                </a:lnTo>
                <a:lnTo>
                  <a:pt x="76" y="203"/>
                </a:lnTo>
                <a:lnTo>
                  <a:pt x="63" y="177"/>
                </a:lnTo>
                <a:lnTo>
                  <a:pt x="63" y="139"/>
                </a:lnTo>
                <a:lnTo>
                  <a:pt x="51" y="114"/>
                </a:lnTo>
                <a:lnTo>
                  <a:pt x="38" y="101"/>
                </a:lnTo>
                <a:lnTo>
                  <a:pt x="38" y="76"/>
                </a:lnTo>
                <a:lnTo>
                  <a:pt x="12" y="51"/>
                </a:lnTo>
                <a:lnTo>
                  <a:pt x="0" y="38"/>
                </a:lnTo>
                <a:lnTo>
                  <a:pt x="0" y="25"/>
                </a:lnTo>
                <a:lnTo>
                  <a:pt x="0" y="13"/>
                </a:lnTo>
                <a:lnTo>
                  <a:pt x="12" y="0"/>
                </a:lnTo>
                <a:lnTo>
                  <a:pt x="25" y="13"/>
                </a:lnTo>
                <a:lnTo>
                  <a:pt x="38" y="13"/>
                </a:lnTo>
                <a:lnTo>
                  <a:pt x="51" y="13"/>
                </a:lnTo>
                <a:lnTo>
                  <a:pt x="76" y="25"/>
                </a:lnTo>
                <a:lnTo>
                  <a:pt x="101" y="38"/>
                </a:lnTo>
                <a:lnTo>
                  <a:pt x="114" y="51"/>
                </a:lnTo>
                <a:lnTo>
                  <a:pt x="152" y="76"/>
                </a:lnTo>
                <a:lnTo>
                  <a:pt x="165" y="89"/>
                </a:lnTo>
                <a:lnTo>
                  <a:pt x="178" y="101"/>
                </a:lnTo>
                <a:lnTo>
                  <a:pt x="191" y="114"/>
                </a:lnTo>
                <a:lnTo>
                  <a:pt x="203" y="127"/>
                </a:lnTo>
                <a:lnTo>
                  <a:pt x="203" y="139"/>
                </a:lnTo>
                <a:lnTo>
                  <a:pt x="203" y="152"/>
                </a:lnTo>
                <a:lnTo>
                  <a:pt x="203" y="165"/>
                </a:lnTo>
                <a:lnTo>
                  <a:pt x="203" y="177"/>
                </a:lnTo>
                <a:lnTo>
                  <a:pt x="203" y="203"/>
                </a:lnTo>
                <a:lnTo>
                  <a:pt x="203" y="228"/>
                </a:lnTo>
                <a:lnTo>
                  <a:pt x="203" y="266"/>
                </a:lnTo>
                <a:lnTo>
                  <a:pt x="203" y="291"/>
                </a:lnTo>
                <a:lnTo>
                  <a:pt x="203" y="342"/>
                </a:lnTo>
                <a:lnTo>
                  <a:pt x="191" y="380"/>
                </a:lnTo>
                <a:lnTo>
                  <a:pt x="191" y="431"/>
                </a:lnTo>
                <a:lnTo>
                  <a:pt x="191" y="469"/>
                </a:lnTo>
                <a:lnTo>
                  <a:pt x="191" y="507"/>
                </a:lnTo>
                <a:lnTo>
                  <a:pt x="191" y="532"/>
                </a:lnTo>
                <a:lnTo>
                  <a:pt x="178" y="558"/>
                </a:lnTo>
                <a:lnTo>
                  <a:pt x="178" y="583"/>
                </a:lnTo>
                <a:lnTo>
                  <a:pt x="178" y="608"/>
                </a:lnTo>
                <a:lnTo>
                  <a:pt x="178" y="621"/>
                </a:lnTo>
                <a:lnTo>
                  <a:pt x="178" y="646"/>
                </a:lnTo>
                <a:lnTo>
                  <a:pt x="191" y="659"/>
                </a:lnTo>
                <a:lnTo>
                  <a:pt x="191" y="672"/>
                </a:lnTo>
                <a:lnTo>
                  <a:pt x="191" y="684"/>
                </a:lnTo>
                <a:lnTo>
                  <a:pt x="203" y="684"/>
                </a:lnTo>
                <a:lnTo>
                  <a:pt x="216" y="684"/>
                </a:lnTo>
                <a:lnTo>
                  <a:pt x="241" y="684"/>
                </a:lnTo>
                <a:lnTo>
                  <a:pt x="254" y="684"/>
                </a:lnTo>
                <a:lnTo>
                  <a:pt x="267" y="684"/>
                </a:lnTo>
                <a:lnTo>
                  <a:pt x="292" y="672"/>
                </a:lnTo>
                <a:lnTo>
                  <a:pt x="318" y="672"/>
                </a:lnTo>
                <a:lnTo>
                  <a:pt x="343" y="672"/>
                </a:lnTo>
                <a:lnTo>
                  <a:pt x="369" y="672"/>
                </a:lnTo>
                <a:lnTo>
                  <a:pt x="394" y="659"/>
                </a:lnTo>
                <a:lnTo>
                  <a:pt x="432" y="659"/>
                </a:lnTo>
                <a:lnTo>
                  <a:pt x="470" y="646"/>
                </a:lnTo>
                <a:lnTo>
                  <a:pt x="509" y="646"/>
                </a:lnTo>
                <a:lnTo>
                  <a:pt x="547" y="634"/>
                </a:lnTo>
                <a:lnTo>
                  <a:pt x="636" y="621"/>
                </a:lnTo>
                <a:lnTo>
                  <a:pt x="699" y="608"/>
                </a:lnTo>
                <a:lnTo>
                  <a:pt x="763" y="596"/>
                </a:lnTo>
                <a:lnTo>
                  <a:pt x="814" y="583"/>
                </a:lnTo>
                <a:lnTo>
                  <a:pt x="865" y="583"/>
                </a:lnTo>
                <a:lnTo>
                  <a:pt x="890" y="583"/>
                </a:lnTo>
                <a:lnTo>
                  <a:pt x="916" y="570"/>
                </a:lnTo>
                <a:lnTo>
                  <a:pt x="941" y="570"/>
                </a:lnTo>
                <a:lnTo>
                  <a:pt x="967" y="570"/>
                </a:lnTo>
                <a:lnTo>
                  <a:pt x="992" y="583"/>
                </a:lnTo>
                <a:lnTo>
                  <a:pt x="1017" y="583"/>
                </a:lnTo>
                <a:lnTo>
                  <a:pt x="1043" y="596"/>
                </a:lnTo>
                <a:lnTo>
                  <a:pt x="1068" y="608"/>
                </a:lnTo>
                <a:lnTo>
                  <a:pt x="1094" y="634"/>
                </a:lnTo>
                <a:lnTo>
                  <a:pt x="1107" y="646"/>
                </a:lnTo>
                <a:lnTo>
                  <a:pt x="1119" y="672"/>
                </a:lnTo>
                <a:lnTo>
                  <a:pt x="1132" y="684"/>
                </a:lnTo>
                <a:lnTo>
                  <a:pt x="1119" y="697"/>
                </a:lnTo>
                <a:lnTo>
                  <a:pt x="1107" y="710"/>
                </a:lnTo>
                <a:lnTo>
                  <a:pt x="1094" y="710"/>
                </a:lnTo>
                <a:lnTo>
                  <a:pt x="1068" y="722"/>
                </a:lnTo>
                <a:lnTo>
                  <a:pt x="1056" y="722"/>
                </a:lnTo>
                <a:lnTo>
                  <a:pt x="1030" y="722"/>
                </a:lnTo>
                <a:lnTo>
                  <a:pt x="992" y="722"/>
                </a:lnTo>
                <a:lnTo>
                  <a:pt x="954" y="722"/>
                </a:lnTo>
                <a:lnTo>
                  <a:pt x="903" y="735"/>
                </a:lnTo>
                <a:lnTo>
                  <a:pt x="852" y="735"/>
                </a:lnTo>
                <a:lnTo>
                  <a:pt x="788" y="735"/>
                </a:lnTo>
                <a:lnTo>
                  <a:pt x="725" y="748"/>
                </a:lnTo>
                <a:lnTo>
                  <a:pt x="661" y="748"/>
                </a:lnTo>
                <a:lnTo>
                  <a:pt x="598" y="748"/>
                </a:lnTo>
                <a:lnTo>
                  <a:pt x="547" y="760"/>
                </a:lnTo>
                <a:lnTo>
                  <a:pt x="496" y="760"/>
                </a:lnTo>
                <a:lnTo>
                  <a:pt x="445" y="773"/>
                </a:lnTo>
                <a:lnTo>
                  <a:pt x="394" y="786"/>
                </a:lnTo>
                <a:lnTo>
                  <a:pt x="356" y="798"/>
                </a:lnTo>
                <a:lnTo>
                  <a:pt x="318" y="811"/>
                </a:lnTo>
                <a:lnTo>
                  <a:pt x="280" y="824"/>
                </a:lnTo>
                <a:lnTo>
                  <a:pt x="254" y="836"/>
                </a:lnTo>
                <a:lnTo>
                  <a:pt x="229" y="849"/>
                </a:lnTo>
                <a:lnTo>
                  <a:pt x="203" y="862"/>
                </a:lnTo>
                <a:lnTo>
                  <a:pt x="178" y="862"/>
                </a:lnTo>
                <a:lnTo>
                  <a:pt x="165" y="874"/>
                </a:lnTo>
                <a:lnTo>
                  <a:pt x="152" y="874"/>
                </a:lnTo>
                <a:lnTo>
                  <a:pt x="140" y="887"/>
                </a:lnTo>
                <a:lnTo>
                  <a:pt x="127" y="887"/>
                </a:lnTo>
                <a:lnTo>
                  <a:pt x="114" y="887"/>
                </a:lnTo>
                <a:lnTo>
                  <a:pt x="101" y="887"/>
                </a:lnTo>
                <a:lnTo>
                  <a:pt x="89" y="887"/>
                </a:lnTo>
                <a:lnTo>
                  <a:pt x="76" y="874"/>
                </a:lnTo>
                <a:lnTo>
                  <a:pt x="63" y="862"/>
                </a:lnTo>
                <a:lnTo>
                  <a:pt x="51" y="86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843" name="Freeform 43"/>
          <p:cNvSpPr>
            <a:spLocks noChangeArrowheads="1"/>
          </p:cNvSpPr>
          <p:nvPr/>
        </p:nvSpPr>
        <p:spPr bwMode="auto">
          <a:xfrm>
            <a:off x="7072314" y="2897717"/>
            <a:ext cx="331787" cy="150283"/>
          </a:xfrm>
          <a:custGeom>
            <a:avLst/>
            <a:gdLst>
              <a:gd name="T0" fmla="*/ 369 w 522"/>
              <a:gd name="T1" fmla="*/ 139 h 177"/>
              <a:gd name="T2" fmla="*/ 293 w 522"/>
              <a:gd name="T3" fmla="*/ 152 h 177"/>
              <a:gd name="T4" fmla="*/ 255 w 522"/>
              <a:gd name="T5" fmla="*/ 165 h 177"/>
              <a:gd name="T6" fmla="*/ 204 w 522"/>
              <a:gd name="T7" fmla="*/ 165 h 177"/>
              <a:gd name="T8" fmla="*/ 153 w 522"/>
              <a:gd name="T9" fmla="*/ 177 h 177"/>
              <a:gd name="T10" fmla="*/ 115 w 522"/>
              <a:gd name="T11" fmla="*/ 177 h 177"/>
              <a:gd name="T12" fmla="*/ 51 w 522"/>
              <a:gd name="T13" fmla="*/ 177 h 177"/>
              <a:gd name="T14" fmla="*/ 0 w 522"/>
              <a:gd name="T15" fmla="*/ 177 h 177"/>
              <a:gd name="T16" fmla="*/ 0 w 522"/>
              <a:gd name="T17" fmla="*/ 63 h 177"/>
              <a:gd name="T18" fmla="*/ 51 w 522"/>
              <a:gd name="T19" fmla="*/ 63 h 177"/>
              <a:gd name="T20" fmla="*/ 102 w 522"/>
              <a:gd name="T21" fmla="*/ 63 h 177"/>
              <a:gd name="T22" fmla="*/ 153 w 522"/>
              <a:gd name="T23" fmla="*/ 51 h 177"/>
              <a:gd name="T24" fmla="*/ 191 w 522"/>
              <a:gd name="T25" fmla="*/ 38 h 177"/>
              <a:gd name="T26" fmla="*/ 217 w 522"/>
              <a:gd name="T27" fmla="*/ 25 h 177"/>
              <a:gd name="T28" fmla="*/ 255 w 522"/>
              <a:gd name="T29" fmla="*/ 13 h 177"/>
              <a:gd name="T30" fmla="*/ 280 w 522"/>
              <a:gd name="T31" fmla="*/ 0 h 177"/>
              <a:gd name="T32" fmla="*/ 306 w 522"/>
              <a:gd name="T33" fmla="*/ 0 h 177"/>
              <a:gd name="T34" fmla="*/ 344 w 522"/>
              <a:gd name="T35" fmla="*/ 0 h 177"/>
              <a:gd name="T36" fmla="*/ 369 w 522"/>
              <a:gd name="T37" fmla="*/ 0 h 177"/>
              <a:gd name="T38" fmla="*/ 395 w 522"/>
              <a:gd name="T39" fmla="*/ 0 h 177"/>
              <a:gd name="T40" fmla="*/ 408 w 522"/>
              <a:gd name="T41" fmla="*/ 0 h 177"/>
              <a:gd name="T42" fmla="*/ 433 w 522"/>
              <a:gd name="T43" fmla="*/ 13 h 177"/>
              <a:gd name="T44" fmla="*/ 471 w 522"/>
              <a:gd name="T45" fmla="*/ 25 h 177"/>
              <a:gd name="T46" fmla="*/ 484 w 522"/>
              <a:gd name="T47" fmla="*/ 38 h 177"/>
              <a:gd name="T48" fmla="*/ 497 w 522"/>
              <a:gd name="T49" fmla="*/ 51 h 177"/>
              <a:gd name="T50" fmla="*/ 509 w 522"/>
              <a:gd name="T51" fmla="*/ 51 h 177"/>
              <a:gd name="T52" fmla="*/ 509 w 522"/>
              <a:gd name="T53" fmla="*/ 63 h 177"/>
              <a:gd name="T54" fmla="*/ 522 w 522"/>
              <a:gd name="T55" fmla="*/ 63 h 177"/>
              <a:gd name="T56" fmla="*/ 522 w 522"/>
              <a:gd name="T57" fmla="*/ 76 h 177"/>
              <a:gd name="T58" fmla="*/ 509 w 522"/>
              <a:gd name="T59" fmla="*/ 76 h 177"/>
              <a:gd name="T60" fmla="*/ 497 w 522"/>
              <a:gd name="T61" fmla="*/ 89 h 177"/>
              <a:gd name="T62" fmla="*/ 484 w 522"/>
              <a:gd name="T63" fmla="*/ 101 h 177"/>
              <a:gd name="T64" fmla="*/ 458 w 522"/>
              <a:gd name="T65" fmla="*/ 101 h 177"/>
              <a:gd name="T66" fmla="*/ 433 w 522"/>
              <a:gd name="T67" fmla="*/ 114 h 177"/>
              <a:gd name="T68" fmla="*/ 408 w 522"/>
              <a:gd name="T69" fmla="*/ 127 h 177"/>
              <a:gd name="T70" fmla="*/ 369 w 522"/>
              <a:gd name="T71" fmla="*/ 139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22" h="177">
                <a:moveTo>
                  <a:pt x="369" y="139"/>
                </a:moveTo>
                <a:lnTo>
                  <a:pt x="293" y="152"/>
                </a:lnTo>
                <a:lnTo>
                  <a:pt x="255" y="165"/>
                </a:lnTo>
                <a:lnTo>
                  <a:pt x="204" y="165"/>
                </a:lnTo>
                <a:lnTo>
                  <a:pt x="153" y="177"/>
                </a:lnTo>
                <a:lnTo>
                  <a:pt x="115" y="177"/>
                </a:lnTo>
                <a:lnTo>
                  <a:pt x="51" y="177"/>
                </a:lnTo>
                <a:lnTo>
                  <a:pt x="0" y="177"/>
                </a:lnTo>
                <a:lnTo>
                  <a:pt x="0" y="63"/>
                </a:lnTo>
                <a:lnTo>
                  <a:pt x="51" y="63"/>
                </a:lnTo>
                <a:lnTo>
                  <a:pt x="102" y="63"/>
                </a:lnTo>
                <a:lnTo>
                  <a:pt x="153" y="51"/>
                </a:lnTo>
                <a:lnTo>
                  <a:pt x="191" y="38"/>
                </a:lnTo>
                <a:lnTo>
                  <a:pt x="217" y="25"/>
                </a:lnTo>
                <a:lnTo>
                  <a:pt x="255" y="13"/>
                </a:lnTo>
                <a:lnTo>
                  <a:pt x="280" y="0"/>
                </a:lnTo>
                <a:lnTo>
                  <a:pt x="306" y="0"/>
                </a:lnTo>
                <a:lnTo>
                  <a:pt x="344" y="0"/>
                </a:lnTo>
                <a:lnTo>
                  <a:pt x="369" y="0"/>
                </a:lnTo>
                <a:lnTo>
                  <a:pt x="395" y="0"/>
                </a:lnTo>
                <a:lnTo>
                  <a:pt x="408" y="0"/>
                </a:lnTo>
                <a:lnTo>
                  <a:pt x="433" y="13"/>
                </a:lnTo>
                <a:lnTo>
                  <a:pt x="471" y="25"/>
                </a:lnTo>
                <a:lnTo>
                  <a:pt x="484" y="38"/>
                </a:lnTo>
                <a:lnTo>
                  <a:pt x="497" y="51"/>
                </a:lnTo>
                <a:lnTo>
                  <a:pt x="509" y="51"/>
                </a:lnTo>
                <a:lnTo>
                  <a:pt x="509" y="63"/>
                </a:lnTo>
                <a:lnTo>
                  <a:pt x="522" y="63"/>
                </a:lnTo>
                <a:lnTo>
                  <a:pt x="522" y="76"/>
                </a:lnTo>
                <a:lnTo>
                  <a:pt x="509" y="76"/>
                </a:lnTo>
                <a:lnTo>
                  <a:pt x="497" y="89"/>
                </a:lnTo>
                <a:lnTo>
                  <a:pt x="484" y="101"/>
                </a:lnTo>
                <a:lnTo>
                  <a:pt x="458" y="101"/>
                </a:lnTo>
                <a:lnTo>
                  <a:pt x="433" y="114"/>
                </a:lnTo>
                <a:lnTo>
                  <a:pt x="408" y="127"/>
                </a:lnTo>
                <a:lnTo>
                  <a:pt x="369" y="13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844" name="Freeform 44"/>
          <p:cNvSpPr>
            <a:spLocks noChangeArrowheads="1"/>
          </p:cNvSpPr>
          <p:nvPr/>
        </p:nvSpPr>
        <p:spPr bwMode="auto">
          <a:xfrm>
            <a:off x="6119813" y="3530600"/>
            <a:ext cx="1566862" cy="772584"/>
          </a:xfrm>
          <a:custGeom>
            <a:avLst/>
            <a:gdLst>
              <a:gd name="T0" fmla="*/ 0 w 2468"/>
              <a:gd name="T1" fmla="*/ 50 h 912"/>
              <a:gd name="T2" fmla="*/ 26 w 2468"/>
              <a:gd name="T3" fmla="*/ 12 h 912"/>
              <a:gd name="T4" fmla="*/ 77 w 2468"/>
              <a:gd name="T5" fmla="*/ 0 h 912"/>
              <a:gd name="T6" fmla="*/ 140 w 2468"/>
              <a:gd name="T7" fmla="*/ 12 h 912"/>
              <a:gd name="T8" fmla="*/ 204 w 2468"/>
              <a:gd name="T9" fmla="*/ 25 h 912"/>
              <a:gd name="T10" fmla="*/ 267 w 2468"/>
              <a:gd name="T11" fmla="*/ 50 h 912"/>
              <a:gd name="T12" fmla="*/ 331 w 2468"/>
              <a:gd name="T13" fmla="*/ 88 h 912"/>
              <a:gd name="T14" fmla="*/ 420 w 2468"/>
              <a:gd name="T15" fmla="*/ 126 h 912"/>
              <a:gd name="T16" fmla="*/ 522 w 2468"/>
              <a:gd name="T17" fmla="*/ 177 h 912"/>
              <a:gd name="T18" fmla="*/ 649 w 2468"/>
              <a:gd name="T19" fmla="*/ 228 h 912"/>
              <a:gd name="T20" fmla="*/ 802 w 2468"/>
              <a:gd name="T21" fmla="*/ 291 h 912"/>
              <a:gd name="T22" fmla="*/ 967 w 2468"/>
              <a:gd name="T23" fmla="*/ 354 h 912"/>
              <a:gd name="T24" fmla="*/ 1171 w 2468"/>
              <a:gd name="T25" fmla="*/ 430 h 912"/>
              <a:gd name="T26" fmla="*/ 1362 w 2468"/>
              <a:gd name="T27" fmla="*/ 494 h 912"/>
              <a:gd name="T28" fmla="*/ 1527 w 2468"/>
              <a:gd name="T29" fmla="*/ 544 h 912"/>
              <a:gd name="T30" fmla="*/ 1667 w 2468"/>
              <a:gd name="T31" fmla="*/ 582 h 912"/>
              <a:gd name="T32" fmla="*/ 1845 w 2468"/>
              <a:gd name="T33" fmla="*/ 621 h 912"/>
              <a:gd name="T34" fmla="*/ 2099 w 2468"/>
              <a:gd name="T35" fmla="*/ 633 h 912"/>
              <a:gd name="T36" fmla="*/ 2278 w 2468"/>
              <a:gd name="T37" fmla="*/ 633 h 912"/>
              <a:gd name="T38" fmla="*/ 2379 w 2468"/>
              <a:gd name="T39" fmla="*/ 633 h 912"/>
              <a:gd name="T40" fmla="*/ 2443 w 2468"/>
              <a:gd name="T41" fmla="*/ 633 h 912"/>
              <a:gd name="T42" fmla="*/ 2468 w 2468"/>
              <a:gd name="T43" fmla="*/ 646 h 912"/>
              <a:gd name="T44" fmla="*/ 2468 w 2468"/>
              <a:gd name="T45" fmla="*/ 671 h 912"/>
              <a:gd name="T46" fmla="*/ 2430 w 2468"/>
              <a:gd name="T47" fmla="*/ 697 h 912"/>
              <a:gd name="T48" fmla="*/ 2379 w 2468"/>
              <a:gd name="T49" fmla="*/ 735 h 912"/>
              <a:gd name="T50" fmla="*/ 2303 w 2468"/>
              <a:gd name="T51" fmla="*/ 760 h 912"/>
              <a:gd name="T52" fmla="*/ 2214 w 2468"/>
              <a:gd name="T53" fmla="*/ 798 h 912"/>
              <a:gd name="T54" fmla="*/ 2074 w 2468"/>
              <a:gd name="T55" fmla="*/ 861 h 912"/>
              <a:gd name="T56" fmla="*/ 1959 w 2468"/>
              <a:gd name="T57" fmla="*/ 899 h 912"/>
              <a:gd name="T58" fmla="*/ 1858 w 2468"/>
              <a:gd name="T59" fmla="*/ 912 h 912"/>
              <a:gd name="T60" fmla="*/ 1820 w 2468"/>
              <a:gd name="T61" fmla="*/ 912 h 912"/>
              <a:gd name="T62" fmla="*/ 1781 w 2468"/>
              <a:gd name="T63" fmla="*/ 899 h 912"/>
              <a:gd name="T64" fmla="*/ 1730 w 2468"/>
              <a:gd name="T65" fmla="*/ 874 h 912"/>
              <a:gd name="T66" fmla="*/ 1654 w 2468"/>
              <a:gd name="T67" fmla="*/ 849 h 912"/>
              <a:gd name="T68" fmla="*/ 1565 w 2468"/>
              <a:gd name="T69" fmla="*/ 798 h 912"/>
              <a:gd name="T70" fmla="*/ 1463 w 2468"/>
              <a:gd name="T71" fmla="*/ 747 h 912"/>
              <a:gd name="T72" fmla="*/ 1336 w 2468"/>
              <a:gd name="T73" fmla="*/ 684 h 912"/>
              <a:gd name="T74" fmla="*/ 1183 w 2468"/>
              <a:gd name="T75" fmla="*/ 621 h 912"/>
              <a:gd name="T76" fmla="*/ 1018 w 2468"/>
              <a:gd name="T77" fmla="*/ 532 h 912"/>
              <a:gd name="T78" fmla="*/ 878 w 2468"/>
              <a:gd name="T79" fmla="*/ 456 h 912"/>
              <a:gd name="T80" fmla="*/ 738 w 2468"/>
              <a:gd name="T81" fmla="*/ 392 h 912"/>
              <a:gd name="T82" fmla="*/ 624 w 2468"/>
              <a:gd name="T83" fmla="*/ 329 h 912"/>
              <a:gd name="T84" fmla="*/ 522 w 2468"/>
              <a:gd name="T85" fmla="*/ 278 h 912"/>
              <a:gd name="T86" fmla="*/ 433 w 2468"/>
              <a:gd name="T87" fmla="*/ 240 h 912"/>
              <a:gd name="T88" fmla="*/ 369 w 2468"/>
              <a:gd name="T89" fmla="*/ 202 h 912"/>
              <a:gd name="T90" fmla="*/ 318 w 2468"/>
              <a:gd name="T91" fmla="*/ 177 h 912"/>
              <a:gd name="T92" fmla="*/ 255 w 2468"/>
              <a:gd name="T93" fmla="*/ 152 h 912"/>
              <a:gd name="T94" fmla="*/ 191 w 2468"/>
              <a:gd name="T95" fmla="*/ 126 h 912"/>
              <a:gd name="T96" fmla="*/ 140 w 2468"/>
              <a:gd name="T97" fmla="*/ 114 h 912"/>
              <a:gd name="T98" fmla="*/ 102 w 2468"/>
              <a:gd name="T99" fmla="*/ 88 h 912"/>
              <a:gd name="T100" fmla="*/ 64 w 2468"/>
              <a:gd name="T101" fmla="*/ 88 h 912"/>
              <a:gd name="T102" fmla="*/ 26 w 2468"/>
              <a:gd name="T103" fmla="*/ 88 h 912"/>
              <a:gd name="T104" fmla="*/ 0 w 2468"/>
              <a:gd name="T105" fmla="*/ 63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468" h="912">
                <a:moveTo>
                  <a:pt x="0" y="63"/>
                </a:moveTo>
                <a:lnTo>
                  <a:pt x="0" y="50"/>
                </a:lnTo>
                <a:lnTo>
                  <a:pt x="13" y="38"/>
                </a:lnTo>
                <a:lnTo>
                  <a:pt x="26" y="12"/>
                </a:lnTo>
                <a:lnTo>
                  <a:pt x="51" y="12"/>
                </a:lnTo>
                <a:lnTo>
                  <a:pt x="77" y="0"/>
                </a:lnTo>
                <a:lnTo>
                  <a:pt x="102" y="0"/>
                </a:lnTo>
                <a:lnTo>
                  <a:pt x="140" y="12"/>
                </a:lnTo>
                <a:lnTo>
                  <a:pt x="191" y="12"/>
                </a:lnTo>
                <a:lnTo>
                  <a:pt x="204" y="25"/>
                </a:lnTo>
                <a:lnTo>
                  <a:pt x="229" y="38"/>
                </a:lnTo>
                <a:lnTo>
                  <a:pt x="267" y="50"/>
                </a:lnTo>
                <a:lnTo>
                  <a:pt x="293" y="76"/>
                </a:lnTo>
                <a:lnTo>
                  <a:pt x="331" y="88"/>
                </a:lnTo>
                <a:lnTo>
                  <a:pt x="382" y="101"/>
                </a:lnTo>
                <a:lnTo>
                  <a:pt x="420" y="126"/>
                </a:lnTo>
                <a:lnTo>
                  <a:pt x="471" y="152"/>
                </a:lnTo>
                <a:lnTo>
                  <a:pt x="522" y="177"/>
                </a:lnTo>
                <a:lnTo>
                  <a:pt x="573" y="202"/>
                </a:lnTo>
                <a:lnTo>
                  <a:pt x="649" y="228"/>
                </a:lnTo>
                <a:lnTo>
                  <a:pt x="713" y="253"/>
                </a:lnTo>
                <a:lnTo>
                  <a:pt x="802" y="291"/>
                </a:lnTo>
                <a:lnTo>
                  <a:pt x="878" y="316"/>
                </a:lnTo>
                <a:lnTo>
                  <a:pt x="967" y="354"/>
                </a:lnTo>
                <a:lnTo>
                  <a:pt x="1069" y="392"/>
                </a:lnTo>
                <a:lnTo>
                  <a:pt x="1171" y="430"/>
                </a:lnTo>
                <a:lnTo>
                  <a:pt x="1260" y="468"/>
                </a:lnTo>
                <a:lnTo>
                  <a:pt x="1362" y="494"/>
                </a:lnTo>
                <a:lnTo>
                  <a:pt x="1438" y="519"/>
                </a:lnTo>
                <a:lnTo>
                  <a:pt x="1527" y="544"/>
                </a:lnTo>
                <a:lnTo>
                  <a:pt x="1591" y="570"/>
                </a:lnTo>
                <a:lnTo>
                  <a:pt x="1667" y="582"/>
                </a:lnTo>
                <a:lnTo>
                  <a:pt x="1730" y="595"/>
                </a:lnTo>
                <a:lnTo>
                  <a:pt x="1845" y="621"/>
                </a:lnTo>
                <a:lnTo>
                  <a:pt x="1972" y="633"/>
                </a:lnTo>
                <a:lnTo>
                  <a:pt x="2099" y="633"/>
                </a:lnTo>
                <a:lnTo>
                  <a:pt x="2227" y="633"/>
                </a:lnTo>
                <a:lnTo>
                  <a:pt x="2278" y="633"/>
                </a:lnTo>
                <a:lnTo>
                  <a:pt x="2328" y="633"/>
                </a:lnTo>
                <a:lnTo>
                  <a:pt x="2379" y="633"/>
                </a:lnTo>
                <a:lnTo>
                  <a:pt x="2405" y="633"/>
                </a:lnTo>
                <a:lnTo>
                  <a:pt x="2443" y="633"/>
                </a:lnTo>
                <a:lnTo>
                  <a:pt x="2456" y="646"/>
                </a:lnTo>
                <a:lnTo>
                  <a:pt x="2468" y="646"/>
                </a:lnTo>
                <a:lnTo>
                  <a:pt x="2468" y="659"/>
                </a:lnTo>
                <a:lnTo>
                  <a:pt x="2468" y="671"/>
                </a:lnTo>
                <a:lnTo>
                  <a:pt x="2456" y="684"/>
                </a:lnTo>
                <a:lnTo>
                  <a:pt x="2430" y="697"/>
                </a:lnTo>
                <a:lnTo>
                  <a:pt x="2405" y="709"/>
                </a:lnTo>
                <a:lnTo>
                  <a:pt x="2379" y="735"/>
                </a:lnTo>
                <a:lnTo>
                  <a:pt x="2341" y="747"/>
                </a:lnTo>
                <a:lnTo>
                  <a:pt x="2303" y="760"/>
                </a:lnTo>
                <a:lnTo>
                  <a:pt x="2252" y="785"/>
                </a:lnTo>
                <a:lnTo>
                  <a:pt x="2214" y="798"/>
                </a:lnTo>
                <a:lnTo>
                  <a:pt x="2138" y="836"/>
                </a:lnTo>
                <a:lnTo>
                  <a:pt x="2074" y="861"/>
                </a:lnTo>
                <a:lnTo>
                  <a:pt x="2010" y="874"/>
                </a:lnTo>
                <a:lnTo>
                  <a:pt x="1959" y="899"/>
                </a:lnTo>
                <a:lnTo>
                  <a:pt x="1909" y="912"/>
                </a:lnTo>
                <a:lnTo>
                  <a:pt x="1858" y="912"/>
                </a:lnTo>
                <a:lnTo>
                  <a:pt x="1832" y="912"/>
                </a:lnTo>
                <a:lnTo>
                  <a:pt x="1820" y="912"/>
                </a:lnTo>
                <a:lnTo>
                  <a:pt x="1807" y="912"/>
                </a:lnTo>
                <a:lnTo>
                  <a:pt x="1781" y="899"/>
                </a:lnTo>
                <a:lnTo>
                  <a:pt x="1756" y="887"/>
                </a:lnTo>
                <a:lnTo>
                  <a:pt x="1730" y="874"/>
                </a:lnTo>
                <a:lnTo>
                  <a:pt x="1692" y="861"/>
                </a:lnTo>
                <a:lnTo>
                  <a:pt x="1654" y="849"/>
                </a:lnTo>
                <a:lnTo>
                  <a:pt x="1616" y="823"/>
                </a:lnTo>
                <a:lnTo>
                  <a:pt x="1565" y="798"/>
                </a:lnTo>
                <a:lnTo>
                  <a:pt x="1514" y="773"/>
                </a:lnTo>
                <a:lnTo>
                  <a:pt x="1463" y="747"/>
                </a:lnTo>
                <a:lnTo>
                  <a:pt x="1400" y="722"/>
                </a:lnTo>
                <a:lnTo>
                  <a:pt x="1336" y="684"/>
                </a:lnTo>
                <a:lnTo>
                  <a:pt x="1260" y="659"/>
                </a:lnTo>
                <a:lnTo>
                  <a:pt x="1183" y="621"/>
                </a:lnTo>
                <a:lnTo>
                  <a:pt x="1107" y="570"/>
                </a:lnTo>
                <a:lnTo>
                  <a:pt x="1018" y="532"/>
                </a:lnTo>
                <a:lnTo>
                  <a:pt x="942" y="494"/>
                </a:lnTo>
                <a:lnTo>
                  <a:pt x="878" y="456"/>
                </a:lnTo>
                <a:lnTo>
                  <a:pt x="802" y="418"/>
                </a:lnTo>
                <a:lnTo>
                  <a:pt x="738" y="392"/>
                </a:lnTo>
                <a:lnTo>
                  <a:pt x="674" y="354"/>
                </a:lnTo>
                <a:lnTo>
                  <a:pt x="624" y="329"/>
                </a:lnTo>
                <a:lnTo>
                  <a:pt x="573" y="304"/>
                </a:lnTo>
                <a:lnTo>
                  <a:pt x="522" y="278"/>
                </a:lnTo>
                <a:lnTo>
                  <a:pt x="471" y="266"/>
                </a:lnTo>
                <a:lnTo>
                  <a:pt x="433" y="240"/>
                </a:lnTo>
                <a:lnTo>
                  <a:pt x="395" y="228"/>
                </a:lnTo>
                <a:lnTo>
                  <a:pt x="369" y="202"/>
                </a:lnTo>
                <a:lnTo>
                  <a:pt x="344" y="190"/>
                </a:lnTo>
                <a:lnTo>
                  <a:pt x="318" y="177"/>
                </a:lnTo>
                <a:lnTo>
                  <a:pt x="293" y="177"/>
                </a:lnTo>
                <a:lnTo>
                  <a:pt x="255" y="152"/>
                </a:lnTo>
                <a:lnTo>
                  <a:pt x="229" y="139"/>
                </a:lnTo>
                <a:lnTo>
                  <a:pt x="191" y="126"/>
                </a:lnTo>
                <a:lnTo>
                  <a:pt x="166" y="114"/>
                </a:lnTo>
                <a:lnTo>
                  <a:pt x="140" y="114"/>
                </a:lnTo>
                <a:lnTo>
                  <a:pt x="115" y="101"/>
                </a:lnTo>
                <a:lnTo>
                  <a:pt x="102" y="88"/>
                </a:lnTo>
                <a:lnTo>
                  <a:pt x="77" y="88"/>
                </a:lnTo>
                <a:lnTo>
                  <a:pt x="64" y="88"/>
                </a:lnTo>
                <a:lnTo>
                  <a:pt x="38" y="88"/>
                </a:lnTo>
                <a:lnTo>
                  <a:pt x="26" y="88"/>
                </a:lnTo>
                <a:lnTo>
                  <a:pt x="13" y="76"/>
                </a:lnTo>
                <a:lnTo>
                  <a:pt x="0" y="6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050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迟</a:t>
            </a:r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延</a:t>
            </a:r>
            <a:endParaRPr lang="zh-CN" altLang="en-US" sz="6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"/>
          <p:cNvSpPr>
            <a:spLocks noChangeArrowheads="1"/>
          </p:cNvSpPr>
          <p:nvPr/>
        </p:nvSpPr>
        <p:spPr bwMode="auto">
          <a:xfrm>
            <a:off x="5259388" y="4917017"/>
            <a:ext cx="338931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外边是廴，与辶不同；里边不是正字、上边是短撇、末笔竖折是一笔。</a:t>
            </a:r>
            <a:endParaRPr lang="zh-CN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3" name="矩形 4"/>
          <p:cNvSpPr>
            <a:spLocks noChangeArrowheads="1"/>
          </p:cNvSpPr>
          <p:nvPr/>
        </p:nvSpPr>
        <p:spPr bwMode="auto">
          <a:xfrm>
            <a:off x="2628901" y="255270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延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2717801" y="158538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yán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06439" y="4002618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>
                <a:latin typeface="+mj-ea"/>
              </a:rPr>
              <a:t>半包围</a:t>
            </a:r>
            <a:endParaRPr lang="zh-CN" altLang="en-US" sz="2200" b="1" dirty="0" smtClean="0">
              <a:latin typeface="+mj-ea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06438" y="5001684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solidFill>
                  <a:srgbClr val="000000"/>
                </a:solidFill>
                <a:latin typeface="+mj-ea"/>
              </a:rPr>
              <a:t>延期   延年益寿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06438" y="5501218"/>
            <a:ext cx="4519612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>
                <a:latin typeface="+mj-ea"/>
                <a:ea typeface="+mj-ea"/>
              </a:rPr>
              <a:t>小芳一迟延，公共汽车就</a:t>
            </a:r>
            <a:r>
              <a:rPr lang="zh-CN" altLang="en-US" sz="2200" b="1" dirty="0" smtClean="0">
                <a:latin typeface="+mj-ea"/>
                <a:ea typeface="+mj-ea"/>
              </a:rPr>
              <a:t>快</a:t>
            </a:r>
            <a:endParaRPr lang="en-US" altLang="zh-CN" sz="2200" b="1" dirty="0" smtClean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CN" sz="2200" b="1" dirty="0">
                <a:latin typeface="+mj-ea"/>
                <a:ea typeface="+mj-ea"/>
              </a:rPr>
              <a:t> </a:t>
            </a:r>
            <a:r>
              <a:rPr lang="en-US" altLang="zh-CN" sz="2200" b="1" dirty="0" smtClean="0">
                <a:latin typeface="+mj-ea"/>
                <a:ea typeface="+mj-ea"/>
              </a:rPr>
              <a:t>     </a:t>
            </a:r>
            <a:r>
              <a:rPr lang="zh-CN" altLang="en-US" sz="2200" b="1" dirty="0" smtClean="0">
                <a:latin typeface="+mj-ea"/>
                <a:ea typeface="+mj-ea"/>
              </a:rPr>
              <a:t>速</a:t>
            </a:r>
            <a:r>
              <a:rPr lang="zh-CN" altLang="en-US" sz="2200" b="1" dirty="0">
                <a:latin typeface="+mj-ea"/>
                <a:ea typeface="+mj-ea"/>
              </a:rPr>
              <a:t>过去了。 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06439" y="4504268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Y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>
                <a:latin typeface="+mj-ea"/>
                <a:ea typeface="+mj-ea"/>
              </a:rPr>
              <a:t>廴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grpSp>
        <p:nvGrpSpPr>
          <p:cNvPr id="44058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32" name="圆角矩形 31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pic>
        <p:nvPicPr>
          <p:cNvPr id="44061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8894" name="Freeform 46"/>
          <p:cNvSpPr>
            <a:spLocks noChangeArrowheads="1"/>
          </p:cNvSpPr>
          <p:nvPr/>
        </p:nvSpPr>
        <p:spPr bwMode="auto">
          <a:xfrm>
            <a:off x="6338888" y="2768600"/>
            <a:ext cx="234950" cy="245533"/>
          </a:xfrm>
          <a:custGeom>
            <a:avLst/>
            <a:gdLst>
              <a:gd name="T0" fmla="*/ 293 w 369"/>
              <a:gd name="T1" fmla="*/ 76 h 291"/>
              <a:gd name="T2" fmla="*/ 318 w 369"/>
              <a:gd name="T3" fmla="*/ 101 h 291"/>
              <a:gd name="T4" fmla="*/ 344 w 369"/>
              <a:gd name="T5" fmla="*/ 114 h 291"/>
              <a:gd name="T6" fmla="*/ 356 w 369"/>
              <a:gd name="T7" fmla="*/ 127 h 291"/>
              <a:gd name="T8" fmla="*/ 356 w 369"/>
              <a:gd name="T9" fmla="*/ 152 h 291"/>
              <a:gd name="T10" fmla="*/ 369 w 369"/>
              <a:gd name="T11" fmla="*/ 165 h 291"/>
              <a:gd name="T12" fmla="*/ 369 w 369"/>
              <a:gd name="T13" fmla="*/ 177 h 291"/>
              <a:gd name="T14" fmla="*/ 369 w 369"/>
              <a:gd name="T15" fmla="*/ 190 h 291"/>
              <a:gd name="T16" fmla="*/ 369 w 369"/>
              <a:gd name="T17" fmla="*/ 215 h 291"/>
              <a:gd name="T18" fmla="*/ 369 w 369"/>
              <a:gd name="T19" fmla="*/ 241 h 291"/>
              <a:gd name="T20" fmla="*/ 369 w 369"/>
              <a:gd name="T21" fmla="*/ 253 h 291"/>
              <a:gd name="T22" fmla="*/ 369 w 369"/>
              <a:gd name="T23" fmla="*/ 266 h 291"/>
              <a:gd name="T24" fmla="*/ 356 w 369"/>
              <a:gd name="T25" fmla="*/ 266 h 291"/>
              <a:gd name="T26" fmla="*/ 344 w 369"/>
              <a:gd name="T27" fmla="*/ 279 h 291"/>
              <a:gd name="T28" fmla="*/ 331 w 369"/>
              <a:gd name="T29" fmla="*/ 279 h 291"/>
              <a:gd name="T30" fmla="*/ 318 w 369"/>
              <a:gd name="T31" fmla="*/ 291 h 291"/>
              <a:gd name="T32" fmla="*/ 305 w 369"/>
              <a:gd name="T33" fmla="*/ 279 h 291"/>
              <a:gd name="T34" fmla="*/ 267 w 369"/>
              <a:gd name="T35" fmla="*/ 266 h 291"/>
              <a:gd name="T36" fmla="*/ 242 w 369"/>
              <a:gd name="T37" fmla="*/ 241 h 291"/>
              <a:gd name="T38" fmla="*/ 216 w 369"/>
              <a:gd name="T39" fmla="*/ 228 h 291"/>
              <a:gd name="T40" fmla="*/ 204 w 369"/>
              <a:gd name="T41" fmla="*/ 215 h 291"/>
              <a:gd name="T42" fmla="*/ 178 w 369"/>
              <a:gd name="T43" fmla="*/ 203 h 291"/>
              <a:gd name="T44" fmla="*/ 153 w 369"/>
              <a:gd name="T45" fmla="*/ 177 h 291"/>
              <a:gd name="T46" fmla="*/ 127 w 369"/>
              <a:gd name="T47" fmla="*/ 165 h 291"/>
              <a:gd name="T48" fmla="*/ 102 w 369"/>
              <a:gd name="T49" fmla="*/ 139 h 291"/>
              <a:gd name="T50" fmla="*/ 76 w 369"/>
              <a:gd name="T51" fmla="*/ 101 h 291"/>
              <a:gd name="T52" fmla="*/ 51 w 369"/>
              <a:gd name="T53" fmla="*/ 76 h 291"/>
              <a:gd name="T54" fmla="*/ 26 w 369"/>
              <a:gd name="T55" fmla="*/ 38 h 291"/>
              <a:gd name="T56" fmla="*/ 0 w 369"/>
              <a:gd name="T57" fmla="*/ 0 h 291"/>
              <a:gd name="T58" fmla="*/ 51 w 369"/>
              <a:gd name="T59" fmla="*/ 13 h 291"/>
              <a:gd name="T60" fmla="*/ 89 w 369"/>
              <a:gd name="T61" fmla="*/ 13 h 291"/>
              <a:gd name="T62" fmla="*/ 140 w 369"/>
              <a:gd name="T63" fmla="*/ 25 h 291"/>
              <a:gd name="T64" fmla="*/ 178 w 369"/>
              <a:gd name="T65" fmla="*/ 25 h 291"/>
              <a:gd name="T66" fmla="*/ 204 w 369"/>
              <a:gd name="T67" fmla="*/ 38 h 291"/>
              <a:gd name="T68" fmla="*/ 242 w 369"/>
              <a:gd name="T69" fmla="*/ 51 h 291"/>
              <a:gd name="T70" fmla="*/ 267 w 369"/>
              <a:gd name="T71" fmla="*/ 63 h 291"/>
              <a:gd name="T72" fmla="*/ 293 w 369"/>
              <a:gd name="T73" fmla="*/ 76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69" h="291">
                <a:moveTo>
                  <a:pt x="293" y="76"/>
                </a:moveTo>
                <a:lnTo>
                  <a:pt x="318" y="101"/>
                </a:lnTo>
                <a:lnTo>
                  <a:pt x="344" y="114"/>
                </a:lnTo>
                <a:lnTo>
                  <a:pt x="356" y="127"/>
                </a:lnTo>
                <a:lnTo>
                  <a:pt x="356" y="152"/>
                </a:lnTo>
                <a:lnTo>
                  <a:pt x="369" y="165"/>
                </a:lnTo>
                <a:lnTo>
                  <a:pt x="369" y="177"/>
                </a:lnTo>
                <a:lnTo>
                  <a:pt x="369" y="190"/>
                </a:lnTo>
                <a:lnTo>
                  <a:pt x="369" y="215"/>
                </a:lnTo>
                <a:lnTo>
                  <a:pt x="369" y="241"/>
                </a:lnTo>
                <a:lnTo>
                  <a:pt x="369" y="253"/>
                </a:lnTo>
                <a:lnTo>
                  <a:pt x="369" y="266"/>
                </a:lnTo>
                <a:lnTo>
                  <a:pt x="356" y="266"/>
                </a:lnTo>
                <a:lnTo>
                  <a:pt x="344" y="279"/>
                </a:lnTo>
                <a:lnTo>
                  <a:pt x="331" y="279"/>
                </a:lnTo>
                <a:lnTo>
                  <a:pt x="318" y="291"/>
                </a:lnTo>
                <a:lnTo>
                  <a:pt x="305" y="279"/>
                </a:lnTo>
                <a:lnTo>
                  <a:pt x="267" y="266"/>
                </a:lnTo>
                <a:lnTo>
                  <a:pt x="242" y="241"/>
                </a:lnTo>
                <a:lnTo>
                  <a:pt x="216" y="228"/>
                </a:lnTo>
                <a:lnTo>
                  <a:pt x="204" y="215"/>
                </a:lnTo>
                <a:lnTo>
                  <a:pt x="178" y="203"/>
                </a:lnTo>
                <a:lnTo>
                  <a:pt x="153" y="177"/>
                </a:lnTo>
                <a:lnTo>
                  <a:pt x="127" y="165"/>
                </a:lnTo>
                <a:lnTo>
                  <a:pt x="102" y="139"/>
                </a:lnTo>
                <a:lnTo>
                  <a:pt x="76" y="101"/>
                </a:lnTo>
                <a:lnTo>
                  <a:pt x="51" y="76"/>
                </a:lnTo>
                <a:lnTo>
                  <a:pt x="26" y="38"/>
                </a:lnTo>
                <a:lnTo>
                  <a:pt x="0" y="0"/>
                </a:lnTo>
                <a:lnTo>
                  <a:pt x="51" y="13"/>
                </a:lnTo>
                <a:lnTo>
                  <a:pt x="89" y="13"/>
                </a:lnTo>
                <a:lnTo>
                  <a:pt x="140" y="25"/>
                </a:lnTo>
                <a:lnTo>
                  <a:pt x="178" y="25"/>
                </a:lnTo>
                <a:lnTo>
                  <a:pt x="204" y="38"/>
                </a:lnTo>
                <a:lnTo>
                  <a:pt x="242" y="51"/>
                </a:lnTo>
                <a:lnTo>
                  <a:pt x="267" y="63"/>
                </a:lnTo>
                <a:lnTo>
                  <a:pt x="293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8895" name="Freeform 47"/>
          <p:cNvSpPr>
            <a:spLocks noChangeArrowheads="1"/>
          </p:cNvSpPr>
          <p:nvPr/>
        </p:nvSpPr>
        <p:spPr bwMode="auto">
          <a:xfrm>
            <a:off x="6000750" y="2961217"/>
            <a:ext cx="152400" cy="558800"/>
          </a:xfrm>
          <a:custGeom>
            <a:avLst/>
            <a:gdLst>
              <a:gd name="T0" fmla="*/ 89 w 241"/>
              <a:gd name="T1" fmla="*/ 659 h 659"/>
              <a:gd name="T2" fmla="*/ 76 w 241"/>
              <a:gd name="T3" fmla="*/ 659 h 659"/>
              <a:gd name="T4" fmla="*/ 63 w 241"/>
              <a:gd name="T5" fmla="*/ 646 h 659"/>
              <a:gd name="T6" fmla="*/ 51 w 241"/>
              <a:gd name="T7" fmla="*/ 621 h 659"/>
              <a:gd name="T8" fmla="*/ 38 w 241"/>
              <a:gd name="T9" fmla="*/ 583 h 659"/>
              <a:gd name="T10" fmla="*/ 25 w 241"/>
              <a:gd name="T11" fmla="*/ 558 h 659"/>
              <a:gd name="T12" fmla="*/ 12 w 241"/>
              <a:gd name="T13" fmla="*/ 532 h 659"/>
              <a:gd name="T14" fmla="*/ 0 w 241"/>
              <a:gd name="T15" fmla="*/ 507 h 659"/>
              <a:gd name="T16" fmla="*/ 0 w 241"/>
              <a:gd name="T17" fmla="*/ 482 h 659"/>
              <a:gd name="T18" fmla="*/ 0 w 241"/>
              <a:gd name="T19" fmla="*/ 469 h 659"/>
              <a:gd name="T20" fmla="*/ 12 w 241"/>
              <a:gd name="T21" fmla="*/ 444 h 659"/>
              <a:gd name="T22" fmla="*/ 25 w 241"/>
              <a:gd name="T23" fmla="*/ 405 h 659"/>
              <a:gd name="T24" fmla="*/ 51 w 241"/>
              <a:gd name="T25" fmla="*/ 380 h 659"/>
              <a:gd name="T26" fmla="*/ 63 w 241"/>
              <a:gd name="T27" fmla="*/ 355 h 659"/>
              <a:gd name="T28" fmla="*/ 63 w 241"/>
              <a:gd name="T29" fmla="*/ 329 h 659"/>
              <a:gd name="T30" fmla="*/ 76 w 241"/>
              <a:gd name="T31" fmla="*/ 291 h 659"/>
              <a:gd name="T32" fmla="*/ 102 w 241"/>
              <a:gd name="T33" fmla="*/ 241 h 659"/>
              <a:gd name="T34" fmla="*/ 114 w 241"/>
              <a:gd name="T35" fmla="*/ 190 h 659"/>
              <a:gd name="T36" fmla="*/ 127 w 241"/>
              <a:gd name="T37" fmla="*/ 139 h 659"/>
              <a:gd name="T38" fmla="*/ 140 w 241"/>
              <a:gd name="T39" fmla="*/ 76 h 659"/>
              <a:gd name="T40" fmla="*/ 152 w 241"/>
              <a:gd name="T41" fmla="*/ 0 h 659"/>
              <a:gd name="T42" fmla="*/ 165 w 241"/>
              <a:gd name="T43" fmla="*/ 0 h 659"/>
              <a:gd name="T44" fmla="*/ 178 w 241"/>
              <a:gd name="T45" fmla="*/ 0 h 659"/>
              <a:gd name="T46" fmla="*/ 191 w 241"/>
              <a:gd name="T47" fmla="*/ 13 h 659"/>
              <a:gd name="T48" fmla="*/ 203 w 241"/>
              <a:gd name="T49" fmla="*/ 25 h 659"/>
              <a:gd name="T50" fmla="*/ 203 w 241"/>
              <a:gd name="T51" fmla="*/ 38 h 659"/>
              <a:gd name="T52" fmla="*/ 216 w 241"/>
              <a:gd name="T53" fmla="*/ 51 h 659"/>
              <a:gd name="T54" fmla="*/ 229 w 241"/>
              <a:gd name="T55" fmla="*/ 76 h 659"/>
              <a:gd name="T56" fmla="*/ 229 w 241"/>
              <a:gd name="T57" fmla="*/ 89 h 659"/>
              <a:gd name="T58" fmla="*/ 229 w 241"/>
              <a:gd name="T59" fmla="*/ 139 h 659"/>
              <a:gd name="T60" fmla="*/ 241 w 241"/>
              <a:gd name="T61" fmla="*/ 190 h 659"/>
              <a:gd name="T62" fmla="*/ 229 w 241"/>
              <a:gd name="T63" fmla="*/ 241 h 659"/>
              <a:gd name="T64" fmla="*/ 229 w 241"/>
              <a:gd name="T65" fmla="*/ 291 h 659"/>
              <a:gd name="T66" fmla="*/ 216 w 241"/>
              <a:gd name="T67" fmla="*/ 355 h 659"/>
              <a:gd name="T68" fmla="*/ 203 w 241"/>
              <a:gd name="T69" fmla="*/ 418 h 659"/>
              <a:gd name="T70" fmla="*/ 191 w 241"/>
              <a:gd name="T71" fmla="*/ 469 h 659"/>
              <a:gd name="T72" fmla="*/ 178 w 241"/>
              <a:gd name="T73" fmla="*/ 532 h 659"/>
              <a:gd name="T74" fmla="*/ 165 w 241"/>
              <a:gd name="T75" fmla="*/ 558 h 659"/>
              <a:gd name="T76" fmla="*/ 152 w 241"/>
              <a:gd name="T77" fmla="*/ 583 h 659"/>
              <a:gd name="T78" fmla="*/ 140 w 241"/>
              <a:gd name="T79" fmla="*/ 608 h 659"/>
              <a:gd name="T80" fmla="*/ 127 w 241"/>
              <a:gd name="T81" fmla="*/ 621 h 659"/>
              <a:gd name="T82" fmla="*/ 114 w 241"/>
              <a:gd name="T83" fmla="*/ 646 h 659"/>
              <a:gd name="T84" fmla="*/ 102 w 241"/>
              <a:gd name="T85" fmla="*/ 646 h 659"/>
              <a:gd name="T86" fmla="*/ 102 w 241"/>
              <a:gd name="T87" fmla="*/ 659 h 659"/>
              <a:gd name="T88" fmla="*/ 89 w 241"/>
              <a:gd name="T89" fmla="*/ 659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41" h="659">
                <a:moveTo>
                  <a:pt x="89" y="659"/>
                </a:moveTo>
                <a:lnTo>
                  <a:pt x="76" y="659"/>
                </a:lnTo>
                <a:lnTo>
                  <a:pt x="63" y="646"/>
                </a:lnTo>
                <a:lnTo>
                  <a:pt x="51" y="621"/>
                </a:lnTo>
                <a:lnTo>
                  <a:pt x="38" y="583"/>
                </a:lnTo>
                <a:lnTo>
                  <a:pt x="25" y="558"/>
                </a:lnTo>
                <a:lnTo>
                  <a:pt x="12" y="532"/>
                </a:lnTo>
                <a:lnTo>
                  <a:pt x="0" y="507"/>
                </a:lnTo>
                <a:lnTo>
                  <a:pt x="0" y="482"/>
                </a:lnTo>
                <a:lnTo>
                  <a:pt x="0" y="469"/>
                </a:lnTo>
                <a:lnTo>
                  <a:pt x="12" y="444"/>
                </a:lnTo>
                <a:lnTo>
                  <a:pt x="25" y="405"/>
                </a:lnTo>
                <a:lnTo>
                  <a:pt x="51" y="380"/>
                </a:lnTo>
                <a:lnTo>
                  <a:pt x="63" y="355"/>
                </a:lnTo>
                <a:lnTo>
                  <a:pt x="63" y="329"/>
                </a:lnTo>
                <a:lnTo>
                  <a:pt x="76" y="291"/>
                </a:lnTo>
                <a:lnTo>
                  <a:pt x="102" y="241"/>
                </a:lnTo>
                <a:lnTo>
                  <a:pt x="114" y="190"/>
                </a:lnTo>
                <a:lnTo>
                  <a:pt x="127" y="139"/>
                </a:lnTo>
                <a:lnTo>
                  <a:pt x="140" y="76"/>
                </a:lnTo>
                <a:lnTo>
                  <a:pt x="152" y="0"/>
                </a:lnTo>
                <a:lnTo>
                  <a:pt x="165" y="0"/>
                </a:lnTo>
                <a:lnTo>
                  <a:pt x="178" y="0"/>
                </a:lnTo>
                <a:lnTo>
                  <a:pt x="191" y="13"/>
                </a:lnTo>
                <a:lnTo>
                  <a:pt x="203" y="25"/>
                </a:lnTo>
                <a:lnTo>
                  <a:pt x="203" y="38"/>
                </a:lnTo>
                <a:lnTo>
                  <a:pt x="216" y="51"/>
                </a:lnTo>
                <a:lnTo>
                  <a:pt x="229" y="76"/>
                </a:lnTo>
                <a:lnTo>
                  <a:pt x="229" y="89"/>
                </a:lnTo>
                <a:lnTo>
                  <a:pt x="229" y="139"/>
                </a:lnTo>
                <a:lnTo>
                  <a:pt x="241" y="190"/>
                </a:lnTo>
                <a:lnTo>
                  <a:pt x="229" y="241"/>
                </a:lnTo>
                <a:lnTo>
                  <a:pt x="229" y="291"/>
                </a:lnTo>
                <a:lnTo>
                  <a:pt x="216" y="355"/>
                </a:lnTo>
                <a:lnTo>
                  <a:pt x="203" y="418"/>
                </a:lnTo>
                <a:lnTo>
                  <a:pt x="191" y="469"/>
                </a:lnTo>
                <a:lnTo>
                  <a:pt x="178" y="532"/>
                </a:lnTo>
                <a:lnTo>
                  <a:pt x="165" y="558"/>
                </a:lnTo>
                <a:lnTo>
                  <a:pt x="152" y="583"/>
                </a:lnTo>
                <a:lnTo>
                  <a:pt x="140" y="608"/>
                </a:lnTo>
                <a:lnTo>
                  <a:pt x="127" y="621"/>
                </a:lnTo>
                <a:lnTo>
                  <a:pt x="114" y="646"/>
                </a:lnTo>
                <a:lnTo>
                  <a:pt x="102" y="646"/>
                </a:lnTo>
                <a:lnTo>
                  <a:pt x="102" y="659"/>
                </a:lnTo>
                <a:lnTo>
                  <a:pt x="89" y="65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8896" name="Freeform 48"/>
          <p:cNvSpPr>
            <a:spLocks noChangeArrowheads="1"/>
          </p:cNvSpPr>
          <p:nvPr/>
        </p:nvSpPr>
        <p:spPr bwMode="auto">
          <a:xfrm>
            <a:off x="6629401" y="2156884"/>
            <a:ext cx="371475" cy="762000"/>
          </a:xfrm>
          <a:custGeom>
            <a:avLst/>
            <a:gdLst>
              <a:gd name="T0" fmla="*/ 369 w 585"/>
              <a:gd name="T1" fmla="*/ 76 h 899"/>
              <a:gd name="T2" fmla="*/ 356 w 585"/>
              <a:gd name="T3" fmla="*/ 50 h 899"/>
              <a:gd name="T4" fmla="*/ 356 w 585"/>
              <a:gd name="T5" fmla="*/ 25 h 899"/>
              <a:gd name="T6" fmla="*/ 356 w 585"/>
              <a:gd name="T7" fmla="*/ 12 h 899"/>
              <a:gd name="T8" fmla="*/ 369 w 585"/>
              <a:gd name="T9" fmla="*/ 0 h 899"/>
              <a:gd name="T10" fmla="*/ 382 w 585"/>
              <a:gd name="T11" fmla="*/ 0 h 899"/>
              <a:gd name="T12" fmla="*/ 394 w 585"/>
              <a:gd name="T13" fmla="*/ 0 h 899"/>
              <a:gd name="T14" fmla="*/ 407 w 585"/>
              <a:gd name="T15" fmla="*/ 0 h 899"/>
              <a:gd name="T16" fmla="*/ 420 w 585"/>
              <a:gd name="T17" fmla="*/ 12 h 899"/>
              <a:gd name="T18" fmla="*/ 445 w 585"/>
              <a:gd name="T19" fmla="*/ 25 h 899"/>
              <a:gd name="T20" fmla="*/ 484 w 585"/>
              <a:gd name="T21" fmla="*/ 50 h 899"/>
              <a:gd name="T22" fmla="*/ 522 w 585"/>
              <a:gd name="T23" fmla="*/ 76 h 899"/>
              <a:gd name="T24" fmla="*/ 547 w 585"/>
              <a:gd name="T25" fmla="*/ 101 h 899"/>
              <a:gd name="T26" fmla="*/ 573 w 585"/>
              <a:gd name="T27" fmla="*/ 126 h 899"/>
              <a:gd name="T28" fmla="*/ 585 w 585"/>
              <a:gd name="T29" fmla="*/ 152 h 899"/>
              <a:gd name="T30" fmla="*/ 585 w 585"/>
              <a:gd name="T31" fmla="*/ 164 h 899"/>
              <a:gd name="T32" fmla="*/ 585 w 585"/>
              <a:gd name="T33" fmla="*/ 190 h 899"/>
              <a:gd name="T34" fmla="*/ 573 w 585"/>
              <a:gd name="T35" fmla="*/ 215 h 899"/>
              <a:gd name="T36" fmla="*/ 547 w 585"/>
              <a:gd name="T37" fmla="*/ 253 h 899"/>
              <a:gd name="T38" fmla="*/ 534 w 585"/>
              <a:gd name="T39" fmla="*/ 291 h 899"/>
              <a:gd name="T40" fmla="*/ 496 w 585"/>
              <a:gd name="T41" fmla="*/ 342 h 899"/>
              <a:gd name="T42" fmla="*/ 471 w 585"/>
              <a:gd name="T43" fmla="*/ 405 h 899"/>
              <a:gd name="T44" fmla="*/ 420 w 585"/>
              <a:gd name="T45" fmla="*/ 469 h 899"/>
              <a:gd name="T46" fmla="*/ 382 w 585"/>
              <a:gd name="T47" fmla="*/ 532 h 899"/>
              <a:gd name="T48" fmla="*/ 344 w 585"/>
              <a:gd name="T49" fmla="*/ 595 h 899"/>
              <a:gd name="T50" fmla="*/ 305 w 585"/>
              <a:gd name="T51" fmla="*/ 646 h 899"/>
              <a:gd name="T52" fmla="*/ 267 w 585"/>
              <a:gd name="T53" fmla="*/ 697 h 899"/>
              <a:gd name="T54" fmla="*/ 229 w 585"/>
              <a:gd name="T55" fmla="*/ 735 h 899"/>
              <a:gd name="T56" fmla="*/ 191 w 585"/>
              <a:gd name="T57" fmla="*/ 773 h 899"/>
              <a:gd name="T58" fmla="*/ 165 w 585"/>
              <a:gd name="T59" fmla="*/ 811 h 899"/>
              <a:gd name="T60" fmla="*/ 127 w 585"/>
              <a:gd name="T61" fmla="*/ 836 h 899"/>
              <a:gd name="T62" fmla="*/ 102 w 585"/>
              <a:gd name="T63" fmla="*/ 849 h 899"/>
              <a:gd name="T64" fmla="*/ 76 w 585"/>
              <a:gd name="T65" fmla="*/ 874 h 899"/>
              <a:gd name="T66" fmla="*/ 64 w 585"/>
              <a:gd name="T67" fmla="*/ 887 h 899"/>
              <a:gd name="T68" fmla="*/ 38 w 585"/>
              <a:gd name="T69" fmla="*/ 899 h 899"/>
              <a:gd name="T70" fmla="*/ 26 w 585"/>
              <a:gd name="T71" fmla="*/ 899 h 899"/>
              <a:gd name="T72" fmla="*/ 13 w 585"/>
              <a:gd name="T73" fmla="*/ 899 h 899"/>
              <a:gd name="T74" fmla="*/ 0 w 585"/>
              <a:gd name="T75" fmla="*/ 899 h 899"/>
              <a:gd name="T76" fmla="*/ 0 w 585"/>
              <a:gd name="T77" fmla="*/ 887 h 899"/>
              <a:gd name="T78" fmla="*/ 13 w 585"/>
              <a:gd name="T79" fmla="*/ 874 h 899"/>
              <a:gd name="T80" fmla="*/ 26 w 585"/>
              <a:gd name="T81" fmla="*/ 861 h 899"/>
              <a:gd name="T82" fmla="*/ 38 w 585"/>
              <a:gd name="T83" fmla="*/ 836 h 899"/>
              <a:gd name="T84" fmla="*/ 51 w 585"/>
              <a:gd name="T85" fmla="*/ 811 h 899"/>
              <a:gd name="T86" fmla="*/ 76 w 585"/>
              <a:gd name="T87" fmla="*/ 773 h 899"/>
              <a:gd name="T88" fmla="*/ 102 w 585"/>
              <a:gd name="T89" fmla="*/ 735 h 899"/>
              <a:gd name="T90" fmla="*/ 153 w 585"/>
              <a:gd name="T91" fmla="*/ 646 h 899"/>
              <a:gd name="T92" fmla="*/ 216 w 585"/>
              <a:gd name="T93" fmla="*/ 557 h 899"/>
              <a:gd name="T94" fmla="*/ 267 w 585"/>
              <a:gd name="T95" fmla="*/ 456 h 899"/>
              <a:gd name="T96" fmla="*/ 293 w 585"/>
              <a:gd name="T97" fmla="*/ 405 h 899"/>
              <a:gd name="T98" fmla="*/ 318 w 585"/>
              <a:gd name="T99" fmla="*/ 342 h 899"/>
              <a:gd name="T100" fmla="*/ 331 w 585"/>
              <a:gd name="T101" fmla="*/ 291 h 899"/>
              <a:gd name="T102" fmla="*/ 344 w 585"/>
              <a:gd name="T103" fmla="*/ 240 h 899"/>
              <a:gd name="T104" fmla="*/ 356 w 585"/>
              <a:gd name="T105" fmla="*/ 202 h 899"/>
              <a:gd name="T106" fmla="*/ 369 w 585"/>
              <a:gd name="T107" fmla="*/ 164 h 899"/>
              <a:gd name="T108" fmla="*/ 382 w 585"/>
              <a:gd name="T109" fmla="*/ 139 h 899"/>
              <a:gd name="T110" fmla="*/ 382 w 585"/>
              <a:gd name="T111" fmla="*/ 114 h 899"/>
              <a:gd name="T112" fmla="*/ 382 w 585"/>
              <a:gd name="T113" fmla="*/ 88 h 899"/>
              <a:gd name="T114" fmla="*/ 369 w 585"/>
              <a:gd name="T115" fmla="*/ 76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85" h="899">
                <a:moveTo>
                  <a:pt x="369" y="76"/>
                </a:moveTo>
                <a:lnTo>
                  <a:pt x="356" y="50"/>
                </a:lnTo>
                <a:lnTo>
                  <a:pt x="356" y="25"/>
                </a:lnTo>
                <a:lnTo>
                  <a:pt x="356" y="12"/>
                </a:lnTo>
                <a:lnTo>
                  <a:pt x="369" y="0"/>
                </a:lnTo>
                <a:lnTo>
                  <a:pt x="382" y="0"/>
                </a:lnTo>
                <a:lnTo>
                  <a:pt x="394" y="0"/>
                </a:lnTo>
                <a:lnTo>
                  <a:pt x="407" y="0"/>
                </a:lnTo>
                <a:lnTo>
                  <a:pt x="420" y="12"/>
                </a:lnTo>
                <a:lnTo>
                  <a:pt x="445" y="25"/>
                </a:lnTo>
                <a:lnTo>
                  <a:pt x="484" y="50"/>
                </a:lnTo>
                <a:lnTo>
                  <a:pt x="522" y="76"/>
                </a:lnTo>
                <a:lnTo>
                  <a:pt x="547" y="101"/>
                </a:lnTo>
                <a:lnTo>
                  <a:pt x="573" y="126"/>
                </a:lnTo>
                <a:lnTo>
                  <a:pt x="585" y="152"/>
                </a:lnTo>
                <a:lnTo>
                  <a:pt x="585" y="164"/>
                </a:lnTo>
                <a:lnTo>
                  <a:pt x="585" y="190"/>
                </a:lnTo>
                <a:lnTo>
                  <a:pt x="573" y="215"/>
                </a:lnTo>
                <a:lnTo>
                  <a:pt x="547" y="253"/>
                </a:lnTo>
                <a:lnTo>
                  <a:pt x="534" y="291"/>
                </a:lnTo>
                <a:lnTo>
                  <a:pt x="496" y="342"/>
                </a:lnTo>
                <a:lnTo>
                  <a:pt x="471" y="405"/>
                </a:lnTo>
                <a:lnTo>
                  <a:pt x="420" y="469"/>
                </a:lnTo>
                <a:lnTo>
                  <a:pt x="382" y="532"/>
                </a:lnTo>
                <a:lnTo>
                  <a:pt x="344" y="595"/>
                </a:lnTo>
                <a:lnTo>
                  <a:pt x="305" y="646"/>
                </a:lnTo>
                <a:lnTo>
                  <a:pt x="267" y="697"/>
                </a:lnTo>
                <a:lnTo>
                  <a:pt x="229" y="735"/>
                </a:lnTo>
                <a:lnTo>
                  <a:pt x="191" y="773"/>
                </a:lnTo>
                <a:lnTo>
                  <a:pt x="165" y="811"/>
                </a:lnTo>
                <a:lnTo>
                  <a:pt x="127" y="836"/>
                </a:lnTo>
                <a:lnTo>
                  <a:pt x="102" y="849"/>
                </a:lnTo>
                <a:lnTo>
                  <a:pt x="76" y="874"/>
                </a:lnTo>
                <a:lnTo>
                  <a:pt x="64" y="887"/>
                </a:lnTo>
                <a:lnTo>
                  <a:pt x="38" y="899"/>
                </a:lnTo>
                <a:lnTo>
                  <a:pt x="26" y="899"/>
                </a:lnTo>
                <a:lnTo>
                  <a:pt x="13" y="899"/>
                </a:lnTo>
                <a:lnTo>
                  <a:pt x="0" y="899"/>
                </a:lnTo>
                <a:lnTo>
                  <a:pt x="0" y="887"/>
                </a:lnTo>
                <a:lnTo>
                  <a:pt x="13" y="874"/>
                </a:lnTo>
                <a:lnTo>
                  <a:pt x="26" y="861"/>
                </a:lnTo>
                <a:lnTo>
                  <a:pt x="38" y="836"/>
                </a:lnTo>
                <a:lnTo>
                  <a:pt x="51" y="811"/>
                </a:lnTo>
                <a:lnTo>
                  <a:pt x="76" y="773"/>
                </a:lnTo>
                <a:lnTo>
                  <a:pt x="102" y="735"/>
                </a:lnTo>
                <a:lnTo>
                  <a:pt x="153" y="646"/>
                </a:lnTo>
                <a:lnTo>
                  <a:pt x="216" y="557"/>
                </a:lnTo>
                <a:lnTo>
                  <a:pt x="267" y="456"/>
                </a:lnTo>
                <a:lnTo>
                  <a:pt x="293" y="405"/>
                </a:lnTo>
                <a:lnTo>
                  <a:pt x="318" y="342"/>
                </a:lnTo>
                <a:lnTo>
                  <a:pt x="331" y="291"/>
                </a:lnTo>
                <a:lnTo>
                  <a:pt x="344" y="240"/>
                </a:lnTo>
                <a:lnTo>
                  <a:pt x="356" y="202"/>
                </a:lnTo>
                <a:lnTo>
                  <a:pt x="369" y="164"/>
                </a:lnTo>
                <a:lnTo>
                  <a:pt x="382" y="139"/>
                </a:lnTo>
                <a:lnTo>
                  <a:pt x="382" y="114"/>
                </a:lnTo>
                <a:lnTo>
                  <a:pt x="382" y="88"/>
                </a:lnTo>
                <a:lnTo>
                  <a:pt x="369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8897" name="Freeform 49"/>
          <p:cNvSpPr>
            <a:spLocks noChangeArrowheads="1"/>
          </p:cNvSpPr>
          <p:nvPr/>
        </p:nvSpPr>
        <p:spPr bwMode="auto">
          <a:xfrm>
            <a:off x="6832600" y="2478618"/>
            <a:ext cx="508000" cy="205316"/>
          </a:xfrm>
          <a:custGeom>
            <a:avLst/>
            <a:gdLst>
              <a:gd name="T0" fmla="*/ 369 w 802"/>
              <a:gd name="T1" fmla="*/ 76 h 241"/>
              <a:gd name="T2" fmla="*/ 433 w 802"/>
              <a:gd name="T3" fmla="*/ 50 h 241"/>
              <a:gd name="T4" fmla="*/ 484 w 802"/>
              <a:gd name="T5" fmla="*/ 38 h 241"/>
              <a:gd name="T6" fmla="*/ 534 w 802"/>
              <a:gd name="T7" fmla="*/ 25 h 241"/>
              <a:gd name="T8" fmla="*/ 585 w 802"/>
              <a:gd name="T9" fmla="*/ 25 h 241"/>
              <a:gd name="T10" fmla="*/ 624 w 802"/>
              <a:gd name="T11" fmla="*/ 12 h 241"/>
              <a:gd name="T12" fmla="*/ 662 w 802"/>
              <a:gd name="T13" fmla="*/ 12 h 241"/>
              <a:gd name="T14" fmla="*/ 687 w 802"/>
              <a:gd name="T15" fmla="*/ 0 h 241"/>
              <a:gd name="T16" fmla="*/ 713 w 802"/>
              <a:gd name="T17" fmla="*/ 0 h 241"/>
              <a:gd name="T18" fmla="*/ 738 w 802"/>
              <a:gd name="T19" fmla="*/ 0 h 241"/>
              <a:gd name="T20" fmla="*/ 763 w 802"/>
              <a:gd name="T21" fmla="*/ 0 h 241"/>
              <a:gd name="T22" fmla="*/ 789 w 802"/>
              <a:gd name="T23" fmla="*/ 12 h 241"/>
              <a:gd name="T24" fmla="*/ 802 w 802"/>
              <a:gd name="T25" fmla="*/ 12 h 241"/>
              <a:gd name="T26" fmla="*/ 802 w 802"/>
              <a:gd name="T27" fmla="*/ 25 h 241"/>
              <a:gd name="T28" fmla="*/ 802 w 802"/>
              <a:gd name="T29" fmla="*/ 38 h 241"/>
              <a:gd name="T30" fmla="*/ 802 w 802"/>
              <a:gd name="T31" fmla="*/ 50 h 241"/>
              <a:gd name="T32" fmla="*/ 802 w 802"/>
              <a:gd name="T33" fmla="*/ 63 h 241"/>
              <a:gd name="T34" fmla="*/ 802 w 802"/>
              <a:gd name="T35" fmla="*/ 76 h 241"/>
              <a:gd name="T36" fmla="*/ 789 w 802"/>
              <a:gd name="T37" fmla="*/ 101 h 241"/>
              <a:gd name="T38" fmla="*/ 776 w 802"/>
              <a:gd name="T39" fmla="*/ 114 h 241"/>
              <a:gd name="T40" fmla="*/ 751 w 802"/>
              <a:gd name="T41" fmla="*/ 114 h 241"/>
              <a:gd name="T42" fmla="*/ 738 w 802"/>
              <a:gd name="T43" fmla="*/ 127 h 241"/>
              <a:gd name="T44" fmla="*/ 713 w 802"/>
              <a:gd name="T45" fmla="*/ 139 h 241"/>
              <a:gd name="T46" fmla="*/ 687 w 802"/>
              <a:gd name="T47" fmla="*/ 152 h 241"/>
              <a:gd name="T48" fmla="*/ 649 w 802"/>
              <a:gd name="T49" fmla="*/ 152 h 241"/>
              <a:gd name="T50" fmla="*/ 611 w 802"/>
              <a:gd name="T51" fmla="*/ 165 h 241"/>
              <a:gd name="T52" fmla="*/ 573 w 802"/>
              <a:gd name="T53" fmla="*/ 177 h 241"/>
              <a:gd name="T54" fmla="*/ 522 w 802"/>
              <a:gd name="T55" fmla="*/ 177 h 241"/>
              <a:gd name="T56" fmla="*/ 471 w 802"/>
              <a:gd name="T57" fmla="*/ 190 h 241"/>
              <a:gd name="T58" fmla="*/ 420 w 802"/>
              <a:gd name="T59" fmla="*/ 203 h 241"/>
              <a:gd name="T60" fmla="*/ 382 w 802"/>
              <a:gd name="T61" fmla="*/ 203 h 241"/>
              <a:gd name="T62" fmla="*/ 331 w 802"/>
              <a:gd name="T63" fmla="*/ 215 h 241"/>
              <a:gd name="T64" fmla="*/ 293 w 802"/>
              <a:gd name="T65" fmla="*/ 215 h 241"/>
              <a:gd name="T66" fmla="*/ 267 w 802"/>
              <a:gd name="T67" fmla="*/ 228 h 241"/>
              <a:gd name="T68" fmla="*/ 229 w 802"/>
              <a:gd name="T69" fmla="*/ 228 h 241"/>
              <a:gd name="T70" fmla="*/ 216 w 802"/>
              <a:gd name="T71" fmla="*/ 228 h 241"/>
              <a:gd name="T72" fmla="*/ 191 w 802"/>
              <a:gd name="T73" fmla="*/ 241 h 241"/>
              <a:gd name="T74" fmla="*/ 166 w 802"/>
              <a:gd name="T75" fmla="*/ 241 h 241"/>
              <a:gd name="T76" fmla="*/ 127 w 802"/>
              <a:gd name="T77" fmla="*/ 241 h 241"/>
              <a:gd name="T78" fmla="*/ 102 w 802"/>
              <a:gd name="T79" fmla="*/ 228 h 241"/>
              <a:gd name="T80" fmla="*/ 76 w 802"/>
              <a:gd name="T81" fmla="*/ 215 h 241"/>
              <a:gd name="T82" fmla="*/ 51 w 802"/>
              <a:gd name="T83" fmla="*/ 203 h 241"/>
              <a:gd name="T84" fmla="*/ 26 w 802"/>
              <a:gd name="T85" fmla="*/ 190 h 241"/>
              <a:gd name="T86" fmla="*/ 13 w 802"/>
              <a:gd name="T87" fmla="*/ 177 h 241"/>
              <a:gd name="T88" fmla="*/ 0 w 802"/>
              <a:gd name="T89" fmla="*/ 152 h 241"/>
              <a:gd name="T90" fmla="*/ 26 w 802"/>
              <a:gd name="T91" fmla="*/ 152 h 241"/>
              <a:gd name="T92" fmla="*/ 51 w 802"/>
              <a:gd name="T93" fmla="*/ 139 h 241"/>
              <a:gd name="T94" fmla="*/ 89 w 802"/>
              <a:gd name="T95" fmla="*/ 139 h 241"/>
              <a:gd name="T96" fmla="*/ 140 w 802"/>
              <a:gd name="T97" fmla="*/ 127 h 241"/>
              <a:gd name="T98" fmla="*/ 191 w 802"/>
              <a:gd name="T99" fmla="*/ 114 h 241"/>
              <a:gd name="T100" fmla="*/ 242 w 802"/>
              <a:gd name="T101" fmla="*/ 101 h 241"/>
              <a:gd name="T102" fmla="*/ 305 w 802"/>
              <a:gd name="T103" fmla="*/ 89 h 241"/>
              <a:gd name="T104" fmla="*/ 369 w 802"/>
              <a:gd name="T105" fmla="*/ 76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02" h="241">
                <a:moveTo>
                  <a:pt x="369" y="76"/>
                </a:moveTo>
                <a:lnTo>
                  <a:pt x="433" y="50"/>
                </a:lnTo>
                <a:lnTo>
                  <a:pt x="484" y="38"/>
                </a:lnTo>
                <a:lnTo>
                  <a:pt x="534" y="25"/>
                </a:lnTo>
                <a:lnTo>
                  <a:pt x="585" y="25"/>
                </a:lnTo>
                <a:lnTo>
                  <a:pt x="624" y="12"/>
                </a:lnTo>
                <a:lnTo>
                  <a:pt x="662" y="12"/>
                </a:lnTo>
                <a:lnTo>
                  <a:pt x="687" y="0"/>
                </a:lnTo>
                <a:lnTo>
                  <a:pt x="713" y="0"/>
                </a:lnTo>
                <a:lnTo>
                  <a:pt x="738" y="0"/>
                </a:lnTo>
                <a:lnTo>
                  <a:pt x="763" y="0"/>
                </a:lnTo>
                <a:lnTo>
                  <a:pt x="789" y="12"/>
                </a:lnTo>
                <a:lnTo>
                  <a:pt x="802" y="12"/>
                </a:lnTo>
                <a:lnTo>
                  <a:pt x="802" y="25"/>
                </a:lnTo>
                <a:lnTo>
                  <a:pt x="802" y="38"/>
                </a:lnTo>
                <a:lnTo>
                  <a:pt x="802" y="50"/>
                </a:lnTo>
                <a:lnTo>
                  <a:pt x="802" y="63"/>
                </a:lnTo>
                <a:lnTo>
                  <a:pt x="802" y="76"/>
                </a:lnTo>
                <a:lnTo>
                  <a:pt x="789" y="101"/>
                </a:lnTo>
                <a:lnTo>
                  <a:pt x="776" y="114"/>
                </a:lnTo>
                <a:lnTo>
                  <a:pt x="751" y="114"/>
                </a:lnTo>
                <a:lnTo>
                  <a:pt x="738" y="127"/>
                </a:lnTo>
                <a:lnTo>
                  <a:pt x="713" y="139"/>
                </a:lnTo>
                <a:lnTo>
                  <a:pt x="687" y="152"/>
                </a:lnTo>
                <a:lnTo>
                  <a:pt x="649" y="152"/>
                </a:lnTo>
                <a:lnTo>
                  <a:pt x="611" y="165"/>
                </a:lnTo>
                <a:lnTo>
                  <a:pt x="573" y="177"/>
                </a:lnTo>
                <a:lnTo>
                  <a:pt x="522" y="177"/>
                </a:lnTo>
                <a:lnTo>
                  <a:pt x="471" y="190"/>
                </a:lnTo>
                <a:lnTo>
                  <a:pt x="420" y="203"/>
                </a:lnTo>
                <a:lnTo>
                  <a:pt x="382" y="203"/>
                </a:lnTo>
                <a:lnTo>
                  <a:pt x="331" y="215"/>
                </a:lnTo>
                <a:lnTo>
                  <a:pt x="293" y="215"/>
                </a:lnTo>
                <a:lnTo>
                  <a:pt x="267" y="228"/>
                </a:lnTo>
                <a:lnTo>
                  <a:pt x="229" y="228"/>
                </a:lnTo>
                <a:lnTo>
                  <a:pt x="216" y="228"/>
                </a:lnTo>
                <a:lnTo>
                  <a:pt x="191" y="241"/>
                </a:lnTo>
                <a:lnTo>
                  <a:pt x="166" y="241"/>
                </a:lnTo>
                <a:lnTo>
                  <a:pt x="127" y="241"/>
                </a:lnTo>
                <a:lnTo>
                  <a:pt x="102" y="228"/>
                </a:lnTo>
                <a:lnTo>
                  <a:pt x="76" y="215"/>
                </a:lnTo>
                <a:lnTo>
                  <a:pt x="51" y="203"/>
                </a:lnTo>
                <a:lnTo>
                  <a:pt x="26" y="190"/>
                </a:lnTo>
                <a:lnTo>
                  <a:pt x="13" y="177"/>
                </a:lnTo>
                <a:lnTo>
                  <a:pt x="0" y="152"/>
                </a:lnTo>
                <a:lnTo>
                  <a:pt x="26" y="152"/>
                </a:lnTo>
                <a:lnTo>
                  <a:pt x="51" y="139"/>
                </a:lnTo>
                <a:lnTo>
                  <a:pt x="89" y="139"/>
                </a:lnTo>
                <a:lnTo>
                  <a:pt x="140" y="127"/>
                </a:lnTo>
                <a:lnTo>
                  <a:pt x="191" y="114"/>
                </a:lnTo>
                <a:lnTo>
                  <a:pt x="242" y="101"/>
                </a:lnTo>
                <a:lnTo>
                  <a:pt x="305" y="89"/>
                </a:lnTo>
                <a:lnTo>
                  <a:pt x="369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8898" name="Freeform 50"/>
          <p:cNvSpPr>
            <a:spLocks noChangeArrowheads="1"/>
          </p:cNvSpPr>
          <p:nvPr/>
        </p:nvSpPr>
        <p:spPr bwMode="auto">
          <a:xfrm>
            <a:off x="6524626" y="2929467"/>
            <a:ext cx="969963" cy="1083733"/>
          </a:xfrm>
          <a:custGeom>
            <a:avLst/>
            <a:gdLst>
              <a:gd name="T0" fmla="*/ 763 w 1526"/>
              <a:gd name="T1" fmla="*/ 1191 h 1280"/>
              <a:gd name="T2" fmla="*/ 547 w 1526"/>
              <a:gd name="T3" fmla="*/ 1178 h 1280"/>
              <a:gd name="T4" fmla="*/ 394 w 1526"/>
              <a:gd name="T5" fmla="*/ 1178 h 1280"/>
              <a:gd name="T6" fmla="*/ 280 w 1526"/>
              <a:gd name="T7" fmla="*/ 1204 h 1280"/>
              <a:gd name="T8" fmla="*/ 203 w 1526"/>
              <a:gd name="T9" fmla="*/ 1229 h 1280"/>
              <a:gd name="T10" fmla="*/ 152 w 1526"/>
              <a:gd name="T11" fmla="*/ 1254 h 1280"/>
              <a:gd name="T12" fmla="*/ 89 w 1526"/>
              <a:gd name="T13" fmla="*/ 1280 h 1280"/>
              <a:gd name="T14" fmla="*/ 38 w 1526"/>
              <a:gd name="T15" fmla="*/ 1242 h 1280"/>
              <a:gd name="T16" fmla="*/ 0 w 1526"/>
              <a:gd name="T17" fmla="*/ 1153 h 1280"/>
              <a:gd name="T18" fmla="*/ 12 w 1526"/>
              <a:gd name="T19" fmla="*/ 1077 h 1280"/>
              <a:gd name="T20" fmla="*/ 51 w 1526"/>
              <a:gd name="T21" fmla="*/ 1039 h 1280"/>
              <a:gd name="T22" fmla="*/ 127 w 1526"/>
              <a:gd name="T23" fmla="*/ 976 h 1280"/>
              <a:gd name="T24" fmla="*/ 178 w 1526"/>
              <a:gd name="T25" fmla="*/ 887 h 1280"/>
              <a:gd name="T26" fmla="*/ 216 w 1526"/>
              <a:gd name="T27" fmla="*/ 760 h 1280"/>
              <a:gd name="T28" fmla="*/ 267 w 1526"/>
              <a:gd name="T29" fmla="*/ 596 h 1280"/>
              <a:gd name="T30" fmla="*/ 305 w 1526"/>
              <a:gd name="T31" fmla="*/ 431 h 1280"/>
              <a:gd name="T32" fmla="*/ 330 w 1526"/>
              <a:gd name="T33" fmla="*/ 291 h 1280"/>
              <a:gd name="T34" fmla="*/ 330 w 1526"/>
              <a:gd name="T35" fmla="*/ 177 h 1280"/>
              <a:gd name="T36" fmla="*/ 343 w 1526"/>
              <a:gd name="T37" fmla="*/ 76 h 1280"/>
              <a:gd name="T38" fmla="*/ 356 w 1526"/>
              <a:gd name="T39" fmla="*/ 25 h 1280"/>
              <a:gd name="T40" fmla="*/ 381 w 1526"/>
              <a:gd name="T41" fmla="*/ 13 h 1280"/>
              <a:gd name="T42" fmla="*/ 420 w 1526"/>
              <a:gd name="T43" fmla="*/ 13 h 1280"/>
              <a:gd name="T44" fmla="*/ 496 w 1526"/>
              <a:gd name="T45" fmla="*/ 38 h 1280"/>
              <a:gd name="T46" fmla="*/ 445 w 1526"/>
              <a:gd name="T47" fmla="*/ 342 h 1280"/>
              <a:gd name="T48" fmla="*/ 381 w 1526"/>
              <a:gd name="T49" fmla="*/ 608 h 1280"/>
              <a:gd name="T50" fmla="*/ 305 w 1526"/>
              <a:gd name="T51" fmla="*/ 824 h 1280"/>
              <a:gd name="T52" fmla="*/ 254 w 1526"/>
              <a:gd name="T53" fmla="*/ 976 h 1280"/>
              <a:gd name="T54" fmla="*/ 241 w 1526"/>
              <a:gd name="T55" fmla="*/ 1039 h 1280"/>
              <a:gd name="T56" fmla="*/ 267 w 1526"/>
              <a:gd name="T57" fmla="*/ 1077 h 1280"/>
              <a:gd name="T58" fmla="*/ 305 w 1526"/>
              <a:gd name="T59" fmla="*/ 1077 h 1280"/>
              <a:gd name="T60" fmla="*/ 381 w 1526"/>
              <a:gd name="T61" fmla="*/ 1064 h 1280"/>
              <a:gd name="T62" fmla="*/ 496 w 1526"/>
              <a:gd name="T63" fmla="*/ 1052 h 1280"/>
              <a:gd name="T64" fmla="*/ 610 w 1526"/>
              <a:gd name="T65" fmla="*/ 1039 h 1280"/>
              <a:gd name="T66" fmla="*/ 674 w 1526"/>
              <a:gd name="T67" fmla="*/ 1039 h 1280"/>
              <a:gd name="T68" fmla="*/ 738 w 1526"/>
              <a:gd name="T69" fmla="*/ 1039 h 1280"/>
              <a:gd name="T70" fmla="*/ 852 w 1526"/>
              <a:gd name="T71" fmla="*/ 1039 h 1280"/>
              <a:gd name="T72" fmla="*/ 1017 w 1526"/>
              <a:gd name="T73" fmla="*/ 1052 h 1280"/>
              <a:gd name="T74" fmla="*/ 1208 w 1526"/>
              <a:gd name="T75" fmla="*/ 1077 h 1280"/>
              <a:gd name="T76" fmla="*/ 1348 w 1526"/>
              <a:gd name="T77" fmla="*/ 1102 h 1280"/>
              <a:gd name="T78" fmla="*/ 1437 w 1526"/>
              <a:gd name="T79" fmla="*/ 1153 h 1280"/>
              <a:gd name="T80" fmla="*/ 1501 w 1526"/>
              <a:gd name="T81" fmla="*/ 1204 h 1280"/>
              <a:gd name="T82" fmla="*/ 1526 w 1526"/>
              <a:gd name="T83" fmla="*/ 1242 h 1280"/>
              <a:gd name="T84" fmla="*/ 1514 w 1526"/>
              <a:gd name="T85" fmla="*/ 1280 h 1280"/>
              <a:gd name="T86" fmla="*/ 1463 w 1526"/>
              <a:gd name="T87" fmla="*/ 1280 h 1280"/>
              <a:gd name="T88" fmla="*/ 1386 w 1526"/>
              <a:gd name="T89" fmla="*/ 1254 h 1280"/>
              <a:gd name="T90" fmla="*/ 1246 w 1526"/>
              <a:gd name="T91" fmla="*/ 1242 h 1280"/>
              <a:gd name="T92" fmla="*/ 1017 w 1526"/>
              <a:gd name="T93" fmla="*/ 1216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526" h="1280">
                <a:moveTo>
                  <a:pt x="928" y="1204"/>
                </a:moveTo>
                <a:lnTo>
                  <a:pt x="839" y="1191"/>
                </a:lnTo>
                <a:lnTo>
                  <a:pt x="763" y="1191"/>
                </a:lnTo>
                <a:lnTo>
                  <a:pt x="687" y="1178"/>
                </a:lnTo>
                <a:lnTo>
                  <a:pt x="610" y="1178"/>
                </a:lnTo>
                <a:lnTo>
                  <a:pt x="547" y="1178"/>
                </a:lnTo>
                <a:lnTo>
                  <a:pt x="496" y="1178"/>
                </a:lnTo>
                <a:lnTo>
                  <a:pt x="445" y="1178"/>
                </a:lnTo>
                <a:lnTo>
                  <a:pt x="394" y="1178"/>
                </a:lnTo>
                <a:lnTo>
                  <a:pt x="356" y="1191"/>
                </a:lnTo>
                <a:lnTo>
                  <a:pt x="318" y="1191"/>
                </a:lnTo>
                <a:lnTo>
                  <a:pt x="280" y="1204"/>
                </a:lnTo>
                <a:lnTo>
                  <a:pt x="254" y="1204"/>
                </a:lnTo>
                <a:lnTo>
                  <a:pt x="229" y="1216"/>
                </a:lnTo>
                <a:lnTo>
                  <a:pt x="203" y="1229"/>
                </a:lnTo>
                <a:lnTo>
                  <a:pt x="191" y="1229"/>
                </a:lnTo>
                <a:lnTo>
                  <a:pt x="178" y="1242"/>
                </a:lnTo>
                <a:lnTo>
                  <a:pt x="152" y="1254"/>
                </a:lnTo>
                <a:lnTo>
                  <a:pt x="127" y="1267"/>
                </a:lnTo>
                <a:lnTo>
                  <a:pt x="114" y="1280"/>
                </a:lnTo>
                <a:lnTo>
                  <a:pt x="89" y="1280"/>
                </a:lnTo>
                <a:lnTo>
                  <a:pt x="76" y="1267"/>
                </a:lnTo>
                <a:lnTo>
                  <a:pt x="63" y="1254"/>
                </a:lnTo>
                <a:lnTo>
                  <a:pt x="38" y="1242"/>
                </a:lnTo>
                <a:lnTo>
                  <a:pt x="25" y="1204"/>
                </a:lnTo>
                <a:lnTo>
                  <a:pt x="12" y="1178"/>
                </a:lnTo>
                <a:lnTo>
                  <a:pt x="0" y="1153"/>
                </a:lnTo>
                <a:lnTo>
                  <a:pt x="0" y="1128"/>
                </a:lnTo>
                <a:lnTo>
                  <a:pt x="0" y="1102"/>
                </a:lnTo>
                <a:lnTo>
                  <a:pt x="12" y="1077"/>
                </a:lnTo>
                <a:lnTo>
                  <a:pt x="12" y="1064"/>
                </a:lnTo>
                <a:lnTo>
                  <a:pt x="25" y="1052"/>
                </a:lnTo>
                <a:lnTo>
                  <a:pt x="51" y="1039"/>
                </a:lnTo>
                <a:lnTo>
                  <a:pt x="76" y="1026"/>
                </a:lnTo>
                <a:lnTo>
                  <a:pt x="101" y="1001"/>
                </a:lnTo>
                <a:lnTo>
                  <a:pt x="127" y="976"/>
                </a:lnTo>
                <a:lnTo>
                  <a:pt x="152" y="938"/>
                </a:lnTo>
                <a:lnTo>
                  <a:pt x="165" y="912"/>
                </a:lnTo>
                <a:lnTo>
                  <a:pt x="178" y="887"/>
                </a:lnTo>
                <a:lnTo>
                  <a:pt x="191" y="849"/>
                </a:lnTo>
                <a:lnTo>
                  <a:pt x="203" y="811"/>
                </a:lnTo>
                <a:lnTo>
                  <a:pt x="216" y="760"/>
                </a:lnTo>
                <a:lnTo>
                  <a:pt x="229" y="710"/>
                </a:lnTo>
                <a:lnTo>
                  <a:pt x="254" y="659"/>
                </a:lnTo>
                <a:lnTo>
                  <a:pt x="267" y="596"/>
                </a:lnTo>
                <a:lnTo>
                  <a:pt x="280" y="532"/>
                </a:lnTo>
                <a:lnTo>
                  <a:pt x="292" y="482"/>
                </a:lnTo>
                <a:lnTo>
                  <a:pt x="305" y="431"/>
                </a:lnTo>
                <a:lnTo>
                  <a:pt x="318" y="380"/>
                </a:lnTo>
                <a:lnTo>
                  <a:pt x="318" y="329"/>
                </a:lnTo>
                <a:lnTo>
                  <a:pt x="330" y="291"/>
                </a:lnTo>
                <a:lnTo>
                  <a:pt x="330" y="253"/>
                </a:lnTo>
                <a:lnTo>
                  <a:pt x="330" y="228"/>
                </a:lnTo>
                <a:lnTo>
                  <a:pt x="330" y="177"/>
                </a:lnTo>
                <a:lnTo>
                  <a:pt x="330" y="139"/>
                </a:lnTo>
                <a:lnTo>
                  <a:pt x="330" y="101"/>
                </a:lnTo>
                <a:lnTo>
                  <a:pt x="343" y="76"/>
                </a:lnTo>
                <a:lnTo>
                  <a:pt x="343" y="51"/>
                </a:lnTo>
                <a:lnTo>
                  <a:pt x="343" y="38"/>
                </a:lnTo>
                <a:lnTo>
                  <a:pt x="356" y="25"/>
                </a:lnTo>
                <a:lnTo>
                  <a:pt x="356" y="13"/>
                </a:lnTo>
                <a:lnTo>
                  <a:pt x="369" y="13"/>
                </a:lnTo>
                <a:lnTo>
                  <a:pt x="381" y="13"/>
                </a:lnTo>
                <a:lnTo>
                  <a:pt x="394" y="0"/>
                </a:lnTo>
                <a:lnTo>
                  <a:pt x="407" y="13"/>
                </a:lnTo>
                <a:lnTo>
                  <a:pt x="420" y="13"/>
                </a:lnTo>
                <a:lnTo>
                  <a:pt x="445" y="13"/>
                </a:lnTo>
                <a:lnTo>
                  <a:pt x="470" y="25"/>
                </a:lnTo>
                <a:lnTo>
                  <a:pt x="496" y="38"/>
                </a:lnTo>
                <a:lnTo>
                  <a:pt x="470" y="139"/>
                </a:lnTo>
                <a:lnTo>
                  <a:pt x="458" y="253"/>
                </a:lnTo>
                <a:lnTo>
                  <a:pt x="445" y="342"/>
                </a:lnTo>
                <a:lnTo>
                  <a:pt x="420" y="431"/>
                </a:lnTo>
                <a:lnTo>
                  <a:pt x="394" y="520"/>
                </a:lnTo>
                <a:lnTo>
                  <a:pt x="381" y="608"/>
                </a:lnTo>
                <a:lnTo>
                  <a:pt x="356" y="684"/>
                </a:lnTo>
                <a:lnTo>
                  <a:pt x="330" y="760"/>
                </a:lnTo>
                <a:lnTo>
                  <a:pt x="305" y="824"/>
                </a:lnTo>
                <a:lnTo>
                  <a:pt x="292" y="887"/>
                </a:lnTo>
                <a:lnTo>
                  <a:pt x="267" y="925"/>
                </a:lnTo>
                <a:lnTo>
                  <a:pt x="254" y="976"/>
                </a:lnTo>
                <a:lnTo>
                  <a:pt x="254" y="1001"/>
                </a:lnTo>
                <a:lnTo>
                  <a:pt x="241" y="1026"/>
                </a:lnTo>
                <a:lnTo>
                  <a:pt x="241" y="1039"/>
                </a:lnTo>
                <a:lnTo>
                  <a:pt x="241" y="1052"/>
                </a:lnTo>
                <a:lnTo>
                  <a:pt x="254" y="1064"/>
                </a:lnTo>
                <a:lnTo>
                  <a:pt x="267" y="1077"/>
                </a:lnTo>
                <a:lnTo>
                  <a:pt x="280" y="1077"/>
                </a:lnTo>
                <a:lnTo>
                  <a:pt x="292" y="1077"/>
                </a:lnTo>
                <a:lnTo>
                  <a:pt x="305" y="1077"/>
                </a:lnTo>
                <a:lnTo>
                  <a:pt x="330" y="1064"/>
                </a:lnTo>
                <a:lnTo>
                  <a:pt x="356" y="1064"/>
                </a:lnTo>
                <a:lnTo>
                  <a:pt x="381" y="1064"/>
                </a:lnTo>
                <a:lnTo>
                  <a:pt x="420" y="1052"/>
                </a:lnTo>
                <a:lnTo>
                  <a:pt x="458" y="1052"/>
                </a:lnTo>
                <a:lnTo>
                  <a:pt x="496" y="1052"/>
                </a:lnTo>
                <a:lnTo>
                  <a:pt x="547" y="1052"/>
                </a:lnTo>
                <a:lnTo>
                  <a:pt x="572" y="1039"/>
                </a:lnTo>
                <a:lnTo>
                  <a:pt x="610" y="1039"/>
                </a:lnTo>
                <a:lnTo>
                  <a:pt x="636" y="1039"/>
                </a:lnTo>
                <a:lnTo>
                  <a:pt x="661" y="1039"/>
                </a:lnTo>
                <a:lnTo>
                  <a:pt x="674" y="1039"/>
                </a:lnTo>
                <a:lnTo>
                  <a:pt x="699" y="1039"/>
                </a:lnTo>
                <a:lnTo>
                  <a:pt x="712" y="1039"/>
                </a:lnTo>
                <a:lnTo>
                  <a:pt x="738" y="1039"/>
                </a:lnTo>
                <a:lnTo>
                  <a:pt x="763" y="1039"/>
                </a:lnTo>
                <a:lnTo>
                  <a:pt x="801" y="1039"/>
                </a:lnTo>
                <a:lnTo>
                  <a:pt x="852" y="1039"/>
                </a:lnTo>
                <a:lnTo>
                  <a:pt x="903" y="1052"/>
                </a:lnTo>
                <a:lnTo>
                  <a:pt x="954" y="1052"/>
                </a:lnTo>
                <a:lnTo>
                  <a:pt x="1017" y="1052"/>
                </a:lnTo>
                <a:lnTo>
                  <a:pt x="1081" y="1052"/>
                </a:lnTo>
                <a:lnTo>
                  <a:pt x="1145" y="1064"/>
                </a:lnTo>
                <a:lnTo>
                  <a:pt x="1208" y="1077"/>
                </a:lnTo>
                <a:lnTo>
                  <a:pt x="1259" y="1090"/>
                </a:lnTo>
                <a:lnTo>
                  <a:pt x="1297" y="1102"/>
                </a:lnTo>
                <a:lnTo>
                  <a:pt x="1348" y="1102"/>
                </a:lnTo>
                <a:lnTo>
                  <a:pt x="1374" y="1128"/>
                </a:lnTo>
                <a:lnTo>
                  <a:pt x="1412" y="1140"/>
                </a:lnTo>
                <a:lnTo>
                  <a:pt x="1437" y="1153"/>
                </a:lnTo>
                <a:lnTo>
                  <a:pt x="1463" y="1166"/>
                </a:lnTo>
                <a:lnTo>
                  <a:pt x="1475" y="1178"/>
                </a:lnTo>
                <a:lnTo>
                  <a:pt x="1501" y="1204"/>
                </a:lnTo>
                <a:lnTo>
                  <a:pt x="1514" y="1216"/>
                </a:lnTo>
                <a:lnTo>
                  <a:pt x="1514" y="1229"/>
                </a:lnTo>
                <a:lnTo>
                  <a:pt x="1526" y="1242"/>
                </a:lnTo>
                <a:lnTo>
                  <a:pt x="1526" y="1254"/>
                </a:lnTo>
                <a:lnTo>
                  <a:pt x="1526" y="1267"/>
                </a:lnTo>
                <a:lnTo>
                  <a:pt x="1514" y="1280"/>
                </a:lnTo>
                <a:lnTo>
                  <a:pt x="1501" y="1280"/>
                </a:lnTo>
                <a:lnTo>
                  <a:pt x="1488" y="1280"/>
                </a:lnTo>
                <a:lnTo>
                  <a:pt x="1463" y="1280"/>
                </a:lnTo>
                <a:lnTo>
                  <a:pt x="1450" y="1267"/>
                </a:lnTo>
                <a:lnTo>
                  <a:pt x="1425" y="1267"/>
                </a:lnTo>
                <a:lnTo>
                  <a:pt x="1386" y="1254"/>
                </a:lnTo>
                <a:lnTo>
                  <a:pt x="1348" y="1254"/>
                </a:lnTo>
                <a:lnTo>
                  <a:pt x="1297" y="1242"/>
                </a:lnTo>
                <a:lnTo>
                  <a:pt x="1246" y="1242"/>
                </a:lnTo>
                <a:lnTo>
                  <a:pt x="1183" y="1229"/>
                </a:lnTo>
                <a:lnTo>
                  <a:pt x="1107" y="1229"/>
                </a:lnTo>
                <a:lnTo>
                  <a:pt x="1017" y="1216"/>
                </a:lnTo>
                <a:lnTo>
                  <a:pt x="928" y="120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8900" name="Freeform 52"/>
          <p:cNvSpPr>
            <a:spLocks noChangeArrowheads="1"/>
          </p:cNvSpPr>
          <p:nvPr/>
        </p:nvSpPr>
        <p:spPr bwMode="auto">
          <a:xfrm>
            <a:off x="6775451" y="2844801"/>
            <a:ext cx="581025" cy="1640417"/>
          </a:xfrm>
          <a:custGeom>
            <a:avLst/>
            <a:gdLst>
              <a:gd name="T0" fmla="*/ 827 w 916"/>
              <a:gd name="T1" fmla="*/ 1051 h 1938"/>
              <a:gd name="T2" fmla="*/ 789 w 916"/>
              <a:gd name="T3" fmla="*/ 1330 h 1938"/>
              <a:gd name="T4" fmla="*/ 725 w 916"/>
              <a:gd name="T5" fmla="*/ 1571 h 1938"/>
              <a:gd name="T6" fmla="*/ 674 w 916"/>
              <a:gd name="T7" fmla="*/ 1748 h 1938"/>
              <a:gd name="T8" fmla="*/ 611 w 916"/>
              <a:gd name="T9" fmla="*/ 1850 h 1938"/>
              <a:gd name="T10" fmla="*/ 560 w 916"/>
              <a:gd name="T11" fmla="*/ 1900 h 1938"/>
              <a:gd name="T12" fmla="*/ 522 w 916"/>
              <a:gd name="T13" fmla="*/ 1926 h 1938"/>
              <a:gd name="T14" fmla="*/ 484 w 916"/>
              <a:gd name="T15" fmla="*/ 1926 h 1938"/>
              <a:gd name="T16" fmla="*/ 458 w 916"/>
              <a:gd name="T17" fmla="*/ 1888 h 1938"/>
              <a:gd name="T18" fmla="*/ 445 w 916"/>
              <a:gd name="T19" fmla="*/ 1824 h 1938"/>
              <a:gd name="T20" fmla="*/ 420 w 916"/>
              <a:gd name="T21" fmla="*/ 1774 h 1938"/>
              <a:gd name="T22" fmla="*/ 331 w 916"/>
              <a:gd name="T23" fmla="*/ 1710 h 1938"/>
              <a:gd name="T24" fmla="*/ 280 w 916"/>
              <a:gd name="T25" fmla="*/ 1660 h 1938"/>
              <a:gd name="T26" fmla="*/ 242 w 916"/>
              <a:gd name="T27" fmla="*/ 1622 h 1938"/>
              <a:gd name="T28" fmla="*/ 255 w 916"/>
              <a:gd name="T29" fmla="*/ 1596 h 1938"/>
              <a:gd name="T30" fmla="*/ 305 w 916"/>
              <a:gd name="T31" fmla="*/ 1596 h 1938"/>
              <a:gd name="T32" fmla="*/ 382 w 916"/>
              <a:gd name="T33" fmla="*/ 1609 h 1938"/>
              <a:gd name="T34" fmla="*/ 458 w 916"/>
              <a:gd name="T35" fmla="*/ 1609 h 1938"/>
              <a:gd name="T36" fmla="*/ 522 w 916"/>
              <a:gd name="T37" fmla="*/ 1596 h 1938"/>
              <a:gd name="T38" fmla="*/ 560 w 916"/>
              <a:gd name="T39" fmla="*/ 1558 h 1938"/>
              <a:gd name="T40" fmla="*/ 585 w 916"/>
              <a:gd name="T41" fmla="*/ 1469 h 1938"/>
              <a:gd name="T42" fmla="*/ 623 w 916"/>
              <a:gd name="T43" fmla="*/ 1330 h 1938"/>
              <a:gd name="T44" fmla="*/ 662 w 916"/>
              <a:gd name="T45" fmla="*/ 1153 h 1938"/>
              <a:gd name="T46" fmla="*/ 687 w 916"/>
              <a:gd name="T47" fmla="*/ 937 h 1938"/>
              <a:gd name="T48" fmla="*/ 700 w 916"/>
              <a:gd name="T49" fmla="*/ 709 h 1938"/>
              <a:gd name="T50" fmla="*/ 713 w 916"/>
              <a:gd name="T51" fmla="*/ 532 h 1938"/>
              <a:gd name="T52" fmla="*/ 725 w 916"/>
              <a:gd name="T53" fmla="*/ 405 h 1938"/>
              <a:gd name="T54" fmla="*/ 725 w 916"/>
              <a:gd name="T55" fmla="*/ 291 h 1938"/>
              <a:gd name="T56" fmla="*/ 700 w 916"/>
              <a:gd name="T57" fmla="*/ 215 h 1938"/>
              <a:gd name="T58" fmla="*/ 649 w 916"/>
              <a:gd name="T59" fmla="*/ 190 h 1938"/>
              <a:gd name="T60" fmla="*/ 611 w 916"/>
              <a:gd name="T61" fmla="*/ 190 h 1938"/>
              <a:gd name="T62" fmla="*/ 534 w 916"/>
              <a:gd name="T63" fmla="*/ 190 h 1938"/>
              <a:gd name="T64" fmla="*/ 420 w 916"/>
              <a:gd name="T65" fmla="*/ 202 h 1938"/>
              <a:gd name="T66" fmla="*/ 267 w 916"/>
              <a:gd name="T67" fmla="*/ 215 h 1938"/>
              <a:gd name="T68" fmla="*/ 76 w 916"/>
              <a:gd name="T69" fmla="*/ 240 h 1938"/>
              <a:gd name="T70" fmla="*/ 115 w 916"/>
              <a:gd name="T71" fmla="*/ 139 h 1938"/>
              <a:gd name="T72" fmla="*/ 433 w 916"/>
              <a:gd name="T73" fmla="*/ 101 h 1938"/>
              <a:gd name="T74" fmla="*/ 560 w 916"/>
              <a:gd name="T75" fmla="*/ 76 h 1938"/>
              <a:gd name="T76" fmla="*/ 623 w 916"/>
              <a:gd name="T77" fmla="*/ 50 h 1938"/>
              <a:gd name="T78" fmla="*/ 662 w 916"/>
              <a:gd name="T79" fmla="*/ 12 h 1938"/>
              <a:gd name="T80" fmla="*/ 700 w 916"/>
              <a:gd name="T81" fmla="*/ 0 h 1938"/>
              <a:gd name="T82" fmla="*/ 725 w 916"/>
              <a:gd name="T83" fmla="*/ 12 h 1938"/>
              <a:gd name="T84" fmla="*/ 776 w 916"/>
              <a:gd name="T85" fmla="*/ 38 h 1938"/>
              <a:gd name="T86" fmla="*/ 865 w 916"/>
              <a:gd name="T87" fmla="*/ 101 h 1938"/>
              <a:gd name="T88" fmla="*/ 903 w 916"/>
              <a:gd name="T89" fmla="*/ 126 h 1938"/>
              <a:gd name="T90" fmla="*/ 916 w 916"/>
              <a:gd name="T91" fmla="*/ 164 h 1938"/>
              <a:gd name="T92" fmla="*/ 891 w 916"/>
              <a:gd name="T93" fmla="*/ 202 h 1938"/>
              <a:gd name="T94" fmla="*/ 878 w 916"/>
              <a:gd name="T95" fmla="*/ 240 h 1938"/>
              <a:gd name="T96" fmla="*/ 878 w 916"/>
              <a:gd name="T97" fmla="*/ 304 h 1938"/>
              <a:gd name="T98" fmla="*/ 865 w 916"/>
              <a:gd name="T99" fmla="*/ 392 h 1938"/>
              <a:gd name="T100" fmla="*/ 865 w 916"/>
              <a:gd name="T101" fmla="*/ 506 h 1938"/>
              <a:gd name="T102" fmla="*/ 852 w 916"/>
              <a:gd name="T103" fmla="*/ 659 h 1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16" h="1938">
                <a:moveTo>
                  <a:pt x="852" y="659"/>
                </a:moveTo>
                <a:lnTo>
                  <a:pt x="840" y="861"/>
                </a:lnTo>
                <a:lnTo>
                  <a:pt x="827" y="1051"/>
                </a:lnTo>
                <a:lnTo>
                  <a:pt x="814" y="1153"/>
                </a:lnTo>
                <a:lnTo>
                  <a:pt x="802" y="1241"/>
                </a:lnTo>
                <a:lnTo>
                  <a:pt x="789" y="1330"/>
                </a:lnTo>
                <a:lnTo>
                  <a:pt x="763" y="1419"/>
                </a:lnTo>
                <a:lnTo>
                  <a:pt x="751" y="1495"/>
                </a:lnTo>
                <a:lnTo>
                  <a:pt x="725" y="1571"/>
                </a:lnTo>
                <a:lnTo>
                  <a:pt x="713" y="1634"/>
                </a:lnTo>
                <a:lnTo>
                  <a:pt x="687" y="1698"/>
                </a:lnTo>
                <a:lnTo>
                  <a:pt x="674" y="1748"/>
                </a:lnTo>
                <a:lnTo>
                  <a:pt x="649" y="1786"/>
                </a:lnTo>
                <a:lnTo>
                  <a:pt x="636" y="1824"/>
                </a:lnTo>
                <a:lnTo>
                  <a:pt x="611" y="1850"/>
                </a:lnTo>
                <a:lnTo>
                  <a:pt x="598" y="1875"/>
                </a:lnTo>
                <a:lnTo>
                  <a:pt x="585" y="1888"/>
                </a:lnTo>
                <a:lnTo>
                  <a:pt x="560" y="1900"/>
                </a:lnTo>
                <a:lnTo>
                  <a:pt x="547" y="1913"/>
                </a:lnTo>
                <a:lnTo>
                  <a:pt x="534" y="1926"/>
                </a:lnTo>
                <a:lnTo>
                  <a:pt x="522" y="1926"/>
                </a:lnTo>
                <a:lnTo>
                  <a:pt x="509" y="1938"/>
                </a:lnTo>
                <a:lnTo>
                  <a:pt x="496" y="1926"/>
                </a:lnTo>
                <a:lnTo>
                  <a:pt x="484" y="1926"/>
                </a:lnTo>
                <a:lnTo>
                  <a:pt x="471" y="1913"/>
                </a:lnTo>
                <a:lnTo>
                  <a:pt x="471" y="1900"/>
                </a:lnTo>
                <a:lnTo>
                  <a:pt x="458" y="1888"/>
                </a:lnTo>
                <a:lnTo>
                  <a:pt x="458" y="1875"/>
                </a:lnTo>
                <a:lnTo>
                  <a:pt x="458" y="1850"/>
                </a:lnTo>
                <a:lnTo>
                  <a:pt x="445" y="1824"/>
                </a:lnTo>
                <a:lnTo>
                  <a:pt x="445" y="1812"/>
                </a:lnTo>
                <a:lnTo>
                  <a:pt x="433" y="1786"/>
                </a:lnTo>
                <a:lnTo>
                  <a:pt x="420" y="1774"/>
                </a:lnTo>
                <a:lnTo>
                  <a:pt x="394" y="1748"/>
                </a:lnTo>
                <a:lnTo>
                  <a:pt x="382" y="1736"/>
                </a:lnTo>
                <a:lnTo>
                  <a:pt x="331" y="1710"/>
                </a:lnTo>
                <a:lnTo>
                  <a:pt x="318" y="1685"/>
                </a:lnTo>
                <a:lnTo>
                  <a:pt x="293" y="1672"/>
                </a:lnTo>
                <a:lnTo>
                  <a:pt x="280" y="1660"/>
                </a:lnTo>
                <a:lnTo>
                  <a:pt x="267" y="1647"/>
                </a:lnTo>
                <a:lnTo>
                  <a:pt x="255" y="1634"/>
                </a:lnTo>
                <a:lnTo>
                  <a:pt x="242" y="1622"/>
                </a:lnTo>
                <a:lnTo>
                  <a:pt x="242" y="1609"/>
                </a:lnTo>
                <a:lnTo>
                  <a:pt x="242" y="1596"/>
                </a:lnTo>
                <a:lnTo>
                  <a:pt x="255" y="1596"/>
                </a:lnTo>
                <a:lnTo>
                  <a:pt x="267" y="1596"/>
                </a:lnTo>
                <a:lnTo>
                  <a:pt x="280" y="1596"/>
                </a:lnTo>
                <a:lnTo>
                  <a:pt x="305" y="1596"/>
                </a:lnTo>
                <a:lnTo>
                  <a:pt x="331" y="1596"/>
                </a:lnTo>
                <a:lnTo>
                  <a:pt x="356" y="1596"/>
                </a:lnTo>
                <a:lnTo>
                  <a:pt x="382" y="1609"/>
                </a:lnTo>
                <a:lnTo>
                  <a:pt x="420" y="1609"/>
                </a:lnTo>
                <a:lnTo>
                  <a:pt x="445" y="1609"/>
                </a:lnTo>
                <a:lnTo>
                  <a:pt x="458" y="1609"/>
                </a:lnTo>
                <a:lnTo>
                  <a:pt x="484" y="1609"/>
                </a:lnTo>
                <a:lnTo>
                  <a:pt x="496" y="1609"/>
                </a:lnTo>
                <a:lnTo>
                  <a:pt x="522" y="1596"/>
                </a:lnTo>
                <a:lnTo>
                  <a:pt x="534" y="1596"/>
                </a:lnTo>
                <a:lnTo>
                  <a:pt x="547" y="1584"/>
                </a:lnTo>
                <a:lnTo>
                  <a:pt x="560" y="1558"/>
                </a:lnTo>
                <a:lnTo>
                  <a:pt x="560" y="1533"/>
                </a:lnTo>
                <a:lnTo>
                  <a:pt x="573" y="1508"/>
                </a:lnTo>
                <a:lnTo>
                  <a:pt x="585" y="1469"/>
                </a:lnTo>
                <a:lnTo>
                  <a:pt x="598" y="1431"/>
                </a:lnTo>
                <a:lnTo>
                  <a:pt x="611" y="1381"/>
                </a:lnTo>
                <a:lnTo>
                  <a:pt x="623" y="1330"/>
                </a:lnTo>
                <a:lnTo>
                  <a:pt x="636" y="1267"/>
                </a:lnTo>
                <a:lnTo>
                  <a:pt x="649" y="1216"/>
                </a:lnTo>
                <a:lnTo>
                  <a:pt x="662" y="1153"/>
                </a:lnTo>
                <a:lnTo>
                  <a:pt x="674" y="1077"/>
                </a:lnTo>
                <a:lnTo>
                  <a:pt x="687" y="1013"/>
                </a:lnTo>
                <a:lnTo>
                  <a:pt x="687" y="937"/>
                </a:lnTo>
                <a:lnTo>
                  <a:pt x="700" y="861"/>
                </a:lnTo>
                <a:lnTo>
                  <a:pt x="700" y="785"/>
                </a:lnTo>
                <a:lnTo>
                  <a:pt x="700" y="709"/>
                </a:lnTo>
                <a:lnTo>
                  <a:pt x="713" y="646"/>
                </a:lnTo>
                <a:lnTo>
                  <a:pt x="713" y="583"/>
                </a:lnTo>
                <a:lnTo>
                  <a:pt x="713" y="532"/>
                </a:lnTo>
                <a:lnTo>
                  <a:pt x="725" y="481"/>
                </a:lnTo>
                <a:lnTo>
                  <a:pt x="725" y="443"/>
                </a:lnTo>
                <a:lnTo>
                  <a:pt x="725" y="405"/>
                </a:lnTo>
                <a:lnTo>
                  <a:pt x="738" y="380"/>
                </a:lnTo>
                <a:lnTo>
                  <a:pt x="738" y="329"/>
                </a:lnTo>
                <a:lnTo>
                  <a:pt x="725" y="291"/>
                </a:lnTo>
                <a:lnTo>
                  <a:pt x="725" y="253"/>
                </a:lnTo>
                <a:lnTo>
                  <a:pt x="713" y="228"/>
                </a:lnTo>
                <a:lnTo>
                  <a:pt x="700" y="215"/>
                </a:lnTo>
                <a:lnTo>
                  <a:pt x="687" y="202"/>
                </a:lnTo>
                <a:lnTo>
                  <a:pt x="674" y="190"/>
                </a:lnTo>
                <a:lnTo>
                  <a:pt x="649" y="190"/>
                </a:lnTo>
                <a:lnTo>
                  <a:pt x="636" y="190"/>
                </a:lnTo>
                <a:lnTo>
                  <a:pt x="623" y="190"/>
                </a:lnTo>
                <a:lnTo>
                  <a:pt x="611" y="190"/>
                </a:lnTo>
                <a:lnTo>
                  <a:pt x="585" y="190"/>
                </a:lnTo>
                <a:lnTo>
                  <a:pt x="560" y="190"/>
                </a:lnTo>
                <a:lnTo>
                  <a:pt x="534" y="190"/>
                </a:lnTo>
                <a:lnTo>
                  <a:pt x="496" y="202"/>
                </a:lnTo>
                <a:lnTo>
                  <a:pt x="458" y="202"/>
                </a:lnTo>
                <a:lnTo>
                  <a:pt x="420" y="202"/>
                </a:lnTo>
                <a:lnTo>
                  <a:pt x="369" y="215"/>
                </a:lnTo>
                <a:lnTo>
                  <a:pt x="318" y="215"/>
                </a:lnTo>
                <a:lnTo>
                  <a:pt x="267" y="215"/>
                </a:lnTo>
                <a:lnTo>
                  <a:pt x="204" y="228"/>
                </a:lnTo>
                <a:lnTo>
                  <a:pt x="140" y="228"/>
                </a:lnTo>
                <a:lnTo>
                  <a:pt x="76" y="240"/>
                </a:lnTo>
                <a:lnTo>
                  <a:pt x="0" y="240"/>
                </a:lnTo>
                <a:lnTo>
                  <a:pt x="0" y="139"/>
                </a:lnTo>
                <a:lnTo>
                  <a:pt x="115" y="139"/>
                </a:lnTo>
                <a:lnTo>
                  <a:pt x="216" y="126"/>
                </a:lnTo>
                <a:lnTo>
                  <a:pt x="331" y="114"/>
                </a:lnTo>
                <a:lnTo>
                  <a:pt x="433" y="101"/>
                </a:lnTo>
                <a:lnTo>
                  <a:pt x="484" y="88"/>
                </a:lnTo>
                <a:lnTo>
                  <a:pt x="522" y="88"/>
                </a:lnTo>
                <a:lnTo>
                  <a:pt x="560" y="76"/>
                </a:lnTo>
                <a:lnTo>
                  <a:pt x="585" y="63"/>
                </a:lnTo>
                <a:lnTo>
                  <a:pt x="611" y="63"/>
                </a:lnTo>
                <a:lnTo>
                  <a:pt x="623" y="50"/>
                </a:lnTo>
                <a:lnTo>
                  <a:pt x="636" y="38"/>
                </a:lnTo>
                <a:lnTo>
                  <a:pt x="649" y="38"/>
                </a:lnTo>
                <a:lnTo>
                  <a:pt x="662" y="12"/>
                </a:lnTo>
                <a:lnTo>
                  <a:pt x="674" y="0"/>
                </a:lnTo>
                <a:lnTo>
                  <a:pt x="687" y="0"/>
                </a:lnTo>
                <a:lnTo>
                  <a:pt x="700" y="0"/>
                </a:lnTo>
                <a:lnTo>
                  <a:pt x="713" y="0"/>
                </a:lnTo>
                <a:lnTo>
                  <a:pt x="713" y="12"/>
                </a:lnTo>
                <a:lnTo>
                  <a:pt x="725" y="12"/>
                </a:lnTo>
                <a:lnTo>
                  <a:pt x="738" y="25"/>
                </a:lnTo>
                <a:lnTo>
                  <a:pt x="763" y="38"/>
                </a:lnTo>
                <a:lnTo>
                  <a:pt x="776" y="38"/>
                </a:lnTo>
                <a:lnTo>
                  <a:pt x="827" y="63"/>
                </a:lnTo>
                <a:lnTo>
                  <a:pt x="840" y="88"/>
                </a:lnTo>
                <a:lnTo>
                  <a:pt x="865" y="101"/>
                </a:lnTo>
                <a:lnTo>
                  <a:pt x="878" y="114"/>
                </a:lnTo>
                <a:lnTo>
                  <a:pt x="891" y="126"/>
                </a:lnTo>
                <a:lnTo>
                  <a:pt x="903" y="126"/>
                </a:lnTo>
                <a:lnTo>
                  <a:pt x="916" y="139"/>
                </a:lnTo>
                <a:lnTo>
                  <a:pt x="916" y="152"/>
                </a:lnTo>
                <a:lnTo>
                  <a:pt x="916" y="164"/>
                </a:lnTo>
                <a:lnTo>
                  <a:pt x="916" y="177"/>
                </a:lnTo>
                <a:lnTo>
                  <a:pt x="903" y="190"/>
                </a:lnTo>
                <a:lnTo>
                  <a:pt x="891" y="202"/>
                </a:lnTo>
                <a:lnTo>
                  <a:pt x="891" y="215"/>
                </a:lnTo>
                <a:lnTo>
                  <a:pt x="891" y="228"/>
                </a:lnTo>
                <a:lnTo>
                  <a:pt x="878" y="240"/>
                </a:lnTo>
                <a:lnTo>
                  <a:pt x="878" y="253"/>
                </a:lnTo>
                <a:lnTo>
                  <a:pt x="878" y="278"/>
                </a:lnTo>
                <a:lnTo>
                  <a:pt x="878" y="304"/>
                </a:lnTo>
                <a:lnTo>
                  <a:pt x="865" y="329"/>
                </a:lnTo>
                <a:lnTo>
                  <a:pt x="865" y="354"/>
                </a:lnTo>
                <a:lnTo>
                  <a:pt x="865" y="392"/>
                </a:lnTo>
                <a:lnTo>
                  <a:pt x="865" y="430"/>
                </a:lnTo>
                <a:lnTo>
                  <a:pt x="865" y="468"/>
                </a:lnTo>
                <a:lnTo>
                  <a:pt x="865" y="506"/>
                </a:lnTo>
                <a:lnTo>
                  <a:pt x="852" y="557"/>
                </a:lnTo>
                <a:lnTo>
                  <a:pt x="852" y="608"/>
                </a:lnTo>
                <a:lnTo>
                  <a:pt x="852" y="65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8901" name="Freeform 53"/>
          <p:cNvSpPr>
            <a:spLocks noChangeArrowheads="1"/>
          </p:cNvSpPr>
          <p:nvPr/>
        </p:nvSpPr>
        <p:spPr bwMode="auto">
          <a:xfrm>
            <a:off x="6929438" y="3079751"/>
            <a:ext cx="120650" cy="213783"/>
          </a:xfrm>
          <a:custGeom>
            <a:avLst/>
            <a:gdLst>
              <a:gd name="T0" fmla="*/ 13 w 191"/>
              <a:gd name="T1" fmla="*/ 0 h 254"/>
              <a:gd name="T2" fmla="*/ 13 w 191"/>
              <a:gd name="T3" fmla="*/ 0 h 254"/>
              <a:gd name="T4" fmla="*/ 38 w 191"/>
              <a:gd name="T5" fmla="*/ 0 h 254"/>
              <a:gd name="T6" fmla="*/ 63 w 191"/>
              <a:gd name="T7" fmla="*/ 13 h 254"/>
              <a:gd name="T8" fmla="*/ 102 w 191"/>
              <a:gd name="T9" fmla="*/ 38 h 254"/>
              <a:gd name="T10" fmla="*/ 140 w 191"/>
              <a:gd name="T11" fmla="*/ 64 h 254"/>
              <a:gd name="T12" fmla="*/ 152 w 191"/>
              <a:gd name="T13" fmla="*/ 76 h 254"/>
              <a:gd name="T14" fmla="*/ 165 w 191"/>
              <a:gd name="T15" fmla="*/ 89 h 254"/>
              <a:gd name="T16" fmla="*/ 178 w 191"/>
              <a:gd name="T17" fmla="*/ 102 h 254"/>
              <a:gd name="T18" fmla="*/ 191 w 191"/>
              <a:gd name="T19" fmla="*/ 114 h 254"/>
              <a:gd name="T20" fmla="*/ 191 w 191"/>
              <a:gd name="T21" fmla="*/ 127 h 254"/>
              <a:gd name="T22" fmla="*/ 191 w 191"/>
              <a:gd name="T23" fmla="*/ 140 h 254"/>
              <a:gd name="T24" fmla="*/ 191 w 191"/>
              <a:gd name="T25" fmla="*/ 178 h 254"/>
              <a:gd name="T26" fmla="*/ 178 w 191"/>
              <a:gd name="T27" fmla="*/ 203 h 254"/>
              <a:gd name="T28" fmla="*/ 178 w 191"/>
              <a:gd name="T29" fmla="*/ 228 h 254"/>
              <a:gd name="T30" fmla="*/ 165 w 191"/>
              <a:gd name="T31" fmla="*/ 241 h 254"/>
              <a:gd name="T32" fmla="*/ 152 w 191"/>
              <a:gd name="T33" fmla="*/ 254 h 254"/>
              <a:gd name="T34" fmla="*/ 140 w 191"/>
              <a:gd name="T35" fmla="*/ 254 h 254"/>
              <a:gd name="T36" fmla="*/ 114 w 191"/>
              <a:gd name="T37" fmla="*/ 254 h 254"/>
              <a:gd name="T38" fmla="*/ 102 w 191"/>
              <a:gd name="T39" fmla="*/ 241 h 254"/>
              <a:gd name="T40" fmla="*/ 102 w 191"/>
              <a:gd name="T41" fmla="*/ 228 h 254"/>
              <a:gd name="T42" fmla="*/ 89 w 191"/>
              <a:gd name="T43" fmla="*/ 228 h 254"/>
              <a:gd name="T44" fmla="*/ 76 w 191"/>
              <a:gd name="T45" fmla="*/ 216 h 254"/>
              <a:gd name="T46" fmla="*/ 76 w 191"/>
              <a:gd name="T47" fmla="*/ 190 h 254"/>
              <a:gd name="T48" fmla="*/ 63 w 191"/>
              <a:gd name="T49" fmla="*/ 178 h 254"/>
              <a:gd name="T50" fmla="*/ 51 w 191"/>
              <a:gd name="T51" fmla="*/ 152 h 254"/>
              <a:gd name="T52" fmla="*/ 51 w 191"/>
              <a:gd name="T53" fmla="*/ 140 h 254"/>
              <a:gd name="T54" fmla="*/ 38 w 191"/>
              <a:gd name="T55" fmla="*/ 102 h 254"/>
              <a:gd name="T56" fmla="*/ 25 w 191"/>
              <a:gd name="T57" fmla="*/ 89 h 254"/>
              <a:gd name="T58" fmla="*/ 25 w 191"/>
              <a:gd name="T59" fmla="*/ 64 h 254"/>
              <a:gd name="T60" fmla="*/ 13 w 191"/>
              <a:gd name="T61" fmla="*/ 38 h 254"/>
              <a:gd name="T62" fmla="*/ 13 w 191"/>
              <a:gd name="T63" fmla="*/ 26 h 254"/>
              <a:gd name="T64" fmla="*/ 0 w 191"/>
              <a:gd name="T65" fmla="*/ 13 h 254"/>
              <a:gd name="T66" fmla="*/ 0 w 191"/>
              <a:gd name="T67" fmla="*/ 0 h 254"/>
              <a:gd name="T68" fmla="*/ 13 w 191"/>
              <a:gd name="T69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1" h="254">
                <a:moveTo>
                  <a:pt x="13" y="0"/>
                </a:moveTo>
                <a:lnTo>
                  <a:pt x="13" y="0"/>
                </a:lnTo>
                <a:lnTo>
                  <a:pt x="38" y="0"/>
                </a:lnTo>
                <a:lnTo>
                  <a:pt x="63" y="13"/>
                </a:lnTo>
                <a:lnTo>
                  <a:pt x="102" y="38"/>
                </a:lnTo>
                <a:lnTo>
                  <a:pt x="140" y="64"/>
                </a:lnTo>
                <a:lnTo>
                  <a:pt x="152" y="76"/>
                </a:lnTo>
                <a:lnTo>
                  <a:pt x="165" y="89"/>
                </a:lnTo>
                <a:lnTo>
                  <a:pt x="178" y="102"/>
                </a:lnTo>
                <a:lnTo>
                  <a:pt x="191" y="114"/>
                </a:lnTo>
                <a:lnTo>
                  <a:pt x="191" y="127"/>
                </a:lnTo>
                <a:lnTo>
                  <a:pt x="191" y="140"/>
                </a:lnTo>
                <a:lnTo>
                  <a:pt x="191" y="178"/>
                </a:lnTo>
                <a:lnTo>
                  <a:pt x="178" y="203"/>
                </a:lnTo>
                <a:lnTo>
                  <a:pt x="178" y="228"/>
                </a:lnTo>
                <a:lnTo>
                  <a:pt x="165" y="241"/>
                </a:lnTo>
                <a:lnTo>
                  <a:pt x="152" y="254"/>
                </a:lnTo>
                <a:lnTo>
                  <a:pt x="140" y="254"/>
                </a:lnTo>
                <a:lnTo>
                  <a:pt x="114" y="254"/>
                </a:lnTo>
                <a:lnTo>
                  <a:pt x="102" y="241"/>
                </a:lnTo>
                <a:lnTo>
                  <a:pt x="102" y="228"/>
                </a:lnTo>
                <a:lnTo>
                  <a:pt x="89" y="228"/>
                </a:lnTo>
                <a:lnTo>
                  <a:pt x="76" y="216"/>
                </a:lnTo>
                <a:lnTo>
                  <a:pt x="76" y="190"/>
                </a:lnTo>
                <a:lnTo>
                  <a:pt x="63" y="178"/>
                </a:lnTo>
                <a:lnTo>
                  <a:pt x="51" y="152"/>
                </a:lnTo>
                <a:lnTo>
                  <a:pt x="51" y="140"/>
                </a:lnTo>
                <a:lnTo>
                  <a:pt x="38" y="102"/>
                </a:lnTo>
                <a:lnTo>
                  <a:pt x="25" y="89"/>
                </a:lnTo>
                <a:lnTo>
                  <a:pt x="25" y="64"/>
                </a:lnTo>
                <a:lnTo>
                  <a:pt x="13" y="38"/>
                </a:lnTo>
                <a:lnTo>
                  <a:pt x="13" y="26"/>
                </a:lnTo>
                <a:lnTo>
                  <a:pt x="0" y="13"/>
                </a:lnTo>
                <a:lnTo>
                  <a:pt x="0" y="0"/>
                </a:lnTo>
                <a:lnTo>
                  <a:pt x="13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8902" name="Freeform 54"/>
          <p:cNvSpPr>
            <a:spLocks noChangeArrowheads="1"/>
          </p:cNvSpPr>
          <p:nvPr/>
        </p:nvSpPr>
        <p:spPr bwMode="auto">
          <a:xfrm>
            <a:off x="6896101" y="3530600"/>
            <a:ext cx="104775" cy="213784"/>
          </a:xfrm>
          <a:custGeom>
            <a:avLst/>
            <a:gdLst>
              <a:gd name="T0" fmla="*/ 165 w 165"/>
              <a:gd name="T1" fmla="*/ 126 h 253"/>
              <a:gd name="T2" fmla="*/ 165 w 165"/>
              <a:gd name="T3" fmla="*/ 164 h 253"/>
              <a:gd name="T4" fmla="*/ 165 w 165"/>
              <a:gd name="T5" fmla="*/ 202 h 253"/>
              <a:gd name="T6" fmla="*/ 165 w 165"/>
              <a:gd name="T7" fmla="*/ 215 h 253"/>
              <a:gd name="T8" fmla="*/ 165 w 165"/>
              <a:gd name="T9" fmla="*/ 228 h 253"/>
              <a:gd name="T10" fmla="*/ 153 w 165"/>
              <a:gd name="T11" fmla="*/ 228 h 253"/>
              <a:gd name="T12" fmla="*/ 140 w 165"/>
              <a:gd name="T13" fmla="*/ 240 h 253"/>
              <a:gd name="T14" fmla="*/ 127 w 165"/>
              <a:gd name="T15" fmla="*/ 240 h 253"/>
              <a:gd name="T16" fmla="*/ 127 w 165"/>
              <a:gd name="T17" fmla="*/ 253 h 253"/>
              <a:gd name="T18" fmla="*/ 114 w 165"/>
              <a:gd name="T19" fmla="*/ 253 h 253"/>
              <a:gd name="T20" fmla="*/ 102 w 165"/>
              <a:gd name="T21" fmla="*/ 240 h 253"/>
              <a:gd name="T22" fmla="*/ 89 w 165"/>
              <a:gd name="T23" fmla="*/ 240 h 253"/>
              <a:gd name="T24" fmla="*/ 76 w 165"/>
              <a:gd name="T25" fmla="*/ 228 h 253"/>
              <a:gd name="T26" fmla="*/ 64 w 165"/>
              <a:gd name="T27" fmla="*/ 215 h 253"/>
              <a:gd name="T28" fmla="*/ 64 w 165"/>
              <a:gd name="T29" fmla="*/ 190 h 253"/>
              <a:gd name="T30" fmla="*/ 38 w 165"/>
              <a:gd name="T31" fmla="*/ 152 h 253"/>
              <a:gd name="T32" fmla="*/ 25 w 165"/>
              <a:gd name="T33" fmla="*/ 126 h 253"/>
              <a:gd name="T34" fmla="*/ 13 w 165"/>
              <a:gd name="T35" fmla="*/ 101 h 253"/>
              <a:gd name="T36" fmla="*/ 0 w 165"/>
              <a:gd name="T37" fmla="*/ 76 h 253"/>
              <a:gd name="T38" fmla="*/ 0 w 165"/>
              <a:gd name="T39" fmla="*/ 50 h 253"/>
              <a:gd name="T40" fmla="*/ 0 w 165"/>
              <a:gd name="T41" fmla="*/ 25 h 253"/>
              <a:gd name="T42" fmla="*/ 0 w 165"/>
              <a:gd name="T43" fmla="*/ 12 h 253"/>
              <a:gd name="T44" fmla="*/ 0 w 165"/>
              <a:gd name="T45" fmla="*/ 0 h 253"/>
              <a:gd name="T46" fmla="*/ 13 w 165"/>
              <a:gd name="T47" fmla="*/ 0 h 253"/>
              <a:gd name="T48" fmla="*/ 25 w 165"/>
              <a:gd name="T49" fmla="*/ 0 h 253"/>
              <a:gd name="T50" fmla="*/ 38 w 165"/>
              <a:gd name="T51" fmla="*/ 0 h 253"/>
              <a:gd name="T52" fmla="*/ 51 w 165"/>
              <a:gd name="T53" fmla="*/ 0 h 253"/>
              <a:gd name="T54" fmla="*/ 76 w 165"/>
              <a:gd name="T55" fmla="*/ 12 h 253"/>
              <a:gd name="T56" fmla="*/ 89 w 165"/>
              <a:gd name="T57" fmla="*/ 12 h 253"/>
              <a:gd name="T58" fmla="*/ 114 w 165"/>
              <a:gd name="T59" fmla="*/ 38 h 253"/>
              <a:gd name="T60" fmla="*/ 140 w 165"/>
              <a:gd name="T61" fmla="*/ 63 h 253"/>
              <a:gd name="T62" fmla="*/ 153 w 165"/>
              <a:gd name="T63" fmla="*/ 88 h 253"/>
              <a:gd name="T64" fmla="*/ 165 w 165"/>
              <a:gd name="T65" fmla="*/ 126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5" h="253">
                <a:moveTo>
                  <a:pt x="165" y="126"/>
                </a:moveTo>
                <a:lnTo>
                  <a:pt x="165" y="164"/>
                </a:lnTo>
                <a:lnTo>
                  <a:pt x="165" y="202"/>
                </a:lnTo>
                <a:lnTo>
                  <a:pt x="165" y="215"/>
                </a:lnTo>
                <a:lnTo>
                  <a:pt x="165" y="228"/>
                </a:lnTo>
                <a:lnTo>
                  <a:pt x="153" y="228"/>
                </a:lnTo>
                <a:lnTo>
                  <a:pt x="140" y="240"/>
                </a:lnTo>
                <a:lnTo>
                  <a:pt x="127" y="240"/>
                </a:lnTo>
                <a:lnTo>
                  <a:pt x="127" y="253"/>
                </a:lnTo>
                <a:lnTo>
                  <a:pt x="114" y="253"/>
                </a:lnTo>
                <a:lnTo>
                  <a:pt x="102" y="240"/>
                </a:lnTo>
                <a:lnTo>
                  <a:pt x="89" y="240"/>
                </a:lnTo>
                <a:lnTo>
                  <a:pt x="76" y="228"/>
                </a:lnTo>
                <a:lnTo>
                  <a:pt x="64" y="215"/>
                </a:lnTo>
                <a:lnTo>
                  <a:pt x="64" y="190"/>
                </a:lnTo>
                <a:lnTo>
                  <a:pt x="38" y="152"/>
                </a:lnTo>
                <a:lnTo>
                  <a:pt x="25" y="126"/>
                </a:lnTo>
                <a:lnTo>
                  <a:pt x="13" y="101"/>
                </a:lnTo>
                <a:lnTo>
                  <a:pt x="0" y="76"/>
                </a:lnTo>
                <a:lnTo>
                  <a:pt x="0" y="50"/>
                </a:lnTo>
                <a:lnTo>
                  <a:pt x="0" y="25"/>
                </a:lnTo>
                <a:lnTo>
                  <a:pt x="0" y="12"/>
                </a:lnTo>
                <a:lnTo>
                  <a:pt x="0" y="0"/>
                </a:lnTo>
                <a:lnTo>
                  <a:pt x="13" y="0"/>
                </a:lnTo>
                <a:lnTo>
                  <a:pt x="25" y="0"/>
                </a:lnTo>
                <a:lnTo>
                  <a:pt x="38" y="0"/>
                </a:lnTo>
                <a:lnTo>
                  <a:pt x="51" y="0"/>
                </a:lnTo>
                <a:lnTo>
                  <a:pt x="76" y="12"/>
                </a:lnTo>
                <a:lnTo>
                  <a:pt x="89" y="12"/>
                </a:lnTo>
                <a:lnTo>
                  <a:pt x="114" y="38"/>
                </a:lnTo>
                <a:lnTo>
                  <a:pt x="140" y="63"/>
                </a:lnTo>
                <a:lnTo>
                  <a:pt x="153" y="88"/>
                </a:lnTo>
                <a:lnTo>
                  <a:pt x="165" y="12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8899" name="Freeform 51"/>
          <p:cNvSpPr>
            <a:spLocks noChangeArrowheads="1"/>
          </p:cNvSpPr>
          <p:nvPr/>
        </p:nvSpPr>
        <p:spPr bwMode="auto">
          <a:xfrm>
            <a:off x="6419851" y="3261784"/>
            <a:ext cx="1236663" cy="268816"/>
          </a:xfrm>
          <a:custGeom>
            <a:avLst/>
            <a:gdLst>
              <a:gd name="T0" fmla="*/ 1807 w 1947"/>
              <a:gd name="T1" fmla="*/ 25 h 317"/>
              <a:gd name="T2" fmla="*/ 1870 w 1947"/>
              <a:gd name="T3" fmla="*/ 50 h 317"/>
              <a:gd name="T4" fmla="*/ 1921 w 1947"/>
              <a:gd name="T5" fmla="*/ 89 h 317"/>
              <a:gd name="T6" fmla="*/ 1934 w 1947"/>
              <a:gd name="T7" fmla="*/ 127 h 317"/>
              <a:gd name="T8" fmla="*/ 1934 w 1947"/>
              <a:gd name="T9" fmla="*/ 152 h 317"/>
              <a:gd name="T10" fmla="*/ 1896 w 1947"/>
              <a:gd name="T11" fmla="*/ 165 h 317"/>
              <a:gd name="T12" fmla="*/ 1858 w 1947"/>
              <a:gd name="T13" fmla="*/ 165 h 317"/>
              <a:gd name="T14" fmla="*/ 1807 w 1947"/>
              <a:gd name="T15" fmla="*/ 165 h 317"/>
              <a:gd name="T16" fmla="*/ 1743 w 1947"/>
              <a:gd name="T17" fmla="*/ 177 h 317"/>
              <a:gd name="T18" fmla="*/ 1667 w 1947"/>
              <a:gd name="T19" fmla="*/ 177 h 317"/>
              <a:gd name="T20" fmla="*/ 1578 w 1947"/>
              <a:gd name="T21" fmla="*/ 177 h 317"/>
              <a:gd name="T22" fmla="*/ 1425 w 1947"/>
              <a:gd name="T23" fmla="*/ 177 h 317"/>
              <a:gd name="T24" fmla="*/ 1247 w 1947"/>
              <a:gd name="T25" fmla="*/ 190 h 317"/>
              <a:gd name="T26" fmla="*/ 1107 w 1947"/>
              <a:gd name="T27" fmla="*/ 203 h 317"/>
              <a:gd name="T28" fmla="*/ 993 w 1947"/>
              <a:gd name="T29" fmla="*/ 203 h 317"/>
              <a:gd name="T30" fmla="*/ 891 w 1947"/>
              <a:gd name="T31" fmla="*/ 215 h 317"/>
              <a:gd name="T32" fmla="*/ 789 w 1947"/>
              <a:gd name="T33" fmla="*/ 228 h 317"/>
              <a:gd name="T34" fmla="*/ 662 w 1947"/>
              <a:gd name="T35" fmla="*/ 241 h 317"/>
              <a:gd name="T36" fmla="*/ 535 w 1947"/>
              <a:gd name="T37" fmla="*/ 266 h 317"/>
              <a:gd name="T38" fmla="*/ 395 w 1947"/>
              <a:gd name="T39" fmla="*/ 291 h 317"/>
              <a:gd name="T40" fmla="*/ 280 w 1947"/>
              <a:gd name="T41" fmla="*/ 317 h 317"/>
              <a:gd name="T42" fmla="*/ 191 w 1947"/>
              <a:gd name="T43" fmla="*/ 317 h 317"/>
              <a:gd name="T44" fmla="*/ 128 w 1947"/>
              <a:gd name="T45" fmla="*/ 317 h 317"/>
              <a:gd name="T46" fmla="*/ 77 w 1947"/>
              <a:gd name="T47" fmla="*/ 304 h 317"/>
              <a:gd name="T48" fmla="*/ 26 w 1947"/>
              <a:gd name="T49" fmla="*/ 279 h 317"/>
              <a:gd name="T50" fmla="*/ 0 w 1947"/>
              <a:gd name="T51" fmla="*/ 241 h 317"/>
              <a:gd name="T52" fmla="*/ 0 w 1947"/>
              <a:gd name="T53" fmla="*/ 203 h 317"/>
              <a:gd name="T54" fmla="*/ 26 w 1947"/>
              <a:gd name="T55" fmla="*/ 203 h 317"/>
              <a:gd name="T56" fmla="*/ 51 w 1947"/>
              <a:gd name="T57" fmla="*/ 203 h 317"/>
              <a:gd name="T58" fmla="*/ 89 w 1947"/>
              <a:gd name="T59" fmla="*/ 190 h 317"/>
              <a:gd name="T60" fmla="*/ 140 w 1947"/>
              <a:gd name="T61" fmla="*/ 190 h 317"/>
              <a:gd name="T62" fmla="*/ 204 w 1947"/>
              <a:gd name="T63" fmla="*/ 190 h 317"/>
              <a:gd name="T64" fmla="*/ 293 w 1947"/>
              <a:gd name="T65" fmla="*/ 177 h 317"/>
              <a:gd name="T66" fmla="*/ 407 w 1947"/>
              <a:gd name="T67" fmla="*/ 165 h 317"/>
              <a:gd name="T68" fmla="*/ 547 w 1947"/>
              <a:gd name="T69" fmla="*/ 152 h 317"/>
              <a:gd name="T70" fmla="*/ 1018 w 1947"/>
              <a:gd name="T71" fmla="*/ 89 h 317"/>
              <a:gd name="T72" fmla="*/ 1247 w 1947"/>
              <a:gd name="T73" fmla="*/ 63 h 317"/>
              <a:gd name="T74" fmla="*/ 1387 w 1947"/>
              <a:gd name="T75" fmla="*/ 38 h 317"/>
              <a:gd name="T76" fmla="*/ 1489 w 1947"/>
              <a:gd name="T77" fmla="*/ 25 h 317"/>
              <a:gd name="T78" fmla="*/ 1578 w 1947"/>
              <a:gd name="T79" fmla="*/ 12 h 317"/>
              <a:gd name="T80" fmla="*/ 1654 w 1947"/>
              <a:gd name="T81" fmla="*/ 0 h 317"/>
              <a:gd name="T82" fmla="*/ 1743 w 1947"/>
              <a:gd name="T83" fmla="*/ 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47" h="317">
                <a:moveTo>
                  <a:pt x="1781" y="12"/>
                </a:moveTo>
                <a:lnTo>
                  <a:pt x="1807" y="25"/>
                </a:lnTo>
                <a:lnTo>
                  <a:pt x="1845" y="25"/>
                </a:lnTo>
                <a:lnTo>
                  <a:pt x="1870" y="50"/>
                </a:lnTo>
                <a:lnTo>
                  <a:pt x="1896" y="63"/>
                </a:lnTo>
                <a:lnTo>
                  <a:pt x="1921" y="89"/>
                </a:lnTo>
                <a:lnTo>
                  <a:pt x="1934" y="114"/>
                </a:lnTo>
                <a:lnTo>
                  <a:pt x="1934" y="127"/>
                </a:lnTo>
                <a:lnTo>
                  <a:pt x="1947" y="139"/>
                </a:lnTo>
                <a:lnTo>
                  <a:pt x="1934" y="152"/>
                </a:lnTo>
                <a:lnTo>
                  <a:pt x="1921" y="152"/>
                </a:lnTo>
                <a:lnTo>
                  <a:pt x="1896" y="165"/>
                </a:lnTo>
                <a:lnTo>
                  <a:pt x="1883" y="165"/>
                </a:lnTo>
                <a:lnTo>
                  <a:pt x="1858" y="165"/>
                </a:lnTo>
                <a:lnTo>
                  <a:pt x="1832" y="165"/>
                </a:lnTo>
                <a:lnTo>
                  <a:pt x="1807" y="165"/>
                </a:lnTo>
                <a:lnTo>
                  <a:pt x="1781" y="165"/>
                </a:lnTo>
                <a:lnTo>
                  <a:pt x="1743" y="177"/>
                </a:lnTo>
                <a:lnTo>
                  <a:pt x="1705" y="177"/>
                </a:lnTo>
                <a:lnTo>
                  <a:pt x="1667" y="177"/>
                </a:lnTo>
                <a:lnTo>
                  <a:pt x="1629" y="177"/>
                </a:lnTo>
                <a:lnTo>
                  <a:pt x="1578" y="177"/>
                </a:lnTo>
                <a:lnTo>
                  <a:pt x="1527" y="177"/>
                </a:lnTo>
                <a:lnTo>
                  <a:pt x="1425" y="177"/>
                </a:lnTo>
                <a:lnTo>
                  <a:pt x="1336" y="190"/>
                </a:lnTo>
                <a:lnTo>
                  <a:pt x="1247" y="190"/>
                </a:lnTo>
                <a:lnTo>
                  <a:pt x="1171" y="190"/>
                </a:lnTo>
                <a:lnTo>
                  <a:pt x="1107" y="203"/>
                </a:lnTo>
                <a:lnTo>
                  <a:pt x="1044" y="203"/>
                </a:lnTo>
                <a:lnTo>
                  <a:pt x="993" y="203"/>
                </a:lnTo>
                <a:lnTo>
                  <a:pt x="942" y="215"/>
                </a:lnTo>
                <a:lnTo>
                  <a:pt x="891" y="215"/>
                </a:lnTo>
                <a:lnTo>
                  <a:pt x="840" y="228"/>
                </a:lnTo>
                <a:lnTo>
                  <a:pt x="789" y="228"/>
                </a:lnTo>
                <a:lnTo>
                  <a:pt x="725" y="241"/>
                </a:lnTo>
                <a:lnTo>
                  <a:pt x="662" y="241"/>
                </a:lnTo>
                <a:lnTo>
                  <a:pt x="598" y="253"/>
                </a:lnTo>
                <a:lnTo>
                  <a:pt x="535" y="266"/>
                </a:lnTo>
                <a:lnTo>
                  <a:pt x="458" y="279"/>
                </a:lnTo>
                <a:lnTo>
                  <a:pt x="395" y="291"/>
                </a:lnTo>
                <a:lnTo>
                  <a:pt x="331" y="304"/>
                </a:lnTo>
                <a:lnTo>
                  <a:pt x="280" y="317"/>
                </a:lnTo>
                <a:lnTo>
                  <a:pt x="229" y="317"/>
                </a:lnTo>
                <a:lnTo>
                  <a:pt x="191" y="317"/>
                </a:lnTo>
                <a:lnTo>
                  <a:pt x="153" y="317"/>
                </a:lnTo>
                <a:lnTo>
                  <a:pt x="128" y="317"/>
                </a:lnTo>
                <a:lnTo>
                  <a:pt x="102" y="317"/>
                </a:lnTo>
                <a:lnTo>
                  <a:pt x="77" y="304"/>
                </a:lnTo>
                <a:lnTo>
                  <a:pt x="38" y="291"/>
                </a:lnTo>
                <a:lnTo>
                  <a:pt x="26" y="279"/>
                </a:lnTo>
                <a:lnTo>
                  <a:pt x="13" y="253"/>
                </a:lnTo>
                <a:lnTo>
                  <a:pt x="0" y="241"/>
                </a:lnTo>
                <a:lnTo>
                  <a:pt x="0" y="215"/>
                </a:lnTo>
                <a:lnTo>
                  <a:pt x="0" y="203"/>
                </a:lnTo>
                <a:lnTo>
                  <a:pt x="13" y="203"/>
                </a:lnTo>
                <a:lnTo>
                  <a:pt x="26" y="203"/>
                </a:lnTo>
                <a:lnTo>
                  <a:pt x="38" y="203"/>
                </a:lnTo>
                <a:lnTo>
                  <a:pt x="51" y="203"/>
                </a:lnTo>
                <a:lnTo>
                  <a:pt x="64" y="190"/>
                </a:lnTo>
                <a:lnTo>
                  <a:pt x="89" y="190"/>
                </a:lnTo>
                <a:lnTo>
                  <a:pt x="115" y="190"/>
                </a:lnTo>
                <a:lnTo>
                  <a:pt x="140" y="190"/>
                </a:lnTo>
                <a:lnTo>
                  <a:pt x="166" y="190"/>
                </a:lnTo>
                <a:lnTo>
                  <a:pt x="204" y="190"/>
                </a:lnTo>
                <a:lnTo>
                  <a:pt x="242" y="177"/>
                </a:lnTo>
                <a:lnTo>
                  <a:pt x="293" y="177"/>
                </a:lnTo>
                <a:lnTo>
                  <a:pt x="344" y="177"/>
                </a:lnTo>
                <a:lnTo>
                  <a:pt x="407" y="165"/>
                </a:lnTo>
                <a:lnTo>
                  <a:pt x="471" y="165"/>
                </a:lnTo>
                <a:lnTo>
                  <a:pt x="547" y="152"/>
                </a:lnTo>
                <a:lnTo>
                  <a:pt x="853" y="114"/>
                </a:lnTo>
                <a:lnTo>
                  <a:pt x="1018" y="89"/>
                </a:lnTo>
                <a:lnTo>
                  <a:pt x="1171" y="63"/>
                </a:lnTo>
                <a:lnTo>
                  <a:pt x="1247" y="63"/>
                </a:lnTo>
                <a:lnTo>
                  <a:pt x="1323" y="50"/>
                </a:lnTo>
                <a:lnTo>
                  <a:pt x="1387" y="38"/>
                </a:lnTo>
                <a:lnTo>
                  <a:pt x="1438" y="38"/>
                </a:lnTo>
                <a:lnTo>
                  <a:pt x="1489" y="25"/>
                </a:lnTo>
                <a:lnTo>
                  <a:pt x="1540" y="25"/>
                </a:lnTo>
                <a:lnTo>
                  <a:pt x="1578" y="12"/>
                </a:lnTo>
                <a:lnTo>
                  <a:pt x="1603" y="12"/>
                </a:lnTo>
                <a:lnTo>
                  <a:pt x="1654" y="0"/>
                </a:lnTo>
                <a:lnTo>
                  <a:pt x="1705" y="0"/>
                </a:lnTo>
                <a:lnTo>
                  <a:pt x="1743" y="0"/>
                </a:lnTo>
                <a:lnTo>
                  <a:pt x="1781" y="1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8893" name="Freeform 45"/>
          <p:cNvSpPr>
            <a:spLocks noChangeArrowheads="1"/>
          </p:cNvSpPr>
          <p:nvPr/>
        </p:nvSpPr>
        <p:spPr bwMode="auto">
          <a:xfrm>
            <a:off x="6234113" y="2243668"/>
            <a:ext cx="169862" cy="2123017"/>
          </a:xfrm>
          <a:custGeom>
            <a:avLst/>
            <a:gdLst>
              <a:gd name="T0" fmla="*/ 25 w 267"/>
              <a:gd name="T1" fmla="*/ 13 h 2509"/>
              <a:gd name="T2" fmla="*/ 51 w 267"/>
              <a:gd name="T3" fmla="*/ 0 h 2509"/>
              <a:gd name="T4" fmla="*/ 89 w 267"/>
              <a:gd name="T5" fmla="*/ 13 h 2509"/>
              <a:gd name="T6" fmla="*/ 165 w 267"/>
              <a:gd name="T7" fmla="*/ 51 h 2509"/>
              <a:gd name="T8" fmla="*/ 229 w 267"/>
              <a:gd name="T9" fmla="*/ 76 h 2509"/>
              <a:gd name="T10" fmla="*/ 254 w 267"/>
              <a:gd name="T11" fmla="*/ 114 h 2509"/>
              <a:gd name="T12" fmla="*/ 267 w 267"/>
              <a:gd name="T13" fmla="*/ 190 h 2509"/>
              <a:gd name="T14" fmla="*/ 254 w 267"/>
              <a:gd name="T15" fmla="*/ 266 h 2509"/>
              <a:gd name="T16" fmla="*/ 241 w 267"/>
              <a:gd name="T17" fmla="*/ 329 h 2509"/>
              <a:gd name="T18" fmla="*/ 229 w 267"/>
              <a:gd name="T19" fmla="*/ 418 h 2509"/>
              <a:gd name="T20" fmla="*/ 216 w 267"/>
              <a:gd name="T21" fmla="*/ 532 h 2509"/>
              <a:gd name="T22" fmla="*/ 216 w 267"/>
              <a:gd name="T23" fmla="*/ 621 h 2509"/>
              <a:gd name="T24" fmla="*/ 216 w 267"/>
              <a:gd name="T25" fmla="*/ 697 h 2509"/>
              <a:gd name="T26" fmla="*/ 203 w 267"/>
              <a:gd name="T27" fmla="*/ 786 h 2509"/>
              <a:gd name="T28" fmla="*/ 203 w 267"/>
              <a:gd name="T29" fmla="*/ 887 h 2509"/>
              <a:gd name="T30" fmla="*/ 203 w 267"/>
              <a:gd name="T31" fmla="*/ 1001 h 2509"/>
              <a:gd name="T32" fmla="*/ 203 w 267"/>
              <a:gd name="T33" fmla="*/ 1115 h 2509"/>
              <a:gd name="T34" fmla="*/ 191 w 267"/>
              <a:gd name="T35" fmla="*/ 1254 h 2509"/>
              <a:gd name="T36" fmla="*/ 191 w 267"/>
              <a:gd name="T37" fmla="*/ 1394 h 2509"/>
              <a:gd name="T38" fmla="*/ 191 w 267"/>
              <a:gd name="T39" fmla="*/ 1546 h 2509"/>
              <a:gd name="T40" fmla="*/ 191 w 267"/>
              <a:gd name="T41" fmla="*/ 1698 h 2509"/>
              <a:gd name="T42" fmla="*/ 191 w 267"/>
              <a:gd name="T43" fmla="*/ 1825 h 2509"/>
              <a:gd name="T44" fmla="*/ 191 w 267"/>
              <a:gd name="T45" fmla="*/ 1951 h 2509"/>
              <a:gd name="T46" fmla="*/ 178 w 267"/>
              <a:gd name="T47" fmla="*/ 2053 h 2509"/>
              <a:gd name="T48" fmla="*/ 178 w 267"/>
              <a:gd name="T49" fmla="*/ 2141 h 2509"/>
              <a:gd name="T50" fmla="*/ 178 w 267"/>
              <a:gd name="T51" fmla="*/ 2218 h 2509"/>
              <a:gd name="T52" fmla="*/ 165 w 267"/>
              <a:gd name="T53" fmla="*/ 2281 h 2509"/>
              <a:gd name="T54" fmla="*/ 152 w 267"/>
              <a:gd name="T55" fmla="*/ 2357 h 2509"/>
              <a:gd name="T56" fmla="*/ 127 w 267"/>
              <a:gd name="T57" fmla="*/ 2433 h 2509"/>
              <a:gd name="T58" fmla="*/ 114 w 267"/>
              <a:gd name="T59" fmla="*/ 2484 h 2509"/>
              <a:gd name="T60" fmla="*/ 101 w 267"/>
              <a:gd name="T61" fmla="*/ 2509 h 2509"/>
              <a:gd name="T62" fmla="*/ 76 w 267"/>
              <a:gd name="T63" fmla="*/ 2496 h 2509"/>
              <a:gd name="T64" fmla="*/ 38 w 267"/>
              <a:gd name="T65" fmla="*/ 2446 h 2509"/>
              <a:gd name="T66" fmla="*/ 12 w 267"/>
              <a:gd name="T67" fmla="*/ 2370 h 2509"/>
              <a:gd name="T68" fmla="*/ 0 w 267"/>
              <a:gd name="T69" fmla="*/ 2306 h 2509"/>
              <a:gd name="T70" fmla="*/ 0 w 267"/>
              <a:gd name="T71" fmla="*/ 2281 h 2509"/>
              <a:gd name="T72" fmla="*/ 0 w 267"/>
              <a:gd name="T73" fmla="*/ 2243 h 2509"/>
              <a:gd name="T74" fmla="*/ 12 w 267"/>
              <a:gd name="T75" fmla="*/ 2192 h 2509"/>
              <a:gd name="T76" fmla="*/ 25 w 267"/>
              <a:gd name="T77" fmla="*/ 2129 h 2509"/>
              <a:gd name="T78" fmla="*/ 25 w 267"/>
              <a:gd name="T79" fmla="*/ 2040 h 2509"/>
              <a:gd name="T80" fmla="*/ 38 w 267"/>
              <a:gd name="T81" fmla="*/ 1926 h 2509"/>
              <a:gd name="T82" fmla="*/ 51 w 267"/>
              <a:gd name="T83" fmla="*/ 1787 h 2509"/>
              <a:gd name="T84" fmla="*/ 63 w 267"/>
              <a:gd name="T85" fmla="*/ 1622 h 2509"/>
              <a:gd name="T86" fmla="*/ 76 w 267"/>
              <a:gd name="T87" fmla="*/ 1445 h 2509"/>
              <a:gd name="T88" fmla="*/ 76 w 267"/>
              <a:gd name="T89" fmla="*/ 1229 h 2509"/>
              <a:gd name="T90" fmla="*/ 89 w 267"/>
              <a:gd name="T91" fmla="*/ 988 h 2509"/>
              <a:gd name="T92" fmla="*/ 89 w 267"/>
              <a:gd name="T93" fmla="*/ 735 h 2509"/>
              <a:gd name="T94" fmla="*/ 89 w 267"/>
              <a:gd name="T95" fmla="*/ 596 h 2509"/>
              <a:gd name="T96" fmla="*/ 89 w 267"/>
              <a:gd name="T97" fmla="*/ 482 h 2509"/>
              <a:gd name="T98" fmla="*/ 76 w 267"/>
              <a:gd name="T99" fmla="*/ 380 h 2509"/>
              <a:gd name="T100" fmla="*/ 76 w 267"/>
              <a:gd name="T101" fmla="*/ 304 h 2509"/>
              <a:gd name="T102" fmla="*/ 76 w 267"/>
              <a:gd name="T103" fmla="*/ 228 h 2509"/>
              <a:gd name="T104" fmla="*/ 63 w 267"/>
              <a:gd name="T105" fmla="*/ 177 h 2509"/>
              <a:gd name="T106" fmla="*/ 51 w 267"/>
              <a:gd name="T107" fmla="*/ 139 h 2509"/>
              <a:gd name="T108" fmla="*/ 38 w 267"/>
              <a:gd name="T109" fmla="*/ 114 h 2509"/>
              <a:gd name="T110" fmla="*/ 25 w 267"/>
              <a:gd name="T111" fmla="*/ 89 h 2509"/>
              <a:gd name="T112" fmla="*/ 12 w 267"/>
              <a:gd name="T113" fmla="*/ 63 h 2509"/>
              <a:gd name="T114" fmla="*/ 25 w 267"/>
              <a:gd name="T115" fmla="*/ 25 h 2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67" h="2509">
                <a:moveTo>
                  <a:pt x="25" y="25"/>
                </a:moveTo>
                <a:lnTo>
                  <a:pt x="25" y="13"/>
                </a:lnTo>
                <a:lnTo>
                  <a:pt x="38" y="13"/>
                </a:lnTo>
                <a:lnTo>
                  <a:pt x="51" y="0"/>
                </a:lnTo>
                <a:lnTo>
                  <a:pt x="63" y="0"/>
                </a:lnTo>
                <a:lnTo>
                  <a:pt x="89" y="13"/>
                </a:lnTo>
                <a:lnTo>
                  <a:pt x="127" y="25"/>
                </a:lnTo>
                <a:lnTo>
                  <a:pt x="165" y="51"/>
                </a:lnTo>
                <a:lnTo>
                  <a:pt x="203" y="63"/>
                </a:lnTo>
                <a:lnTo>
                  <a:pt x="229" y="76"/>
                </a:lnTo>
                <a:lnTo>
                  <a:pt x="254" y="89"/>
                </a:lnTo>
                <a:lnTo>
                  <a:pt x="254" y="114"/>
                </a:lnTo>
                <a:lnTo>
                  <a:pt x="267" y="139"/>
                </a:lnTo>
                <a:lnTo>
                  <a:pt x="267" y="190"/>
                </a:lnTo>
                <a:lnTo>
                  <a:pt x="254" y="228"/>
                </a:lnTo>
                <a:lnTo>
                  <a:pt x="254" y="266"/>
                </a:lnTo>
                <a:lnTo>
                  <a:pt x="254" y="291"/>
                </a:lnTo>
                <a:lnTo>
                  <a:pt x="241" y="329"/>
                </a:lnTo>
                <a:lnTo>
                  <a:pt x="241" y="380"/>
                </a:lnTo>
                <a:lnTo>
                  <a:pt x="229" y="418"/>
                </a:lnTo>
                <a:lnTo>
                  <a:pt x="229" y="469"/>
                </a:lnTo>
                <a:lnTo>
                  <a:pt x="216" y="532"/>
                </a:lnTo>
                <a:lnTo>
                  <a:pt x="216" y="583"/>
                </a:lnTo>
                <a:lnTo>
                  <a:pt x="216" y="621"/>
                </a:lnTo>
                <a:lnTo>
                  <a:pt x="216" y="659"/>
                </a:lnTo>
                <a:lnTo>
                  <a:pt x="216" y="697"/>
                </a:lnTo>
                <a:lnTo>
                  <a:pt x="203" y="748"/>
                </a:lnTo>
                <a:lnTo>
                  <a:pt x="203" y="786"/>
                </a:lnTo>
                <a:lnTo>
                  <a:pt x="203" y="836"/>
                </a:lnTo>
                <a:lnTo>
                  <a:pt x="203" y="887"/>
                </a:lnTo>
                <a:lnTo>
                  <a:pt x="203" y="938"/>
                </a:lnTo>
                <a:lnTo>
                  <a:pt x="203" y="1001"/>
                </a:lnTo>
                <a:lnTo>
                  <a:pt x="203" y="1064"/>
                </a:lnTo>
                <a:lnTo>
                  <a:pt x="203" y="1115"/>
                </a:lnTo>
                <a:lnTo>
                  <a:pt x="191" y="1191"/>
                </a:lnTo>
                <a:lnTo>
                  <a:pt x="191" y="1254"/>
                </a:lnTo>
                <a:lnTo>
                  <a:pt x="191" y="1318"/>
                </a:lnTo>
                <a:lnTo>
                  <a:pt x="191" y="1394"/>
                </a:lnTo>
                <a:lnTo>
                  <a:pt x="191" y="1470"/>
                </a:lnTo>
                <a:lnTo>
                  <a:pt x="191" y="1546"/>
                </a:lnTo>
                <a:lnTo>
                  <a:pt x="191" y="1622"/>
                </a:lnTo>
                <a:lnTo>
                  <a:pt x="191" y="1698"/>
                </a:lnTo>
                <a:lnTo>
                  <a:pt x="191" y="1761"/>
                </a:lnTo>
                <a:lnTo>
                  <a:pt x="191" y="1825"/>
                </a:lnTo>
                <a:lnTo>
                  <a:pt x="191" y="1888"/>
                </a:lnTo>
                <a:lnTo>
                  <a:pt x="191" y="1951"/>
                </a:lnTo>
                <a:lnTo>
                  <a:pt x="191" y="2002"/>
                </a:lnTo>
                <a:lnTo>
                  <a:pt x="178" y="2053"/>
                </a:lnTo>
                <a:lnTo>
                  <a:pt x="178" y="2103"/>
                </a:lnTo>
                <a:lnTo>
                  <a:pt x="178" y="2141"/>
                </a:lnTo>
                <a:lnTo>
                  <a:pt x="178" y="2192"/>
                </a:lnTo>
                <a:lnTo>
                  <a:pt x="178" y="2218"/>
                </a:lnTo>
                <a:lnTo>
                  <a:pt x="165" y="2256"/>
                </a:lnTo>
                <a:lnTo>
                  <a:pt x="165" y="2281"/>
                </a:lnTo>
                <a:lnTo>
                  <a:pt x="165" y="2306"/>
                </a:lnTo>
                <a:lnTo>
                  <a:pt x="152" y="2357"/>
                </a:lnTo>
                <a:lnTo>
                  <a:pt x="140" y="2395"/>
                </a:lnTo>
                <a:lnTo>
                  <a:pt x="127" y="2433"/>
                </a:lnTo>
                <a:lnTo>
                  <a:pt x="127" y="2458"/>
                </a:lnTo>
                <a:lnTo>
                  <a:pt x="114" y="2484"/>
                </a:lnTo>
                <a:lnTo>
                  <a:pt x="101" y="2496"/>
                </a:lnTo>
                <a:lnTo>
                  <a:pt x="101" y="2509"/>
                </a:lnTo>
                <a:lnTo>
                  <a:pt x="89" y="2509"/>
                </a:lnTo>
                <a:lnTo>
                  <a:pt x="76" y="2496"/>
                </a:lnTo>
                <a:lnTo>
                  <a:pt x="63" y="2471"/>
                </a:lnTo>
                <a:lnTo>
                  <a:pt x="38" y="2446"/>
                </a:lnTo>
                <a:lnTo>
                  <a:pt x="25" y="2408"/>
                </a:lnTo>
                <a:lnTo>
                  <a:pt x="12" y="2370"/>
                </a:lnTo>
                <a:lnTo>
                  <a:pt x="12" y="2344"/>
                </a:lnTo>
                <a:lnTo>
                  <a:pt x="0" y="2306"/>
                </a:lnTo>
                <a:lnTo>
                  <a:pt x="0" y="2294"/>
                </a:lnTo>
                <a:lnTo>
                  <a:pt x="0" y="2281"/>
                </a:lnTo>
                <a:lnTo>
                  <a:pt x="0" y="2256"/>
                </a:lnTo>
                <a:lnTo>
                  <a:pt x="0" y="2243"/>
                </a:lnTo>
                <a:lnTo>
                  <a:pt x="0" y="2218"/>
                </a:lnTo>
                <a:lnTo>
                  <a:pt x="12" y="2192"/>
                </a:lnTo>
                <a:lnTo>
                  <a:pt x="12" y="2154"/>
                </a:lnTo>
                <a:lnTo>
                  <a:pt x="25" y="2129"/>
                </a:lnTo>
                <a:lnTo>
                  <a:pt x="25" y="2091"/>
                </a:lnTo>
                <a:lnTo>
                  <a:pt x="25" y="2040"/>
                </a:lnTo>
                <a:lnTo>
                  <a:pt x="38" y="1989"/>
                </a:lnTo>
                <a:lnTo>
                  <a:pt x="38" y="1926"/>
                </a:lnTo>
                <a:lnTo>
                  <a:pt x="51" y="1863"/>
                </a:lnTo>
                <a:lnTo>
                  <a:pt x="51" y="1787"/>
                </a:lnTo>
                <a:lnTo>
                  <a:pt x="63" y="1711"/>
                </a:lnTo>
                <a:lnTo>
                  <a:pt x="63" y="1622"/>
                </a:lnTo>
                <a:lnTo>
                  <a:pt x="63" y="1533"/>
                </a:lnTo>
                <a:lnTo>
                  <a:pt x="76" y="1445"/>
                </a:lnTo>
                <a:lnTo>
                  <a:pt x="76" y="1343"/>
                </a:lnTo>
                <a:lnTo>
                  <a:pt x="76" y="1229"/>
                </a:lnTo>
                <a:lnTo>
                  <a:pt x="76" y="1115"/>
                </a:lnTo>
                <a:lnTo>
                  <a:pt x="89" y="988"/>
                </a:lnTo>
                <a:lnTo>
                  <a:pt x="89" y="862"/>
                </a:lnTo>
                <a:lnTo>
                  <a:pt x="89" y="735"/>
                </a:lnTo>
                <a:lnTo>
                  <a:pt x="89" y="659"/>
                </a:lnTo>
                <a:lnTo>
                  <a:pt x="89" y="596"/>
                </a:lnTo>
                <a:lnTo>
                  <a:pt x="89" y="545"/>
                </a:lnTo>
                <a:lnTo>
                  <a:pt x="89" y="482"/>
                </a:lnTo>
                <a:lnTo>
                  <a:pt x="89" y="431"/>
                </a:lnTo>
                <a:lnTo>
                  <a:pt x="76" y="380"/>
                </a:lnTo>
                <a:lnTo>
                  <a:pt x="76" y="342"/>
                </a:lnTo>
                <a:lnTo>
                  <a:pt x="76" y="304"/>
                </a:lnTo>
                <a:lnTo>
                  <a:pt x="76" y="266"/>
                </a:lnTo>
                <a:lnTo>
                  <a:pt x="76" y="228"/>
                </a:lnTo>
                <a:lnTo>
                  <a:pt x="63" y="203"/>
                </a:lnTo>
                <a:lnTo>
                  <a:pt x="63" y="177"/>
                </a:lnTo>
                <a:lnTo>
                  <a:pt x="63" y="152"/>
                </a:lnTo>
                <a:lnTo>
                  <a:pt x="51" y="139"/>
                </a:lnTo>
                <a:lnTo>
                  <a:pt x="51" y="127"/>
                </a:lnTo>
                <a:lnTo>
                  <a:pt x="38" y="114"/>
                </a:lnTo>
                <a:lnTo>
                  <a:pt x="38" y="101"/>
                </a:lnTo>
                <a:lnTo>
                  <a:pt x="25" y="89"/>
                </a:lnTo>
                <a:lnTo>
                  <a:pt x="25" y="76"/>
                </a:lnTo>
                <a:lnTo>
                  <a:pt x="12" y="63"/>
                </a:lnTo>
                <a:lnTo>
                  <a:pt x="12" y="38"/>
                </a:lnTo>
                <a:lnTo>
                  <a:pt x="25" y="2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102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后</a:t>
            </a:r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悔</a:t>
            </a:r>
            <a:endParaRPr lang="zh-CN" altLang="en-US" sz="6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矩形 2"/>
          <p:cNvSpPr>
            <a:spLocks noChangeArrowheads="1"/>
          </p:cNvSpPr>
          <p:nvPr/>
        </p:nvSpPr>
        <p:spPr bwMode="auto">
          <a:xfrm>
            <a:off x="5273675" y="4917017"/>
            <a:ext cx="3360738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母字竖折和横折钩下边都稍往左拉、末端要交叉，中间一横左右都出头。</a:t>
            </a:r>
            <a:endParaRPr lang="zh-CN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8" name="矩形 4"/>
          <p:cNvSpPr>
            <a:spLocks noChangeArrowheads="1"/>
          </p:cNvSpPr>
          <p:nvPr/>
        </p:nvSpPr>
        <p:spPr bwMode="auto">
          <a:xfrm>
            <a:off x="2628901" y="255270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悔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2746376" y="158538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huǐ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15964" y="4167718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</a:rPr>
              <a:t>左右</a:t>
            </a:r>
            <a:endParaRPr lang="zh-CN" altLang="en-US" sz="2200" b="1" dirty="0" smtClean="0">
              <a:latin typeface="+mj-ea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15963" y="5276851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>
                <a:solidFill>
                  <a:srgbClr val="000000"/>
                </a:solidFill>
                <a:latin typeface="+mj-ea"/>
              </a:rPr>
              <a:t>懊悔　</a:t>
            </a:r>
            <a:r>
              <a:rPr lang="zh-CN" altLang="en-US" sz="2200" b="1" dirty="0" smtClean="0">
                <a:solidFill>
                  <a:srgbClr val="000000"/>
                </a:solidFill>
                <a:latin typeface="+mj-ea"/>
              </a:rPr>
              <a:t> 悔之晚矣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15963" y="5831417"/>
            <a:ext cx="451961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>
                <a:latin typeface="+mj-ea"/>
                <a:ea typeface="+mj-ea"/>
              </a:rPr>
              <a:t>我十分后悔没有做对这道题。 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15964" y="4724401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H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>
                <a:latin typeface="+mj-ea"/>
                <a:ea typeface="+mj-ea"/>
              </a:rPr>
              <a:t>忄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grpSp>
        <p:nvGrpSpPr>
          <p:cNvPr id="46110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45" name="圆角矩形 44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pic>
        <p:nvPicPr>
          <p:cNvPr id="46113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8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8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8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8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0924" name="Freeform 28"/>
          <p:cNvSpPr>
            <a:spLocks noChangeArrowheads="1"/>
          </p:cNvSpPr>
          <p:nvPr/>
        </p:nvSpPr>
        <p:spPr bwMode="auto">
          <a:xfrm>
            <a:off x="6062663" y="2916767"/>
            <a:ext cx="565150" cy="237067"/>
          </a:xfrm>
          <a:custGeom>
            <a:avLst/>
            <a:gdLst>
              <a:gd name="T0" fmla="*/ 890 w 890"/>
              <a:gd name="T1" fmla="*/ 51 h 279"/>
              <a:gd name="T2" fmla="*/ 890 w 890"/>
              <a:gd name="T3" fmla="*/ 89 h 279"/>
              <a:gd name="T4" fmla="*/ 878 w 890"/>
              <a:gd name="T5" fmla="*/ 114 h 279"/>
              <a:gd name="T6" fmla="*/ 852 w 890"/>
              <a:gd name="T7" fmla="*/ 127 h 279"/>
              <a:gd name="T8" fmla="*/ 827 w 890"/>
              <a:gd name="T9" fmla="*/ 140 h 279"/>
              <a:gd name="T10" fmla="*/ 776 w 890"/>
              <a:gd name="T11" fmla="*/ 140 h 279"/>
              <a:gd name="T12" fmla="*/ 725 w 890"/>
              <a:gd name="T13" fmla="*/ 165 h 279"/>
              <a:gd name="T14" fmla="*/ 661 w 890"/>
              <a:gd name="T15" fmla="*/ 178 h 279"/>
              <a:gd name="T16" fmla="*/ 585 w 890"/>
              <a:gd name="T17" fmla="*/ 190 h 279"/>
              <a:gd name="T18" fmla="*/ 496 w 890"/>
              <a:gd name="T19" fmla="*/ 203 h 279"/>
              <a:gd name="T20" fmla="*/ 420 w 890"/>
              <a:gd name="T21" fmla="*/ 228 h 279"/>
              <a:gd name="T22" fmla="*/ 343 w 890"/>
              <a:gd name="T23" fmla="*/ 241 h 279"/>
              <a:gd name="T24" fmla="*/ 280 w 890"/>
              <a:gd name="T25" fmla="*/ 254 h 279"/>
              <a:gd name="T26" fmla="*/ 229 w 890"/>
              <a:gd name="T27" fmla="*/ 266 h 279"/>
              <a:gd name="T28" fmla="*/ 178 w 890"/>
              <a:gd name="T29" fmla="*/ 279 h 279"/>
              <a:gd name="T30" fmla="*/ 152 w 890"/>
              <a:gd name="T31" fmla="*/ 279 h 279"/>
              <a:gd name="T32" fmla="*/ 127 w 890"/>
              <a:gd name="T33" fmla="*/ 279 h 279"/>
              <a:gd name="T34" fmla="*/ 102 w 890"/>
              <a:gd name="T35" fmla="*/ 279 h 279"/>
              <a:gd name="T36" fmla="*/ 63 w 890"/>
              <a:gd name="T37" fmla="*/ 266 h 279"/>
              <a:gd name="T38" fmla="*/ 12 w 890"/>
              <a:gd name="T39" fmla="*/ 241 h 279"/>
              <a:gd name="T40" fmla="*/ 0 w 890"/>
              <a:gd name="T41" fmla="*/ 216 h 279"/>
              <a:gd name="T42" fmla="*/ 12 w 890"/>
              <a:gd name="T43" fmla="*/ 190 h 279"/>
              <a:gd name="T44" fmla="*/ 51 w 890"/>
              <a:gd name="T45" fmla="*/ 178 h 279"/>
              <a:gd name="T46" fmla="*/ 89 w 890"/>
              <a:gd name="T47" fmla="*/ 165 h 279"/>
              <a:gd name="T48" fmla="*/ 140 w 890"/>
              <a:gd name="T49" fmla="*/ 152 h 279"/>
              <a:gd name="T50" fmla="*/ 203 w 890"/>
              <a:gd name="T51" fmla="*/ 140 h 279"/>
              <a:gd name="T52" fmla="*/ 280 w 890"/>
              <a:gd name="T53" fmla="*/ 114 h 279"/>
              <a:gd name="T54" fmla="*/ 369 w 890"/>
              <a:gd name="T55" fmla="*/ 89 h 279"/>
              <a:gd name="T56" fmla="*/ 458 w 890"/>
              <a:gd name="T57" fmla="*/ 76 h 279"/>
              <a:gd name="T58" fmla="*/ 534 w 890"/>
              <a:gd name="T59" fmla="*/ 51 h 279"/>
              <a:gd name="T60" fmla="*/ 610 w 890"/>
              <a:gd name="T61" fmla="*/ 38 h 279"/>
              <a:gd name="T62" fmla="*/ 674 w 890"/>
              <a:gd name="T63" fmla="*/ 26 h 279"/>
              <a:gd name="T64" fmla="*/ 712 w 890"/>
              <a:gd name="T65" fmla="*/ 13 h 279"/>
              <a:gd name="T66" fmla="*/ 763 w 890"/>
              <a:gd name="T67" fmla="*/ 13 h 279"/>
              <a:gd name="T68" fmla="*/ 789 w 890"/>
              <a:gd name="T69" fmla="*/ 0 h 279"/>
              <a:gd name="T70" fmla="*/ 814 w 890"/>
              <a:gd name="T71" fmla="*/ 0 h 279"/>
              <a:gd name="T72" fmla="*/ 852 w 890"/>
              <a:gd name="T73" fmla="*/ 13 h 279"/>
              <a:gd name="T74" fmla="*/ 890 w 890"/>
              <a:gd name="T75" fmla="*/ 38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90" h="279">
                <a:moveTo>
                  <a:pt x="890" y="38"/>
                </a:moveTo>
                <a:lnTo>
                  <a:pt x="890" y="51"/>
                </a:lnTo>
                <a:lnTo>
                  <a:pt x="890" y="76"/>
                </a:lnTo>
                <a:lnTo>
                  <a:pt x="890" y="89"/>
                </a:lnTo>
                <a:lnTo>
                  <a:pt x="890" y="102"/>
                </a:lnTo>
                <a:lnTo>
                  <a:pt x="878" y="114"/>
                </a:lnTo>
                <a:lnTo>
                  <a:pt x="865" y="114"/>
                </a:lnTo>
                <a:lnTo>
                  <a:pt x="852" y="127"/>
                </a:lnTo>
                <a:lnTo>
                  <a:pt x="839" y="127"/>
                </a:lnTo>
                <a:lnTo>
                  <a:pt x="827" y="140"/>
                </a:lnTo>
                <a:lnTo>
                  <a:pt x="801" y="140"/>
                </a:lnTo>
                <a:lnTo>
                  <a:pt x="776" y="140"/>
                </a:lnTo>
                <a:lnTo>
                  <a:pt x="750" y="152"/>
                </a:lnTo>
                <a:lnTo>
                  <a:pt x="725" y="165"/>
                </a:lnTo>
                <a:lnTo>
                  <a:pt x="699" y="165"/>
                </a:lnTo>
                <a:lnTo>
                  <a:pt x="661" y="178"/>
                </a:lnTo>
                <a:lnTo>
                  <a:pt x="623" y="178"/>
                </a:lnTo>
                <a:lnTo>
                  <a:pt x="585" y="190"/>
                </a:lnTo>
                <a:lnTo>
                  <a:pt x="547" y="190"/>
                </a:lnTo>
                <a:lnTo>
                  <a:pt x="496" y="203"/>
                </a:lnTo>
                <a:lnTo>
                  <a:pt x="458" y="216"/>
                </a:lnTo>
                <a:lnTo>
                  <a:pt x="420" y="228"/>
                </a:lnTo>
                <a:lnTo>
                  <a:pt x="381" y="228"/>
                </a:lnTo>
                <a:lnTo>
                  <a:pt x="343" y="241"/>
                </a:lnTo>
                <a:lnTo>
                  <a:pt x="305" y="254"/>
                </a:lnTo>
                <a:lnTo>
                  <a:pt x="280" y="254"/>
                </a:lnTo>
                <a:lnTo>
                  <a:pt x="254" y="266"/>
                </a:lnTo>
                <a:lnTo>
                  <a:pt x="229" y="266"/>
                </a:lnTo>
                <a:lnTo>
                  <a:pt x="203" y="266"/>
                </a:lnTo>
                <a:lnTo>
                  <a:pt x="178" y="279"/>
                </a:lnTo>
                <a:lnTo>
                  <a:pt x="165" y="279"/>
                </a:lnTo>
                <a:lnTo>
                  <a:pt x="152" y="279"/>
                </a:lnTo>
                <a:lnTo>
                  <a:pt x="140" y="279"/>
                </a:lnTo>
                <a:lnTo>
                  <a:pt x="127" y="279"/>
                </a:lnTo>
                <a:lnTo>
                  <a:pt x="114" y="279"/>
                </a:lnTo>
                <a:lnTo>
                  <a:pt x="102" y="279"/>
                </a:lnTo>
                <a:lnTo>
                  <a:pt x="76" y="279"/>
                </a:lnTo>
                <a:lnTo>
                  <a:pt x="63" y="266"/>
                </a:lnTo>
                <a:lnTo>
                  <a:pt x="38" y="254"/>
                </a:lnTo>
                <a:lnTo>
                  <a:pt x="12" y="241"/>
                </a:lnTo>
                <a:lnTo>
                  <a:pt x="0" y="228"/>
                </a:lnTo>
                <a:lnTo>
                  <a:pt x="0" y="216"/>
                </a:lnTo>
                <a:lnTo>
                  <a:pt x="0" y="203"/>
                </a:lnTo>
                <a:lnTo>
                  <a:pt x="12" y="190"/>
                </a:lnTo>
                <a:lnTo>
                  <a:pt x="25" y="190"/>
                </a:lnTo>
                <a:lnTo>
                  <a:pt x="51" y="178"/>
                </a:lnTo>
                <a:lnTo>
                  <a:pt x="63" y="178"/>
                </a:lnTo>
                <a:lnTo>
                  <a:pt x="89" y="165"/>
                </a:lnTo>
                <a:lnTo>
                  <a:pt x="114" y="165"/>
                </a:lnTo>
                <a:lnTo>
                  <a:pt x="140" y="152"/>
                </a:lnTo>
                <a:lnTo>
                  <a:pt x="165" y="152"/>
                </a:lnTo>
                <a:lnTo>
                  <a:pt x="203" y="140"/>
                </a:lnTo>
                <a:lnTo>
                  <a:pt x="241" y="127"/>
                </a:lnTo>
                <a:lnTo>
                  <a:pt x="280" y="114"/>
                </a:lnTo>
                <a:lnTo>
                  <a:pt x="318" y="102"/>
                </a:lnTo>
                <a:lnTo>
                  <a:pt x="369" y="89"/>
                </a:lnTo>
                <a:lnTo>
                  <a:pt x="420" y="76"/>
                </a:lnTo>
                <a:lnTo>
                  <a:pt x="458" y="76"/>
                </a:lnTo>
                <a:lnTo>
                  <a:pt x="496" y="64"/>
                </a:lnTo>
                <a:lnTo>
                  <a:pt x="534" y="51"/>
                </a:lnTo>
                <a:lnTo>
                  <a:pt x="572" y="51"/>
                </a:lnTo>
                <a:lnTo>
                  <a:pt x="610" y="38"/>
                </a:lnTo>
                <a:lnTo>
                  <a:pt x="636" y="38"/>
                </a:lnTo>
                <a:lnTo>
                  <a:pt x="674" y="26"/>
                </a:lnTo>
                <a:lnTo>
                  <a:pt x="699" y="26"/>
                </a:lnTo>
                <a:lnTo>
                  <a:pt x="712" y="13"/>
                </a:lnTo>
                <a:lnTo>
                  <a:pt x="738" y="13"/>
                </a:lnTo>
                <a:lnTo>
                  <a:pt x="763" y="13"/>
                </a:lnTo>
                <a:lnTo>
                  <a:pt x="776" y="0"/>
                </a:lnTo>
                <a:lnTo>
                  <a:pt x="789" y="0"/>
                </a:lnTo>
                <a:lnTo>
                  <a:pt x="801" y="0"/>
                </a:lnTo>
                <a:lnTo>
                  <a:pt x="814" y="0"/>
                </a:lnTo>
                <a:lnTo>
                  <a:pt x="839" y="0"/>
                </a:lnTo>
                <a:lnTo>
                  <a:pt x="852" y="13"/>
                </a:lnTo>
                <a:lnTo>
                  <a:pt x="878" y="26"/>
                </a:lnTo>
                <a:lnTo>
                  <a:pt x="890" y="3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0926" name="Freeform 30"/>
          <p:cNvSpPr>
            <a:spLocks noChangeArrowheads="1"/>
          </p:cNvSpPr>
          <p:nvPr/>
        </p:nvSpPr>
        <p:spPr bwMode="auto">
          <a:xfrm>
            <a:off x="6191251" y="2360084"/>
            <a:ext cx="315913" cy="2048933"/>
          </a:xfrm>
          <a:custGeom>
            <a:avLst/>
            <a:gdLst>
              <a:gd name="T0" fmla="*/ 382 w 496"/>
              <a:gd name="T1" fmla="*/ 2269 h 2421"/>
              <a:gd name="T2" fmla="*/ 318 w 496"/>
              <a:gd name="T3" fmla="*/ 2383 h 2421"/>
              <a:gd name="T4" fmla="*/ 255 w 496"/>
              <a:gd name="T5" fmla="*/ 2421 h 2421"/>
              <a:gd name="T6" fmla="*/ 217 w 496"/>
              <a:gd name="T7" fmla="*/ 2383 h 2421"/>
              <a:gd name="T8" fmla="*/ 204 w 496"/>
              <a:gd name="T9" fmla="*/ 2332 h 2421"/>
              <a:gd name="T10" fmla="*/ 178 w 496"/>
              <a:gd name="T11" fmla="*/ 2269 h 2421"/>
              <a:gd name="T12" fmla="*/ 89 w 496"/>
              <a:gd name="T13" fmla="*/ 2180 h 2421"/>
              <a:gd name="T14" fmla="*/ 38 w 496"/>
              <a:gd name="T15" fmla="*/ 2142 h 2421"/>
              <a:gd name="T16" fmla="*/ 13 w 496"/>
              <a:gd name="T17" fmla="*/ 2104 h 2421"/>
              <a:gd name="T18" fmla="*/ 13 w 496"/>
              <a:gd name="T19" fmla="*/ 2078 h 2421"/>
              <a:gd name="T20" fmla="*/ 64 w 496"/>
              <a:gd name="T21" fmla="*/ 2091 h 2421"/>
              <a:gd name="T22" fmla="*/ 140 w 496"/>
              <a:gd name="T23" fmla="*/ 2104 h 2421"/>
              <a:gd name="T24" fmla="*/ 204 w 496"/>
              <a:gd name="T25" fmla="*/ 2116 h 2421"/>
              <a:gd name="T26" fmla="*/ 242 w 496"/>
              <a:gd name="T27" fmla="*/ 2104 h 2421"/>
              <a:gd name="T28" fmla="*/ 255 w 496"/>
              <a:gd name="T29" fmla="*/ 2066 h 2421"/>
              <a:gd name="T30" fmla="*/ 267 w 496"/>
              <a:gd name="T31" fmla="*/ 2002 h 2421"/>
              <a:gd name="T32" fmla="*/ 280 w 496"/>
              <a:gd name="T33" fmla="*/ 1888 h 2421"/>
              <a:gd name="T34" fmla="*/ 280 w 496"/>
              <a:gd name="T35" fmla="*/ 1749 h 2421"/>
              <a:gd name="T36" fmla="*/ 293 w 496"/>
              <a:gd name="T37" fmla="*/ 1559 h 2421"/>
              <a:gd name="T38" fmla="*/ 306 w 496"/>
              <a:gd name="T39" fmla="*/ 1344 h 2421"/>
              <a:gd name="T40" fmla="*/ 306 w 496"/>
              <a:gd name="T41" fmla="*/ 1128 h 2421"/>
              <a:gd name="T42" fmla="*/ 306 w 496"/>
              <a:gd name="T43" fmla="*/ 938 h 2421"/>
              <a:gd name="T44" fmla="*/ 306 w 496"/>
              <a:gd name="T45" fmla="*/ 786 h 2421"/>
              <a:gd name="T46" fmla="*/ 306 w 496"/>
              <a:gd name="T47" fmla="*/ 659 h 2421"/>
              <a:gd name="T48" fmla="*/ 306 w 496"/>
              <a:gd name="T49" fmla="*/ 558 h 2421"/>
              <a:gd name="T50" fmla="*/ 306 w 496"/>
              <a:gd name="T51" fmla="*/ 406 h 2421"/>
              <a:gd name="T52" fmla="*/ 293 w 496"/>
              <a:gd name="T53" fmla="*/ 292 h 2421"/>
              <a:gd name="T54" fmla="*/ 293 w 496"/>
              <a:gd name="T55" fmla="*/ 190 h 2421"/>
              <a:gd name="T56" fmla="*/ 280 w 496"/>
              <a:gd name="T57" fmla="*/ 127 h 2421"/>
              <a:gd name="T58" fmla="*/ 229 w 496"/>
              <a:gd name="T59" fmla="*/ 51 h 2421"/>
              <a:gd name="T60" fmla="*/ 217 w 496"/>
              <a:gd name="T61" fmla="*/ 26 h 2421"/>
              <a:gd name="T62" fmla="*/ 229 w 496"/>
              <a:gd name="T63" fmla="*/ 0 h 2421"/>
              <a:gd name="T64" fmla="*/ 306 w 496"/>
              <a:gd name="T65" fmla="*/ 0 h 2421"/>
              <a:gd name="T66" fmla="*/ 369 w 496"/>
              <a:gd name="T67" fmla="*/ 26 h 2421"/>
              <a:gd name="T68" fmla="*/ 446 w 496"/>
              <a:gd name="T69" fmla="*/ 64 h 2421"/>
              <a:gd name="T70" fmla="*/ 484 w 496"/>
              <a:gd name="T71" fmla="*/ 89 h 2421"/>
              <a:gd name="T72" fmla="*/ 496 w 496"/>
              <a:gd name="T73" fmla="*/ 127 h 2421"/>
              <a:gd name="T74" fmla="*/ 458 w 496"/>
              <a:gd name="T75" fmla="*/ 241 h 2421"/>
              <a:gd name="T76" fmla="*/ 458 w 496"/>
              <a:gd name="T77" fmla="*/ 279 h 2421"/>
              <a:gd name="T78" fmla="*/ 446 w 496"/>
              <a:gd name="T79" fmla="*/ 368 h 2421"/>
              <a:gd name="T80" fmla="*/ 433 w 496"/>
              <a:gd name="T81" fmla="*/ 495 h 2421"/>
              <a:gd name="T82" fmla="*/ 433 w 496"/>
              <a:gd name="T83" fmla="*/ 647 h 2421"/>
              <a:gd name="T84" fmla="*/ 420 w 496"/>
              <a:gd name="T85" fmla="*/ 849 h 2421"/>
              <a:gd name="T86" fmla="*/ 420 w 496"/>
              <a:gd name="T87" fmla="*/ 1065 h 2421"/>
              <a:gd name="T88" fmla="*/ 407 w 496"/>
              <a:gd name="T89" fmla="*/ 1268 h 2421"/>
              <a:gd name="T90" fmla="*/ 407 w 496"/>
              <a:gd name="T91" fmla="*/ 1458 h 2421"/>
              <a:gd name="T92" fmla="*/ 407 w 496"/>
              <a:gd name="T93" fmla="*/ 1610 h 2421"/>
              <a:gd name="T94" fmla="*/ 420 w 496"/>
              <a:gd name="T95" fmla="*/ 1736 h 2421"/>
              <a:gd name="T96" fmla="*/ 420 w 496"/>
              <a:gd name="T97" fmla="*/ 1876 h 2421"/>
              <a:gd name="T98" fmla="*/ 420 w 496"/>
              <a:gd name="T99" fmla="*/ 2040 h 2421"/>
              <a:gd name="T100" fmla="*/ 407 w 496"/>
              <a:gd name="T101" fmla="*/ 2155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96" h="2421">
                <a:moveTo>
                  <a:pt x="407" y="2180"/>
                </a:moveTo>
                <a:lnTo>
                  <a:pt x="395" y="2231"/>
                </a:lnTo>
                <a:lnTo>
                  <a:pt x="382" y="2269"/>
                </a:lnTo>
                <a:lnTo>
                  <a:pt x="369" y="2319"/>
                </a:lnTo>
                <a:lnTo>
                  <a:pt x="344" y="2357"/>
                </a:lnTo>
                <a:lnTo>
                  <a:pt x="318" y="2383"/>
                </a:lnTo>
                <a:lnTo>
                  <a:pt x="293" y="2408"/>
                </a:lnTo>
                <a:lnTo>
                  <a:pt x="267" y="2421"/>
                </a:lnTo>
                <a:lnTo>
                  <a:pt x="255" y="2421"/>
                </a:lnTo>
                <a:lnTo>
                  <a:pt x="242" y="2408"/>
                </a:lnTo>
                <a:lnTo>
                  <a:pt x="229" y="2395"/>
                </a:lnTo>
                <a:lnTo>
                  <a:pt x="217" y="2383"/>
                </a:lnTo>
                <a:lnTo>
                  <a:pt x="204" y="2370"/>
                </a:lnTo>
                <a:lnTo>
                  <a:pt x="204" y="2357"/>
                </a:lnTo>
                <a:lnTo>
                  <a:pt x="204" y="2332"/>
                </a:lnTo>
                <a:lnTo>
                  <a:pt x="191" y="2319"/>
                </a:lnTo>
                <a:lnTo>
                  <a:pt x="191" y="2294"/>
                </a:lnTo>
                <a:lnTo>
                  <a:pt x="178" y="2269"/>
                </a:lnTo>
                <a:lnTo>
                  <a:pt x="166" y="2256"/>
                </a:lnTo>
                <a:lnTo>
                  <a:pt x="128" y="2218"/>
                </a:lnTo>
                <a:lnTo>
                  <a:pt x="89" y="2180"/>
                </a:lnTo>
                <a:lnTo>
                  <a:pt x="77" y="2167"/>
                </a:lnTo>
                <a:lnTo>
                  <a:pt x="51" y="2155"/>
                </a:lnTo>
                <a:lnTo>
                  <a:pt x="38" y="2142"/>
                </a:lnTo>
                <a:lnTo>
                  <a:pt x="26" y="2129"/>
                </a:lnTo>
                <a:lnTo>
                  <a:pt x="13" y="2116"/>
                </a:lnTo>
                <a:lnTo>
                  <a:pt x="13" y="2104"/>
                </a:lnTo>
                <a:lnTo>
                  <a:pt x="0" y="2091"/>
                </a:lnTo>
                <a:lnTo>
                  <a:pt x="0" y="2078"/>
                </a:lnTo>
                <a:lnTo>
                  <a:pt x="13" y="2078"/>
                </a:lnTo>
                <a:lnTo>
                  <a:pt x="26" y="2078"/>
                </a:lnTo>
                <a:lnTo>
                  <a:pt x="38" y="2078"/>
                </a:lnTo>
                <a:lnTo>
                  <a:pt x="64" y="2091"/>
                </a:lnTo>
                <a:lnTo>
                  <a:pt x="89" y="2091"/>
                </a:lnTo>
                <a:lnTo>
                  <a:pt x="115" y="2104"/>
                </a:lnTo>
                <a:lnTo>
                  <a:pt x="140" y="2104"/>
                </a:lnTo>
                <a:lnTo>
                  <a:pt x="166" y="2116"/>
                </a:lnTo>
                <a:lnTo>
                  <a:pt x="191" y="2116"/>
                </a:lnTo>
                <a:lnTo>
                  <a:pt x="204" y="2116"/>
                </a:lnTo>
                <a:lnTo>
                  <a:pt x="217" y="2116"/>
                </a:lnTo>
                <a:lnTo>
                  <a:pt x="229" y="2104"/>
                </a:lnTo>
                <a:lnTo>
                  <a:pt x="242" y="2104"/>
                </a:lnTo>
                <a:lnTo>
                  <a:pt x="255" y="2091"/>
                </a:lnTo>
                <a:lnTo>
                  <a:pt x="255" y="2078"/>
                </a:lnTo>
                <a:lnTo>
                  <a:pt x="255" y="2066"/>
                </a:lnTo>
                <a:lnTo>
                  <a:pt x="267" y="2053"/>
                </a:lnTo>
                <a:lnTo>
                  <a:pt x="267" y="2028"/>
                </a:lnTo>
                <a:lnTo>
                  <a:pt x="267" y="2002"/>
                </a:lnTo>
                <a:lnTo>
                  <a:pt x="267" y="1964"/>
                </a:lnTo>
                <a:lnTo>
                  <a:pt x="267" y="1939"/>
                </a:lnTo>
                <a:lnTo>
                  <a:pt x="280" y="1888"/>
                </a:lnTo>
                <a:lnTo>
                  <a:pt x="280" y="1850"/>
                </a:lnTo>
                <a:lnTo>
                  <a:pt x="280" y="1800"/>
                </a:lnTo>
                <a:lnTo>
                  <a:pt x="280" y="1749"/>
                </a:lnTo>
                <a:lnTo>
                  <a:pt x="293" y="1686"/>
                </a:lnTo>
                <a:lnTo>
                  <a:pt x="293" y="1622"/>
                </a:lnTo>
                <a:lnTo>
                  <a:pt x="293" y="1559"/>
                </a:lnTo>
                <a:lnTo>
                  <a:pt x="293" y="1496"/>
                </a:lnTo>
                <a:lnTo>
                  <a:pt x="293" y="1420"/>
                </a:lnTo>
                <a:lnTo>
                  <a:pt x="306" y="1344"/>
                </a:lnTo>
                <a:lnTo>
                  <a:pt x="306" y="1268"/>
                </a:lnTo>
                <a:lnTo>
                  <a:pt x="306" y="1191"/>
                </a:lnTo>
                <a:lnTo>
                  <a:pt x="306" y="1128"/>
                </a:lnTo>
                <a:lnTo>
                  <a:pt x="306" y="1065"/>
                </a:lnTo>
                <a:lnTo>
                  <a:pt x="306" y="1001"/>
                </a:lnTo>
                <a:lnTo>
                  <a:pt x="306" y="938"/>
                </a:lnTo>
                <a:lnTo>
                  <a:pt x="306" y="887"/>
                </a:lnTo>
                <a:lnTo>
                  <a:pt x="306" y="837"/>
                </a:lnTo>
                <a:lnTo>
                  <a:pt x="306" y="786"/>
                </a:lnTo>
                <a:lnTo>
                  <a:pt x="306" y="735"/>
                </a:lnTo>
                <a:lnTo>
                  <a:pt x="306" y="697"/>
                </a:lnTo>
                <a:lnTo>
                  <a:pt x="306" y="659"/>
                </a:lnTo>
                <a:lnTo>
                  <a:pt x="306" y="621"/>
                </a:lnTo>
                <a:lnTo>
                  <a:pt x="306" y="596"/>
                </a:lnTo>
                <a:lnTo>
                  <a:pt x="306" y="558"/>
                </a:lnTo>
                <a:lnTo>
                  <a:pt x="306" y="507"/>
                </a:lnTo>
                <a:lnTo>
                  <a:pt x="306" y="457"/>
                </a:lnTo>
                <a:lnTo>
                  <a:pt x="306" y="406"/>
                </a:lnTo>
                <a:lnTo>
                  <a:pt x="306" y="368"/>
                </a:lnTo>
                <a:lnTo>
                  <a:pt x="306" y="330"/>
                </a:lnTo>
                <a:lnTo>
                  <a:pt x="293" y="292"/>
                </a:lnTo>
                <a:lnTo>
                  <a:pt x="293" y="254"/>
                </a:lnTo>
                <a:lnTo>
                  <a:pt x="293" y="228"/>
                </a:lnTo>
                <a:lnTo>
                  <a:pt x="293" y="190"/>
                </a:lnTo>
                <a:lnTo>
                  <a:pt x="293" y="165"/>
                </a:lnTo>
                <a:lnTo>
                  <a:pt x="280" y="152"/>
                </a:lnTo>
                <a:lnTo>
                  <a:pt x="280" y="127"/>
                </a:lnTo>
                <a:lnTo>
                  <a:pt x="267" y="89"/>
                </a:lnTo>
                <a:lnTo>
                  <a:pt x="242" y="64"/>
                </a:lnTo>
                <a:lnTo>
                  <a:pt x="229" y="51"/>
                </a:lnTo>
                <a:lnTo>
                  <a:pt x="229" y="38"/>
                </a:lnTo>
                <a:lnTo>
                  <a:pt x="217" y="38"/>
                </a:lnTo>
                <a:lnTo>
                  <a:pt x="217" y="26"/>
                </a:lnTo>
                <a:lnTo>
                  <a:pt x="217" y="13"/>
                </a:lnTo>
                <a:lnTo>
                  <a:pt x="229" y="13"/>
                </a:lnTo>
                <a:lnTo>
                  <a:pt x="229" y="0"/>
                </a:lnTo>
                <a:lnTo>
                  <a:pt x="242" y="0"/>
                </a:lnTo>
                <a:lnTo>
                  <a:pt x="267" y="0"/>
                </a:lnTo>
                <a:lnTo>
                  <a:pt x="306" y="0"/>
                </a:lnTo>
                <a:lnTo>
                  <a:pt x="318" y="0"/>
                </a:lnTo>
                <a:lnTo>
                  <a:pt x="344" y="13"/>
                </a:lnTo>
                <a:lnTo>
                  <a:pt x="369" y="26"/>
                </a:lnTo>
                <a:lnTo>
                  <a:pt x="395" y="38"/>
                </a:lnTo>
                <a:lnTo>
                  <a:pt x="420" y="51"/>
                </a:lnTo>
                <a:lnTo>
                  <a:pt x="446" y="64"/>
                </a:lnTo>
                <a:lnTo>
                  <a:pt x="458" y="76"/>
                </a:lnTo>
                <a:lnTo>
                  <a:pt x="471" y="76"/>
                </a:lnTo>
                <a:lnTo>
                  <a:pt x="484" y="89"/>
                </a:lnTo>
                <a:lnTo>
                  <a:pt x="496" y="102"/>
                </a:lnTo>
                <a:lnTo>
                  <a:pt x="496" y="114"/>
                </a:lnTo>
                <a:lnTo>
                  <a:pt x="496" y="127"/>
                </a:lnTo>
                <a:lnTo>
                  <a:pt x="484" y="178"/>
                </a:lnTo>
                <a:lnTo>
                  <a:pt x="471" y="203"/>
                </a:lnTo>
                <a:lnTo>
                  <a:pt x="458" y="241"/>
                </a:lnTo>
                <a:lnTo>
                  <a:pt x="458" y="254"/>
                </a:lnTo>
                <a:lnTo>
                  <a:pt x="458" y="266"/>
                </a:lnTo>
                <a:lnTo>
                  <a:pt x="458" y="279"/>
                </a:lnTo>
                <a:lnTo>
                  <a:pt x="446" y="305"/>
                </a:lnTo>
                <a:lnTo>
                  <a:pt x="446" y="343"/>
                </a:lnTo>
                <a:lnTo>
                  <a:pt x="446" y="368"/>
                </a:lnTo>
                <a:lnTo>
                  <a:pt x="446" y="406"/>
                </a:lnTo>
                <a:lnTo>
                  <a:pt x="433" y="444"/>
                </a:lnTo>
                <a:lnTo>
                  <a:pt x="433" y="495"/>
                </a:lnTo>
                <a:lnTo>
                  <a:pt x="433" y="545"/>
                </a:lnTo>
                <a:lnTo>
                  <a:pt x="433" y="596"/>
                </a:lnTo>
                <a:lnTo>
                  <a:pt x="433" y="647"/>
                </a:lnTo>
                <a:lnTo>
                  <a:pt x="420" y="710"/>
                </a:lnTo>
                <a:lnTo>
                  <a:pt x="420" y="773"/>
                </a:lnTo>
                <a:lnTo>
                  <a:pt x="420" y="849"/>
                </a:lnTo>
                <a:lnTo>
                  <a:pt x="420" y="925"/>
                </a:lnTo>
                <a:lnTo>
                  <a:pt x="420" y="1001"/>
                </a:lnTo>
                <a:lnTo>
                  <a:pt x="420" y="1065"/>
                </a:lnTo>
                <a:lnTo>
                  <a:pt x="420" y="1141"/>
                </a:lnTo>
                <a:lnTo>
                  <a:pt x="420" y="1204"/>
                </a:lnTo>
                <a:lnTo>
                  <a:pt x="407" y="1268"/>
                </a:lnTo>
                <a:lnTo>
                  <a:pt x="407" y="1331"/>
                </a:lnTo>
                <a:lnTo>
                  <a:pt x="407" y="1394"/>
                </a:lnTo>
                <a:lnTo>
                  <a:pt x="407" y="1458"/>
                </a:lnTo>
                <a:lnTo>
                  <a:pt x="407" y="1508"/>
                </a:lnTo>
                <a:lnTo>
                  <a:pt x="407" y="1559"/>
                </a:lnTo>
                <a:lnTo>
                  <a:pt x="407" y="1610"/>
                </a:lnTo>
                <a:lnTo>
                  <a:pt x="420" y="1648"/>
                </a:lnTo>
                <a:lnTo>
                  <a:pt x="420" y="1698"/>
                </a:lnTo>
                <a:lnTo>
                  <a:pt x="420" y="1736"/>
                </a:lnTo>
                <a:lnTo>
                  <a:pt x="420" y="1774"/>
                </a:lnTo>
                <a:lnTo>
                  <a:pt x="420" y="1812"/>
                </a:lnTo>
                <a:lnTo>
                  <a:pt x="420" y="1876"/>
                </a:lnTo>
                <a:lnTo>
                  <a:pt x="420" y="1926"/>
                </a:lnTo>
                <a:lnTo>
                  <a:pt x="420" y="1990"/>
                </a:lnTo>
                <a:lnTo>
                  <a:pt x="420" y="2040"/>
                </a:lnTo>
                <a:lnTo>
                  <a:pt x="420" y="2078"/>
                </a:lnTo>
                <a:lnTo>
                  <a:pt x="420" y="2116"/>
                </a:lnTo>
                <a:lnTo>
                  <a:pt x="407" y="2155"/>
                </a:lnTo>
                <a:lnTo>
                  <a:pt x="407" y="218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0927" name="Freeform 31"/>
          <p:cNvSpPr>
            <a:spLocks noChangeArrowheads="1"/>
          </p:cNvSpPr>
          <p:nvPr/>
        </p:nvSpPr>
        <p:spPr bwMode="auto">
          <a:xfrm>
            <a:off x="6716714" y="2821518"/>
            <a:ext cx="574675" cy="234949"/>
          </a:xfrm>
          <a:custGeom>
            <a:avLst/>
            <a:gdLst>
              <a:gd name="T0" fmla="*/ 13 w 904"/>
              <a:gd name="T1" fmla="*/ 190 h 279"/>
              <a:gd name="T2" fmla="*/ 26 w 904"/>
              <a:gd name="T3" fmla="*/ 190 h 279"/>
              <a:gd name="T4" fmla="*/ 38 w 904"/>
              <a:gd name="T5" fmla="*/ 190 h 279"/>
              <a:gd name="T6" fmla="*/ 64 w 904"/>
              <a:gd name="T7" fmla="*/ 190 h 279"/>
              <a:gd name="T8" fmla="*/ 89 w 904"/>
              <a:gd name="T9" fmla="*/ 190 h 279"/>
              <a:gd name="T10" fmla="*/ 102 w 904"/>
              <a:gd name="T11" fmla="*/ 178 h 279"/>
              <a:gd name="T12" fmla="*/ 127 w 904"/>
              <a:gd name="T13" fmla="*/ 178 h 279"/>
              <a:gd name="T14" fmla="*/ 153 w 904"/>
              <a:gd name="T15" fmla="*/ 165 h 279"/>
              <a:gd name="T16" fmla="*/ 191 w 904"/>
              <a:gd name="T17" fmla="*/ 165 h 279"/>
              <a:gd name="T18" fmla="*/ 242 w 904"/>
              <a:gd name="T19" fmla="*/ 152 h 279"/>
              <a:gd name="T20" fmla="*/ 293 w 904"/>
              <a:gd name="T21" fmla="*/ 127 h 279"/>
              <a:gd name="T22" fmla="*/ 356 w 904"/>
              <a:gd name="T23" fmla="*/ 114 h 279"/>
              <a:gd name="T24" fmla="*/ 420 w 904"/>
              <a:gd name="T25" fmla="*/ 89 h 279"/>
              <a:gd name="T26" fmla="*/ 484 w 904"/>
              <a:gd name="T27" fmla="*/ 76 h 279"/>
              <a:gd name="T28" fmla="*/ 547 w 904"/>
              <a:gd name="T29" fmla="*/ 51 h 279"/>
              <a:gd name="T30" fmla="*/ 598 w 904"/>
              <a:gd name="T31" fmla="*/ 38 h 279"/>
              <a:gd name="T32" fmla="*/ 649 w 904"/>
              <a:gd name="T33" fmla="*/ 26 h 279"/>
              <a:gd name="T34" fmla="*/ 687 w 904"/>
              <a:gd name="T35" fmla="*/ 13 h 279"/>
              <a:gd name="T36" fmla="*/ 713 w 904"/>
              <a:gd name="T37" fmla="*/ 13 h 279"/>
              <a:gd name="T38" fmla="*/ 738 w 904"/>
              <a:gd name="T39" fmla="*/ 0 h 279"/>
              <a:gd name="T40" fmla="*/ 764 w 904"/>
              <a:gd name="T41" fmla="*/ 0 h 279"/>
              <a:gd name="T42" fmla="*/ 814 w 904"/>
              <a:gd name="T43" fmla="*/ 0 h 279"/>
              <a:gd name="T44" fmla="*/ 840 w 904"/>
              <a:gd name="T45" fmla="*/ 13 h 279"/>
              <a:gd name="T46" fmla="*/ 853 w 904"/>
              <a:gd name="T47" fmla="*/ 13 h 279"/>
              <a:gd name="T48" fmla="*/ 878 w 904"/>
              <a:gd name="T49" fmla="*/ 26 h 279"/>
              <a:gd name="T50" fmla="*/ 891 w 904"/>
              <a:gd name="T51" fmla="*/ 38 h 279"/>
              <a:gd name="T52" fmla="*/ 904 w 904"/>
              <a:gd name="T53" fmla="*/ 51 h 279"/>
              <a:gd name="T54" fmla="*/ 904 w 904"/>
              <a:gd name="T55" fmla="*/ 64 h 279"/>
              <a:gd name="T56" fmla="*/ 904 w 904"/>
              <a:gd name="T57" fmla="*/ 76 h 279"/>
              <a:gd name="T58" fmla="*/ 891 w 904"/>
              <a:gd name="T59" fmla="*/ 89 h 279"/>
              <a:gd name="T60" fmla="*/ 878 w 904"/>
              <a:gd name="T61" fmla="*/ 102 h 279"/>
              <a:gd name="T62" fmla="*/ 853 w 904"/>
              <a:gd name="T63" fmla="*/ 114 h 279"/>
              <a:gd name="T64" fmla="*/ 840 w 904"/>
              <a:gd name="T65" fmla="*/ 127 h 279"/>
              <a:gd name="T66" fmla="*/ 827 w 904"/>
              <a:gd name="T67" fmla="*/ 140 h 279"/>
              <a:gd name="T68" fmla="*/ 802 w 904"/>
              <a:gd name="T69" fmla="*/ 140 h 279"/>
              <a:gd name="T70" fmla="*/ 789 w 904"/>
              <a:gd name="T71" fmla="*/ 152 h 279"/>
              <a:gd name="T72" fmla="*/ 751 w 904"/>
              <a:gd name="T73" fmla="*/ 165 h 279"/>
              <a:gd name="T74" fmla="*/ 725 w 904"/>
              <a:gd name="T75" fmla="*/ 165 h 279"/>
              <a:gd name="T76" fmla="*/ 687 w 904"/>
              <a:gd name="T77" fmla="*/ 178 h 279"/>
              <a:gd name="T78" fmla="*/ 649 w 904"/>
              <a:gd name="T79" fmla="*/ 190 h 279"/>
              <a:gd name="T80" fmla="*/ 484 w 904"/>
              <a:gd name="T81" fmla="*/ 216 h 279"/>
              <a:gd name="T82" fmla="*/ 407 w 904"/>
              <a:gd name="T83" fmla="*/ 228 h 279"/>
              <a:gd name="T84" fmla="*/ 331 w 904"/>
              <a:gd name="T85" fmla="*/ 254 h 279"/>
              <a:gd name="T86" fmla="*/ 293 w 904"/>
              <a:gd name="T87" fmla="*/ 254 h 279"/>
              <a:gd name="T88" fmla="*/ 255 w 904"/>
              <a:gd name="T89" fmla="*/ 266 h 279"/>
              <a:gd name="T90" fmla="*/ 229 w 904"/>
              <a:gd name="T91" fmla="*/ 266 h 279"/>
              <a:gd name="T92" fmla="*/ 191 w 904"/>
              <a:gd name="T93" fmla="*/ 279 h 279"/>
              <a:gd name="T94" fmla="*/ 178 w 904"/>
              <a:gd name="T95" fmla="*/ 279 h 279"/>
              <a:gd name="T96" fmla="*/ 153 w 904"/>
              <a:gd name="T97" fmla="*/ 279 h 279"/>
              <a:gd name="T98" fmla="*/ 140 w 904"/>
              <a:gd name="T99" fmla="*/ 279 h 279"/>
              <a:gd name="T100" fmla="*/ 127 w 904"/>
              <a:gd name="T101" fmla="*/ 279 h 279"/>
              <a:gd name="T102" fmla="*/ 102 w 904"/>
              <a:gd name="T103" fmla="*/ 279 h 279"/>
              <a:gd name="T104" fmla="*/ 77 w 904"/>
              <a:gd name="T105" fmla="*/ 279 h 279"/>
              <a:gd name="T106" fmla="*/ 51 w 904"/>
              <a:gd name="T107" fmla="*/ 266 h 279"/>
              <a:gd name="T108" fmla="*/ 38 w 904"/>
              <a:gd name="T109" fmla="*/ 241 h 279"/>
              <a:gd name="T110" fmla="*/ 26 w 904"/>
              <a:gd name="T111" fmla="*/ 228 h 279"/>
              <a:gd name="T112" fmla="*/ 13 w 904"/>
              <a:gd name="T113" fmla="*/ 228 h 279"/>
              <a:gd name="T114" fmla="*/ 13 w 904"/>
              <a:gd name="T115" fmla="*/ 216 h 279"/>
              <a:gd name="T116" fmla="*/ 0 w 904"/>
              <a:gd name="T117" fmla="*/ 216 h 279"/>
              <a:gd name="T118" fmla="*/ 0 w 904"/>
              <a:gd name="T119" fmla="*/ 203 h 279"/>
              <a:gd name="T120" fmla="*/ 13 w 904"/>
              <a:gd name="T121" fmla="*/ 19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4" h="279">
                <a:moveTo>
                  <a:pt x="13" y="190"/>
                </a:moveTo>
                <a:lnTo>
                  <a:pt x="26" y="190"/>
                </a:lnTo>
                <a:lnTo>
                  <a:pt x="38" y="190"/>
                </a:lnTo>
                <a:lnTo>
                  <a:pt x="64" y="190"/>
                </a:lnTo>
                <a:lnTo>
                  <a:pt x="89" y="190"/>
                </a:lnTo>
                <a:lnTo>
                  <a:pt x="102" y="178"/>
                </a:lnTo>
                <a:lnTo>
                  <a:pt x="127" y="178"/>
                </a:lnTo>
                <a:lnTo>
                  <a:pt x="153" y="165"/>
                </a:lnTo>
                <a:lnTo>
                  <a:pt x="191" y="165"/>
                </a:lnTo>
                <a:lnTo>
                  <a:pt x="242" y="152"/>
                </a:lnTo>
                <a:lnTo>
                  <a:pt x="293" y="127"/>
                </a:lnTo>
                <a:lnTo>
                  <a:pt x="356" y="114"/>
                </a:lnTo>
                <a:lnTo>
                  <a:pt x="420" y="89"/>
                </a:lnTo>
                <a:lnTo>
                  <a:pt x="484" y="76"/>
                </a:lnTo>
                <a:lnTo>
                  <a:pt x="547" y="51"/>
                </a:lnTo>
                <a:lnTo>
                  <a:pt x="598" y="38"/>
                </a:lnTo>
                <a:lnTo>
                  <a:pt x="649" y="26"/>
                </a:lnTo>
                <a:lnTo>
                  <a:pt x="687" y="13"/>
                </a:lnTo>
                <a:lnTo>
                  <a:pt x="713" y="13"/>
                </a:lnTo>
                <a:lnTo>
                  <a:pt x="738" y="0"/>
                </a:lnTo>
                <a:lnTo>
                  <a:pt x="764" y="0"/>
                </a:lnTo>
                <a:lnTo>
                  <a:pt x="814" y="0"/>
                </a:lnTo>
                <a:lnTo>
                  <a:pt x="840" y="13"/>
                </a:lnTo>
                <a:lnTo>
                  <a:pt x="853" y="13"/>
                </a:lnTo>
                <a:lnTo>
                  <a:pt x="878" y="26"/>
                </a:lnTo>
                <a:lnTo>
                  <a:pt x="891" y="38"/>
                </a:lnTo>
                <a:lnTo>
                  <a:pt x="904" y="51"/>
                </a:lnTo>
                <a:lnTo>
                  <a:pt x="904" y="64"/>
                </a:lnTo>
                <a:lnTo>
                  <a:pt x="904" y="76"/>
                </a:lnTo>
                <a:lnTo>
                  <a:pt x="891" y="89"/>
                </a:lnTo>
                <a:lnTo>
                  <a:pt x="878" y="102"/>
                </a:lnTo>
                <a:lnTo>
                  <a:pt x="853" y="114"/>
                </a:lnTo>
                <a:lnTo>
                  <a:pt x="840" y="127"/>
                </a:lnTo>
                <a:lnTo>
                  <a:pt x="827" y="140"/>
                </a:lnTo>
                <a:lnTo>
                  <a:pt x="802" y="140"/>
                </a:lnTo>
                <a:lnTo>
                  <a:pt x="789" y="152"/>
                </a:lnTo>
                <a:lnTo>
                  <a:pt x="751" y="165"/>
                </a:lnTo>
                <a:lnTo>
                  <a:pt x="725" y="165"/>
                </a:lnTo>
                <a:lnTo>
                  <a:pt x="687" y="178"/>
                </a:lnTo>
                <a:lnTo>
                  <a:pt x="649" y="190"/>
                </a:lnTo>
                <a:lnTo>
                  <a:pt x="484" y="216"/>
                </a:lnTo>
                <a:lnTo>
                  <a:pt x="407" y="228"/>
                </a:lnTo>
                <a:lnTo>
                  <a:pt x="331" y="254"/>
                </a:lnTo>
                <a:lnTo>
                  <a:pt x="293" y="254"/>
                </a:lnTo>
                <a:lnTo>
                  <a:pt x="255" y="266"/>
                </a:lnTo>
                <a:lnTo>
                  <a:pt x="229" y="266"/>
                </a:lnTo>
                <a:lnTo>
                  <a:pt x="191" y="279"/>
                </a:lnTo>
                <a:lnTo>
                  <a:pt x="178" y="279"/>
                </a:lnTo>
                <a:lnTo>
                  <a:pt x="153" y="279"/>
                </a:lnTo>
                <a:lnTo>
                  <a:pt x="140" y="279"/>
                </a:lnTo>
                <a:lnTo>
                  <a:pt x="127" y="279"/>
                </a:lnTo>
                <a:lnTo>
                  <a:pt x="102" y="279"/>
                </a:lnTo>
                <a:lnTo>
                  <a:pt x="77" y="279"/>
                </a:lnTo>
                <a:lnTo>
                  <a:pt x="51" y="266"/>
                </a:lnTo>
                <a:lnTo>
                  <a:pt x="38" y="241"/>
                </a:lnTo>
                <a:lnTo>
                  <a:pt x="26" y="228"/>
                </a:lnTo>
                <a:lnTo>
                  <a:pt x="13" y="228"/>
                </a:lnTo>
                <a:lnTo>
                  <a:pt x="13" y="216"/>
                </a:lnTo>
                <a:lnTo>
                  <a:pt x="0" y="216"/>
                </a:lnTo>
                <a:lnTo>
                  <a:pt x="0" y="203"/>
                </a:lnTo>
                <a:lnTo>
                  <a:pt x="13" y="19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0928" name="Freeform 32"/>
          <p:cNvSpPr>
            <a:spLocks noChangeArrowheads="1"/>
          </p:cNvSpPr>
          <p:nvPr/>
        </p:nvSpPr>
        <p:spPr bwMode="auto">
          <a:xfrm>
            <a:off x="6596064" y="3230034"/>
            <a:ext cx="808037" cy="245533"/>
          </a:xfrm>
          <a:custGeom>
            <a:avLst/>
            <a:gdLst>
              <a:gd name="T0" fmla="*/ 827 w 1273"/>
              <a:gd name="T1" fmla="*/ 38 h 291"/>
              <a:gd name="T2" fmla="*/ 904 w 1273"/>
              <a:gd name="T3" fmla="*/ 12 h 291"/>
              <a:gd name="T4" fmla="*/ 967 w 1273"/>
              <a:gd name="T5" fmla="*/ 0 h 291"/>
              <a:gd name="T6" fmla="*/ 1031 w 1273"/>
              <a:gd name="T7" fmla="*/ 0 h 291"/>
              <a:gd name="T8" fmla="*/ 1082 w 1273"/>
              <a:gd name="T9" fmla="*/ 0 h 291"/>
              <a:gd name="T10" fmla="*/ 1158 w 1273"/>
              <a:gd name="T11" fmla="*/ 12 h 291"/>
              <a:gd name="T12" fmla="*/ 1209 w 1273"/>
              <a:gd name="T13" fmla="*/ 25 h 291"/>
              <a:gd name="T14" fmla="*/ 1247 w 1273"/>
              <a:gd name="T15" fmla="*/ 38 h 291"/>
              <a:gd name="T16" fmla="*/ 1260 w 1273"/>
              <a:gd name="T17" fmla="*/ 63 h 291"/>
              <a:gd name="T18" fmla="*/ 1273 w 1273"/>
              <a:gd name="T19" fmla="*/ 88 h 291"/>
              <a:gd name="T20" fmla="*/ 1234 w 1273"/>
              <a:gd name="T21" fmla="*/ 114 h 291"/>
              <a:gd name="T22" fmla="*/ 1158 w 1273"/>
              <a:gd name="T23" fmla="*/ 139 h 291"/>
              <a:gd name="T24" fmla="*/ 1056 w 1273"/>
              <a:gd name="T25" fmla="*/ 152 h 291"/>
              <a:gd name="T26" fmla="*/ 993 w 1273"/>
              <a:gd name="T27" fmla="*/ 152 h 291"/>
              <a:gd name="T28" fmla="*/ 866 w 1273"/>
              <a:gd name="T29" fmla="*/ 164 h 291"/>
              <a:gd name="T30" fmla="*/ 751 w 1273"/>
              <a:gd name="T31" fmla="*/ 190 h 291"/>
              <a:gd name="T32" fmla="*/ 662 w 1273"/>
              <a:gd name="T33" fmla="*/ 203 h 291"/>
              <a:gd name="T34" fmla="*/ 598 w 1273"/>
              <a:gd name="T35" fmla="*/ 203 h 291"/>
              <a:gd name="T36" fmla="*/ 471 w 1273"/>
              <a:gd name="T37" fmla="*/ 241 h 291"/>
              <a:gd name="T38" fmla="*/ 331 w 1273"/>
              <a:gd name="T39" fmla="*/ 266 h 291"/>
              <a:gd name="T40" fmla="*/ 268 w 1273"/>
              <a:gd name="T41" fmla="*/ 279 h 291"/>
              <a:gd name="T42" fmla="*/ 217 w 1273"/>
              <a:gd name="T43" fmla="*/ 291 h 291"/>
              <a:gd name="T44" fmla="*/ 179 w 1273"/>
              <a:gd name="T45" fmla="*/ 291 h 291"/>
              <a:gd name="T46" fmla="*/ 153 w 1273"/>
              <a:gd name="T47" fmla="*/ 291 h 291"/>
              <a:gd name="T48" fmla="*/ 115 w 1273"/>
              <a:gd name="T49" fmla="*/ 291 h 291"/>
              <a:gd name="T50" fmla="*/ 64 w 1273"/>
              <a:gd name="T51" fmla="*/ 253 h 291"/>
              <a:gd name="T52" fmla="*/ 26 w 1273"/>
              <a:gd name="T53" fmla="*/ 215 h 291"/>
              <a:gd name="T54" fmla="*/ 0 w 1273"/>
              <a:gd name="T55" fmla="*/ 203 h 291"/>
              <a:gd name="T56" fmla="*/ 13 w 1273"/>
              <a:gd name="T57" fmla="*/ 190 h 291"/>
              <a:gd name="T58" fmla="*/ 39 w 1273"/>
              <a:gd name="T59" fmla="*/ 177 h 291"/>
              <a:gd name="T60" fmla="*/ 77 w 1273"/>
              <a:gd name="T61" fmla="*/ 177 h 291"/>
              <a:gd name="T62" fmla="*/ 128 w 1273"/>
              <a:gd name="T63" fmla="*/ 177 h 291"/>
              <a:gd name="T64" fmla="*/ 191 w 1273"/>
              <a:gd name="T65" fmla="*/ 164 h 291"/>
              <a:gd name="T66" fmla="*/ 268 w 1273"/>
              <a:gd name="T67" fmla="*/ 164 h 291"/>
              <a:gd name="T68" fmla="*/ 344 w 1273"/>
              <a:gd name="T69" fmla="*/ 139 h 291"/>
              <a:gd name="T70" fmla="*/ 484 w 1273"/>
              <a:gd name="T71" fmla="*/ 114 h 291"/>
              <a:gd name="T72" fmla="*/ 675 w 1273"/>
              <a:gd name="T73" fmla="*/ 76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73" h="291">
                <a:moveTo>
                  <a:pt x="776" y="50"/>
                </a:moveTo>
                <a:lnTo>
                  <a:pt x="827" y="38"/>
                </a:lnTo>
                <a:lnTo>
                  <a:pt x="866" y="25"/>
                </a:lnTo>
                <a:lnTo>
                  <a:pt x="904" y="12"/>
                </a:lnTo>
                <a:lnTo>
                  <a:pt x="942" y="12"/>
                </a:lnTo>
                <a:lnTo>
                  <a:pt x="967" y="0"/>
                </a:lnTo>
                <a:lnTo>
                  <a:pt x="1005" y="0"/>
                </a:lnTo>
                <a:lnTo>
                  <a:pt x="1031" y="0"/>
                </a:lnTo>
                <a:lnTo>
                  <a:pt x="1044" y="0"/>
                </a:lnTo>
                <a:lnTo>
                  <a:pt x="1082" y="0"/>
                </a:lnTo>
                <a:lnTo>
                  <a:pt x="1120" y="0"/>
                </a:lnTo>
                <a:lnTo>
                  <a:pt x="1158" y="12"/>
                </a:lnTo>
                <a:lnTo>
                  <a:pt x="1196" y="12"/>
                </a:lnTo>
                <a:lnTo>
                  <a:pt x="1209" y="25"/>
                </a:lnTo>
                <a:lnTo>
                  <a:pt x="1234" y="38"/>
                </a:lnTo>
                <a:lnTo>
                  <a:pt x="1247" y="38"/>
                </a:lnTo>
                <a:lnTo>
                  <a:pt x="1247" y="50"/>
                </a:lnTo>
                <a:lnTo>
                  <a:pt x="1260" y="63"/>
                </a:lnTo>
                <a:lnTo>
                  <a:pt x="1273" y="76"/>
                </a:lnTo>
                <a:lnTo>
                  <a:pt x="1273" y="88"/>
                </a:lnTo>
                <a:lnTo>
                  <a:pt x="1260" y="101"/>
                </a:lnTo>
                <a:lnTo>
                  <a:pt x="1234" y="114"/>
                </a:lnTo>
                <a:lnTo>
                  <a:pt x="1209" y="126"/>
                </a:lnTo>
                <a:lnTo>
                  <a:pt x="1158" y="139"/>
                </a:lnTo>
                <a:lnTo>
                  <a:pt x="1120" y="139"/>
                </a:lnTo>
                <a:lnTo>
                  <a:pt x="1056" y="152"/>
                </a:lnTo>
                <a:lnTo>
                  <a:pt x="1031" y="152"/>
                </a:lnTo>
                <a:lnTo>
                  <a:pt x="993" y="152"/>
                </a:lnTo>
                <a:lnTo>
                  <a:pt x="929" y="164"/>
                </a:lnTo>
                <a:lnTo>
                  <a:pt x="866" y="164"/>
                </a:lnTo>
                <a:lnTo>
                  <a:pt x="802" y="177"/>
                </a:lnTo>
                <a:lnTo>
                  <a:pt x="751" y="190"/>
                </a:lnTo>
                <a:lnTo>
                  <a:pt x="713" y="190"/>
                </a:lnTo>
                <a:lnTo>
                  <a:pt x="662" y="203"/>
                </a:lnTo>
                <a:lnTo>
                  <a:pt x="624" y="203"/>
                </a:lnTo>
                <a:lnTo>
                  <a:pt x="598" y="203"/>
                </a:lnTo>
                <a:lnTo>
                  <a:pt x="535" y="228"/>
                </a:lnTo>
                <a:lnTo>
                  <a:pt x="471" y="241"/>
                </a:lnTo>
                <a:lnTo>
                  <a:pt x="408" y="253"/>
                </a:lnTo>
                <a:lnTo>
                  <a:pt x="331" y="266"/>
                </a:lnTo>
                <a:lnTo>
                  <a:pt x="293" y="266"/>
                </a:lnTo>
                <a:lnTo>
                  <a:pt x="268" y="279"/>
                </a:lnTo>
                <a:lnTo>
                  <a:pt x="242" y="279"/>
                </a:lnTo>
                <a:lnTo>
                  <a:pt x="217" y="291"/>
                </a:lnTo>
                <a:lnTo>
                  <a:pt x="191" y="291"/>
                </a:lnTo>
                <a:lnTo>
                  <a:pt x="179" y="291"/>
                </a:lnTo>
                <a:lnTo>
                  <a:pt x="166" y="291"/>
                </a:lnTo>
                <a:lnTo>
                  <a:pt x="153" y="291"/>
                </a:lnTo>
                <a:lnTo>
                  <a:pt x="140" y="291"/>
                </a:lnTo>
                <a:lnTo>
                  <a:pt x="115" y="291"/>
                </a:lnTo>
                <a:lnTo>
                  <a:pt x="89" y="279"/>
                </a:lnTo>
                <a:lnTo>
                  <a:pt x="64" y="253"/>
                </a:lnTo>
                <a:lnTo>
                  <a:pt x="39" y="241"/>
                </a:lnTo>
                <a:lnTo>
                  <a:pt x="26" y="215"/>
                </a:lnTo>
                <a:lnTo>
                  <a:pt x="13" y="203"/>
                </a:lnTo>
                <a:lnTo>
                  <a:pt x="0" y="203"/>
                </a:lnTo>
                <a:lnTo>
                  <a:pt x="0" y="190"/>
                </a:lnTo>
                <a:lnTo>
                  <a:pt x="13" y="190"/>
                </a:lnTo>
                <a:lnTo>
                  <a:pt x="26" y="190"/>
                </a:lnTo>
                <a:lnTo>
                  <a:pt x="39" y="177"/>
                </a:lnTo>
                <a:lnTo>
                  <a:pt x="64" y="177"/>
                </a:lnTo>
                <a:lnTo>
                  <a:pt x="77" y="177"/>
                </a:lnTo>
                <a:lnTo>
                  <a:pt x="102" y="177"/>
                </a:lnTo>
                <a:lnTo>
                  <a:pt x="128" y="177"/>
                </a:lnTo>
                <a:lnTo>
                  <a:pt x="153" y="177"/>
                </a:lnTo>
                <a:lnTo>
                  <a:pt x="191" y="164"/>
                </a:lnTo>
                <a:lnTo>
                  <a:pt x="229" y="164"/>
                </a:lnTo>
                <a:lnTo>
                  <a:pt x="268" y="164"/>
                </a:lnTo>
                <a:lnTo>
                  <a:pt x="306" y="152"/>
                </a:lnTo>
                <a:lnTo>
                  <a:pt x="344" y="139"/>
                </a:lnTo>
                <a:lnTo>
                  <a:pt x="395" y="126"/>
                </a:lnTo>
                <a:lnTo>
                  <a:pt x="484" y="114"/>
                </a:lnTo>
                <a:lnTo>
                  <a:pt x="573" y="88"/>
                </a:lnTo>
                <a:lnTo>
                  <a:pt x="675" y="76"/>
                </a:lnTo>
                <a:lnTo>
                  <a:pt x="776" y="5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0930" name="Freeform 34"/>
          <p:cNvSpPr>
            <a:spLocks noChangeArrowheads="1"/>
          </p:cNvSpPr>
          <p:nvPr/>
        </p:nvSpPr>
        <p:spPr bwMode="auto">
          <a:xfrm>
            <a:off x="6530976" y="2360084"/>
            <a:ext cx="517525" cy="1845733"/>
          </a:xfrm>
          <a:custGeom>
            <a:avLst/>
            <a:gdLst>
              <a:gd name="T0" fmla="*/ 801 w 814"/>
              <a:gd name="T1" fmla="*/ 469 h 2180"/>
              <a:gd name="T2" fmla="*/ 788 w 814"/>
              <a:gd name="T3" fmla="*/ 596 h 2180"/>
              <a:gd name="T4" fmla="*/ 788 w 814"/>
              <a:gd name="T5" fmla="*/ 723 h 2180"/>
              <a:gd name="T6" fmla="*/ 776 w 814"/>
              <a:gd name="T7" fmla="*/ 900 h 2180"/>
              <a:gd name="T8" fmla="*/ 750 w 814"/>
              <a:gd name="T9" fmla="*/ 1077 h 2180"/>
              <a:gd name="T10" fmla="*/ 725 w 814"/>
              <a:gd name="T11" fmla="*/ 1255 h 2180"/>
              <a:gd name="T12" fmla="*/ 699 w 814"/>
              <a:gd name="T13" fmla="*/ 1394 h 2180"/>
              <a:gd name="T14" fmla="*/ 661 w 814"/>
              <a:gd name="T15" fmla="*/ 1521 h 2180"/>
              <a:gd name="T16" fmla="*/ 623 w 814"/>
              <a:gd name="T17" fmla="*/ 1622 h 2180"/>
              <a:gd name="T18" fmla="*/ 572 w 814"/>
              <a:gd name="T19" fmla="*/ 1711 h 2180"/>
              <a:gd name="T20" fmla="*/ 534 w 814"/>
              <a:gd name="T21" fmla="*/ 1800 h 2180"/>
              <a:gd name="T22" fmla="*/ 470 w 814"/>
              <a:gd name="T23" fmla="*/ 1863 h 2180"/>
              <a:gd name="T24" fmla="*/ 381 w 814"/>
              <a:gd name="T25" fmla="*/ 1952 h 2180"/>
              <a:gd name="T26" fmla="*/ 241 w 814"/>
              <a:gd name="T27" fmla="*/ 2066 h 2180"/>
              <a:gd name="T28" fmla="*/ 127 w 814"/>
              <a:gd name="T29" fmla="*/ 2129 h 2180"/>
              <a:gd name="T30" fmla="*/ 76 w 814"/>
              <a:gd name="T31" fmla="*/ 2155 h 2180"/>
              <a:gd name="T32" fmla="*/ 25 w 814"/>
              <a:gd name="T33" fmla="*/ 2180 h 2180"/>
              <a:gd name="T34" fmla="*/ 0 w 814"/>
              <a:gd name="T35" fmla="*/ 2180 h 2180"/>
              <a:gd name="T36" fmla="*/ 12 w 814"/>
              <a:gd name="T37" fmla="*/ 2142 h 2180"/>
              <a:gd name="T38" fmla="*/ 63 w 814"/>
              <a:gd name="T39" fmla="*/ 2104 h 2180"/>
              <a:gd name="T40" fmla="*/ 140 w 814"/>
              <a:gd name="T41" fmla="*/ 2040 h 2180"/>
              <a:gd name="T42" fmla="*/ 229 w 814"/>
              <a:gd name="T43" fmla="*/ 1964 h 2180"/>
              <a:gd name="T44" fmla="*/ 305 w 814"/>
              <a:gd name="T45" fmla="*/ 1876 h 2180"/>
              <a:gd name="T46" fmla="*/ 381 w 814"/>
              <a:gd name="T47" fmla="*/ 1774 h 2180"/>
              <a:gd name="T48" fmla="*/ 445 w 814"/>
              <a:gd name="T49" fmla="*/ 1660 h 2180"/>
              <a:gd name="T50" fmla="*/ 509 w 814"/>
              <a:gd name="T51" fmla="*/ 1534 h 2180"/>
              <a:gd name="T52" fmla="*/ 547 w 814"/>
              <a:gd name="T53" fmla="*/ 1394 h 2180"/>
              <a:gd name="T54" fmla="*/ 585 w 814"/>
              <a:gd name="T55" fmla="*/ 1242 h 2180"/>
              <a:gd name="T56" fmla="*/ 610 w 814"/>
              <a:gd name="T57" fmla="*/ 1065 h 2180"/>
              <a:gd name="T58" fmla="*/ 636 w 814"/>
              <a:gd name="T59" fmla="*/ 875 h 2180"/>
              <a:gd name="T60" fmla="*/ 636 w 814"/>
              <a:gd name="T61" fmla="*/ 697 h 2180"/>
              <a:gd name="T62" fmla="*/ 648 w 814"/>
              <a:gd name="T63" fmla="*/ 545 h 2180"/>
              <a:gd name="T64" fmla="*/ 648 w 814"/>
              <a:gd name="T65" fmla="*/ 419 h 2180"/>
              <a:gd name="T66" fmla="*/ 636 w 814"/>
              <a:gd name="T67" fmla="*/ 305 h 2180"/>
              <a:gd name="T68" fmla="*/ 623 w 814"/>
              <a:gd name="T69" fmla="*/ 216 h 2180"/>
              <a:gd name="T70" fmla="*/ 610 w 814"/>
              <a:gd name="T71" fmla="*/ 152 h 2180"/>
              <a:gd name="T72" fmla="*/ 585 w 814"/>
              <a:gd name="T73" fmla="*/ 102 h 2180"/>
              <a:gd name="T74" fmla="*/ 572 w 814"/>
              <a:gd name="T75" fmla="*/ 76 h 2180"/>
              <a:gd name="T76" fmla="*/ 559 w 814"/>
              <a:gd name="T77" fmla="*/ 51 h 2180"/>
              <a:gd name="T78" fmla="*/ 547 w 814"/>
              <a:gd name="T79" fmla="*/ 26 h 2180"/>
              <a:gd name="T80" fmla="*/ 559 w 814"/>
              <a:gd name="T81" fmla="*/ 0 h 2180"/>
              <a:gd name="T82" fmla="*/ 585 w 814"/>
              <a:gd name="T83" fmla="*/ 0 h 2180"/>
              <a:gd name="T84" fmla="*/ 610 w 814"/>
              <a:gd name="T85" fmla="*/ 0 h 2180"/>
              <a:gd name="T86" fmla="*/ 661 w 814"/>
              <a:gd name="T87" fmla="*/ 13 h 2180"/>
              <a:gd name="T88" fmla="*/ 712 w 814"/>
              <a:gd name="T89" fmla="*/ 38 h 2180"/>
              <a:gd name="T90" fmla="*/ 763 w 814"/>
              <a:gd name="T91" fmla="*/ 51 h 2180"/>
              <a:gd name="T92" fmla="*/ 788 w 814"/>
              <a:gd name="T93" fmla="*/ 76 h 2180"/>
              <a:gd name="T94" fmla="*/ 814 w 814"/>
              <a:gd name="T95" fmla="*/ 89 h 2180"/>
              <a:gd name="T96" fmla="*/ 814 w 814"/>
              <a:gd name="T97" fmla="*/ 127 h 2180"/>
              <a:gd name="T98" fmla="*/ 801 w 814"/>
              <a:gd name="T99" fmla="*/ 203 h 2180"/>
              <a:gd name="T100" fmla="*/ 801 w 814"/>
              <a:gd name="T101" fmla="*/ 241 h 2180"/>
              <a:gd name="T102" fmla="*/ 801 w 814"/>
              <a:gd name="T103" fmla="*/ 305 h 2180"/>
              <a:gd name="T104" fmla="*/ 801 w 814"/>
              <a:gd name="T105" fmla="*/ 381 h 2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14" h="2180">
                <a:moveTo>
                  <a:pt x="801" y="431"/>
                </a:moveTo>
                <a:lnTo>
                  <a:pt x="801" y="469"/>
                </a:lnTo>
                <a:lnTo>
                  <a:pt x="801" y="533"/>
                </a:lnTo>
                <a:lnTo>
                  <a:pt x="788" y="596"/>
                </a:lnTo>
                <a:lnTo>
                  <a:pt x="788" y="659"/>
                </a:lnTo>
                <a:lnTo>
                  <a:pt x="788" y="723"/>
                </a:lnTo>
                <a:lnTo>
                  <a:pt x="776" y="811"/>
                </a:lnTo>
                <a:lnTo>
                  <a:pt x="776" y="900"/>
                </a:lnTo>
                <a:lnTo>
                  <a:pt x="763" y="989"/>
                </a:lnTo>
                <a:lnTo>
                  <a:pt x="750" y="1077"/>
                </a:lnTo>
                <a:lnTo>
                  <a:pt x="738" y="1166"/>
                </a:lnTo>
                <a:lnTo>
                  <a:pt x="725" y="1255"/>
                </a:lnTo>
                <a:lnTo>
                  <a:pt x="712" y="1331"/>
                </a:lnTo>
                <a:lnTo>
                  <a:pt x="699" y="1394"/>
                </a:lnTo>
                <a:lnTo>
                  <a:pt x="687" y="1470"/>
                </a:lnTo>
                <a:lnTo>
                  <a:pt x="661" y="1521"/>
                </a:lnTo>
                <a:lnTo>
                  <a:pt x="648" y="1572"/>
                </a:lnTo>
                <a:lnTo>
                  <a:pt x="623" y="1622"/>
                </a:lnTo>
                <a:lnTo>
                  <a:pt x="598" y="1673"/>
                </a:lnTo>
                <a:lnTo>
                  <a:pt x="572" y="1711"/>
                </a:lnTo>
                <a:lnTo>
                  <a:pt x="559" y="1749"/>
                </a:lnTo>
                <a:lnTo>
                  <a:pt x="534" y="1800"/>
                </a:lnTo>
                <a:lnTo>
                  <a:pt x="496" y="1838"/>
                </a:lnTo>
                <a:lnTo>
                  <a:pt x="470" y="1863"/>
                </a:lnTo>
                <a:lnTo>
                  <a:pt x="445" y="1901"/>
                </a:lnTo>
                <a:lnTo>
                  <a:pt x="381" y="1952"/>
                </a:lnTo>
                <a:lnTo>
                  <a:pt x="318" y="2015"/>
                </a:lnTo>
                <a:lnTo>
                  <a:pt x="241" y="2066"/>
                </a:lnTo>
                <a:lnTo>
                  <a:pt x="165" y="2116"/>
                </a:lnTo>
                <a:lnTo>
                  <a:pt x="127" y="2129"/>
                </a:lnTo>
                <a:lnTo>
                  <a:pt x="101" y="2142"/>
                </a:lnTo>
                <a:lnTo>
                  <a:pt x="76" y="2155"/>
                </a:lnTo>
                <a:lnTo>
                  <a:pt x="51" y="2167"/>
                </a:lnTo>
                <a:lnTo>
                  <a:pt x="25" y="2180"/>
                </a:lnTo>
                <a:lnTo>
                  <a:pt x="12" y="2180"/>
                </a:lnTo>
                <a:lnTo>
                  <a:pt x="0" y="2180"/>
                </a:lnTo>
                <a:lnTo>
                  <a:pt x="0" y="2167"/>
                </a:lnTo>
                <a:lnTo>
                  <a:pt x="12" y="2142"/>
                </a:lnTo>
                <a:lnTo>
                  <a:pt x="38" y="2129"/>
                </a:lnTo>
                <a:lnTo>
                  <a:pt x="63" y="2104"/>
                </a:lnTo>
                <a:lnTo>
                  <a:pt x="101" y="2078"/>
                </a:lnTo>
                <a:lnTo>
                  <a:pt x="140" y="2040"/>
                </a:lnTo>
                <a:lnTo>
                  <a:pt x="178" y="2002"/>
                </a:lnTo>
                <a:lnTo>
                  <a:pt x="229" y="1964"/>
                </a:lnTo>
                <a:lnTo>
                  <a:pt x="267" y="1914"/>
                </a:lnTo>
                <a:lnTo>
                  <a:pt x="305" y="1876"/>
                </a:lnTo>
                <a:lnTo>
                  <a:pt x="343" y="1825"/>
                </a:lnTo>
                <a:lnTo>
                  <a:pt x="381" y="1774"/>
                </a:lnTo>
                <a:lnTo>
                  <a:pt x="419" y="1711"/>
                </a:lnTo>
                <a:lnTo>
                  <a:pt x="445" y="1660"/>
                </a:lnTo>
                <a:lnTo>
                  <a:pt x="483" y="1597"/>
                </a:lnTo>
                <a:lnTo>
                  <a:pt x="509" y="1534"/>
                </a:lnTo>
                <a:lnTo>
                  <a:pt x="521" y="1470"/>
                </a:lnTo>
                <a:lnTo>
                  <a:pt x="547" y="1394"/>
                </a:lnTo>
                <a:lnTo>
                  <a:pt x="559" y="1318"/>
                </a:lnTo>
                <a:lnTo>
                  <a:pt x="585" y="1242"/>
                </a:lnTo>
                <a:lnTo>
                  <a:pt x="598" y="1153"/>
                </a:lnTo>
                <a:lnTo>
                  <a:pt x="610" y="1065"/>
                </a:lnTo>
                <a:lnTo>
                  <a:pt x="623" y="963"/>
                </a:lnTo>
                <a:lnTo>
                  <a:pt x="636" y="875"/>
                </a:lnTo>
                <a:lnTo>
                  <a:pt x="636" y="786"/>
                </a:lnTo>
                <a:lnTo>
                  <a:pt x="636" y="697"/>
                </a:lnTo>
                <a:lnTo>
                  <a:pt x="648" y="621"/>
                </a:lnTo>
                <a:lnTo>
                  <a:pt x="648" y="545"/>
                </a:lnTo>
                <a:lnTo>
                  <a:pt x="648" y="482"/>
                </a:lnTo>
                <a:lnTo>
                  <a:pt x="648" y="419"/>
                </a:lnTo>
                <a:lnTo>
                  <a:pt x="648" y="355"/>
                </a:lnTo>
                <a:lnTo>
                  <a:pt x="636" y="305"/>
                </a:lnTo>
                <a:lnTo>
                  <a:pt x="636" y="254"/>
                </a:lnTo>
                <a:lnTo>
                  <a:pt x="623" y="216"/>
                </a:lnTo>
                <a:lnTo>
                  <a:pt x="623" y="178"/>
                </a:lnTo>
                <a:lnTo>
                  <a:pt x="610" y="152"/>
                </a:lnTo>
                <a:lnTo>
                  <a:pt x="598" y="127"/>
                </a:lnTo>
                <a:lnTo>
                  <a:pt x="585" y="102"/>
                </a:lnTo>
                <a:lnTo>
                  <a:pt x="585" y="89"/>
                </a:lnTo>
                <a:lnTo>
                  <a:pt x="572" y="76"/>
                </a:lnTo>
                <a:lnTo>
                  <a:pt x="559" y="64"/>
                </a:lnTo>
                <a:lnTo>
                  <a:pt x="559" y="51"/>
                </a:lnTo>
                <a:lnTo>
                  <a:pt x="547" y="51"/>
                </a:lnTo>
                <a:lnTo>
                  <a:pt x="547" y="26"/>
                </a:lnTo>
                <a:lnTo>
                  <a:pt x="559" y="13"/>
                </a:lnTo>
                <a:lnTo>
                  <a:pt x="559" y="0"/>
                </a:lnTo>
                <a:lnTo>
                  <a:pt x="572" y="0"/>
                </a:lnTo>
                <a:lnTo>
                  <a:pt x="585" y="0"/>
                </a:lnTo>
                <a:lnTo>
                  <a:pt x="598" y="0"/>
                </a:lnTo>
                <a:lnTo>
                  <a:pt x="610" y="0"/>
                </a:lnTo>
                <a:lnTo>
                  <a:pt x="636" y="13"/>
                </a:lnTo>
                <a:lnTo>
                  <a:pt x="661" y="13"/>
                </a:lnTo>
                <a:lnTo>
                  <a:pt x="687" y="26"/>
                </a:lnTo>
                <a:lnTo>
                  <a:pt x="712" y="38"/>
                </a:lnTo>
                <a:lnTo>
                  <a:pt x="738" y="51"/>
                </a:lnTo>
                <a:lnTo>
                  <a:pt x="763" y="51"/>
                </a:lnTo>
                <a:lnTo>
                  <a:pt x="776" y="64"/>
                </a:lnTo>
                <a:lnTo>
                  <a:pt x="788" y="76"/>
                </a:lnTo>
                <a:lnTo>
                  <a:pt x="801" y="76"/>
                </a:lnTo>
                <a:lnTo>
                  <a:pt x="814" y="89"/>
                </a:lnTo>
                <a:lnTo>
                  <a:pt x="814" y="102"/>
                </a:lnTo>
                <a:lnTo>
                  <a:pt x="814" y="127"/>
                </a:lnTo>
                <a:lnTo>
                  <a:pt x="814" y="178"/>
                </a:lnTo>
                <a:lnTo>
                  <a:pt x="801" y="203"/>
                </a:lnTo>
                <a:lnTo>
                  <a:pt x="801" y="216"/>
                </a:lnTo>
                <a:lnTo>
                  <a:pt x="801" y="241"/>
                </a:lnTo>
                <a:lnTo>
                  <a:pt x="801" y="279"/>
                </a:lnTo>
                <a:lnTo>
                  <a:pt x="801" y="305"/>
                </a:lnTo>
                <a:lnTo>
                  <a:pt x="801" y="343"/>
                </a:lnTo>
                <a:lnTo>
                  <a:pt x="801" y="381"/>
                </a:lnTo>
                <a:lnTo>
                  <a:pt x="801" y="43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0925" name="Freeform 29"/>
          <p:cNvSpPr>
            <a:spLocks noChangeArrowheads="1"/>
          </p:cNvSpPr>
          <p:nvPr/>
        </p:nvSpPr>
        <p:spPr bwMode="auto">
          <a:xfrm>
            <a:off x="5916613" y="3293533"/>
            <a:ext cx="679450" cy="643467"/>
          </a:xfrm>
          <a:custGeom>
            <a:avLst/>
            <a:gdLst>
              <a:gd name="T0" fmla="*/ 152 w 1068"/>
              <a:gd name="T1" fmla="*/ 760 h 760"/>
              <a:gd name="T2" fmla="*/ 127 w 1068"/>
              <a:gd name="T3" fmla="*/ 747 h 760"/>
              <a:gd name="T4" fmla="*/ 102 w 1068"/>
              <a:gd name="T5" fmla="*/ 735 h 760"/>
              <a:gd name="T6" fmla="*/ 76 w 1068"/>
              <a:gd name="T7" fmla="*/ 697 h 760"/>
              <a:gd name="T8" fmla="*/ 25 w 1068"/>
              <a:gd name="T9" fmla="*/ 646 h 760"/>
              <a:gd name="T10" fmla="*/ 12 w 1068"/>
              <a:gd name="T11" fmla="*/ 621 h 760"/>
              <a:gd name="T12" fmla="*/ 0 w 1068"/>
              <a:gd name="T13" fmla="*/ 583 h 760"/>
              <a:gd name="T14" fmla="*/ 0 w 1068"/>
              <a:gd name="T15" fmla="*/ 557 h 760"/>
              <a:gd name="T16" fmla="*/ 25 w 1068"/>
              <a:gd name="T17" fmla="*/ 519 h 760"/>
              <a:gd name="T18" fmla="*/ 76 w 1068"/>
              <a:gd name="T19" fmla="*/ 519 h 760"/>
              <a:gd name="T20" fmla="*/ 127 w 1068"/>
              <a:gd name="T21" fmla="*/ 519 h 760"/>
              <a:gd name="T22" fmla="*/ 165 w 1068"/>
              <a:gd name="T23" fmla="*/ 519 h 760"/>
              <a:gd name="T24" fmla="*/ 191 w 1068"/>
              <a:gd name="T25" fmla="*/ 494 h 760"/>
              <a:gd name="T26" fmla="*/ 216 w 1068"/>
              <a:gd name="T27" fmla="*/ 481 h 760"/>
              <a:gd name="T28" fmla="*/ 267 w 1068"/>
              <a:gd name="T29" fmla="*/ 456 h 760"/>
              <a:gd name="T30" fmla="*/ 318 w 1068"/>
              <a:gd name="T31" fmla="*/ 418 h 760"/>
              <a:gd name="T32" fmla="*/ 394 w 1068"/>
              <a:gd name="T33" fmla="*/ 380 h 760"/>
              <a:gd name="T34" fmla="*/ 470 w 1068"/>
              <a:gd name="T35" fmla="*/ 329 h 760"/>
              <a:gd name="T36" fmla="*/ 572 w 1068"/>
              <a:gd name="T37" fmla="*/ 266 h 760"/>
              <a:gd name="T38" fmla="*/ 674 w 1068"/>
              <a:gd name="T39" fmla="*/ 203 h 760"/>
              <a:gd name="T40" fmla="*/ 763 w 1068"/>
              <a:gd name="T41" fmla="*/ 152 h 760"/>
              <a:gd name="T42" fmla="*/ 852 w 1068"/>
              <a:gd name="T43" fmla="*/ 101 h 760"/>
              <a:gd name="T44" fmla="*/ 916 w 1068"/>
              <a:gd name="T45" fmla="*/ 63 h 760"/>
              <a:gd name="T46" fmla="*/ 979 w 1068"/>
              <a:gd name="T47" fmla="*/ 38 h 760"/>
              <a:gd name="T48" fmla="*/ 1018 w 1068"/>
              <a:gd name="T49" fmla="*/ 12 h 760"/>
              <a:gd name="T50" fmla="*/ 1056 w 1068"/>
              <a:gd name="T51" fmla="*/ 0 h 760"/>
              <a:gd name="T52" fmla="*/ 1068 w 1068"/>
              <a:gd name="T53" fmla="*/ 12 h 760"/>
              <a:gd name="T54" fmla="*/ 1043 w 1068"/>
              <a:gd name="T55" fmla="*/ 38 h 760"/>
              <a:gd name="T56" fmla="*/ 1018 w 1068"/>
              <a:gd name="T57" fmla="*/ 63 h 760"/>
              <a:gd name="T58" fmla="*/ 967 w 1068"/>
              <a:gd name="T59" fmla="*/ 101 h 760"/>
              <a:gd name="T60" fmla="*/ 916 w 1068"/>
              <a:gd name="T61" fmla="*/ 152 h 760"/>
              <a:gd name="T62" fmla="*/ 852 w 1068"/>
              <a:gd name="T63" fmla="*/ 203 h 760"/>
              <a:gd name="T64" fmla="*/ 776 w 1068"/>
              <a:gd name="T65" fmla="*/ 266 h 760"/>
              <a:gd name="T66" fmla="*/ 649 w 1068"/>
              <a:gd name="T67" fmla="*/ 367 h 760"/>
              <a:gd name="T68" fmla="*/ 496 w 1068"/>
              <a:gd name="T69" fmla="*/ 481 h 760"/>
              <a:gd name="T70" fmla="*/ 394 w 1068"/>
              <a:gd name="T71" fmla="*/ 583 h 760"/>
              <a:gd name="T72" fmla="*/ 318 w 1068"/>
              <a:gd name="T73" fmla="*/ 646 h 760"/>
              <a:gd name="T74" fmla="*/ 267 w 1068"/>
              <a:gd name="T75" fmla="*/ 697 h 760"/>
              <a:gd name="T76" fmla="*/ 241 w 1068"/>
              <a:gd name="T77" fmla="*/ 722 h 760"/>
              <a:gd name="T78" fmla="*/ 191 w 1068"/>
              <a:gd name="T79" fmla="*/ 747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68" h="760">
                <a:moveTo>
                  <a:pt x="165" y="760"/>
                </a:moveTo>
                <a:lnTo>
                  <a:pt x="152" y="760"/>
                </a:lnTo>
                <a:lnTo>
                  <a:pt x="140" y="760"/>
                </a:lnTo>
                <a:lnTo>
                  <a:pt x="127" y="747"/>
                </a:lnTo>
                <a:lnTo>
                  <a:pt x="114" y="747"/>
                </a:lnTo>
                <a:lnTo>
                  <a:pt x="102" y="735"/>
                </a:lnTo>
                <a:lnTo>
                  <a:pt x="89" y="722"/>
                </a:lnTo>
                <a:lnTo>
                  <a:pt x="76" y="697"/>
                </a:lnTo>
                <a:lnTo>
                  <a:pt x="63" y="684"/>
                </a:lnTo>
                <a:lnTo>
                  <a:pt x="25" y="646"/>
                </a:lnTo>
                <a:lnTo>
                  <a:pt x="25" y="633"/>
                </a:lnTo>
                <a:lnTo>
                  <a:pt x="12" y="621"/>
                </a:lnTo>
                <a:lnTo>
                  <a:pt x="0" y="595"/>
                </a:lnTo>
                <a:lnTo>
                  <a:pt x="0" y="583"/>
                </a:lnTo>
                <a:lnTo>
                  <a:pt x="0" y="570"/>
                </a:lnTo>
                <a:lnTo>
                  <a:pt x="0" y="557"/>
                </a:lnTo>
                <a:lnTo>
                  <a:pt x="12" y="532"/>
                </a:lnTo>
                <a:lnTo>
                  <a:pt x="25" y="519"/>
                </a:lnTo>
                <a:lnTo>
                  <a:pt x="38" y="519"/>
                </a:lnTo>
                <a:lnTo>
                  <a:pt x="76" y="519"/>
                </a:lnTo>
                <a:lnTo>
                  <a:pt x="102" y="519"/>
                </a:lnTo>
                <a:lnTo>
                  <a:pt x="127" y="519"/>
                </a:lnTo>
                <a:lnTo>
                  <a:pt x="152" y="519"/>
                </a:lnTo>
                <a:lnTo>
                  <a:pt x="165" y="519"/>
                </a:lnTo>
                <a:lnTo>
                  <a:pt x="178" y="507"/>
                </a:lnTo>
                <a:lnTo>
                  <a:pt x="191" y="494"/>
                </a:lnTo>
                <a:lnTo>
                  <a:pt x="203" y="494"/>
                </a:lnTo>
                <a:lnTo>
                  <a:pt x="216" y="481"/>
                </a:lnTo>
                <a:lnTo>
                  <a:pt x="241" y="469"/>
                </a:lnTo>
                <a:lnTo>
                  <a:pt x="267" y="456"/>
                </a:lnTo>
                <a:lnTo>
                  <a:pt x="292" y="443"/>
                </a:lnTo>
                <a:lnTo>
                  <a:pt x="318" y="418"/>
                </a:lnTo>
                <a:lnTo>
                  <a:pt x="356" y="393"/>
                </a:lnTo>
                <a:lnTo>
                  <a:pt x="394" y="380"/>
                </a:lnTo>
                <a:lnTo>
                  <a:pt x="432" y="355"/>
                </a:lnTo>
                <a:lnTo>
                  <a:pt x="470" y="329"/>
                </a:lnTo>
                <a:lnTo>
                  <a:pt x="521" y="291"/>
                </a:lnTo>
                <a:lnTo>
                  <a:pt x="572" y="266"/>
                </a:lnTo>
                <a:lnTo>
                  <a:pt x="623" y="228"/>
                </a:lnTo>
                <a:lnTo>
                  <a:pt x="674" y="203"/>
                </a:lnTo>
                <a:lnTo>
                  <a:pt x="725" y="177"/>
                </a:lnTo>
                <a:lnTo>
                  <a:pt x="763" y="152"/>
                </a:lnTo>
                <a:lnTo>
                  <a:pt x="814" y="127"/>
                </a:lnTo>
                <a:lnTo>
                  <a:pt x="852" y="101"/>
                </a:lnTo>
                <a:lnTo>
                  <a:pt x="890" y="76"/>
                </a:lnTo>
                <a:lnTo>
                  <a:pt x="916" y="63"/>
                </a:lnTo>
                <a:lnTo>
                  <a:pt x="954" y="50"/>
                </a:lnTo>
                <a:lnTo>
                  <a:pt x="979" y="38"/>
                </a:lnTo>
                <a:lnTo>
                  <a:pt x="1005" y="25"/>
                </a:lnTo>
                <a:lnTo>
                  <a:pt x="1018" y="12"/>
                </a:lnTo>
                <a:lnTo>
                  <a:pt x="1043" y="0"/>
                </a:lnTo>
                <a:lnTo>
                  <a:pt x="1056" y="0"/>
                </a:lnTo>
                <a:lnTo>
                  <a:pt x="1068" y="0"/>
                </a:lnTo>
                <a:lnTo>
                  <a:pt x="1068" y="12"/>
                </a:lnTo>
                <a:lnTo>
                  <a:pt x="1056" y="25"/>
                </a:lnTo>
                <a:lnTo>
                  <a:pt x="1043" y="38"/>
                </a:lnTo>
                <a:lnTo>
                  <a:pt x="1030" y="50"/>
                </a:lnTo>
                <a:lnTo>
                  <a:pt x="1018" y="63"/>
                </a:lnTo>
                <a:lnTo>
                  <a:pt x="992" y="76"/>
                </a:lnTo>
                <a:lnTo>
                  <a:pt x="967" y="101"/>
                </a:lnTo>
                <a:lnTo>
                  <a:pt x="941" y="127"/>
                </a:lnTo>
                <a:lnTo>
                  <a:pt x="916" y="152"/>
                </a:lnTo>
                <a:lnTo>
                  <a:pt x="878" y="177"/>
                </a:lnTo>
                <a:lnTo>
                  <a:pt x="852" y="203"/>
                </a:lnTo>
                <a:lnTo>
                  <a:pt x="814" y="228"/>
                </a:lnTo>
                <a:lnTo>
                  <a:pt x="776" y="266"/>
                </a:lnTo>
                <a:lnTo>
                  <a:pt x="725" y="304"/>
                </a:lnTo>
                <a:lnTo>
                  <a:pt x="649" y="367"/>
                </a:lnTo>
                <a:lnTo>
                  <a:pt x="572" y="431"/>
                </a:lnTo>
                <a:lnTo>
                  <a:pt x="496" y="481"/>
                </a:lnTo>
                <a:lnTo>
                  <a:pt x="445" y="532"/>
                </a:lnTo>
                <a:lnTo>
                  <a:pt x="394" y="583"/>
                </a:lnTo>
                <a:lnTo>
                  <a:pt x="343" y="621"/>
                </a:lnTo>
                <a:lnTo>
                  <a:pt x="318" y="646"/>
                </a:lnTo>
                <a:lnTo>
                  <a:pt x="292" y="671"/>
                </a:lnTo>
                <a:lnTo>
                  <a:pt x="267" y="697"/>
                </a:lnTo>
                <a:lnTo>
                  <a:pt x="254" y="709"/>
                </a:lnTo>
                <a:lnTo>
                  <a:pt x="241" y="722"/>
                </a:lnTo>
                <a:lnTo>
                  <a:pt x="216" y="735"/>
                </a:lnTo>
                <a:lnTo>
                  <a:pt x="191" y="747"/>
                </a:lnTo>
                <a:lnTo>
                  <a:pt x="165" y="76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0929" name="Freeform 33"/>
          <p:cNvSpPr>
            <a:spLocks noChangeArrowheads="1"/>
          </p:cNvSpPr>
          <p:nvPr/>
        </p:nvSpPr>
        <p:spPr bwMode="auto">
          <a:xfrm>
            <a:off x="6951663" y="3357034"/>
            <a:ext cx="711200" cy="859367"/>
          </a:xfrm>
          <a:custGeom>
            <a:avLst/>
            <a:gdLst>
              <a:gd name="T0" fmla="*/ 573 w 1120"/>
              <a:gd name="T1" fmla="*/ 633 h 1014"/>
              <a:gd name="T2" fmla="*/ 649 w 1120"/>
              <a:gd name="T3" fmla="*/ 697 h 1014"/>
              <a:gd name="T4" fmla="*/ 738 w 1120"/>
              <a:gd name="T5" fmla="*/ 747 h 1014"/>
              <a:gd name="T6" fmla="*/ 840 w 1120"/>
              <a:gd name="T7" fmla="*/ 811 h 1014"/>
              <a:gd name="T8" fmla="*/ 942 w 1120"/>
              <a:gd name="T9" fmla="*/ 874 h 1014"/>
              <a:gd name="T10" fmla="*/ 1031 w 1120"/>
              <a:gd name="T11" fmla="*/ 912 h 1014"/>
              <a:gd name="T12" fmla="*/ 1082 w 1120"/>
              <a:gd name="T13" fmla="*/ 937 h 1014"/>
              <a:gd name="T14" fmla="*/ 1120 w 1120"/>
              <a:gd name="T15" fmla="*/ 963 h 1014"/>
              <a:gd name="T16" fmla="*/ 1107 w 1120"/>
              <a:gd name="T17" fmla="*/ 988 h 1014"/>
              <a:gd name="T18" fmla="*/ 1056 w 1120"/>
              <a:gd name="T19" fmla="*/ 1001 h 1014"/>
              <a:gd name="T20" fmla="*/ 1018 w 1120"/>
              <a:gd name="T21" fmla="*/ 1014 h 1014"/>
              <a:gd name="T22" fmla="*/ 967 w 1120"/>
              <a:gd name="T23" fmla="*/ 1014 h 1014"/>
              <a:gd name="T24" fmla="*/ 878 w 1120"/>
              <a:gd name="T25" fmla="*/ 1014 h 1014"/>
              <a:gd name="T26" fmla="*/ 789 w 1120"/>
              <a:gd name="T27" fmla="*/ 1014 h 1014"/>
              <a:gd name="T28" fmla="*/ 687 w 1120"/>
              <a:gd name="T29" fmla="*/ 1001 h 1014"/>
              <a:gd name="T30" fmla="*/ 611 w 1120"/>
              <a:gd name="T31" fmla="*/ 988 h 1014"/>
              <a:gd name="T32" fmla="*/ 560 w 1120"/>
              <a:gd name="T33" fmla="*/ 963 h 1014"/>
              <a:gd name="T34" fmla="*/ 522 w 1120"/>
              <a:gd name="T35" fmla="*/ 937 h 1014"/>
              <a:gd name="T36" fmla="*/ 509 w 1120"/>
              <a:gd name="T37" fmla="*/ 912 h 1014"/>
              <a:gd name="T38" fmla="*/ 471 w 1120"/>
              <a:gd name="T39" fmla="*/ 861 h 1014"/>
              <a:gd name="T40" fmla="*/ 420 w 1120"/>
              <a:gd name="T41" fmla="*/ 785 h 1014"/>
              <a:gd name="T42" fmla="*/ 369 w 1120"/>
              <a:gd name="T43" fmla="*/ 684 h 1014"/>
              <a:gd name="T44" fmla="*/ 293 w 1120"/>
              <a:gd name="T45" fmla="*/ 557 h 1014"/>
              <a:gd name="T46" fmla="*/ 204 w 1120"/>
              <a:gd name="T47" fmla="*/ 405 h 1014"/>
              <a:gd name="T48" fmla="*/ 115 w 1120"/>
              <a:gd name="T49" fmla="*/ 228 h 1014"/>
              <a:gd name="T50" fmla="*/ 0 w 1120"/>
              <a:gd name="T51" fmla="*/ 38 h 1014"/>
              <a:gd name="T52" fmla="*/ 115 w 1120"/>
              <a:gd name="T53" fmla="*/ 63 h 1014"/>
              <a:gd name="T54" fmla="*/ 191 w 1120"/>
              <a:gd name="T55" fmla="*/ 165 h 1014"/>
              <a:gd name="T56" fmla="*/ 255 w 1120"/>
              <a:gd name="T57" fmla="*/ 266 h 1014"/>
              <a:gd name="T58" fmla="*/ 318 w 1120"/>
              <a:gd name="T59" fmla="*/ 355 h 1014"/>
              <a:gd name="T60" fmla="*/ 382 w 1120"/>
              <a:gd name="T61" fmla="*/ 418 h 1014"/>
              <a:gd name="T62" fmla="*/ 433 w 1120"/>
              <a:gd name="T63" fmla="*/ 494 h 1014"/>
              <a:gd name="T64" fmla="*/ 484 w 1120"/>
              <a:gd name="T65" fmla="*/ 545 h 1014"/>
              <a:gd name="T66" fmla="*/ 522 w 1120"/>
              <a:gd name="T67" fmla="*/ 583 h 1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0" h="1014">
                <a:moveTo>
                  <a:pt x="535" y="608"/>
                </a:moveTo>
                <a:lnTo>
                  <a:pt x="573" y="633"/>
                </a:lnTo>
                <a:lnTo>
                  <a:pt x="611" y="671"/>
                </a:lnTo>
                <a:lnTo>
                  <a:pt x="649" y="697"/>
                </a:lnTo>
                <a:lnTo>
                  <a:pt x="687" y="722"/>
                </a:lnTo>
                <a:lnTo>
                  <a:pt x="738" y="747"/>
                </a:lnTo>
                <a:lnTo>
                  <a:pt x="789" y="785"/>
                </a:lnTo>
                <a:lnTo>
                  <a:pt x="840" y="811"/>
                </a:lnTo>
                <a:lnTo>
                  <a:pt x="903" y="836"/>
                </a:lnTo>
                <a:lnTo>
                  <a:pt x="942" y="874"/>
                </a:lnTo>
                <a:lnTo>
                  <a:pt x="993" y="899"/>
                </a:lnTo>
                <a:lnTo>
                  <a:pt x="1031" y="912"/>
                </a:lnTo>
                <a:lnTo>
                  <a:pt x="1056" y="925"/>
                </a:lnTo>
                <a:lnTo>
                  <a:pt x="1082" y="937"/>
                </a:lnTo>
                <a:lnTo>
                  <a:pt x="1107" y="950"/>
                </a:lnTo>
                <a:lnTo>
                  <a:pt x="1120" y="963"/>
                </a:lnTo>
                <a:lnTo>
                  <a:pt x="1120" y="976"/>
                </a:lnTo>
                <a:lnTo>
                  <a:pt x="1107" y="988"/>
                </a:lnTo>
                <a:lnTo>
                  <a:pt x="1082" y="988"/>
                </a:lnTo>
                <a:lnTo>
                  <a:pt x="1056" y="1001"/>
                </a:lnTo>
                <a:lnTo>
                  <a:pt x="1043" y="1001"/>
                </a:lnTo>
                <a:lnTo>
                  <a:pt x="1018" y="1014"/>
                </a:lnTo>
                <a:lnTo>
                  <a:pt x="993" y="1014"/>
                </a:lnTo>
                <a:lnTo>
                  <a:pt x="967" y="1014"/>
                </a:lnTo>
                <a:lnTo>
                  <a:pt x="929" y="1014"/>
                </a:lnTo>
                <a:lnTo>
                  <a:pt x="878" y="1014"/>
                </a:lnTo>
                <a:lnTo>
                  <a:pt x="840" y="1014"/>
                </a:lnTo>
                <a:lnTo>
                  <a:pt x="789" y="1014"/>
                </a:lnTo>
                <a:lnTo>
                  <a:pt x="738" y="1001"/>
                </a:lnTo>
                <a:lnTo>
                  <a:pt x="687" y="1001"/>
                </a:lnTo>
                <a:lnTo>
                  <a:pt x="649" y="988"/>
                </a:lnTo>
                <a:lnTo>
                  <a:pt x="611" y="988"/>
                </a:lnTo>
                <a:lnTo>
                  <a:pt x="585" y="976"/>
                </a:lnTo>
                <a:lnTo>
                  <a:pt x="560" y="963"/>
                </a:lnTo>
                <a:lnTo>
                  <a:pt x="535" y="950"/>
                </a:lnTo>
                <a:lnTo>
                  <a:pt x="522" y="937"/>
                </a:lnTo>
                <a:lnTo>
                  <a:pt x="509" y="925"/>
                </a:lnTo>
                <a:lnTo>
                  <a:pt x="509" y="912"/>
                </a:lnTo>
                <a:lnTo>
                  <a:pt x="484" y="887"/>
                </a:lnTo>
                <a:lnTo>
                  <a:pt x="471" y="861"/>
                </a:lnTo>
                <a:lnTo>
                  <a:pt x="445" y="823"/>
                </a:lnTo>
                <a:lnTo>
                  <a:pt x="420" y="785"/>
                </a:lnTo>
                <a:lnTo>
                  <a:pt x="395" y="735"/>
                </a:lnTo>
                <a:lnTo>
                  <a:pt x="369" y="684"/>
                </a:lnTo>
                <a:lnTo>
                  <a:pt x="331" y="621"/>
                </a:lnTo>
                <a:lnTo>
                  <a:pt x="293" y="557"/>
                </a:lnTo>
                <a:lnTo>
                  <a:pt x="255" y="481"/>
                </a:lnTo>
                <a:lnTo>
                  <a:pt x="204" y="405"/>
                </a:lnTo>
                <a:lnTo>
                  <a:pt x="166" y="317"/>
                </a:lnTo>
                <a:lnTo>
                  <a:pt x="115" y="228"/>
                </a:lnTo>
                <a:lnTo>
                  <a:pt x="64" y="139"/>
                </a:lnTo>
                <a:lnTo>
                  <a:pt x="0" y="38"/>
                </a:lnTo>
                <a:lnTo>
                  <a:pt x="77" y="0"/>
                </a:lnTo>
                <a:lnTo>
                  <a:pt x="115" y="63"/>
                </a:lnTo>
                <a:lnTo>
                  <a:pt x="153" y="114"/>
                </a:lnTo>
                <a:lnTo>
                  <a:pt x="191" y="165"/>
                </a:lnTo>
                <a:lnTo>
                  <a:pt x="229" y="215"/>
                </a:lnTo>
                <a:lnTo>
                  <a:pt x="255" y="266"/>
                </a:lnTo>
                <a:lnTo>
                  <a:pt x="293" y="304"/>
                </a:lnTo>
                <a:lnTo>
                  <a:pt x="318" y="355"/>
                </a:lnTo>
                <a:lnTo>
                  <a:pt x="356" y="393"/>
                </a:lnTo>
                <a:lnTo>
                  <a:pt x="382" y="418"/>
                </a:lnTo>
                <a:lnTo>
                  <a:pt x="407" y="456"/>
                </a:lnTo>
                <a:lnTo>
                  <a:pt x="433" y="494"/>
                </a:lnTo>
                <a:lnTo>
                  <a:pt x="458" y="519"/>
                </a:lnTo>
                <a:lnTo>
                  <a:pt x="484" y="545"/>
                </a:lnTo>
                <a:lnTo>
                  <a:pt x="496" y="570"/>
                </a:lnTo>
                <a:lnTo>
                  <a:pt x="522" y="583"/>
                </a:lnTo>
                <a:lnTo>
                  <a:pt x="535" y="60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147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扶</a:t>
            </a:r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着</a:t>
            </a:r>
            <a:endParaRPr lang="zh-CN" altLang="en-US" sz="6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矩形 2"/>
          <p:cNvSpPr>
            <a:spLocks noChangeArrowheads="1"/>
          </p:cNvSpPr>
          <p:nvPr/>
        </p:nvSpPr>
        <p:spPr bwMode="auto">
          <a:xfrm>
            <a:off x="5186364" y="4897967"/>
            <a:ext cx="358933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扌的横短一提要长，夫字两横要靠上，竖撇贯穿两横，捺在第二横下、要舒展。</a:t>
            </a:r>
            <a:endParaRPr lang="zh-CN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3" name="矩形 4"/>
          <p:cNvSpPr>
            <a:spLocks noChangeArrowheads="1"/>
          </p:cNvSpPr>
          <p:nvPr/>
        </p:nvSpPr>
        <p:spPr bwMode="auto">
          <a:xfrm>
            <a:off x="2628901" y="255270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扶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2860676" y="158538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fú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06439" y="4167718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</a:rPr>
              <a:t>左右</a:t>
            </a:r>
            <a:endParaRPr lang="zh-CN" altLang="en-US" sz="2200" b="1" dirty="0" smtClean="0">
              <a:latin typeface="+mj-ea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06438" y="5268384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>
                <a:solidFill>
                  <a:srgbClr val="000000"/>
                </a:solidFill>
                <a:latin typeface="+mj-ea"/>
              </a:rPr>
              <a:t>搀扶　</a:t>
            </a:r>
            <a:r>
              <a:rPr lang="zh-CN" altLang="en-US" sz="2200" b="1" dirty="0" smtClean="0">
                <a:solidFill>
                  <a:srgbClr val="000000"/>
                </a:solidFill>
                <a:latin typeface="+mj-ea"/>
              </a:rPr>
              <a:t> 扶老携幼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06438" y="5831417"/>
            <a:ext cx="451961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>
                <a:latin typeface="+mj-ea"/>
                <a:ea typeface="+mj-ea"/>
              </a:rPr>
              <a:t>我扶着老奶奶顺利通过马路。 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06439" y="4692651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F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>
                <a:latin typeface="+mj-ea"/>
                <a:ea typeface="+mj-ea"/>
              </a:rPr>
              <a:t>扌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grpSp>
        <p:nvGrpSpPr>
          <p:cNvPr id="48155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40" name="圆角矩形 39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pic>
        <p:nvPicPr>
          <p:cNvPr id="48158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0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0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0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0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0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1"/>
          <p:cNvSpPr>
            <a:spLocks noChangeArrowheads="1"/>
          </p:cNvSpPr>
          <p:nvPr/>
        </p:nvSpPr>
        <p:spPr bwMode="auto">
          <a:xfrm>
            <a:off x="1027114" y="2154767"/>
            <a:ext cx="70500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初读课文后，你感受到了什么？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11"/>
          <p:cNvSpPr>
            <a:spLocks noChangeArrowheads="1"/>
          </p:cNvSpPr>
          <p:nvPr/>
        </p:nvSpPr>
        <p:spPr bwMode="auto">
          <a:xfrm>
            <a:off x="1111250" y="3149600"/>
            <a:ext cx="69659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723900"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</a:rPr>
              <a:t>读完这篇课文，让我们真切地感受到猎人海力布的热心助人、舍己为人。</a:t>
            </a:r>
            <a:endParaRPr lang="zh-CN" altLang="en-US" sz="2800" b="1" dirty="0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50179" name="组合 3"/>
          <p:cNvGrpSpPr/>
          <p:nvPr/>
        </p:nvGrpSpPr>
        <p:grpSpPr bwMode="auto">
          <a:xfrm>
            <a:off x="530226" y="1399118"/>
            <a:ext cx="2125689" cy="633868"/>
            <a:chOff x="638175" y="996434"/>
            <a:chExt cx="2125723" cy="476250"/>
          </a:xfrm>
        </p:grpSpPr>
        <p:sp>
          <p:nvSpPr>
            <p:cNvPr id="50180" name="矩形 2"/>
            <p:cNvSpPr>
              <a:spLocks noChangeArrowheads="1"/>
            </p:cNvSpPr>
            <p:nvPr/>
          </p:nvSpPr>
          <p:spPr bwMode="auto">
            <a:xfrm>
              <a:off x="1142915" y="996434"/>
              <a:ext cx="1620983" cy="3931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课堂小结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638175" y="1022866"/>
              <a:ext cx="590465" cy="449818"/>
            </a:xfrm>
            <a:prstGeom prst="roundRect">
              <a:avLst>
                <a:gd name="adj" fmla="val 10000"/>
              </a:avLst>
            </a:prstGeom>
            <a:blipFill>
              <a:blip r:embed="rId1" cstate="email"/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7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470275" y="99484"/>
            <a:ext cx="2203450" cy="70273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595314" y="1864784"/>
            <a:ext cx="7583487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一、看拼音，写词语。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3730">
              <a:defRPr/>
            </a:pPr>
            <a:r>
              <a:rPr lang="en-US" altLang="zh-CN" sz="2400" b="1" dirty="0" err="1"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chóu</a:t>
            </a:r>
            <a:r>
              <a:rPr lang="en-US" altLang="zh-CN" sz="2400" b="1" dirty="0"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xiè</a:t>
            </a:r>
            <a:r>
              <a:rPr lang="en-US" altLang="zh-CN" sz="2400" b="1" dirty="0"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　 　</a:t>
            </a:r>
            <a:r>
              <a:rPr lang="en-US" altLang="zh-CN" sz="2400" b="1" dirty="0" err="1"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dīng</a:t>
            </a:r>
            <a:r>
              <a:rPr lang="en-US" altLang="zh-CN" sz="2400" b="1" dirty="0"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zhǔ</a:t>
            </a:r>
            <a:r>
              <a:rPr lang="en-US" altLang="zh-CN" sz="2400" b="1" dirty="0"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       </a:t>
            </a:r>
            <a:r>
              <a:rPr lang="en-US" altLang="zh-CN" sz="2400" b="1" dirty="0" err="1"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qiān</a:t>
            </a:r>
            <a:r>
              <a:rPr lang="en-US" altLang="zh-CN" sz="2400" b="1" dirty="0"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zhēn</a:t>
            </a:r>
            <a:r>
              <a:rPr lang="en-US" altLang="zh-CN" sz="2400" b="1" dirty="0"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wàn</a:t>
            </a:r>
            <a:r>
              <a:rPr lang="en-US" altLang="zh-CN" sz="2400" b="1" dirty="0"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què</a:t>
            </a:r>
            <a:r>
              <a:rPr lang="en-US" altLang="zh-CN" sz="2400" b="1" dirty="0"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　</a:t>
            </a:r>
            <a:endParaRPr lang="zh-CN" altLang="en-US" sz="2400" b="1" dirty="0">
              <a:latin typeface="方正姚体" pitchFamily="2" charset="-122"/>
              <a:ea typeface="方正姚体" pitchFamily="2" charset="-122"/>
              <a:cs typeface="Times New Roman" panose="02020603050405020304" pitchFamily="18" charset="0"/>
            </a:endParaRPr>
          </a:p>
          <a:p>
            <a:pPr marL="633730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     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     )            (                       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3730">
              <a:defRPr/>
            </a:pPr>
            <a:r>
              <a:rPr lang="en-US" altLang="zh-CN" sz="2400" b="1" dirty="0" err="1"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jiāo</a:t>
            </a:r>
            <a:r>
              <a:rPr lang="en-US" altLang="zh-CN" sz="2400" b="1" dirty="0"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jí</a:t>
            </a:r>
            <a:r>
              <a:rPr lang="en-US" altLang="zh-CN" sz="2400" b="1" dirty="0"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2400" b="1" dirty="0" err="1"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fā</a:t>
            </a:r>
            <a:r>
              <a:rPr lang="en-US" altLang="zh-CN" sz="2400" b="1" dirty="0"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shì</a:t>
            </a:r>
            <a:r>
              <a:rPr lang="en-US" altLang="zh-CN" sz="2400" b="1" dirty="0"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　　 　</a:t>
            </a:r>
            <a:r>
              <a:rPr lang="en-US" altLang="zh-CN" sz="2400" b="1" dirty="0" err="1"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chí</a:t>
            </a:r>
            <a:r>
              <a:rPr lang="en-US" altLang="zh-CN" sz="2400" b="1" dirty="0"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yán</a:t>
            </a:r>
            <a:endParaRPr lang="en-US" altLang="zh-CN" sz="2400" b="1" dirty="0">
              <a:latin typeface="方正姚体" pitchFamily="2" charset="-122"/>
              <a:ea typeface="方正姚体" pitchFamily="2" charset="-122"/>
              <a:cs typeface="Times New Roman" panose="02020603050405020304" pitchFamily="18" charset="0"/>
            </a:endParaRPr>
          </a:p>
          <a:p>
            <a:pPr marL="633730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     )            (         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      )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3730">
              <a:defRPr/>
            </a:pPr>
            <a:r>
              <a:rPr lang="en-US" altLang="zh-CN" sz="2400" b="1" dirty="0" err="1"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kuánɡ</a:t>
            </a:r>
            <a:r>
              <a:rPr lang="en-US" altLang="zh-CN" sz="2400" b="1" dirty="0"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fēnɡ</a:t>
            </a:r>
            <a:r>
              <a:rPr lang="en-US" altLang="zh-CN" sz="2400" b="1" dirty="0"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nù</a:t>
            </a:r>
            <a:r>
              <a:rPr lang="en-US" altLang="zh-CN" sz="2400" b="1" dirty="0"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háo</a:t>
            </a:r>
            <a:r>
              <a:rPr lang="zh-CN" altLang="en-US" sz="2400" b="1" dirty="0"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　            </a:t>
            </a:r>
            <a:r>
              <a:rPr lang="en-US" altLang="zh-CN" sz="2400" b="1" dirty="0" err="1"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hòu</a:t>
            </a:r>
            <a:r>
              <a:rPr lang="en-US" altLang="zh-CN" sz="2400" b="1" dirty="0"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huǐ</a:t>
            </a:r>
            <a:endParaRPr lang="en-US" altLang="zh-CN" sz="2400" b="1" dirty="0">
              <a:latin typeface="方正姚体" pitchFamily="2" charset="-122"/>
              <a:ea typeface="方正姚体" pitchFamily="2" charset="-122"/>
              <a:cs typeface="Times New Roman" panose="02020603050405020304" pitchFamily="18" charset="0"/>
            </a:endParaRPr>
          </a:p>
          <a:p>
            <a:pPr marL="633730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                      )              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      )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350964" y="3289301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</a:rPr>
              <a:t>酬谢</a:t>
            </a: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160714" y="3278718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</a:rPr>
              <a:t>叮嘱</a:t>
            </a:r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140325" y="3268134"/>
            <a:ext cx="1422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</a:rPr>
              <a:t>千真万确</a:t>
            </a:r>
            <a:endParaRPr lang="zh-CN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371601" y="4476751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</a:rPr>
              <a:t>焦急</a:t>
            </a:r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160714" y="4502151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</a:rPr>
              <a:t>发誓</a:t>
            </a:r>
            <a:endParaRPr lang="zh-CN" alt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000626" y="4364567"/>
            <a:ext cx="803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</a:rPr>
              <a:t>迟延</a:t>
            </a:r>
            <a:endParaRPr lang="zh-CN" alt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647825" y="5729818"/>
            <a:ext cx="1422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</a:rPr>
              <a:t>狂风怒号</a:t>
            </a:r>
            <a:endParaRPr lang="zh-CN" alt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957764" y="5558367"/>
            <a:ext cx="803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</a:rPr>
              <a:t>后悔</a:t>
            </a:r>
            <a:endParaRPr lang="zh-CN" alt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7038" y="1151467"/>
            <a:ext cx="82804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二、选词填空。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酬谢 答谢 报酬</a:t>
            </a:r>
            <a:endParaRPr lang="zh-CN" altLang="en-US" sz="2400" b="1" dirty="0"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266700" indent="-266700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姐姐结婚很多人来祝福，爸爸举办了一次盛大的宴会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     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各位朋友。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66700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海力布救了小白蛇，小白蛇说它的爸爸一定会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     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他的。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66700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哥哥与朋友做生意，今天他的朋友给他发来了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     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972301" y="4845051"/>
            <a:ext cx="822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</a:rPr>
              <a:t>报酬</a:t>
            </a:r>
            <a:endParaRPr lang="zh-CN" alt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796926" y="3536951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</a:rPr>
              <a:t>答谢</a:t>
            </a:r>
            <a:endParaRPr lang="zh-CN" altLang="en-US"/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986589" y="4265084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</a:rPr>
              <a:t>酬谢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矩形 1"/>
          <p:cNvSpPr>
            <a:spLocks noChangeArrowheads="1"/>
          </p:cNvSpPr>
          <p:nvPr/>
        </p:nvSpPr>
        <p:spPr bwMode="auto">
          <a:xfrm>
            <a:off x="944563" y="4948767"/>
            <a:ext cx="7359650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22300">
              <a:lnSpc>
                <a:spcPct val="130000"/>
              </a:lnSpc>
            </a:pP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有一块奇特的石头，传说是海力布变的，海力布是一个猎人，怎么变成了一块石头呢？ </a:t>
            </a:r>
            <a:endParaRPr lang="zh-CN" altLang="en-US" sz="24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396083" y="1078484"/>
            <a:ext cx="4362039" cy="3728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2895601" y="2309446"/>
            <a:ext cx="577691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甘珠尔扎布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(1903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年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7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月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17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日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—1970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年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      别名韩绍约、川岛隆良，蒙古族， 辽宁彰武人。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《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猎人海力布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》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是甘珠尔扎布整理的。民间故事有两个突出的特点：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1.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时代久远，往往伴随着人类的成长历程而经久不衰；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2.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口头传播，民间故事大都以口头形式传播。从这两个特点，我们就可以发现：民间故事往往因为时代久远、又是口头传播，所以很难找到一个确切的作者。</a:t>
            </a:r>
            <a:endParaRPr lang="zh-CN" altLang="en-US" sz="20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93688" y="2552833"/>
            <a:ext cx="2487613" cy="32032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Administrator\Desktop\3333\助读资料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6150" y="91017"/>
            <a:ext cx="2171700" cy="75988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20"/>
          <p:cNvGrpSpPr/>
          <p:nvPr/>
        </p:nvGrpSpPr>
        <p:grpSpPr>
          <a:xfrm>
            <a:off x="512494" y="1087262"/>
            <a:ext cx="1772205" cy="672451"/>
            <a:chOff x="854820" y="1213040"/>
            <a:chExt cx="1772205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9" name="圆角矩形 8"/>
            <p:cNvSpPr/>
            <p:nvPr/>
          </p:nvSpPr>
          <p:spPr>
            <a:xfrm>
              <a:off x="906463" y="1213040"/>
              <a:ext cx="1667986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走近作者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直线连接符 21"/>
            <p:cNvSpPr>
              <a:spLocks noChangeShapeType="1"/>
            </p:cNvSpPr>
            <p:nvPr/>
          </p:nvSpPr>
          <p:spPr bwMode="auto">
            <a:xfrm flipV="1">
              <a:off x="854820" y="1717378"/>
              <a:ext cx="1772205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54051" y="1894417"/>
            <a:ext cx="7743825" cy="30931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5600" indent="-355600">
              <a:lnSpc>
                <a:spcPct val="150000"/>
              </a:lnSpc>
              <a:defRPr/>
            </a:pPr>
            <a:r>
              <a:rPr lang="en-US" altLang="zh-CN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会认本课</a:t>
            </a:r>
            <a:r>
              <a:rPr lang="en-US" altLang="zh-CN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个生字，会写</a:t>
            </a:r>
            <a:r>
              <a:rPr lang="en-US" altLang="zh-CN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</a:t>
            </a:r>
            <a:r>
              <a:rPr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个生字，理解生字组成的词语。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重点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en-US" altLang="zh-CN" sz="26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defRPr/>
            </a:pPr>
            <a:r>
              <a:rPr lang="en-US" altLang="zh-CN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 </a:t>
            </a:r>
            <a:r>
              <a:rPr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默读课文，能说出课文写了海力布的哪几件事情</a:t>
            </a:r>
            <a:r>
              <a:rPr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重点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en-US" altLang="zh-CN" sz="26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defRPr/>
            </a:pPr>
            <a:r>
              <a:rPr lang="en-US" altLang="zh-CN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 </a:t>
            </a:r>
            <a:r>
              <a:rPr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初步感知文意，了解课文内容</a:t>
            </a:r>
            <a:r>
              <a:rPr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难点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en-US" altLang="zh-CN" sz="26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386" name="任意多边形 18"/>
          <p:cNvSpPr>
            <a:spLocks noChangeArrowheads="1"/>
          </p:cNvSpPr>
          <p:nvPr/>
        </p:nvSpPr>
        <p:spPr bwMode="auto">
          <a:xfrm>
            <a:off x="1182689" y="1157818"/>
            <a:ext cx="1620957" cy="523220"/>
          </a:xfrm>
          <a:custGeom>
            <a:avLst/>
            <a:gdLst>
              <a:gd name="T0" fmla="*/ 0 w 258980"/>
              <a:gd name="T1" fmla="*/ 0 h 54733"/>
              <a:gd name="T2" fmla="*/ 2147483647 w 258980"/>
              <a:gd name="T3" fmla="*/ 0 h 54733"/>
              <a:gd name="T4" fmla="*/ 2147483647 w 258980"/>
              <a:gd name="T5" fmla="*/ 2147483647 h 54733"/>
              <a:gd name="T6" fmla="*/ 0 w 258980"/>
              <a:gd name="T7" fmla="*/ 2147483647 h 54733"/>
              <a:gd name="T8" fmla="*/ 0 w 258980"/>
              <a:gd name="T9" fmla="*/ 0 h 547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8980"/>
              <a:gd name="T16" fmla="*/ 0 h 54733"/>
              <a:gd name="T17" fmla="*/ 258980 w 258980"/>
              <a:gd name="T18" fmla="*/ 54733 h 547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8980" h="54733">
                <a:moveTo>
                  <a:pt x="0" y="0"/>
                </a:moveTo>
                <a:lnTo>
                  <a:pt x="258980" y="0"/>
                </a:lnTo>
                <a:lnTo>
                  <a:pt x="258980" y="54733"/>
                </a:lnTo>
                <a:lnTo>
                  <a:pt x="0" y="547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97338" y="1261849"/>
            <a:ext cx="443625" cy="495183"/>
          </a:xfrm>
          <a:prstGeom prst="roundRect">
            <a:avLst>
              <a:gd name="adj" fmla="val 10000"/>
            </a:avLst>
          </a:prstGeom>
          <a:blipFill>
            <a:blip r:embed="rId1" cstate="email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 bwMode="auto">
          <a:xfrm>
            <a:off x="963613" y="1663701"/>
            <a:ext cx="7150100" cy="4519084"/>
          </a:xfrm>
          <a:custGeom>
            <a:avLst/>
            <a:gdLst>
              <a:gd name="connsiteX0" fmla="*/ 0 w 7150138"/>
              <a:gd name="connsiteY0" fmla="*/ 451959 h 4519594"/>
              <a:gd name="connsiteX1" fmla="*/ 451959 w 7150138"/>
              <a:gd name="connsiteY1" fmla="*/ 0 h 4519594"/>
              <a:gd name="connsiteX2" fmla="*/ 6698179 w 7150138"/>
              <a:gd name="connsiteY2" fmla="*/ 0 h 4519594"/>
              <a:gd name="connsiteX3" fmla="*/ 7150138 w 7150138"/>
              <a:gd name="connsiteY3" fmla="*/ 451959 h 4519594"/>
              <a:gd name="connsiteX4" fmla="*/ 7150138 w 7150138"/>
              <a:gd name="connsiteY4" fmla="*/ 4067635 h 4519594"/>
              <a:gd name="connsiteX5" fmla="*/ 6698179 w 7150138"/>
              <a:gd name="connsiteY5" fmla="*/ 4519594 h 4519594"/>
              <a:gd name="connsiteX6" fmla="*/ 451959 w 7150138"/>
              <a:gd name="connsiteY6" fmla="*/ 4519594 h 4519594"/>
              <a:gd name="connsiteX7" fmla="*/ 0 w 7150138"/>
              <a:gd name="connsiteY7" fmla="*/ 4067635 h 4519594"/>
              <a:gd name="connsiteX8" fmla="*/ 0 w 7150138"/>
              <a:gd name="connsiteY8" fmla="*/ 451959 h 451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0138" h="4519594">
                <a:moveTo>
                  <a:pt x="0" y="451959"/>
                </a:moveTo>
                <a:cubicBezTo>
                  <a:pt x="0" y="202349"/>
                  <a:pt x="202349" y="0"/>
                  <a:pt x="451959" y="0"/>
                </a:cubicBezTo>
                <a:lnTo>
                  <a:pt x="6698179" y="0"/>
                </a:lnTo>
                <a:cubicBezTo>
                  <a:pt x="6947789" y="0"/>
                  <a:pt x="7150138" y="202349"/>
                  <a:pt x="7150138" y="451959"/>
                </a:cubicBezTo>
                <a:lnTo>
                  <a:pt x="7150138" y="4067635"/>
                </a:lnTo>
                <a:cubicBezTo>
                  <a:pt x="7150138" y="4317245"/>
                  <a:pt x="6947789" y="4519594"/>
                  <a:pt x="6698179" y="4519594"/>
                </a:cubicBezTo>
                <a:lnTo>
                  <a:pt x="451959" y="4519594"/>
                </a:lnTo>
                <a:cubicBezTo>
                  <a:pt x="202349" y="4519594"/>
                  <a:pt x="0" y="4317245"/>
                  <a:pt x="0" y="4067635"/>
                </a:cubicBezTo>
                <a:lnTo>
                  <a:pt x="0" y="451959"/>
                </a:lnTo>
                <a:close/>
              </a:path>
            </a:pathLst>
          </a:custGeom>
          <a:noFill/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56032" tIns="256032" rIns="256032" bIns="3419748" spcCol="1270" anchor="ctr">
            <a:scene3d>
              <a:camera prst="isometricOffAxis1Right"/>
              <a:lightRig rig="threePt" dir="t"/>
            </a:scene3d>
          </a:bodyPr>
          <a:lstStyle/>
          <a:p>
            <a:pPr defTabSz="160020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1125538" y="2779184"/>
            <a:ext cx="6826250" cy="2980267"/>
          </a:xfrm>
          <a:custGeom>
            <a:avLst/>
            <a:gdLst>
              <a:gd name="connsiteX0" fmla="*/ 0 w 6826475"/>
              <a:gd name="connsiteY0" fmla="*/ 297922 h 2979224"/>
              <a:gd name="connsiteX1" fmla="*/ 297922 w 6826475"/>
              <a:gd name="connsiteY1" fmla="*/ 0 h 2979224"/>
              <a:gd name="connsiteX2" fmla="*/ 6528553 w 6826475"/>
              <a:gd name="connsiteY2" fmla="*/ 0 h 2979224"/>
              <a:gd name="connsiteX3" fmla="*/ 6826475 w 6826475"/>
              <a:gd name="connsiteY3" fmla="*/ 297922 h 2979224"/>
              <a:gd name="connsiteX4" fmla="*/ 6826475 w 6826475"/>
              <a:gd name="connsiteY4" fmla="*/ 2681302 h 2979224"/>
              <a:gd name="connsiteX5" fmla="*/ 6528553 w 6826475"/>
              <a:gd name="connsiteY5" fmla="*/ 2979224 h 2979224"/>
              <a:gd name="connsiteX6" fmla="*/ 297922 w 6826475"/>
              <a:gd name="connsiteY6" fmla="*/ 2979224 h 2979224"/>
              <a:gd name="connsiteX7" fmla="*/ 0 w 6826475"/>
              <a:gd name="connsiteY7" fmla="*/ 2681302 h 2979224"/>
              <a:gd name="connsiteX8" fmla="*/ 0 w 6826475"/>
              <a:gd name="connsiteY8" fmla="*/ 297922 h 297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6475" h="2979224">
                <a:moveTo>
                  <a:pt x="0" y="297922"/>
                </a:moveTo>
                <a:cubicBezTo>
                  <a:pt x="0" y="133384"/>
                  <a:pt x="133384" y="0"/>
                  <a:pt x="297922" y="0"/>
                </a:cubicBezTo>
                <a:lnTo>
                  <a:pt x="6528553" y="0"/>
                </a:lnTo>
                <a:cubicBezTo>
                  <a:pt x="6693091" y="0"/>
                  <a:pt x="6826475" y="133384"/>
                  <a:pt x="6826475" y="297922"/>
                </a:cubicBezTo>
                <a:lnTo>
                  <a:pt x="6826475" y="2681302"/>
                </a:lnTo>
                <a:cubicBezTo>
                  <a:pt x="6826475" y="2845840"/>
                  <a:pt x="6693091" y="2979224"/>
                  <a:pt x="6528553" y="2979224"/>
                </a:cubicBezTo>
                <a:lnTo>
                  <a:pt x="297922" y="2979224"/>
                </a:lnTo>
                <a:cubicBezTo>
                  <a:pt x="133384" y="2979224"/>
                  <a:pt x="0" y="2845840"/>
                  <a:pt x="0" y="2681302"/>
                </a:cubicBezTo>
                <a:lnTo>
                  <a:pt x="0" y="297922"/>
                </a:lnTo>
                <a:close/>
              </a:path>
            </a:pathLst>
          </a:custGeom>
          <a:noFill/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5038" tIns="105038" rIns="105038" bIns="105038" spcCol="1270" anchor="ctr"/>
          <a:lstStyle/>
          <a:p>
            <a:pPr indent="800100" defTabSz="1244600">
              <a:lnSpc>
                <a:spcPct val="150000"/>
              </a:lnSpc>
              <a:spcAft>
                <a:spcPct val="35000"/>
              </a:spcAft>
              <a:defRPr/>
            </a:pPr>
            <a:endParaRPr lang="en-US" altLang="zh-CN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7411" name="矩形 2"/>
          <p:cNvSpPr>
            <a:spLocks noChangeArrowheads="1"/>
          </p:cNvSpPr>
          <p:nvPr/>
        </p:nvSpPr>
        <p:spPr bwMode="auto">
          <a:xfrm>
            <a:off x="992188" y="2652185"/>
            <a:ext cx="72183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714375" defTabSz="1244600">
              <a:lnSpc>
                <a:spcPct val="150000"/>
              </a:lnSpc>
              <a:spcAft>
                <a:spcPct val="3500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请同学们自由朗读课文，注意读准字音，读通句子，难读的地方多读几遍。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412" name="组合 5"/>
          <p:cNvGrpSpPr/>
          <p:nvPr/>
        </p:nvGrpSpPr>
        <p:grpSpPr bwMode="auto">
          <a:xfrm>
            <a:off x="923925" y="1261534"/>
            <a:ext cx="2287588" cy="1109133"/>
            <a:chOff x="924035" y="907522"/>
            <a:chExt cx="2287080" cy="832905"/>
          </a:xfrm>
        </p:grpSpPr>
        <p:grpSp>
          <p:nvGrpSpPr>
            <p:cNvPr id="17413" name="组合 4"/>
            <p:cNvGrpSpPr/>
            <p:nvPr/>
          </p:nvGrpSpPr>
          <p:grpSpPr bwMode="auto">
            <a:xfrm>
              <a:off x="924035" y="907522"/>
              <a:ext cx="2287080" cy="832905"/>
              <a:chOff x="1314217" y="754602"/>
              <a:chExt cx="2287080" cy="832905"/>
            </a:xfrm>
          </p:grpSpPr>
          <p:pic>
            <p:nvPicPr>
              <p:cNvPr id="17414" name="Picture 10" descr="C:\Users\Administrator\Desktop\绿.png"/>
              <p:cNvPicPr>
                <a:picLocks noChangeAspect="1" noChangeArrowheads="1"/>
              </p:cNvPicPr>
              <p:nvPr/>
            </p:nvPicPr>
            <p:blipFill>
              <a:blip r:embed="rId1" cstate="email"/>
              <a:srcRect/>
              <a:stretch>
                <a:fillRect/>
              </a:stretch>
            </p:blipFill>
            <p:spPr bwMode="auto">
              <a:xfrm>
                <a:off x="1314219" y="1333230"/>
                <a:ext cx="2287078" cy="254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15" name="Picture 6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14217" y="754602"/>
                <a:ext cx="619094" cy="788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" name="圆角矩形 16"/>
            <p:cNvSpPr/>
            <p:nvPr/>
          </p:nvSpPr>
          <p:spPr>
            <a:xfrm>
              <a:off x="1485979" y="1067895"/>
              <a:ext cx="1667616" cy="398912"/>
            </a:xfrm>
            <a:prstGeom prst="roundRect">
              <a:avLst/>
            </a:prstGeom>
            <a:noFill/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自读提示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415"/>
          </a:xfrm>
        </p:grpSpPr>
        <p:sp>
          <p:nvSpPr>
            <p:cNvPr id="6" name="圆角矩形 5"/>
            <p:cNvSpPr/>
            <p:nvPr/>
          </p:nvSpPr>
          <p:spPr>
            <a:xfrm>
              <a:off x="590550" y="770997"/>
              <a:ext cx="1310279" cy="398693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我会认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直线连接符 21"/>
            <p:cNvSpPr>
              <a:spLocks noChangeShapeType="1"/>
            </p:cNvSpPr>
            <p:nvPr/>
          </p:nvSpPr>
          <p:spPr bwMode="auto">
            <a:xfrm flipV="1">
              <a:off x="579880" y="1244412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sp>
        <p:nvSpPr>
          <p:cNvPr id="18436" name="矩形 8"/>
          <p:cNvSpPr>
            <a:spLocks noChangeArrowheads="1"/>
          </p:cNvSpPr>
          <p:nvPr/>
        </p:nvSpPr>
        <p:spPr bwMode="auto">
          <a:xfrm>
            <a:off x="1730375" y="2897717"/>
            <a:ext cx="78184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谢  发      话    牲</a:t>
            </a:r>
            <a:endParaRPr lang="zh-CN" altLang="en-US" sz="48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>
            <a:hlinkClick r:id="rId1" action="ppaction://hlinksldjump"/>
          </p:cNvPr>
          <p:cNvSpPr/>
          <p:nvPr/>
        </p:nvSpPr>
        <p:spPr>
          <a:xfrm>
            <a:off x="3556498" y="2895079"/>
            <a:ext cx="722939" cy="83099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誓</a:t>
            </a:r>
            <a:endParaRPr lang="zh-CN" altLang="en-US" sz="4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120775" y="2465918"/>
            <a:ext cx="7740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latin typeface="方正姚体" pitchFamily="2" charset="-122"/>
                <a:ea typeface="方正姚体" pitchFamily="2" charset="-122"/>
              </a:rPr>
              <a:t>chóu                         shì         huǎng                 xī</a:t>
            </a:r>
            <a:endParaRPr lang="en-US" altLang="zh-CN" sz="2400" b="1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3" name="矩形 12">
            <a:hlinkClick r:id="rId2" action="ppaction://hlinksldjump"/>
          </p:cNvPr>
          <p:cNvSpPr/>
          <p:nvPr/>
        </p:nvSpPr>
        <p:spPr>
          <a:xfrm>
            <a:off x="4801904" y="2912990"/>
            <a:ext cx="70247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谎</a:t>
            </a:r>
            <a:endParaRPr lang="zh-CN" altLang="en-US" sz="4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>
            <a:hlinkClick r:id="rId2" action="ppaction://hlinksldjump"/>
          </p:cNvPr>
          <p:cNvSpPr/>
          <p:nvPr/>
        </p:nvSpPr>
        <p:spPr>
          <a:xfrm>
            <a:off x="6582051" y="2912826"/>
            <a:ext cx="70247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牺</a:t>
            </a:r>
            <a:endParaRPr lang="zh-CN" altLang="en-US" sz="4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>
            <a:hlinkClick r:id="rId1" action="ppaction://hlinksldjump"/>
          </p:cNvPr>
          <p:cNvSpPr/>
          <p:nvPr/>
        </p:nvSpPr>
        <p:spPr>
          <a:xfrm>
            <a:off x="1112110" y="2912861"/>
            <a:ext cx="722939" cy="83099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4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酬</a:t>
            </a:r>
            <a:endParaRPr lang="zh-CN" altLang="zh-CN" sz="4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437313" y="3826933"/>
            <a:ext cx="25574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  誓言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473825" y="4758267"/>
            <a:ext cx="25209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海誓山盟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5294313" y="2787651"/>
            <a:ext cx="10144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shì</a:t>
            </a:r>
            <a:endParaRPr lang="en-US" altLang="zh-CN" sz="44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5157789" y="4142317"/>
            <a:ext cx="1150937" cy="1549400"/>
            <a:chOff x="2426" y="1253"/>
            <a:chExt cx="1815" cy="1814"/>
          </a:xfrm>
        </p:grpSpPr>
        <p:sp>
          <p:nvSpPr>
            <p:cNvPr id="20501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502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503" name="Line 6"/>
            <p:cNvSpPr>
              <a:spLocks noChangeShapeType="1"/>
            </p:cNvSpPr>
            <p:nvPr/>
          </p:nvSpPr>
          <p:spPr bwMode="auto">
            <a:xfrm>
              <a:off x="3335" y="129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157789" y="4114800"/>
            <a:ext cx="1152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7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誓</a:t>
            </a:r>
            <a:endParaRPr lang="zh-CN" altLang="en-US" sz="7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465" name="TextBox 44"/>
          <p:cNvSpPr txBox="1">
            <a:spLocks noChangeArrowheads="1"/>
          </p:cNvSpPr>
          <p:nvPr/>
        </p:nvSpPr>
        <p:spPr bwMode="auto">
          <a:xfrm>
            <a:off x="5476876" y="1392767"/>
            <a:ext cx="30654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 发</a:t>
            </a:r>
            <a:r>
              <a:rPr lang="zh-CN" altLang="en-US" sz="5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誓</a:t>
            </a:r>
            <a:endParaRPr lang="zh-CN" altLang="en-US" sz="5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184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433638" y="3780367"/>
            <a:ext cx="19224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报酬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206625" y="4734984"/>
            <a:ext cx="28305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壮志未酬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823914" y="2732617"/>
            <a:ext cx="13795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chóu</a:t>
            </a:r>
            <a:endParaRPr lang="en-US" altLang="zh-CN" sz="44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grpSp>
        <p:nvGrpSpPr>
          <p:cNvPr id="26" name="Group 3"/>
          <p:cNvGrpSpPr/>
          <p:nvPr/>
        </p:nvGrpSpPr>
        <p:grpSpPr bwMode="auto">
          <a:xfrm>
            <a:off x="904875" y="4142317"/>
            <a:ext cx="1150938" cy="1549400"/>
            <a:chOff x="2426" y="1253"/>
            <a:chExt cx="1815" cy="1814"/>
          </a:xfrm>
        </p:grpSpPr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8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" name="Line 6"/>
            <p:cNvSpPr>
              <a:spLocks noChangeShapeType="1"/>
            </p:cNvSpPr>
            <p:nvPr/>
          </p:nvSpPr>
          <p:spPr bwMode="auto">
            <a:xfrm>
              <a:off x="3335" y="129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904876" y="4114801"/>
            <a:ext cx="1152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7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酬</a:t>
            </a:r>
            <a:endParaRPr lang="zh-CN" altLang="en-US" sz="7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475" name="TextBox 44"/>
          <p:cNvSpPr txBox="1">
            <a:spLocks noChangeArrowheads="1"/>
          </p:cNvSpPr>
          <p:nvPr/>
        </p:nvSpPr>
        <p:spPr bwMode="auto">
          <a:xfrm>
            <a:off x="1223963" y="1392767"/>
            <a:ext cx="30654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5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酬</a:t>
            </a:r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谢</a:t>
            </a:r>
            <a:endParaRPr lang="zh-CN" altLang="en-US" sz="5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20" grpId="0"/>
      <p:bldP spid="4" grpId="0"/>
      <p:bldP spid="21" grpId="0"/>
      <p:bldP spid="22" grpId="0"/>
      <p:bldP spid="25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367463" y="3776133"/>
            <a:ext cx="25574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  文牺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367463" y="4758267"/>
            <a:ext cx="31623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自我牺牲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5232401" y="2813051"/>
            <a:ext cx="9112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4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xī</a:t>
            </a:r>
            <a:endParaRPr lang="en-US" altLang="zh-CN" sz="44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5164139" y="4142317"/>
            <a:ext cx="1150937" cy="1549400"/>
            <a:chOff x="2426" y="1253"/>
            <a:chExt cx="1815" cy="1814"/>
          </a:xfrm>
        </p:grpSpPr>
        <p:sp>
          <p:nvSpPr>
            <p:cNvPr id="21516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517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518" name="Line 6"/>
            <p:cNvSpPr>
              <a:spLocks noChangeShapeType="1"/>
            </p:cNvSpPr>
            <p:nvPr/>
          </p:nvSpPr>
          <p:spPr bwMode="auto">
            <a:xfrm>
              <a:off x="3335" y="129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183189" y="4114800"/>
            <a:ext cx="1152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7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牺</a:t>
            </a:r>
            <a:endParaRPr lang="zh-CN" altLang="en-US" sz="7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489" name="TextBox 44"/>
          <p:cNvSpPr txBox="1">
            <a:spLocks noChangeArrowheads="1"/>
          </p:cNvSpPr>
          <p:nvPr/>
        </p:nvSpPr>
        <p:spPr bwMode="auto">
          <a:xfrm>
            <a:off x="5529263" y="1392767"/>
            <a:ext cx="30654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5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牺</a:t>
            </a:r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牲</a:t>
            </a:r>
            <a:endParaRPr lang="zh-CN" altLang="en-US" sz="5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184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09864" y="3774018"/>
            <a:ext cx="14366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说谎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185988" y="4815418"/>
            <a:ext cx="25447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弥天大谎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750888" y="2806700"/>
            <a:ext cx="17208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huǎng</a:t>
            </a:r>
            <a:endParaRPr lang="en-US" altLang="zh-CN" sz="44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grpSp>
        <p:nvGrpSpPr>
          <p:cNvPr id="15" name="Group 3"/>
          <p:cNvGrpSpPr/>
          <p:nvPr/>
        </p:nvGrpSpPr>
        <p:grpSpPr bwMode="auto">
          <a:xfrm>
            <a:off x="908050" y="4161367"/>
            <a:ext cx="1150938" cy="1549400"/>
            <a:chOff x="2426" y="1253"/>
            <a:chExt cx="1815" cy="1814"/>
          </a:xfrm>
        </p:grpSpPr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3335" y="129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898526" y="4097867"/>
            <a:ext cx="1152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7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谎</a:t>
            </a:r>
            <a:endParaRPr lang="zh-CN" altLang="en-US" sz="7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499" name="TextBox 44"/>
          <p:cNvSpPr txBox="1">
            <a:spLocks noChangeArrowheads="1"/>
          </p:cNvSpPr>
          <p:nvPr/>
        </p:nvSpPr>
        <p:spPr bwMode="auto">
          <a:xfrm>
            <a:off x="1565276" y="1411818"/>
            <a:ext cx="31781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5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谎</a:t>
            </a:r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话</a:t>
            </a:r>
            <a:endParaRPr lang="zh-CN" altLang="en-US" sz="5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20" grpId="0"/>
      <p:bldP spid="4" grpId="0"/>
      <p:bldP spid="12" grpId="0"/>
      <p:bldP spid="13" grpId="0"/>
      <p:bldP spid="14" grpId="0"/>
      <p:bldP spid="21" grpId="0"/>
    </p:bldLst>
  </p:timing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2768</Words>
  <Application>WPS 演示</Application>
  <PresentationFormat>全屏显示(4:3)</PresentationFormat>
  <Paragraphs>419</Paragraphs>
  <Slides>30</Slides>
  <Notes>15</Notes>
  <HiddenSlides>13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7" baseType="lpstr">
      <vt:lpstr>Arial</vt:lpstr>
      <vt:lpstr>宋体</vt:lpstr>
      <vt:lpstr>Wingdings</vt:lpstr>
      <vt:lpstr>Calibri</vt:lpstr>
      <vt:lpstr>Arial</vt:lpstr>
      <vt:lpstr>Malgun Gothic</vt:lpstr>
      <vt:lpstr>微软雅黑</vt:lpstr>
      <vt:lpstr>Calibri</vt:lpstr>
      <vt:lpstr>黑体</vt:lpstr>
      <vt:lpstr>Gulim</vt:lpstr>
      <vt:lpstr>方正大黑简体</vt:lpstr>
      <vt:lpstr>仿宋</vt:lpstr>
      <vt:lpstr>Times New Roman</vt:lpstr>
      <vt:lpstr>楷体</vt:lpstr>
      <vt:lpstr>方正姚体</vt:lpstr>
      <vt:lpstr>Arial Unicode MS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657</cp:revision>
  <dcterms:created xsi:type="dcterms:W3CDTF">2015-12-30T08:03:00Z</dcterms:created>
  <dcterms:modified xsi:type="dcterms:W3CDTF">2019-10-23T09:05:03Z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