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6"/>
  </p:notesMasterIdLst>
  <p:sldIdLst>
    <p:sldId id="256" r:id="rId4"/>
    <p:sldId id="259" r:id="rId5"/>
    <p:sldId id="261" r:id="rId6"/>
    <p:sldId id="262" r:id="rId7"/>
    <p:sldId id="267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79" r:id="rId25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5" autoAdjust="0"/>
    <p:restoredTop sz="94660"/>
  </p:normalViewPr>
  <p:slideViewPr>
    <p:cSldViewPr snapToGrid="0">
      <p:cViewPr>
        <p:scale>
          <a:sx n="100" d="100"/>
          <a:sy n="100" d="100"/>
        </p:scale>
        <p:origin x="-228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C84B0-61F6-449A-A528-6C1DCEBB55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7825D-1EA9-420C-9F7B-C71ADBFF8E4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1497-E037-4957-AA66-54BA16006925}" type="datetimeFigureOut">
              <a:rPr lang="zh-HK" altLang="en-US" smtClean="0"/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7FEE-93AC-4F98-A1D2-428C99D0C07C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1497-E037-4957-AA66-54BA16006925}" type="datetimeFigureOut">
              <a:rPr lang="zh-HK" altLang="en-US" smtClean="0"/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7FEE-93AC-4F98-A1D2-428C99D0C07C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1497-E037-4957-AA66-54BA16006925}" type="datetimeFigureOut">
              <a:rPr lang="zh-HK" altLang="en-US" smtClean="0"/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7FEE-93AC-4F98-A1D2-428C99D0C07C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C9-2330-4542-ADCB-4055AF0EDFC0}" type="datetimeFigureOut">
              <a:rPr lang="zh-HK" altLang="en-US" smtClean="0"/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5122-7F5B-4EF9-A5EF-8E38BC6CFF62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C9-2330-4542-ADCB-4055AF0EDFC0}" type="datetimeFigureOut">
              <a:rPr lang="zh-HK" altLang="en-US" smtClean="0"/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5122-7F5B-4EF9-A5EF-8E38BC6CFF62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C9-2330-4542-ADCB-4055AF0EDFC0}" type="datetimeFigureOut">
              <a:rPr lang="zh-HK" altLang="en-US" smtClean="0"/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5122-7F5B-4EF9-A5EF-8E38BC6CFF62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C9-2330-4542-ADCB-4055AF0EDFC0}" type="datetimeFigureOut">
              <a:rPr lang="zh-HK" altLang="en-US" smtClean="0"/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5122-7F5B-4EF9-A5EF-8E38BC6CFF62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C9-2330-4542-ADCB-4055AF0EDFC0}" type="datetimeFigureOut">
              <a:rPr lang="zh-HK" altLang="en-US" smtClean="0"/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5122-7F5B-4EF9-A5EF-8E38BC6CFF62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C9-2330-4542-ADCB-4055AF0EDFC0}" type="datetimeFigureOut">
              <a:rPr lang="zh-HK" altLang="en-US" smtClean="0"/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5122-7F5B-4EF9-A5EF-8E38BC6CFF62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C9-2330-4542-ADCB-4055AF0EDFC0}" type="datetimeFigureOut">
              <a:rPr lang="zh-HK" altLang="en-US" smtClean="0"/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5122-7F5B-4EF9-A5EF-8E38BC6CFF62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C9-2330-4542-ADCB-4055AF0EDFC0}" type="datetimeFigureOut">
              <a:rPr lang="zh-HK" altLang="en-US" smtClean="0"/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5122-7F5B-4EF9-A5EF-8E38BC6CFF62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1497-E037-4957-AA66-54BA16006925}" type="datetimeFigureOut">
              <a:rPr lang="zh-HK" altLang="en-US" smtClean="0"/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7FEE-93AC-4F98-A1D2-428C99D0C07C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C9-2330-4542-ADCB-4055AF0EDFC0}" type="datetimeFigureOut">
              <a:rPr lang="zh-HK" altLang="en-US" smtClean="0"/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5122-7F5B-4EF9-A5EF-8E38BC6CFF62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C9-2330-4542-ADCB-4055AF0EDFC0}" type="datetimeFigureOut">
              <a:rPr lang="zh-HK" altLang="en-US" smtClean="0"/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5122-7F5B-4EF9-A5EF-8E38BC6CFF62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C9-2330-4542-ADCB-4055AF0EDFC0}" type="datetimeFigureOut">
              <a:rPr lang="zh-HK" altLang="en-US" smtClean="0"/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5122-7F5B-4EF9-A5EF-8E38BC6CFF62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1497-E037-4957-AA66-54BA16006925}" type="datetimeFigureOut">
              <a:rPr lang="zh-HK" altLang="en-US" smtClean="0"/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7FEE-93AC-4F98-A1D2-428C99D0C07C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1497-E037-4957-AA66-54BA16006925}" type="datetimeFigureOut">
              <a:rPr lang="zh-HK" altLang="en-US" smtClean="0"/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7FEE-93AC-4F98-A1D2-428C99D0C07C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1497-E037-4957-AA66-54BA16006925}" type="datetimeFigureOut">
              <a:rPr lang="zh-HK" altLang="en-US" smtClean="0"/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7FEE-93AC-4F98-A1D2-428C99D0C07C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1497-E037-4957-AA66-54BA16006925}" type="datetimeFigureOut">
              <a:rPr lang="zh-HK" altLang="en-US" smtClean="0"/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7FEE-93AC-4F98-A1D2-428C99D0C07C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1497-E037-4957-AA66-54BA16006925}" type="datetimeFigureOut">
              <a:rPr lang="zh-HK" altLang="en-US" smtClean="0"/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7FEE-93AC-4F98-A1D2-428C99D0C07C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1497-E037-4957-AA66-54BA16006925}" type="datetimeFigureOut">
              <a:rPr lang="zh-HK" altLang="en-US" smtClean="0"/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7FEE-93AC-4F98-A1D2-428C99D0C07C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1497-E037-4957-AA66-54BA16006925}" type="datetimeFigureOut">
              <a:rPr lang="zh-HK" altLang="en-US" smtClean="0"/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7FEE-93AC-4F98-A1D2-428C99D0C07C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49000">
              <a:schemeClr val="bg1"/>
            </a:gs>
            <a:gs pos="100000">
              <a:schemeClr val="accent2">
                <a:lumMod val="10000"/>
                <a:lumOff val="9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71497-E037-4957-AA66-54BA16006925}" type="datetimeFigureOut">
              <a:rPr lang="zh-HK" altLang="en-US" smtClean="0"/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47FEE-93AC-4F98-A1D2-428C99D0C07C}" type="slidenum">
              <a:rPr lang="zh-HK" altLang="en-US" smtClean="0"/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49000">
              <a:schemeClr val="bg1"/>
            </a:gs>
            <a:gs pos="100000">
              <a:schemeClr val="accent2">
                <a:lumMod val="10000"/>
                <a:lumOff val="9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D7AC9-2330-4542-ADCB-4055AF0EDFC0}" type="datetimeFigureOut">
              <a:rPr lang="zh-HK" altLang="en-US" smtClean="0"/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75122-7F5B-4EF9-A5EF-8E38BC6CFF62}" type="slidenum">
              <a:rPr lang="zh-HK" altLang="en-US" smtClean="0"/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wmf"/><Relationship Id="rId7" Type="http://schemas.openxmlformats.org/officeDocument/2006/relationships/oleObject" Target="../embeddings/oleObject1.bin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.png"/><Relationship Id="rId1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.png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8.png"/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8.png"/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8.png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slide" Target="slide19.xml"/><Relationship Id="rId4" Type="http://schemas.openxmlformats.org/officeDocument/2006/relationships/slide" Target="slide18.xml"/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8191330" y="6572689"/>
            <a:ext cx="825103" cy="0"/>
          </a:xfrm>
          <a:prstGeom prst="line">
            <a:avLst/>
          </a:prstGeom>
          <a:ln>
            <a:solidFill>
              <a:srgbClr val="865B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969871" y="4461715"/>
            <a:ext cx="953690" cy="123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 bwMode="auto">
          <a:xfrm>
            <a:off x="6803061" y="5173707"/>
            <a:ext cx="633413" cy="1154906"/>
            <a:chOff x="162845" y="5707378"/>
            <a:chExt cx="325664" cy="968472"/>
          </a:xfrm>
        </p:grpSpPr>
        <p:grpSp>
          <p:nvGrpSpPr>
            <p:cNvPr id="9" name="组合 20"/>
            <p:cNvGrpSpPr/>
            <p:nvPr/>
          </p:nvGrpSpPr>
          <p:grpSpPr bwMode="auto"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12" name="矩形 88"/>
              <p:cNvSpPr/>
              <p:nvPr userDrawn="1"/>
            </p:nvSpPr>
            <p:spPr>
              <a:xfrm>
                <a:off x="832225" y="4903066"/>
                <a:ext cx="222823" cy="698897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350" noProof="1"/>
              </a:p>
            </p:txBody>
          </p:sp>
          <p:sp>
            <p:nvSpPr>
              <p:cNvPr id="13" name="等腰三角形 12"/>
              <p:cNvSpPr/>
              <p:nvPr userDrawn="1"/>
            </p:nvSpPr>
            <p:spPr>
              <a:xfrm>
                <a:off x="780804" y="4633491"/>
                <a:ext cx="325664" cy="391382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350" noProof="1"/>
              </a:p>
            </p:txBody>
          </p:sp>
          <p:sp>
            <p:nvSpPr>
              <p:cNvPr id="14" name="弦形 13"/>
              <p:cNvSpPr/>
              <p:nvPr userDrawn="1"/>
            </p:nvSpPr>
            <p:spPr>
              <a:xfrm rot="5400000">
                <a:off x="823825" y="5129753"/>
                <a:ext cx="239622" cy="107738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350" noProof="1"/>
              </a:p>
            </p:txBody>
          </p:sp>
          <p:sp>
            <p:nvSpPr>
              <p:cNvPr id="15" name="矩形 3"/>
              <p:cNvSpPr/>
              <p:nvPr userDrawn="1"/>
            </p:nvSpPr>
            <p:spPr>
              <a:xfrm>
                <a:off x="851813" y="5180628"/>
                <a:ext cx="165281" cy="45928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350" noProof="1"/>
              </a:p>
            </p:txBody>
          </p:sp>
          <p:sp>
            <p:nvSpPr>
              <p:cNvPr id="16" name="弦形 15"/>
              <p:cNvSpPr/>
              <p:nvPr userDrawn="1"/>
            </p:nvSpPr>
            <p:spPr>
              <a:xfrm rot="5400000">
                <a:off x="813225" y="5318649"/>
                <a:ext cx="240620" cy="108351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350" noProof="1"/>
              </a:p>
            </p:txBody>
          </p:sp>
        </p:grpSp>
        <p:cxnSp>
          <p:nvCxnSpPr>
            <p:cNvPr id="10" name="直接连接符 9"/>
            <p:cNvCxnSpPr>
              <a:stCxn id="13" idx="1"/>
              <a:endCxn id="13" idx="5"/>
            </p:cNvCxnSpPr>
            <p:nvPr userDrawn="1"/>
          </p:nvCxnSpPr>
          <p:spPr>
            <a:xfrm>
              <a:off x="244261" y="5903069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13" idx="1"/>
              <a:endCxn id="13" idx="5"/>
            </p:cNvCxnSpPr>
            <p:nvPr userDrawn="1"/>
          </p:nvCxnSpPr>
          <p:spPr>
            <a:xfrm flipV="1">
              <a:off x="206920" y="5988934"/>
              <a:ext cx="216089" cy="12979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931255" y="5254206"/>
            <a:ext cx="2220054" cy="1469135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20452" y="5967937"/>
            <a:ext cx="9464452" cy="87105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" name="组合 20"/>
          <p:cNvGrpSpPr/>
          <p:nvPr/>
        </p:nvGrpSpPr>
        <p:grpSpPr bwMode="auto">
          <a:xfrm>
            <a:off x="-412130" y="3034152"/>
            <a:ext cx="1969295" cy="3299222"/>
            <a:chOff x="-1069264" y="279594"/>
            <a:chExt cx="3473954" cy="5817409"/>
          </a:xfrm>
        </p:grpSpPr>
        <p:grpSp>
          <p:nvGrpSpPr>
            <p:cNvPr id="22" name="组合 15"/>
            <p:cNvGrpSpPr/>
            <p:nvPr/>
          </p:nvGrpSpPr>
          <p:grpSpPr bwMode="auto">
            <a:xfrm>
              <a:off x="-1069264" y="279594"/>
              <a:ext cx="3473954" cy="5817409"/>
              <a:chOff x="297455" y="68071"/>
              <a:chExt cx="3473954" cy="5817409"/>
            </a:xfrm>
          </p:grpSpPr>
          <p:sp>
            <p:nvSpPr>
              <p:cNvPr id="30" name="矩形 47"/>
              <p:cNvSpPr/>
              <p:nvPr/>
            </p:nvSpPr>
            <p:spPr>
              <a:xfrm>
                <a:off x="2395689" y="2732197"/>
                <a:ext cx="806528" cy="3153283"/>
              </a:xfrm>
              <a:custGeom>
                <a:avLst/>
                <a:gdLst>
                  <a:gd name="connsiteX0" fmla="*/ 0 w 858286"/>
                  <a:gd name="connsiteY0" fmla="*/ 0 h 3075097"/>
                  <a:gd name="connsiteX1" fmla="*/ 858286 w 858286"/>
                  <a:gd name="connsiteY1" fmla="*/ 0 h 3075097"/>
                  <a:gd name="connsiteX2" fmla="*/ 858286 w 858286"/>
                  <a:gd name="connsiteY2" fmla="*/ 3075097 h 3075097"/>
                  <a:gd name="connsiteX3" fmla="*/ 0 w 858286"/>
                  <a:gd name="connsiteY3" fmla="*/ 3075097 h 3075097"/>
                  <a:gd name="connsiteX4" fmla="*/ 0 w 858286"/>
                  <a:gd name="connsiteY4" fmla="*/ 0 h 3075097"/>
                  <a:gd name="connsiteX0-1" fmla="*/ 0 w 858286"/>
                  <a:gd name="connsiteY0-2" fmla="*/ 39189 h 3114286"/>
                  <a:gd name="connsiteX1-3" fmla="*/ 858286 w 858286"/>
                  <a:gd name="connsiteY1-4" fmla="*/ 0 h 3114286"/>
                  <a:gd name="connsiteX2-5" fmla="*/ 858286 w 858286"/>
                  <a:gd name="connsiteY2-6" fmla="*/ 3114286 h 3114286"/>
                  <a:gd name="connsiteX3-7" fmla="*/ 0 w 858286"/>
                  <a:gd name="connsiteY3-8" fmla="*/ 3114286 h 3114286"/>
                  <a:gd name="connsiteX4-9" fmla="*/ 0 w 858286"/>
                  <a:gd name="connsiteY4-10" fmla="*/ 39189 h 3114286"/>
                  <a:gd name="connsiteX0-11" fmla="*/ 156754 w 858286"/>
                  <a:gd name="connsiteY0-12" fmla="*/ 156755 h 3114286"/>
                  <a:gd name="connsiteX1-13" fmla="*/ 858286 w 858286"/>
                  <a:gd name="connsiteY1-14" fmla="*/ 0 h 3114286"/>
                  <a:gd name="connsiteX2-15" fmla="*/ 858286 w 858286"/>
                  <a:gd name="connsiteY2-16" fmla="*/ 3114286 h 3114286"/>
                  <a:gd name="connsiteX3-17" fmla="*/ 0 w 858286"/>
                  <a:gd name="connsiteY3-18" fmla="*/ 3114286 h 3114286"/>
                  <a:gd name="connsiteX4-19" fmla="*/ 156754 w 858286"/>
                  <a:gd name="connsiteY4-20" fmla="*/ 156755 h 3114286"/>
                  <a:gd name="connsiteX0-21" fmla="*/ 52251 w 753783"/>
                  <a:gd name="connsiteY0-22" fmla="*/ 156755 h 3153474"/>
                  <a:gd name="connsiteX1-23" fmla="*/ 753783 w 753783"/>
                  <a:gd name="connsiteY1-24" fmla="*/ 0 h 3153474"/>
                  <a:gd name="connsiteX2-25" fmla="*/ 753783 w 753783"/>
                  <a:gd name="connsiteY2-26" fmla="*/ 3114286 h 3153474"/>
                  <a:gd name="connsiteX3-27" fmla="*/ 0 w 753783"/>
                  <a:gd name="connsiteY3-28" fmla="*/ 3153474 h 3153474"/>
                  <a:gd name="connsiteX4-29" fmla="*/ 52251 w 753783"/>
                  <a:gd name="connsiteY4-30" fmla="*/ 156755 h 3153474"/>
                  <a:gd name="connsiteX0-31" fmla="*/ 143691 w 845223"/>
                  <a:gd name="connsiteY0-32" fmla="*/ 156755 h 3140411"/>
                  <a:gd name="connsiteX1-33" fmla="*/ 845223 w 845223"/>
                  <a:gd name="connsiteY1-34" fmla="*/ 0 h 3140411"/>
                  <a:gd name="connsiteX2-35" fmla="*/ 845223 w 845223"/>
                  <a:gd name="connsiteY2-36" fmla="*/ 3114286 h 3140411"/>
                  <a:gd name="connsiteX3-37" fmla="*/ 0 w 845223"/>
                  <a:gd name="connsiteY3-38" fmla="*/ 3140411 h 3140411"/>
                  <a:gd name="connsiteX4-39" fmla="*/ 143691 w 845223"/>
                  <a:gd name="connsiteY4-40" fmla="*/ 156755 h 3140411"/>
                  <a:gd name="connsiteX0-41" fmla="*/ 143691 w 845223"/>
                  <a:gd name="connsiteY0-42" fmla="*/ 156755 h 3140411"/>
                  <a:gd name="connsiteX1-43" fmla="*/ 845223 w 845223"/>
                  <a:gd name="connsiteY1-44" fmla="*/ 0 h 3140411"/>
                  <a:gd name="connsiteX2-45" fmla="*/ 766846 w 845223"/>
                  <a:gd name="connsiteY2-46" fmla="*/ 3101224 h 3140411"/>
                  <a:gd name="connsiteX3-47" fmla="*/ 0 w 845223"/>
                  <a:gd name="connsiteY3-48" fmla="*/ 3140411 h 3140411"/>
                  <a:gd name="connsiteX4-49" fmla="*/ 143691 w 845223"/>
                  <a:gd name="connsiteY4-50" fmla="*/ 156755 h 3140411"/>
                  <a:gd name="connsiteX0-51" fmla="*/ 143691 w 845223"/>
                  <a:gd name="connsiteY0-52" fmla="*/ 156755 h 3140411"/>
                  <a:gd name="connsiteX1-53" fmla="*/ 845223 w 845223"/>
                  <a:gd name="connsiteY1-54" fmla="*/ 0 h 3140411"/>
                  <a:gd name="connsiteX2-55" fmla="*/ 714595 w 845223"/>
                  <a:gd name="connsiteY2-56" fmla="*/ 3088161 h 3140411"/>
                  <a:gd name="connsiteX3-57" fmla="*/ 0 w 845223"/>
                  <a:gd name="connsiteY3-58" fmla="*/ 3140411 h 3140411"/>
                  <a:gd name="connsiteX4-59" fmla="*/ 143691 w 845223"/>
                  <a:gd name="connsiteY4-60" fmla="*/ 156755 h 3140411"/>
                  <a:gd name="connsiteX0-61" fmla="*/ 143691 w 845223"/>
                  <a:gd name="connsiteY0-62" fmla="*/ 156755 h 3140411"/>
                  <a:gd name="connsiteX1-63" fmla="*/ 845223 w 845223"/>
                  <a:gd name="connsiteY1-64" fmla="*/ 0 h 3140411"/>
                  <a:gd name="connsiteX2-65" fmla="*/ 688469 w 845223"/>
                  <a:gd name="connsiteY2-66" fmla="*/ 3088161 h 3140411"/>
                  <a:gd name="connsiteX3-67" fmla="*/ 0 w 845223"/>
                  <a:gd name="connsiteY3-68" fmla="*/ 3140411 h 3140411"/>
                  <a:gd name="connsiteX4-69" fmla="*/ 143691 w 845223"/>
                  <a:gd name="connsiteY4-70" fmla="*/ 156755 h 3140411"/>
                  <a:gd name="connsiteX0-71" fmla="*/ 143691 w 845223"/>
                  <a:gd name="connsiteY0-72" fmla="*/ 156755 h 3140411"/>
                  <a:gd name="connsiteX1-73" fmla="*/ 845223 w 845223"/>
                  <a:gd name="connsiteY1-74" fmla="*/ 0 h 3140411"/>
                  <a:gd name="connsiteX2-75" fmla="*/ 740720 w 845223"/>
                  <a:gd name="connsiteY2-76" fmla="*/ 3088161 h 3140411"/>
                  <a:gd name="connsiteX3-77" fmla="*/ 0 w 845223"/>
                  <a:gd name="connsiteY3-78" fmla="*/ 3140411 h 3140411"/>
                  <a:gd name="connsiteX4-79" fmla="*/ 143691 w 845223"/>
                  <a:gd name="connsiteY4-80" fmla="*/ 156755 h 3140411"/>
                  <a:gd name="connsiteX0-81" fmla="*/ 143691 w 845223"/>
                  <a:gd name="connsiteY0-82" fmla="*/ 156755 h 3140411"/>
                  <a:gd name="connsiteX1-83" fmla="*/ 845223 w 845223"/>
                  <a:gd name="connsiteY1-84" fmla="*/ 0 h 3140411"/>
                  <a:gd name="connsiteX2-85" fmla="*/ 740720 w 845223"/>
                  <a:gd name="connsiteY2-86" fmla="*/ 3088161 h 3140411"/>
                  <a:gd name="connsiteX3-87" fmla="*/ 0 w 845223"/>
                  <a:gd name="connsiteY3-88" fmla="*/ 3140411 h 3140411"/>
                  <a:gd name="connsiteX4-89" fmla="*/ 143691 w 845223"/>
                  <a:gd name="connsiteY4-90" fmla="*/ 156755 h 3140411"/>
                  <a:gd name="connsiteX0-91" fmla="*/ 143691 w 874684"/>
                  <a:gd name="connsiteY0-92" fmla="*/ 156755 h 3140411"/>
                  <a:gd name="connsiteX1-93" fmla="*/ 845223 w 874684"/>
                  <a:gd name="connsiteY1-94" fmla="*/ 0 h 3140411"/>
                  <a:gd name="connsiteX2-95" fmla="*/ 718457 w 874684"/>
                  <a:gd name="connsiteY2-96" fmla="*/ 1210464 h 3140411"/>
                  <a:gd name="connsiteX3-97" fmla="*/ 740720 w 874684"/>
                  <a:gd name="connsiteY3-98" fmla="*/ 3088161 h 3140411"/>
                  <a:gd name="connsiteX4-99" fmla="*/ 0 w 874684"/>
                  <a:gd name="connsiteY4-100" fmla="*/ 3140411 h 3140411"/>
                  <a:gd name="connsiteX5" fmla="*/ 143691 w 874684"/>
                  <a:gd name="connsiteY5" fmla="*/ 156755 h 3140411"/>
                  <a:gd name="connsiteX0-101" fmla="*/ 143691 w 868738"/>
                  <a:gd name="connsiteY0-102" fmla="*/ 156755 h 3140411"/>
                  <a:gd name="connsiteX1-103" fmla="*/ 845223 w 868738"/>
                  <a:gd name="connsiteY1-104" fmla="*/ 0 h 3140411"/>
                  <a:gd name="connsiteX2-105" fmla="*/ 718457 w 868738"/>
                  <a:gd name="connsiteY2-106" fmla="*/ 1210464 h 3140411"/>
                  <a:gd name="connsiteX3-107" fmla="*/ 740720 w 868738"/>
                  <a:gd name="connsiteY3-108" fmla="*/ 3088161 h 3140411"/>
                  <a:gd name="connsiteX4-109" fmla="*/ 0 w 868738"/>
                  <a:gd name="connsiteY4-110" fmla="*/ 3140411 h 3140411"/>
                  <a:gd name="connsiteX5-111" fmla="*/ 143691 w 868738"/>
                  <a:gd name="connsiteY5-112" fmla="*/ 156755 h 3140411"/>
                  <a:gd name="connsiteX0-113" fmla="*/ 143691 w 796935"/>
                  <a:gd name="connsiteY0-114" fmla="*/ 182881 h 3166537"/>
                  <a:gd name="connsiteX1-115" fmla="*/ 766846 w 796935"/>
                  <a:gd name="connsiteY1-116" fmla="*/ 0 h 3166537"/>
                  <a:gd name="connsiteX2-117" fmla="*/ 718457 w 796935"/>
                  <a:gd name="connsiteY2-118" fmla="*/ 1236590 h 3166537"/>
                  <a:gd name="connsiteX3-119" fmla="*/ 740720 w 796935"/>
                  <a:gd name="connsiteY3-120" fmla="*/ 3114287 h 3166537"/>
                  <a:gd name="connsiteX4-121" fmla="*/ 0 w 796935"/>
                  <a:gd name="connsiteY4-122" fmla="*/ 3166537 h 3166537"/>
                  <a:gd name="connsiteX5-123" fmla="*/ 143691 w 796935"/>
                  <a:gd name="connsiteY5-124" fmla="*/ 182881 h 3166537"/>
                  <a:gd name="connsiteX0-125" fmla="*/ 143691 w 789538"/>
                  <a:gd name="connsiteY0-126" fmla="*/ 182881 h 3166537"/>
                  <a:gd name="connsiteX1-127" fmla="*/ 766846 w 789538"/>
                  <a:gd name="connsiteY1-128" fmla="*/ 0 h 3166537"/>
                  <a:gd name="connsiteX2-129" fmla="*/ 627017 w 789538"/>
                  <a:gd name="connsiteY2-130" fmla="*/ 1236590 h 3166537"/>
                  <a:gd name="connsiteX3-131" fmla="*/ 740720 w 789538"/>
                  <a:gd name="connsiteY3-132" fmla="*/ 3114287 h 3166537"/>
                  <a:gd name="connsiteX4-133" fmla="*/ 0 w 789538"/>
                  <a:gd name="connsiteY4-134" fmla="*/ 3166537 h 3166537"/>
                  <a:gd name="connsiteX5-135" fmla="*/ 143691 w 789538"/>
                  <a:gd name="connsiteY5-136" fmla="*/ 182881 h 3166537"/>
                  <a:gd name="connsiteX0-137" fmla="*/ 143691 w 789538"/>
                  <a:gd name="connsiteY0-138" fmla="*/ 182881 h 3166537"/>
                  <a:gd name="connsiteX1-139" fmla="*/ 766846 w 789538"/>
                  <a:gd name="connsiteY1-140" fmla="*/ 0 h 3166537"/>
                  <a:gd name="connsiteX2-141" fmla="*/ 627017 w 789538"/>
                  <a:gd name="connsiteY2-142" fmla="*/ 1236590 h 3166537"/>
                  <a:gd name="connsiteX3-143" fmla="*/ 740720 w 789538"/>
                  <a:gd name="connsiteY3-144" fmla="*/ 3114287 h 3166537"/>
                  <a:gd name="connsiteX4-145" fmla="*/ 0 w 789538"/>
                  <a:gd name="connsiteY4-146" fmla="*/ 3166537 h 3166537"/>
                  <a:gd name="connsiteX5-147" fmla="*/ 143691 w 789538"/>
                  <a:gd name="connsiteY5-148" fmla="*/ 182881 h 3166537"/>
                  <a:gd name="connsiteX0-149" fmla="*/ 143691 w 789538"/>
                  <a:gd name="connsiteY0-150" fmla="*/ 182881 h 3166537"/>
                  <a:gd name="connsiteX1-151" fmla="*/ 766846 w 789538"/>
                  <a:gd name="connsiteY1-152" fmla="*/ 0 h 3166537"/>
                  <a:gd name="connsiteX2-153" fmla="*/ 627017 w 789538"/>
                  <a:gd name="connsiteY2-154" fmla="*/ 1236590 h 3166537"/>
                  <a:gd name="connsiteX3-155" fmla="*/ 740720 w 789538"/>
                  <a:gd name="connsiteY3-156" fmla="*/ 3114287 h 3166537"/>
                  <a:gd name="connsiteX4-157" fmla="*/ 0 w 789538"/>
                  <a:gd name="connsiteY4-158" fmla="*/ 3166537 h 3166537"/>
                  <a:gd name="connsiteX5-159" fmla="*/ 143691 w 789538"/>
                  <a:gd name="connsiteY5-160" fmla="*/ 182881 h 3166537"/>
                  <a:gd name="connsiteX0-161" fmla="*/ 143691 w 798801"/>
                  <a:gd name="connsiteY0-162" fmla="*/ 182881 h 3166537"/>
                  <a:gd name="connsiteX1-163" fmla="*/ 766846 w 798801"/>
                  <a:gd name="connsiteY1-164" fmla="*/ 0 h 3166537"/>
                  <a:gd name="connsiteX2-165" fmla="*/ 627017 w 798801"/>
                  <a:gd name="connsiteY2-166" fmla="*/ 1236590 h 3166537"/>
                  <a:gd name="connsiteX3-167" fmla="*/ 740720 w 798801"/>
                  <a:gd name="connsiteY3-168" fmla="*/ 3114287 h 3166537"/>
                  <a:gd name="connsiteX4-169" fmla="*/ 0 w 798801"/>
                  <a:gd name="connsiteY4-170" fmla="*/ 3166537 h 3166537"/>
                  <a:gd name="connsiteX5-171" fmla="*/ 143691 w 798801"/>
                  <a:gd name="connsiteY5-172" fmla="*/ 182881 h 3166537"/>
                  <a:gd name="connsiteX0-173" fmla="*/ 143691 w 787332"/>
                  <a:gd name="connsiteY0-174" fmla="*/ 169818 h 3153474"/>
                  <a:gd name="connsiteX1-175" fmla="*/ 753783 w 787332"/>
                  <a:gd name="connsiteY1-176" fmla="*/ 0 h 3153474"/>
                  <a:gd name="connsiteX2-177" fmla="*/ 627017 w 787332"/>
                  <a:gd name="connsiteY2-178" fmla="*/ 1223527 h 3153474"/>
                  <a:gd name="connsiteX3-179" fmla="*/ 740720 w 787332"/>
                  <a:gd name="connsiteY3-180" fmla="*/ 3101224 h 3153474"/>
                  <a:gd name="connsiteX4-181" fmla="*/ 0 w 787332"/>
                  <a:gd name="connsiteY4-182" fmla="*/ 3153474 h 3153474"/>
                  <a:gd name="connsiteX5-183" fmla="*/ 143691 w 787332"/>
                  <a:gd name="connsiteY5-184" fmla="*/ 169818 h 3153474"/>
                  <a:gd name="connsiteX0-185" fmla="*/ 143691 w 820070"/>
                  <a:gd name="connsiteY0-186" fmla="*/ 169818 h 3153474"/>
                  <a:gd name="connsiteX1-187" fmla="*/ 753783 w 820070"/>
                  <a:gd name="connsiteY1-188" fmla="*/ 0 h 3153474"/>
                  <a:gd name="connsiteX2-189" fmla="*/ 627017 w 820070"/>
                  <a:gd name="connsiteY2-190" fmla="*/ 1223527 h 3153474"/>
                  <a:gd name="connsiteX3-191" fmla="*/ 740720 w 820070"/>
                  <a:gd name="connsiteY3-192" fmla="*/ 3101224 h 3153474"/>
                  <a:gd name="connsiteX4-193" fmla="*/ 0 w 820070"/>
                  <a:gd name="connsiteY4-194" fmla="*/ 3153474 h 3153474"/>
                  <a:gd name="connsiteX5-195" fmla="*/ 143691 w 820070"/>
                  <a:gd name="connsiteY5-196" fmla="*/ 169818 h 3153474"/>
                  <a:gd name="connsiteX0-197" fmla="*/ 143691 w 820070"/>
                  <a:gd name="connsiteY0-198" fmla="*/ 235132 h 3153474"/>
                  <a:gd name="connsiteX1-199" fmla="*/ 753783 w 820070"/>
                  <a:gd name="connsiteY1-200" fmla="*/ 0 h 3153474"/>
                  <a:gd name="connsiteX2-201" fmla="*/ 627017 w 820070"/>
                  <a:gd name="connsiteY2-202" fmla="*/ 1223527 h 3153474"/>
                  <a:gd name="connsiteX3-203" fmla="*/ 740720 w 820070"/>
                  <a:gd name="connsiteY3-204" fmla="*/ 3101224 h 3153474"/>
                  <a:gd name="connsiteX4-205" fmla="*/ 0 w 820070"/>
                  <a:gd name="connsiteY4-206" fmla="*/ 3153474 h 3153474"/>
                  <a:gd name="connsiteX5-207" fmla="*/ 143691 w 820070"/>
                  <a:gd name="connsiteY5-208" fmla="*/ 235132 h 3153474"/>
                  <a:gd name="connsiteX0-209" fmla="*/ 143691 w 864615"/>
                  <a:gd name="connsiteY0-210" fmla="*/ 235132 h 3153474"/>
                  <a:gd name="connsiteX1-211" fmla="*/ 806034 w 864615"/>
                  <a:gd name="connsiteY1-212" fmla="*/ 0 h 3153474"/>
                  <a:gd name="connsiteX2-213" fmla="*/ 627017 w 864615"/>
                  <a:gd name="connsiteY2-214" fmla="*/ 1223527 h 3153474"/>
                  <a:gd name="connsiteX3-215" fmla="*/ 740720 w 864615"/>
                  <a:gd name="connsiteY3-216" fmla="*/ 3101224 h 3153474"/>
                  <a:gd name="connsiteX4-217" fmla="*/ 0 w 864615"/>
                  <a:gd name="connsiteY4-218" fmla="*/ 3153474 h 3153474"/>
                  <a:gd name="connsiteX5-219" fmla="*/ 143691 w 864615"/>
                  <a:gd name="connsiteY5-220" fmla="*/ 235132 h 3153474"/>
                  <a:gd name="connsiteX0-221" fmla="*/ 143691 w 806034"/>
                  <a:gd name="connsiteY0-222" fmla="*/ 235132 h 3153474"/>
                  <a:gd name="connsiteX1-223" fmla="*/ 806034 w 806034"/>
                  <a:gd name="connsiteY1-224" fmla="*/ 0 h 3153474"/>
                  <a:gd name="connsiteX2-225" fmla="*/ 627017 w 806034"/>
                  <a:gd name="connsiteY2-226" fmla="*/ 1223527 h 3153474"/>
                  <a:gd name="connsiteX3-227" fmla="*/ 740720 w 806034"/>
                  <a:gd name="connsiteY3-228" fmla="*/ 3101224 h 3153474"/>
                  <a:gd name="connsiteX4-229" fmla="*/ 0 w 806034"/>
                  <a:gd name="connsiteY4-230" fmla="*/ 3153474 h 3153474"/>
                  <a:gd name="connsiteX5-231" fmla="*/ 143691 w 806034"/>
                  <a:gd name="connsiteY5-232" fmla="*/ 235132 h 3153474"/>
                  <a:gd name="connsiteX0-233" fmla="*/ 143691 w 806034"/>
                  <a:gd name="connsiteY0-234" fmla="*/ 235132 h 3153474"/>
                  <a:gd name="connsiteX1-235" fmla="*/ 806034 w 806034"/>
                  <a:gd name="connsiteY1-236" fmla="*/ 0 h 3153474"/>
                  <a:gd name="connsiteX2-237" fmla="*/ 627017 w 806034"/>
                  <a:gd name="connsiteY2-238" fmla="*/ 1223527 h 3153474"/>
                  <a:gd name="connsiteX3-239" fmla="*/ 740720 w 806034"/>
                  <a:gd name="connsiteY3-240" fmla="*/ 3101224 h 3153474"/>
                  <a:gd name="connsiteX4-241" fmla="*/ 0 w 806034"/>
                  <a:gd name="connsiteY4-242" fmla="*/ 3153474 h 3153474"/>
                  <a:gd name="connsiteX5-243" fmla="*/ 143691 w 806034"/>
                  <a:gd name="connsiteY5-244" fmla="*/ 1641538 h 3153474"/>
                  <a:gd name="connsiteX6" fmla="*/ 143691 w 806034"/>
                  <a:gd name="connsiteY6" fmla="*/ 235132 h 315347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1" y="connsiteY5-112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6034" h="3153474">
                    <a:moveTo>
                      <a:pt x="143691" y="235132"/>
                    </a:moveTo>
                    <a:lnTo>
                      <a:pt x="806034" y="0"/>
                    </a:lnTo>
                    <a:cubicBezTo>
                      <a:pt x="755960" y="216984"/>
                      <a:pt x="683623" y="682708"/>
                      <a:pt x="627017" y="1223527"/>
                    </a:cubicBezTo>
                    <a:cubicBezTo>
                      <a:pt x="557349" y="1764346"/>
                      <a:pt x="871348" y="2781743"/>
                      <a:pt x="740720" y="3101224"/>
                    </a:cubicBezTo>
                    <a:lnTo>
                      <a:pt x="0" y="3153474"/>
                    </a:lnTo>
                    <a:cubicBezTo>
                      <a:pt x="13063" y="2645141"/>
                      <a:pt x="130628" y="2149871"/>
                      <a:pt x="143691" y="1641538"/>
                    </a:cubicBezTo>
                    <a:lnTo>
                      <a:pt x="143691" y="235132"/>
                    </a:lnTo>
                    <a:close/>
                  </a:path>
                </a:pathLst>
              </a:custGeom>
              <a:solidFill>
                <a:srgbClr val="BCC045"/>
              </a:solidFill>
              <a:ln>
                <a:solidFill>
                  <a:srgbClr val="BEC8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350" noProof="1"/>
              </a:p>
            </p:txBody>
          </p:sp>
          <p:sp>
            <p:nvSpPr>
              <p:cNvPr id="31" name="矩形 47"/>
              <p:cNvSpPr/>
              <p:nvPr/>
            </p:nvSpPr>
            <p:spPr>
              <a:xfrm>
                <a:off x="2836760" y="68071"/>
                <a:ext cx="413766" cy="3245656"/>
              </a:xfrm>
              <a:custGeom>
                <a:avLst/>
                <a:gdLst>
                  <a:gd name="connsiteX0" fmla="*/ 0 w 858286"/>
                  <a:gd name="connsiteY0" fmla="*/ 0 h 3075097"/>
                  <a:gd name="connsiteX1" fmla="*/ 858286 w 858286"/>
                  <a:gd name="connsiteY1" fmla="*/ 0 h 3075097"/>
                  <a:gd name="connsiteX2" fmla="*/ 858286 w 858286"/>
                  <a:gd name="connsiteY2" fmla="*/ 3075097 h 3075097"/>
                  <a:gd name="connsiteX3" fmla="*/ 0 w 858286"/>
                  <a:gd name="connsiteY3" fmla="*/ 3075097 h 3075097"/>
                  <a:gd name="connsiteX4" fmla="*/ 0 w 858286"/>
                  <a:gd name="connsiteY4" fmla="*/ 0 h 3075097"/>
                  <a:gd name="connsiteX0-1" fmla="*/ 0 w 858286"/>
                  <a:gd name="connsiteY0-2" fmla="*/ 39189 h 3114286"/>
                  <a:gd name="connsiteX1-3" fmla="*/ 858286 w 858286"/>
                  <a:gd name="connsiteY1-4" fmla="*/ 0 h 3114286"/>
                  <a:gd name="connsiteX2-5" fmla="*/ 858286 w 858286"/>
                  <a:gd name="connsiteY2-6" fmla="*/ 3114286 h 3114286"/>
                  <a:gd name="connsiteX3-7" fmla="*/ 0 w 858286"/>
                  <a:gd name="connsiteY3-8" fmla="*/ 3114286 h 3114286"/>
                  <a:gd name="connsiteX4-9" fmla="*/ 0 w 858286"/>
                  <a:gd name="connsiteY4-10" fmla="*/ 39189 h 3114286"/>
                  <a:gd name="connsiteX0-11" fmla="*/ 156754 w 858286"/>
                  <a:gd name="connsiteY0-12" fmla="*/ 156755 h 3114286"/>
                  <a:gd name="connsiteX1-13" fmla="*/ 858286 w 858286"/>
                  <a:gd name="connsiteY1-14" fmla="*/ 0 h 3114286"/>
                  <a:gd name="connsiteX2-15" fmla="*/ 858286 w 858286"/>
                  <a:gd name="connsiteY2-16" fmla="*/ 3114286 h 3114286"/>
                  <a:gd name="connsiteX3-17" fmla="*/ 0 w 858286"/>
                  <a:gd name="connsiteY3-18" fmla="*/ 3114286 h 3114286"/>
                  <a:gd name="connsiteX4-19" fmla="*/ 156754 w 858286"/>
                  <a:gd name="connsiteY4-20" fmla="*/ 156755 h 3114286"/>
                  <a:gd name="connsiteX0-21" fmla="*/ 52251 w 753783"/>
                  <a:gd name="connsiteY0-22" fmla="*/ 156755 h 3153474"/>
                  <a:gd name="connsiteX1-23" fmla="*/ 753783 w 753783"/>
                  <a:gd name="connsiteY1-24" fmla="*/ 0 h 3153474"/>
                  <a:gd name="connsiteX2-25" fmla="*/ 753783 w 753783"/>
                  <a:gd name="connsiteY2-26" fmla="*/ 3114286 h 3153474"/>
                  <a:gd name="connsiteX3-27" fmla="*/ 0 w 753783"/>
                  <a:gd name="connsiteY3-28" fmla="*/ 3153474 h 3153474"/>
                  <a:gd name="connsiteX4-29" fmla="*/ 52251 w 753783"/>
                  <a:gd name="connsiteY4-30" fmla="*/ 156755 h 3153474"/>
                  <a:gd name="connsiteX0-31" fmla="*/ 143691 w 845223"/>
                  <a:gd name="connsiteY0-32" fmla="*/ 156755 h 3140411"/>
                  <a:gd name="connsiteX1-33" fmla="*/ 845223 w 845223"/>
                  <a:gd name="connsiteY1-34" fmla="*/ 0 h 3140411"/>
                  <a:gd name="connsiteX2-35" fmla="*/ 845223 w 845223"/>
                  <a:gd name="connsiteY2-36" fmla="*/ 3114286 h 3140411"/>
                  <a:gd name="connsiteX3-37" fmla="*/ 0 w 845223"/>
                  <a:gd name="connsiteY3-38" fmla="*/ 3140411 h 3140411"/>
                  <a:gd name="connsiteX4-39" fmla="*/ 143691 w 845223"/>
                  <a:gd name="connsiteY4-40" fmla="*/ 156755 h 3140411"/>
                  <a:gd name="connsiteX0-41" fmla="*/ 143691 w 845223"/>
                  <a:gd name="connsiteY0-42" fmla="*/ 156755 h 3140411"/>
                  <a:gd name="connsiteX1-43" fmla="*/ 845223 w 845223"/>
                  <a:gd name="connsiteY1-44" fmla="*/ 0 h 3140411"/>
                  <a:gd name="connsiteX2-45" fmla="*/ 766846 w 845223"/>
                  <a:gd name="connsiteY2-46" fmla="*/ 3101224 h 3140411"/>
                  <a:gd name="connsiteX3-47" fmla="*/ 0 w 845223"/>
                  <a:gd name="connsiteY3-48" fmla="*/ 3140411 h 3140411"/>
                  <a:gd name="connsiteX4-49" fmla="*/ 143691 w 845223"/>
                  <a:gd name="connsiteY4-50" fmla="*/ 156755 h 3140411"/>
                  <a:gd name="connsiteX0-51" fmla="*/ 143691 w 845223"/>
                  <a:gd name="connsiteY0-52" fmla="*/ 156755 h 3140411"/>
                  <a:gd name="connsiteX1-53" fmla="*/ 845223 w 845223"/>
                  <a:gd name="connsiteY1-54" fmla="*/ 0 h 3140411"/>
                  <a:gd name="connsiteX2-55" fmla="*/ 714595 w 845223"/>
                  <a:gd name="connsiteY2-56" fmla="*/ 3088161 h 3140411"/>
                  <a:gd name="connsiteX3-57" fmla="*/ 0 w 845223"/>
                  <a:gd name="connsiteY3-58" fmla="*/ 3140411 h 3140411"/>
                  <a:gd name="connsiteX4-59" fmla="*/ 143691 w 845223"/>
                  <a:gd name="connsiteY4-60" fmla="*/ 156755 h 3140411"/>
                  <a:gd name="connsiteX0-61" fmla="*/ 143691 w 845223"/>
                  <a:gd name="connsiteY0-62" fmla="*/ 156755 h 3140411"/>
                  <a:gd name="connsiteX1-63" fmla="*/ 845223 w 845223"/>
                  <a:gd name="connsiteY1-64" fmla="*/ 0 h 3140411"/>
                  <a:gd name="connsiteX2-65" fmla="*/ 688469 w 845223"/>
                  <a:gd name="connsiteY2-66" fmla="*/ 3088161 h 3140411"/>
                  <a:gd name="connsiteX3-67" fmla="*/ 0 w 845223"/>
                  <a:gd name="connsiteY3-68" fmla="*/ 3140411 h 3140411"/>
                  <a:gd name="connsiteX4-69" fmla="*/ 143691 w 845223"/>
                  <a:gd name="connsiteY4-70" fmla="*/ 156755 h 3140411"/>
                  <a:gd name="connsiteX0-71" fmla="*/ 143691 w 845223"/>
                  <a:gd name="connsiteY0-72" fmla="*/ 156755 h 3140411"/>
                  <a:gd name="connsiteX1-73" fmla="*/ 845223 w 845223"/>
                  <a:gd name="connsiteY1-74" fmla="*/ 0 h 3140411"/>
                  <a:gd name="connsiteX2-75" fmla="*/ 740720 w 845223"/>
                  <a:gd name="connsiteY2-76" fmla="*/ 3088161 h 3140411"/>
                  <a:gd name="connsiteX3-77" fmla="*/ 0 w 845223"/>
                  <a:gd name="connsiteY3-78" fmla="*/ 3140411 h 3140411"/>
                  <a:gd name="connsiteX4-79" fmla="*/ 143691 w 845223"/>
                  <a:gd name="connsiteY4-80" fmla="*/ 156755 h 3140411"/>
                  <a:gd name="connsiteX0-81" fmla="*/ 143691 w 845223"/>
                  <a:gd name="connsiteY0-82" fmla="*/ 156755 h 3140411"/>
                  <a:gd name="connsiteX1-83" fmla="*/ 845223 w 845223"/>
                  <a:gd name="connsiteY1-84" fmla="*/ 0 h 3140411"/>
                  <a:gd name="connsiteX2-85" fmla="*/ 740720 w 845223"/>
                  <a:gd name="connsiteY2-86" fmla="*/ 3088161 h 3140411"/>
                  <a:gd name="connsiteX3-87" fmla="*/ 0 w 845223"/>
                  <a:gd name="connsiteY3-88" fmla="*/ 3140411 h 3140411"/>
                  <a:gd name="connsiteX4-89" fmla="*/ 143691 w 845223"/>
                  <a:gd name="connsiteY4-90" fmla="*/ 156755 h 3140411"/>
                  <a:gd name="connsiteX0-91" fmla="*/ 143691 w 874684"/>
                  <a:gd name="connsiteY0-92" fmla="*/ 156755 h 3140411"/>
                  <a:gd name="connsiteX1-93" fmla="*/ 845223 w 874684"/>
                  <a:gd name="connsiteY1-94" fmla="*/ 0 h 3140411"/>
                  <a:gd name="connsiteX2-95" fmla="*/ 718457 w 874684"/>
                  <a:gd name="connsiteY2-96" fmla="*/ 1210464 h 3140411"/>
                  <a:gd name="connsiteX3-97" fmla="*/ 740720 w 874684"/>
                  <a:gd name="connsiteY3-98" fmla="*/ 3088161 h 3140411"/>
                  <a:gd name="connsiteX4-99" fmla="*/ 0 w 874684"/>
                  <a:gd name="connsiteY4-100" fmla="*/ 3140411 h 3140411"/>
                  <a:gd name="connsiteX5" fmla="*/ 143691 w 874684"/>
                  <a:gd name="connsiteY5" fmla="*/ 156755 h 3140411"/>
                  <a:gd name="connsiteX0-101" fmla="*/ 143691 w 868738"/>
                  <a:gd name="connsiteY0-102" fmla="*/ 156755 h 3140411"/>
                  <a:gd name="connsiteX1-103" fmla="*/ 845223 w 868738"/>
                  <a:gd name="connsiteY1-104" fmla="*/ 0 h 3140411"/>
                  <a:gd name="connsiteX2-105" fmla="*/ 718457 w 868738"/>
                  <a:gd name="connsiteY2-106" fmla="*/ 1210464 h 3140411"/>
                  <a:gd name="connsiteX3-107" fmla="*/ 740720 w 868738"/>
                  <a:gd name="connsiteY3-108" fmla="*/ 3088161 h 3140411"/>
                  <a:gd name="connsiteX4-109" fmla="*/ 0 w 868738"/>
                  <a:gd name="connsiteY4-110" fmla="*/ 3140411 h 3140411"/>
                  <a:gd name="connsiteX5-111" fmla="*/ 143691 w 868738"/>
                  <a:gd name="connsiteY5-112" fmla="*/ 156755 h 3140411"/>
                  <a:gd name="connsiteX0-113" fmla="*/ 143691 w 796935"/>
                  <a:gd name="connsiteY0-114" fmla="*/ 182881 h 3166537"/>
                  <a:gd name="connsiteX1-115" fmla="*/ 766846 w 796935"/>
                  <a:gd name="connsiteY1-116" fmla="*/ 0 h 3166537"/>
                  <a:gd name="connsiteX2-117" fmla="*/ 718457 w 796935"/>
                  <a:gd name="connsiteY2-118" fmla="*/ 1236590 h 3166537"/>
                  <a:gd name="connsiteX3-119" fmla="*/ 740720 w 796935"/>
                  <a:gd name="connsiteY3-120" fmla="*/ 3114287 h 3166537"/>
                  <a:gd name="connsiteX4-121" fmla="*/ 0 w 796935"/>
                  <a:gd name="connsiteY4-122" fmla="*/ 3166537 h 3166537"/>
                  <a:gd name="connsiteX5-123" fmla="*/ 143691 w 796935"/>
                  <a:gd name="connsiteY5-124" fmla="*/ 182881 h 3166537"/>
                  <a:gd name="connsiteX0-125" fmla="*/ 143691 w 789538"/>
                  <a:gd name="connsiteY0-126" fmla="*/ 182881 h 3166537"/>
                  <a:gd name="connsiteX1-127" fmla="*/ 766846 w 789538"/>
                  <a:gd name="connsiteY1-128" fmla="*/ 0 h 3166537"/>
                  <a:gd name="connsiteX2-129" fmla="*/ 627017 w 789538"/>
                  <a:gd name="connsiteY2-130" fmla="*/ 1236590 h 3166537"/>
                  <a:gd name="connsiteX3-131" fmla="*/ 740720 w 789538"/>
                  <a:gd name="connsiteY3-132" fmla="*/ 3114287 h 3166537"/>
                  <a:gd name="connsiteX4-133" fmla="*/ 0 w 789538"/>
                  <a:gd name="connsiteY4-134" fmla="*/ 3166537 h 3166537"/>
                  <a:gd name="connsiteX5-135" fmla="*/ 143691 w 789538"/>
                  <a:gd name="connsiteY5-136" fmla="*/ 182881 h 3166537"/>
                  <a:gd name="connsiteX0-137" fmla="*/ 143691 w 789538"/>
                  <a:gd name="connsiteY0-138" fmla="*/ 182881 h 3166537"/>
                  <a:gd name="connsiteX1-139" fmla="*/ 766846 w 789538"/>
                  <a:gd name="connsiteY1-140" fmla="*/ 0 h 3166537"/>
                  <a:gd name="connsiteX2-141" fmla="*/ 627017 w 789538"/>
                  <a:gd name="connsiteY2-142" fmla="*/ 1236590 h 3166537"/>
                  <a:gd name="connsiteX3-143" fmla="*/ 740720 w 789538"/>
                  <a:gd name="connsiteY3-144" fmla="*/ 3114287 h 3166537"/>
                  <a:gd name="connsiteX4-145" fmla="*/ 0 w 789538"/>
                  <a:gd name="connsiteY4-146" fmla="*/ 3166537 h 3166537"/>
                  <a:gd name="connsiteX5-147" fmla="*/ 143691 w 789538"/>
                  <a:gd name="connsiteY5-148" fmla="*/ 182881 h 3166537"/>
                  <a:gd name="connsiteX0-149" fmla="*/ 143691 w 789538"/>
                  <a:gd name="connsiteY0-150" fmla="*/ 182881 h 3166537"/>
                  <a:gd name="connsiteX1-151" fmla="*/ 766846 w 789538"/>
                  <a:gd name="connsiteY1-152" fmla="*/ 0 h 3166537"/>
                  <a:gd name="connsiteX2-153" fmla="*/ 627017 w 789538"/>
                  <a:gd name="connsiteY2-154" fmla="*/ 1236590 h 3166537"/>
                  <a:gd name="connsiteX3-155" fmla="*/ 740720 w 789538"/>
                  <a:gd name="connsiteY3-156" fmla="*/ 3114287 h 3166537"/>
                  <a:gd name="connsiteX4-157" fmla="*/ 0 w 789538"/>
                  <a:gd name="connsiteY4-158" fmla="*/ 3166537 h 3166537"/>
                  <a:gd name="connsiteX5-159" fmla="*/ 143691 w 789538"/>
                  <a:gd name="connsiteY5-160" fmla="*/ 182881 h 3166537"/>
                  <a:gd name="connsiteX0-161" fmla="*/ 143691 w 798801"/>
                  <a:gd name="connsiteY0-162" fmla="*/ 182881 h 3166537"/>
                  <a:gd name="connsiteX1-163" fmla="*/ 766846 w 798801"/>
                  <a:gd name="connsiteY1-164" fmla="*/ 0 h 3166537"/>
                  <a:gd name="connsiteX2-165" fmla="*/ 627017 w 798801"/>
                  <a:gd name="connsiteY2-166" fmla="*/ 1236590 h 3166537"/>
                  <a:gd name="connsiteX3-167" fmla="*/ 740720 w 798801"/>
                  <a:gd name="connsiteY3-168" fmla="*/ 3114287 h 3166537"/>
                  <a:gd name="connsiteX4-169" fmla="*/ 0 w 798801"/>
                  <a:gd name="connsiteY4-170" fmla="*/ 3166537 h 3166537"/>
                  <a:gd name="connsiteX5-171" fmla="*/ 143691 w 798801"/>
                  <a:gd name="connsiteY5-172" fmla="*/ 182881 h 3166537"/>
                  <a:gd name="connsiteX0-173" fmla="*/ 143691 w 787332"/>
                  <a:gd name="connsiteY0-174" fmla="*/ 169818 h 3153474"/>
                  <a:gd name="connsiteX1-175" fmla="*/ 753783 w 787332"/>
                  <a:gd name="connsiteY1-176" fmla="*/ 0 h 3153474"/>
                  <a:gd name="connsiteX2-177" fmla="*/ 627017 w 787332"/>
                  <a:gd name="connsiteY2-178" fmla="*/ 1223527 h 3153474"/>
                  <a:gd name="connsiteX3-179" fmla="*/ 740720 w 787332"/>
                  <a:gd name="connsiteY3-180" fmla="*/ 3101224 h 3153474"/>
                  <a:gd name="connsiteX4-181" fmla="*/ 0 w 787332"/>
                  <a:gd name="connsiteY4-182" fmla="*/ 3153474 h 3153474"/>
                  <a:gd name="connsiteX5-183" fmla="*/ 143691 w 787332"/>
                  <a:gd name="connsiteY5-184" fmla="*/ 169818 h 3153474"/>
                  <a:gd name="connsiteX0-185" fmla="*/ 143691 w 820070"/>
                  <a:gd name="connsiteY0-186" fmla="*/ 169818 h 3153474"/>
                  <a:gd name="connsiteX1-187" fmla="*/ 753783 w 820070"/>
                  <a:gd name="connsiteY1-188" fmla="*/ 0 h 3153474"/>
                  <a:gd name="connsiteX2-189" fmla="*/ 627017 w 820070"/>
                  <a:gd name="connsiteY2-190" fmla="*/ 1223527 h 3153474"/>
                  <a:gd name="connsiteX3-191" fmla="*/ 740720 w 820070"/>
                  <a:gd name="connsiteY3-192" fmla="*/ 3101224 h 3153474"/>
                  <a:gd name="connsiteX4-193" fmla="*/ 0 w 820070"/>
                  <a:gd name="connsiteY4-194" fmla="*/ 3153474 h 3153474"/>
                  <a:gd name="connsiteX5-195" fmla="*/ 143691 w 820070"/>
                  <a:gd name="connsiteY5-196" fmla="*/ 169818 h 3153474"/>
                  <a:gd name="connsiteX0-197" fmla="*/ 143691 w 820070"/>
                  <a:gd name="connsiteY0-198" fmla="*/ 235132 h 3153474"/>
                  <a:gd name="connsiteX1-199" fmla="*/ 753783 w 820070"/>
                  <a:gd name="connsiteY1-200" fmla="*/ 0 h 3153474"/>
                  <a:gd name="connsiteX2-201" fmla="*/ 627017 w 820070"/>
                  <a:gd name="connsiteY2-202" fmla="*/ 1223527 h 3153474"/>
                  <a:gd name="connsiteX3-203" fmla="*/ 740720 w 820070"/>
                  <a:gd name="connsiteY3-204" fmla="*/ 3101224 h 3153474"/>
                  <a:gd name="connsiteX4-205" fmla="*/ 0 w 820070"/>
                  <a:gd name="connsiteY4-206" fmla="*/ 3153474 h 3153474"/>
                  <a:gd name="connsiteX5-207" fmla="*/ 143691 w 820070"/>
                  <a:gd name="connsiteY5-208" fmla="*/ 235132 h 3153474"/>
                  <a:gd name="connsiteX0-209" fmla="*/ 143691 w 864615"/>
                  <a:gd name="connsiteY0-210" fmla="*/ 235132 h 3153474"/>
                  <a:gd name="connsiteX1-211" fmla="*/ 806034 w 864615"/>
                  <a:gd name="connsiteY1-212" fmla="*/ 0 h 3153474"/>
                  <a:gd name="connsiteX2-213" fmla="*/ 627017 w 864615"/>
                  <a:gd name="connsiteY2-214" fmla="*/ 1223527 h 3153474"/>
                  <a:gd name="connsiteX3-215" fmla="*/ 740720 w 864615"/>
                  <a:gd name="connsiteY3-216" fmla="*/ 3101224 h 3153474"/>
                  <a:gd name="connsiteX4-217" fmla="*/ 0 w 864615"/>
                  <a:gd name="connsiteY4-218" fmla="*/ 3153474 h 3153474"/>
                  <a:gd name="connsiteX5-219" fmla="*/ 143691 w 864615"/>
                  <a:gd name="connsiteY5-220" fmla="*/ 235132 h 3153474"/>
                  <a:gd name="connsiteX0-221" fmla="*/ 143691 w 806034"/>
                  <a:gd name="connsiteY0-222" fmla="*/ 235132 h 3153474"/>
                  <a:gd name="connsiteX1-223" fmla="*/ 806034 w 806034"/>
                  <a:gd name="connsiteY1-224" fmla="*/ 0 h 3153474"/>
                  <a:gd name="connsiteX2-225" fmla="*/ 627017 w 806034"/>
                  <a:gd name="connsiteY2-226" fmla="*/ 1223527 h 3153474"/>
                  <a:gd name="connsiteX3-227" fmla="*/ 740720 w 806034"/>
                  <a:gd name="connsiteY3-228" fmla="*/ 3101224 h 3153474"/>
                  <a:gd name="connsiteX4-229" fmla="*/ 0 w 806034"/>
                  <a:gd name="connsiteY4-230" fmla="*/ 3153474 h 3153474"/>
                  <a:gd name="connsiteX5-231" fmla="*/ 143691 w 806034"/>
                  <a:gd name="connsiteY5-232" fmla="*/ 235132 h 3153474"/>
                  <a:gd name="connsiteX0-233" fmla="*/ 143691 w 806034"/>
                  <a:gd name="connsiteY0-234" fmla="*/ 235132 h 3153474"/>
                  <a:gd name="connsiteX1-235" fmla="*/ 806034 w 806034"/>
                  <a:gd name="connsiteY1-236" fmla="*/ 0 h 3153474"/>
                  <a:gd name="connsiteX2-237" fmla="*/ 627017 w 806034"/>
                  <a:gd name="connsiteY2-238" fmla="*/ 1223527 h 3153474"/>
                  <a:gd name="connsiteX3-239" fmla="*/ 740720 w 806034"/>
                  <a:gd name="connsiteY3-240" fmla="*/ 3101224 h 3153474"/>
                  <a:gd name="connsiteX4-241" fmla="*/ 0 w 806034"/>
                  <a:gd name="connsiteY4-242" fmla="*/ 3153474 h 3153474"/>
                  <a:gd name="connsiteX5-243" fmla="*/ 143691 w 806034"/>
                  <a:gd name="connsiteY5-244" fmla="*/ 1641538 h 3153474"/>
                  <a:gd name="connsiteX6" fmla="*/ 143691 w 806034"/>
                  <a:gd name="connsiteY6" fmla="*/ 235132 h 3153474"/>
                  <a:gd name="connsiteX0-245" fmla="*/ 355 w 662698"/>
                  <a:gd name="connsiteY0-246" fmla="*/ 235132 h 3179600"/>
                  <a:gd name="connsiteX1-247" fmla="*/ 662698 w 662698"/>
                  <a:gd name="connsiteY1-248" fmla="*/ 0 h 3179600"/>
                  <a:gd name="connsiteX2-249" fmla="*/ 483681 w 662698"/>
                  <a:gd name="connsiteY2-250" fmla="*/ 1223527 h 3179600"/>
                  <a:gd name="connsiteX3-251" fmla="*/ 597384 w 662698"/>
                  <a:gd name="connsiteY3-252" fmla="*/ 3101224 h 3179600"/>
                  <a:gd name="connsiteX4-253" fmla="*/ 326927 w 662698"/>
                  <a:gd name="connsiteY4-254" fmla="*/ 3179600 h 3179600"/>
                  <a:gd name="connsiteX5-255" fmla="*/ 355 w 662698"/>
                  <a:gd name="connsiteY5-256" fmla="*/ 1641538 h 3179600"/>
                  <a:gd name="connsiteX6-257" fmla="*/ 355 w 662698"/>
                  <a:gd name="connsiteY6-258" fmla="*/ 235132 h 3179600"/>
                  <a:gd name="connsiteX0-259" fmla="*/ 0 w 662343"/>
                  <a:gd name="connsiteY0-260" fmla="*/ 235132 h 3179600"/>
                  <a:gd name="connsiteX1-261" fmla="*/ 662343 w 662343"/>
                  <a:gd name="connsiteY1-262" fmla="*/ 0 h 3179600"/>
                  <a:gd name="connsiteX2-263" fmla="*/ 483326 w 662343"/>
                  <a:gd name="connsiteY2-264" fmla="*/ 1223527 h 3179600"/>
                  <a:gd name="connsiteX3-265" fmla="*/ 597029 w 662343"/>
                  <a:gd name="connsiteY3-266" fmla="*/ 3101224 h 3179600"/>
                  <a:gd name="connsiteX4-267" fmla="*/ 326572 w 662343"/>
                  <a:gd name="connsiteY4-268" fmla="*/ 3179600 h 3179600"/>
                  <a:gd name="connsiteX5-269" fmla="*/ 261257 w 662343"/>
                  <a:gd name="connsiteY5-270" fmla="*/ 1510909 h 3179600"/>
                  <a:gd name="connsiteX6-271" fmla="*/ 0 w 662343"/>
                  <a:gd name="connsiteY6-272" fmla="*/ 235132 h 3179600"/>
                  <a:gd name="connsiteX0-273" fmla="*/ 0 w 662343"/>
                  <a:gd name="connsiteY0-274" fmla="*/ 235132 h 3179600"/>
                  <a:gd name="connsiteX1-275" fmla="*/ 662343 w 662343"/>
                  <a:gd name="connsiteY1-276" fmla="*/ 0 h 3179600"/>
                  <a:gd name="connsiteX2-277" fmla="*/ 483326 w 662343"/>
                  <a:gd name="connsiteY2-278" fmla="*/ 1223527 h 3179600"/>
                  <a:gd name="connsiteX3-279" fmla="*/ 597029 w 662343"/>
                  <a:gd name="connsiteY3-280" fmla="*/ 3101224 h 3179600"/>
                  <a:gd name="connsiteX4-281" fmla="*/ 326572 w 662343"/>
                  <a:gd name="connsiteY4-282" fmla="*/ 3179600 h 3179600"/>
                  <a:gd name="connsiteX5-283" fmla="*/ 261257 w 662343"/>
                  <a:gd name="connsiteY5-284" fmla="*/ 1510909 h 3179600"/>
                  <a:gd name="connsiteX6-285" fmla="*/ 0 w 662343"/>
                  <a:gd name="connsiteY6-286" fmla="*/ 235132 h 3179600"/>
                  <a:gd name="connsiteX0-287" fmla="*/ 63736 w 438696"/>
                  <a:gd name="connsiteY0-288" fmla="*/ 130630 h 3179600"/>
                  <a:gd name="connsiteX1-289" fmla="*/ 438696 w 438696"/>
                  <a:gd name="connsiteY1-290" fmla="*/ 0 h 3179600"/>
                  <a:gd name="connsiteX2-291" fmla="*/ 259679 w 438696"/>
                  <a:gd name="connsiteY2-292" fmla="*/ 1223527 h 3179600"/>
                  <a:gd name="connsiteX3-293" fmla="*/ 373382 w 438696"/>
                  <a:gd name="connsiteY3-294" fmla="*/ 3101224 h 3179600"/>
                  <a:gd name="connsiteX4-295" fmla="*/ 102925 w 438696"/>
                  <a:gd name="connsiteY4-296" fmla="*/ 3179600 h 3179600"/>
                  <a:gd name="connsiteX5-297" fmla="*/ 37610 w 438696"/>
                  <a:gd name="connsiteY5-298" fmla="*/ 1510909 h 3179600"/>
                  <a:gd name="connsiteX6-299" fmla="*/ 63736 w 438696"/>
                  <a:gd name="connsiteY6-300" fmla="*/ 130630 h 3179600"/>
                  <a:gd name="connsiteX0-301" fmla="*/ 76994 w 451954"/>
                  <a:gd name="connsiteY0-302" fmla="*/ 130630 h 3179600"/>
                  <a:gd name="connsiteX1-303" fmla="*/ 451954 w 451954"/>
                  <a:gd name="connsiteY1-304" fmla="*/ 0 h 3179600"/>
                  <a:gd name="connsiteX2-305" fmla="*/ 272937 w 451954"/>
                  <a:gd name="connsiteY2-306" fmla="*/ 1223527 h 3179600"/>
                  <a:gd name="connsiteX3-307" fmla="*/ 386640 w 451954"/>
                  <a:gd name="connsiteY3-308" fmla="*/ 3101224 h 3179600"/>
                  <a:gd name="connsiteX4-309" fmla="*/ 116183 w 451954"/>
                  <a:gd name="connsiteY4-310" fmla="*/ 3179600 h 3179600"/>
                  <a:gd name="connsiteX5-311" fmla="*/ 50868 w 451954"/>
                  <a:gd name="connsiteY5-312" fmla="*/ 1510909 h 3179600"/>
                  <a:gd name="connsiteX6-313" fmla="*/ 76994 w 451954"/>
                  <a:gd name="connsiteY6-314" fmla="*/ 130630 h 3179600"/>
                  <a:gd name="connsiteX0-315" fmla="*/ 65237 w 440197"/>
                  <a:gd name="connsiteY0-316" fmla="*/ 130630 h 3179600"/>
                  <a:gd name="connsiteX1-317" fmla="*/ 440197 w 440197"/>
                  <a:gd name="connsiteY1-318" fmla="*/ 0 h 3179600"/>
                  <a:gd name="connsiteX2-319" fmla="*/ 261180 w 440197"/>
                  <a:gd name="connsiteY2-320" fmla="*/ 1223527 h 3179600"/>
                  <a:gd name="connsiteX3-321" fmla="*/ 374883 w 440197"/>
                  <a:gd name="connsiteY3-322" fmla="*/ 3101224 h 3179600"/>
                  <a:gd name="connsiteX4-323" fmla="*/ 104426 w 440197"/>
                  <a:gd name="connsiteY4-324" fmla="*/ 3179600 h 3179600"/>
                  <a:gd name="connsiteX5-325" fmla="*/ 39111 w 440197"/>
                  <a:gd name="connsiteY5-326" fmla="*/ 1510909 h 3179600"/>
                  <a:gd name="connsiteX6-327" fmla="*/ 65237 w 440197"/>
                  <a:gd name="connsiteY6-328" fmla="*/ 130630 h 3179600"/>
                  <a:gd name="connsiteX0-329" fmla="*/ 65237 w 440197"/>
                  <a:gd name="connsiteY0-330" fmla="*/ 130630 h 3179600"/>
                  <a:gd name="connsiteX1-331" fmla="*/ 440197 w 440197"/>
                  <a:gd name="connsiteY1-332" fmla="*/ 0 h 3179600"/>
                  <a:gd name="connsiteX2-333" fmla="*/ 261180 w 440197"/>
                  <a:gd name="connsiteY2-334" fmla="*/ 1223527 h 3179600"/>
                  <a:gd name="connsiteX3-335" fmla="*/ 374883 w 440197"/>
                  <a:gd name="connsiteY3-336" fmla="*/ 3101224 h 3179600"/>
                  <a:gd name="connsiteX4-337" fmla="*/ 104426 w 440197"/>
                  <a:gd name="connsiteY4-338" fmla="*/ 3179600 h 3179600"/>
                  <a:gd name="connsiteX5-339" fmla="*/ 39111 w 440197"/>
                  <a:gd name="connsiteY5-340" fmla="*/ 1510909 h 3179600"/>
                  <a:gd name="connsiteX6-341" fmla="*/ 65237 w 440197"/>
                  <a:gd name="connsiteY6-342" fmla="*/ 130630 h 3179600"/>
                  <a:gd name="connsiteX0-343" fmla="*/ 65237 w 407052"/>
                  <a:gd name="connsiteY0-344" fmla="*/ 0 h 3048970"/>
                  <a:gd name="connsiteX1-345" fmla="*/ 387945 w 407052"/>
                  <a:gd name="connsiteY1-346" fmla="*/ 13061 h 3048970"/>
                  <a:gd name="connsiteX2-347" fmla="*/ 261180 w 407052"/>
                  <a:gd name="connsiteY2-348" fmla="*/ 1092897 h 3048970"/>
                  <a:gd name="connsiteX3-349" fmla="*/ 374883 w 407052"/>
                  <a:gd name="connsiteY3-350" fmla="*/ 2970594 h 3048970"/>
                  <a:gd name="connsiteX4-351" fmla="*/ 104426 w 407052"/>
                  <a:gd name="connsiteY4-352" fmla="*/ 3048970 h 3048970"/>
                  <a:gd name="connsiteX5-353" fmla="*/ 39111 w 407052"/>
                  <a:gd name="connsiteY5-354" fmla="*/ 1380279 h 3048970"/>
                  <a:gd name="connsiteX6-355" fmla="*/ 65237 w 407052"/>
                  <a:gd name="connsiteY6-356" fmla="*/ 0 h 3048970"/>
                  <a:gd name="connsiteX0-357" fmla="*/ 88229 w 403918"/>
                  <a:gd name="connsiteY0-358" fmla="*/ 182882 h 3035909"/>
                  <a:gd name="connsiteX1-359" fmla="*/ 384811 w 403918"/>
                  <a:gd name="connsiteY1-360" fmla="*/ 0 h 3035909"/>
                  <a:gd name="connsiteX2-361" fmla="*/ 258046 w 403918"/>
                  <a:gd name="connsiteY2-362" fmla="*/ 1079836 h 3035909"/>
                  <a:gd name="connsiteX3-363" fmla="*/ 371749 w 403918"/>
                  <a:gd name="connsiteY3-364" fmla="*/ 2957533 h 3035909"/>
                  <a:gd name="connsiteX4-365" fmla="*/ 101292 w 403918"/>
                  <a:gd name="connsiteY4-366" fmla="*/ 3035909 h 3035909"/>
                  <a:gd name="connsiteX5-367" fmla="*/ 35977 w 403918"/>
                  <a:gd name="connsiteY5-368" fmla="*/ 1367218 h 3035909"/>
                  <a:gd name="connsiteX6-369" fmla="*/ 88229 w 403918"/>
                  <a:gd name="connsiteY6-370" fmla="*/ 182882 h 3035909"/>
                  <a:gd name="connsiteX0-371" fmla="*/ 91064 w 406753"/>
                  <a:gd name="connsiteY0-372" fmla="*/ 182882 h 3035909"/>
                  <a:gd name="connsiteX1-373" fmla="*/ 387646 w 406753"/>
                  <a:gd name="connsiteY1-374" fmla="*/ 0 h 3035909"/>
                  <a:gd name="connsiteX2-375" fmla="*/ 260881 w 406753"/>
                  <a:gd name="connsiteY2-376" fmla="*/ 1079836 h 3035909"/>
                  <a:gd name="connsiteX3-377" fmla="*/ 374584 w 406753"/>
                  <a:gd name="connsiteY3-378" fmla="*/ 2957533 h 3035909"/>
                  <a:gd name="connsiteX4-379" fmla="*/ 104127 w 406753"/>
                  <a:gd name="connsiteY4-380" fmla="*/ 3035909 h 3035909"/>
                  <a:gd name="connsiteX5-381" fmla="*/ 38812 w 406753"/>
                  <a:gd name="connsiteY5-382" fmla="*/ 1367218 h 3035909"/>
                  <a:gd name="connsiteX6-383" fmla="*/ 91064 w 406753"/>
                  <a:gd name="connsiteY6-384" fmla="*/ 182882 h 3035909"/>
                  <a:gd name="connsiteX0-385" fmla="*/ 57622 w 373311"/>
                  <a:gd name="connsiteY0-386" fmla="*/ 182882 h 3035909"/>
                  <a:gd name="connsiteX1-387" fmla="*/ 354204 w 373311"/>
                  <a:gd name="connsiteY1-388" fmla="*/ 0 h 3035909"/>
                  <a:gd name="connsiteX2-389" fmla="*/ 227439 w 373311"/>
                  <a:gd name="connsiteY2-390" fmla="*/ 1079836 h 3035909"/>
                  <a:gd name="connsiteX3-391" fmla="*/ 341142 w 373311"/>
                  <a:gd name="connsiteY3-392" fmla="*/ 2957533 h 3035909"/>
                  <a:gd name="connsiteX4-393" fmla="*/ 70685 w 373311"/>
                  <a:gd name="connsiteY4-394" fmla="*/ 3035909 h 3035909"/>
                  <a:gd name="connsiteX5-395" fmla="*/ 44558 w 373311"/>
                  <a:gd name="connsiteY5-396" fmla="*/ 1380281 h 3035909"/>
                  <a:gd name="connsiteX6-397" fmla="*/ 57622 w 373311"/>
                  <a:gd name="connsiteY6-398" fmla="*/ 182882 h 3035909"/>
                  <a:gd name="connsiteX0-399" fmla="*/ 15179 w 330868"/>
                  <a:gd name="connsiteY0-400" fmla="*/ 182882 h 3035909"/>
                  <a:gd name="connsiteX1-401" fmla="*/ 311761 w 330868"/>
                  <a:gd name="connsiteY1-402" fmla="*/ 0 h 3035909"/>
                  <a:gd name="connsiteX2-403" fmla="*/ 184996 w 330868"/>
                  <a:gd name="connsiteY2-404" fmla="*/ 1079836 h 3035909"/>
                  <a:gd name="connsiteX3-405" fmla="*/ 298699 w 330868"/>
                  <a:gd name="connsiteY3-406" fmla="*/ 2957533 h 3035909"/>
                  <a:gd name="connsiteX4-407" fmla="*/ 28242 w 330868"/>
                  <a:gd name="connsiteY4-408" fmla="*/ 3035909 h 3035909"/>
                  <a:gd name="connsiteX5-409" fmla="*/ 2115 w 330868"/>
                  <a:gd name="connsiteY5-410" fmla="*/ 1380281 h 3035909"/>
                  <a:gd name="connsiteX6-411" fmla="*/ 15179 w 330868"/>
                  <a:gd name="connsiteY6-412" fmla="*/ 182882 h 3035909"/>
                  <a:gd name="connsiteX0-413" fmla="*/ 41305 w 330868"/>
                  <a:gd name="connsiteY0-414" fmla="*/ 182882 h 3035909"/>
                  <a:gd name="connsiteX1-415" fmla="*/ 311761 w 330868"/>
                  <a:gd name="connsiteY1-416" fmla="*/ 0 h 3035909"/>
                  <a:gd name="connsiteX2-417" fmla="*/ 184996 w 330868"/>
                  <a:gd name="connsiteY2-418" fmla="*/ 1079836 h 3035909"/>
                  <a:gd name="connsiteX3-419" fmla="*/ 298699 w 330868"/>
                  <a:gd name="connsiteY3-420" fmla="*/ 2957533 h 3035909"/>
                  <a:gd name="connsiteX4-421" fmla="*/ 28242 w 330868"/>
                  <a:gd name="connsiteY4-422" fmla="*/ 3035909 h 3035909"/>
                  <a:gd name="connsiteX5-423" fmla="*/ 2115 w 330868"/>
                  <a:gd name="connsiteY5-424" fmla="*/ 1380281 h 3035909"/>
                  <a:gd name="connsiteX6-425" fmla="*/ 41305 w 330868"/>
                  <a:gd name="connsiteY6-426" fmla="*/ 182882 h 3035909"/>
                  <a:gd name="connsiteX0-427" fmla="*/ 28242 w 330868"/>
                  <a:gd name="connsiteY0-428" fmla="*/ 91442 h 3035909"/>
                  <a:gd name="connsiteX1-429" fmla="*/ 311761 w 330868"/>
                  <a:gd name="connsiteY1-430" fmla="*/ 0 h 3035909"/>
                  <a:gd name="connsiteX2-431" fmla="*/ 184996 w 330868"/>
                  <a:gd name="connsiteY2-432" fmla="*/ 1079836 h 3035909"/>
                  <a:gd name="connsiteX3-433" fmla="*/ 298699 w 330868"/>
                  <a:gd name="connsiteY3-434" fmla="*/ 2957533 h 3035909"/>
                  <a:gd name="connsiteX4-435" fmla="*/ 28242 w 330868"/>
                  <a:gd name="connsiteY4-436" fmla="*/ 3035909 h 3035909"/>
                  <a:gd name="connsiteX5-437" fmla="*/ 2115 w 330868"/>
                  <a:gd name="connsiteY5-438" fmla="*/ 1380281 h 3035909"/>
                  <a:gd name="connsiteX6-439" fmla="*/ 28242 w 330868"/>
                  <a:gd name="connsiteY6-440" fmla="*/ 91442 h 3035909"/>
                  <a:gd name="connsiteX0-441" fmla="*/ 54368 w 330868"/>
                  <a:gd name="connsiteY0-442" fmla="*/ 0 h 3048970"/>
                  <a:gd name="connsiteX1-443" fmla="*/ 311761 w 330868"/>
                  <a:gd name="connsiteY1-444" fmla="*/ 13061 h 3048970"/>
                  <a:gd name="connsiteX2-445" fmla="*/ 184996 w 330868"/>
                  <a:gd name="connsiteY2-446" fmla="*/ 1092897 h 3048970"/>
                  <a:gd name="connsiteX3-447" fmla="*/ 298699 w 330868"/>
                  <a:gd name="connsiteY3-448" fmla="*/ 2970594 h 3048970"/>
                  <a:gd name="connsiteX4-449" fmla="*/ 28242 w 330868"/>
                  <a:gd name="connsiteY4-450" fmla="*/ 3048970 h 3048970"/>
                  <a:gd name="connsiteX5-451" fmla="*/ 2115 w 330868"/>
                  <a:gd name="connsiteY5-452" fmla="*/ 1393342 h 3048970"/>
                  <a:gd name="connsiteX6-453" fmla="*/ 54368 w 330868"/>
                  <a:gd name="connsiteY6-454" fmla="*/ 0 h 3048970"/>
                  <a:gd name="connsiteX0-455" fmla="*/ 54368 w 330868"/>
                  <a:gd name="connsiteY0-456" fmla="*/ 0 h 3048970"/>
                  <a:gd name="connsiteX1-457" fmla="*/ 246447 w 330868"/>
                  <a:gd name="connsiteY1-458" fmla="*/ 91439 h 3048970"/>
                  <a:gd name="connsiteX2-459" fmla="*/ 184996 w 330868"/>
                  <a:gd name="connsiteY2-460" fmla="*/ 1092897 h 3048970"/>
                  <a:gd name="connsiteX3-461" fmla="*/ 298699 w 330868"/>
                  <a:gd name="connsiteY3-462" fmla="*/ 2970594 h 3048970"/>
                  <a:gd name="connsiteX4-463" fmla="*/ 28242 w 330868"/>
                  <a:gd name="connsiteY4-464" fmla="*/ 3048970 h 3048970"/>
                  <a:gd name="connsiteX5-465" fmla="*/ 2115 w 330868"/>
                  <a:gd name="connsiteY5-466" fmla="*/ 1393342 h 3048970"/>
                  <a:gd name="connsiteX6-467" fmla="*/ 54368 w 330868"/>
                  <a:gd name="connsiteY6-468" fmla="*/ 0 h 3048970"/>
                  <a:gd name="connsiteX0-469" fmla="*/ 54368 w 330868"/>
                  <a:gd name="connsiteY0-470" fmla="*/ 0 h 3048970"/>
                  <a:gd name="connsiteX1-471" fmla="*/ 220321 w 330868"/>
                  <a:gd name="connsiteY1-472" fmla="*/ 39187 h 3048970"/>
                  <a:gd name="connsiteX2-473" fmla="*/ 184996 w 330868"/>
                  <a:gd name="connsiteY2-474" fmla="*/ 1092897 h 3048970"/>
                  <a:gd name="connsiteX3-475" fmla="*/ 298699 w 330868"/>
                  <a:gd name="connsiteY3-476" fmla="*/ 2970594 h 3048970"/>
                  <a:gd name="connsiteX4-477" fmla="*/ 28242 w 330868"/>
                  <a:gd name="connsiteY4-478" fmla="*/ 3048970 h 3048970"/>
                  <a:gd name="connsiteX5-479" fmla="*/ 2115 w 330868"/>
                  <a:gd name="connsiteY5-480" fmla="*/ 1393342 h 3048970"/>
                  <a:gd name="connsiteX6-481" fmla="*/ 54368 w 330868"/>
                  <a:gd name="connsiteY6-482" fmla="*/ 0 h 3048970"/>
                  <a:gd name="connsiteX0-483" fmla="*/ 54368 w 376148"/>
                  <a:gd name="connsiteY0-484" fmla="*/ 0 h 3048970"/>
                  <a:gd name="connsiteX1-485" fmla="*/ 220321 w 376148"/>
                  <a:gd name="connsiteY1-486" fmla="*/ 39187 h 3048970"/>
                  <a:gd name="connsiteX2-487" fmla="*/ 367876 w 376148"/>
                  <a:gd name="connsiteY2-488" fmla="*/ 1119022 h 3048970"/>
                  <a:gd name="connsiteX3-489" fmla="*/ 298699 w 376148"/>
                  <a:gd name="connsiteY3-490" fmla="*/ 2970594 h 3048970"/>
                  <a:gd name="connsiteX4-491" fmla="*/ 28242 w 376148"/>
                  <a:gd name="connsiteY4-492" fmla="*/ 3048970 h 3048970"/>
                  <a:gd name="connsiteX5-493" fmla="*/ 2115 w 376148"/>
                  <a:gd name="connsiteY5-494" fmla="*/ 1393342 h 3048970"/>
                  <a:gd name="connsiteX6-495" fmla="*/ 54368 w 376148"/>
                  <a:gd name="connsiteY6-496" fmla="*/ 0 h 3048970"/>
                  <a:gd name="connsiteX0-497" fmla="*/ 26126 w 347906"/>
                  <a:gd name="connsiteY0-498" fmla="*/ 0 h 3048970"/>
                  <a:gd name="connsiteX1-499" fmla="*/ 192079 w 347906"/>
                  <a:gd name="connsiteY1-500" fmla="*/ 39187 h 3048970"/>
                  <a:gd name="connsiteX2-501" fmla="*/ 339634 w 347906"/>
                  <a:gd name="connsiteY2-502" fmla="*/ 1119022 h 3048970"/>
                  <a:gd name="connsiteX3-503" fmla="*/ 270457 w 347906"/>
                  <a:gd name="connsiteY3-504" fmla="*/ 2970594 h 3048970"/>
                  <a:gd name="connsiteX4-505" fmla="*/ 0 w 347906"/>
                  <a:gd name="connsiteY4-506" fmla="*/ 3048970 h 3048970"/>
                  <a:gd name="connsiteX5-507" fmla="*/ 52250 w 347906"/>
                  <a:gd name="connsiteY5-508" fmla="*/ 1419468 h 3048970"/>
                  <a:gd name="connsiteX6-509" fmla="*/ 26126 w 347906"/>
                  <a:gd name="connsiteY6-510" fmla="*/ 0 h 3048970"/>
                  <a:gd name="connsiteX0-511" fmla="*/ 26126 w 347906"/>
                  <a:gd name="connsiteY0-512" fmla="*/ 0 h 3048970"/>
                  <a:gd name="connsiteX1-513" fmla="*/ 192079 w 347906"/>
                  <a:gd name="connsiteY1-514" fmla="*/ 39187 h 3048970"/>
                  <a:gd name="connsiteX2-515" fmla="*/ 339634 w 347906"/>
                  <a:gd name="connsiteY2-516" fmla="*/ 1119022 h 3048970"/>
                  <a:gd name="connsiteX3-517" fmla="*/ 270457 w 347906"/>
                  <a:gd name="connsiteY3-518" fmla="*/ 2970594 h 3048970"/>
                  <a:gd name="connsiteX4-519" fmla="*/ 0 w 347906"/>
                  <a:gd name="connsiteY4-520" fmla="*/ 3048970 h 3048970"/>
                  <a:gd name="connsiteX5-521" fmla="*/ 52250 w 347906"/>
                  <a:gd name="connsiteY5-522" fmla="*/ 1419468 h 3048970"/>
                  <a:gd name="connsiteX6-523" fmla="*/ 26126 w 347906"/>
                  <a:gd name="connsiteY6-524" fmla="*/ 0 h 3048970"/>
                  <a:gd name="connsiteX0-525" fmla="*/ 26126 w 347906"/>
                  <a:gd name="connsiteY0-526" fmla="*/ 0 h 3048970"/>
                  <a:gd name="connsiteX1-527" fmla="*/ 192079 w 347906"/>
                  <a:gd name="connsiteY1-528" fmla="*/ 39187 h 3048970"/>
                  <a:gd name="connsiteX2-529" fmla="*/ 339634 w 347906"/>
                  <a:gd name="connsiteY2-530" fmla="*/ 1119022 h 3048970"/>
                  <a:gd name="connsiteX3-531" fmla="*/ 270457 w 347906"/>
                  <a:gd name="connsiteY3-532" fmla="*/ 2970594 h 3048970"/>
                  <a:gd name="connsiteX4-533" fmla="*/ 0 w 347906"/>
                  <a:gd name="connsiteY4-534" fmla="*/ 3048970 h 3048970"/>
                  <a:gd name="connsiteX5-535" fmla="*/ 156753 w 347906"/>
                  <a:gd name="connsiteY5-536" fmla="*/ 1458656 h 3048970"/>
                  <a:gd name="connsiteX6-537" fmla="*/ 26126 w 347906"/>
                  <a:gd name="connsiteY6-538" fmla="*/ 0 h 3048970"/>
                  <a:gd name="connsiteX0-539" fmla="*/ 26126 w 398891"/>
                  <a:gd name="connsiteY0-540" fmla="*/ 0 h 3048970"/>
                  <a:gd name="connsiteX1-541" fmla="*/ 192079 w 398891"/>
                  <a:gd name="connsiteY1-542" fmla="*/ 39187 h 3048970"/>
                  <a:gd name="connsiteX2-543" fmla="*/ 391885 w 398891"/>
                  <a:gd name="connsiteY2-544" fmla="*/ 1119022 h 3048970"/>
                  <a:gd name="connsiteX3-545" fmla="*/ 270457 w 398891"/>
                  <a:gd name="connsiteY3-546" fmla="*/ 2970594 h 3048970"/>
                  <a:gd name="connsiteX4-547" fmla="*/ 0 w 398891"/>
                  <a:gd name="connsiteY4-548" fmla="*/ 3048970 h 3048970"/>
                  <a:gd name="connsiteX5-549" fmla="*/ 156753 w 398891"/>
                  <a:gd name="connsiteY5-550" fmla="*/ 1458656 h 3048970"/>
                  <a:gd name="connsiteX6-551" fmla="*/ 26126 w 398891"/>
                  <a:gd name="connsiteY6-552" fmla="*/ 0 h 3048970"/>
                  <a:gd name="connsiteX0-553" fmla="*/ 26126 w 400157"/>
                  <a:gd name="connsiteY0-554" fmla="*/ 65316 h 3114286"/>
                  <a:gd name="connsiteX1-555" fmla="*/ 244331 w 400157"/>
                  <a:gd name="connsiteY1-556" fmla="*/ 0 h 3114286"/>
                  <a:gd name="connsiteX2-557" fmla="*/ 391885 w 400157"/>
                  <a:gd name="connsiteY2-558" fmla="*/ 1184338 h 3114286"/>
                  <a:gd name="connsiteX3-559" fmla="*/ 270457 w 400157"/>
                  <a:gd name="connsiteY3-560" fmla="*/ 3035910 h 3114286"/>
                  <a:gd name="connsiteX4-561" fmla="*/ 0 w 400157"/>
                  <a:gd name="connsiteY4-562" fmla="*/ 3114286 h 3114286"/>
                  <a:gd name="connsiteX5-563" fmla="*/ 156753 w 400157"/>
                  <a:gd name="connsiteY5-564" fmla="*/ 1523972 h 3114286"/>
                  <a:gd name="connsiteX6-565" fmla="*/ 26126 w 400157"/>
                  <a:gd name="connsiteY6-566" fmla="*/ 65316 h 3114286"/>
                  <a:gd name="connsiteX0-567" fmla="*/ 143692 w 400157"/>
                  <a:gd name="connsiteY0-568" fmla="*/ 78378 h 3114286"/>
                  <a:gd name="connsiteX1-569" fmla="*/ 244331 w 400157"/>
                  <a:gd name="connsiteY1-570" fmla="*/ 0 h 3114286"/>
                  <a:gd name="connsiteX2-571" fmla="*/ 391885 w 400157"/>
                  <a:gd name="connsiteY2-572" fmla="*/ 1184338 h 3114286"/>
                  <a:gd name="connsiteX3-573" fmla="*/ 270457 w 400157"/>
                  <a:gd name="connsiteY3-574" fmla="*/ 3035910 h 3114286"/>
                  <a:gd name="connsiteX4-575" fmla="*/ 0 w 400157"/>
                  <a:gd name="connsiteY4-576" fmla="*/ 3114286 h 3114286"/>
                  <a:gd name="connsiteX5-577" fmla="*/ 156753 w 400157"/>
                  <a:gd name="connsiteY5-578" fmla="*/ 1523972 h 3114286"/>
                  <a:gd name="connsiteX6-579" fmla="*/ 143692 w 400157"/>
                  <a:gd name="connsiteY6-580" fmla="*/ 78378 h 3114286"/>
                  <a:gd name="connsiteX0-581" fmla="*/ 143692 w 400157"/>
                  <a:gd name="connsiteY0-582" fmla="*/ 78378 h 3114286"/>
                  <a:gd name="connsiteX1-583" fmla="*/ 244331 w 400157"/>
                  <a:gd name="connsiteY1-584" fmla="*/ 0 h 3114286"/>
                  <a:gd name="connsiteX2-585" fmla="*/ 391885 w 400157"/>
                  <a:gd name="connsiteY2-586" fmla="*/ 1184338 h 3114286"/>
                  <a:gd name="connsiteX3-587" fmla="*/ 270457 w 400157"/>
                  <a:gd name="connsiteY3-588" fmla="*/ 3035910 h 3114286"/>
                  <a:gd name="connsiteX4-589" fmla="*/ 0 w 400157"/>
                  <a:gd name="connsiteY4-590" fmla="*/ 3114286 h 3114286"/>
                  <a:gd name="connsiteX5-591" fmla="*/ 156753 w 400157"/>
                  <a:gd name="connsiteY5-592" fmla="*/ 1523972 h 3114286"/>
                  <a:gd name="connsiteX6-593" fmla="*/ 143692 w 400157"/>
                  <a:gd name="connsiteY6-594" fmla="*/ 78378 h 3114286"/>
                  <a:gd name="connsiteX0-595" fmla="*/ 143692 w 400157"/>
                  <a:gd name="connsiteY0-596" fmla="*/ 78378 h 3114286"/>
                  <a:gd name="connsiteX1-597" fmla="*/ 244331 w 400157"/>
                  <a:gd name="connsiteY1-598" fmla="*/ 0 h 3114286"/>
                  <a:gd name="connsiteX2-599" fmla="*/ 391885 w 400157"/>
                  <a:gd name="connsiteY2-600" fmla="*/ 1184338 h 3114286"/>
                  <a:gd name="connsiteX3-601" fmla="*/ 270457 w 400157"/>
                  <a:gd name="connsiteY3-602" fmla="*/ 3035910 h 3114286"/>
                  <a:gd name="connsiteX4-603" fmla="*/ 0 w 400157"/>
                  <a:gd name="connsiteY4-604" fmla="*/ 3114286 h 3114286"/>
                  <a:gd name="connsiteX5-605" fmla="*/ 209005 w 400157"/>
                  <a:gd name="connsiteY5-606" fmla="*/ 1537035 h 3114286"/>
                  <a:gd name="connsiteX6-607" fmla="*/ 143692 w 400157"/>
                  <a:gd name="connsiteY6-608" fmla="*/ 78378 h 3114286"/>
                  <a:gd name="connsiteX0-609" fmla="*/ 143692 w 400157"/>
                  <a:gd name="connsiteY0-610" fmla="*/ 78378 h 3114286"/>
                  <a:gd name="connsiteX1-611" fmla="*/ 244331 w 400157"/>
                  <a:gd name="connsiteY1-612" fmla="*/ 0 h 3114286"/>
                  <a:gd name="connsiteX2-613" fmla="*/ 391885 w 400157"/>
                  <a:gd name="connsiteY2-614" fmla="*/ 1184338 h 3114286"/>
                  <a:gd name="connsiteX3-615" fmla="*/ 270457 w 400157"/>
                  <a:gd name="connsiteY3-616" fmla="*/ 3035910 h 3114286"/>
                  <a:gd name="connsiteX4-617" fmla="*/ 0 w 400157"/>
                  <a:gd name="connsiteY4-618" fmla="*/ 3114286 h 3114286"/>
                  <a:gd name="connsiteX5-619" fmla="*/ 209005 w 400157"/>
                  <a:gd name="connsiteY5-620" fmla="*/ 1537035 h 3114286"/>
                  <a:gd name="connsiteX6-621" fmla="*/ 143692 w 400157"/>
                  <a:gd name="connsiteY6-622" fmla="*/ 78378 h 3114286"/>
                  <a:gd name="connsiteX0-623" fmla="*/ 143692 w 414148"/>
                  <a:gd name="connsiteY0-624" fmla="*/ 169818 h 3205726"/>
                  <a:gd name="connsiteX1-625" fmla="*/ 414148 w 414148"/>
                  <a:gd name="connsiteY1-626" fmla="*/ 0 h 3205726"/>
                  <a:gd name="connsiteX2-627" fmla="*/ 391885 w 414148"/>
                  <a:gd name="connsiteY2-628" fmla="*/ 1275778 h 3205726"/>
                  <a:gd name="connsiteX3-629" fmla="*/ 270457 w 414148"/>
                  <a:gd name="connsiteY3-630" fmla="*/ 3127350 h 3205726"/>
                  <a:gd name="connsiteX4-631" fmla="*/ 0 w 414148"/>
                  <a:gd name="connsiteY4-632" fmla="*/ 3205726 h 3205726"/>
                  <a:gd name="connsiteX5-633" fmla="*/ 209005 w 414148"/>
                  <a:gd name="connsiteY5-634" fmla="*/ 1628475 h 3205726"/>
                  <a:gd name="connsiteX6-635" fmla="*/ 143692 w 414148"/>
                  <a:gd name="connsiteY6-636" fmla="*/ 169818 h 3205726"/>
                  <a:gd name="connsiteX0-637" fmla="*/ 261258 w 414148"/>
                  <a:gd name="connsiteY0-638" fmla="*/ 169818 h 3205726"/>
                  <a:gd name="connsiteX1-639" fmla="*/ 414148 w 414148"/>
                  <a:gd name="connsiteY1-640" fmla="*/ 0 h 3205726"/>
                  <a:gd name="connsiteX2-641" fmla="*/ 391885 w 414148"/>
                  <a:gd name="connsiteY2-642" fmla="*/ 1275778 h 3205726"/>
                  <a:gd name="connsiteX3-643" fmla="*/ 270457 w 414148"/>
                  <a:gd name="connsiteY3-644" fmla="*/ 3127350 h 3205726"/>
                  <a:gd name="connsiteX4-645" fmla="*/ 0 w 414148"/>
                  <a:gd name="connsiteY4-646" fmla="*/ 3205726 h 3205726"/>
                  <a:gd name="connsiteX5-647" fmla="*/ 209005 w 414148"/>
                  <a:gd name="connsiteY5-648" fmla="*/ 1628475 h 3205726"/>
                  <a:gd name="connsiteX6-649" fmla="*/ 261258 w 414148"/>
                  <a:gd name="connsiteY6-650" fmla="*/ 169818 h 3205726"/>
                  <a:gd name="connsiteX0-651" fmla="*/ 261258 w 414148"/>
                  <a:gd name="connsiteY0-652" fmla="*/ 0 h 3244914"/>
                  <a:gd name="connsiteX1-653" fmla="*/ 414148 w 414148"/>
                  <a:gd name="connsiteY1-654" fmla="*/ 39188 h 3244914"/>
                  <a:gd name="connsiteX2-655" fmla="*/ 391885 w 414148"/>
                  <a:gd name="connsiteY2-656" fmla="*/ 1314966 h 3244914"/>
                  <a:gd name="connsiteX3-657" fmla="*/ 270457 w 414148"/>
                  <a:gd name="connsiteY3-658" fmla="*/ 3166538 h 3244914"/>
                  <a:gd name="connsiteX4-659" fmla="*/ 0 w 414148"/>
                  <a:gd name="connsiteY4-660" fmla="*/ 3244914 h 3244914"/>
                  <a:gd name="connsiteX5-661" fmla="*/ 209005 w 414148"/>
                  <a:gd name="connsiteY5-662" fmla="*/ 1667663 h 3244914"/>
                  <a:gd name="connsiteX6-663" fmla="*/ 261258 w 414148"/>
                  <a:gd name="connsiteY6-664" fmla="*/ 0 h 32449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1" y="connsiteY5-112"/>
                  </a:cxn>
                  <a:cxn ang="0">
                    <a:pos x="connsiteX6-257" y="connsiteY6-258"/>
                  </a:cxn>
                </a:cxnLst>
                <a:rect l="l" t="t" r="r" b="b"/>
                <a:pathLst>
                  <a:path w="414148" h="3244914">
                    <a:moveTo>
                      <a:pt x="261258" y="0"/>
                    </a:moveTo>
                    <a:cubicBezTo>
                      <a:pt x="399308" y="87086"/>
                      <a:pt x="289161" y="82731"/>
                      <a:pt x="414148" y="39188"/>
                    </a:cubicBezTo>
                    <a:cubicBezTo>
                      <a:pt x="364074" y="256172"/>
                      <a:pt x="448491" y="774147"/>
                      <a:pt x="391885" y="1314966"/>
                    </a:cubicBezTo>
                    <a:cubicBezTo>
                      <a:pt x="322217" y="1855785"/>
                      <a:pt x="401085" y="2847057"/>
                      <a:pt x="270457" y="3166538"/>
                    </a:cubicBezTo>
                    <a:lnTo>
                      <a:pt x="0" y="3244914"/>
                    </a:lnTo>
                    <a:cubicBezTo>
                      <a:pt x="13063" y="2736581"/>
                      <a:pt x="248194" y="2175996"/>
                      <a:pt x="209005" y="1667663"/>
                    </a:cubicBezTo>
                    <a:cubicBezTo>
                      <a:pt x="278674" y="719890"/>
                      <a:pt x="361406" y="477510"/>
                      <a:pt x="261258" y="0"/>
                    </a:cubicBezTo>
                    <a:close/>
                  </a:path>
                </a:pathLst>
              </a:custGeom>
              <a:solidFill>
                <a:srgbClr val="BCC045"/>
              </a:solidFill>
              <a:ln>
                <a:solidFill>
                  <a:srgbClr val="BCC0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350" noProof="1"/>
              </a:p>
            </p:txBody>
          </p:sp>
          <p:sp>
            <p:nvSpPr>
              <p:cNvPr id="32" name="矩形 47"/>
              <p:cNvSpPr/>
              <p:nvPr/>
            </p:nvSpPr>
            <p:spPr>
              <a:xfrm>
                <a:off x="3122405" y="410272"/>
                <a:ext cx="649004" cy="2512969"/>
              </a:xfrm>
              <a:custGeom>
                <a:avLst/>
                <a:gdLst>
                  <a:gd name="connsiteX0" fmla="*/ 0 w 858286"/>
                  <a:gd name="connsiteY0" fmla="*/ 0 h 3075097"/>
                  <a:gd name="connsiteX1" fmla="*/ 858286 w 858286"/>
                  <a:gd name="connsiteY1" fmla="*/ 0 h 3075097"/>
                  <a:gd name="connsiteX2" fmla="*/ 858286 w 858286"/>
                  <a:gd name="connsiteY2" fmla="*/ 3075097 h 3075097"/>
                  <a:gd name="connsiteX3" fmla="*/ 0 w 858286"/>
                  <a:gd name="connsiteY3" fmla="*/ 3075097 h 3075097"/>
                  <a:gd name="connsiteX4" fmla="*/ 0 w 858286"/>
                  <a:gd name="connsiteY4" fmla="*/ 0 h 3075097"/>
                  <a:gd name="connsiteX0-1" fmla="*/ 0 w 858286"/>
                  <a:gd name="connsiteY0-2" fmla="*/ 39189 h 3114286"/>
                  <a:gd name="connsiteX1-3" fmla="*/ 858286 w 858286"/>
                  <a:gd name="connsiteY1-4" fmla="*/ 0 h 3114286"/>
                  <a:gd name="connsiteX2-5" fmla="*/ 858286 w 858286"/>
                  <a:gd name="connsiteY2-6" fmla="*/ 3114286 h 3114286"/>
                  <a:gd name="connsiteX3-7" fmla="*/ 0 w 858286"/>
                  <a:gd name="connsiteY3-8" fmla="*/ 3114286 h 3114286"/>
                  <a:gd name="connsiteX4-9" fmla="*/ 0 w 858286"/>
                  <a:gd name="connsiteY4-10" fmla="*/ 39189 h 3114286"/>
                  <a:gd name="connsiteX0-11" fmla="*/ 156754 w 858286"/>
                  <a:gd name="connsiteY0-12" fmla="*/ 156755 h 3114286"/>
                  <a:gd name="connsiteX1-13" fmla="*/ 858286 w 858286"/>
                  <a:gd name="connsiteY1-14" fmla="*/ 0 h 3114286"/>
                  <a:gd name="connsiteX2-15" fmla="*/ 858286 w 858286"/>
                  <a:gd name="connsiteY2-16" fmla="*/ 3114286 h 3114286"/>
                  <a:gd name="connsiteX3-17" fmla="*/ 0 w 858286"/>
                  <a:gd name="connsiteY3-18" fmla="*/ 3114286 h 3114286"/>
                  <a:gd name="connsiteX4-19" fmla="*/ 156754 w 858286"/>
                  <a:gd name="connsiteY4-20" fmla="*/ 156755 h 3114286"/>
                  <a:gd name="connsiteX0-21" fmla="*/ 52251 w 753783"/>
                  <a:gd name="connsiteY0-22" fmla="*/ 156755 h 3153474"/>
                  <a:gd name="connsiteX1-23" fmla="*/ 753783 w 753783"/>
                  <a:gd name="connsiteY1-24" fmla="*/ 0 h 3153474"/>
                  <a:gd name="connsiteX2-25" fmla="*/ 753783 w 753783"/>
                  <a:gd name="connsiteY2-26" fmla="*/ 3114286 h 3153474"/>
                  <a:gd name="connsiteX3-27" fmla="*/ 0 w 753783"/>
                  <a:gd name="connsiteY3-28" fmla="*/ 3153474 h 3153474"/>
                  <a:gd name="connsiteX4-29" fmla="*/ 52251 w 753783"/>
                  <a:gd name="connsiteY4-30" fmla="*/ 156755 h 3153474"/>
                  <a:gd name="connsiteX0-31" fmla="*/ 143691 w 845223"/>
                  <a:gd name="connsiteY0-32" fmla="*/ 156755 h 3140411"/>
                  <a:gd name="connsiteX1-33" fmla="*/ 845223 w 845223"/>
                  <a:gd name="connsiteY1-34" fmla="*/ 0 h 3140411"/>
                  <a:gd name="connsiteX2-35" fmla="*/ 845223 w 845223"/>
                  <a:gd name="connsiteY2-36" fmla="*/ 3114286 h 3140411"/>
                  <a:gd name="connsiteX3-37" fmla="*/ 0 w 845223"/>
                  <a:gd name="connsiteY3-38" fmla="*/ 3140411 h 3140411"/>
                  <a:gd name="connsiteX4-39" fmla="*/ 143691 w 845223"/>
                  <a:gd name="connsiteY4-40" fmla="*/ 156755 h 3140411"/>
                  <a:gd name="connsiteX0-41" fmla="*/ 143691 w 845223"/>
                  <a:gd name="connsiteY0-42" fmla="*/ 156755 h 3140411"/>
                  <a:gd name="connsiteX1-43" fmla="*/ 845223 w 845223"/>
                  <a:gd name="connsiteY1-44" fmla="*/ 0 h 3140411"/>
                  <a:gd name="connsiteX2-45" fmla="*/ 766846 w 845223"/>
                  <a:gd name="connsiteY2-46" fmla="*/ 3101224 h 3140411"/>
                  <a:gd name="connsiteX3-47" fmla="*/ 0 w 845223"/>
                  <a:gd name="connsiteY3-48" fmla="*/ 3140411 h 3140411"/>
                  <a:gd name="connsiteX4-49" fmla="*/ 143691 w 845223"/>
                  <a:gd name="connsiteY4-50" fmla="*/ 156755 h 3140411"/>
                  <a:gd name="connsiteX0-51" fmla="*/ 143691 w 845223"/>
                  <a:gd name="connsiteY0-52" fmla="*/ 156755 h 3140411"/>
                  <a:gd name="connsiteX1-53" fmla="*/ 845223 w 845223"/>
                  <a:gd name="connsiteY1-54" fmla="*/ 0 h 3140411"/>
                  <a:gd name="connsiteX2-55" fmla="*/ 714595 w 845223"/>
                  <a:gd name="connsiteY2-56" fmla="*/ 3088161 h 3140411"/>
                  <a:gd name="connsiteX3-57" fmla="*/ 0 w 845223"/>
                  <a:gd name="connsiteY3-58" fmla="*/ 3140411 h 3140411"/>
                  <a:gd name="connsiteX4-59" fmla="*/ 143691 w 845223"/>
                  <a:gd name="connsiteY4-60" fmla="*/ 156755 h 3140411"/>
                  <a:gd name="connsiteX0-61" fmla="*/ 143691 w 845223"/>
                  <a:gd name="connsiteY0-62" fmla="*/ 156755 h 3140411"/>
                  <a:gd name="connsiteX1-63" fmla="*/ 845223 w 845223"/>
                  <a:gd name="connsiteY1-64" fmla="*/ 0 h 3140411"/>
                  <a:gd name="connsiteX2-65" fmla="*/ 688469 w 845223"/>
                  <a:gd name="connsiteY2-66" fmla="*/ 3088161 h 3140411"/>
                  <a:gd name="connsiteX3-67" fmla="*/ 0 w 845223"/>
                  <a:gd name="connsiteY3-68" fmla="*/ 3140411 h 3140411"/>
                  <a:gd name="connsiteX4-69" fmla="*/ 143691 w 845223"/>
                  <a:gd name="connsiteY4-70" fmla="*/ 156755 h 3140411"/>
                  <a:gd name="connsiteX0-71" fmla="*/ 143691 w 845223"/>
                  <a:gd name="connsiteY0-72" fmla="*/ 156755 h 3140411"/>
                  <a:gd name="connsiteX1-73" fmla="*/ 845223 w 845223"/>
                  <a:gd name="connsiteY1-74" fmla="*/ 0 h 3140411"/>
                  <a:gd name="connsiteX2-75" fmla="*/ 740720 w 845223"/>
                  <a:gd name="connsiteY2-76" fmla="*/ 3088161 h 3140411"/>
                  <a:gd name="connsiteX3-77" fmla="*/ 0 w 845223"/>
                  <a:gd name="connsiteY3-78" fmla="*/ 3140411 h 3140411"/>
                  <a:gd name="connsiteX4-79" fmla="*/ 143691 w 845223"/>
                  <a:gd name="connsiteY4-80" fmla="*/ 156755 h 3140411"/>
                  <a:gd name="connsiteX0-81" fmla="*/ 143691 w 845223"/>
                  <a:gd name="connsiteY0-82" fmla="*/ 156755 h 3140411"/>
                  <a:gd name="connsiteX1-83" fmla="*/ 845223 w 845223"/>
                  <a:gd name="connsiteY1-84" fmla="*/ 0 h 3140411"/>
                  <a:gd name="connsiteX2-85" fmla="*/ 740720 w 845223"/>
                  <a:gd name="connsiteY2-86" fmla="*/ 3088161 h 3140411"/>
                  <a:gd name="connsiteX3-87" fmla="*/ 0 w 845223"/>
                  <a:gd name="connsiteY3-88" fmla="*/ 3140411 h 3140411"/>
                  <a:gd name="connsiteX4-89" fmla="*/ 143691 w 845223"/>
                  <a:gd name="connsiteY4-90" fmla="*/ 156755 h 3140411"/>
                  <a:gd name="connsiteX0-91" fmla="*/ 143691 w 874684"/>
                  <a:gd name="connsiteY0-92" fmla="*/ 156755 h 3140411"/>
                  <a:gd name="connsiteX1-93" fmla="*/ 845223 w 874684"/>
                  <a:gd name="connsiteY1-94" fmla="*/ 0 h 3140411"/>
                  <a:gd name="connsiteX2-95" fmla="*/ 718457 w 874684"/>
                  <a:gd name="connsiteY2-96" fmla="*/ 1210464 h 3140411"/>
                  <a:gd name="connsiteX3-97" fmla="*/ 740720 w 874684"/>
                  <a:gd name="connsiteY3-98" fmla="*/ 3088161 h 3140411"/>
                  <a:gd name="connsiteX4-99" fmla="*/ 0 w 874684"/>
                  <a:gd name="connsiteY4-100" fmla="*/ 3140411 h 3140411"/>
                  <a:gd name="connsiteX5" fmla="*/ 143691 w 874684"/>
                  <a:gd name="connsiteY5" fmla="*/ 156755 h 3140411"/>
                  <a:gd name="connsiteX0-101" fmla="*/ 143691 w 868738"/>
                  <a:gd name="connsiteY0-102" fmla="*/ 156755 h 3140411"/>
                  <a:gd name="connsiteX1-103" fmla="*/ 845223 w 868738"/>
                  <a:gd name="connsiteY1-104" fmla="*/ 0 h 3140411"/>
                  <a:gd name="connsiteX2-105" fmla="*/ 718457 w 868738"/>
                  <a:gd name="connsiteY2-106" fmla="*/ 1210464 h 3140411"/>
                  <a:gd name="connsiteX3-107" fmla="*/ 740720 w 868738"/>
                  <a:gd name="connsiteY3-108" fmla="*/ 3088161 h 3140411"/>
                  <a:gd name="connsiteX4-109" fmla="*/ 0 w 868738"/>
                  <a:gd name="connsiteY4-110" fmla="*/ 3140411 h 3140411"/>
                  <a:gd name="connsiteX5-111" fmla="*/ 143691 w 868738"/>
                  <a:gd name="connsiteY5-112" fmla="*/ 156755 h 3140411"/>
                  <a:gd name="connsiteX0-113" fmla="*/ 143691 w 796935"/>
                  <a:gd name="connsiteY0-114" fmla="*/ 182881 h 3166537"/>
                  <a:gd name="connsiteX1-115" fmla="*/ 766846 w 796935"/>
                  <a:gd name="connsiteY1-116" fmla="*/ 0 h 3166537"/>
                  <a:gd name="connsiteX2-117" fmla="*/ 718457 w 796935"/>
                  <a:gd name="connsiteY2-118" fmla="*/ 1236590 h 3166537"/>
                  <a:gd name="connsiteX3-119" fmla="*/ 740720 w 796935"/>
                  <a:gd name="connsiteY3-120" fmla="*/ 3114287 h 3166537"/>
                  <a:gd name="connsiteX4-121" fmla="*/ 0 w 796935"/>
                  <a:gd name="connsiteY4-122" fmla="*/ 3166537 h 3166537"/>
                  <a:gd name="connsiteX5-123" fmla="*/ 143691 w 796935"/>
                  <a:gd name="connsiteY5-124" fmla="*/ 182881 h 3166537"/>
                  <a:gd name="connsiteX0-125" fmla="*/ 143691 w 789538"/>
                  <a:gd name="connsiteY0-126" fmla="*/ 182881 h 3166537"/>
                  <a:gd name="connsiteX1-127" fmla="*/ 766846 w 789538"/>
                  <a:gd name="connsiteY1-128" fmla="*/ 0 h 3166537"/>
                  <a:gd name="connsiteX2-129" fmla="*/ 627017 w 789538"/>
                  <a:gd name="connsiteY2-130" fmla="*/ 1236590 h 3166537"/>
                  <a:gd name="connsiteX3-131" fmla="*/ 740720 w 789538"/>
                  <a:gd name="connsiteY3-132" fmla="*/ 3114287 h 3166537"/>
                  <a:gd name="connsiteX4-133" fmla="*/ 0 w 789538"/>
                  <a:gd name="connsiteY4-134" fmla="*/ 3166537 h 3166537"/>
                  <a:gd name="connsiteX5-135" fmla="*/ 143691 w 789538"/>
                  <a:gd name="connsiteY5-136" fmla="*/ 182881 h 3166537"/>
                  <a:gd name="connsiteX0-137" fmla="*/ 143691 w 789538"/>
                  <a:gd name="connsiteY0-138" fmla="*/ 182881 h 3166537"/>
                  <a:gd name="connsiteX1-139" fmla="*/ 766846 w 789538"/>
                  <a:gd name="connsiteY1-140" fmla="*/ 0 h 3166537"/>
                  <a:gd name="connsiteX2-141" fmla="*/ 627017 w 789538"/>
                  <a:gd name="connsiteY2-142" fmla="*/ 1236590 h 3166537"/>
                  <a:gd name="connsiteX3-143" fmla="*/ 740720 w 789538"/>
                  <a:gd name="connsiteY3-144" fmla="*/ 3114287 h 3166537"/>
                  <a:gd name="connsiteX4-145" fmla="*/ 0 w 789538"/>
                  <a:gd name="connsiteY4-146" fmla="*/ 3166537 h 3166537"/>
                  <a:gd name="connsiteX5-147" fmla="*/ 143691 w 789538"/>
                  <a:gd name="connsiteY5-148" fmla="*/ 182881 h 3166537"/>
                  <a:gd name="connsiteX0-149" fmla="*/ 143691 w 789538"/>
                  <a:gd name="connsiteY0-150" fmla="*/ 182881 h 3166537"/>
                  <a:gd name="connsiteX1-151" fmla="*/ 766846 w 789538"/>
                  <a:gd name="connsiteY1-152" fmla="*/ 0 h 3166537"/>
                  <a:gd name="connsiteX2-153" fmla="*/ 627017 w 789538"/>
                  <a:gd name="connsiteY2-154" fmla="*/ 1236590 h 3166537"/>
                  <a:gd name="connsiteX3-155" fmla="*/ 740720 w 789538"/>
                  <a:gd name="connsiteY3-156" fmla="*/ 3114287 h 3166537"/>
                  <a:gd name="connsiteX4-157" fmla="*/ 0 w 789538"/>
                  <a:gd name="connsiteY4-158" fmla="*/ 3166537 h 3166537"/>
                  <a:gd name="connsiteX5-159" fmla="*/ 143691 w 789538"/>
                  <a:gd name="connsiteY5-160" fmla="*/ 182881 h 3166537"/>
                  <a:gd name="connsiteX0-161" fmla="*/ 143691 w 798801"/>
                  <a:gd name="connsiteY0-162" fmla="*/ 182881 h 3166537"/>
                  <a:gd name="connsiteX1-163" fmla="*/ 766846 w 798801"/>
                  <a:gd name="connsiteY1-164" fmla="*/ 0 h 3166537"/>
                  <a:gd name="connsiteX2-165" fmla="*/ 627017 w 798801"/>
                  <a:gd name="connsiteY2-166" fmla="*/ 1236590 h 3166537"/>
                  <a:gd name="connsiteX3-167" fmla="*/ 740720 w 798801"/>
                  <a:gd name="connsiteY3-168" fmla="*/ 3114287 h 3166537"/>
                  <a:gd name="connsiteX4-169" fmla="*/ 0 w 798801"/>
                  <a:gd name="connsiteY4-170" fmla="*/ 3166537 h 3166537"/>
                  <a:gd name="connsiteX5-171" fmla="*/ 143691 w 798801"/>
                  <a:gd name="connsiteY5-172" fmla="*/ 182881 h 3166537"/>
                  <a:gd name="connsiteX0-173" fmla="*/ 143691 w 787332"/>
                  <a:gd name="connsiteY0-174" fmla="*/ 169818 h 3153474"/>
                  <a:gd name="connsiteX1-175" fmla="*/ 753783 w 787332"/>
                  <a:gd name="connsiteY1-176" fmla="*/ 0 h 3153474"/>
                  <a:gd name="connsiteX2-177" fmla="*/ 627017 w 787332"/>
                  <a:gd name="connsiteY2-178" fmla="*/ 1223527 h 3153474"/>
                  <a:gd name="connsiteX3-179" fmla="*/ 740720 w 787332"/>
                  <a:gd name="connsiteY3-180" fmla="*/ 3101224 h 3153474"/>
                  <a:gd name="connsiteX4-181" fmla="*/ 0 w 787332"/>
                  <a:gd name="connsiteY4-182" fmla="*/ 3153474 h 3153474"/>
                  <a:gd name="connsiteX5-183" fmla="*/ 143691 w 787332"/>
                  <a:gd name="connsiteY5-184" fmla="*/ 169818 h 3153474"/>
                  <a:gd name="connsiteX0-185" fmla="*/ 143691 w 820070"/>
                  <a:gd name="connsiteY0-186" fmla="*/ 169818 h 3153474"/>
                  <a:gd name="connsiteX1-187" fmla="*/ 753783 w 820070"/>
                  <a:gd name="connsiteY1-188" fmla="*/ 0 h 3153474"/>
                  <a:gd name="connsiteX2-189" fmla="*/ 627017 w 820070"/>
                  <a:gd name="connsiteY2-190" fmla="*/ 1223527 h 3153474"/>
                  <a:gd name="connsiteX3-191" fmla="*/ 740720 w 820070"/>
                  <a:gd name="connsiteY3-192" fmla="*/ 3101224 h 3153474"/>
                  <a:gd name="connsiteX4-193" fmla="*/ 0 w 820070"/>
                  <a:gd name="connsiteY4-194" fmla="*/ 3153474 h 3153474"/>
                  <a:gd name="connsiteX5-195" fmla="*/ 143691 w 820070"/>
                  <a:gd name="connsiteY5-196" fmla="*/ 169818 h 3153474"/>
                  <a:gd name="connsiteX0-197" fmla="*/ 143691 w 820070"/>
                  <a:gd name="connsiteY0-198" fmla="*/ 235132 h 3153474"/>
                  <a:gd name="connsiteX1-199" fmla="*/ 753783 w 820070"/>
                  <a:gd name="connsiteY1-200" fmla="*/ 0 h 3153474"/>
                  <a:gd name="connsiteX2-201" fmla="*/ 627017 w 820070"/>
                  <a:gd name="connsiteY2-202" fmla="*/ 1223527 h 3153474"/>
                  <a:gd name="connsiteX3-203" fmla="*/ 740720 w 820070"/>
                  <a:gd name="connsiteY3-204" fmla="*/ 3101224 h 3153474"/>
                  <a:gd name="connsiteX4-205" fmla="*/ 0 w 820070"/>
                  <a:gd name="connsiteY4-206" fmla="*/ 3153474 h 3153474"/>
                  <a:gd name="connsiteX5-207" fmla="*/ 143691 w 820070"/>
                  <a:gd name="connsiteY5-208" fmla="*/ 235132 h 3153474"/>
                  <a:gd name="connsiteX0-209" fmla="*/ 143691 w 864615"/>
                  <a:gd name="connsiteY0-210" fmla="*/ 235132 h 3153474"/>
                  <a:gd name="connsiteX1-211" fmla="*/ 806034 w 864615"/>
                  <a:gd name="connsiteY1-212" fmla="*/ 0 h 3153474"/>
                  <a:gd name="connsiteX2-213" fmla="*/ 627017 w 864615"/>
                  <a:gd name="connsiteY2-214" fmla="*/ 1223527 h 3153474"/>
                  <a:gd name="connsiteX3-215" fmla="*/ 740720 w 864615"/>
                  <a:gd name="connsiteY3-216" fmla="*/ 3101224 h 3153474"/>
                  <a:gd name="connsiteX4-217" fmla="*/ 0 w 864615"/>
                  <a:gd name="connsiteY4-218" fmla="*/ 3153474 h 3153474"/>
                  <a:gd name="connsiteX5-219" fmla="*/ 143691 w 864615"/>
                  <a:gd name="connsiteY5-220" fmla="*/ 235132 h 3153474"/>
                  <a:gd name="connsiteX0-221" fmla="*/ 143691 w 806034"/>
                  <a:gd name="connsiteY0-222" fmla="*/ 235132 h 3153474"/>
                  <a:gd name="connsiteX1-223" fmla="*/ 806034 w 806034"/>
                  <a:gd name="connsiteY1-224" fmla="*/ 0 h 3153474"/>
                  <a:gd name="connsiteX2-225" fmla="*/ 627017 w 806034"/>
                  <a:gd name="connsiteY2-226" fmla="*/ 1223527 h 3153474"/>
                  <a:gd name="connsiteX3-227" fmla="*/ 740720 w 806034"/>
                  <a:gd name="connsiteY3-228" fmla="*/ 3101224 h 3153474"/>
                  <a:gd name="connsiteX4-229" fmla="*/ 0 w 806034"/>
                  <a:gd name="connsiteY4-230" fmla="*/ 3153474 h 3153474"/>
                  <a:gd name="connsiteX5-231" fmla="*/ 143691 w 806034"/>
                  <a:gd name="connsiteY5-232" fmla="*/ 235132 h 3153474"/>
                  <a:gd name="connsiteX0-233" fmla="*/ 143691 w 806034"/>
                  <a:gd name="connsiteY0-234" fmla="*/ 235132 h 3153474"/>
                  <a:gd name="connsiteX1-235" fmla="*/ 806034 w 806034"/>
                  <a:gd name="connsiteY1-236" fmla="*/ 0 h 3153474"/>
                  <a:gd name="connsiteX2-237" fmla="*/ 627017 w 806034"/>
                  <a:gd name="connsiteY2-238" fmla="*/ 1223527 h 3153474"/>
                  <a:gd name="connsiteX3-239" fmla="*/ 740720 w 806034"/>
                  <a:gd name="connsiteY3-240" fmla="*/ 3101224 h 3153474"/>
                  <a:gd name="connsiteX4-241" fmla="*/ 0 w 806034"/>
                  <a:gd name="connsiteY4-242" fmla="*/ 3153474 h 3153474"/>
                  <a:gd name="connsiteX5-243" fmla="*/ 143691 w 806034"/>
                  <a:gd name="connsiteY5-244" fmla="*/ 1641538 h 3153474"/>
                  <a:gd name="connsiteX6" fmla="*/ 143691 w 806034"/>
                  <a:gd name="connsiteY6" fmla="*/ 235132 h 3153474"/>
                  <a:gd name="connsiteX0-245" fmla="*/ 355 w 662698"/>
                  <a:gd name="connsiteY0-246" fmla="*/ 235132 h 3179600"/>
                  <a:gd name="connsiteX1-247" fmla="*/ 662698 w 662698"/>
                  <a:gd name="connsiteY1-248" fmla="*/ 0 h 3179600"/>
                  <a:gd name="connsiteX2-249" fmla="*/ 483681 w 662698"/>
                  <a:gd name="connsiteY2-250" fmla="*/ 1223527 h 3179600"/>
                  <a:gd name="connsiteX3-251" fmla="*/ 597384 w 662698"/>
                  <a:gd name="connsiteY3-252" fmla="*/ 3101224 h 3179600"/>
                  <a:gd name="connsiteX4-253" fmla="*/ 326927 w 662698"/>
                  <a:gd name="connsiteY4-254" fmla="*/ 3179600 h 3179600"/>
                  <a:gd name="connsiteX5-255" fmla="*/ 355 w 662698"/>
                  <a:gd name="connsiteY5-256" fmla="*/ 1641538 h 3179600"/>
                  <a:gd name="connsiteX6-257" fmla="*/ 355 w 662698"/>
                  <a:gd name="connsiteY6-258" fmla="*/ 235132 h 3179600"/>
                  <a:gd name="connsiteX0-259" fmla="*/ 0 w 662343"/>
                  <a:gd name="connsiteY0-260" fmla="*/ 235132 h 3179600"/>
                  <a:gd name="connsiteX1-261" fmla="*/ 662343 w 662343"/>
                  <a:gd name="connsiteY1-262" fmla="*/ 0 h 3179600"/>
                  <a:gd name="connsiteX2-263" fmla="*/ 483326 w 662343"/>
                  <a:gd name="connsiteY2-264" fmla="*/ 1223527 h 3179600"/>
                  <a:gd name="connsiteX3-265" fmla="*/ 597029 w 662343"/>
                  <a:gd name="connsiteY3-266" fmla="*/ 3101224 h 3179600"/>
                  <a:gd name="connsiteX4-267" fmla="*/ 326572 w 662343"/>
                  <a:gd name="connsiteY4-268" fmla="*/ 3179600 h 3179600"/>
                  <a:gd name="connsiteX5-269" fmla="*/ 261257 w 662343"/>
                  <a:gd name="connsiteY5-270" fmla="*/ 1510909 h 3179600"/>
                  <a:gd name="connsiteX6-271" fmla="*/ 0 w 662343"/>
                  <a:gd name="connsiteY6-272" fmla="*/ 235132 h 3179600"/>
                  <a:gd name="connsiteX0-273" fmla="*/ 0 w 662343"/>
                  <a:gd name="connsiteY0-274" fmla="*/ 235132 h 3179600"/>
                  <a:gd name="connsiteX1-275" fmla="*/ 662343 w 662343"/>
                  <a:gd name="connsiteY1-276" fmla="*/ 0 h 3179600"/>
                  <a:gd name="connsiteX2-277" fmla="*/ 483326 w 662343"/>
                  <a:gd name="connsiteY2-278" fmla="*/ 1223527 h 3179600"/>
                  <a:gd name="connsiteX3-279" fmla="*/ 597029 w 662343"/>
                  <a:gd name="connsiteY3-280" fmla="*/ 3101224 h 3179600"/>
                  <a:gd name="connsiteX4-281" fmla="*/ 326572 w 662343"/>
                  <a:gd name="connsiteY4-282" fmla="*/ 3179600 h 3179600"/>
                  <a:gd name="connsiteX5-283" fmla="*/ 261257 w 662343"/>
                  <a:gd name="connsiteY5-284" fmla="*/ 1510909 h 3179600"/>
                  <a:gd name="connsiteX6-285" fmla="*/ 0 w 662343"/>
                  <a:gd name="connsiteY6-286" fmla="*/ 235132 h 3179600"/>
                  <a:gd name="connsiteX0-287" fmla="*/ 63736 w 438696"/>
                  <a:gd name="connsiteY0-288" fmla="*/ 130630 h 3179600"/>
                  <a:gd name="connsiteX1-289" fmla="*/ 438696 w 438696"/>
                  <a:gd name="connsiteY1-290" fmla="*/ 0 h 3179600"/>
                  <a:gd name="connsiteX2-291" fmla="*/ 259679 w 438696"/>
                  <a:gd name="connsiteY2-292" fmla="*/ 1223527 h 3179600"/>
                  <a:gd name="connsiteX3-293" fmla="*/ 373382 w 438696"/>
                  <a:gd name="connsiteY3-294" fmla="*/ 3101224 h 3179600"/>
                  <a:gd name="connsiteX4-295" fmla="*/ 102925 w 438696"/>
                  <a:gd name="connsiteY4-296" fmla="*/ 3179600 h 3179600"/>
                  <a:gd name="connsiteX5-297" fmla="*/ 37610 w 438696"/>
                  <a:gd name="connsiteY5-298" fmla="*/ 1510909 h 3179600"/>
                  <a:gd name="connsiteX6-299" fmla="*/ 63736 w 438696"/>
                  <a:gd name="connsiteY6-300" fmla="*/ 130630 h 3179600"/>
                  <a:gd name="connsiteX0-301" fmla="*/ 76994 w 451954"/>
                  <a:gd name="connsiteY0-302" fmla="*/ 130630 h 3179600"/>
                  <a:gd name="connsiteX1-303" fmla="*/ 451954 w 451954"/>
                  <a:gd name="connsiteY1-304" fmla="*/ 0 h 3179600"/>
                  <a:gd name="connsiteX2-305" fmla="*/ 272937 w 451954"/>
                  <a:gd name="connsiteY2-306" fmla="*/ 1223527 h 3179600"/>
                  <a:gd name="connsiteX3-307" fmla="*/ 386640 w 451954"/>
                  <a:gd name="connsiteY3-308" fmla="*/ 3101224 h 3179600"/>
                  <a:gd name="connsiteX4-309" fmla="*/ 116183 w 451954"/>
                  <a:gd name="connsiteY4-310" fmla="*/ 3179600 h 3179600"/>
                  <a:gd name="connsiteX5-311" fmla="*/ 50868 w 451954"/>
                  <a:gd name="connsiteY5-312" fmla="*/ 1510909 h 3179600"/>
                  <a:gd name="connsiteX6-313" fmla="*/ 76994 w 451954"/>
                  <a:gd name="connsiteY6-314" fmla="*/ 130630 h 3179600"/>
                  <a:gd name="connsiteX0-315" fmla="*/ 65237 w 440197"/>
                  <a:gd name="connsiteY0-316" fmla="*/ 130630 h 3179600"/>
                  <a:gd name="connsiteX1-317" fmla="*/ 440197 w 440197"/>
                  <a:gd name="connsiteY1-318" fmla="*/ 0 h 3179600"/>
                  <a:gd name="connsiteX2-319" fmla="*/ 261180 w 440197"/>
                  <a:gd name="connsiteY2-320" fmla="*/ 1223527 h 3179600"/>
                  <a:gd name="connsiteX3-321" fmla="*/ 374883 w 440197"/>
                  <a:gd name="connsiteY3-322" fmla="*/ 3101224 h 3179600"/>
                  <a:gd name="connsiteX4-323" fmla="*/ 104426 w 440197"/>
                  <a:gd name="connsiteY4-324" fmla="*/ 3179600 h 3179600"/>
                  <a:gd name="connsiteX5-325" fmla="*/ 39111 w 440197"/>
                  <a:gd name="connsiteY5-326" fmla="*/ 1510909 h 3179600"/>
                  <a:gd name="connsiteX6-327" fmla="*/ 65237 w 440197"/>
                  <a:gd name="connsiteY6-328" fmla="*/ 130630 h 3179600"/>
                  <a:gd name="connsiteX0-329" fmla="*/ 65237 w 440197"/>
                  <a:gd name="connsiteY0-330" fmla="*/ 130630 h 3179600"/>
                  <a:gd name="connsiteX1-331" fmla="*/ 440197 w 440197"/>
                  <a:gd name="connsiteY1-332" fmla="*/ 0 h 3179600"/>
                  <a:gd name="connsiteX2-333" fmla="*/ 261180 w 440197"/>
                  <a:gd name="connsiteY2-334" fmla="*/ 1223527 h 3179600"/>
                  <a:gd name="connsiteX3-335" fmla="*/ 374883 w 440197"/>
                  <a:gd name="connsiteY3-336" fmla="*/ 3101224 h 3179600"/>
                  <a:gd name="connsiteX4-337" fmla="*/ 104426 w 440197"/>
                  <a:gd name="connsiteY4-338" fmla="*/ 3179600 h 3179600"/>
                  <a:gd name="connsiteX5-339" fmla="*/ 39111 w 440197"/>
                  <a:gd name="connsiteY5-340" fmla="*/ 1510909 h 3179600"/>
                  <a:gd name="connsiteX6-341" fmla="*/ 65237 w 440197"/>
                  <a:gd name="connsiteY6-342" fmla="*/ 130630 h 3179600"/>
                  <a:gd name="connsiteX0-343" fmla="*/ 65237 w 407052"/>
                  <a:gd name="connsiteY0-344" fmla="*/ 0 h 3048970"/>
                  <a:gd name="connsiteX1-345" fmla="*/ 387945 w 407052"/>
                  <a:gd name="connsiteY1-346" fmla="*/ 13061 h 3048970"/>
                  <a:gd name="connsiteX2-347" fmla="*/ 261180 w 407052"/>
                  <a:gd name="connsiteY2-348" fmla="*/ 1092897 h 3048970"/>
                  <a:gd name="connsiteX3-349" fmla="*/ 374883 w 407052"/>
                  <a:gd name="connsiteY3-350" fmla="*/ 2970594 h 3048970"/>
                  <a:gd name="connsiteX4-351" fmla="*/ 104426 w 407052"/>
                  <a:gd name="connsiteY4-352" fmla="*/ 3048970 h 3048970"/>
                  <a:gd name="connsiteX5-353" fmla="*/ 39111 w 407052"/>
                  <a:gd name="connsiteY5-354" fmla="*/ 1380279 h 3048970"/>
                  <a:gd name="connsiteX6-355" fmla="*/ 65237 w 407052"/>
                  <a:gd name="connsiteY6-356" fmla="*/ 0 h 3048970"/>
                  <a:gd name="connsiteX0-357" fmla="*/ 88229 w 403918"/>
                  <a:gd name="connsiteY0-358" fmla="*/ 182882 h 3035909"/>
                  <a:gd name="connsiteX1-359" fmla="*/ 384811 w 403918"/>
                  <a:gd name="connsiteY1-360" fmla="*/ 0 h 3035909"/>
                  <a:gd name="connsiteX2-361" fmla="*/ 258046 w 403918"/>
                  <a:gd name="connsiteY2-362" fmla="*/ 1079836 h 3035909"/>
                  <a:gd name="connsiteX3-363" fmla="*/ 371749 w 403918"/>
                  <a:gd name="connsiteY3-364" fmla="*/ 2957533 h 3035909"/>
                  <a:gd name="connsiteX4-365" fmla="*/ 101292 w 403918"/>
                  <a:gd name="connsiteY4-366" fmla="*/ 3035909 h 3035909"/>
                  <a:gd name="connsiteX5-367" fmla="*/ 35977 w 403918"/>
                  <a:gd name="connsiteY5-368" fmla="*/ 1367218 h 3035909"/>
                  <a:gd name="connsiteX6-369" fmla="*/ 88229 w 403918"/>
                  <a:gd name="connsiteY6-370" fmla="*/ 182882 h 3035909"/>
                  <a:gd name="connsiteX0-371" fmla="*/ 91064 w 406753"/>
                  <a:gd name="connsiteY0-372" fmla="*/ 182882 h 3035909"/>
                  <a:gd name="connsiteX1-373" fmla="*/ 387646 w 406753"/>
                  <a:gd name="connsiteY1-374" fmla="*/ 0 h 3035909"/>
                  <a:gd name="connsiteX2-375" fmla="*/ 260881 w 406753"/>
                  <a:gd name="connsiteY2-376" fmla="*/ 1079836 h 3035909"/>
                  <a:gd name="connsiteX3-377" fmla="*/ 374584 w 406753"/>
                  <a:gd name="connsiteY3-378" fmla="*/ 2957533 h 3035909"/>
                  <a:gd name="connsiteX4-379" fmla="*/ 104127 w 406753"/>
                  <a:gd name="connsiteY4-380" fmla="*/ 3035909 h 3035909"/>
                  <a:gd name="connsiteX5-381" fmla="*/ 38812 w 406753"/>
                  <a:gd name="connsiteY5-382" fmla="*/ 1367218 h 3035909"/>
                  <a:gd name="connsiteX6-383" fmla="*/ 91064 w 406753"/>
                  <a:gd name="connsiteY6-384" fmla="*/ 182882 h 3035909"/>
                  <a:gd name="connsiteX0-385" fmla="*/ 57622 w 373311"/>
                  <a:gd name="connsiteY0-386" fmla="*/ 182882 h 3035909"/>
                  <a:gd name="connsiteX1-387" fmla="*/ 354204 w 373311"/>
                  <a:gd name="connsiteY1-388" fmla="*/ 0 h 3035909"/>
                  <a:gd name="connsiteX2-389" fmla="*/ 227439 w 373311"/>
                  <a:gd name="connsiteY2-390" fmla="*/ 1079836 h 3035909"/>
                  <a:gd name="connsiteX3-391" fmla="*/ 341142 w 373311"/>
                  <a:gd name="connsiteY3-392" fmla="*/ 2957533 h 3035909"/>
                  <a:gd name="connsiteX4-393" fmla="*/ 70685 w 373311"/>
                  <a:gd name="connsiteY4-394" fmla="*/ 3035909 h 3035909"/>
                  <a:gd name="connsiteX5-395" fmla="*/ 44558 w 373311"/>
                  <a:gd name="connsiteY5-396" fmla="*/ 1380281 h 3035909"/>
                  <a:gd name="connsiteX6-397" fmla="*/ 57622 w 373311"/>
                  <a:gd name="connsiteY6-398" fmla="*/ 182882 h 3035909"/>
                  <a:gd name="connsiteX0-399" fmla="*/ 15179 w 330868"/>
                  <a:gd name="connsiteY0-400" fmla="*/ 182882 h 3035909"/>
                  <a:gd name="connsiteX1-401" fmla="*/ 311761 w 330868"/>
                  <a:gd name="connsiteY1-402" fmla="*/ 0 h 3035909"/>
                  <a:gd name="connsiteX2-403" fmla="*/ 184996 w 330868"/>
                  <a:gd name="connsiteY2-404" fmla="*/ 1079836 h 3035909"/>
                  <a:gd name="connsiteX3-405" fmla="*/ 298699 w 330868"/>
                  <a:gd name="connsiteY3-406" fmla="*/ 2957533 h 3035909"/>
                  <a:gd name="connsiteX4-407" fmla="*/ 28242 w 330868"/>
                  <a:gd name="connsiteY4-408" fmla="*/ 3035909 h 3035909"/>
                  <a:gd name="connsiteX5-409" fmla="*/ 2115 w 330868"/>
                  <a:gd name="connsiteY5-410" fmla="*/ 1380281 h 3035909"/>
                  <a:gd name="connsiteX6-411" fmla="*/ 15179 w 330868"/>
                  <a:gd name="connsiteY6-412" fmla="*/ 182882 h 3035909"/>
                  <a:gd name="connsiteX0-413" fmla="*/ 41305 w 330868"/>
                  <a:gd name="connsiteY0-414" fmla="*/ 182882 h 3035909"/>
                  <a:gd name="connsiteX1-415" fmla="*/ 311761 w 330868"/>
                  <a:gd name="connsiteY1-416" fmla="*/ 0 h 3035909"/>
                  <a:gd name="connsiteX2-417" fmla="*/ 184996 w 330868"/>
                  <a:gd name="connsiteY2-418" fmla="*/ 1079836 h 3035909"/>
                  <a:gd name="connsiteX3-419" fmla="*/ 298699 w 330868"/>
                  <a:gd name="connsiteY3-420" fmla="*/ 2957533 h 3035909"/>
                  <a:gd name="connsiteX4-421" fmla="*/ 28242 w 330868"/>
                  <a:gd name="connsiteY4-422" fmla="*/ 3035909 h 3035909"/>
                  <a:gd name="connsiteX5-423" fmla="*/ 2115 w 330868"/>
                  <a:gd name="connsiteY5-424" fmla="*/ 1380281 h 3035909"/>
                  <a:gd name="connsiteX6-425" fmla="*/ 41305 w 330868"/>
                  <a:gd name="connsiteY6-426" fmla="*/ 182882 h 3035909"/>
                  <a:gd name="connsiteX0-427" fmla="*/ 28242 w 330868"/>
                  <a:gd name="connsiteY0-428" fmla="*/ 91442 h 3035909"/>
                  <a:gd name="connsiteX1-429" fmla="*/ 311761 w 330868"/>
                  <a:gd name="connsiteY1-430" fmla="*/ 0 h 3035909"/>
                  <a:gd name="connsiteX2-431" fmla="*/ 184996 w 330868"/>
                  <a:gd name="connsiteY2-432" fmla="*/ 1079836 h 3035909"/>
                  <a:gd name="connsiteX3-433" fmla="*/ 298699 w 330868"/>
                  <a:gd name="connsiteY3-434" fmla="*/ 2957533 h 3035909"/>
                  <a:gd name="connsiteX4-435" fmla="*/ 28242 w 330868"/>
                  <a:gd name="connsiteY4-436" fmla="*/ 3035909 h 3035909"/>
                  <a:gd name="connsiteX5-437" fmla="*/ 2115 w 330868"/>
                  <a:gd name="connsiteY5-438" fmla="*/ 1380281 h 3035909"/>
                  <a:gd name="connsiteX6-439" fmla="*/ 28242 w 330868"/>
                  <a:gd name="connsiteY6-440" fmla="*/ 91442 h 3035909"/>
                  <a:gd name="connsiteX0-441" fmla="*/ 54368 w 330868"/>
                  <a:gd name="connsiteY0-442" fmla="*/ 0 h 3048970"/>
                  <a:gd name="connsiteX1-443" fmla="*/ 311761 w 330868"/>
                  <a:gd name="connsiteY1-444" fmla="*/ 13061 h 3048970"/>
                  <a:gd name="connsiteX2-445" fmla="*/ 184996 w 330868"/>
                  <a:gd name="connsiteY2-446" fmla="*/ 1092897 h 3048970"/>
                  <a:gd name="connsiteX3-447" fmla="*/ 298699 w 330868"/>
                  <a:gd name="connsiteY3-448" fmla="*/ 2970594 h 3048970"/>
                  <a:gd name="connsiteX4-449" fmla="*/ 28242 w 330868"/>
                  <a:gd name="connsiteY4-450" fmla="*/ 3048970 h 3048970"/>
                  <a:gd name="connsiteX5-451" fmla="*/ 2115 w 330868"/>
                  <a:gd name="connsiteY5-452" fmla="*/ 1393342 h 3048970"/>
                  <a:gd name="connsiteX6-453" fmla="*/ 54368 w 330868"/>
                  <a:gd name="connsiteY6-454" fmla="*/ 0 h 3048970"/>
                  <a:gd name="connsiteX0-455" fmla="*/ 54368 w 330868"/>
                  <a:gd name="connsiteY0-456" fmla="*/ 0 h 3048970"/>
                  <a:gd name="connsiteX1-457" fmla="*/ 246447 w 330868"/>
                  <a:gd name="connsiteY1-458" fmla="*/ 91439 h 3048970"/>
                  <a:gd name="connsiteX2-459" fmla="*/ 184996 w 330868"/>
                  <a:gd name="connsiteY2-460" fmla="*/ 1092897 h 3048970"/>
                  <a:gd name="connsiteX3-461" fmla="*/ 298699 w 330868"/>
                  <a:gd name="connsiteY3-462" fmla="*/ 2970594 h 3048970"/>
                  <a:gd name="connsiteX4-463" fmla="*/ 28242 w 330868"/>
                  <a:gd name="connsiteY4-464" fmla="*/ 3048970 h 3048970"/>
                  <a:gd name="connsiteX5-465" fmla="*/ 2115 w 330868"/>
                  <a:gd name="connsiteY5-466" fmla="*/ 1393342 h 3048970"/>
                  <a:gd name="connsiteX6-467" fmla="*/ 54368 w 330868"/>
                  <a:gd name="connsiteY6-468" fmla="*/ 0 h 3048970"/>
                  <a:gd name="connsiteX0-469" fmla="*/ 54368 w 330868"/>
                  <a:gd name="connsiteY0-470" fmla="*/ 0 h 3048970"/>
                  <a:gd name="connsiteX1-471" fmla="*/ 220321 w 330868"/>
                  <a:gd name="connsiteY1-472" fmla="*/ 39187 h 3048970"/>
                  <a:gd name="connsiteX2-473" fmla="*/ 184996 w 330868"/>
                  <a:gd name="connsiteY2-474" fmla="*/ 1092897 h 3048970"/>
                  <a:gd name="connsiteX3-475" fmla="*/ 298699 w 330868"/>
                  <a:gd name="connsiteY3-476" fmla="*/ 2970594 h 3048970"/>
                  <a:gd name="connsiteX4-477" fmla="*/ 28242 w 330868"/>
                  <a:gd name="connsiteY4-478" fmla="*/ 3048970 h 3048970"/>
                  <a:gd name="connsiteX5-479" fmla="*/ 2115 w 330868"/>
                  <a:gd name="connsiteY5-480" fmla="*/ 1393342 h 3048970"/>
                  <a:gd name="connsiteX6-481" fmla="*/ 54368 w 330868"/>
                  <a:gd name="connsiteY6-482" fmla="*/ 0 h 3048970"/>
                  <a:gd name="connsiteX0-483" fmla="*/ 54368 w 376148"/>
                  <a:gd name="connsiteY0-484" fmla="*/ 0 h 3048970"/>
                  <a:gd name="connsiteX1-485" fmla="*/ 220321 w 376148"/>
                  <a:gd name="connsiteY1-486" fmla="*/ 39187 h 3048970"/>
                  <a:gd name="connsiteX2-487" fmla="*/ 367876 w 376148"/>
                  <a:gd name="connsiteY2-488" fmla="*/ 1119022 h 3048970"/>
                  <a:gd name="connsiteX3-489" fmla="*/ 298699 w 376148"/>
                  <a:gd name="connsiteY3-490" fmla="*/ 2970594 h 3048970"/>
                  <a:gd name="connsiteX4-491" fmla="*/ 28242 w 376148"/>
                  <a:gd name="connsiteY4-492" fmla="*/ 3048970 h 3048970"/>
                  <a:gd name="connsiteX5-493" fmla="*/ 2115 w 376148"/>
                  <a:gd name="connsiteY5-494" fmla="*/ 1393342 h 3048970"/>
                  <a:gd name="connsiteX6-495" fmla="*/ 54368 w 376148"/>
                  <a:gd name="connsiteY6-496" fmla="*/ 0 h 3048970"/>
                  <a:gd name="connsiteX0-497" fmla="*/ 26126 w 347906"/>
                  <a:gd name="connsiteY0-498" fmla="*/ 0 h 3048970"/>
                  <a:gd name="connsiteX1-499" fmla="*/ 192079 w 347906"/>
                  <a:gd name="connsiteY1-500" fmla="*/ 39187 h 3048970"/>
                  <a:gd name="connsiteX2-501" fmla="*/ 339634 w 347906"/>
                  <a:gd name="connsiteY2-502" fmla="*/ 1119022 h 3048970"/>
                  <a:gd name="connsiteX3-503" fmla="*/ 270457 w 347906"/>
                  <a:gd name="connsiteY3-504" fmla="*/ 2970594 h 3048970"/>
                  <a:gd name="connsiteX4-505" fmla="*/ 0 w 347906"/>
                  <a:gd name="connsiteY4-506" fmla="*/ 3048970 h 3048970"/>
                  <a:gd name="connsiteX5-507" fmla="*/ 52250 w 347906"/>
                  <a:gd name="connsiteY5-508" fmla="*/ 1419468 h 3048970"/>
                  <a:gd name="connsiteX6-509" fmla="*/ 26126 w 347906"/>
                  <a:gd name="connsiteY6-510" fmla="*/ 0 h 3048970"/>
                  <a:gd name="connsiteX0-511" fmla="*/ 26126 w 347906"/>
                  <a:gd name="connsiteY0-512" fmla="*/ 0 h 3048970"/>
                  <a:gd name="connsiteX1-513" fmla="*/ 192079 w 347906"/>
                  <a:gd name="connsiteY1-514" fmla="*/ 39187 h 3048970"/>
                  <a:gd name="connsiteX2-515" fmla="*/ 339634 w 347906"/>
                  <a:gd name="connsiteY2-516" fmla="*/ 1119022 h 3048970"/>
                  <a:gd name="connsiteX3-517" fmla="*/ 270457 w 347906"/>
                  <a:gd name="connsiteY3-518" fmla="*/ 2970594 h 3048970"/>
                  <a:gd name="connsiteX4-519" fmla="*/ 0 w 347906"/>
                  <a:gd name="connsiteY4-520" fmla="*/ 3048970 h 3048970"/>
                  <a:gd name="connsiteX5-521" fmla="*/ 52250 w 347906"/>
                  <a:gd name="connsiteY5-522" fmla="*/ 1419468 h 3048970"/>
                  <a:gd name="connsiteX6-523" fmla="*/ 26126 w 347906"/>
                  <a:gd name="connsiteY6-524" fmla="*/ 0 h 3048970"/>
                  <a:gd name="connsiteX0-525" fmla="*/ 26126 w 347906"/>
                  <a:gd name="connsiteY0-526" fmla="*/ 0 h 3048970"/>
                  <a:gd name="connsiteX1-527" fmla="*/ 192079 w 347906"/>
                  <a:gd name="connsiteY1-528" fmla="*/ 39187 h 3048970"/>
                  <a:gd name="connsiteX2-529" fmla="*/ 339634 w 347906"/>
                  <a:gd name="connsiteY2-530" fmla="*/ 1119022 h 3048970"/>
                  <a:gd name="connsiteX3-531" fmla="*/ 270457 w 347906"/>
                  <a:gd name="connsiteY3-532" fmla="*/ 2970594 h 3048970"/>
                  <a:gd name="connsiteX4-533" fmla="*/ 0 w 347906"/>
                  <a:gd name="connsiteY4-534" fmla="*/ 3048970 h 3048970"/>
                  <a:gd name="connsiteX5-535" fmla="*/ 156753 w 347906"/>
                  <a:gd name="connsiteY5-536" fmla="*/ 1458656 h 3048970"/>
                  <a:gd name="connsiteX6-537" fmla="*/ 26126 w 347906"/>
                  <a:gd name="connsiteY6-538" fmla="*/ 0 h 3048970"/>
                  <a:gd name="connsiteX0-539" fmla="*/ 26126 w 398891"/>
                  <a:gd name="connsiteY0-540" fmla="*/ 0 h 3048970"/>
                  <a:gd name="connsiteX1-541" fmla="*/ 192079 w 398891"/>
                  <a:gd name="connsiteY1-542" fmla="*/ 39187 h 3048970"/>
                  <a:gd name="connsiteX2-543" fmla="*/ 391885 w 398891"/>
                  <a:gd name="connsiteY2-544" fmla="*/ 1119022 h 3048970"/>
                  <a:gd name="connsiteX3-545" fmla="*/ 270457 w 398891"/>
                  <a:gd name="connsiteY3-546" fmla="*/ 2970594 h 3048970"/>
                  <a:gd name="connsiteX4-547" fmla="*/ 0 w 398891"/>
                  <a:gd name="connsiteY4-548" fmla="*/ 3048970 h 3048970"/>
                  <a:gd name="connsiteX5-549" fmla="*/ 156753 w 398891"/>
                  <a:gd name="connsiteY5-550" fmla="*/ 1458656 h 3048970"/>
                  <a:gd name="connsiteX6-551" fmla="*/ 26126 w 398891"/>
                  <a:gd name="connsiteY6-552" fmla="*/ 0 h 3048970"/>
                  <a:gd name="connsiteX0-553" fmla="*/ 26126 w 400157"/>
                  <a:gd name="connsiteY0-554" fmla="*/ 65316 h 3114286"/>
                  <a:gd name="connsiteX1-555" fmla="*/ 244331 w 400157"/>
                  <a:gd name="connsiteY1-556" fmla="*/ 0 h 3114286"/>
                  <a:gd name="connsiteX2-557" fmla="*/ 391885 w 400157"/>
                  <a:gd name="connsiteY2-558" fmla="*/ 1184338 h 3114286"/>
                  <a:gd name="connsiteX3-559" fmla="*/ 270457 w 400157"/>
                  <a:gd name="connsiteY3-560" fmla="*/ 3035910 h 3114286"/>
                  <a:gd name="connsiteX4-561" fmla="*/ 0 w 400157"/>
                  <a:gd name="connsiteY4-562" fmla="*/ 3114286 h 3114286"/>
                  <a:gd name="connsiteX5-563" fmla="*/ 156753 w 400157"/>
                  <a:gd name="connsiteY5-564" fmla="*/ 1523972 h 3114286"/>
                  <a:gd name="connsiteX6-565" fmla="*/ 26126 w 400157"/>
                  <a:gd name="connsiteY6-566" fmla="*/ 65316 h 3114286"/>
                  <a:gd name="connsiteX0-567" fmla="*/ 143692 w 400157"/>
                  <a:gd name="connsiteY0-568" fmla="*/ 78378 h 3114286"/>
                  <a:gd name="connsiteX1-569" fmla="*/ 244331 w 400157"/>
                  <a:gd name="connsiteY1-570" fmla="*/ 0 h 3114286"/>
                  <a:gd name="connsiteX2-571" fmla="*/ 391885 w 400157"/>
                  <a:gd name="connsiteY2-572" fmla="*/ 1184338 h 3114286"/>
                  <a:gd name="connsiteX3-573" fmla="*/ 270457 w 400157"/>
                  <a:gd name="connsiteY3-574" fmla="*/ 3035910 h 3114286"/>
                  <a:gd name="connsiteX4-575" fmla="*/ 0 w 400157"/>
                  <a:gd name="connsiteY4-576" fmla="*/ 3114286 h 3114286"/>
                  <a:gd name="connsiteX5-577" fmla="*/ 156753 w 400157"/>
                  <a:gd name="connsiteY5-578" fmla="*/ 1523972 h 3114286"/>
                  <a:gd name="connsiteX6-579" fmla="*/ 143692 w 400157"/>
                  <a:gd name="connsiteY6-580" fmla="*/ 78378 h 3114286"/>
                  <a:gd name="connsiteX0-581" fmla="*/ 143692 w 400157"/>
                  <a:gd name="connsiteY0-582" fmla="*/ 78378 h 3114286"/>
                  <a:gd name="connsiteX1-583" fmla="*/ 244331 w 400157"/>
                  <a:gd name="connsiteY1-584" fmla="*/ 0 h 3114286"/>
                  <a:gd name="connsiteX2-585" fmla="*/ 391885 w 400157"/>
                  <a:gd name="connsiteY2-586" fmla="*/ 1184338 h 3114286"/>
                  <a:gd name="connsiteX3-587" fmla="*/ 270457 w 400157"/>
                  <a:gd name="connsiteY3-588" fmla="*/ 3035910 h 3114286"/>
                  <a:gd name="connsiteX4-589" fmla="*/ 0 w 400157"/>
                  <a:gd name="connsiteY4-590" fmla="*/ 3114286 h 3114286"/>
                  <a:gd name="connsiteX5-591" fmla="*/ 156753 w 400157"/>
                  <a:gd name="connsiteY5-592" fmla="*/ 1523972 h 3114286"/>
                  <a:gd name="connsiteX6-593" fmla="*/ 143692 w 400157"/>
                  <a:gd name="connsiteY6-594" fmla="*/ 78378 h 3114286"/>
                  <a:gd name="connsiteX0-595" fmla="*/ 143692 w 400157"/>
                  <a:gd name="connsiteY0-596" fmla="*/ 78378 h 3114286"/>
                  <a:gd name="connsiteX1-597" fmla="*/ 244331 w 400157"/>
                  <a:gd name="connsiteY1-598" fmla="*/ 0 h 3114286"/>
                  <a:gd name="connsiteX2-599" fmla="*/ 391885 w 400157"/>
                  <a:gd name="connsiteY2-600" fmla="*/ 1184338 h 3114286"/>
                  <a:gd name="connsiteX3-601" fmla="*/ 270457 w 400157"/>
                  <a:gd name="connsiteY3-602" fmla="*/ 3035910 h 3114286"/>
                  <a:gd name="connsiteX4-603" fmla="*/ 0 w 400157"/>
                  <a:gd name="connsiteY4-604" fmla="*/ 3114286 h 3114286"/>
                  <a:gd name="connsiteX5-605" fmla="*/ 209005 w 400157"/>
                  <a:gd name="connsiteY5-606" fmla="*/ 1537035 h 3114286"/>
                  <a:gd name="connsiteX6-607" fmla="*/ 143692 w 400157"/>
                  <a:gd name="connsiteY6-608" fmla="*/ 78378 h 3114286"/>
                  <a:gd name="connsiteX0-609" fmla="*/ 143692 w 400157"/>
                  <a:gd name="connsiteY0-610" fmla="*/ 78378 h 3114286"/>
                  <a:gd name="connsiteX1-611" fmla="*/ 244331 w 400157"/>
                  <a:gd name="connsiteY1-612" fmla="*/ 0 h 3114286"/>
                  <a:gd name="connsiteX2-613" fmla="*/ 391885 w 400157"/>
                  <a:gd name="connsiteY2-614" fmla="*/ 1184338 h 3114286"/>
                  <a:gd name="connsiteX3-615" fmla="*/ 270457 w 400157"/>
                  <a:gd name="connsiteY3-616" fmla="*/ 3035910 h 3114286"/>
                  <a:gd name="connsiteX4-617" fmla="*/ 0 w 400157"/>
                  <a:gd name="connsiteY4-618" fmla="*/ 3114286 h 3114286"/>
                  <a:gd name="connsiteX5-619" fmla="*/ 209005 w 400157"/>
                  <a:gd name="connsiteY5-620" fmla="*/ 1537035 h 3114286"/>
                  <a:gd name="connsiteX6-621" fmla="*/ 143692 w 400157"/>
                  <a:gd name="connsiteY6-622" fmla="*/ 78378 h 3114286"/>
                  <a:gd name="connsiteX0-623" fmla="*/ 143692 w 414148"/>
                  <a:gd name="connsiteY0-624" fmla="*/ 169818 h 3205726"/>
                  <a:gd name="connsiteX1-625" fmla="*/ 414148 w 414148"/>
                  <a:gd name="connsiteY1-626" fmla="*/ 0 h 3205726"/>
                  <a:gd name="connsiteX2-627" fmla="*/ 391885 w 414148"/>
                  <a:gd name="connsiteY2-628" fmla="*/ 1275778 h 3205726"/>
                  <a:gd name="connsiteX3-629" fmla="*/ 270457 w 414148"/>
                  <a:gd name="connsiteY3-630" fmla="*/ 3127350 h 3205726"/>
                  <a:gd name="connsiteX4-631" fmla="*/ 0 w 414148"/>
                  <a:gd name="connsiteY4-632" fmla="*/ 3205726 h 3205726"/>
                  <a:gd name="connsiteX5-633" fmla="*/ 209005 w 414148"/>
                  <a:gd name="connsiteY5-634" fmla="*/ 1628475 h 3205726"/>
                  <a:gd name="connsiteX6-635" fmla="*/ 143692 w 414148"/>
                  <a:gd name="connsiteY6-636" fmla="*/ 169818 h 3205726"/>
                  <a:gd name="connsiteX0-637" fmla="*/ 261258 w 414148"/>
                  <a:gd name="connsiteY0-638" fmla="*/ 169818 h 3205726"/>
                  <a:gd name="connsiteX1-639" fmla="*/ 414148 w 414148"/>
                  <a:gd name="connsiteY1-640" fmla="*/ 0 h 3205726"/>
                  <a:gd name="connsiteX2-641" fmla="*/ 391885 w 414148"/>
                  <a:gd name="connsiteY2-642" fmla="*/ 1275778 h 3205726"/>
                  <a:gd name="connsiteX3-643" fmla="*/ 270457 w 414148"/>
                  <a:gd name="connsiteY3-644" fmla="*/ 3127350 h 3205726"/>
                  <a:gd name="connsiteX4-645" fmla="*/ 0 w 414148"/>
                  <a:gd name="connsiteY4-646" fmla="*/ 3205726 h 3205726"/>
                  <a:gd name="connsiteX5-647" fmla="*/ 209005 w 414148"/>
                  <a:gd name="connsiteY5-648" fmla="*/ 1628475 h 3205726"/>
                  <a:gd name="connsiteX6-649" fmla="*/ 261258 w 414148"/>
                  <a:gd name="connsiteY6-650" fmla="*/ 169818 h 3205726"/>
                  <a:gd name="connsiteX0-651" fmla="*/ 261258 w 414148"/>
                  <a:gd name="connsiteY0-652" fmla="*/ 0 h 3244914"/>
                  <a:gd name="connsiteX1-653" fmla="*/ 414148 w 414148"/>
                  <a:gd name="connsiteY1-654" fmla="*/ 39188 h 3244914"/>
                  <a:gd name="connsiteX2-655" fmla="*/ 391885 w 414148"/>
                  <a:gd name="connsiteY2-656" fmla="*/ 1314966 h 3244914"/>
                  <a:gd name="connsiteX3-657" fmla="*/ 270457 w 414148"/>
                  <a:gd name="connsiteY3-658" fmla="*/ 3166538 h 3244914"/>
                  <a:gd name="connsiteX4-659" fmla="*/ 0 w 414148"/>
                  <a:gd name="connsiteY4-660" fmla="*/ 3244914 h 3244914"/>
                  <a:gd name="connsiteX5-661" fmla="*/ 209005 w 414148"/>
                  <a:gd name="connsiteY5-662" fmla="*/ 1667663 h 3244914"/>
                  <a:gd name="connsiteX6-663" fmla="*/ 261258 w 414148"/>
                  <a:gd name="connsiteY6-664" fmla="*/ 0 h 3244914"/>
                  <a:gd name="connsiteX0-665" fmla="*/ 278184 w 431074"/>
                  <a:gd name="connsiteY0-666" fmla="*/ 0 h 4107063"/>
                  <a:gd name="connsiteX1-667" fmla="*/ 431074 w 431074"/>
                  <a:gd name="connsiteY1-668" fmla="*/ 39188 h 4107063"/>
                  <a:gd name="connsiteX2-669" fmla="*/ 408811 w 431074"/>
                  <a:gd name="connsiteY2-670" fmla="*/ 1314966 h 4107063"/>
                  <a:gd name="connsiteX3-671" fmla="*/ 0 w 431074"/>
                  <a:gd name="connsiteY3-672" fmla="*/ 4107063 h 4107063"/>
                  <a:gd name="connsiteX4-673" fmla="*/ 16926 w 431074"/>
                  <a:gd name="connsiteY4-674" fmla="*/ 3244914 h 4107063"/>
                  <a:gd name="connsiteX5-675" fmla="*/ 225931 w 431074"/>
                  <a:gd name="connsiteY5-676" fmla="*/ 1667663 h 4107063"/>
                  <a:gd name="connsiteX6-677" fmla="*/ 278184 w 431074"/>
                  <a:gd name="connsiteY6-678" fmla="*/ 0 h 4107063"/>
                  <a:gd name="connsiteX0-679" fmla="*/ 278184 w 457200"/>
                  <a:gd name="connsiteY0-680" fmla="*/ 0 h 4107063"/>
                  <a:gd name="connsiteX1-681" fmla="*/ 457200 w 457200"/>
                  <a:gd name="connsiteY1-682" fmla="*/ 156754 h 4107063"/>
                  <a:gd name="connsiteX2-683" fmla="*/ 408811 w 457200"/>
                  <a:gd name="connsiteY2-684" fmla="*/ 1314966 h 4107063"/>
                  <a:gd name="connsiteX3-685" fmla="*/ 0 w 457200"/>
                  <a:gd name="connsiteY3-686" fmla="*/ 4107063 h 4107063"/>
                  <a:gd name="connsiteX4-687" fmla="*/ 16926 w 457200"/>
                  <a:gd name="connsiteY4-688" fmla="*/ 3244914 h 4107063"/>
                  <a:gd name="connsiteX5-689" fmla="*/ 225931 w 457200"/>
                  <a:gd name="connsiteY5-690" fmla="*/ 1667663 h 4107063"/>
                  <a:gd name="connsiteX6-691" fmla="*/ 278184 w 457200"/>
                  <a:gd name="connsiteY6-692" fmla="*/ 0 h 4107063"/>
                  <a:gd name="connsiteX0-693" fmla="*/ 278184 w 562605"/>
                  <a:gd name="connsiteY0-694" fmla="*/ 0 h 4107063"/>
                  <a:gd name="connsiteX1-695" fmla="*/ 457200 w 562605"/>
                  <a:gd name="connsiteY1-696" fmla="*/ 156754 h 4107063"/>
                  <a:gd name="connsiteX2-697" fmla="*/ 552502 w 562605"/>
                  <a:gd name="connsiteY2-698" fmla="*/ 1576223 h 4107063"/>
                  <a:gd name="connsiteX3-699" fmla="*/ 0 w 562605"/>
                  <a:gd name="connsiteY3-700" fmla="*/ 4107063 h 4107063"/>
                  <a:gd name="connsiteX4-701" fmla="*/ 16926 w 562605"/>
                  <a:gd name="connsiteY4-702" fmla="*/ 3244914 h 4107063"/>
                  <a:gd name="connsiteX5-703" fmla="*/ 225931 w 562605"/>
                  <a:gd name="connsiteY5-704" fmla="*/ 1667663 h 4107063"/>
                  <a:gd name="connsiteX6-705" fmla="*/ 278184 w 562605"/>
                  <a:gd name="connsiteY6-706" fmla="*/ 0 h 4107063"/>
                  <a:gd name="connsiteX0-707" fmla="*/ 278184 w 562605"/>
                  <a:gd name="connsiteY0-708" fmla="*/ 0 h 4107063"/>
                  <a:gd name="connsiteX1-709" fmla="*/ 457200 w 562605"/>
                  <a:gd name="connsiteY1-710" fmla="*/ 156754 h 4107063"/>
                  <a:gd name="connsiteX2-711" fmla="*/ 552502 w 562605"/>
                  <a:gd name="connsiteY2-712" fmla="*/ 1576223 h 4107063"/>
                  <a:gd name="connsiteX3-713" fmla="*/ 0 w 562605"/>
                  <a:gd name="connsiteY3-714" fmla="*/ 4107063 h 4107063"/>
                  <a:gd name="connsiteX4-715" fmla="*/ 16926 w 562605"/>
                  <a:gd name="connsiteY4-716" fmla="*/ 3244914 h 4107063"/>
                  <a:gd name="connsiteX5-717" fmla="*/ 356559 w 562605"/>
                  <a:gd name="connsiteY5-718" fmla="*/ 1772166 h 4107063"/>
                  <a:gd name="connsiteX6-719" fmla="*/ 278184 w 562605"/>
                  <a:gd name="connsiteY6-720" fmla="*/ 0 h 4107063"/>
                  <a:gd name="connsiteX0-721" fmla="*/ 278184 w 562605"/>
                  <a:gd name="connsiteY0-722" fmla="*/ 0 h 4107063"/>
                  <a:gd name="connsiteX1-723" fmla="*/ 457200 w 562605"/>
                  <a:gd name="connsiteY1-724" fmla="*/ 156754 h 4107063"/>
                  <a:gd name="connsiteX2-725" fmla="*/ 552502 w 562605"/>
                  <a:gd name="connsiteY2-726" fmla="*/ 1576223 h 4107063"/>
                  <a:gd name="connsiteX3-727" fmla="*/ 0 w 562605"/>
                  <a:gd name="connsiteY3-728" fmla="*/ 4107063 h 4107063"/>
                  <a:gd name="connsiteX4-729" fmla="*/ 16926 w 562605"/>
                  <a:gd name="connsiteY4-730" fmla="*/ 3244914 h 4107063"/>
                  <a:gd name="connsiteX5-731" fmla="*/ 356559 w 562605"/>
                  <a:gd name="connsiteY5-732" fmla="*/ 1772166 h 4107063"/>
                  <a:gd name="connsiteX6-733" fmla="*/ 278184 w 562605"/>
                  <a:gd name="connsiteY6-734" fmla="*/ 0 h 4107063"/>
                  <a:gd name="connsiteX0-735" fmla="*/ 278184 w 702479"/>
                  <a:gd name="connsiteY0-736" fmla="*/ 0 h 4107063"/>
                  <a:gd name="connsiteX1-737" fmla="*/ 457200 w 702479"/>
                  <a:gd name="connsiteY1-738" fmla="*/ 156754 h 4107063"/>
                  <a:gd name="connsiteX2-739" fmla="*/ 696194 w 702479"/>
                  <a:gd name="connsiteY2-740" fmla="*/ 1615412 h 4107063"/>
                  <a:gd name="connsiteX3-741" fmla="*/ 0 w 702479"/>
                  <a:gd name="connsiteY3-742" fmla="*/ 4107063 h 4107063"/>
                  <a:gd name="connsiteX4-743" fmla="*/ 16926 w 702479"/>
                  <a:gd name="connsiteY4-744" fmla="*/ 3244914 h 4107063"/>
                  <a:gd name="connsiteX5-745" fmla="*/ 356559 w 702479"/>
                  <a:gd name="connsiteY5-746" fmla="*/ 1772166 h 4107063"/>
                  <a:gd name="connsiteX6-747" fmla="*/ 278184 w 702479"/>
                  <a:gd name="connsiteY6-748" fmla="*/ 0 h 4107063"/>
                  <a:gd name="connsiteX0-749" fmla="*/ 278184 w 702479"/>
                  <a:gd name="connsiteY0-750" fmla="*/ 0 h 4107063"/>
                  <a:gd name="connsiteX1-751" fmla="*/ 457200 w 702479"/>
                  <a:gd name="connsiteY1-752" fmla="*/ 156754 h 4107063"/>
                  <a:gd name="connsiteX2-753" fmla="*/ 696194 w 702479"/>
                  <a:gd name="connsiteY2-754" fmla="*/ 1615412 h 4107063"/>
                  <a:gd name="connsiteX3-755" fmla="*/ 0 w 702479"/>
                  <a:gd name="connsiteY3-756" fmla="*/ 4107063 h 4107063"/>
                  <a:gd name="connsiteX4-757" fmla="*/ 16926 w 702479"/>
                  <a:gd name="connsiteY4-758" fmla="*/ 3244914 h 4107063"/>
                  <a:gd name="connsiteX5-759" fmla="*/ 461062 w 702479"/>
                  <a:gd name="connsiteY5-760" fmla="*/ 1824417 h 4107063"/>
                  <a:gd name="connsiteX6-761" fmla="*/ 278184 w 702479"/>
                  <a:gd name="connsiteY6-762" fmla="*/ 0 h 4107063"/>
                  <a:gd name="connsiteX0-763" fmla="*/ 278184 w 702479"/>
                  <a:gd name="connsiteY0-764" fmla="*/ 0 h 4107063"/>
                  <a:gd name="connsiteX1-765" fmla="*/ 457200 w 702479"/>
                  <a:gd name="connsiteY1-766" fmla="*/ 156754 h 4107063"/>
                  <a:gd name="connsiteX2-767" fmla="*/ 696194 w 702479"/>
                  <a:gd name="connsiteY2-768" fmla="*/ 1615412 h 4107063"/>
                  <a:gd name="connsiteX3-769" fmla="*/ 0 w 702479"/>
                  <a:gd name="connsiteY3-770" fmla="*/ 4107063 h 4107063"/>
                  <a:gd name="connsiteX4-771" fmla="*/ 16926 w 702479"/>
                  <a:gd name="connsiteY4-772" fmla="*/ 3244914 h 4107063"/>
                  <a:gd name="connsiteX5-773" fmla="*/ 461062 w 702479"/>
                  <a:gd name="connsiteY5-774" fmla="*/ 1824417 h 4107063"/>
                  <a:gd name="connsiteX6-775" fmla="*/ 278184 w 702479"/>
                  <a:gd name="connsiteY6-776" fmla="*/ 0 h 4107063"/>
                  <a:gd name="connsiteX0-777" fmla="*/ 278184 w 702479"/>
                  <a:gd name="connsiteY0-778" fmla="*/ 0 h 4107063"/>
                  <a:gd name="connsiteX1-779" fmla="*/ 457200 w 702479"/>
                  <a:gd name="connsiteY1-780" fmla="*/ 156754 h 4107063"/>
                  <a:gd name="connsiteX2-781" fmla="*/ 696194 w 702479"/>
                  <a:gd name="connsiteY2-782" fmla="*/ 1615412 h 4107063"/>
                  <a:gd name="connsiteX3-783" fmla="*/ 0 w 702479"/>
                  <a:gd name="connsiteY3-784" fmla="*/ 4107063 h 4107063"/>
                  <a:gd name="connsiteX4-785" fmla="*/ 95304 w 702479"/>
                  <a:gd name="connsiteY4-786" fmla="*/ 3297166 h 4107063"/>
                  <a:gd name="connsiteX5-787" fmla="*/ 461062 w 702479"/>
                  <a:gd name="connsiteY5-788" fmla="*/ 1824417 h 4107063"/>
                  <a:gd name="connsiteX6-789" fmla="*/ 278184 w 702479"/>
                  <a:gd name="connsiteY6-790" fmla="*/ 0 h 4107063"/>
                  <a:gd name="connsiteX0-791" fmla="*/ 322629 w 746924"/>
                  <a:gd name="connsiteY0-792" fmla="*/ 0 h 4107063"/>
                  <a:gd name="connsiteX1-793" fmla="*/ 501645 w 746924"/>
                  <a:gd name="connsiteY1-794" fmla="*/ 156754 h 4107063"/>
                  <a:gd name="connsiteX2-795" fmla="*/ 740639 w 746924"/>
                  <a:gd name="connsiteY2-796" fmla="*/ 1615412 h 4107063"/>
                  <a:gd name="connsiteX3-797" fmla="*/ 44445 w 746924"/>
                  <a:gd name="connsiteY3-798" fmla="*/ 4107063 h 4107063"/>
                  <a:gd name="connsiteX4-799" fmla="*/ 139749 w 746924"/>
                  <a:gd name="connsiteY4-800" fmla="*/ 3297166 h 4107063"/>
                  <a:gd name="connsiteX5-801" fmla="*/ 505507 w 746924"/>
                  <a:gd name="connsiteY5-802" fmla="*/ 1824417 h 4107063"/>
                  <a:gd name="connsiteX6-803" fmla="*/ 322629 w 746924"/>
                  <a:gd name="connsiteY6-804" fmla="*/ 0 h 4107063"/>
                  <a:gd name="connsiteX0-805" fmla="*/ 322629 w 752762"/>
                  <a:gd name="connsiteY0-806" fmla="*/ 0 h 4107063"/>
                  <a:gd name="connsiteX1-807" fmla="*/ 684525 w 752762"/>
                  <a:gd name="connsiteY1-808" fmla="*/ 783771 h 4107063"/>
                  <a:gd name="connsiteX2-809" fmla="*/ 740639 w 752762"/>
                  <a:gd name="connsiteY2-810" fmla="*/ 1615412 h 4107063"/>
                  <a:gd name="connsiteX3-811" fmla="*/ 44445 w 752762"/>
                  <a:gd name="connsiteY3-812" fmla="*/ 4107063 h 4107063"/>
                  <a:gd name="connsiteX4-813" fmla="*/ 139749 w 752762"/>
                  <a:gd name="connsiteY4-814" fmla="*/ 3297166 h 4107063"/>
                  <a:gd name="connsiteX5-815" fmla="*/ 505507 w 752762"/>
                  <a:gd name="connsiteY5-816" fmla="*/ 1824417 h 4107063"/>
                  <a:gd name="connsiteX6-817" fmla="*/ 322629 w 752762"/>
                  <a:gd name="connsiteY6-818" fmla="*/ 0 h 4107063"/>
                  <a:gd name="connsiteX0-819" fmla="*/ 322629 w 716631"/>
                  <a:gd name="connsiteY0-820" fmla="*/ 0 h 4107063"/>
                  <a:gd name="connsiteX1-821" fmla="*/ 684525 w 716631"/>
                  <a:gd name="connsiteY1-822" fmla="*/ 783771 h 4107063"/>
                  <a:gd name="connsiteX2-823" fmla="*/ 701450 w 716631"/>
                  <a:gd name="connsiteY2-824" fmla="*/ 1615412 h 4107063"/>
                  <a:gd name="connsiteX3-825" fmla="*/ 44445 w 716631"/>
                  <a:gd name="connsiteY3-826" fmla="*/ 4107063 h 4107063"/>
                  <a:gd name="connsiteX4-827" fmla="*/ 139749 w 716631"/>
                  <a:gd name="connsiteY4-828" fmla="*/ 3297166 h 4107063"/>
                  <a:gd name="connsiteX5-829" fmla="*/ 505507 w 716631"/>
                  <a:gd name="connsiteY5-830" fmla="*/ 1824417 h 4107063"/>
                  <a:gd name="connsiteX6-831" fmla="*/ 322629 w 716631"/>
                  <a:gd name="connsiteY6-832" fmla="*/ 0 h 4107063"/>
                  <a:gd name="connsiteX0-833" fmla="*/ 427132 w 716631"/>
                  <a:gd name="connsiteY0-834" fmla="*/ 0 h 3493108"/>
                  <a:gd name="connsiteX1-835" fmla="*/ 684525 w 716631"/>
                  <a:gd name="connsiteY1-836" fmla="*/ 169816 h 3493108"/>
                  <a:gd name="connsiteX2-837" fmla="*/ 701450 w 716631"/>
                  <a:gd name="connsiteY2-838" fmla="*/ 1001457 h 3493108"/>
                  <a:gd name="connsiteX3-839" fmla="*/ 44445 w 716631"/>
                  <a:gd name="connsiteY3-840" fmla="*/ 3493108 h 3493108"/>
                  <a:gd name="connsiteX4-841" fmla="*/ 139749 w 716631"/>
                  <a:gd name="connsiteY4-842" fmla="*/ 2683211 h 3493108"/>
                  <a:gd name="connsiteX5-843" fmla="*/ 505507 w 716631"/>
                  <a:gd name="connsiteY5-844" fmla="*/ 1210462 h 3493108"/>
                  <a:gd name="connsiteX6-845" fmla="*/ 427132 w 716631"/>
                  <a:gd name="connsiteY6-846" fmla="*/ 0 h 3493108"/>
                  <a:gd name="connsiteX0-847" fmla="*/ 557761 w 716631"/>
                  <a:gd name="connsiteY0-848" fmla="*/ 496389 h 3323292"/>
                  <a:gd name="connsiteX1-849" fmla="*/ 684525 w 716631"/>
                  <a:gd name="connsiteY1-850" fmla="*/ 0 h 3323292"/>
                  <a:gd name="connsiteX2-851" fmla="*/ 701450 w 716631"/>
                  <a:gd name="connsiteY2-852" fmla="*/ 831641 h 3323292"/>
                  <a:gd name="connsiteX3-853" fmla="*/ 44445 w 716631"/>
                  <a:gd name="connsiteY3-854" fmla="*/ 3323292 h 3323292"/>
                  <a:gd name="connsiteX4-855" fmla="*/ 139749 w 716631"/>
                  <a:gd name="connsiteY4-856" fmla="*/ 2513395 h 3323292"/>
                  <a:gd name="connsiteX5-857" fmla="*/ 505507 w 716631"/>
                  <a:gd name="connsiteY5-858" fmla="*/ 1040646 h 3323292"/>
                  <a:gd name="connsiteX6-859" fmla="*/ 557761 w 716631"/>
                  <a:gd name="connsiteY6-860" fmla="*/ 496389 h 3323292"/>
                  <a:gd name="connsiteX0-861" fmla="*/ 557761 w 716631"/>
                  <a:gd name="connsiteY0-862" fmla="*/ 496389 h 3323292"/>
                  <a:gd name="connsiteX1-863" fmla="*/ 684525 w 716631"/>
                  <a:gd name="connsiteY1-864" fmla="*/ 0 h 3323292"/>
                  <a:gd name="connsiteX2-865" fmla="*/ 701450 w 716631"/>
                  <a:gd name="connsiteY2-866" fmla="*/ 831641 h 3323292"/>
                  <a:gd name="connsiteX3-867" fmla="*/ 44445 w 716631"/>
                  <a:gd name="connsiteY3-868" fmla="*/ 3323292 h 3323292"/>
                  <a:gd name="connsiteX4-869" fmla="*/ 139749 w 716631"/>
                  <a:gd name="connsiteY4-870" fmla="*/ 2513395 h 3323292"/>
                  <a:gd name="connsiteX5-871" fmla="*/ 440193 w 716631"/>
                  <a:gd name="connsiteY5-872" fmla="*/ 1275777 h 3323292"/>
                  <a:gd name="connsiteX6-873" fmla="*/ 557761 w 716631"/>
                  <a:gd name="connsiteY6-874" fmla="*/ 496389 h 3323292"/>
                  <a:gd name="connsiteX0-875" fmla="*/ 557761 w 802091"/>
                  <a:gd name="connsiteY0-876" fmla="*/ 470263 h 3297166"/>
                  <a:gd name="connsiteX1-877" fmla="*/ 802091 w 802091"/>
                  <a:gd name="connsiteY1-878" fmla="*/ 0 h 3297166"/>
                  <a:gd name="connsiteX2-879" fmla="*/ 701450 w 802091"/>
                  <a:gd name="connsiteY2-880" fmla="*/ 805515 h 3297166"/>
                  <a:gd name="connsiteX3-881" fmla="*/ 44445 w 802091"/>
                  <a:gd name="connsiteY3-882" fmla="*/ 3297166 h 3297166"/>
                  <a:gd name="connsiteX4-883" fmla="*/ 139749 w 802091"/>
                  <a:gd name="connsiteY4-884" fmla="*/ 2487269 h 3297166"/>
                  <a:gd name="connsiteX5-885" fmla="*/ 440193 w 802091"/>
                  <a:gd name="connsiteY5-886" fmla="*/ 1249651 h 3297166"/>
                  <a:gd name="connsiteX6-887" fmla="*/ 557761 w 802091"/>
                  <a:gd name="connsiteY6-888" fmla="*/ 470263 h 3297166"/>
                  <a:gd name="connsiteX0-889" fmla="*/ 557761 w 815154"/>
                  <a:gd name="connsiteY0-890" fmla="*/ 156755 h 2983658"/>
                  <a:gd name="connsiteX1-891" fmla="*/ 815154 w 815154"/>
                  <a:gd name="connsiteY1-892" fmla="*/ 0 h 2983658"/>
                  <a:gd name="connsiteX2-893" fmla="*/ 701450 w 815154"/>
                  <a:gd name="connsiteY2-894" fmla="*/ 492007 h 2983658"/>
                  <a:gd name="connsiteX3-895" fmla="*/ 44445 w 815154"/>
                  <a:gd name="connsiteY3-896" fmla="*/ 2983658 h 2983658"/>
                  <a:gd name="connsiteX4-897" fmla="*/ 139749 w 815154"/>
                  <a:gd name="connsiteY4-898" fmla="*/ 2173761 h 2983658"/>
                  <a:gd name="connsiteX5-899" fmla="*/ 440193 w 815154"/>
                  <a:gd name="connsiteY5-900" fmla="*/ 936143 h 2983658"/>
                  <a:gd name="connsiteX6-901" fmla="*/ 557761 w 815154"/>
                  <a:gd name="connsiteY6-902" fmla="*/ 156755 h 2983658"/>
                  <a:gd name="connsiteX0-903" fmla="*/ 557761 w 815154"/>
                  <a:gd name="connsiteY0-904" fmla="*/ 13064 h 2983658"/>
                  <a:gd name="connsiteX1-905" fmla="*/ 815154 w 815154"/>
                  <a:gd name="connsiteY1-906" fmla="*/ 0 h 2983658"/>
                  <a:gd name="connsiteX2-907" fmla="*/ 701450 w 815154"/>
                  <a:gd name="connsiteY2-908" fmla="*/ 492007 h 2983658"/>
                  <a:gd name="connsiteX3-909" fmla="*/ 44445 w 815154"/>
                  <a:gd name="connsiteY3-910" fmla="*/ 2983658 h 2983658"/>
                  <a:gd name="connsiteX4-911" fmla="*/ 139749 w 815154"/>
                  <a:gd name="connsiteY4-912" fmla="*/ 2173761 h 2983658"/>
                  <a:gd name="connsiteX5-913" fmla="*/ 440193 w 815154"/>
                  <a:gd name="connsiteY5-914" fmla="*/ 936143 h 2983658"/>
                  <a:gd name="connsiteX6-915" fmla="*/ 557761 w 815154"/>
                  <a:gd name="connsiteY6-916" fmla="*/ 13064 h 2983658"/>
                  <a:gd name="connsiteX0-917" fmla="*/ 557761 w 815154"/>
                  <a:gd name="connsiteY0-918" fmla="*/ 13064 h 2983658"/>
                  <a:gd name="connsiteX1-919" fmla="*/ 815154 w 815154"/>
                  <a:gd name="connsiteY1-920" fmla="*/ 0 h 2983658"/>
                  <a:gd name="connsiteX2-921" fmla="*/ 701450 w 815154"/>
                  <a:gd name="connsiteY2-922" fmla="*/ 492007 h 2983658"/>
                  <a:gd name="connsiteX3-923" fmla="*/ 44445 w 815154"/>
                  <a:gd name="connsiteY3-924" fmla="*/ 2983658 h 2983658"/>
                  <a:gd name="connsiteX4-925" fmla="*/ 139749 w 815154"/>
                  <a:gd name="connsiteY4-926" fmla="*/ 2173761 h 2983658"/>
                  <a:gd name="connsiteX5-927" fmla="*/ 440193 w 815154"/>
                  <a:gd name="connsiteY5-928" fmla="*/ 936143 h 2983658"/>
                  <a:gd name="connsiteX6-929" fmla="*/ 557761 w 815154"/>
                  <a:gd name="connsiteY6-930" fmla="*/ 13064 h 2983658"/>
                  <a:gd name="connsiteX0-931" fmla="*/ 557761 w 815154"/>
                  <a:gd name="connsiteY0-932" fmla="*/ 13064 h 2983658"/>
                  <a:gd name="connsiteX1-933" fmla="*/ 815154 w 815154"/>
                  <a:gd name="connsiteY1-934" fmla="*/ 0 h 2983658"/>
                  <a:gd name="connsiteX2-935" fmla="*/ 701450 w 815154"/>
                  <a:gd name="connsiteY2-936" fmla="*/ 492007 h 2983658"/>
                  <a:gd name="connsiteX3-937" fmla="*/ 44445 w 815154"/>
                  <a:gd name="connsiteY3-938" fmla="*/ 2983658 h 2983658"/>
                  <a:gd name="connsiteX4-939" fmla="*/ 139749 w 815154"/>
                  <a:gd name="connsiteY4-940" fmla="*/ 2173761 h 2983658"/>
                  <a:gd name="connsiteX5-941" fmla="*/ 440193 w 815154"/>
                  <a:gd name="connsiteY5-942" fmla="*/ 936143 h 2983658"/>
                  <a:gd name="connsiteX6-943" fmla="*/ 557761 w 815154"/>
                  <a:gd name="connsiteY6-944" fmla="*/ 13064 h 2983658"/>
                  <a:gd name="connsiteX0-945" fmla="*/ 557761 w 815154"/>
                  <a:gd name="connsiteY0-946" fmla="*/ 13064 h 2983658"/>
                  <a:gd name="connsiteX1-947" fmla="*/ 815154 w 815154"/>
                  <a:gd name="connsiteY1-948" fmla="*/ 0 h 2983658"/>
                  <a:gd name="connsiteX2-949" fmla="*/ 688387 w 815154"/>
                  <a:gd name="connsiteY2-950" fmla="*/ 557322 h 2983658"/>
                  <a:gd name="connsiteX3-951" fmla="*/ 44445 w 815154"/>
                  <a:gd name="connsiteY3-952" fmla="*/ 2983658 h 2983658"/>
                  <a:gd name="connsiteX4-953" fmla="*/ 139749 w 815154"/>
                  <a:gd name="connsiteY4-954" fmla="*/ 2173761 h 2983658"/>
                  <a:gd name="connsiteX5-955" fmla="*/ 440193 w 815154"/>
                  <a:gd name="connsiteY5-956" fmla="*/ 936143 h 2983658"/>
                  <a:gd name="connsiteX6-957" fmla="*/ 557761 w 815154"/>
                  <a:gd name="connsiteY6-958" fmla="*/ 13064 h 2983658"/>
                  <a:gd name="connsiteX0-959" fmla="*/ 557761 w 815154"/>
                  <a:gd name="connsiteY0-960" fmla="*/ 13064 h 2983658"/>
                  <a:gd name="connsiteX1-961" fmla="*/ 815154 w 815154"/>
                  <a:gd name="connsiteY1-962" fmla="*/ 0 h 2983658"/>
                  <a:gd name="connsiteX2-963" fmla="*/ 688387 w 815154"/>
                  <a:gd name="connsiteY2-964" fmla="*/ 557322 h 2983658"/>
                  <a:gd name="connsiteX3-965" fmla="*/ 44445 w 815154"/>
                  <a:gd name="connsiteY3-966" fmla="*/ 2983658 h 2983658"/>
                  <a:gd name="connsiteX4-967" fmla="*/ 139749 w 815154"/>
                  <a:gd name="connsiteY4-968" fmla="*/ 2173761 h 2983658"/>
                  <a:gd name="connsiteX5-969" fmla="*/ 440193 w 815154"/>
                  <a:gd name="connsiteY5-970" fmla="*/ 936143 h 2983658"/>
                  <a:gd name="connsiteX6-971" fmla="*/ 557761 w 815154"/>
                  <a:gd name="connsiteY6-972" fmla="*/ 13064 h 2983658"/>
                  <a:gd name="connsiteX0-973" fmla="*/ 557761 w 815154"/>
                  <a:gd name="connsiteY0-974" fmla="*/ 13064 h 2983658"/>
                  <a:gd name="connsiteX1-975" fmla="*/ 815154 w 815154"/>
                  <a:gd name="connsiteY1-976" fmla="*/ 0 h 2983658"/>
                  <a:gd name="connsiteX2-977" fmla="*/ 688387 w 815154"/>
                  <a:gd name="connsiteY2-978" fmla="*/ 557322 h 2983658"/>
                  <a:gd name="connsiteX3-979" fmla="*/ 44445 w 815154"/>
                  <a:gd name="connsiteY3-980" fmla="*/ 2983658 h 2983658"/>
                  <a:gd name="connsiteX4-981" fmla="*/ 139749 w 815154"/>
                  <a:gd name="connsiteY4-982" fmla="*/ 2173761 h 2983658"/>
                  <a:gd name="connsiteX5-983" fmla="*/ 440193 w 815154"/>
                  <a:gd name="connsiteY5-984" fmla="*/ 936143 h 2983658"/>
                  <a:gd name="connsiteX6-985" fmla="*/ 557761 w 815154"/>
                  <a:gd name="connsiteY6-986" fmla="*/ 13064 h 2983658"/>
                  <a:gd name="connsiteX0-987" fmla="*/ 610012 w 815154"/>
                  <a:gd name="connsiteY0-988" fmla="*/ 39190 h 2983658"/>
                  <a:gd name="connsiteX1-989" fmla="*/ 815154 w 815154"/>
                  <a:gd name="connsiteY1-990" fmla="*/ 0 h 2983658"/>
                  <a:gd name="connsiteX2-991" fmla="*/ 688387 w 815154"/>
                  <a:gd name="connsiteY2-992" fmla="*/ 557322 h 2983658"/>
                  <a:gd name="connsiteX3-993" fmla="*/ 44445 w 815154"/>
                  <a:gd name="connsiteY3-994" fmla="*/ 2983658 h 2983658"/>
                  <a:gd name="connsiteX4-995" fmla="*/ 139749 w 815154"/>
                  <a:gd name="connsiteY4-996" fmla="*/ 2173761 h 2983658"/>
                  <a:gd name="connsiteX5-997" fmla="*/ 440193 w 815154"/>
                  <a:gd name="connsiteY5-998" fmla="*/ 936143 h 2983658"/>
                  <a:gd name="connsiteX6-999" fmla="*/ 610012 w 815154"/>
                  <a:gd name="connsiteY6-1000" fmla="*/ 39190 h 2983658"/>
                  <a:gd name="connsiteX0-1001" fmla="*/ 610012 w 815154"/>
                  <a:gd name="connsiteY0-1002" fmla="*/ 39190 h 2983658"/>
                  <a:gd name="connsiteX1-1003" fmla="*/ 815154 w 815154"/>
                  <a:gd name="connsiteY1-1004" fmla="*/ 0 h 2983658"/>
                  <a:gd name="connsiteX2-1005" fmla="*/ 688387 w 815154"/>
                  <a:gd name="connsiteY2-1006" fmla="*/ 557322 h 2983658"/>
                  <a:gd name="connsiteX3-1007" fmla="*/ 44445 w 815154"/>
                  <a:gd name="connsiteY3-1008" fmla="*/ 2983658 h 2983658"/>
                  <a:gd name="connsiteX4-1009" fmla="*/ 139749 w 815154"/>
                  <a:gd name="connsiteY4-1010" fmla="*/ 2173761 h 2983658"/>
                  <a:gd name="connsiteX5-1011" fmla="*/ 440193 w 815154"/>
                  <a:gd name="connsiteY5-1012" fmla="*/ 936143 h 2983658"/>
                  <a:gd name="connsiteX6-1013" fmla="*/ 610012 w 815154"/>
                  <a:gd name="connsiteY6-1014" fmla="*/ 39190 h 2983658"/>
                  <a:gd name="connsiteX0-1015" fmla="*/ 610012 w 815154"/>
                  <a:gd name="connsiteY0-1016" fmla="*/ 39190 h 2983658"/>
                  <a:gd name="connsiteX1-1017" fmla="*/ 815154 w 815154"/>
                  <a:gd name="connsiteY1-1018" fmla="*/ 0 h 2983658"/>
                  <a:gd name="connsiteX2-1019" fmla="*/ 688387 w 815154"/>
                  <a:gd name="connsiteY2-1020" fmla="*/ 557322 h 2983658"/>
                  <a:gd name="connsiteX3-1021" fmla="*/ 44445 w 815154"/>
                  <a:gd name="connsiteY3-1022" fmla="*/ 2983658 h 2983658"/>
                  <a:gd name="connsiteX4-1023" fmla="*/ 139749 w 815154"/>
                  <a:gd name="connsiteY4-1024" fmla="*/ 2173761 h 2983658"/>
                  <a:gd name="connsiteX5-1025" fmla="*/ 440193 w 815154"/>
                  <a:gd name="connsiteY5-1026" fmla="*/ 936143 h 2983658"/>
                  <a:gd name="connsiteX6-1027" fmla="*/ 610012 w 815154"/>
                  <a:gd name="connsiteY6-1028" fmla="*/ 39190 h 2983658"/>
                  <a:gd name="connsiteX0-1029" fmla="*/ 610012 w 815154"/>
                  <a:gd name="connsiteY0-1030" fmla="*/ 39190 h 2983658"/>
                  <a:gd name="connsiteX1-1031" fmla="*/ 815154 w 815154"/>
                  <a:gd name="connsiteY1-1032" fmla="*/ 0 h 2983658"/>
                  <a:gd name="connsiteX2-1033" fmla="*/ 688387 w 815154"/>
                  <a:gd name="connsiteY2-1034" fmla="*/ 557322 h 2983658"/>
                  <a:gd name="connsiteX3-1035" fmla="*/ 44445 w 815154"/>
                  <a:gd name="connsiteY3-1036" fmla="*/ 2983658 h 2983658"/>
                  <a:gd name="connsiteX4-1037" fmla="*/ 139749 w 815154"/>
                  <a:gd name="connsiteY4-1038" fmla="*/ 2173761 h 2983658"/>
                  <a:gd name="connsiteX5-1039" fmla="*/ 440193 w 815154"/>
                  <a:gd name="connsiteY5-1040" fmla="*/ 936143 h 2983658"/>
                  <a:gd name="connsiteX6-1041" fmla="*/ 610012 w 815154"/>
                  <a:gd name="connsiteY6-1042" fmla="*/ 39190 h 2983658"/>
                  <a:gd name="connsiteX0-1043" fmla="*/ 610012 w 815154"/>
                  <a:gd name="connsiteY0-1044" fmla="*/ 39190 h 2983658"/>
                  <a:gd name="connsiteX1-1045" fmla="*/ 815154 w 815154"/>
                  <a:gd name="connsiteY1-1046" fmla="*/ 0 h 2983658"/>
                  <a:gd name="connsiteX2-1047" fmla="*/ 688387 w 815154"/>
                  <a:gd name="connsiteY2-1048" fmla="*/ 557322 h 2983658"/>
                  <a:gd name="connsiteX3-1049" fmla="*/ 44445 w 815154"/>
                  <a:gd name="connsiteY3-1050" fmla="*/ 2983658 h 2983658"/>
                  <a:gd name="connsiteX4-1051" fmla="*/ 139749 w 815154"/>
                  <a:gd name="connsiteY4-1052" fmla="*/ 2173761 h 2983658"/>
                  <a:gd name="connsiteX5-1053" fmla="*/ 440193 w 815154"/>
                  <a:gd name="connsiteY5-1054" fmla="*/ 1092898 h 2983658"/>
                  <a:gd name="connsiteX6-1055" fmla="*/ 610012 w 815154"/>
                  <a:gd name="connsiteY6-1056" fmla="*/ 39190 h 2983658"/>
                  <a:gd name="connsiteX0-1057" fmla="*/ 610012 w 815154"/>
                  <a:gd name="connsiteY0-1058" fmla="*/ 39190 h 2983658"/>
                  <a:gd name="connsiteX1-1059" fmla="*/ 815154 w 815154"/>
                  <a:gd name="connsiteY1-1060" fmla="*/ 0 h 2983658"/>
                  <a:gd name="connsiteX2-1061" fmla="*/ 688387 w 815154"/>
                  <a:gd name="connsiteY2-1062" fmla="*/ 557322 h 2983658"/>
                  <a:gd name="connsiteX3-1063" fmla="*/ 44445 w 815154"/>
                  <a:gd name="connsiteY3-1064" fmla="*/ 2983658 h 2983658"/>
                  <a:gd name="connsiteX4-1065" fmla="*/ 139749 w 815154"/>
                  <a:gd name="connsiteY4-1066" fmla="*/ 2173761 h 2983658"/>
                  <a:gd name="connsiteX5-1067" fmla="*/ 440193 w 815154"/>
                  <a:gd name="connsiteY5-1068" fmla="*/ 1092898 h 2983658"/>
                  <a:gd name="connsiteX6-1069" fmla="*/ 610012 w 815154"/>
                  <a:gd name="connsiteY6-1070" fmla="*/ 39190 h 2983658"/>
                  <a:gd name="connsiteX0-1071" fmla="*/ 583886 w 815154"/>
                  <a:gd name="connsiteY0-1072" fmla="*/ 261258 h 2983658"/>
                  <a:gd name="connsiteX1-1073" fmla="*/ 815154 w 815154"/>
                  <a:gd name="connsiteY1-1074" fmla="*/ 0 h 2983658"/>
                  <a:gd name="connsiteX2-1075" fmla="*/ 688387 w 815154"/>
                  <a:gd name="connsiteY2-1076" fmla="*/ 557322 h 2983658"/>
                  <a:gd name="connsiteX3-1077" fmla="*/ 44445 w 815154"/>
                  <a:gd name="connsiteY3-1078" fmla="*/ 2983658 h 2983658"/>
                  <a:gd name="connsiteX4-1079" fmla="*/ 139749 w 815154"/>
                  <a:gd name="connsiteY4-1080" fmla="*/ 2173761 h 2983658"/>
                  <a:gd name="connsiteX5-1081" fmla="*/ 440193 w 815154"/>
                  <a:gd name="connsiteY5-1082" fmla="*/ 1092898 h 2983658"/>
                  <a:gd name="connsiteX6-1083" fmla="*/ 583886 w 815154"/>
                  <a:gd name="connsiteY6-1084" fmla="*/ 261258 h 2983658"/>
                  <a:gd name="connsiteX0-1085" fmla="*/ 583886 w 815154"/>
                  <a:gd name="connsiteY0-1086" fmla="*/ 261258 h 2983658"/>
                  <a:gd name="connsiteX1-1087" fmla="*/ 815154 w 815154"/>
                  <a:gd name="connsiteY1-1088" fmla="*/ 0 h 2983658"/>
                  <a:gd name="connsiteX2-1089" fmla="*/ 688387 w 815154"/>
                  <a:gd name="connsiteY2-1090" fmla="*/ 557322 h 2983658"/>
                  <a:gd name="connsiteX3-1091" fmla="*/ 44445 w 815154"/>
                  <a:gd name="connsiteY3-1092" fmla="*/ 2983658 h 2983658"/>
                  <a:gd name="connsiteX4-1093" fmla="*/ 139749 w 815154"/>
                  <a:gd name="connsiteY4-1094" fmla="*/ 2173761 h 2983658"/>
                  <a:gd name="connsiteX5-1095" fmla="*/ 440193 w 815154"/>
                  <a:gd name="connsiteY5-1096" fmla="*/ 1092898 h 2983658"/>
                  <a:gd name="connsiteX6-1097" fmla="*/ 583886 w 815154"/>
                  <a:gd name="connsiteY6-1098" fmla="*/ 261258 h 2983658"/>
                  <a:gd name="connsiteX0-1099" fmla="*/ 583886 w 815154"/>
                  <a:gd name="connsiteY0-1100" fmla="*/ 261258 h 2983658"/>
                  <a:gd name="connsiteX1-1101" fmla="*/ 815154 w 815154"/>
                  <a:gd name="connsiteY1-1102" fmla="*/ 0 h 2983658"/>
                  <a:gd name="connsiteX2-1103" fmla="*/ 688387 w 815154"/>
                  <a:gd name="connsiteY2-1104" fmla="*/ 557322 h 2983658"/>
                  <a:gd name="connsiteX3-1105" fmla="*/ 44445 w 815154"/>
                  <a:gd name="connsiteY3-1106" fmla="*/ 2983658 h 2983658"/>
                  <a:gd name="connsiteX4-1107" fmla="*/ 139749 w 815154"/>
                  <a:gd name="connsiteY4-1108" fmla="*/ 2173761 h 2983658"/>
                  <a:gd name="connsiteX5-1109" fmla="*/ 414067 w 815154"/>
                  <a:gd name="connsiteY5-1110" fmla="*/ 1145149 h 2983658"/>
                  <a:gd name="connsiteX6-1111" fmla="*/ 583886 w 815154"/>
                  <a:gd name="connsiteY6-1112" fmla="*/ 261258 h 2983658"/>
                  <a:gd name="connsiteX0-1113" fmla="*/ 583886 w 815154"/>
                  <a:gd name="connsiteY0-1114" fmla="*/ 261258 h 2983658"/>
                  <a:gd name="connsiteX1-1115" fmla="*/ 815154 w 815154"/>
                  <a:gd name="connsiteY1-1116" fmla="*/ 0 h 2983658"/>
                  <a:gd name="connsiteX2-1117" fmla="*/ 688387 w 815154"/>
                  <a:gd name="connsiteY2-1118" fmla="*/ 557322 h 2983658"/>
                  <a:gd name="connsiteX3-1119" fmla="*/ 44445 w 815154"/>
                  <a:gd name="connsiteY3-1120" fmla="*/ 2983658 h 2983658"/>
                  <a:gd name="connsiteX4-1121" fmla="*/ 139749 w 815154"/>
                  <a:gd name="connsiteY4-1122" fmla="*/ 2173761 h 2983658"/>
                  <a:gd name="connsiteX5-1123" fmla="*/ 414067 w 815154"/>
                  <a:gd name="connsiteY5-1124" fmla="*/ 1145149 h 2983658"/>
                  <a:gd name="connsiteX6-1125" fmla="*/ 583886 w 815154"/>
                  <a:gd name="connsiteY6-1126" fmla="*/ 261258 h 2983658"/>
                  <a:gd name="connsiteX0-1127" fmla="*/ 539441 w 770709"/>
                  <a:gd name="connsiteY0-1128" fmla="*/ 261258 h 2983658"/>
                  <a:gd name="connsiteX1-1129" fmla="*/ 770709 w 770709"/>
                  <a:gd name="connsiteY1-1130" fmla="*/ 0 h 2983658"/>
                  <a:gd name="connsiteX2-1131" fmla="*/ 643942 w 770709"/>
                  <a:gd name="connsiteY2-1132" fmla="*/ 557322 h 2983658"/>
                  <a:gd name="connsiteX3-1133" fmla="*/ 0 w 770709"/>
                  <a:gd name="connsiteY3-1134" fmla="*/ 2983658 h 2983658"/>
                  <a:gd name="connsiteX4-1135" fmla="*/ 238995 w 770709"/>
                  <a:gd name="connsiteY4-1136" fmla="*/ 1507555 h 2983658"/>
                  <a:gd name="connsiteX5-1137" fmla="*/ 369622 w 770709"/>
                  <a:gd name="connsiteY5-1138" fmla="*/ 1145149 h 2983658"/>
                  <a:gd name="connsiteX6-1139" fmla="*/ 539441 w 770709"/>
                  <a:gd name="connsiteY6-1140" fmla="*/ 261258 h 2983658"/>
                  <a:gd name="connsiteX0-1141" fmla="*/ 539441 w 770709"/>
                  <a:gd name="connsiteY0-1142" fmla="*/ 261258 h 2983658"/>
                  <a:gd name="connsiteX1-1143" fmla="*/ 770709 w 770709"/>
                  <a:gd name="connsiteY1-1144" fmla="*/ 0 h 2983658"/>
                  <a:gd name="connsiteX2-1145" fmla="*/ 643942 w 770709"/>
                  <a:gd name="connsiteY2-1146" fmla="*/ 557322 h 2983658"/>
                  <a:gd name="connsiteX3-1147" fmla="*/ 0 w 770709"/>
                  <a:gd name="connsiteY3-1148" fmla="*/ 2983658 h 2983658"/>
                  <a:gd name="connsiteX4-1149" fmla="*/ 291246 w 770709"/>
                  <a:gd name="connsiteY4-1150" fmla="*/ 1376926 h 2983658"/>
                  <a:gd name="connsiteX5-1151" fmla="*/ 369622 w 770709"/>
                  <a:gd name="connsiteY5-1152" fmla="*/ 1145149 h 2983658"/>
                  <a:gd name="connsiteX6-1153" fmla="*/ 539441 w 770709"/>
                  <a:gd name="connsiteY6-1154" fmla="*/ 261258 h 2983658"/>
                  <a:gd name="connsiteX0-1155" fmla="*/ 539441 w 770709"/>
                  <a:gd name="connsiteY0-1156" fmla="*/ 261258 h 2983658"/>
                  <a:gd name="connsiteX1-1157" fmla="*/ 770709 w 770709"/>
                  <a:gd name="connsiteY1-1158" fmla="*/ 0 h 2983658"/>
                  <a:gd name="connsiteX2-1159" fmla="*/ 643942 w 770709"/>
                  <a:gd name="connsiteY2-1160" fmla="*/ 557322 h 2983658"/>
                  <a:gd name="connsiteX3-1161" fmla="*/ 0 w 770709"/>
                  <a:gd name="connsiteY3-1162" fmla="*/ 2983658 h 2983658"/>
                  <a:gd name="connsiteX4-1163" fmla="*/ 291246 w 770709"/>
                  <a:gd name="connsiteY4-1164" fmla="*/ 1376926 h 2983658"/>
                  <a:gd name="connsiteX5-1165" fmla="*/ 369622 w 770709"/>
                  <a:gd name="connsiteY5-1166" fmla="*/ 1014521 h 2983658"/>
                  <a:gd name="connsiteX6-1167" fmla="*/ 539441 w 770709"/>
                  <a:gd name="connsiteY6-1168" fmla="*/ 261258 h 2983658"/>
                  <a:gd name="connsiteX0-1169" fmla="*/ 434938 w 770709"/>
                  <a:gd name="connsiteY0-1170" fmla="*/ 509452 h 2983658"/>
                  <a:gd name="connsiteX1-1171" fmla="*/ 770709 w 770709"/>
                  <a:gd name="connsiteY1-1172" fmla="*/ 0 h 2983658"/>
                  <a:gd name="connsiteX2-1173" fmla="*/ 643942 w 770709"/>
                  <a:gd name="connsiteY2-1174" fmla="*/ 557322 h 2983658"/>
                  <a:gd name="connsiteX3-1175" fmla="*/ 0 w 770709"/>
                  <a:gd name="connsiteY3-1176" fmla="*/ 2983658 h 2983658"/>
                  <a:gd name="connsiteX4-1177" fmla="*/ 291246 w 770709"/>
                  <a:gd name="connsiteY4-1178" fmla="*/ 1376926 h 2983658"/>
                  <a:gd name="connsiteX5-1179" fmla="*/ 369622 w 770709"/>
                  <a:gd name="connsiteY5-1180" fmla="*/ 1014521 h 2983658"/>
                  <a:gd name="connsiteX6-1181" fmla="*/ 434938 w 770709"/>
                  <a:gd name="connsiteY6-1182" fmla="*/ 509452 h 2983658"/>
                  <a:gd name="connsiteX0-1183" fmla="*/ 434938 w 770709"/>
                  <a:gd name="connsiteY0-1184" fmla="*/ 509452 h 2983658"/>
                  <a:gd name="connsiteX1-1185" fmla="*/ 770709 w 770709"/>
                  <a:gd name="connsiteY1-1186" fmla="*/ 0 h 2983658"/>
                  <a:gd name="connsiteX2-1187" fmla="*/ 643942 w 770709"/>
                  <a:gd name="connsiteY2-1188" fmla="*/ 557322 h 2983658"/>
                  <a:gd name="connsiteX3-1189" fmla="*/ 0 w 770709"/>
                  <a:gd name="connsiteY3-1190" fmla="*/ 2983658 h 2983658"/>
                  <a:gd name="connsiteX4-1191" fmla="*/ 238995 w 770709"/>
                  <a:gd name="connsiteY4-1192" fmla="*/ 1481429 h 2983658"/>
                  <a:gd name="connsiteX5-1193" fmla="*/ 369622 w 770709"/>
                  <a:gd name="connsiteY5-1194" fmla="*/ 1014521 h 2983658"/>
                  <a:gd name="connsiteX6-1195" fmla="*/ 434938 w 770709"/>
                  <a:gd name="connsiteY6-1196" fmla="*/ 509452 h 2983658"/>
                  <a:gd name="connsiteX0-1197" fmla="*/ 434938 w 770709"/>
                  <a:gd name="connsiteY0-1198" fmla="*/ 613955 h 2983658"/>
                  <a:gd name="connsiteX1-1199" fmla="*/ 770709 w 770709"/>
                  <a:gd name="connsiteY1-1200" fmla="*/ 0 h 2983658"/>
                  <a:gd name="connsiteX2-1201" fmla="*/ 643942 w 770709"/>
                  <a:gd name="connsiteY2-1202" fmla="*/ 557322 h 2983658"/>
                  <a:gd name="connsiteX3-1203" fmla="*/ 0 w 770709"/>
                  <a:gd name="connsiteY3-1204" fmla="*/ 2983658 h 2983658"/>
                  <a:gd name="connsiteX4-1205" fmla="*/ 238995 w 770709"/>
                  <a:gd name="connsiteY4-1206" fmla="*/ 1481429 h 2983658"/>
                  <a:gd name="connsiteX5-1207" fmla="*/ 369622 w 770709"/>
                  <a:gd name="connsiteY5-1208" fmla="*/ 1014521 h 2983658"/>
                  <a:gd name="connsiteX6-1209" fmla="*/ 434938 w 770709"/>
                  <a:gd name="connsiteY6-1210" fmla="*/ 613955 h 2983658"/>
                  <a:gd name="connsiteX0-1211" fmla="*/ 565566 w 770709"/>
                  <a:gd name="connsiteY0-1212" fmla="*/ 169818 h 2983658"/>
                  <a:gd name="connsiteX1-1213" fmla="*/ 770709 w 770709"/>
                  <a:gd name="connsiteY1-1214" fmla="*/ 0 h 2983658"/>
                  <a:gd name="connsiteX2-1215" fmla="*/ 643942 w 770709"/>
                  <a:gd name="connsiteY2-1216" fmla="*/ 557322 h 2983658"/>
                  <a:gd name="connsiteX3-1217" fmla="*/ 0 w 770709"/>
                  <a:gd name="connsiteY3-1218" fmla="*/ 2983658 h 2983658"/>
                  <a:gd name="connsiteX4-1219" fmla="*/ 238995 w 770709"/>
                  <a:gd name="connsiteY4-1220" fmla="*/ 1481429 h 2983658"/>
                  <a:gd name="connsiteX5-1221" fmla="*/ 369622 w 770709"/>
                  <a:gd name="connsiteY5-1222" fmla="*/ 1014521 h 2983658"/>
                  <a:gd name="connsiteX6-1223" fmla="*/ 565566 w 770709"/>
                  <a:gd name="connsiteY6-1224" fmla="*/ 169818 h 2983658"/>
                  <a:gd name="connsiteX0-1225" fmla="*/ 565566 w 770709"/>
                  <a:gd name="connsiteY0-1226" fmla="*/ 169818 h 2983658"/>
                  <a:gd name="connsiteX1-1227" fmla="*/ 770709 w 770709"/>
                  <a:gd name="connsiteY1-1228" fmla="*/ 0 h 2983658"/>
                  <a:gd name="connsiteX2-1229" fmla="*/ 643942 w 770709"/>
                  <a:gd name="connsiteY2-1230" fmla="*/ 557322 h 2983658"/>
                  <a:gd name="connsiteX3-1231" fmla="*/ 0 w 770709"/>
                  <a:gd name="connsiteY3-1232" fmla="*/ 2983658 h 2983658"/>
                  <a:gd name="connsiteX4-1233" fmla="*/ 238995 w 770709"/>
                  <a:gd name="connsiteY4-1234" fmla="*/ 1481429 h 2983658"/>
                  <a:gd name="connsiteX5-1235" fmla="*/ 330434 w 770709"/>
                  <a:gd name="connsiteY5-1236" fmla="*/ 1171275 h 2983658"/>
                  <a:gd name="connsiteX6-1237" fmla="*/ 565566 w 770709"/>
                  <a:gd name="connsiteY6-1238" fmla="*/ 169818 h 2983658"/>
                  <a:gd name="connsiteX0-1239" fmla="*/ 565566 w 657941"/>
                  <a:gd name="connsiteY0-1240" fmla="*/ 0 h 2813840"/>
                  <a:gd name="connsiteX1-1241" fmla="*/ 613955 w 657941"/>
                  <a:gd name="connsiteY1-1242" fmla="*/ 470262 h 2813840"/>
                  <a:gd name="connsiteX2-1243" fmla="*/ 643942 w 657941"/>
                  <a:gd name="connsiteY2-1244" fmla="*/ 387504 h 2813840"/>
                  <a:gd name="connsiteX3-1245" fmla="*/ 0 w 657941"/>
                  <a:gd name="connsiteY3-1246" fmla="*/ 2813840 h 2813840"/>
                  <a:gd name="connsiteX4-1247" fmla="*/ 238995 w 657941"/>
                  <a:gd name="connsiteY4-1248" fmla="*/ 1311611 h 2813840"/>
                  <a:gd name="connsiteX5-1249" fmla="*/ 330434 w 657941"/>
                  <a:gd name="connsiteY5-1250" fmla="*/ 1001457 h 2813840"/>
                  <a:gd name="connsiteX6-1251" fmla="*/ 565566 w 657941"/>
                  <a:gd name="connsiteY6-1252" fmla="*/ 0 h 2813840"/>
                  <a:gd name="connsiteX0-1253" fmla="*/ 565566 w 613955"/>
                  <a:gd name="connsiteY0-1254" fmla="*/ 0 h 2813840"/>
                  <a:gd name="connsiteX1-1255" fmla="*/ 613955 w 613955"/>
                  <a:gd name="connsiteY1-1256" fmla="*/ 470262 h 2813840"/>
                  <a:gd name="connsiteX2-1257" fmla="*/ 591691 w 613955"/>
                  <a:gd name="connsiteY2-1258" fmla="*/ 714075 h 2813840"/>
                  <a:gd name="connsiteX3-1259" fmla="*/ 0 w 613955"/>
                  <a:gd name="connsiteY3-1260" fmla="*/ 2813840 h 2813840"/>
                  <a:gd name="connsiteX4-1261" fmla="*/ 238995 w 613955"/>
                  <a:gd name="connsiteY4-1262" fmla="*/ 1311611 h 2813840"/>
                  <a:gd name="connsiteX5-1263" fmla="*/ 330434 w 613955"/>
                  <a:gd name="connsiteY5-1264" fmla="*/ 1001457 h 2813840"/>
                  <a:gd name="connsiteX6-1265" fmla="*/ 565566 w 613955"/>
                  <a:gd name="connsiteY6-1266" fmla="*/ 0 h 2813840"/>
                  <a:gd name="connsiteX0-1267" fmla="*/ 565566 w 613955"/>
                  <a:gd name="connsiteY0-1268" fmla="*/ 0 h 2813840"/>
                  <a:gd name="connsiteX1-1269" fmla="*/ 613955 w 613955"/>
                  <a:gd name="connsiteY1-1270" fmla="*/ 470262 h 2813840"/>
                  <a:gd name="connsiteX2-1271" fmla="*/ 591691 w 613955"/>
                  <a:gd name="connsiteY2-1272" fmla="*/ 714075 h 2813840"/>
                  <a:gd name="connsiteX3-1273" fmla="*/ 0 w 613955"/>
                  <a:gd name="connsiteY3-1274" fmla="*/ 2813840 h 2813840"/>
                  <a:gd name="connsiteX4-1275" fmla="*/ 238995 w 613955"/>
                  <a:gd name="connsiteY4-1276" fmla="*/ 1311611 h 2813840"/>
                  <a:gd name="connsiteX5-1277" fmla="*/ 369623 w 613955"/>
                  <a:gd name="connsiteY5-1278" fmla="*/ 1040646 h 2813840"/>
                  <a:gd name="connsiteX6-1279" fmla="*/ 565566 w 613955"/>
                  <a:gd name="connsiteY6-1280" fmla="*/ 0 h 2813840"/>
                  <a:gd name="connsiteX0-1281" fmla="*/ 565566 w 613955"/>
                  <a:gd name="connsiteY0-1282" fmla="*/ 0 h 2813840"/>
                  <a:gd name="connsiteX1-1283" fmla="*/ 613955 w 613955"/>
                  <a:gd name="connsiteY1-1284" fmla="*/ 470262 h 2813840"/>
                  <a:gd name="connsiteX2-1285" fmla="*/ 591691 w 613955"/>
                  <a:gd name="connsiteY2-1286" fmla="*/ 714075 h 2813840"/>
                  <a:gd name="connsiteX3-1287" fmla="*/ 0 w 613955"/>
                  <a:gd name="connsiteY3-1288" fmla="*/ 2813840 h 2813840"/>
                  <a:gd name="connsiteX4-1289" fmla="*/ 238995 w 613955"/>
                  <a:gd name="connsiteY4-1290" fmla="*/ 1311611 h 2813840"/>
                  <a:gd name="connsiteX5-1291" fmla="*/ 369623 w 613955"/>
                  <a:gd name="connsiteY5-1292" fmla="*/ 1040646 h 2813840"/>
                  <a:gd name="connsiteX6-1293" fmla="*/ 565566 w 613955"/>
                  <a:gd name="connsiteY6-1294" fmla="*/ 0 h 2813840"/>
                  <a:gd name="connsiteX0-1295" fmla="*/ 487189 w 613955"/>
                  <a:gd name="connsiteY0-1296" fmla="*/ 144414 h 2357363"/>
                  <a:gd name="connsiteX1-1297" fmla="*/ 613955 w 613955"/>
                  <a:gd name="connsiteY1-1298" fmla="*/ 13785 h 2357363"/>
                  <a:gd name="connsiteX2-1299" fmla="*/ 591691 w 613955"/>
                  <a:gd name="connsiteY2-1300" fmla="*/ 257598 h 2357363"/>
                  <a:gd name="connsiteX3-1301" fmla="*/ 0 w 613955"/>
                  <a:gd name="connsiteY3-1302" fmla="*/ 2357363 h 2357363"/>
                  <a:gd name="connsiteX4-1303" fmla="*/ 238995 w 613955"/>
                  <a:gd name="connsiteY4-1304" fmla="*/ 855134 h 2357363"/>
                  <a:gd name="connsiteX5-1305" fmla="*/ 369623 w 613955"/>
                  <a:gd name="connsiteY5-1306" fmla="*/ 584169 h 2357363"/>
                  <a:gd name="connsiteX6-1307" fmla="*/ 487189 w 613955"/>
                  <a:gd name="connsiteY6-1308" fmla="*/ 144414 h 2357363"/>
                  <a:gd name="connsiteX0-1309" fmla="*/ 487189 w 682191"/>
                  <a:gd name="connsiteY0-1310" fmla="*/ 130629 h 2343578"/>
                  <a:gd name="connsiteX1-1311" fmla="*/ 613955 w 682191"/>
                  <a:gd name="connsiteY1-1312" fmla="*/ 0 h 2343578"/>
                  <a:gd name="connsiteX2-1313" fmla="*/ 670068 w 682191"/>
                  <a:gd name="connsiteY2-1314" fmla="*/ 309127 h 2343578"/>
                  <a:gd name="connsiteX3-1315" fmla="*/ 0 w 682191"/>
                  <a:gd name="connsiteY3-1316" fmla="*/ 2343578 h 2343578"/>
                  <a:gd name="connsiteX4-1317" fmla="*/ 238995 w 682191"/>
                  <a:gd name="connsiteY4-1318" fmla="*/ 841349 h 2343578"/>
                  <a:gd name="connsiteX5-1319" fmla="*/ 369623 w 682191"/>
                  <a:gd name="connsiteY5-1320" fmla="*/ 570384 h 2343578"/>
                  <a:gd name="connsiteX6-1321" fmla="*/ 487189 w 682191"/>
                  <a:gd name="connsiteY6-1322" fmla="*/ 130629 h 2343578"/>
                  <a:gd name="connsiteX0-1323" fmla="*/ 487189 w 688259"/>
                  <a:gd name="connsiteY0-1324" fmla="*/ 65623 h 2278572"/>
                  <a:gd name="connsiteX1-1325" fmla="*/ 670068 w 688259"/>
                  <a:gd name="connsiteY1-1326" fmla="*/ 244121 h 2278572"/>
                  <a:gd name="connsiteX2-1327" fmla="*/ 0 w 688259"/>
                  <a:gd name="connsiteY2-1328" fmla="*/ 2278572 h 2278572"/>
                  <a:gd name="connsiteX3-1329" fmla="*/ 238995 w 688259"/>
                  <a:gd name="connsiteY3-1330" fmla="*/ 776343 h 2278572"/>
                  <a:gd name="connsiteX4-1331" fmla="*/ 369623 w 688259"/>
                  <a:gd name="connsiteY4-1332" fmla="*/ 505378 h 2278572"/>
                  <a:gd name="connsiteX5-1333" fmla="*/ 487189 w 688259"/>
                  <a:gd name="connsiteY5-1334" fmla="*/ 65623 h 2278572"/>
                  <a:gd name="connsiteX0-1335" fmla="*/ 487189 w 688259"/>
                  <a:gd name="connsiteY0-1336" fmla="*/ 65623 h 2278572"/>
                  <a:gd name="connsiteX1-1337" fmla="*/ 670068 w 688259"/>
                  <a:gd name="connsiteY1-1338" fmla="*/ 244121 h 2278572"/>
                  <a:gd name="connsiteX2-1339" fmla="*/ 0 w 688259"/>
                  <a:gd name="connsiteY2-1340" fmla="*/ 2278572 h 2278572"/>
                  <a:gd name="connsiteX3-1341" fmla="*/ 238995 w 688259"/>
                  <a:gd name="connsiteY3-1342" fmla="*/ 776343 h 2278572"/>
                  <a:gd name="connsiteX4-1343" fmla="*/ 487189 w 688259"/>
                  <a:gd name="connsiteY4-1344" fmla="*/ 65623 h 2278572"/>
                  <a:gd name="connsiteX0-1345" fmla="*/ 617818 w 704054"/>
                  <a:gd name="connsiteY0-1346" fmla="*/ 54012 h 2293087"/>
                  <a:gd name="connsiteX1-1347" fmla="*/ 670068 w 704054"/>
                  <a:gd name="connsiteY1-1348" fmla="*/ 258636 h 2293087"/>
                  <a:gd name="connsiteX2-1349" fmla="*/ 0 w 704054"/>
                  <a:gd name="connsiteY2-1350" fmla="*/ 2293087 h 2293087"/>
                  <a:gd name="connsiteX3-1351" fmla="*/ 238995 w 704054"/>
                  <a:gd name="connsiteY3-1352" fmla="*/ 790858 h 2293087"/>
                  <a:gd name="connsiteX4-1353" fmla="*/ 617818 w 704054"/>
                  <a:gd name="connsiteY4-1354" fmla="*/ 54012 h 2293087"/>
                  <a:gd name="connsiteX0-1355" fmla="*/ 617818 w 704054"/>
                  <a:gd name="connsiteY0-1356" fmla="*/ 54012 h 2293087"/>
                  <a:gd name="connsiteX1-1357" fmla="*/ 670068 w 704054"/>
                  <a:gd name="connsiteY1-1358" fmla="*/ 258636 h 2293087"/>
                  <a:gd name="connsiteX2-1359" fmla="*/ 0 w 704054"/>
                  <a:gd name="connsiteY2-1360" fmla="*/ 2293087 h 2293087"/>
                  <a:gd name="connsiteX3-1361" fmla="*/ 330435 w 704054"/>
                  <a:gd name="connsiteY3-1362" fmla="*/ 803921 h 2293087"/>
                  <a:gd name="connsiteX4-1363" fmla="*/ 617818 w 704054"/>
                  <a:gd name="connsiteY4-1364" fmla="*/ 54012 h 2293087"/>
                  <a:gd name="connsiteX0-1365" fmla="*/ 617818 w 634186"/>
                  <a:gd name="connsiteY0-1366" fmla="*/ 2987 h 2242062"/>
                  <a:gd name="connsiteX1-1367" fmla="*/ 513313 w 634186"/>
                  <a:gd name="connsiteY1-1368" fmla="*/ 769314 h 2242062"/>
                  <a:gd name="connsiteX2-1369" fmla="*/ 0 w 634186"/>
                  <a:gd name="connsiteY2-1370" fmla="*/ 2242062 h 2242062"/>
                  <a:gd name="connsiteX3-1371" fmla="*/ 330435 w 634186"/>
                  <a:gd name="connsiteY3-1372" fmla="*/ 752896 h 2242062"/>
                  <a:gd name="connsiteX4-1373" fmla="*/ 617818 w 634186"/>
                  <a:gd name="connsiteY4-1374" fmla="*/ 2987 h 2242062"/>
                  <a:gd name="connsiteX0-1375" fmla="*/ 617818 w 634186"/>
                  <a:gd name="connsiteY0-1376" fmla="*/ 2987 h 2242062"/>
                  <a:gd name="connsiteX1-1377" fmla="*/ 513313 w 634186"/>
                  <a:gd name="connsiteY1-1378" fmla="*/ 769314 h 2242062"/>
                  <a:gd name="connsiteX2-1379" fmla="*/ 0 w 634186"/>
                  <a:gd name="connsiteY2-1380" fmla="*/ 2242062 h 2242062"/>
                  <a:gd name="connsiteX3-1381" fmla="*/ 330435 w 634186"/>
                  <a:gd name="connsiteY3-1382" fmla="*/ 752896 h 2242062"/>
                  <a:gd name="connsiteX4-1383" fmla="*/ 617818 w 634186"/>
                  <a:gd name="connsiteY4-1384" fmla="*/ 2987 h 2242062"/>
                  <a:gd name="connsiteX0-1385" fmla="*/ 604756 w 621124"/>
                  <a:gd name="connsiteY0-1386" fmla="*/ 2987 h 2398816"/>
                  <a:gd name="connsiteX1-1387" fmla="*/ 500251 w 621124"/>
                  <a:gd name="connsiteY1-1388" fmla="*/ 769314 h 2398816"/>
                  <a:gd name="connsiteX2-1389" fmla="*/ 0 w 621124"/>
                  <a:gd name="connsiteY2-1390" fmla="*/ 2398816 h 2398816"/>
                  <a:gd name="connsiteX3-1391" fmla="*/ 317373 w 621124"/>
                  <a:gd name="connsiteY3-1392" fmla="*/ 752896 h 2398816"/>
                  <a:gd name="connsiteX4-1393" fmla="*/ 604756 w 621124"/>
                  <a:gd name="connsiteY4-1394" fmla="*/ 2987 h 2398816"/>
                  <a:gd name="connsiteX0-1395" fmla="*/ 604756 w 621124"/>
                  <a:gd name="connsiteY0-1396" fmla="*/ 2987 h 2398816"/>
                  <a:gd name="connsiteX1-1397" fmla="*/ 500251 w 621124"/>
                  <a:gd name="connsiteY1-1398" fmla="*/ 769314 h 2398816"/>
                  <a:gd name="connsiteX2-1399" fmla="*/ 0 w 621124"/>
                  <a:gd name="connsiteY2-1400" fmla="*/ 2398816 h 2398816"/>
                  <a:gd name="connsiteX3-1401" fmla="*/ 265121 w 621124"/>
                  <a:gd name="connsiteY3-1402" fmla="*/ 543890 h 2398816"/>
                  <a:gd name="connsiteX4-1403" fmla="*/ 604756 w 621124"/>
                  <a:gd name="connsiteY4-1404" fmla="*/ 2987 h 2398816"/>
                  <a:gd name="connsiteX0-1405" fmla="*/ 604756 w 621124"/>
                  <a:gd name="connsiteY0-1406" fmla="*/ 2987 h 2398816"/>
                  <a:gd name="connsiteX1-1407" fmla="*/ 500251 w 621124"/>
                  <a:gd name="connsiteY1-1408" fmla="*/ 769314 h 2398816"/>
                  <a:gd name="connsiteX2-1409" fmla="*/ 0 w 621124"/>
                  <a:gd name="connsiteY2-1410" fmla="*/ 2398816 h 2398816"/>
                  <a:gd name="connsiteX3-1411" fmla="*/ 304310 w 621124"/>
                  <a:gd name="connsiteY3-1412" fmla="*/ 583079 h 2398816"/>
                  <a:gd name="connsiteX4-1413" fmla="*/ 604756 w 621124"/>
                  <a:gd name="connsiteY4-1414" fmla="*/ 2987 h 2398816"/>
                  <a:gd name="connsiteX0-1415" fmla="*/ 604756 w 621124"/>
                  <a:gd name="connsiteY0-1416" fmla="*/ 2987 h 2398816"/>
                  <a:gd name="connsiteX1-1417" fmla="*/ 500251 w 621124"/>
                  <a:gd name="connsiteY1-1418" fmla="*/ 769314 h 2398816"/>
                  <a:gd name="connsiteX2-1419" fmla="*/ 0 w 621124"/>
                  <a:gd name="connsiteY2-1420" fmla="*/ 2398816 h 2398816"/>
                  <a:gd name="connsiteX3-1421" fmla="*/ 304310 w 621124"/>
                  <a:gd name="connsiteY3-1422" fmla="*/ 583079 h 2398816"/>
                  <a:gd name="connsiteX4-1423" fmla="*/ 604756 w 621124"/>
                  <a:gd name="connsiteY4-1424" fmla="*/ 2987 h 2398816"/>
                  <a:gd name="connsiteX0-1425" fmla="*/ 604756 w 621124"/>
                  <a:gd name="connsiteY0-1426" fmla="*/ 2987 h 2398816"/>
                  <a:gd name="connsiteX1-1427" fmla="*/ 500251 w 621124"/>
                  <a:gd name="connsiteY1-1428" fmla="*/ 769314 h 2398816"/>
                  <a:gd name="connsiteX2-1429" fmla="*/ 0 w 621124"/>
                  <a:gd name="connsiteY2-1430" fmla="*/ 2398816 h 2398816"/>
                  <a:gd name="connsiteX3-1431" fmla="*/ 317372 w 621124"/>
                  <a:gd name="connsiteY3-1432" fmla="*/ 609205 h 2398816"/>
                  <a:gd name="connsiteX4-1433" fmla="*/ 604756 w 621124"/>
                  <a:gd name="connsiteY4-1434" fmla="*/ 2987 h 2398816"/>
                  <a:gd name="connsiteX0-1435" fmla="*/ 604756 w 621124"/>
                  <a:gd name="connsiteY0-1436" fmla="*/ 2987 h 2398816"/>
                  <a:gd name="connsiteX1-1437" fmla="*/ 500251 w 621124"/>
                  <a:gd name="connsiteY1-1438" fmla="*/ 769314 h 2398816"/>
                  <a:gd name="connsiteX2-1439" fmla="*/ 0 w 621124"/>
                  <a:gd name="connsiteY2-1440" fmla="*/ 2398816 h 2398816"/>
                  <a:gd name="connsiteX3-1441" fmla="*/ 317372 w 621124"/>
                  <a:gd name="connsiteY3-1442" fmla="*/ 609205 h 2398816"/>
                  <a:gd name="connsiteX4-1443" fmla="*/ 604756 w 621124"/>
                  <a:gd name="connsiteY4-1444" fmla="*/ 2987 h 2398816"/>
                  <a:gd name="connsiteX0-1445" fmla="*/ 643944 w 656334"/>
                  <a:gd name="connsiteY0-1446" fmla="*/ 2400 h 2515795"/>
                  <a:gd name="connsiteX1-1447" fmla="*/ 500251 w 656334"/>
                  <a:gd name="connsiteY1-1448" fmla="*/ 886293 h 2515795"/>
                  <a:gd name="connsiteX2-1449" fmla="*/ 0 w 656334"/>
                  <a:gd name="connsiteY2-1450" fmla="*/ 2515795 h 2515795"/>
                  <a:gd name="connsiteX3-1451" fmla="*/ 317372 w 656334"/>
                  <a:gd name="connsiteY3-1452" fmla="*/ 726184 h 2515795"/>
                  <a:gd name="connsiteX4-1453" fmla="*/ 643944 w 656334"/>
                  <a:gd name="connsiteY4-1454" fmla="*/ 2400 h 2515795"/>
                  <a:gd name="connsiteX0-1455" fmla="*/ 643944 w 656334"/>
                  <a:gd name="connsiteY0-1456" fmla="*/ 2400 h 2515795"/>
                  <a:gd name="connsiteX1-1457" fmla="*/ 500251 w 656334"/>
                  <a:gd name="connsiteY1-1458" fmla="*/ 886293 h 2515795"/>
                  <a:gd name="connsiteX2-1459" fmla="*/ 0 w 656334"/>
                  <a:gd name="connsiteY2-1460" fmla="*/ 2515795 h 2515795"/>
                  <a:gd name="connsiteX3-1461" fmla="*/ 317372 w 656334"/>
                  <a:gd name="connsiteY3-1462" fmla="*/ 726184 h 2515795"/>
                  <a:gd name="connsiteX4-1463" fmla="*/ 643944 w 656334"/>
                  <a:gd name="connsiteY4-1464" fmla="*/ 2400 h 2515795"/>
                  <a:gd name="connsiteX0-1465" fmla="*/ 643944 w 656334"/>
                  <a:gd name="connsiteY0-1466" fmla="*/ 2400 h 2515795"/>
                  <a:gd name="connsiteX1-1467" fmla="*/ 500251 w 656334"/>
                  <a:gd name="connsiteY1-1468" fmla="*/ 886293 h 2515795"/>
                  <a:gd name="connsiteX2-1469" fmla="*/ 0 w 656334"/>
                  <a:gd name="connsiteY2-1470" fmla="*/ 2515795 h 2515795"/>
                  <a:gd name="connsiteX3-1471" fmla="*/ 369624 w 656334"/>
                  <a:gd name="connsiteY3-1472" fmla="*/ 752310 h 2515795"/>
                  <a:gd name="connsiteX4-1473" fmla="*/ 643944 w 656334"/>
                  <a:gd name="connsiteY4-1474" fmla="*/ 2400 h 2515795"/>
                  <a:gd name="connsiteX0-1475" fmla="*/ 643944 w 656334"/>
                  <a:gd name="connsiteY0-1476" fmla="*/ 2400 h 2515795"/>
                  <a:gd name="connsiteX1-1477" fmla="*/ 500251 w 656334"/>
                  <a:gd name="connsiteY1-1478" fmla="*/ 886293 h 2515795"/>
                  <a:gd name="connsiteX2-1479" fmla="*/ 0 w 656334"/>
                  <a:gd name="connsiteY2-1480" fmla="*/ 2515795 h 2515795"/>
                  <a:gd name="connsiteX3-1481" fmla="*/ 369624 w 656334"/>
                  <a:gd name="connsiteY3-1482" fmla="*/ 752310 h 2515795"/>
                  <a:gd name="connsiteX4-1483" fmla="*/ 643944 w 656334"/>
                  <a:gd name="connsiteY4-1484" fmla="*/ 2400 h 2515795"/>
                  <a:gd name="connsiteX0-1485" fmla="*/ 643944 w 656334"/>
                  <a:gd name="connsiteY0-1486" fmla="*/ 2400 h 2515795"/>
                  <a:gd name="connsiteX1-1487" fmla="*/ 500251 w 656334"/>
                  <a:gd name="connsiteY1-1488" fmla="*/ 886293 h 2515795"/>
                  <a:gd name="connsiteX2-1489" fmla="*/ 0 w 656334"/>
                  <a:gd name="connsiteY2-1490" fmla="*/ 2515795 h 2515795"/>
                  <a:gd name="connsiteX3-1491" fmla="*/ 369624 w 656334"/>
                  <a:gd name="connsiteY3-1492" fmla="*/ 752310 h 2515795"/>
                  <a:gd name="connsiteX4-1493" fmla="*/ 643944 w 656334"/>
                  <a:gd name="connsiteY4-1494" fmla="*/ 2400 h 2515795"/>
                  <a:gd name="connsiteX0-1495" fmla="*/ 643944 w 650374"/>
                  <a:gd name="connsiteY0-1496" fmla="*/ 1221 h 2514616"/>
                  <a:gd name="connsiteX1-1497" fmla="*/ 356560 w 650374"/>
                  <a:gd name="connsiteY1-1498" fmla="*/ 1459880 h 2514616"/>
                  <a:gd name="connsiteX2-1499" fmla="*/ 0 w 650374"/>
                  <a:gd name="connsiteY2-1500" fmla="*/ 2514616 h 2514616"/>
                  <a:gd name="connsiteX3-1501" fmla="*/ 369624 w 650374"/>
                  <a:gd name="connsiteY3-1502" fmla="*/ 751131 h 2514616"/>
                  <a:gd name="connsiteX4-1503" fmla="*/ 643944 w 650374"/>
                  <a:gd name="connsiteY4-1504" fmla="*/ 1221 h 2514616"/>
                  <a:gd name="connsiteX0-1505" fmla="*/ 643944 w 650374"/>
                  <a:gd name="connsiteY0-1506" fmla="*/ 1221 h 2514616"/>
                  <a:gd name="connsiteX1-1507" fmla="*/ 356560 w 650374"/>
                  <a:gd name="connsiteY1-1508" fmla="*/ 1459880 h 2514616"/>
                  <a:gd name="connsiteX2-1509" fmla="*/ 0 w 650374"/>
                  <a:gd name="connsiteY2-1510" fmla="*/ 2514616 h 2514616"/>
                  <a:gd name="connsiteX3-1511" fmla="*/ 369624 w 650374"/>
                  <a:gd name="connsiteY3-1512" fmla="*/ 751131 h 2514616"/>
                  <a:gd name="connsiteX4-1513" fmla="*/ 643944 w 650374"/>
                  <a:gd name="connsiteY4-1514" fmla="*/ 1221 h 2514616"/>
                  <a:gd name="connsiteX0-1515" fmla="*/ 643944 w 648294"/>
                  <a:gd name="connsiteY0-1516" fmla="*/ 1169 h 2514564"/>
                  <a:gd name="connsiteX1-1517" fmla="*/ 356560 w 648294"/>
                  <a:gd name="connsiteY1-1518" fmla="*/ 1459828 h 2514564"/>
                  <a:gd name="connsiteX2-1519" fmla="*/ 0 w 648294"/>
                  <a:gd name="connsiteY2-1520" fmla="*/ 2514564 h 2514564"/>
                  <a:gd name="connsiteX3-1521" fmla="*/ 369624 w 648294"/>
                  <a:gd name="connsiteY3-1522" fmla="*/ 751079 h 2514564"/>
                  <a:gd name="connsiteX4-1523" fmla="*/ 643944 w 648294"/>
                  <a:gd name="connsiteY4-1524" fmla="*/ 1169 h 2514564"/>
                  <a:gd name="connsiteX0-1525" fmla="*/ 643944 w 647932"/>
                  <a:gd name="connsiteY0-1526" fmla="*/ 1121 h 2514516"/>
                  <a:gd name="connsiteX1-1527" fmla="*/ 317371 w 647932"/>
                  <a:gd name="connsiteY1-1528" fmla="*/ 1512031 h 2514516"/>
                  <a:gd name="connsiteX2-1529" fmla="*/ 0 w 647932"/>
                  <a:gd name="connsiteY2-1530" fmla="*/ 2514516 h 2514516"/>
                  <a:gd name="connsiteX3-1531" fmla="*/ 369624 w 647932"/>
                  <a:gd name="connsiteY3-1532" fmla="*/ 751031 h 2514516"/>
                  <a:gd name="connsiteX4-1533" fmla="*/ 643944 w 647932"/>
                  <a:gd name="connsiteY4-1534" fmla="*/ 1121 h 2514516"/>
                  <a:gd name="connsiteX0-1535" fmla="*/ 643944 w 649412"/>
                  <a:gd name="connsiteY0-1536" fmla="*/ 1110 h 2514505"/>
                  <a:gd name="connsiteX1-1537" fmla="*/ 317371 w 649412"/>
                  <a:gd name="connsiteY1-1538" fmla="*/ 1512020 h 2514505"/>
                  <a:gd name="connsiteX2-1539" fmla="*/ 0 w 649412"/>
                  <a:gd name="connsiteY2-1540" fmla="*/ 2514505 h 2514505"/>
                  <a:gd name="connsiteX3-1541" fmla="*/ 369624 w 649412"/>
                  <a:gd name="connsiteY3-1542" fmla="*/ 751020 h 2514505"/>
                  <a:gd name="connsiteX4-1543" fmla="*/ 643944 w 649412"/>
                  <a:gd name="connsiteY4-1544" fmla="*/ 1110 h 2514505"/>
                  <a:gd name="connsiteX0-1545" fmla="*/ 643944 w 648543"/>
                  <a:gd name="connsiteY0-1546" fmla="*/ 1110 h 2514505"/>
                  <a:gd name="connsiteX1-1547" fmla="*/ 252057 w 648543"/>
                  <a:gd name="connsiteY1-1548" fmla="*/ 1512020 h 2514505"/>
                  <a:gd name="connsiteX2-1549" fmla="*/ 0 w 648543"/>
                  <a:gd name="connsiteY2-1550" fmla="*/ 2514505 h 2514505"/>
                  <a:gd name="connsiteX3-1551" fmla="*/ 369624 w 648543"/>
                  <a:gd name="connsiteY3-1552" fmla="*/ 751020 h 2514505"/>
                  <a:gd name="connsiteX4-1553" fmla="*/ 643944 w 648543"/>
                  <a:gd name="connsiteY4-1554" fmla="*/ 1110 h 251450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48543" h="2514505">
                    <a:moveTo>
                      <a:pt x="643944" y="1110"/>
                    </a:moveTo>
                    <a:cubicBezTo>
                      <a:pt x="694018" y="-42433"/>
                      <a:pt x="320193" y="1208509"/>
                      <a:pt x="252057" y="1512020"/>
                    </a:cubicBezTo>
                    <a:cubicBezTo>
                      <a:pt x="-78868" y="2431662"/>
                      <a:pt x="195943" y="2260339"/>
                      <a:pt x="0" y="2514505"/>
                    </a:cubicBezTo>
                    <a:cubicBezTo>
                      <a:pt x="31768" y="2244539"/>
                      <a:pt x="11284" y="1608815"/>
                      <a:pt x="369624" y="751020"/>
                    </a:cubicBezTo>
                    <a:cubicBezTo>
                      <a:pt x="555325" y="447510"/>
                      <a:pt x="506785" y="37563"/>
                      <a:pt x="643944" y="1110"/>
                    </a:cubicBezTo>
                    <a:close/>
                  </a:path>
                </a:pathLst>
              </a:custGeom>
              <a:solidFill>
                <a:srgbClr val="BCC045"/>
              </a:solidFill>
              <a:ln>
                <a:solidFill>
                  <a:srgbClr val="BCC0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350" noProof="1"/>
              </a:p>
            </p:txBody>
          </p:sp>
          <p:sp>
            <p:nvSpPr>
              <p:cNvPr id="33" name="矩形 47"/>
              <p:cNvSpPr/>
              <p:nvPr/>
            </p:nvSpPr>
            <p:spPr>
              <a:xfrm rot="18071666">
                <a:off x="1632412" y="820322"/>
                <a:ext cx="862850" cy="1692869"/>
              </a:xfrm>
              <a:custGeom>
                <a:avLst/>
                <a:gdLst>
                  <a:gd name="connsiteX0" fmla="*/ 0 w 858286"/>
                  <a:gd name="connsiteY0" fmla="*/ 0 h 3075097"/>
                  <a:gd name="connsiteX1" fmla="*/ 858286 w 858286"/>
                  <a:gd name="connsiteY1" fmla="*/ 0 h 3075097"/>
                  <a:gd name="connsiteX2" fmla="*/ 858286 w 858286"/>
                  <a:gd name="connsiteY2" fmla="*/ 3075097 h 3075097"/>
                  <a:gd name="connsiteX3" fmla="*/ 0 w 858286"/>
                  <a:gd name="connsiteY3" fmla="*/ 3075097 h 3075097"/>
                  <a:gd name="connsiteX4" fmla="*/ 0 w 858286"/>
                  <a:gd name="connsiteY4" fmla="*/ 0 h 3075097"/>
                  <a:gd name="connsiteX0-1" fmla="*/ 0 w 858286"/>
                  <a:gd name="connsiteY0-2" fmla="*/ 39189 h 3114286"/>
                  <a:gd name="connsiteX1-3" fmla="*/ 858286 w 858286"/>
                  <a:gd name="connsiteY1-4" fmla="*/ 0 h 3114286"/>
                  <a:gd name="connsiteX2-5" fmla="*/ 858286 w 858286"/>
                  <a:gd name="connsiteY2-6" fmla="*/ 3114286 h 3114286"/>
                  <a:gd name="connsiteX3-7" fmla="*/ 0 w 858286"/>
                  <a:gd name="connsiteY3-8" fmla="*/ 3114286 h 3114286"/>
                  <a:gd name="connsiteX4-9" fmla="*/ 0 w 858286"/>
                  <a:gd name="connsiteY4-10" fmla="*/ 39189 h 3114286"/>
                  <a:gd name="connsiteX0-11" fmla="*/ 156754 w 858286"/>
                  <a:gd name="connsiteY0-12" fmla="*/ 156755 h 3114286"/>
                  <a:gd name="connsiteX1-13" fmla="*/ 858286 w 858286"/>
                  <a:gd name="connsiteY1-14" fmla="*/ 0 h 3114286"/>
                  <a:gd name="connsiteX2-15" fmla="*/ 858286 w 858286"/>
                  <a:gd name="connsiteY2-16" fmla="*/ 3114286 h 3114286"/>
                  <a:gd name="connsiteX3-17" fmla="*/ 0 w 858286"/>
                  <a:gd name="connsiteY3-18" fmla="*/ 3114286 h 3114286"/>
                  <a:gd name="connsiteX4-19" fmla="*/ 156754 w 858286"/>
                  <a:gd name="connsiteY4-20" fmla="*/ 156755 h 3114286"/>
                  <a:gd name="connsiteX0-21" fmla="*/ 52251 w 753783"/>
                  <a:gd name="connsiteY0-22" fmla="*/ 156755 h 3153474"/>
                  <a:gd name="connsiteX1-23" fmla="*/ 753783 w 753783"/>
                  <a:gd name="connsiteY1-24" fmla="*/ 0 h 3153474"/>
                  <a:gd name="connsiteX2-25" fmla="*/ 753783 w 753783"/>
                  <a:gd name="connsiteY2-26" fmla="*/ 3114286 h 3153474"/>
                  <a:gd name="connsiteX3-27" fmla="*/ 0 w 753783"/>
                  <a:gd name="connsiteY3-28" fmla="*/ 3153474 h 3153474"/>
                  <a:gd name="connsiteX4-29" fmla="*/ 52251 w 753783"/>
                  <a:gd name="connsiteY4-30" fmla="*/ 156755 h 3153474"/>
                  <a:gd name="connsiteX0-31" fmla="*/ 143691 w 845223"/>
                  <a:gd name="connsiteY0-32" fmla="*/ 156755 h 3140411"/>
                  <a:gd name="connsiteX1-33" fmla="*/ 845223 w 845223"/>
                  <a:gd name="connsiteY1-34" fmla="*/ 0 h 3140411"/>
                  <a:gd name="connsiteX2-35" fmla="*/ 845223 w 845223"/>
                  <a:gd name="connsiteY2-36" fmla="*/ 3114286 h 3140411"/>
                  <a:gd name="connsiteX3-37" fmla="*/ 0 w 845223"/>
                  <a:gd name="connsiteY3-38" fmla="*/ 3140411 h 3140411"/>
                  <a:gd name="connsiteX4-39" fmla="*/ 143691 w 845223"/>
                  <a:gd name="connsiteY4-40" fmla="*/ 156755 h 3140411"/>
                  <a:gd name="connsiteX0-41" fmla="*/ 143691 w 845223"/>
                  <a:gd name="connsiteY0-42" fmla="*/ 156755 h 3140411"/>
                  <a:gd name="connsiteX1-43" fmla="*/ 845223 w 845223"/>
                  <a:gd name="connsiteY1-44" fmla="*/ 0 h 3140411"/>
                  <a:gd name="connsiteX2-45" fmla="*/ 766846 w 845223"/>
                  <a:gd name="connsiteY2-46" fmla="*/ 3101224 h 3140411"/>
                  <a:gd name="connsiteX3-47" fmla="*/ 0 w 845223"/>
                  <a:gd name="connsiteY3-48" fmla="*/ 3140411 h 3140411"/>
                  <a:gd name="connsiteX4-49" fmla="*/ 143691 w 845223"/>
                  <a:gd name="connsiteY4-50" fmla="*/ 156755 h 3140411"/>
                  <a:gd name="connsiteX0-51" fmla="*/ 143691 w 845223"/>
                  <a:gd name="connsiteY0-52" fmla="*/ 156755 h 3140411"/>
                  <a:gd name="connsiteX1-53" fmla="*/ 845223 w 845223"/>
                  <a:gd name="connsiteY1-54" fmla="*/ 0 h 3140411"/>
                  <a:gd name="connsiteX2-55" fmla="*/ 714595 w 845223"/>
                  <a:gd name="connsiteY2-56" fmla="*/ 3088161 h 3140411"/>
                  <a:gd name="connsiteX3-57" fmla="*/ 0 w 845223"/>
                  <a:gd name="connsiteY3-58" fmla="*/ 3140411 h 3140411"/>
                  <a:gd name="connsiteX4-59" fmla="*/ 143691 w 845223"/>
                  <a:gd name="connsiteY4-60" fmla="*/ 156755 h 3140411"/>
                  <a:gd name="connsiteX0-61" fmla="*/ 143691 w 845223"/>
                  <a:gd name="connsiteY0-62" fmla="*/ 156755 h 3140411"/>
                  <a:gd name="connsiteX1-63" fmla="*/ 845223 w 845223"/>
                  <a:gd name="connsiteY1-64" fmla="*/ 0 h 3140411"/>
                  <a:gd name="connsiteX2-65" fmla="*/ 688469 w 845223"/>
                  <a:gd name="connsiteY2-66" fmla="*/ 3088161 h 3140411"/>
                  <a:gd name="connsiteX3-67" fmla="*/ 0 w 845223"/>
                  <a:gd name="connsiteY3-68" fmla="*/ 3140411 h 3140411"/>
                  <a:gd name="connsiteX4-69" fmla="*/ 143691 w 845223"/>
                  <a:gd name="connsiteY4-70" fmla="*/ 156755 h 3140411"/>
                  <a:gd name="connsiteX0-71" fmla="*/ 143691 w 845223"/>
                  <a:gd name="connsiteY0-72" fmla="*/ 156755 h 3140411"/>
                  <a:gd name="connsiteX1-73" fmla="*/ 845223 w 845223"/>
                  <a:gd name="connsiteY1-74" fmla="*/ 0 h 3140411"/>
                  <a:gd name="connsiteX2-75" fmla="*/ 740720 w 845223"/>
                  <a:gd name="connsiteY2-76" fmla="*/ 3088161 h 3140411"/>
                  <a:gd name="connsiteX3-77" fmla="*/ 0 w 845223"/>
                  <a:gd name="connsiteY3-78" fmla="*/ 3140411 h 3140411"/>
                  <a:gd name="connsiteX4-79" fmla="*/ 143691 w 845223"/>
                  <a:gd name="connsiteY4-80" fmla="*/ 156755 h 3140411"/>
                  <a:gd name="connsiteX0-81" fmla="*/ 143691 w 845223"/>
                  <a:gd name="connsiteY0-82" fmla="*/ 156755 h 3140411"/>
                  <a:gd name="connsiteX1-83" fmla="*/ 845223 w 845223"/>
                  <a:gd name="connsiteY1-84" fmla="*/ 0 h 3140411"/>
                  <a:gd name="connsiteX2-85" fmla="*/ 740720 w 845223"/>
                  <a:gd name="connsiteY2-86" fmla="*/ 3088161 h 3140411"/>
                  <a:gd name="connsiteX3-87" fmla="*/ 0 w 845223"/>
                  <a:gd name="connsiteY3-88" fmla="*/ 3140411 h 3140411"/>
                  <a:gd name="connsiteX4-89" fmla="*/ 143691 w 845223"/>
                  <a:gd name="connsiteY4-90" fmla="*/ 156755 h 3140411"/>
                  <a:gd name="connsiteX0-91" fmla="*/ 143691 w 874684"/>
                  <a:gd name="connsiteY0-92" fmla="*/ 156755 h 3140411"/>
                  <a:gd name="connsiteX1-93" fmla="*/ 845223 w 874684"/>
                  <a:gd name="connsiteY1-94" fmla="*/ 0 h 3140411"/>
                  <a:gd name="connsiteX2-95" fmla="*/ 718457 w 874684"/>
                  <a:gd name="connsiteY2-96" fmla="*/ 1210464 h 3140411"/>
                  <a:gd name="connsiteX3-97" fmla="*/ 740720 w 874684"/>
                  <a:gd name="connsiteY3-98" fmla="*/ 3088161 h 3140411"/>
                  <a:gd name="connsiteX4-99" fmla="*/ 0 w 874684"/>
                  <a:gd name="connsiteY4-100" fmla="*/ 3140411 h 3140411"/>
                  <a:gd name="connsiteX5" fmla="*/ 143691 w 874684"/>
                  <a:gd name="connsiteY5" fmla="*/ 156755 h 3140411"/>
                  <a:gd name="connsiteX0-101" fmla="*/ 143691 w 868738"/>
                  <a:gd name="connsiteY0-102" fmla="*/ 156755 h 3140411"/>
                  <a:gd name="connsiteX1-103" fmla="*/ 845223 w 868738"/>
                  <a:gd name="connsiteY1-104" fmla="*/ 0 h 3140411"/>
                  <a:gd name="connsiteX2-105" fmla="*/ 718457 w 868738"/>
                  <a:gd name="connsiteY2-106" fmla="*/ 1210464 h 3140411"/>
                  <a:gd name="connsiteX3-107" fmla="*/ 740720 w 868738"/>
                  <a:gd name="connsiteY3-108" fmla="*/ 3088161 h 3140411"/>
                  <a:gd name="connsiteX4-109" fmla="*/ 0 w 868738"/>
                  <a:gd name="connsiteY4-110" fmla="*/ 3140411 h 3140411"/>
                  <a:gd name="connsiteX5-111" fmla="*/ 143691 w 868738"/>
                  <a:gd name="connsiteY5-112" fmla="*/ 156755 h 3140411"/>
                  <a:gd name="connsiteX0-113" fmla="*/ 143691 w 796935"/>
                  <a:gd name="connsiteY0-114" fmla="*/ 182881 h 3166537"/>
                  <a:gd name="connsiteX1-115" fmla="*/ 766846 w 796935"/>
                  <a:gd name="connsiteY1-116" fmla="*/ 0 h 3166537"/>
                  <a:gd name="connsiteX2-117" fmla="*/ 718457 w 796935"/>
                  <a:gd name="connsiteY2-118" fmla="*/ 1236590 h 3166537"/>
                  <a:gd name="connsiteX3-119" fmla="*/ 740720 w 796935"/>
                  <a:gd name="connsiteY3-120" fmla="*/ 3114287 h 3166537"/>
                  <a:gd name="connsiteX4-121" fmla="*/ 0 w 796935"/>
                  <a:gd name="connsiteY4-122" fmla="*/ 3166537 h 3166537"/>
                  <a:gd name="connsiteX5-123" fmla="*/ 143691 w 796935"/>
                  <a:gd name="connsiteY5-124" fmla="*/ 182881 h 3166537"/>
                  <a:gd name="connsiteX0-125" fmla="*/ 143691 w 789538"/>
                  <a:gd name="connsiteY0-126" fmla="*/ 182881 h 3166537"/>
                  <a:gd name="connsiteX1-127" fmla="*/ 766846 w 789538"/>
                  <a:gd name="connsiteY1-128" fmla="*/ 0 h 3166537"/>
                  <a:gd name="connsiteX2-129" fmla="*/ 627017 w 789538"/>
                  <a:gd name="connsiteY2-130" fmla="*/ 1236590 h 3166537"/>
                  <a:gd name="connsiteX3-131" fmla="*/ 740720 w 789538"/>
                  <a:gd name="connsiteY3-132" fmla="*/ 3114287 h 3166537"/>
                  <a:gd name="connsiteX4-133" fmla="*/ 0 w 789538"/>
                  <a:gd name="connsiteY4-134" fmla="*/ 3166537 h 3166537"/>
                  <a:gd name="connsiteX5-135" fmla="*/ 143691 w 789538"/>
                  <a:gd name="connsiteY5-136" fmla="*/ 182881 h 3166537"/>
                  <a:gd name="connsiteX0-137" fmla="*/ 143691 w 789538"/>
                  <a:gd name="connsiteY0-138" fmla="*/ 182881 h 3166537"/>
                  <a:gd name="connsiteX1-139" fmla="*/ 766846 w 789538"/>
                  <a:gd name="connsiteY1-140" fmla="*/ 0 h 3166537"/>
                  <a:gd name="connsiteX2-141" fmla="*/ 627017 w 789538"/>
                  <a:gd name="connsiteY2-142" fmla="*/ 1236590 h 3166537"/>
                  <a:gd name="connsiteX3-143" fmla="*/ 740720 w 789538"/>
                  <a:gd name="connsiteY3-144" fmla="*/ 3114287 h 3166537"/>
                  <a:gd name="connsiteX4-145" fmla="*/ 0 w 789538"/>
                  <a:gd name="connsiteY4-146" fmla="*/ 3166537 h 3166537"/>
                  <a:gd name="connsiteX5-147" fmla="*/ 143691 w 789538"/>
                  <a:gd name="connsiteY5-148" fmla="*/ 182881 h 3166537"/>
                  <a:gd name="connsiteX0-149" fmla="*/ 143691 w 789538"/>
                  <a:gd name="connsiteY0-150" fmla="*/ 182881 h 3166537"/>
                  <a:gd name="connsiteX1-151" fmla="*/ 766846 w 789538"/>
                  <a:gd name="connsiteY1-152" fmla="*/ 0 h 3166537"/>
                  <a:gd name="connsiteX2-153" fmla="*/ 627017 w 789538"/>
                  <a:gd name="connsiteY2-154" fmla="*/ 1236590 h 3166537"/>
                  <a:gd name="connsiteX3-155" fmla="*/ 740720 w 789538"/>
                  <a:gd name="connsiteY3-156" fmla="*/ 3114287 h 3166537"/>
                  <a:gd name="connsiteX4-157" fmla="*/ 0 w 789538"/>
                  <a:gd name="connsiteY4-158" fmla="*/ 3166537 h 3166537"/>
                  <a:gd name="connsiteX5-159" fmla="*/ 143691 w 789538"/>
                  <a:gd name="connsiteY5-160" fmla="*/ 182881 h 3166537"/>
                  <a:gd name="connsiteX0-161" fmla="*/ 143691 w 798801"/>
                  <a:gd name="connsiteY0-162" fmla="*/ 182881 h 3166537"/>
                  <a:gd name="connsiteX1-163" fmla="*/ 766846 w 798801"/>
                  <a:gd name="connsiteY1-164" fmla="*/ 0 h 3166537"/>
                  <a:gd name="connsiteX2-165" fmla="*/ 627017 w 798801"/>
                  <a:gd name="connsiteY2-166" fmla="*/ 1236590 h 3166537"/>
                  <a:gd name="connsiteX3-167" fmla="*/ 740720 w 798801"/>
                  <a:gd name="connsiteY3-168" fmla="*/ 3114287 h 3166537"/>
                  <a:gd name="connsiteX4-169" fmla="*/ 0 w 798801"/>
                  <a:gd name="connsiteY4-170" fmla="*/ 3166537 h 3166537"/>
                  <a:gd name="connsiteX5-171" fmla="*/ 143691 w 798801"/>
                  <a:gd name="connsiteY5-172" fmla="*/ 182881 h 3166537"/>
                  <a:gd name="connsiteX0-173" fmla="*/ 143691 w 787332"/>
                  <a:gd name="connsiteY0-174" fmla="*/ 169818 h 3153474"/>
                  <a:gd name="connsiteX1-175" fmla="*/ 753783 w 787332"/>
                  <a:gd name="connsiteY1-176" fmla="*/ 0 h 3153474"/>
                  <a:gd name="connsiteX2-177" fmla="*/ 627017 w 787332"/>
                  <a:gd name="connsiteY2-178" fmla="*/ 1223527 h 3153474"/>
                  <a:gd name="connsiteX3-179" fmla="*/ 740720 w 787332"/>
                  <a:gd name="connsiteY3-180" fmla="*/ 3101224 h 3153474"/>
                  <a:gd name="connsiteX4-181" fmla="*/ 0 w 787332"/>
                  <a:gd name="connsiteY4-182" fmla="*/ 3153474 h 3153474"/>
                  <a:gd name="connsiteX5-183" fmla="*/ 143691 w 787332"/>
                  <a:gd name="connsiteY5-184" fmla="*/ 169818 h 3153474"/>
                  <a:gd name="connsiteX0-185" fmla="*/ 143691 w 820070"/>
                  <a:gd name="connsiteY0-186" fmla="*/ 169818 h 3153474"/>
                  <a:gd name="connsiteX1-187" fmla="*/ 753783 w 820070"/>
                  <a:gd name="connsiteY1-188" fmla="*/ 0 h 3153474"/>
                  <a:gd name="connsiteX2-189" fmla="*/ 627017 w 820070"/>
                  <a:gd name="connsiteY2-190" fmla="*/ 1223527 h 3153474"/>
                  <a:gd name="connsiteX3-191" fmla="*/ 740720 w 820070"/>
                  <a:gd name="connsiteY3-192" fmla="*/ 3101224 h 3153474"/>
                  <a:gd name="connsiteX4-193" fmla="*/ 0 w 820070"/>
                  <a:gd name="connsiteY4-194" fmla="*/ 3153474 h 3153474"/>
                  <a:gd name="connsiteX5-195" fmla="*/ 143691 w 820070"/>
                  <a:gd name="connsiteY5-196" fmla="*/ 169818 h 3153474"/>
                  <a:gd name="connsiteX0-197" fmla="*/ 143691 w 820070"/>
                  <a:gd name="connsiteY0-198" fmla="*/ 235132 h 3153474"/>
                  <a:gd name="connsiteX1-199" fmla="*/ 753783 w 820070"/>
                  <a:gd name="connsiteY1-200" fmla="*/ 0 h 3153474"/>
                  <a:gd name="connsiteX2-201" fmla="*/ 627017 w 820070"/>
                  <a:gd name="connsiteY2-202" fmla="*/ 1223527 h 3153474"/>
                  <a:gd name="connsiteX3-203" fmla="*/ 740720 w 820070"/>
                  <a:gd name="connsiteY3-204" fmla="*/ 3101224 h 3153474"/>
                  <a:gd name="connsiteX4-205" fmla="*/ 0 w 820070"/>
                  <a:gd name="connsiteY4-206" fmla="*/ 3153474 h 3153474"/>
                  <a:gd name="connsiteX5-207" fmla="*/ 143691 w 820070"/>
                  <a:gd name="connsiteY5-208" fmla="*/ 235132 h 3153474"/>
                  <a:gd name="connsiteX0-209" fmla="*/ 143691 w 864615"/>
                  <a:gd name="connsiteY0-210" fmla="*/ 235132 h 3153474"/>
                  <a:gd name="connsiteX1-211" fmla="*/ 806034 w 864615"/>
                  <a:gd name="connsiteY1-212" fmla="*/ 0 h 3153474"/>
                  <a:gd name="connsiteX2-213" fmla="*/ 627017 w 864615"/>
                  <a:gd name="connsiteY2-214" fmla="*/ 1223527 h 3153474"/>
                  <a:gd name="connsiteX3-215" fmla="*/ 740720 w 864615"/>
                  <a:gd name="connsiteY3-216" fmla="*/ 3101224 h 3153474"/>
                  <a:gd name="connsiteX4-217" fmla="*/ 0 w 864615"/>
                  <a:gd name="connsiteY4-218" fmla="*/ 3153474 h 3153474"/>
                  <a:gd name="connsiteX5-219" fmla="*/ 143691 w 864615"/>
                  <a:gd name="connsiteY5-220" fmla="*/ 235132 h 3153474"/>
                  <a:gd name="connsiteX0-221" fmla="*/ 143691 w 806034"/>
                  <a:gd name="connsiteY0-222" fmla="*/ 235132 h 3153474"/>
                  <a:gd name="connsiteX1-223" fmla="*/ 806034 w 806034"/>
                  <a:gd name="connsiteY1-224" fmla="*/ 0 h 3153474"/>
                  <a:gd name="connsiteX2-225" fmla="*/ 627017 w 806034"/>
                  <a:gd name="connsiteY2-226" fmla="*/ 1223527 h 3153474"/>
                  <a:gd name="connsiteX3-227" fmla="*/ 740720 w 806034"/>
                  <a:gd name="connsiteY3-228" fmla="*/ 3101224 h 3153474"/>
                  <a:gd name="connsiteX4-229" fmla="*/ 0 w 806034"/>
                  <a:gd name="connsiteY4-230" fmla="*/ 3153474 h 3153474"/>
                  <a:gd name="connsiteX5-231" fmla="*/ 143691 w 806034"/>
                  <a:gd name="connsiteY5-232" fmla="*/ 235132 h 3153474"/>
                  <a:gd name="connsiteX0-233" fmla="*/ 143691 w 806034"/>
                  <a:gd name="connsiteY0-234" fmla="*/ 235132 h 3153474"/>
                  <a:gd name="connsiteX1-235" fmla="*/ 806034 w 806034"/>
                  <a:gd name="connsiteY1-236" fmla="*/ 0 h 3153474"/>
                  <a:gd name="connsiteX2-237" fmla="*/ 627017 w 806034"/>
                  <a:gd name="connsiteY2-238" fmla="*/ 1223527 h 3153474"/>
                  <a:gd name="connsiteX3-239" fmla="*/ 740720 w 806034"/>
                  <a:gd name="connsiteY3-240" fmla="*/ 3101224 h 3153474"/>
                  <a:gd name="connsiteX4-241" fmla="*/ 0 w 806034"/>
                  <a:gd name="connsiteY4-242" fmla="*/ 3153474 h 3153474"/>
                  <a:gd name="connsiteX5-243" fmla="*/ 143691 w 806034"/>
                  <a:gd name="connsiteY5-244" fmla="*/ 1641538 h 3153474"/>
                  <a:gd name="connsiteX6" fmla="*/ 143691 w 806034"/>
                  <a:gd name="connsiteY6" fmla="*/ 235132 h 3153474"/>
                  <a:gd name="connsiteX0-245" fmla="*/ 355 w 662698"/>
                  <a:gd name="connsiteY0-246" fmla="*/ 235132 h 3179600"/>
                  <a:gd name="connsiteX1-247" fmla="*/ 662698 w 662698"/>
                  <a:gd name="connsiteY1-248" fmla="*/ 0 h 3179600"/>
                  <a:gd name="connsiteX2-249" fmla="*/ 483681 w 662698"/>
                  <a:gd name="connsiteY2-250" fmla="*/ 1223527 h 3179600"/>
                  <a:gd name="connsiteX3-251" fmla="*/ 597384 w 662698"/>
                  <a:gd name="connsiteY3-252" fmla="*/ 3101224 h 3179600"/>
                  <a:gd name="connsiteX4-253" fmla="*/ 326927 w 662698"/>
                  <a:gd name="connsiteY4-254" fmla="*/ 3179600 h 3179600"/>
                  <a:gd name="connsiteX5-255" fmla="*/ 355 w 662698"/>
                  <a:gd name="connsiteY5-256" fmla="*/ 1641538 h 3179600"/>
                  <a:gd name="connsiteX6-257" fmla="*/ 355 w 662698"/>
                  <a:gd name="connsiteY6-258" fmla="*/ 235132 h 3179600"/>
                  <a:gd name="connsiteX0-259" fmla="*/ 0 w 662343"/>
                  <a:gd name="connsiteY0-260" fmla="*/ 235132 h 3179600"/>
                  <a:gd name="connsiteX1-261" fmla="*/ 662343 w 662343"/>
                  <a:gd name="connsiteY1-262" fmla="*/ 0 h 3179600"/>
                  <a:gd name="connsiteX2-263" fmla="*/ 483326 w 662343"/>
                  <a:gd name="connsiteY2-264" fmla="*/ 1223527 h 3179600"/>
                  <a:gd name="connsiteX3-265" fmla="*/ 597029 w 662343"/>
                  <a:gd name="connsiteY3-266" fmla="*/ 3101224 h 3179600"/>
                  <a:gd name="connsiteX4-267" fmla="*/ 326572 w 662343"/>
                  <a:gd name="connsiteY4-268" fmla="*/ 3179600 h 3179600"/>
                  <a:gd name="connsiteX5-269" fmla="*/ 261257 w 662343"/>
                  <a:gd name="connsiteY5-270" fmla="*/ 1510909 h 3179600"/>
                  <a:gd name="connsiteX6-271" fmla="*/ 0 w 662343"/>
                  <a:gd name="connsiteY6-272" fmla="*/ 235132 h 3179600"/>
                  <a:gd name="connsiteX0-273" fmla="*/ 0 w 662343"/>
                  <a:gd name="connsiteY0-274" fmla="*/ 235132 h 3179600"/>
                  <a:gd name="connsiteX1-275" fmla="*/ 662343 w 662343"/>
                  <a:gd name="connsiteY1-276" fmla="*/ 0 h 3179600"/>
                  <a:gd name="connsiteX2-277" fmla="*/ 483326 w 662343"/>
                  <a:gd name="connsiteY2-278" fmla="*/ 1223527 h 3179600"/>
                  <a:gd name="connsiteX3-279" fmla="*/ 597029 w 662343"/>
                  <a:gd name="connsiteY3-280" fmla="*/ 3101224 h 3179600"/>
                  <a:gd name="connsiteX4-281" fmla="*/ 326572 w 662343"/>
                  <a:gd name="connsiteY4-282" fmla="*/ 3179600 h 3179600"/>
                  <a:gd name="connsiteX5-283" fmla="*/ 261257 w 662343"/>
                  <a:gd name="connsiteY5-284" fmla="*/ 1510909 h 3179600"/>
                  <a:gd name="connsiteX6-285" fmla="*/ 0 w 662343"/>
                  <a:gd name="connsiteY6-286" fmla="*/ 235132 h 3179600"/>
                  <a:gd name="connsiteX0-287" fmla="*/ 63736 w 438696"/>
                  <a:gd name="connsiteY0-288" fmla="*/ 130630 h 3179600"/>
                  <a:gd name="connsiteX1-289" fmla="*/ 438696 w 438696"/>
                  <a:gd name="connsiteY1-290" fmla="*/ 0 h 3179600"/>
                  <a:gd name="connsiteX2-291" fmla="*/ 259679 w 438696"/>
                  <a:gd name="connsiteY2-292" fmla="*/ 1223527 h 3179600"/>
                  <a:gd name="connsiteX3-293" fmla="*/ 373382 w 438696"/>
                  <a:gd name="connsiteY3-294" fmla="*/ 3101224 h 3179600"/>
                  <a:gd name="connsiteX4-295" fmla="*/ 102925 w 438696"/>
                  <a:gd name="connsiteY4-296" fmla="*/ 3179600 h 3179600"/>
                  <a:gd name="connsiteX5-297" fmla="*/ 37610 w 438696"/>
                  <a:gd name="connsiteY5-298" fmla="*/ 1510909 h 3179600"/>
                  <a:gd name="connsiteX6-299" fmla="*/ 63736 w 438696"/>
                  <a:gd name="connsiteY6-300" fmla="*/ 130630 h 3179600"/>
                  <a:gd name="connsiteX0-301" fmla="*/ 76994 w 451954"/>
                  <a:gd name="connsiteY0-302" fmla="*/ 130630 h 3179600"/>
                  <a:gd name="connsiteX1-303" fmla="*/ 451954 w 451954"/>
                  <a:gd name="connsiteY1-304" fmla="*/ 0 h 3179600"/>
                  <a:gd name="connsiteX2-305" fmla="*/ 272937 w 451954"/>
                  <a:gd name="connsiteY2-306" fmla="*/ 1223527 h 3179600"/>
                  <a:gd name="connsiteX3-307" fmla="*/ 386640 w 451954"/>
                  <a:gd name="connsiteY3-308" fmla="*/ 3101224 h 3179600"/>
                  <a:gd name="connsiteX4-309" fmla="*/ 116183 w 451954"/>
                  <a:gd name="connsiteY4-310" fmla="*/ 3179600 h 3179600"/>
                  <a:gd name="connsiteX5-311" fmla="*/ 50868 w 451954"/>
                  <a:gd name="connsiteY5-312" fmla="*/ 1510909 h 3179600"/>
                  <a:gd name="connsiteX6-313" fmla="*/ 76994 w 451954"/>
                  <a:gd name="connsiteY6-314" fmla="*/ 130630 h 3179600"/>
                  <a:gd name="connsiteX0-315" fmla="*/ 65237 w 440197"/>
                  <a:gd name="connsiteY0-316" fmla="*/ 130630 h 3179600"/>
                  <a:gd name="connsiteX1-317" fmla="*/ 440197 w 440197"/>
                  <a:gd name="connsiteY1-318" fmla="*/ 0 h 3179600"/>
                  <a:gd name="connsiteX2-319" fmla="*/ 261180 w 440197"/>
                  <a:gd name="connsiteY2-320" fmla="*/ 1223527 h 3179600"/>
                  <a:gd name="connsiteX3-321" fmla="*/ 374883 w 440197"/>
                  <a:gd name="connsiteY3-322" fmla="*/ 3101224 h 3179600"/>
                  <a:gd name="connsiteX4-323" fmla="*/ 104426 w 440197"/>
                  <a:gd name="connsiteY4-324" fmla="*/ 3179600 h 3179600"/>
                  <a:gd name="connsiteX5-325" fmla="*/ 39111 w 440197"/>
                  <a:gd name="connsiteY5-326" fmla="*/ 1510909 h 3179600"/>
                  <a:gd name="connsiteX6-327" fmla="*/ 65237 w 440197"/>
                  <a:gd name="connsiteY6-328" fmla="*/ 130630 h 3179600"/>
                  <a:gd name="connsiteX0-329" fmla="*/ 65237 w 440197"/>
                  <a:gd name="connsiteY0-330" fmla="*/ 130630 h 3179600"/>
                  <a:gd name="connsiteX1-331" fmla="*/ 440197 w 440197"/>
                  <a:gd name="connsiteY1-332" fmla="*/ 0 h 3179600"/>
                  <a:gd name="connsiteX2-333" fmla="*/ 261180 w 440197"/>
                  <a:gd name="connsiteY2-334" fmla="*/ 1223527 h 3179600"/>
                  <a:gd name="connsiteX3-335" fmla="*/ 374883 w 440197"/>
                  <a:gd name="connsiteY3-336" fmla="*/ 3101224 h 3179600"/>
                  <a:gd name="connsiteX4-337" fmla="*/ 104426 w 440197"/>
                  <a:gd name="connsiteY4-338" fmla="*/ 3179600 h 3179600"/>
                  <a:gd name="connsiteX5-339" fmla="*/ 39111 w 440197"/>
                  <a:gd name="connsiteY5-340" fmla="*/ 1510909 h 3179600"/>
                  <a:gd name="connsiteX6-341" fmla="*/ 65237 w 440197"/>
                  <a:gd name="connsiteY6-342" fmla="*/ 130630 h 3179600"/>
                  <a:gd name="connsiteX0-343" fmla="*/ 65237 w 407052"/>
                  <a:gd name="connsiteY0-344" fmla="*/ 0 h 3048970"/>
                  <a:gd name="connsiteX1-345" fmla="*/ 387945 w 407052"/>
                  <a:gd name="connsiteY1-346" fmla="*/ 13061 h 3048970"/>
                  <a:gd name="connsiteX2-347" fmla="*/ 261180 w 407052"/>
                  <a:gd name="connsiteY2-348" fmla="*/ 1092897 h 3048970"/>
                  <a:gd name="connsiteX3-349" fmla="*/ 374883 w 407052"/>
                  <a:gd name="connsiteY3-350" fmla="*/ 2970594 h 3048970"/>
                  <a:gd name="connsiteX4-351" fmla="*/ 104426 w 407052"/>
                  <a:gd name="connsiteY4-352" fmla="*/ 3048970 h 3048970"/>
                  <a:gd name="connsiteX5-353" fmla="*/ 39111 w 407052"/>
                  <a:gd name="connsiteY5-354" fmla="*/ 1380279 h 3048970"/>
                  <a:gd name="connsiteX6-355" fmla="*/ 65237 w 407052"/>
                  <a:gd name="connsiteY6-356" fmla="*/ 0 h 3048970"/>
                  <a:gd name="connsiteX0-357" fmla="*/ 88229 w 403918"/>
                  <a:gd name="connsiteY0-358" fmla="*/ 182882 h 3035909"/>
                  <a:gd name="connsiteX1-359" fmla="*/ 384811 w 403918"/>
                  <a:gd name="connsiteY1-360" fmla="*/ 0 h 3035909"/>
                  <a:gd name="connsiteX2-361" fmla="*/ 258046 w 403918"/>
                  <a:gd name="connsiteY2-362" fmla="*/ 1079836 h 3035909"/>
                  <a:gd name="connsiteX3-363" fmla="*/ 371749 w 403918"/>
                  <a:gd name="connsiteY3-364" fmla="*/ 2957533 h 3035909"/>
                  <a:gd name="connsiteX4-365" fmla="*/ 101292 w 403918"/>
                  <a:gd name="connsiteY4-366" fmla="*/ 3035909 h 3035909"/>
                  <a:gd name="connsiteX5-367" fmla="*/ 35977 w 403918"/>
                  <a:gd name="connsiteY5-368" fmla="*/ 1367218 h 3035909"/>
                  <a:gd name="connsiteX6-369" fmla="*/ 88229 w 403918"/>
                  <a:gd name="connsiteY6-370" fmla="*/ 182882 h 3035909"/>
                  <a:gd name="connsiteX0-371" fmla="*/ 91064 w 406753"/>
                  <a:gd name="connsiteY0-372" fmla="*/ 182882 h 3035909"/>
                  <a:gd name="connsiteX1-373" fmla="*/ 387646 w 406753"/>
                  <a:gd name="connsiteY1-374" fmla="*/ 0 h 3035909"/>
                  <a:gd name="connsiteX2-375" fmla="*/ 260881 w 406753"/>
                  <a:gd name="connsiteY2-376" fmla="*/ 1079836 h 3035909"/>
                  <a:gd name="connsiteX3-377" fmla="*/ 374584 w 406753"/>
                  <a:gd name="connsiteY3-378" fmla="*/ 2957533 h 3035909"/>
                  <a:gd name="connsiteX4-379" fmla="*/ 104127 w 406753"/>
                  <a:gd name="connsiteY4-380" fmla="*/ 3035909 h 3035909"/>
                  <a:gd name="connsiteX5-381" fmla="*/ 38812 w 406753"/>
                  <a:gd name="connsiteY5-382" fmla="*/ 1367218 h 3035909"/>
                  <a:gd name="connsiteX6-383" fmla="*/ 91064 w 406753"/>
                  <a:gd name="connsiteY6-384" fmla="*/ 182882 h 3035909"/>
                  <a:gd name="connsiteX0-385" fmla="*/ 57622 w 373311"/>
                  <a:gd name="connsiteY0-386" fmla="*/ 182882 h 3035909"/>
                  <a:gd name="connsiteX1-387" fmla="*/ 354204 w 373311"/>
                  <a:gd name="connsiteY1-388" fmla="*/ 0 h 3035909"/>
                  <a:gd name="connsiteX2-389" fmla="*/ 227439 w 373311"/>
                  <a:gd name="connsiteY2-390" fmla="*/ 1079836 h 3035909"/>
                  <a:gd name="connsiteX3-391" fmla="*/ 341142 w 373311"/>
                  <a:gd name="connsiteY3-392" fmla="*/ 2957533 h 3035909"/>
                  <a:gd name="connsiteX4-393" fmla="*/ 70685 w 373311"/>
                  <a:gd name="connsiteY4-394" fmla="*/ 3035909 h 3035909"/>
                  <a:gd name="connsiteX5-395" fmla="*/ 44558 w 373311"/>
                  <a:gd name="connsiteY5-396" fmla="*/ 1380281 h 3035909"/>
                  <a:gd name="connsiteX6-397" fmla="*/ 57622 w 373311"/>
                  <a:gd name="connsiteY6-398" fmla="*/ 182882 h 3035909"/>
                  <a:gd name="connsiteX0-399" fmla="*/ 15179 w 330868"/>
                  <a:gd name="connsiteY0-400" fmla="*/ 182882 h 3035909"/>
                  <a:gd name="connsiteX1-401" fmla="*/ 311761 w 330868"/>
                  <a:gd name="connsiteY1-402" fmla="*/ 0 h 3035909"/>
                  <a:gd name="connsiteX2-403" fmla="*/ 184996 w 330868"/>
                  <a:gd name="connsiteY2-404" fmla="*/ 1079836 h 3035909"/>
                  <a:gd name="connsiteX3-405" fmla="*/ 298699 w 330868"/>
                  <a:gd name="connsiteY3-406" fmla="*/ 2957533 h 3035909"/>
                  <a:gd name="connsiteX4-407" fmla="*/ 28242 w 330868"/>
                  <a:gd name="connsiteY4-408" fmla="*/ 3035909 h 3035909"/>
                  <a:gd name="connsiteX5-409" fmla="*/ 2115 w 330868"/>
                  <a:gd name="connsiteY5-410" fmla="*/ 1380281 h 3035909"/>
                  <a:gd name="connsiteX6-411" fmla="*/ 15179 w 330868"/>
                  <a:gd name="connsiteY6-412" fmla="*/ 182882 h 3035909"/>
                  <a:gd name="connsiteX0-413" fmla="*/ 41305 w 330868"/>
                  <a:gd name="connsiteY0-414" fmla="*/ 182882 h 3035909"/>
                  <a:gd name="connsiteX1-415" fmla="*/ 311761 w 330868"/>
                  <a:gd name="connsiteY1-416" fmla="*/ 0 h 3035909"/>
                  <a:gd name="connsiteX2-417" fmla="*/ 184996 w 330868"/>
                  <a:gd name="connsiteY2-418" fmla="*/ 1079836 h 3035909"/>
                  <a:gd name="connsiteX3-419" fmla="*/ 298699 w 330868"/>
                  <a:gd name="connsiteY3-420" fmla="*/ 2957533 h 3035909"/>
                  <a:gd name="connsiteX4-421" fmla="*/ 28242 w 330868"/>
                  <a:gd name="connsiteY4-422" fmla="*/ 3035909 h 3035909"/>
                  <a:gd name="connsiteX5-423" fmla="*/ 2115 w 330868"/>
                  <a:gd name="connsiteY5-424" fmla="*/ 1380281 h 3035909"/>
                  <a:gd name="connsiteX6-425" fmla="*/ 41305 w 330868"/>
                  <a:gd name="connsiteY6-426" fmla="*/ 182882 h 3035909"/>
                  <a:gd name="connsiteX0-427" fmla="*/ 28242 w 330868"/>
                  <a:gd name="connsiteY0-428" fmla="*/ 91442 h 3035909"/>
                  <a:gd name="connsiteX1-429" fmla="*/ 311761 w 330868"/>
                  <a:gd name="connsiteY1-430" fmla="*/ 0 h 3035909"/>
                  <a:gd name="connsiteX2-431" fmla="*/ 184996 w 330868"/>
                  <a:gd name="connsiteY2-432" fmla="*/ 1079836 h 3035909"/>
                  <a:gd name="connsiteX3-433" fmla="*/ 298699 w 330868"/>
                  <a:gd name="connsiteY3-434" fmla="*/ 2957533 h 3035909"/>
                  <a:gd name="connsiteX4-435" fmla="*/ 28242 w 330868"/>
                  <a:gd name="connsiteY4-436" fmla="*/ 3035909 h 3035909"/>
                  <a:gd name="connsiteX5-437" fmla="*/ 2115 w 330868"/>
                  <a:gd name="connsiteY5-438" fmla="*/ 1380281 h 3035909"/>
                  <a:gd name="connsiteX6-439" fmla="*/ 28242 w 330868"/>
                  <a:gd name="connsiteY6-440" fmla="*/ 91442 h 3035909"/>
                  <a:gd name="connsiteX0-441" fmla="*/ 54368 w 330868"/>
                  <a:gd name="connsiteY0-442" fmla="*/ 0 h 3048970"/>
                  <a:gd name="connsiteX1-443" fmla="*/ 311761 w 330868"/>
                  <a:gd name="connsiteY1-444" fmla="*/ 13061 h 3048970"/>
                  <a:gd name="connsiteX2-445" fmla="*/ 184996 w 330868"/>
                  <a:gd name="connsiteY2-446" fmla="*/ 1092897 h 3048970"/>
                  <a:gd name="connsiteX3-447" fmla="*/ 298699 w 330868"/>
                  <a:gd name="connsiteY3-448" fmla="*/ 2970594 h 3048970"/>
                  <a:gd name="connsiteX4-449" fmla="*/ 28242 w 330868"/>
                  <a:gd name="connsiteY4-450" fmla="*/ 3048970 h 3048970"/>
                  <a:gd name="connsiteX5-451" fmla="*/ 2115 w 330868"/>
                  <a:gd name="connsiteY5-452" fmla="*/ 1393342 h 3048970"/>
                  <a:gd name="connsiteX6-453" fmla="*/ 54368 w 330868"/>
                  <a:gd name="connsiteY6-454" fmla="*/ 0 h 3048970"/>
                  <a:gd name="connsiteX0-455" fmla="*/ 54368 w 330868"/>
                  <a:gd name="connsiteY0-456" fmla="*/ 0 h 3048970"/>
                  <a:gd name="connsiteX1-457" fmla="*/ 246447 w 330868"/>
                  <a:gd name="connsiteY1-458" fmla="*/ 91439 h 3048970"/>
                  <a:gd name="connsiteX2-459" fmla="*/ 184996 w 330868"/>
                  <a:gd name="connsiteY2-460" fmla="*/ 1092897 h 3048970"/>
                  <a:gd name="connsiteX3-461" fmla="*/ 298699 w 330868"/>
                  <a:gd name="connsiteY3-462" fmla="*/ 2970594 h 3048970"/>
                  <a:gd name="connsiteX4-463" fmla="*/ 28242 w 330868"/>
                  <a:gd name="connsiteY4-464" fmla="*/ 3048970 h 3048970"/>
                  <a:gd name="connsiteX5-465" fmla="*/ 2115 w 330868"/>
                  <a:gd name="connsiteY5-466" fmla="*/ 1393342 h 3048970"/>
                  <a:gd name="connsiteX6-467" fmla="*/ 54368 w 330868"/>
                  <a:gd name="connsiteY6-468" fmla="*/ 0 h 3048970"/>
                  <a:gd name="connsiteX0-469" fmla="*/ 54368 w 330868"/>
                  <a:gd name="connsiteY0-470" fmla="*/ 0 h 3048970"/>
                  <a:gd name="connsiteX1-471" fmla="*/ 220321 w 330868"/>
                  <a:gd name="connsiteY1-472" fmla="*/ 39187 h 3048970"/>
                  <a:gd name="connsiteX2-473" fmla="*/ 184996 w 330868"/>
                  <a:gd name="connsiteY2-474" fmla="*/ 1092897 h 3048970"/>
                  <a:gd name="connsiteX3-475" fmla="*/ 298699 w 330868"/>
                  <a:gd name="connsiteY3-476" fmla="*/ 2970594 h 3048970"/>
                  <a:gd name="connsiteX4-477" fmla="*/ 28242 w 330868"/>
                  <a:gd name="connsiteY4-478" fmla="*/ 3048970 h 3048970"/>
                  <a:gd name="connsiteX5-479" fmla="*/ 2115 w 330868"/>
                  <a:gd name="connsiteY5-480" fmla="*/ 1393342 h 3048970"/>
                  <a:gd name="connsiteX6-481" fmla="*/ 54368 w 330868"/>
                  <a:gd name="connsiteY6-482" fmla="*/ 0 h 3048970"/>
                  <a:gd name="connsiteX0-483" fmla="*/ 54368 w 376148"/>
                  <a:gd name="connsiteY0-484" fmla="*/ 0 h 3048970"/>
                  <a:gd name="connsiteX1-485" fmla="*/ 220321 w 376148"/>
                  <a:gd name="connsiteY1-486" fmla="*/ 39187 h 3048970"/>
                  <a:gd name="connsiteX2-487" fmla="*/ 367876 w 376148"/>
                  <a:gd name="connsiteY2-488" fmla="*/ 1119022 h 3048970"/>
                  <a:gd name="connsiteX3-489" fmla="*/ 298699 w 376148"/>
                  <a:gd name="connsiteY3-490" fmla="*/ 2970594 h 3048970"/>
                  <a:gd name="connsiteX4-491" fmla="*/ 28242 w 376148"/>
                  <a:gd name="connsiteY4-492" fmla="*/ 3048970 h 3048970"/>
                  <a:gd name="connsiteX5-493" fmla="*/ 2115 w 376148"/>
                  <a:gd name="connsiteY5-494" fmla="*/ 1393342 h 3048970"/>
                  <a:gd name="connsiteX6-495" fmla="*/ 54368 w 376148"/>
                  <a:gd name="connsiteY6-496" fmla="*/ 0 h 3048970"/>
                  <a:gd name="connsiteX0-497" fmla="*/ 26126 w 347906"/>
                  <a:gd name="connsiteY0-498" fmla="*/ 0 h 3048970"/>
                  <a:gd name="connsiteX1-499" fmla="*/ 192079 w 347906"/>
                  <a:gd name="connsiteY1-500" fmla="*/ 39187 h 3048970"/>
                  <a:gd name="connsiteX2-501" fmla="*/ 339634 w 347906"/>
                  <a:gd name="connsiteY2-502" fmla="*/ 1119022 h 3048970"/>
                  <a:gd name="connsiteX3-503" fmla="*/ 270457 w 347906"/>
                  <a:gd name="connsiteY3-504" fmla="*/ 2970594 h 3048970"/>
                  <a:gd name="connsiteX4-505" fmla="*/ 0 w 347906"/>
                  <a:gd name="connsiteY4-506" fmla="*/ 3048970 h 3048970"/>
                  <a:gd name="connsiteX5-507" fmla="*/ 52250 w 347906"/>
                  <a:gd name="connsiteY5-508" fmla="*/ 1419468 h 3048970"/>
                  <a:gd name="connsiteX6-509" fmla="*/ 26126 w 347906"/>
                  <a:gd name="connsiteY6-510" fmla="*/ 0 h 3048970"/>
                  <a:gd name="connsiteX0-511" fmla="*/ 26126 w 347906"/>
                  <a:gd name="connsiteY0-512" fmla="*/ 0 h 3048970"/>
                  <a:gd name="connsiteX1-513" fmla="*/ 192079 w 347906"/>
                  <a:gd name="connsiteY1-514" fmla="*/ 39187 h 3048970"/>
                  <a:gd name="connsiteX2-515" fmla="*/ 339634 w 347906"/>
                  <a:gd name="connsiteY2-516" fmla="*/ 1119022 h 3048970"/>
                  <a:gd name="connsiteX3-517" fmla="*/ 270457 w 347906"/>
                  <a:gd name="connsiteY3-518" fmla="*/ 2970594 h 3048970"/>
                  <a:gd name="connsiteX4-519" fmla="*/ 0 w 347906"/>
                  <a:gd name="connsiteY4-520" fmla="*/ 3048970 h 3048970"/>
                  <a:gd name="connsiteX5-521" fmla="*/ 52250 w 347906"/>
                  <a:gd name="connsiteY5-522" fmla="*/ 1419468 h 3048970"/>
                  <a:gd name="connsiteX6-523" fmla="*/ 26126 w 347906"/>
                  <a:gd name="connsiteY6-524" fmla="*/ 0 h 3048970"/>
                  <a:gd name="connsiteX0-525" fmla="*/ 26126 w 347906"/>
                  <a:gd name="connsiteY0-526" fmla="*/ 0 h 3048970"/>
                  <a:gd name="connsiteX1-527" fmla="*/ 192079 w 347906"/>
                  <a:gd name="connsiteY1-528" fmla="*/ 39187 h 3048970"/>
                  <a:gd name="connsiteX2-529" fmla="*/ 339634 w 347906"/>
                  <a:gd name="connsiteY2-530" fmla="*/ 1119022 h 3048970"/>
                  <a:gd name="connsiteX3-531" fmla="*/ 270457 w 347906"/>
                  <a:gd name="connsiteY3-532" fmla="*/ 2970594 h 3048970"/>
                  <a:gd name="connsiteX4-533" fmla="*/ 0 w 347906"/>
                  <a:gd name="connsiteY4-534" fmla="*/ 3048970 h 3048970"/>
                  <a:gd name="connsiteX5-535" fmla="*/ 156753 w 347906"/>
                  <a:gd name="connsiteY5-536" fmla="*/ 1458656 h 3048970"/>
                  <a:gd name="connsiteX6-537" fmla="*/ 26126 w 347906"/>
                  <a:gd name="connsiteY6-538" fmla="*/ 0 h 3048970"/>
                  <a:gd name="connsiteX0-539" fmla="*/ 26126 w 398891"/>
                  <a:gd name="connsiteY0-540" fmla="*/ 0 h 3048970"/>
                  <a:gd name="connsiteX1-541" fmla="*/ 192079 w 398891"/>
                  <a:gd name="connsiteY1-542" fmla="*/ 39187 h 3048970"/>
                  <a:gd name="connsiteX2-543" fmla="*/ 391885 w 398891"/>
                  <a:gd name="connsiteY2-544" fmla="*/ 1119022 h 3048970"/>
                  <a:gd name="connsiteX3-545" fmla="*/ 270457 w 398891"/>
                  <a:gd name="connsiteY3-546" fmla="*/ 2970594 h 3048970"/>
                  <a:gd name="connsiteX4-547" fmla="*/ 0 w 398891"/>
                  <a:gd name="connsiteY4-548" fmla="*/ 3048970 h 3048970"/>
                  <a:gd name="connsiteX5-549" fmla="*/ 156753 w 398891"/>
                  <a:gd name="connsiteY5-550" fmla="*/ 1458656 h 3048970"/>
                  <a:gd name="connsiteX6-551" fmla="*/ 26126 w 398891"/>
                  <a:gd name="connsiteY6-552" fmla="*/ 0 h 3048970"/>
                  <a:gd name="connsiteX0-553" fmla="*/ 26126 w 400157"/>
                  <a:gd name="connsiteY0-554" fmla="*/ 65316 h 3114286"/>
                  <a:gd name="connsiteX1-555" fmla="*/ 244331 w 400157"/>
                  <a:gd name="connsiteY1-556" fmla="*/ 0 h 3114286"/>
                  <a:gd name="connsiteX2-557" fmla="*/ 391885 w 400157"/>
                  <a:gd name="connsiteY2-558" fmla="*/ 1184338 h 3114286"/>
                  <a:gd name="connsiteX3-559" fmla="*/ 270457 w 400157"/>
                  <a:gd name="connsiteY3-560" fmla="*/ 3035910 h 3114286"/>
                  <a:gd name="connsiteX4-561" fmla="*/ 0 w 400157"/>
                  <a:gd name="connsiteY4-562" fmla="*/ 3114286 h 3114286"/>
                  <a:gd name="connsiteX5-563" fmla="*/ 156753 w 400157"/>
                  <a:gd name="connsiteY5-564" fmla="*/ 1523972 h 3114286"/>
                  <a:gd name="connsiteX6-565" fmla="*/ 26126 w 400157"/>
                  <a:gd name="connsiteY6-566" fmla="*/ 65316 h 3114286"/>
                  <a:gd name="connsiteX0-567" fmla="*/ 143692 w 400157"/>
                  <a:gd name="connsiteY0-568" fmla="*/ 78378 h 3114286"/>
                  <a:gd name="connsiteX1-569" fmla="*/ 244331 w 400157"/>
                  <a:gd name="connsiteY1-570" fmla="*/ 0 h 3114286"/>
                  <a:gd name="connsiteX2-571" fmla="*/ 391885 w 400157"/>
                  <a:gd name="connsiteY2-572" fmla="*/ 1184338 h 3114286"/>
                  <a:gd name="connsiteX3-573" fmla="*/ 270457 w 400157"/>
                  <a:gd name="connsiteY3-574" fmla="*/ 3035910 h 3114286"/>
                  <a:gd name="connsiteX4-575" fmla="*/ 0 w 400157"/>
                  <a:gd name="connsiteY4-576" fmla="*/ 3114286 h 3114286"/>
                  <a:gd name="connsiteX5-577" fmla="*/ 156753 w 400157"/>
                  <a:gd name="connsiteY5-578" fmla="*/ 1523972 h 3114286"/>
                  <a:gd name="connsiteX6-579" fmla="*/ 143692 w 400157"/>
                  <a:gd name="connsiteY6-580" fmla="*/ 78378 h 3114286"/>
                  <a:gd name="connsiteX0-581" fmla="*/ 143692 w 400157"/>
                  <a:gd name="connsiteY0-582" fmla="*/ 78378 h 3114286"/>
                  <a:gd name="connsiteX1-583" fmla="*/ 244331 w 400157"/>
                  <a:gd name="connsiteY1-584" fmla="*/ 0 h 3114286"/>
                  <a:gd name="connsiteX2-585" fmla="*/ 391885 w 400157"/>
                  <a:gd name="connsiteY2-586" fmla="*/ 1184338 h 3114286"/>
                  <a:gd name="connsiteX3-587" fmla="*/ 270457 w 400157"/>
                  <a:gd name="connsiteY3-588" fmla="*/ 3035910 h 3114286"/>
                  <a:gd name="connsiteX4-589" fmla="*/ 0 w 400157"/>
                  <a:gd name="connsiteY4-590" fmla="*/ 3114286 h 3114286"/>
                  <a:gd name="connsiteX5-591" fmla="*/ 156753 w 400157"/>
                  <a:gd name="connsiteY5-592" fmla="*/ 1523972 h 3114286"/>
                  <a:gd name="connsiteX6-593" fmla="*/ 143692 w 400157"/>
                  <a:gd name="connsiteY6-594" fmla="*/ 78378 h 3114286"/>
                  <a:gd name="connsiteX0-595" fmla="*/ 143692 w 400157"/>
                  <a:gd name="connsiteY0-596" fmla="*/ 78378 h 3114286"/>
                  <a:gd name="connsiteX1-597" fmla="*/ 244331 w 400157"/>
                  <a:gd name="connsiteY1-598" fmla="*/ 0 h 3114286"/>
                  <a:gd name="connsiteX2-599" fmla="*/ 391885 w 400157"/>
                  <a:gd name="connsiteY2-600" fmla="*/ 1184338 h 3114286"/>
                  <a:gd name="connsiteX3-601" fmla="*/ 270457 w 400157"/>
                  <a:gd name="connsiteY3-602" fmla="*/ 3035910 h 3114286"/>
                  <a:gd name="connsiteX4-603" fmla="*/ 0 w 400157"/>
                  <a:gd name="connsiteY4-604" fmla="*/ 3114286 h 3114286"/>
                  <a:gd name="connsiteX5-605" fmla="*/ 209005 w 400157"/>
                  <a:gd name="connsiteY5-606" fmla="*/ 1537035 h 3114286"/>
                  <a:gd name="connsiteX6-607" fmla="*/ 143692 w 400157"/>
                  <a:gd name="connsiteY6-608" fmla="*/ 78378 h 3114286"/>
                  <a:gd name="connsiteX0-609" fmla="*/ 143692 w 400157"/>
                  <a:gd name="connsiteY0-610" fmla="*/ 78378 h 3114286"/>
                  <a:gd name="connsiteX1-611" fmla="*/ 244331 w 400157"/>
                  <a:gd name="connsiteY1-612" fmla="*/ 0 h 3114286"/>
                  <a:gd name="connsiteX2-613" fmla="*/ 391885 w 400157"/>
                  <a:gd name="connsiteY2-614" fmla="*/ 1184338 h 3114286"/>
                  <a:gd name="connsiteX3-615" fmla="*/ 270457 w 400157"/>
                  <a:gd name="connsiteY3-616" fmla="*/ 3035910 h 3114286"/>
                  <a:gd name="connsiteX4-617" fmla="*/ 0 w 400157"/>
                  <a:gd name="connsiteY4-618" fmla="*/ 3114286 h 3114286"/>
                  <a:gd name="connsiteX5-619" fmla="*/ 209005 w 400157"/>
                  <a:gd name="connsiteY5-620" fmla="*/ 1537035 h 3114286"/>
                  <a:gd name="connsiteX6-621" fmla="*/ 143692 w 400157"/>
                  <a:gd name="connsiteY6-622" fmla="*/ 78378 h 3114286"/>
                  <a:gd name="connsiteX0-623" fmla="*/ 143692 w 414148"/>
                  <a:gd name="connsiteY0-624" fmla="*/ 169818 h 3205726"/>
                  <a:gd name="connsiteX1-625" fmla="*/ 414148 w 414148"/>
                  <a:gd name="connsiteY1-626" fmla="*/ 0 h 3205726"/>
                  <a:gd name="connsiteX2-627" fmla="*/ 391885 w 414148"/>
                  <a:gd name="connsiteY2-628" fmla="*/ 1275778 h 3205726"/>
                  <a:gd name="connsiteX3-629" fmla="*/ 270457 w 414148"/>
                  <a:gd name="connsiteY3-630" fmla="*/ 3127350 h 3205726"/>
                  <a:gd name="connsiteX4-631" fmla="*/ 0 w 414148"/>
                  <a:gd name="connsiteY4-632" fmla="*/ 3205726 h 3205726"/>
                  <a:gd name="connsiteX5-633" fmla="*/ 209005 w 414148"/>
                  <a:gd name="connsiteY5-634" fmla="*/ 1628475 h 3205726"/>
                  <a:gd name="connsiteX6-635" fmla="*/ 143692 w 414148"/>
                  <a:gd name="connsiteY6-636" fmla="*/ 169818 h 3205726"/>
                  <a:gd name="connsiteX0-637" fmla="*/ 261258 w 414148"/>
                  <a:gd name="connsiteY0-638" fmla="*/ 169818 h 3205726"/>
                  <a:gd name="connsiteX1-639" fmla="*/ 414148 w 414148"/>
                  <a:gd name="connsiteY1-640" fmla="*/ 0 h 3205726"/>
                  <a:gd name="connsiteX2-641" fmla="*/ 391885 w 414148"/>
                  <a:gd name="connsiteY2-642" fmla="*/ 1275778 h 3205726"/>
                  <a:gd name="connsiteX3-643" fmla="*/ 270457 w 414148"/>
                  <a:gd name="connsiteY3-644" fmla="*/ 3127350 h 3205726"/>
                  <a:gd name="connsiteX4-645" fmla="*/ 0 w 414148"/>
                  <a:gd name="connsiteY4-646" fmla="*/ 3205726 h 3205726"/>
                  <a:gd name="connsiteX5-647" fmla="*/ 209005 w 414148"/>
                  <a:gd name="connsiteY5-648" fmla="*/ 1628475 h 3205726"/>
                  <a:gd name="connsiteX6-649" fmla="*/ 261258 w 414148"/>
                  <a:gd name="connsiteY6-650" fmla="*/ 169818 h 3205726"/>
                  <a:gd name="connsiteX0-651" fmla="*/ 261258 w 414148"/>
                  <a:gd name="connsiteY0-652" fmla="*/ 0 h 3244914"/>
                  <a:gd name="connsiteX1-653" fmla="*/ 414148 w 414148"/>
                  <a:gd name="connsiteY1-654" fmla="*/ 39188 h 3244914"/>
                  <a:gd name="connsiteX2-655" fmla="*/ 391885 w 414148"/>
                  <a:gd name="connsiteY2-656" fmla="*/ 1314966 h 3244914"/>
                  <a:gd name="connsiteX3-657" fmla="*/ 270457 w 414148"/>
                  <a:gd name="connsiteY3-658" fmla="*/ 3166538 h 3244914"/>
                  <a:gd name="connsiteX4-659" fmla="*/ 0 w 414148"/>
                  <a:gd name="connsiteY4-660" fmla="*/ 3244914 h 3244914"/>
                  <a:gd name="connsiteX5-661" fmla="*/ 209005 w 414148"/>
                  <a:gd name="connsiteY5-662" fmla="*/ 1667663 h 3244914"/>
                  <a:gd name="connsiteX6-663" fmla="*/ 261258 w 414148"/>
                  <a:gd name="connsiteY6-664" fmla="*/ 0 h 3244914"/>
                  <a:gd name="connsiteX0-665" fmla="*/ 278184 w 431074"/>
                  <a:gd name="connsiteY0-666" fmla="*/ 0 h 4107063"/>
                  <a:gd name="connsiteX1-667" fmla="*/ 431074 w 431074"/>
                  <a:gd name="connsiteY1-668" fmla="*/ 39188 h 4107063"/>
                  <a:gd name="connsiteX2-669" fmla="*/ 408811 w 431074"/>
                  <a:gd name="connsiteY2-670" fmla="*/ 1314966 h 4107063"/>
                  <a:gd name="connsiteX3-671" fmla="*/ 0 w 431074"/>
                  <a:gd name="connsiteY3-672" fmla="*/ 4107063 h 4107063"/>
                  <a:gd name="connsiteX4-673" fmla="*/ 16926 w 431074"/>
                  <a:gd name="connsiteY4-674" fmla="*/ 3244914 h 4107063"/>
                  <a:gd name="connsiteX5-675" fmla="*/ 225931 w 431074"/>
                  <a:gd name="connsiteY5-676" fmla="*/ 1667663 h 4107063"/>
                  <a:gd name="connsiteX6-677" fmla="*/ 278184 w 431074"/>
                  <a:gd name="connsiteY6-678" fmla="*/ 0 h 4107063"/>
                  <a:gd name="connsiteX0-679" fmla="*/ 278184 w 457200"/>
                  <a:gd name="connsiteY0-680" fmla="*/ 0 h 4107063"/>
                  <a:gd name="connsiteX1-681" fmla="*/ 457200 w 457200"/>
                  <a:gd name="connsiteY1-682" fmla="*/ 156754 h 4107063"/>
                  <a:gd name="connsiteX2-683" fmla="*/ 408811 w 457200"/>
                  <a:gd name="connsiteY2-684" fmla="*/ 1314966 h 4107063"/>
                  <a:gd name="connsiteX3-685" fmla="*/ 0 w 457200"/>
                  <a:gd name="connsiteY3-686" fmla="*/ 4107063 h 4107063"/>
                  <a:gd name="connsiteX4-687" fmla="*/ 16926 w 457200"/>
                  <a:gd name="connsiteY4-688" fmla="*/ 3244914 h 4107063"/>
                  <a:gd name="connsiteX5-689" fmla="*/ 225931 w 457200"/>
                  <a:gd name="connsiteY5-690" fmla="*/ 1667663 h 4107063"/>
                  <a:gd name="connsiteX6-691" fmla="*/ 278184 w 457200"/>
                  <a:gd name="connsiteY6-692" fmla="*/ 0 h 4107063"/>
                  <a:gd name="connsiteX0-693" fmla="*/ 278184 w 562605"/>
                  <a:gd name="connsiteY0-694" fmla="*/ 0 h 4107063"/>
                  <a:gd name="connsiteX1-695" fmla="*/ 457200 w 562605"/>
                  <a:gd name="connsiteY1-696" fmla="*/ 156754 h 4107063"/>
                  <a:gd name="connsiteX2-697" fmla="*/ 552502 w 562605"/>
                  <a:gd name="connsiteY2-698" fmla="*/ 1576223 h 4107063"/>
                  <a:gd name="connsiteX3-699" fmla="*/ 0 w 562605"/>
                  <a:gd name="connsiteY3-700" fmla="*/ 4107063 h 4107063"/>
                  <a:gd name="connsiteX4-701" fmla="*/ 16926 w 562605"/>
                  <a:gd name="connsiteY4-702" fmla="*/ 3244914 h 4107063"/>
                  <a:gd name="connsiteX5-703" fmla="*/ 225931 w 562605"/>
                  <a:gd name="connsiteY5-704" fmla="*/ 1667663 h 4107063"/>
                  <a:gd name="connsiteX6-705" fmla="*/ 278184 w 562605"/>
                  <a:gd name="connsiteY6-706" fmla="*/ 0 h 4107063"/>
                  <a:gd name="connsiteX0-707" fmla="*/ 278184 w 562605"/>
                  <a:gd name="connsiteY0-708" fmla="*/ 0 h 4107063"/>
                  <a:gd name="connsiteX1-709" fmla="*/ 457200 w 562605"/>
                  <a:gd name="connsiteY1-710" fmla="*/ 156754 h 4107063"/>
                  <a:gd name="connsiteX2-711" fmla="*/ 552502 w 562605"/>
                  <a:gd name="connsiteY2-712" fmla="*/ 1576223 h 4107063"/>
                  <a:gd name="connsiteX3-713" fmla="*/ 0 w 562605"/>
                  <a:gd name="connsiteY3-714" fmla="*/ 4107063 h 4107063"/>
                  <a:gd name="connsiteX4-715" fmla="*/ 16926 w 562605"/>
                  <a:gd name="connsiteY4-716" fmla="*/ 3244914 h 4107063"/>
                  <a:gd name="connsiteX5-717" fmla="*/ 356559 w 562605"/>
                  <a:gd name="connsiteY5-718" fmla="*/ 1772166 h 4107063"/>
                  <a:gd name="connsiteX6-719" fmla="*/ 278184 w 562605"/>
                  <a:gd name="connsiteY6-720" fmla="*/ 0 h 4107063"/>
                  <a:gd name="connsiteX0-721" fmla="*/ 278184 w 562605"/>
                  <a:gd name="connsiteY0-722" fmla="*/ 0 h 4107063"/>
                  <a:gd name="connsiteX1-723" fmla="*/ 457200 w 562605"/>
                  <a:gd name="connsiteY1-724" fmla="*/ 156754 h 4107063"/>
                  <a:gd name="connsiteX2-725" fmla="*/ 552502 w 562605"/>
                  <a:gd name="connsiteY2-726" fmla="*/ 1576223 h 4107063"/>
                  <a:gd name="connsiteX3-727" fmla="*/ 0 w 562605"/>
                  <a:gd name="connsiteY3-728" fmla="*/ 4107063 h 4107063"/>
                  <a:gd name="connsiteX4-729" fmla="*/ 16926 w 562605"/>
                  <a:gd name="connsiteY4-730" fmla="*/ 3244914 h 4107063"/>
                  <a:gd name="connsiteX5-731" fmla="*/ 356559 w 562605"/>
                  <a:gd name="connsiteY5-732" fmla="*/ 1772166 h 4107063"/>
                  <a:gd name="connsiteX6-733" fmla="*/ 278184 w 562605"/>
                  <a:gd name="connsiteY6-734" fmla="*/ 0 h 4107063"/>
                  <a:gd name="connsiteX0-735" fmla="*/ 278184 w 702479"/>
                  <a:gd name="connsiteY0-736" fmla="*/ 0 h 4107063"/>
                  <a:gd name="connsiteX1-737" fmla="*/ 457200 w 702479"/>
                  <a:gd name="connsiteY1-738" fmla="*/ 156754 h 4107063"/>
                  <a:gd name="connsiteX2-739" fmla="*/ 696194 w 702479"/>
                  <a:gd name="connsiteY2-740" fmla="*/ 1615412 h 4107063"/>
                  <a:gd name="connsiteX3-741" fmla="*/ 0 w 702479"/>
                  <a:gd name="connsiteY3-742" fmla="*/ 4107063 h 4107063"/>
                  <a:gd name="connsiteX4-743" fmla="*/ 16926 w 702479"/>
                  <a:gd name="connsiteY4-744" fmla="*/ 3244914 h 4107063"/>
                  <a:gd name="connsiteX5-745" fmla="*/ 356559 w 702479"/>
                  <a:gd name="connsiteY5-746" fmla="*/ 1772166 h 4107063"/>
                  <a:gd name="connsiteX6-747" fmla="*/ 278184 w 702479"/>
                  <a:gd name="connsiteY6-748" fmla="*/ 0 h 4107063"/>
                  <a:gd name="connsiteX0-749" fmla="*/ 278184 w 702479"/>
                  <a:gd name="connsiteY0-750" fmla="*/ 0 h 4107063"/>
                  <a:gd name="connsiteX1-751" fmla="*/ 457200 w 702479"/>
                  <a:gd name="connsiteY1-752" fmla="*/ 156754 h 4107063"/>
                  <a:gd name="connsiteX2-753" fmla="*/ 696194 w 702479"/>
                  <a:gd name="connsiteY2-754" fmla="*/ 1615412 h 4107063"/>
                  <a:gd name="connsiteX3-755" fmla="*/ 0 w 702479"/>
                  <a:gd name="connsiteY3-756" fmla="*/ 4107063 h 4107063"/>
                  <a:gd name="connsiteX4-757" fmla="*/ 16926 w 702479"/>
                  <a:gd name="connsiteY4-758" fmla="*/ 3244914 h 4107063"/>
                  <a:gd name="connsiteX5-759" fmla="*/ 461062 w 702479"/>
                  <a:gd name="connsiteY5-760" fmla="*/ 1824417 h 4107063"/>
                  <a:gd name="connsiteX6-761" fmla="*/ 278184 w 702479"/>
                  <a:gd name="connsiteY6-762" fmla="*/ 0 h 4107063"/>
                  <a:gd name="connsiteX0-763" fmla="*/ 278184 w 702479"/>
                  <a:gd name="connsiteY0-764" fmla="*/ 0 h 4107063"/>
                  <a:gd name="connsiteX1-765" fmla="*/ 457200 w 702479"/>
                  <a:gd name="connsiteY1-766" fmla="*/ 156754 h 4107063"/>
                  <a:gd name="connsiteX2-767" fmla="*/ 696194 w 702479"/>
                  <a:gd name="connsiteY2-768" fmla="*/ 1615412 h 4107063"/>
                  <a:gd name="connsiteX3-769" fmla="*/ 0 w 702479"/>
                  <a:gd name="connsiteY3-770" fmla="*/ 4107063 h 4107063"/>
                  <a:gd name="connsiteX4-771" fmla="*/ 16926 w 702479"/>
                  <a:gd name="connsiteY4-772" fmla="*/ 3244914 h 4107063"/>
                  <a:gd name="connsiteX5-773" fmla="*/ 461062 w 702479"/>
                  <a:gd name="connsiteY5-774" fmla="*/ 1824417 h 4107063"/>
                  <a:gd name="connsiteX6-775" fmla="*/ 278184 w 702479"/>
                  <a:gd name="connsiteY6-776" fmla="*/ 0 h 4107063"/>
                  <a:gd name="connsiteX0-777" fmla="*/ 278184 w 702479"/>
                  <a:gd name="connsiteY0-778" fmla="*/ 0 h 4107063"/>
                  <a:gd name="connsiteX1-779" fmla="*/ 457200 w 702479"/>
                  <a:gd name="connsiteY1-780" fmla="*/ 156754 h 4107063"/>
                  <a:gd name="connsiteX2-781" fmla="*/ 696194 w 702479"/>
                  <a:gd name="connsiteY2-782" fmla="*/ 1615412 h 4107063"/>
                  <a:gd name="connsiteX3-783" fmla="*/ 0 w 702479"/>
                  <a:gd name="connsiteY3-784" fmla="*/ 4107063 h 4107063"/>
                  <a:gd name="connsiteX4-785" fmla="*/ 95304 w 702479"/>
                  <a:gd name="connsiteY4-786" fmla="*/ 3297166 h 4107063"/>
                  <a:gd name="connsiteX5-787" fmla="*/ 461062 w 702479"/>
                  <a:gd name="connsiteY5-788" fmla="*/ 1824417 h 4107063"/>
                  <a:gd name="connsiteX6-789" fmla="*/ 278184 w 702479"/>
                  <a:gd name="connsiteY6-790" fmla="*/ 0 h 4107063"/>
                  <a:gd name="connsiteX0-791" fmla="*/ 322629 w 746924"/>
                  <a:gd name="connsiteY0-792" fmla="*/ 0 h 4107063"/>
                  <a:gd name="connsiteX1-793" fmla="*/ 501645 w 746924"/>
                  <a:gd name="connsiteY1-794" fmla="*/ 156754 h 4107063"/>
                  <a:gd name="connsiteX2-795" fmla="*/ 740639 w 746924"/>
                  <a:gd name="connsiteY2-796" fmla="*/ 1615412 h 4107063"/>
                  <a:gd name="connsiteX3-797" fmla="*/ 44445 w 746924"/>
                  <a:gd name="connsiteY3-798" fmla="*/ 4107063 h 4107063"/>
                  <a:gd name="connsiteX4-799" fmla="*/ 139749 w 746924"/>
                  <a:gd name="connsiteY4-800" fmla="*/ 3297166 h 4107063"/>
                  <a:gd name="connsiteX5-801" fmla="*/ 505507 w 746924"/>
                  <a:gd name="connsiteY5-802" fmla="*/ 1824417 h 4107063"/>
                  <a:gd name="connsiteX6-803" fmla="*/ 322629 w 746924"/>
                  <a:gd name="connsiteY6-804" fmla="*/ 0 h 4107063"/>
                  <a:gd name="connsiteX0-805" fmla="*/ 322629 w 752762"/>
                  <a:gd name="connsiteY0-806" fmla="*/ 0 h 4107063"/>
                  <a:gd name="connsiteX1-807" fmla="*/ 684525 w 752762"/>
                  <a:gd name="connsiteY1-808" fmla="*/ 783771 h 4107063"/>
                  <a:gd name="connsiteX2-809" fmla="*/ 740639 w 752762"/>
                  <a:gd name="connsiteY2-810" fmla="*/ 1615412 h 4107063"/>
                  <a:gd name="connsiteX3-811" fmla="*/ 44445 w 752762"/>
                  <a:gd name="connsiteY3-812" fmla="*/ 4107063 h 4107063"/>
                  <a:gd name="connsiteX4-813" fmla="*/ 139749 w 752762"/>
                  <a:gd name="connsiteY4-814" fmla="*/ 3297166 h 4107063"/>
                  <a:gd name="connsiteX5-815" fmla="*/ 505507 w 752762"/>
                  <a:gd name="connsiteY5-816" fmla="*/ 1824417 h 4107063"/>
                  <a:gd name="connsiteX6-817" fmla="*/ 322629 w 752762"/>
                  <a:gd name="connsiteY6-818" fmla="*/ 0 h 4107063"/>
                  <a:gd name="connsiteX0-819" fmla="*/ 322629 w 716631"/>
                  <a:gd name="connsiteY0-820" fmla="*/ 0 h 4107063"/>
                  <a:gd name="connsiteX1-821" fmla="*/ 684525 w 716631"/>
                  <a:gd name="connsiteY1-822" fmla="*/ 783771 h 4107063"/>
                  <a:gd name="connsiteX2-823" fmla="*/ 701450 w 716631"/>
                  <a:gd name="connsiteY2-824" fmla="*/ 1615412 h 4107063"/>
                  <a:gd name="connsiteX3-825" fmla="*/ 44445 w 716631"/>
                  <a:gd name="connsiteY3-826" fmla="*/ 4107063 h 4107063"/>
                  <a:gd name="connsiteX4-827" fmla="*/ 139749 w 716631"/>
                  <a:gd name="connsiteY4-828" fmla="*/ 3297166 h 4107063"/>
                  <a:gd name="connsiteX5-829" fmla="*/ 505507 w 716631"/>
                  <a:gd name="connsiteY5-830" fmla="*/ 1824417 h 4107063"/>
                  <a:gd name="connsiteX6-831" fmla="*/ 322629 w 716631"/>
                  <a:gd name="connsiteY6-832" fmla="*/ 0 h 4107063"/>
                  <a:gd name="connsiteX0-833" fmla="*/ 427132 w 716631"/>
                  <a:gd name="connsiteY0-834" fmla="*/ 0 h 3493108"/>
                  <a:gd name="connsiteX1-835" fmla="*/ 684525 w 716631"/>
                  <a:gd name="connsiteY1-836" fmla="*/ 169816 h 3493108"/>
                  <a:gd name="connsiteX2-837" fmla="*/ 701450 w 716631"/>
                  <a:gd name="connsiteY2-838" fmla="*/ 1001457 h 3493108"/>
                  <a:gd name="connsiteX3-839" fmla="*/ 44445 w 716631"/>
                  <a:gd name="connsiteY3-840" fmla="*/ 3493108 h 3493108"/>
                  <a:gd name="connsiteX4-841" fmla="*/ 139749 w 716631"/>
                  <a:gd name="connsiteY4-842" fmla="*/ 2683211 h 3493108"/>
                  <a:gd name="connsiteX5-843" fmla="*/ 505507 w 716631"/>
                  <a:gd name="connsiteY5-844" fmla="*/ 1210462 h 3493108"/>
                  <a:gd name="connsiteX6-845" fmla="*/ 427132 w 716631"/>
                  <a:gd name="connsiteY6-846" fmla="*/ 0 h 3493108"/>
                  <a:gd name="connsiteX0-847" fmla="*/ 557761 w 716631"/>
                  <a:gd name="connsiteY0-848" fmla="*/ 496389 h 3323292"/>
                  <a:gd name="connsiteX1-849" fmla="*/ 684525 w 716631"/>
                  <a:gd name="connsiteY1-850" fmla="*/ 0 h 3323292"/>
                  <a:gd name="connsiteX2-851" fmla="*/ 701450 w 716631"/>
                  <a:gd name="connsiteY2-852" fmla="*/ 831641 h 3323292"/>
                  <a:gd name="connsiteX3-853" fmla="*/ 44445 w 716631"/>
                  <a:gd name="connsiteY3-854" fmla="*/ 3323292 h 3323292"/>
                  <a:gd name="connsiteX4-855" fmla="*/ 139749 w 716631"/>
                  <a:gd name="connsiteY4-856" fmla="*/ 2513395 h 3323292"/>
                  <a:gd name="connsiteX5-857" fmla="*/ 505507 w 716631"/>
                  <a:gd name="connsiteY5-858" fmla="*/ 1040646 h 3323292"/>
                  <a:gd name="connsiteX6-859" fmla="*/ 557761 w 716631"/>
                  <a:gd name="connsiteY6-860" fmla="*/ 496389 h 3323292"/>
                  <a:gd name="connsiteX0-861" fmla="*/ 557761 w 716631"/>
                  <a:gd name="connsiteY0-862" fmla="*/ 496389 h 3323292"/>
                  <a:gd name="connsiteX1-863" fmla="*/ 684525 w 716631"/>
                  <a:gd name="connsiteY1-864" fmla="*/ 0 h 3323292"/>
                  <a:gd name="connsiteX2-865" fmla="*/ 701450 w 716631"/>
                  <a:gd name="connsiteY2-866" fmla="*/ 831641 h 3323292"/>
                  <a:gd name="connsiteX3-867" fmla="*/ 44445 w 716631"/>
                  <a:gd name="connsiteY3-868" fmla="*/ 3323292 h 3323292"/>
                  <a:gd name="connsiteX4-869" fmla="*/ 139749 w 716631"/>
                  <a:gd name="connsiteY4-870" fmla="*/ 2513395 h 3323292"/>
                  <a:gd name="connsiteX5-871" fmla="*/ 440193 w 716631"/>
                  <a:gd name="connsiteY5-872" fmla="*/ 1275777 h 3323292"/>
                  <a:gd name="connsiteX6-873" fmla="*/ 557761 w 716631"/>
                  <a:gd name="connsiteY6-874" fmla="*/ 496389 h 3323292"/>
                  <a:gd name="connsiteX0-875" fmla="*/ 557761 w 802091"/>
                  <a:gd name="connsiteY0-876" fmla="*/ 470263 h 3297166"/>
                  <a:gd name="connsiteX1-877" fmla="*/ 802091 w 802091"/>
                  <a:gd name="connsiteY1-878" fmla="*/ 0 h 3297166"/>
                  <a:gd name="connsiteX2-879" fmla="*/ 701450 w 802091"/>
                  <a:gd name="connsiteY2-880" fmla="*/ 805515 h 3297166"/>
                  <a:gd name="connsiteX3-881" fmla="*/ 44445 w 802091"/>
                  <a:gd name="connsiteY3-882" fmla="*/ 3297166 h 3297166"/>
                  <a:gd name="connsiteX4-883" fmla="*/ 139749 w 802091"/>
                  <a:gd name="connsiteY4-884" fmla="*/ 2487269 h 3297166"/>
                  <a:gd name="connsiteX5-885" fmla="*/ 440193 w 802091"/>
                  <a:gd name="connsiteY5-886" fmla="*/ 1249651 h 3297166"/>
                  <a:gd name="connsiteX6-887" fmla="*/ 557761 w 802091"/>
                  <a:gd name="connsiteY6-888" fmla="*/ 470263 h 3297166"/>
                  <a:gd name="connsiteX0-889" fmla="*/ 557761 w 815154"/>
                  <a:gd name="connsiteY0-890" fmla="*/ 156755 h 2983658"/>
                  <a:gd name="connsiteX1-891" fmla="*/ 815154 w 815154"/>
                  <a:gd name="connsiteY1-892" fmla="*/ 0 h 2983658"/>
                  <a:gd name="connsiteX2-893" fmla="*/ 701450 w 815154"/>
                  <a:gd name="connsiteY2-894" fmla="*/ 492007 h 2983658"/>
                  <a:gd name="connsiteX3-895" fmla="*/ 44445 w 815154"/>
                  <a:gd name="connsiteY3-896" fmla="*/ 2983658 h 2983658"/>
                  <a:gd name="connsiteX4-897" fmla="*/ 139749 w 815154"/>
                  <a:gd name="connsiteY4-898" fmla="*/ 2173761 h 2983658"/>
                  <a:gd name="connsiteX5-899" fmla="*/ 440193 w 815154"/>
                  <a:gd name="connsiteY5-900" fmla="*/ 936143 h 2983658"/>
                  <a:gd name="connsiteX6-901" fmla="*/ 557761 w 815154"/>
                  <a:gd name="connsiteY6-902" fmla="*/ 156755 h 2983658"/>
                  <a:gd name="connsiteX0-903" fmla="*/ 557761 w 815154"/>
                  <a:gd name="connsiteY0-904" fmla="*/ 13064 h 2983658"/>
                  <a:gd name="connsiteX1-905" fmla="*/ 815154 w 815154"/>
                  <a:gd name="connsiteY1-906" fmla="*/ 0 h 2983658"/>
                  <a:gd name="connsiteX2-907" fmla="*/ 701450 w 815154"/>
                  <a:gd name="connsiteY2-908" fmla="*/ 492007 h 2983658"/>
                  <a:gd name="connsiteX3-909" fmla="*/ 44445 w 815154"/>
                  <a:gd name="connsiteY3-910" fmla="*/ 2983658 h 2983658"/>
                  <a:gd name="connsiteX4-911" fmla="*/ 139749 w 815154"/>
                  <a:gd name="connsiteY4-912" fmla="*/ 2173761 h 2983658"/>
                  <a:gd name="connsiteX5-913" fmla="*/ 440193 w 815154"/>
                  <a:gd name="connsiteY5-914" fmla="*/ 936143 h 2983658"/>
                  <a:gd name="connsiteX6-915" fmla="*/ 557761 w 815154"/>
                  <a:gd name="connsiteY6-916" fmla="*/ 13064 h 2983658"/>
                  <a:gd name="connsiteX0-917" fmla="*/ 557761 w 815154"/>
                  <a:gd name="connsiteY0-918" fmla="*/ 13064 h 2983658"/>
                  <a:gd name="connsiteX1-919" fmla="*/ 815154 w 815154"/>
                  <a:gd name="connsiteY1-920" fmla="*/ 0 h 2983658"/>
                  <a:gd name="connsiteX2-921" fmla="*/ 701450 w 815154"/>
                  <a:gd name="connsiteY2-922" fmla="*/ 492007 h 2983658"/>
                  <a:gd name="connsiteX3-923" fmla="*/ 44445 w 815154"/>
                  <a:gd name="connsiteY3-924" fmla="*/ 2983658 h 2983658"/>
                  <a:gd name="connsiteX4-925" fmla="*/ 139749 w 815154"/>
                  <a:gd name="connsiteY4-926" fmla="*/ 2173761 h 2983658"/>
                  <a:gd name="connsiteX5-927" fmla="*/ 440193 w 815154"/>
                  <a:gd name="connsiteY5-928" fmla="*/ 936143 h 2983658"/>
                  <a:gd name="connsiteX6-929" fmla="*/ 557761 w 815154"/>
                  <a:gd name="connsiteY6-930" fmla="*/ 13064 h 2983658"/>
                  <a:gd name="connsiteX0-931" fmla="*/ 557761 w 815154"/>
                  <a:gd name="connsiteY0-932" fmla="*/ 13064 h 2983658"/>
                  <a:gd name="connsiteX1-933" fmla="*/ 815154 w 815154"/>
                  <a:gd name="connsiteY1-934" fmla="*/ 0 h 2983658"/>
                  <a:gd name="connsiteX2-935" fmla="*/ 701450 w 815154"/>
                  <a:gd name="connsiteY2-936" fmla="*/ 492007 h 2983658"/>
                  <a:gd name="connsiteX3-937" fmla="*/ 44445 w 815154"/>
                  <a:gd name="connsiteY3-938" fmla="*/ 2983658 h 2983658"/>
                  <a:gd name="connsiteX4-939" fmla="*/ 139749 w 815154"/>
                  <a:gd name="connsiteY4-940" fmla="*/ 2173761 h 2983658"/>
                  <a:gd name="connsiteX5-941" fmla="*/ 440193 w 815154"/>
                  <a:gd name="connsiteY5-942" fmla="*/ 936143 h 2983658"/>
                  <a:gd name="connsiteX6-943" fmla="*/ 557761 w 815154"/>
                  <a:gd name="connsiteY6-944" fmla="*/ 13064 h 2983658"/>
                  <a:gd name="connsiteX0-945" fmla="*/ 557761 w 815154"/>
                  <a:gd name="connsiteY0-946" fmla="*/ 13064 h 2983658"/>
                  <a:gd name="connsiteX1-947" fmla="*/ 815154 w 815154"/>
                  <a:gd name="connsiteY1-948" fmla="*/ 0 h 2983658"/>
                  <a:gd name="connsiteX2-949" fmla="*/ 688387 w 815154"/>
                  <a:gd name="connsiteY2-950" fmla="*/ 557322 h 2983658"/>
                  <a:gd name="connsiteX3-951" fmla="*/ 44445 w 815154"/>
                  <a:gd name="connsiteY3-952" fmla="*/ 2983658 h 2983658"/>
                  <a:gd name="connsiteX4-953" fmla="*/ 139749 w 815154"/>
                  <a:gd name="connsiteY4-954" fmla="*/ 2173761 h 2983658"/>
                  <a:gd name="connsiteX5-955" fmla="*/ 440193 w 815154"/>
                  <a:gd name="connsiteY5-956" fmla="*/ 936143 h 2983658"/>
                  <a:gd name="connsiteX6-957" fmla="*/ 557761 w 815154"/>
                  <a:gd name="connsiteY6-958" fmla="*/ 13064 h 2983658"/>
                  <a:gd name="connsiteX0-959" fmla="*/ 557761 w 815154"/>
                  <a:gd name="connsiteY0-960" fmla="*/ 13064 h 2983658"/>
                  <a:gd name="connsiteX1-961" fmla="*/ 815154 w 815154"/>
                  <a:gd name="connsiteY1-962" fmla="*/ 0 h 2983658"/>
                  <a:gd name="connsiteX2-963" fmla="*/ 688387 w 815154"/>
                  <a:gd name="connsiteY2-964" fmla="*/ 557322 h 2983658"/>
                  <a:gd name="connsiteX3-965" fmla="*/ 44445 w 815154"/>
                  <a:gd name="connsiteY3-966" fmla="*/ 2983658 h 2983658"/>
                  <a:gd name="connsiteX4-967" fmla="*/ 139749 w 815154"/>
                  <a:gd name="connsiteY4-968" fmla="*/ 2173761 h 2983658"/>
                  <a:gd name="connsiteX5-969" fmla="*/ 440193 w 815154"/>
                  <a:gd name="connsiteY5-970" fmla="*/ 936143 h 2983658"/>
                  <a:gd name="connsiteX6-971" fmla="*/ 557761 w 815154"/>
                  <a:gd name="connsiteY6-972" fmla="*/ 13064 h 2983658"/>
                  <a:gd name="connsiteX0-973" fmla="*/ 557761 w 815154"/>
                  <a:gd name="connsiteY0-974" fmla="*/ 13064 h 2983658"/>
                  <a:gd name="connsiteX1-975" fmla="*/ 815154 w 815154"/>
                  <a:gd name="connsiteY1-976" fmla="*/ 0 h 2983658"/>
                  <a:gd name="connsiteX2-977" fmla="*/ 688387 w 815154"/>
                  <a:gd name="connsiteY2-978" fmla="*/ 557322 h 2983658"/>
                  <a:gd name="connsiteX3-979" fmla="*/ 44445 w 815154"/>
                  <a:gd name="connsiteY3-980" fmla="*/ 2983658 h 2983658"/>
                  <a:gd name="connsiteX4-981" fmla="*/ 139749 w 815154"/>
                  <a:gd name="connsiteY4-982" fmla="*/ 2173761 h 2983658"/>
                  <a:gd name="connsiteX5-983" fmla="*/ 440193 w 815154"/>
                  <a:gd name="connsiteY5-984" fmla="*/ 936143 h 2983658"/>
                  <a:gd name="connsiteX6-985" fmla="*/ 557761 w 815154"/>
                  <a:gd name="connsiteY6-986" fmla="*/ 13064 h 2983658"/>
                  <a:gd name="connsiteX0-987" fmla="*/ 610012 w 815154"/>
                  <a:gd name="connsiteY0-988" fmla="*/ 39190 h 2983658"/>
                  <a:gd name="connsiteX1-989" fmla="*/ 815154 w 815154"/>
                  <a:gd name="connsiteY1-990" fmla="*/ 0 h 2983658"/>
                  <a:gd name="connsiteX2-991" fmla="*/ 688387 w 815154"/>
                  <a:gd name="connsiteY2-992" fmla="*/ 557322 h 2983658"/>
                  <a:gd name="connsiteX3-993" fmla="*/ 44445 w 815154"/>
                  <a:gd name="connsiteY3-994" fmla="*/ 2983658 h 2983658"/>
                  <a:gd name="connsiteX4-995" fmla="*/ 139749 w 815154"/>
                  <a:gd name="connsiteY4-996" fmla="*/ 2173761 h 2983658"/>
                  <a:gd name="connsiteX5-997" fmla="*/ 440193 w 815154"/>
                  <a:gd name="connsiteY5-998" fmla="*/ 936143 h 2983658"/>
                  <a:gd name="connsiteX6-999" fmla="*/ 610012 w 815154"/>
                  <a:gd name="connsiteY6-1000" fmla="*/ 39190 h 2983658"/>
                  <a:gd name="connsiteX0-1001" fmla="*/ 610012 w 815154"/>
                  <a:gd name="connsiteY0-1002" fmla="*/ 39190 h 2983658"/>
                  <a:gd name="connsiteX1-1003" fmla="*/ 815154 w 815154"/>
                  <a:gd name="connsiteY1-1004" fmla="*/ 0 h 2983658"/>
                  <a:gd name="connsiteX2-1005" fmla="*/ 688387 w 815154"/>
                  <a:gd name="connsiteY2-1006" fmla="*/ 557322 h 2983658"/>
                  <a:gd name="connsiteX3-1007" fmla="*/ 44445 w 815154"/>
                  <a:gd name="connsiteY3-1008" fmla="*/ 2983658 h 2983658"/>
                  <a:gd name="connsiteX4-1009" fmla="*/ 139749 w 815154"/>
                  <a:gd name="connsiteY4-1010" fmla="*/ 2173761 h 2983658"/>
                  <a:gd name="connsiteX5-1011" fmla="*/ 440193 w 815154"/>
                  <a:gd name="connsiteY5-1012" fmla="*/ 936143 h 2983658"/>
                  <a:gd name="connsiteX6-1013" fmla="*/ 610012 w 815154"/>
                  <a:gd name="connsiteY6-1014" fmla="*/ 39190 h 2983658"/>
                  <a:gd name="connsiteX0-1015" fmla="*/ 610012 w 815154"/>
                  <a:gd name="connsiteY0-1016" fmla="*/ 39190 h 2983658"/>
                  <a:gd name="connsiteX1-1017" fmla="*/ 815154 w 815154"/>
                  <a:gd name="connsiteY1-1018" fmla="*/ 0 h 2983658"/>
                  <a:gd name="connsiteX2-1019" fmla="*/ 688387 w 815154"/>
                  <a:gd name="connsiteY2-1020" fmla="*/ 557322 h 2983658"/>
                  <a:gd name="connsiteX3-1021" fmla="*/ 44445 w 815154"/>
                  <a:gd name="connsiteY3-1022" fmla="*/ 2983658 h 2983658"/>
                  <a:gd name="connsiteX4-1023" fmla="*/ 139749 w 815154"/>
                  <a:gd name="connsiteY4-1024" fmla="*/ 2173761 h 2983658"/>
                  <a:gd name="connsiteX5-1025" fmla="*/ 440193 w 815154"/>
                  <a:gd name="connsiteY5-1026" fmla="*/ 936143 h 2983658"/>
                  <a:gd name="connsiteX6-1027" fmla="*/ 610012 w 815154"/>
                  <a:gd name="connsiteY6-1028" fmla="*/ 39190 h 2983658"/>
                  <a:gd name="connsiteX0-1029" fmla="*/ 610012 w 815154"/>
                  <a:gd name="connsiteY0-1030" fmla="*/ 39190 h 2983658"/>
                  <a:gd name="connsiteX1-1031" fmla="*/ 815154 w 815154"/>
                  <a:gd name="connsiteY1-1032" fmla="*/ 0 h 2983658"/>
                  <a:gd name="connsiteX2-1033" fmla="*/ 688387 w 815154"/>
                  <a:gd name="connsiteY2-1034" fmla="*/ 557322 h 2983658"/>
                  <a:gd name="connsiteX3-1035" fmla="*/ 44445 w 815154"/>
                  <a:gd name="connsiteY3-1036" fmla="*/ 2983658 h 2983658"/>
                  <a:gd name="connsiteX4-1037" fmla="*/ 139749 w 815154"/>
                  <a:gd name="connsiteY4-1038" fmla="*/ 2173761 h 2983658"/>
                  <a:gd name="connsiteX5-1039" fmla="*/ 440193 w 815154"/>
                  <a:gd name="connsiteY5-1040" fmla="*/ 936143 h 2983658"/>
                  <a:gd name="connsiteX6-1041" fmla="*/ 610012 w 815154"/>
                  <a:gd name="connsiteY6-1042" fmla="*/ 39190 h 2983658"/>
                  <a:gd name="connsiteX0-1043" fmla="*/ 610012 w 815154"/>
                  <a:gd name="connsiteY0-1044" fmla="*/ 39190 h 2983658"/>
                  <a:gd name="connsiteX1-1045" fmla="*/ 815154 w 815154"/>
                  <a:gd name="connsiteY1-1046" fmla="*/ 0 h 2983658"/>
                  <a:gd name="connsiteX2-1047" fmla="*/ 688387 w 815154"/>
                  <a:gd name="connsiteY2-1048" fmla="*/ 557322 h 2983658"/>
                  <a:gd name="connsiteX3-1049" fmla="*/ 44445 w 815154"/>
                  <a:gd name="connsiteY3-1050" fmla="*/ 2983658 h 2983658"/>
                  <a:gd name="connsiteX4-1051" fmla="*/ 139749 w 815154"/>
                  <a:gd name="connsiteY4-1052" fmla="*/ 2173761 h 2983658"/>
                  <a:gd name="connsiteX5-1053" fmla="*/ 440193 w 815154"/>
                  <a:gd name="connsiteY5-1054" fmla="*/ 1092898 h 2983658"/>
                  <a:gd name="connsiteX6-1055" fmla="*/ 610012 w 815154"/>
                  <a:gd name="connsiteY6-1056" fmla="*/ 39190 h 2983658"/>
                  <a:gd name="connsiteX0-1057" fmla="*/ 610012 w 815154"/>
                  <a:gd name="connsiteY0-1058" fmla="*/ 39190 h 2983658"/>
                  <a:gd name="connsiteX1-1059" fmla="*/ 815154 w 815154"/>
                  <a:gd name="connsiteY1-1060" fmla="*/ 0 h 2983658"/>
                  <a:gd name="connsiteX2-1061" fmla="*/ 688387 w 815154"/>
                  <a:gd name="connsiteY2-1062" fmla="*/ 557322 h 2983658"/>
                  <a:gd name="connsiteX3-1063" fmla="*/ 44445 w 815154"/>
                  <a:gd name="connsiteY3-1064" fmla="*/ 2983658 h 2983658"/>
                  <a:gd name="connsiteX4-1065" fmla="*/ 139749 w 815154"/>
                  <a:gd name="connsiteY4-1066" fmla="*/ 2173761 h 2983658"/>
                  <a:gd name="connsiteX5-1067" fmla="*/ 440193 w 815154"/>
                  <a:gd name="connsiteY5-1068" fmla="*/ 1092898 h 2983658"/>
                  <a:gd name="connsiteX6-1069" fmla="*/ 610012 w 815154"/>
                  <a:gd name="connsiteY6-1070" fmla="*/ 39190 h 2983658"/>
                  <a:gd name="connsiteX0-1071" fmla="*/ 583886 w 815154"/>
                  <a:gd name="connsiteY0-1072" fmla="*/ 261258 h 2983658"/>
                  <a:gd name="connsiteX1-1073" fmla="*/ 815154 w 815154"/>
                  <a:gd name="connsiteY1-1074" fmla="*/ 0 h 2983658"/>
                  <a:gd name="connsiteX2-1075" fmla="*/ 688387 w 815154"/>
                  <a:gd name="connsiteY2-1076" fmla="*/ 557322 h 2983658"/>
                  <a:gd name="connsiteX3-1077" fmla="*/ 44445 w 815154"/>
                  <a:gd name="connsiteY3-1078" fmla="*/ 2983658 h 2983658"/>
                  <a:gd name="connsiteX4-1079" fmla="*/ 139749 w 815154"/>
                  <a:gd name="connsiteY4-1080" fmla="*/ 2173761 h 2983658"/>
                  <a:gd name="connsiteX5-1081" fmla="*/ 440193 w 815154"/>
                  <a:gd name="connsiteY5-1082" fmla="*/ 1092898 h 2983658"/>
                  <a:gd name="connsiteX6-1083" fmla="*/ 583886 w 815154"/>
                  <a:gd name="connsiteY6-1084" fmla="*/ 261258 h 2983658"/>
                  <a:gd name="connsiteX0-1085" fmla="*/ 583886 w 815154"/>
                  <a:gd name="connsiteY0-1086" fmla="*/ 261258 h 2983658"/>
                  <a:gd name="connsiteX1-1087" fmla="*/ 815154 w 815154"/>
                  <a:gd name="connsiteY1-1088" fmla="*/ 0 h 2983658"/>
                  <a:gd name="connsiteX2-1089" fmla="*/ 688387 w 815154"/>
                  <a:gd name="connsiteY2-1090" fmla="*/ 557322 h 2983658"/>
                  <a:gd name="connsiteX3-1091" fmla="*/ 44445 w 815154"/>
                  <a:gd name="connsiteY3-1092" fmla="*/ 2983658 h 2983658"/>
                  <a:gd name="connsiteX4-1093" fmla="*/ 139749 w 815154"/>
                  <a:gd name="connsiteY4-1094" fmla="*/ 2173761 h 2983658"/>
                  <a:gd name="connsiteX5-1095" fmla="*/ 440193 w 815154"/>
                  <a:gd name="connsiteY5-1096" fmla="*/ 1092898 h 2983658"/>
                  <a:gd name="connsiteX6-1097" fmla="*/ 583886 w 815154"/>
                  <a:gd name="connsiteY6-1098" fmla="*/ 261258 h 2983658"/>
                  <a:gd name="connsiteX0-1099" fmla="*/ 583886 w 815154"/>
                  <a:gd name="connsiteY0-1100" fmla="*/ 261258 h 2983658"/>
                  <a:gd name="connsiteX1-1101" fmla="*/ 815154 w 815154"/>
                  <a:gd name="connsiteY1-1102" fmla="*/ 0 h 2983658"/>
                  <a:gd name="connsiteX2-1103" fmla="*/ 688387 w 815154"/>
                  <a:gd name="connsiteY2-1104" fmla="*/ 557322 h 2983658"/>
                  <a:gd name="connsiteX3-1105" fmla="*/ 44445 w 815154"/>
                  <a:gd name="connsiteY3-1106" fmla="*/ 2983658 h 2983658"/>
                  <a:gd name="connsiteX4-1107" fmla="*/ 139749 w 815154"/>
                  <a:gd name="connsiteY4-1108" fmla="*/ 2173761 h 2983658"/>
                  <a:gd name="connsiteX5-1109" fmla="*/ 414067 w 815154"/>
                  <a:gd name="connsiteY5-1110" fmla="*/ 1145149 h 2983658"/>
                  <a:gd name="connsiteX6-1111" fmla="*/ 583886 w 815154"/>
                  <a:gd name="connsiteY6-1112" fmla="*/ 261258 h 2983658"/>
                  <a:gd name="connsiteX0-1113" fmla="*/ 583886 w 815154"/>
                  <a:gd name="connsiteY0-1114" fmla="*/ 261258 h 2983658"/>
                  <a:gd name="connsiteX1-1115" fmla="*/ 815154 w 815154"/>
                  <a:gd name="connsiteY1-1116" fmla="*/ 0 h 2983658"/>
                  <a:gd name="connsiteX2-1117" fmla="*/ 688387 w 815154"/>
                  <a:gd name="connsiteY2-1118" fmla="*/ 557322 h 2983658"/>
                  <a:gd name="connsiteX3-1119" fmla="*/ 44445 w 815154"/>
                  <a:gd name="connsiteY3-1120" fmla="*/ 2983658 h 2983658"/>
                  <a:gd name="connsiteX4-1121" fmla="*/ 139749 w 815154"/>
                  <a:gd name="connsiteY4-1122" fmla="*/ 2173761 h 2983658"/>
                  <a:gd name="connsiteX5-1123" fmla="*/ 414067 w 815154"/>
                  <a:gd name="connsiteY5-1124" fmla="*/ 1145149 h 2983658"/>
                  <a:gd name="connsiteX6-1125" fmla="*/ 583886 w 815154"/>
                  <a:gd name="connsiteY6-1126" fmla="*/ 261258 h 2983658"/>
                  <a:gd name="connsiteX0-1127" fmla="*/ 539441 w 770709"/>
                  <a:gd name="connsiteY0-1128" fmla="*/ 261258 h 2983658"/>
                  <a:gd name="connsiteX1-1129" fmla="*/ 770709 w 770709"/>
                  <a:gd name="connsiteY1-1130" fmla="*/ 0 h 2983658"/>
                  <a:gd name="connsiteX2-1131" fmla="*/ 643942 w 770709"/>
                  <a:gd name="connsiteY2-1132" fmla="*/ 557322 h 2983658"/>
                  <a:gd name="connsiteX3-1133" fmla="*/ 0 w 770709"/>
                  <a:gd name="connsiteY3-1134" fmla="*/ 2983658 h 2983658"/>
                  <a:gd name="connsiteX4-1135" fmla="*/ 238995 w 770709"/>
                  <a:gd name="connsiteY4-1136" fmla="*/ 1507555 h 2983658"/>
                  <a:gd name="connsiteX5-1137" fmla="*/ 369622 w 770709"/>
                  <a:gd name="connsiteY5-1138" fmla="*/ 1145149 h 2983658"/>
                  <a:gd name="connsiteX6-1139" fmla="*/ 539441 w 770709"/>
                  <a:gd name="connsiteY6-1140" fmla="*/ 261258 h 2983658"/>
                  <a:gd name="connsiteX0-1141" fmla="*/ 539441 w 770709"/>
                  <a:gd name="connsiteY0-1142" fmla="*/ 261258 h 2983658"/>
                  <a:gd name="connsiteX1-1143" fmla="*/ 770709 w 770709"/>
                  <a:gd name="connsiteY1-1144" fmla="*/ 0 h 2983658"/>
                  <a:gd name="connsiteX2-1145" fmla="*/ 643942 w 770709"/>
                  <a:gd name="connsiteY2-1146" fmla="*/ 557322 h 2983658"/>
                  <a:gd name="connsiteX3-1147" fmla="*/ 0 w 770709"/>
                  <a:gd name="connsiteY3-1148" fmla="*/ 2983658 h 2983658"/>
                  <a:gd name="connsiteX4-1149" fmla="*/ 291246 w 770709"/>
                  <a:gd name="connsiteY4-1150" fmla="*/ 1376926 h 2983658"/>
                  <a:gd name="connsiteX5-1151" fmla="*/ 369622 w 770709"/>
                  <a:gd name="connsiteY5-1152" fmla="*/ 1145149 h 2983658"/>
                  <a:gd name="connsiteX6-1153" fmla="*/ 539441 w 770709"/>
                  <a:gd name="connsiteY6-1154" fmla="*/ 261258 h 2983658"/>
                  <a:gd name="connsiteX0-1155" fmla="*/ 539441 w 770709"/>
                  <a:gd name="connsiteY0-1156" fmla="*/ 261258 h 2983658"/>
                  <a:gd name="connsiteX1-1157" fmla="*/ 770709 w 770709"/>
                  <a:gd name="connsiteY1-1158" fmla="*/ 0 h 2983658"/>
                  <a:gd name="connsiteX2-1159" fmla="*/ 643942 w 770709"/>
                  <a:gd name="connsiteY2-1160" fmla="*/ 557322 h 2983658"/>
                  <a:gd name="connsiteX3-1161" fmla="*/ 0 w 770709"/>
                  <a:gd name="connsiteY3-1162" fmla="*/ 2983658 h 2983658"/>
                  <a:gd name="connsiteX4-1163" fmla="*/ 291246 w 770709"/>
                  <a:gd name="connsiteY4-1164" fmla="*/ 1376926 h 2983658"/>
                  <a:gd name="connsiteX5-1165" fmla="*/ 369622 w 770709"/>
                  <a:gd name="connsiteY5-1166" fmla="*/ 1014521 h 2983658"/>
                  <a:gd name="connsiteX6-1167" fmla="*/ 539441 w 770709"/>
                  <a:gd name="connsiteY6-1168" fmla="*/ 261258 h 2983658"/>
                  <a:gd name="connsiteX0-1169" fmla="*/ 434938 w 770709"/>
                  <a:gd name="connsiteY0-1170" fmla="*/ 509452 h 2983658"/>
                  <a:gd name="connsiteX1-1171" fmla="*/ 770709 w 770709"/>
                  <a:gd name="connsiteY1-1172" fmla="*/ 0 h 2983658"/>
                  <a:gd name="connsiteX2-1173" fmla="*/ 643942 w 770709"/>
                  <a:gd name="connsiteY2-1174" fmla="*/ 557322 h 2983658"/>
                  <a:gd name="connsiteX3-1175" fmla="*/ 0 w 770709"/>
                  <a:gd name="connsiteY3-1176" fmla="*/ 2983658 h 2983658"/>
                  <a:gd name="connsiteX4-1177" fmla="*/ 291246 w 770709"/>
                  <a:gd name="connsiteY4-1178" fmla="*/ 1376926 h 2983658"/>
                  <a:gd name="connsiteX5-1179" fmla="*/ 369622 w 770709"/>
                  <a:gd name="connsiteY5-1180" fmla="*/ 1014521 h 2983658"/>
                  <a:gd name="connsiteX6-1181" fmla="*/ 434938 w 770709"/>
                  <a:gd name="connsiteY6-1182" fmla="*/ 509452 h 2983658"/>
                  <a:gd name="connsiteX0-1183" fmla="*/ 434938 w 770709"/>
                  <a:gd name="connsiteY0-1184" fmla="*/ 509452 h 2983658"/>
                  <a:gd name="connsiteX1-1185" fmla="*/ 770709 w 770709"/>
                  <a:gd name="connsiteY1-1186" fmla="*/ 0 h 2983658"/>
                  <a:gd name="connsiteX2-1187" fmla="*/ 643942 w 770709"/>
                  <a:gd name="connsiteY2-1188" fmla="*/ 557322 h 2983658"/>
                  <a:gd name="connsiteX3-1189" fmla="*/ 0 w 770709"/>
                  <a:gd name="connsiteY3-1190" fmla="*/ 2983658 h 2983658"/>
                  <a:gd name="connsiteX4-1191" fmla="*/ 238995 w 770709"/>
                  <a:gd name="connsiteY4-1192" fmla="*/ 1481429 h 2983658"/>
                  <a:gd name="connsiteX5-1193" fmla="*/ 369622 w 770709"/>
                  <a:gd name="connsiteY5-1194" fmla="*/ 1014521 h 2983658"/>
                  <a:gd name="connsiteX6-1195" fmla="*/ 434938 w 770709"/>
                  <a:gd name="connsiteY6-1196" fmla="*/ 509452 h 2983658"/>
                  <a:gd name="connsiteX0-1197" fmla="*/ 434938 w 770709"/>
                  <a:gd name="connsiteY0-1198" fmla="*/ 613955 h 2983658"/>
                  <a:gd name="connsiteX1-1199" fmla="*/ 770709 w 770709"/>
                  <a:gd name="connsiteY1-1200" fmla="*/ 0 h 2983658"/>
                  <a:gd name="connsiteX2-1201" fmla="*/ 643942 w 770709"/>
                  <a:gd name="connsiteY2-1202" fmla="*/ 557322 h 2983658"/>
                  <a:gd name="connsiteX3-1203" fmla="*/ 0 w 770709"/>
                  <a:gd name="connsiteY3-1204" fmla="*/ 2983658 h 2983658"/>
                  <a:gd name="connsiteX4-1205" fmla="*/ 238995 w 770709"/>
                  <a:gd name="connsiteY4-1206" fmla="*/ 1481429 h 2983658"/>
                  <a:gd name="connsiteX5-1207" fmla="*/ 369622 w 770709"/>
                  <a:gd name="connsiteY5-1208" fmla="*/ 1014521 h 2983658"/>
                  <a:gd name="connsiteX6-1209" fmla="*/ 434938 w 770709"/>
                  <a:gd name="connsiteY6-1210" fmla="*/ 613955 h 2983658"/>
                  <a:gd name="connsiteX0-1211" fmla="*/ 565566 w 770709"/>
                  <a:gd name="connsiteY0-1212" fmla="*/ 169818 h 2983658"/>
                  <a:gd name="connsiteX1-1213" fmla="*/ 770709 w 770709"/>
                  <a:gd name="connsiteY1-1214" fmla="*/ 0 h 2983658"/>
                  <a:gd name="connsiteX2-1215" fmla="*/ 643942 w 770709"/>
                  <a:gd name="connsiteY2-1216" fmla="*/ 557322 h 2983658"/>
                  <a:gd name="connsiteX3-1217" fmla="*/ 0 w 770709"/>
                  <a:gd name="connsiteY3-1218" fmla="*/ 2983658 h 2983658"/>
                  <a:gd name="connsiteX4-1219" fmla="*/ 238995 w 770709"/>
                  <a:gd name="connsiteY4-1220" fmla="*/ 1481429 h 2983658"/>
                  <a:gd name="connsiteX5-1221" fmla="*/ 369622 w 770709"/>
                  <a:gd name="connsiteY5-1222" fmla="*/ 1014521 h 2983658"/>
                  <a:gd name="connsiteX6-1223" fmla="*/ 565566 w 770709"/>
                  <a:gd name="connsiteY6-1224" fmla="*/ 169818 h 2983658"/>
                  <a:gd name="connsiteX0-1225" fmla="*/ 565566 w 770709"/>
                  <a:gd name="connsiteY0-1226" fmla="*/ 169818 h 2983658"/>
                  <a:gd name="connsiteX1-1227" fmla="*/ 770709 w 770709"/>
                  <a:gd name="connsiteY1-1228" fmla="*/ 0 h 2983658"/>
                  <a:gd name="connsiteX2-1229" fmla="*/ 643942 w 770709"/>
                  <a:gd name="connsiteY2-1230" fmla="*/ 557322 h 2983658"/>
                  <a:gd name="connsiteX3-1231" fmla="*/ 0 w 770709"/>
                  <a:gd name="connsiteY3-1232" fmla="*/ 2983658 h 2983658"/>
                  <a:gd name="connsiteX4-1233" fmla="*/ 238995 w 770709"/>
                  <a:gd name="connsiteY4-1234" fmla="*/ 1481429 h 2983658"/>
                  <a:gd name="connsiteX5-1235" fmla="*/ 330434 w 770709"/>
                  <a:gd name="connsiteY5-1236" fmla="*/ 1171275 h 2983658"/>
                  <a:gd name="connsiteX6-1237" fmla="*/ 565566 w 770709"/>
                  <a:gd name="connsiteY6-1238" fmla="*/ 169818 h 2983658"/>
                  <a:gd name="connsiteX0-1239" fmla="*/ 565566 w 657941"/>
                  <a:gd name="connsiteY0-1240" fmla="*/ 0 h 2813840"/>
                  <a:gd name="connsiteX1-1241" fmla="*/ 613955 w 657941"/>
                  <a:gd name="connsiteY1-1242" fmla="*/ 470262 h 2813840"/>
                  <a:gd name="connsiteX2-1243" fmla="*/ 643942 w 657941"/>
                  <a:gd name="connsiteY2-1244" fmla="*/ 387504 h 2813840"/>
                  <a:gd name="connsiteX3-1245" fmla="*/ 0 w 657941"/>
                  <a:gd name="connsiteY3-1246" fmla="*/ 2813840 h 2813840"/>
                  <a:gd name="connsiteX4-1247" fmla="*/ 238995 w 657941"/>
                  <a:gd name="connsiteY4-1248" fmla="*/ 1311611 h 2813840"/>
                  <a:gd name="connsiteX5-1249" fmla="*/ 330434 w 657941"/>
                  <a:gd name="connsiteY5-1250" fmla="*/ 1001457 h 2813840"/>
                  <a:gd name="connsiteX6-1251" fmla="*/ 565566 w 657941"/>
                  <a:gd name="connsiteY6-1252" fmla="*/ 0 h 2813840"/>
                  <a:gd name="connsiteX0-1253" fmla="*/ 565566 w 613955"/>
                  <a:gd name="connsiteY0-1254" fmla="*/ 0 h 2813840"/>
                  <a:gd name="connsiteX1-1255" fmla="*/ 613955 w 613955"/>
                  <a:gd name="connsiteY1-1256" fmla="*/ 470262 h 2813840"/>
                  <a:gd name="connsiteX2-1257" fmla="*/ 591691 w 613955"/>
                  <a:gd name="connsiteY2-1258" fmla="*/ 714075 h 2813840"/>
                  <a:gd name="connsiteX3-1259" fmla="*/ 0 w 613955"/>
                  <a:gd name="connsiteY3-1260" fmla="*/ 2813840 h 2813840"/>
                  <a:gd name="connsiteX4-1261" fmla="*/ 238995 w 613955"/>
                  <a:gd name="connsiteY4-1262" fmla="*/ 1311611 h 2813840"/>
                  <a:gd name="connsiteX5-1263" fmla="*/ 330434 w 613955"/>
                  <a:gd name="connsiteY5-1264" fmla="*/ 1001457 h 2813840"/>
                  <a:gd name="connsiteX6-1265" fmla="*/ 565566 w 613955"/>
                  <a:gd name="connsiteY6-1266" fmla="*/ 0 h 2813840"/>
                  <a:gd name="connsiteX0-1267" fmla="*/ 565566 w 613955"/>
                  <a:gd name="connsiteY0-1268" fmla="*/ 0 h 2813840"/>
                  <a:gd name="connsiteX1-1269" fmla="*/ 613955 w 613955"/>
                  <a:gd name="connsiteY1-1270" fmla="*/ 470262 h 2813840"/>
                  <a:gd name="connsiteX2-1271" fmla="*/ 591691 w 613955"/>
                  <a:gd name="connsiteY2-1272" fmla="*/ 714075 h 2813840"/>
                  <a:gd name="connsiteX3-1273" fmla="*/ 0 w 613955"/>
                  <a:gd name="connsiteY3-1274" fmla="*/ 2813840 h 2813840"/>
                  <a:gd name="connsiteX4-1275" fmla="*/ 238995 w 613955"/>
                  <a:gd name="connsiteY4-1276" fmla="*/ 1311611 h 2813840"/>
                  <a:gd name="connsiteX5-1277" fmla="*/ 369623 w 613955"/>
                  <a:gd name="connsiteY5-1278" fmla="*/ 1040646 h 2813840"/>
                  <a:gd name="connsiteX6-1279" fmla="*/ 565566 w 613955"/>
                  <a:gd name="connsiteY6-1280" fmla="*/ 0 h 2813840"/>
                  <a:gd name="connsiteX0-1281" fmla="*/ 565566 w 613955"/>
                  <a:gd name="connsiteY0-1282" fmla="*/ 0 h 2813840"/>
                  <a:gd name="connsiteX1-1283" fmla="*/ 613955 w 613955"/>
                  <a:gd name="connsiteY1-1284" fmla="*/ 470262 h 2813840"/>
                  <a:gd name="connsiteX2-1285" fmla="*/ 591691 w 613955"/>
                  <a:gd name="connsiteY2-1286" fmla="*/ 714075 h 2813840"/>
                  <a:gd name="connsiteX3-1287" fmla="*/ 0 w 613955"/>
                  <a:gd name="connsiteY3-1288" fmla="*/ 2813840 h 2813840"/>
                  <a:gd name="connsiteX4-1289" fmla="*/ 238995 w 613955"/>
                  <a:gd name="connsiteY4-1290" fmla="*/ 1311611 h 2813840"/>
                  <a:gd name="connsiteX5-1291" fmla="*/ 369623 w 613955"/>
                  <a:gd name="connsiteY5-1292" fmla="*/ 1040646 h 2813840"/>
                  <a:gd name="connsiteX6-1293" fmla="*/ 565566 w 613955"/>
                  <a:gd name="connsiteY6-1294" fmla="*/ 0 h 2813840"/>
                  <a:gd name="connsiteX0-1295" fmla="*/ 487189 w 613955"/>
                  <a:gd name="connsiteY0-1296" fmla="*/ 144414 h 2357363"/>
                  <a:gd name="connsiteX1-1297" fmla="*/ 613955 w 613955"/>
                  <a:gd name="connsiteY1-1298" fmla="*/ 13785 h 2357363"/>
                  <a:gd name="connsiteX2-1299" fmla="*/ 591691 w 613955"/>
                  <a:gd name="connsiteY2-1300" fmla="*/ 257598 h 2357363"/>
                  <a:gd name="connsiteX3-1301" fmla="*/ 0 w 613955"/>
                  <a:gd name="connsiteY3-1302" fmla="*/ 2357363 h 2357363"/>
                  <a:gd name="connsiteX4-1303" fmla="*/ 238995 w 613955"/>
                  <a:gd name="connsiteY4-1304" fmla="*/ 855134 h 2357363"/>
                  <a:gd name="connsiteX5-1305" fmla="*/ 369623 w 613955"/>
                  <a:gd name="connsiteY5-1306" fmla="*/ 584169 h 2357363"/>
                  <a:gd name="connsiteX6-1307" fmla="*/ 487189 w 613955"/>
                  <a:gd name="connsiteY6-1308" fmla="*/ 144414 h 2357363"/>
                  <a:gd name="connsiteX0-1309" fmla="*/ 487189 w 682191"/>
                  <a:gd name="connsiteY0-1310" fmla="*/ 130629 h 2343578"/>
                  <a:gd name="connsiteX1-1311" fmla="*/ 613955 w 682191"/>
                  <a:gd name="connsiteY1-1312" fmla="*/ 0 h 2343578"/>
                  <a:gd name="connsiteX2-1313" fmla="*/ 670068 w 682191"/>
                  <a:gd name="connsiteY2-1314" fmla="*/ 309127 h 2343578"/>
                  <a:gd name="connsiteX3-1315" fmla="*/ 0 w 682191"/>
                  <a:gd name="connsiteY3-1316" fmla="*/ 2343578 h 2343578"/>
                  <a:gd name="connsiteX4-1317" fmla="*/ 238995 w 682191"/>
                  <a:gd name="connsiteY4-1318" fmla="*/ 841349 h 2343578"/>
                  <a:gd name="connsiteX5-1319" fmla="*/ 369623 w 682191"/>
                  <a:gd name="connsiteY5-1320" fmla="*/ 570384 h 2343578"/>
                  <a:gd name="connsiteX6-1321" fmla="*/ 487189 w 682191"/>
                  <a:gd name="connsiteY6-1322" fmla="*/ 130629 h 2343578"/>
                  <a:gd name="connsiteX0-1323" fmla="*/ 487189 w 688259"/>
                  <a:gd name="connsiteY0-1324" fmla="*/ 65623 h 2278572"/>
                  <a:gd name="connsiteX1-1325" fmla="*/ 670068 w 688259"/>
                  <a:gd name="connsiteY1-1326" fmla="*/ 244121 h 2278572"/>
                  <a:gd name="connsiteX2-1327" fmla="*/ 0 w 688259"/>
                  <a:gd name="connsiteY2-1328" fmla="*/ 2278572 h 2278572"/>
                  <a:gd name="connsiteX3-1329" fmla="*/ 238995 w 688259"/>
                  <a:gd name="connsiteY3-1330" fmla="*/ 776343 h 2278572"/>
                  <a:gd name="connsiteX4-1331" fmla="*/ 369623 w 688259"/>
                  <a:gd name="connsiteY4-1332" fmla="*/ 505378 h 2278572"/>
                  <a:gd name="connsiteX5-1333" fmla="*/ 487189 w 688259"/>
                  <a:gd name="connsiteY5-1334" fmla="*/ 65623 h 2278572"/>
                  <a:gd name="connsiteX0-1335" fmla="*/ 487189 w 688259"/>
                  <a:gd name="connsiteY0-1336" fmla="*/ 65623 h 2278572"/>
                  <a:gd name="connsiteX1-1337" fmla="*/ 670068 w 688259"/>
                  <a:gd name="connsiteY1-1338" fmla="*/ 244121 h 2278572"/>
                  <a:gd name="connsiteX2-1339" fmla="*/ 0 w 688259"/>
                  <a:gd name="connsiteY2-1340" fmla="*/ 2278572 h 2278572"/>
                  <a:gd name="connsiteX3-1341" fmla="*/ 238995 w 688259"/>
                  <a:gd name="connsiteY3-1342" fmla="*/ 776343 h 2278572"/>
                  <a:gd name="connsiteX4-1343" fmla="*/ 487189 w 688259"/>
                  <a:gd name="connsiteY4-1344" fmla="*/ 65623 h 2278572"/>
                  <a:gd name="connsiteX0-1345" fmla="*/ 617818 w 704054"/>
                  <a:gd name="connsiteY0-1346" fmla="*/ 54012 h 2293087"/>
                  <a:gd name="connsiteX1-1347" fmla="*/ 670068 w 704054"/>
                  <a:gd name="connsiteY1-1348" fmla="*/ 258636 h 2293087"/>
                  <a:gd name="connsiteX2-1349" fmla="*/ 0 w 704054"/>
                  <a:gd name="connsiteY2-1350" fmla="*/ 2293087 h 2293087"/>
                  <a:gd name="connsiteX3-1351" fmla="*/ 238995 w 704054"/>
                  <a:gd name="connsiteY3-1352" fmla="*/ 790858 h 2293087"/>
                  <a:gd name="connsiteX4-1353" fmla="*/ 617818 w 704054"/>
                  <a:gd name="connsiteY4-1354" fmla="*/ 54012 h 2293087"/>
                  <a:gd name="connsiteX0-1355" fmla="*/ 617818 w 704054"/>
                  <a:gd name="connsiteY0-1356" fmla="*/ 54012 h 2293087"/>
                  <a:gd name="connsiteX1-1357" fmla="*/ 670068 w 704054"/>
                  <a:gd name="connsiteY1-1358" fmla="*/ 258636 h 2293087"/>
                  <a:gd name="connsiteX2-1359" fmla="*/ 0 w 704054"/>
                  <a:gd name="connsiteY2-1360" fmla="*/ 2293087 h 2293087"/>
                  <a:gd name="connsiteX3-1361" fmla="*/ 330435 w 704054"/>
                  <a:gd name="connsiteY3-1362" fmla="*/ 803921 h 2293087"/>
                  <a:gd name="connsiteX4-1363" fmla="*/ 617818 w 704054"/>
                  <a:gd name="connsiteY4-1364" fmla="*/ 54012 h 2293087"/>
                  <a:gd name="connsiteX0-1365" fmla="*/ 617818 w 634186"/>
                  <a:gd name="connsiteY0-1366" fmla="*/ 2987 h 2242062"/>
                  <a:gd name="connsiteX1-1367" fmla="*/ 513313 w 634186"/>
                  <a:gd name="connsiteY1-1368" fmla="*/ 769314 h 2242062"/>
                  <a:gd name="connsiteX2-1369" fmla="*/ 0 w 634186"/>
                  <a:gd name="connsiteY2-1370" fmla="*/ 2242062 h 2242062"/>
                  <a:gd name="connsiteX3-1371" fmla="*/ 330435 w 634186"/>
                  <a:gd name="connsiteY3-1372" fmla="*/ 752896 h 2242062"/>
                  <a:gd name="connsiteX4-1373" fmla="*/ 617818 w 634186"/>
                  <a:gd name="connsiteY4-1374" fmla="*/ 2987 h 2242062"/>
                  <a:gd name="connsiteX0-1375" fmla="*/ 617818 w 634186"/>
                  <a:gd name="connsiteY0-1376" fmla="*/ 2987 h 2242062"/>
                  <a:gd name="connsiteX1-1377" fmla="*/ 513313 w 634186"/>
                  <a:gd name="connsiteY1-1378" fmla="*/ 769314 h 2242062"/>
                  <a:gd name="connsiteX2-1379" fmla="*/ 0 w 634186"/>
                  <a:gd name="connsiteY2-1380" fmla="*/ 2242062 h 2242062"/>
                  <a:gd name="connsiteX3-1381" fmla="*/ 330435 w 634186"/>
                  <a:gd name="connsiteY3-1382" fmla="*/ 752896 h 2242062"/>
                  <a:gd name="connsiteX4-1383" fmla="*/ 617818 w 634186"/>
                  <a:gd name="connsiteY4-1384" fmla="*/ 2987 h 2242062"/>
                  <a:gd name="connsiteX0-1385" fmla="*/ 604756 w 621124"/>
                  <a:gd name="connsiteY0-1386" fmla="*/ 2987 h 2398816"/>
                  <a:gd name="connsiteX1-1387" fmla="*/ 500251 w 621124"/>
                  <a:gd name="connsiteY1-1388" fmla="*/ 769314 h 2398816"/>
                  <a:gd name="connsiteX2-1389" fmla="*/ 0 w 621124"/>
                  <a:gd name="connsiteY2-1390" fmla="*/ 2398816 h 2398816"/>
                  <a:gd name="connsiteX3-1391" fmla="*/ 317373 w 621124"/>
                  <a:gd name="connsiteY3-1392" fmla="*/ 752896 h 2398816"/>
                  <a:gd name="connsiteX4-1393" fmla="*/ 604756 w 621124"/>
                  <a:gd name="connsiteY4-1394" fmla="*/ 2987 h 2398816"/>
                  <a:gd name="connsiteX0-1395" fmla="*/ 604756 w 621124"/>
                  <a:gd name="connsiteY0-1396" fmla="*/ 2987 h 2398816"/>
                  <a:gd name="connsiteX1-1397" fmla="*/ 500251 w 621124"/>
                  <a:gd name="connsiteY1-1398" fmla="*/ 769314 h 2398816"/>
                  <a:gd name="connsiteX2-1399" fmla="*/ 0 w 621124"/>
                  <a:gd name="connsiteY2-1400" fmla="*/ 2398816 h 2398816"/>
                  <a:gd name="connsiteX3-1401" fmla="*/ 265121 w 621124"/>
                  <a:gd name="connsiteY3-1402" fmla="*/ 543890 h 2398816"/>
                  <a:gd name="connsiteX4-1403" fmla="*/ 604756 w 621124"/>
                  <a:gd name="connsiteY4-1404" fmla="*/ 2987 h 2398816"/>
                  <a:gd name="connsiteX0-1405" fmla="*/ 604756 w 621124"/>
                  <a:gd name="connsiteY0-1406" fmla="*/ 2987 h 2398816"/>
                  <a:gd name="connsiteX1-1407" fmla="*/ 500251 w 621124"/>
                  <a:gd name="connsiteY1-1408" fmla="*/ 769314 h 2398816"/>
                  <a:gd name="connsiteX2-1409" fmla="*/ 0 w 621124"/>
                  <a:gd name="connsiteY2-1410" fmla="*/ 2398816 h 2398816"/>
                  <a:gd name="connsiteX3-1411" fmla="*/ 304310 w 621124"/>
                  <a:gd name="connsiteY3-1412" fmla="*/ 583079 h 2398816"/>
                  <a:gd name="connsiteX4-1413" fmla="*/ 604756 w 621124"/>
                  <a:gd name="connsiteY4-1414" fmla="*/ 2987 h 2398816"/>
                  <a:gd name="connsiteX0-1415" fmla="*/ 604756 w 621124"/>
                  <a:gd name="connsiteY0-1416" fmla="*/ 2987 h 2398816"/>
                  <a:gd name="connsiteX1-1417" fmla="*/ 500251 w 621124"/>
                  <a:gd name="connsiteY1-1418" fmla="*/ 769314 h 2398816"/>
                  <a:gd name="connsiteX2-1419" fmla="*/ 0 w 621124"/>
                  <a:gd name="connsiteY2-1420" fmla="*/ 2398816 h 2398816"/>
                  <a:gd name="connsiteX3-1421" fmla="*/ 304310 w 621124"/>
                  <a:gd name="connsiteY3-1422" fmla="*/ 583079 h 2398816"/>
                  <a:gd name="connsiteX4-1423" fmla="*/ 604756 w 621124"/>
                  <a:gd name="connsiteY4-1424" fmla="*/ 2987 h 2398816"/>
                  <a:gd name="connsiteX0-1425" fmla="*/ 604756 w 621124"/>
                  <a:gd name="connsiteY0-1426" fmla="*/ 2987 h 2398816"/>
                  <a:gd name="connsiteX1-1427" fmla="*/ 500251 w 621124"/>
                  <a:gd name="connsiteY1-1428" fmla="*/ 769314 h 2398816"/>
                  <a:gd name="connsiteX2-1429" fmla="*/ 0 w 621124"/>
                  <a:gd name="connsiteY2-1430" fmla="*/ 2398816 h 2398816"/>
                  <a:gd name="connsiteX3-1431" fmla="*/ 317372 w 621124"/>
                  <a:gd name="connsiteY3-1432" fmla="*/ 609205 h 2398816"/>
                  <a:gd name="connsiteX4-1433" fmla="*/ 604756 w 621124"/>
                  <a:gd name="connsiteY4-1434" fmla="*/ 2987 h 2398816"/>
                  <a:gd name="connsiteX0-1435" fmla="*/ 604756 w 621124"/>
                  <a:gd name="connsiteY0-1436" fmla="*/ 2987 h 2398816"/>
                  <a:gd name="connsiteX1-1437" fmla="*/ 500251 w 621124"/>
                  <a:gd name="connsiteY1-1438" fmla="*/ 769314 h 2398816"/>
                  <a:gd name="connsiteX2-1439" fmla="*/ 0 w 621124"/>
                  <a:gd name="connsiteY2-1440" fmla="*/ 2398816 h 2398816"/>
                  <a:gd name="connsiteX3-1441" fmla="*/ 317372 w 621124"/>
                  <a:gd name="connsiteY3-1442" fmla="*/ 609205 h 2398816"/>
                  <a:gd name="connsiteX4-1443" fmla="*/ 604756 w 621124"/>
                  <a:gd name="connsiteY4-1444" fmla="*/ 2987 h 2398816"/>
                  <a:gd name="connsiteX0-1445" fmla="*/ 643944 w 656334"/>
                  <a:gd name="connsiteY0-1446" fmla="*/ 2400 h 2515795"/>
                  <a:gd name="connsiteX1-1447" fmla="*/ 500251 w 656334"/>
                  <a:gd name="connsiteY1-1448" fmla="*/ 886293 h 2515795"/>
                  <a:gd name="connsiteX2-1449" fmla="*/ 0 w 656334"/>
                  <a:gd name="connsiteY2-1450" fmla="*/ 2515795 h 2515795"/>
                  <a:gd name="connsiteX3-1451" fmla="*/ 317372 w 656334"/>
                  <a:gd name="connsiteY3-1452" fmla="*/ 726184 h 2515795"/>
                  <a:gd name="connsiteX4-1453" fmla="*/ 643944 w 656334"/>
                  <a:gd name="connsiteY4-1454" fmla="*/ 2400 h 2515795"/>
                  <a:gd name="connsiteX0-1455" fmla="*/ 643944 w 656334"/>
                  <a:gd name="connsiteY0-1456" fmla="*/ 2400 h 2515795"/>
                  <a:gd name="connsiteX1-1457" fmla="*/ 500251 w 656334"/>
                  <a:gd name="connsiteY1-1458" fmla="*/ 886293 h 2515795"/>
                  <a:gd name="connsiteX2-1459" fmla="*/ 0 w 656334"/>
                  <a:gd name="connsiteY2-1460" fmla="*/ 2515795 h 2515795"/>
                  <a:gd name="connsiteX3-1461" fmla="*/ 317372 w 656334"/>
                  <a:gd name="connsiteY3-1462" fmla="*/ 726184 h 2515795"/>
                  <a:gd name="connsiteX4-1463" fmla="*/ 643944 w 656334"/>
                  <a:gd name="connsiteY4-1464" fmla="*/ 2400 h 2515795"/>
                  <a:gd name="connsiteX0-1465" fmla="*/ 643944 w 656334"/>
                  <a:gd name="connsiteY0-1466" fmla="*/ 2400 h 2515795"/>
                  <a:gd name="connsiteX1-1467" fmla="*/ 500251 w 656334"/>
                  <a:gd name="connsiteY1-1468" fmla="*/ 886293 h 2515795"/>
                  <a:gd name="connsiteX2-1469" fmla="*/ 0 w 656334"/>
                  <a:gd name="connsiteY2-1470" fmla="*/ 2515795 h 2515795"/>
                  <a:gd name="connsiteX3-1471" fmla="*/ 369624 w 656334"/>
                  <a:gd name="connsiteY3-1472" fmla="*/ 752310 h 2515795"/>
                  <a:gd name="connsiteX4-1473" fmla="*/ 643944 w 656334"/>
                  <a:gd name="connsiteY4-1474" fmla="*/ 2400 h 2515795"/>
                  <a:gd name="connsiteX0-1475" fmla="*/ 643944 w 656334"/>
                  <a:gd name="connsiteY0-1476" fmla="*/ 2400 h 2515795"/>
                  <a:gd name="connsiteX1-1477" fmla="*/ 500251 w 656334"/>
                  <a:gd name="connsiteY1-1478" fmla="*/ 886293 h 2515795"/>
                  <a:gd name="connsiteX2-1479" fmla="*/ 0 w 656334"/>
                  <a:gd name="connsiteY2-1480" fmla="*/ 2515795 h 2515795"/>
                  <a:gd name="connsiteX3-1481" fmla="*/ 369624 w 656334"/>
                  <a:gd name="connsiteY3-1482" fmla="*/ 752310 h 2515795"/>
                  <a:gd name="connsiteX4-1483" fmla="*/ 643944 w 656334"/>
                  <a:gd name="connsiteY4-1484" fmla="*/ 2400 h 2515795"/>
                  <a:gd name="connsiteX0-1485" fmla="*/ 643944 w 656334"/>
                  <a:gd name="connsiteY0-1486" fmla="*/ 2400 h 2515795"/>
                  <a:gd name="connsiteX1-1487" fmla="*/ 500251 w 656334"/>
                  <a:gd name="connsiteY1-1488" fmla="*/ 886293 h 2515795"/>
                  <a:gd name="connsiteX2-1489" fmla="*/ 0 w 656334"/>
                  <a:gd name="connsiteY2-1490" fmla="*/ 2515795 h 2515795"/>
                  <a:gd name="connsiteX3-1491" fmla="*/ 369624 w 656334"/>
                  <a:gd name="connsiteY3-1492" fmla="*/ 752310 h 2515795"/>
                  <a:gd name="connsiteX4-1493" fmla="*/ 643944 w 656334"/>
                  <a:gd name="connsiteY4-1494" fmla="*/ 2400 h 2515795"/>
                  <a:gd name="connsiteX0-1495" fmla="*/ 643944 w 650374"/>
                  <a:gd name="connsiteY0-1496" fmla="*/ 1221 h 2514616"/>
                  <a:gd name="connsiteX1-1497" fmla="*/ 356560 w 650374"/>
                  <a:gd name="connsiteY1-1498" fmla="*/ 1459880 h 2514616"/>
                  <a:gd name="connsiteX2-1499" fmla="*/ 0 w 650374"/>
                  <a:gd name="connsiteY2-1500" fmla="*/ 2514616 h 2514616"/>
                  <a:gd name="connsiteX3-1501" fmla="*/ 369624 w 650374"/>
                  <a:gd name="connsiteY3-1502" fmla="*/ 751131 h 2514616"/>
                  <a:gd name="connsiteX4-1503" fmla="*/ 643944 w 650374"/>
                  <a:gd name="connsiteY4-1504" fmla="*/ 1221 h 2514616"/>
                  <a:gd name="connsiteX0-1505" fmla="*/ 643944 w 650374"/>
                  <a:gd name="connsiteY0-1506" fmla="*/ 1221 h 2514616"/>
                  <a:gd name="connsiteX1-1507" fmla="*/ 356560 w 650374"/>
                  <a:gd name="connsiteY1-1508" fmla="*/ 1459880 h 2514616"/>
                  <a:gd name="connsiteX2-1509" fmla="*/ 0 w 650374"/>
                  <a:gd name="connsiteY2-1510" fmla="*/ 2514616 h 2514616"/>
                  <a:gd name="connsiteX3-1511" fmla="*/ 369624 w 650374"/>
                  <a:gd name="connsiteY3-1512" fmla="*/ 751131 h 2514616"/>
                  <a:gd name="connsiteX4-1513" fmla="*/ 643944 w 650374"/>
                  <a:gd name="connsiteY4-1514" fmla="*/ 1221 h 2514616"/>
                  <a:gd name="connsiteX0-1515" fmla="*/ 643944 w 648294"/>
                  <a:gd name="connsiteY0-1516" fmla="*/ 1169 h 2514564"/>
                  <a:gd name="connsiteX1-1517" fmla="*/ 356560 w 648294"/>
                  <a:gd name="connsiteY1-1518" fmla="*/ 1459828 h 2514564"/>
                  <a:gd name="connsiteX2-1519" fmla="*/ 0 w 648294"/>
                  <a:gd name="connsiteY2-1520" fmla="*/ 2514564 h 2514564"/>
                  <a:gd name="connsiteX3-1521" fmla="*/ 369624 w 648294"/>
                  <a:gd name="connsiteY3-1522" fmla="*/ 751079 h 2514564"/>
                  <a:gd name="connsiteX4-1523" fmla="*/ 643944 w 648294"/>
                  <a:gd name="connsiteY4-1524" fmla="*/ 1169 h 2514564"/>
                  <a:gd name="connsiteX0-1525" fmla="*/ 643944 w 647932"/>
                  <a:gd name="connsiteY0-1526" fmla="*/ 1121 h 2514516"/>
                  <a:gd name="connsiteX1-1527" fmla="*/ 317371 w 647932"/>
                  <a:gd name="connsiteY1-1528" fmla="*/ 1512031 h 2514516"/>
                  <a:gd name="connsiteX2-1529" fmla="*/ 0 w 647932"/>
                  <a:gd name="connsiteY2-1530" fmla="*/ 2514516 h 2514516"/>
                  <a:gd name="connsiteX3-1531" fmla="*/ 369624 w 647932"/>
                  <a:gd name="connsiteY3-1532" fmla="*/ 751031 h 2514516"/>
                  <a:gd name="connsiteX4-1533" fmla="*/ 643944 w 647932"/>
                  <a:gd name="connsiteY4-1534" fmla="*/ 1121 h 2514516"/>
                  <a:gd name="connsiteX0-1535" fmla="*/ 643944 w 649412"/>
                  <a:gd name="connsiteY0-1536" fmla="*/ 1110 h 2514505"/>
                  <a:gd name="connsiteX1-1537" fmla="*/ 317371 w 649412"/>
                  <a:gd name="connsiteY1-1538" fmla="*/ 1512020 h 2514505"/>
                  <a:gd name="connsiteX2-1539" fmla="*/ 0 w 649412"/>
                  <a:gd name="connsiteY2-1540" fmla="*/ 2514505 h 2514505"/>
                  <a:gd name="connsiteX3-1541" fmla="*/ 369624 w 649412"/>
                  <a:gd name="connsiteY3-1542" fmla="*/ 751020 h 2514505"/>
                  <a:gd name="connsiteX4-1543" fmla="*/ 643944 w 649412"/>
                  <a:gd name="connsiteY4-1544" fmla="*/ 1110 h 2514505"/>
                  <a:gd name="connsiteX0-1545" fmla="*/ 643944 w 648543"/>
                  <a:gd name="connsiteY0-1546" fmla="*/ 1110 h 2514505"/>
                  <a:gd name="connsiteX1-1547" fmla="*/ 252057 w 648543"/>
                  <a:gd name="connsiteY1-1548" fmla="*/ 1512020 h 2514505"/>
                  <a:gd name="connsiteX2-1549" fmla="*/ 0 w 648543"/>
                  <a:gd name="connsiteY2-1550" fmla="*/ 2514505 h 2514505"/>
                  <a:gd name="connsiteX3-1551" fmla="*/ 369624 w 648543"/>
                  <a:gd name="connsiteY3-1552" fmla="*/ 751020 h 2514505"/>
                  <a:gd name="connsiteX4-1553" fmla="*/ 643944 w 648543"/>
                  <a:gd name="connsiteY4-1554" fmla="*/ 1110 h 2514505"/>
                  <a:gd name="connsiteX0-1555" fmla="*/ 643944 w 648543"/>
                  <a:gd name="connsiteY0-1556" fmla="*/ 1110 h 2514505"/>
                  <a:gd name="connsiteX1-1557" fmla="*/ 252057 w 648543"/>
                  <a:gd name="connsiteY1-1558" fmla="*/ 1512020 h 2514505"/>
                  <a:gd name="connsiteX2-1559" fmla="*/ 0 w 648543"/>
                  <a:gd name="connsiteY2-1560" fmla="*/ 2514505 h 2514505"/>
                  <a:gd name="connsiteX3-1561" fmla="*/ 369624 w 648543"/>
                  <a:gd name="connsiteY3-1562" fmla="*/ 751020 h 2514505"/>
                  <a:gd name="connsiteX4-1563" fmla="*/ 643944 w 648543"/>
                  <a:gd name="connsiteY4-1564" fmla="*/ 1110 h 2514505"/>
                  <a:gd name="connsiteX0-1565" fmla="*/ 643944 w 648543"/>
                  <a:gd name="connsiteY0-1566" fmla="*/ 1110 h 2514505"/>
                  <a:gd name="connsiteX1-1567" fmla="*/ 252057 w 648543"/>
                  <a:gd name="connsiteY1-1568" fmla="*/ 1512020 h 2514505"/>
                  <a:gd name="connsiteX2-1569" fmla="*/ 0 w 648543"/>
                  <a:gd name="connsiteY2-1570" fmla="*/ 2514505 h 2514505"/>
                  <a:gd name="connsiteX3-1571" fmla="*/ 369624 w 648543"/>
                  <a:gd name="connsiteY3-1572" fmla="*/ 751020 h 2514505"/>
                  <a:gd name="connsiteX4-1573" fmla="*/ 643944 w 648543"/>
                  <a:gd name="connsiteY4-1574" fmla="*/ 1110 h 2514505"/>
                  <a:gd name="connsiteX0-1575" fmla="*/ 643944 w 648543"/>
                  <a:gd name="connsiteY0-1576" fmla="*/ 1110 h 2514505"/>
                  <a:gd name="connsiteX1-1577" fmla="*/ 252057 w 648543"/>
                  <a:gd name="connsiteY1-1578" fmla="*/ 1512020 h 2514505"/>
                  <a:gd name="connsiteX2-1579" fmla="*/ 0 w 648543"/>
                  <a:gd name="connsiteY2-1580" fmla="*/ 2514505 h 2514505"/>
                  <a:gd name="connsiteX3-1581" fmla="*/ 369624 w 648543"/>
                  <a:gd name="connsiteY3-1582" fmla="*/ 751020 h 2514505"/>
                  <a:gd name="connsiteX4-1583" fmla="*/ 643944 w 648543"/>
                  <a:gd name="connsiteY4-1584" fmla="*/ 1110 h 2514505"/>
                  <a:gd name="connsiteX0-1585" fmla="*/ 643944 w 648543"/>
                  <a:gd name="connsiteY0-1586" fmla="*/ 1110 h 2514505"/>
                  <a:gd name="connsiteX1-1587" fmla="*/ 252057 w 648543"/>
                  <a:gd name="connsiteY1-1588" fmla="*/ 1512020 h 2514505"/>
                  <a:gd name="connsiteX2-1589" fmla="*/ 0 w 648543"/>
                  <a:gd name="connsiteY2-1590" fmla="*/ 2514505 h 2514505"/>
                  <a:gd name="connsiteX3-1591" fmla="*/ 277955 w 648543"/>
                  <a:gd name="connsiteY3-1592" fmla="*/ 802869 h 2514505"/>
                  <a:gd name="connsiteX4-1593" fmla="*/ 643944 w 648543"/>
                  <a:gd name="connsiteY4-1594" fmla="*/ 1110 h 2514505"/>
                  <a:gd name="connsiteX0-1595" fmla="*/ 643944 w 648543"/>
                  <a:gd name="connsiteY0-1596" fmla="*/ 1110 h 2514505"/>
                  <a:gd name="connsiteX1-1597" fmla="*/ 252057 w 648543"/>
                  <a:gd name="connsiteY1-1598" fmla="*/ 1512020 h 2514505"/>
                  <a:gd name="connsiteX2-1599" fmla="*/ 0 w 648543"/>
                  <a:gd name="connsiteY2-1600" fmla="*/ 2514505 h 2514505"/>
                  <a:gd name="connsiteX3-1601" fmla="*/ 277955 w 648543"/>
                  <a:gd name="connsiteY3-1602" fmla="*/ 802869 h 2514505"/>
                  <a:gd name="connsiteX4-1603" fmla="*/ 643944 w 648543"/>
                  <a:gd name="connsiteY4-1604" fmla="*/ 1110 h 2514505"/>
                  <a:gd name="connsiteX0-1605" fmla="*/ 665567 w 670166"/>
                  <a:gd name="connsiteY0-1606" fmla="*/ 1110 h 2514505"/>
                  <a:gd name="connsiteX1-1607" fmla="*/ 273680 w 670166"/>
                  <a:gd name="connsiteY1-1608" fmla="*/ 1512020 h 2514505"/>
                  <a:gd name="connsiteX2-1609" fmla="*/ 21623 w 670166"/>
                  <a:gd name="connsiteY2-1610" fmla="*/ 2514505 h 2514505"/>
                  <a:gd name="connsiteX3-1611" fmla="*/ 223410 w 670166"/>
                  <a:gd name="connsiteY3-1612" fmla="*/ 803139 h 2514505"/>
                  <a:gd name="connsiteX4-1613" fmla="*/ 665567 w 670166"/>
                  <a:gd name="connsiteY4-1614" fmla="*/ 1110 h 2514505"/>
                  <a:gd name="connsiteX0-1615" fmla="*/ 808024 w 812623"/>
                  <a:gd name="connsiteY0-1616" fmla="*/ 1110 h 2514505"/>
                  <a:gd name="connsiteX1-1617" fmla="*/ 416137 w 812623"/>
                  <a:gd name="connsiteY1-1618" fmla="*/ 1512020 h 2514505"/>
                  <a:gd name="connsiteX2-1619" fmla="*/ 164080 w 812623"/>
                  <a:gd name="connsiteY2-1620" fmla="*/ 2514505 h 2514505"/>
                  <a:gd name="connsiteX3-1621" fmla="*/ 148863 w 812623"/>
                  <a:gd name="connsiteY3-1622" fmla="*/ 1525272 h 2514505"/>
                  <a:gd name="connsiteX4-1623" fmla="*/ 808024 w 812623"/>
                  <a:gd name="connsiteY4-1624" fmla="*/ 1110 h 2514505"/>
                  <a:gd name="connsiteX0-1625" fmla="*/ 846719 w 851318"/>
                  <a:gd name="connsiteY0-1626" fmla="*/ 1110 h 2514505"/>
                  <a:gd name="connsiteX1-1627" fmla="*/ 454832 w 851318"/>
                  <a:gd name="connsiteY1-1628" fmla="*/ 1512020 h 2514505"/>
                  <a:gd name="connsiteX2-1629" fmla="*/ 202775 w 851318"/>
                  <a:gd name="connsiteY2-1630" fmla="*/ 2514505 h 2514505"/>
                  <a:gd name="connsiteX3-1631" fmla="*/ 187558 w 851318"/>
                  <a:gd name="connsiteY3-1632" fmla="*/ 1525272 h 2514505"/>
                  <a:gd name="connsiteX4-1633" fmla="*/ 846719 w 851318"/>
                  <a:gd name="connsiteY4-1634" fmla="*/ 1110 h 2514505"/>
                  <a:gd name="connsiteX0-1635" fmla="*/ 864573 w 869172"/>
                  <a:gd name="connsiteY0-1636" fmla="*/ 1110 h 2530902"/>
                  <a:gd name="connsiteX1-1637" fmla="*/ 472686 w 869172"/>
                  <a:gd name="connsiteY1-1638" fmla="*/ 1512020 h 2530902"/>
                  <a:gd name="connsiteX2-1639" fmla="*/ 220629 w 869172"/>
                  <a:gd name="connsiteY2-1640" fmla="*/ 2514505 h 2530902"/>
                  <a:gd name="connsiteX3-1641" fmla="*/ 205412 w 869172"/>
                  <a:gd name="connsiteY3-1642" fmla="*/ 1525272 h 2530902"/>
                  <a:gd name="connsiteX4-1643" fmla="*/ 864573 w 869172"/>
                  <a:gd name="connsiteY4-1644" fmla="*/ 1110 h 2530902"/>
                  <a:gd name="connsiteX0-1645" fmla="*/ 948703 w 953302"/>
                  <a:gd name="connsiteY0-1646" fmla="*/ 1110 h 2531026"/>
                  <a:gd name="connsiteX1-1647" fmla="*/ 556816 w 953302"/>
                  <a:gd name="connsiteY1-1648" fmla="*/ 1512020 h 2531026"/>
                  <a:gd name="connsiteX2-1649" fmla="*/ 304759 w 953302"/>
                  <a:gd name="connsiteY2-1650" fmla="*/ 2514505 h 2531026"/>
                  <a:gd name="connsiteX3-1651" fmla="*/ 166336 w 953302"/>
                  <a:gd name="connsiteY3-1652" fmla="*/ 1527946 h 2531026"/>
                  <a:gd name="connsiteX4-1653" fmla="*/ 948703 w 953302"/>
                  <a:gd name="connsiteY4-1654" fmla="*/ 1110 h 2531026"/>
                  <a:gd name="connsiteX0-1655" fmla="*/ 857852 w 862451"/>
                  <a:gd name="connsiteY0-1656" fmla="*/ 1110 h 2542024"/>
                  <a:gd name="connsiteX1-1657" fmla="*/ 465965 w 862451"/>
                  <a:gd name="connsiteY1-1658" fmla="*/ 1512020 h 2542024"/>
                  <a:gd name="connsiteX2-1659" fmla="*/ 213908 w 862451"/>
                  <a:gd name="connsiteY2-1660" fmla="*/ 2514505 h 2542024"/>
                  <a:gd name="connsiteX3-1661" fmla="*/ 75485 w 862451"/>
                  <a:gd name="connsiteY3-1662" fmla="*/ 1527946 h 2542024"/>
                  <a:gd name="connsiteX4-1663" fmla="*/ 857852 w 862451"/>
                  <a:gd name="connsiteY4-1664" fmla="*/ 1110 h 2542024"/>
                  <a:gd name="connsiteX0-1665" fmla="*/ 857852 w 861403"/>
                  <a:gd name="connsiteY0-1666" fmla="*/ 1132 h 2542046"/>
                  <a:gd name="connsiteX1-1667" fmla="*/ 344897 w 861403"/>
                  <a:gd name="connsiteY1-1668" fmla="*/ 1485586 h 2542046"/>
                  <a:gd name="connsiteX2-1669" fmla="*/ 213908 w 861403"/>
                  <a:gd name="connsiteY2-1670" fmla="*/ 2514527 h 2542046"/>
                  <a:gd name="connsiteX3-1671" fmla="*/ 75485 w 861403"/>
                  <a:gd name="connsiteY3-1672" fmla="*/ 1527968 h 2542046"/>
                  <a:gd name="connsiteX4-1673" fmla="*/ 857852 w 861403"/>
                  <a:gd name="connsiteY4-1674" fmla="*/ 1132 h 2542046"/>
                  <a:gd name="connsiteX0-1675" fmla="*/ 857852 w 861403"/>
                  <a:gd name="connsiteY0-1676" fmla="*/ 1132 h 2542046"/>
                  <a:gd name="connsiteX1-1677" fmla="*/ 344897 w 861403"/>
                  <a:gd name="connsiteY1-1678" fmla="*/ 1485586 h 2542046"/>
                  <a:gd name="connsiteX2-1679" fmla="*/ 213908 w 861403"/>
                  <a:gd name="connsiteY2-1680" fmla="*/ 2514527 h 2542046"/>
                  <a:gd name="connsiteX3-1681" fmla="*/ 75485 w 861403"/>
                  <a:gd name="connsiteY3-1682" fmla="*/ 1527968 h 2542046"/>
                  <a:gd name="connsiteX4-1683" fmla="*/ 857852 w 861403"/>
                  <a:gd name="connsiteY4-1684" fmla="*/ 1132 h 254204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61403" h="2542046">
                    <a:moveTo>
                      <a:pt x="857852" y="1132"/>
                    </a:moveTo>
                    <a:cubicBezTo>
                      <a:pt x="907926" y="-42411"/>
                      <a:pt x="413033" y="1182075"/>
                      <a:pt x="344897" y="1485586"/>
                    </a:cubicBezTo>
                    <a:cubicBezTo>
                      <a:pt x="250224" y="2059394"/>
                      <a:pt x="409851" y="2260361"/>
                      <a:pt x="213908" y="2514527"/>
                    </a:cubicBezTo>
                    <a:cubicBezTo>
                      <a:pt x="20649" y="2597078"/>
                      <a:pt x="-78401" y="2553064"/>
                      <a:pt x="75485" y="1527968"/>
                    </a:cubicBezTo>
                    <a:cubicBezTo>
                      <a:pt x="171118" y="1094839"/>
                      <a:pt x="720693" y="37585"/>
                      <a:pt x="857852" y="1132"/>
                    </a:cubicBezTo>
                    <a:close/>
                  </a:path>
                </a:pathLst>
              </a:custGeom>
              <a:solidFill>
                <a:srgbClr val="BEC847"/>
              </a:solidFill>
              <a:ln>
                <a:solidFill>
                  <a:srgbClr val="BEC8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350" noProof="1"/>
              </a:p>
            </p:txBody>
          </p:sp>
          <p:sp>
            <p:nvSpPr>
              <p:cNvPr id="34" name="矩形 47"/>
              <p:cNvSpPr/>
              <p:nvPr/>
            </p:nvSpPr>
            <p:spPr>
              <a:xfrm rot="20553061">
                <a:off x="2179356" y="368284"/>
                <a:ext cx="646903" cy="852352"/>
              </a:xfrm>
              <a:custGeom>
                <a:avLst/>
                <a:gdLst>
                  <a:gd name="connsiteX0" fmla="*/ 0 w 858286"/>
                  <a:gd name="connsiteY0" fmla="*/ 0 h 3075097"/>
                  <a:gd name="connsiteX1" fmla="*/ 858286 w 858286"/>
                  <a:gd name="connsiteY1" fmla="*/ 0 h 3075097"/>
                  <a:gd name="connsiteX2" fmla="*/ 858286 w 858286"/>
                  <a:gd name="connsiteY2" fmla="*/ 3075097 h 3075097"/>
                  <a:gd name="connsiteX3" fmla="*/ 0 w 858286"/>
                  <a:gd name="connsiteY3" fmla="*/ 3075097 h 3075097"/>
                  <a:gd name="connsiteX4" fmla="*/ 0 w 858286"/>
                  <a:gd name="connsiteY4" fmla="*/ 0 h 3075097"/>
                  <a:gd name="connsiteX0-1" fmla="*/ 0 w 858286"/>
                  <a:gd name="connsiteY0-2" fmla="*/ 39189 h 3114286"/>
                  <a:gd name="connsiteX1-3" fmla="*/ 858286 w 858286"/>
                  <a:gd name="connsiteY1-4" fmla="*/ 0 h 3114286"/>
                  <a:gd name="connsiteX2-5" fmla="*/ 858286 w 858286"/>
                  <a:gd name="connsiteY2-6" fmla="*/ 3114286 h 3114286"/>
                  <a:gd name="connsiteX3-7" fmla="*/ 0 w 858286"/>
                  <a:gd name="connsiteY3-8" fmla="*/ 3114286 h 3114286"/>
                  <a:gd name="connsiteX4-9" fmla="*/ 0 w 858286"/>
                  <a:gd name="connsiteY4-10" fmla="*/ 39189 h 3114286"/>
                  <a:gd name="connsiteX0-11" fmla="*/ 156754 w 858286"/>
                  <a:gd name="connsiteY0-12" fmla="*/ 156755 h 3114286"/>
                  <a:gd name="connsiteX1-13" fmla="*/ 858286 w 858286"/>
                  <a:gd name="connsiteY1-14" fmla="*/ 0 h 3114286"/>
                  <a:gd name="connsiteX2-15" fmla="*/ 858286 w 858286"/>
                  <a:gd name="connsiteY2-16" fmla="*/ 3114286 h 3114286"/>
                  <a:gd name="connsiteX3-17" fmla="*/ 0 w 858286"/>
                  <a:gd name="connsiteY3-18" fmla="*/ 3114286 h 3114286"/>
                  <a:gd name="connsiteX4-19" fmla="*/ 156754 w 858286"/>
                  <a:gd name="connsiteY4-20" fmla="*/ 156755 h 3114286"/>
                  <a:gd name="connsiteX0-21" fmla="*/ 52251 w 753783"/>
                  <a:gd name="connsiteY0-22" fmla="*/ 156755 h 3153474"/>
                  <a:gd name="connsiteX1-23" fmla="*/ 753783 w 753783"/>
                  <a:gd name="connsiteY1-24" fmla="*/ 0 h 3153474"/>
                  <a:gd name="connsiteX2-25" fmla="*/ 753783 w 753783"/>
                  <a:gd name="connsiteY2-26" fmla="*/ 3114286 h 3153474"/>
                  <a:gd name="connsiteX3-27" fmla="*/ 0 w 753783"/>
                  <a:gd name="connsiteY3-28" fmla="*/ 3153474 h 3153474"/>
                  <a:gd name="connsiteX4-29" fmla="*/ 52251 w 753783"/>
                  <a:gd name="connsiteY4-30" fmla="*/ 156755 h 3153474"/>
                  <a:gd name="connsiteX0-31" fmla="*/ 143691 w 845223"/>
                  <a:gd name="connsiteY0-32" fmla="*/ 156755 h 3140411"/>
                  <a:gd name="connsiteX1-33" fmla="*/ 845223 w 845223"/>
                  <a:gd name="connsiteY1-34" fmla="*/ 0 h 3140411"/>
                  <a:gd name="connsiteX2-35" fmla="*/ 845223 w 845223"/>
                  <a:gd name="connsiteY2-36" fmla="*/ 3114286 h 3140411"/>
                  <a:gd name="connsiteX3-37" fmla="*/ 0 w 845223"/>
                  <a:gd name="connsiteY3-38" fmla="*/ 3140411 h 3140411"/>
                  <a:gd name="connsiteX4-39" fmla="*/ 143691 w 845223"/>
                  <a:gd name="connsiteY4-40" fmla="*/ 156755 h 3140411"/>
                  <a:gd name="connsiteX0-41" fmla="*/ 143691 w 845223"/>
                  <a:gd name="connsiteY0-42" fmla="*/ 156755 h 3140411"/>
                  <a:gd name="connsiteX1-43" fmla="*/ 845223 w 845223"/>
                  <a:gd name="connsiteY1-44" fmla="*/ 0 h 3140411"/>
                  <a:gd name="connsiteX2-45" fmla="*/ 766846 w 845223"/>
                  <a:gd name="connsiteY2-46" fmla="*/ 3101224 h 3140411"/>
                  <a:gd name="connsiteX3-47" fmla="*/ 0 w 845223"/>
                  <a:gd name="connsiteY3-48" fmla="*/ 3140411 h 3140411"/>
                  <a:gd name="connsiteX4-49" fmla="*/ 143691 w 845223"/>
                  <a:gd name="connsiteY4-50" fmla="*/ 156755 h 3140411"/>
                  <a:gd name="connsiteX0-51" fmla="*/ 143691 w 845223"/>
                  <a:gd name="connsiteY0-52" fmla="*/ 156755 h 3140411"/>
                  <a:gd name="connsiteX1-53" fmla="*/ 845223 w 845223"/>
                  <a:gd name="connsiteY1-54" fmla="*/ 0 h 3140411"/>
                  <a:gd name="connsiteX2-55" fmla="*/ 714595 w 845223"/>
                  <a:gd name="connsiteY2-56" fmla="*/ 3088161 h 3140411"/>
                  <a:gd name="connsiteX3-57" fmla="*/ 0 w 845223"/>
                  <a:gd name="connsiteY3-58" fmla="*/ 3140411 h 3140411"/>
                  <a:gd name="connsiteX4-59" fmla="*/ 143691 w 845223"/>
                  <a:gd name="connsiteY4-60" fmla="*/ 156755 h 3140411"/>
                  <a:gd name="connsiteX0-61" fmla="*/ 143691 w 845223"/>
                  <a:gd name="connsiteY0-62" fmla="*/ 156755 h 3140411"/>
                  <a:gd name="connsiteX1-63" fmla="*/ 845223 w 845223"/>
                  <a:gd name="connsiteY1-64" fmla="*/ 0 h 3140411"/>
                  <a:gd name="connsiteX2-65" fmla="*/ 688469 w 845223"/>
                  <a:gd name="connsiteY2-66" fmla="*/ 3088161 h 3140411"/>
                  <a:gd name="connsiteX3-67" fmla="*/ 0 w 845223"/>
                  <a:gd name="connsiteY3-68" fmla="*/ 3140411 h 3140411"/>
                  <a:gd name="connsiteX4-69" fmla="*/ 143691 w 845223"/>
                  <a:gd name="connsiteY4-70" fmla="*/ 156755 h 3140411"/>
                  <a:gd name="connsiteX0-71" fmla="*/ 143691 w 845223"/>
                  <a:gd name="connsiteY0-72" fmla="*/ 156755 h 3140411"/>
                  <a:gd name="connsiteX1-73" fmla="*/ 845223 w 845223"/>
                  <a:gd name="connsiteY1-74" fmla="*/ 0 h 3140411"/>
                  <a:gd name="connsiteX2-75" fmla="*/ 740720 w 845223"/>
                  <a:gd name="connsiteY2-76" fmla="*/ 3088161 h 3140411"/>
                  <a:gd name="connsiteX3-77" fmla="*/ 0 w 845223"/>
                  <a:gd name="connsiteY3-78" fmla="*/ 3140411 h 3140411"/>
                  <a:gd name="connsiteX4-79" fmla="*/ 143691 w 845223"/>
                  <a:gd name="connsiteY4-80" fmla="*/ 156755 h 3140411"/>
                  <a:gd name="connsiteX0-81" fmla="*/ 143691 w 845223"/>
                  <a:gd name="connsiteY0-82" fmla="*/ 156755 h 3140411"/>
                  <a:gd name="connsiteX1-83" fmla="*/ 845223 w 845223"/>
                  <a:gd name="connsiteY1-84" fmla="*/ 0 h 3140411"/>
                  <a:gd name="connsiteX2-85" fmla="*/ 740720 w 845223"/>
                  <a:gd name="connsiteY2-86" fmla="*/ 3088161 h 3140411"/>
                  <a:gd name="connsiteX3-87" fmla="*/ 0 w 845223"/>
                  <a:gd name="connsiteY3-88" fmla="*/ 3140411 h 3140411"/>
                  <a:gd name="connsiteX4-89" fmla="*/ 143691 w 845223"/>
                  <a:gd name="connsiteY4-90" fmla="*/ 156755 h 3140411"/>
                  <a:gd name="connsiteX0-91" fmla="*/ 143691 w 874684"/>
                  <a:gd name="connsiteY0-92" fmla="*/ 156755 h 3140411"/>
                  <a:gd name="connsiteX1-93" fmla="*/ 845223 w 874684"/>
                  <a:gd name="connsiteY1-94" fmla="*/ 0 h 3140411"/>
                  <a:gd name="connsiteX2-95" fmla="*/ 718457 w 874684"/>
                  <a:gd name="connsiteY2-96" fmla="*/ 1210464 h 3140411"/>
                  <a:gd name="connsiteX3-97" fmla="*/ 740720 w 874684"/>
                  <a:gd name="connsiteY3-98" fmla="*/ 3088161 h 3140411"/>
                  <a:gd name="connsiteX4-99" fmla="*/ 0 w 874684"/>
                  <a:gd name="connsiteY4-100" fmla="*/ 3140411 h 3140411"/>
                  <a:gd name="connsiteX5" fmla="*/ 143691 w 874684"/>
                  <a:gd name="connsiteY5" fmla="*/ 156755 h 3140411"/>
                  <a:gd name="connsiteX0-101" fmla="*/ 143691 w 868738"/>
                  <a:gd name="connsiteY0-102" fmla="*/ 156755 h 3140411"/>
                  <a:gd name="connsiteX1-103" fmla="*/ 845223 w 868738"/>
                  <a:gd name="connsiteY1-104" fmla="*/ 0 h 3140411"/>
                  <a:gd name="connsiteX2-105" fmla="*/ 718457 w 868738"/>
                  <a:gd name="connsiteY2-106" fmla="*/ 1210464 h 3140411"/>
                  <a:gd name="connsiteX3-107" fmla="*/ 740720 w 868738"/>
                  <a:gd name="connsiteY3-108" fmla="*/ 3088161 h 3140411"/>
                  <a:gd name="connsiteX4-109" fmla="*/ 0 w 868738"/>
                  <a:gd name="connsiteY4-110" fmla="*/ 3140411 h 3140411"/>
                  <a:gd name="connsiteX5-111" fmla="*/ 143691 w 868738"/>
                  <a:gd name="connsiteY5-112" fmla="*/ 156755 h 3140411"/>
                  <a:gd name="connsiteX0-113" fmla="*/ 143691 w 796935"/>
                  <a:gd name="connsiteY0-114" fmla="*/ 182881 h 3166537"/>
                  <a:gd name="connsiteX1-115" fmla="*/ 766846 w 796935"/>
                  <a:gd name="connsiteY1-116" fmla="*/ 0 h 3166537"/>
                  <a:gd name="connsiteX2-117" fmla="*/ 718457 w 796935"/>
                  <a:gd name="connsiteY2-118" fmla="*/ 1236590 h 3166537"/>
                  <a:gd name="connsiteX3-119" fmla="*/ 740720 w 796935"/>
                  <a:gd name="connsiteY3-120" fmla="*/ 3114287 h 3166537"/>
                  <a:gd name="connsiteX4-121" fmla="*/ 0 w 796935"/>
                  <a:gd name="connsiteY4-122" fmla="*/ 3166537 h 3166537"/>
                  <a:gd name="connsiteX5-123" fmla="*/ 143691 w 796935"/>
                  <a:gd name="connsiteY5-124" fmla="*/ 182881 h 3166537"/>
                  <a:gd name="connsiteX0-125" fmla="*/ 143691 w 789538"/>
                  <a:gd name="connsiteY0-126" fmla="*/ 182881 h 3166537"/>
                  <a:gd name="connsiteX1-127" fmla="*/ 766846 w 789538"/>
                  <a:gd name="connsiteY1-128" fmla="*/ 0 h 3166537"/>
                  <a:gd name="connsiteX2-129" fmla="*/ 627017 w 789538"/>
                  <a:gd name="connsiteY2-130" fmla="*/ 1236590 h 3166537"/>
                  <a:gd name="connsiteX3-131" fmla="*/ 740720 w 789538"/>
                  <a:gd name="connsiteY3-132" fmla="*/ 3114287 h 3166537"/>
                  <a:gd name="connsiteX4-133" fmla="*/ 0 w 789538"/>
                  <a:gd name="connsiteY4-134" fmla="*/ 3166537 h 3166537"/>
                  <a:gd name="connsiteX5-135" fmla="*/ 143691 w 789538"/>
                  <a:gd name="connsiteY5-136" fmla="*/ 182881 h 3166537"/>
                  <a:gd name="connsiteX0-137" fmla="*/ 143691 w 789538"/>
                  <a:gd name="connsiteY0-138" fmla="*/ 182881 h 3166537"/>
                  <a:gd name="connsiteX1-139" fmla="*/ 766846 w 789538"/>
                  <a:gd name="connsiteY1-140" fmla="*/ 0 h 3166537"/>
                  <a:gd name="connsiteX2-141" fmla="*/ 627017 w 789538"/>
                  <a:gd name="connsiteY2-142" fmla="*/ 1236590 h 3166537"/>
                  <a:gd name="connsiteX3-143" fmla="*/ 740720 w 789538"/>
                  <a:gd name="connsiteY3-144" fmla="*/ 3114287 h 3166537"/>
                  <a:gd name="connsiteX4-145" fmla="*/ 0 w 789538"/>
                  <a:gd name="connsiteY4-146" fmla="*/ 3166537 h 3166537"/>
                  <a:gd name="connsiteX5-147" fmla="*/ 143691 w 789538"/>
                  <a:gd name="connsiteY5-148" fmla="*/ 182881 h 3166537"/>
                  <a:gd name="connsiteX0-149" fmla="*/ 143691 w 789538"/>
                  <a:gd name="connsiteY0-150" fmla="*/ 182881 h 3166537"/>
                  <a:gd name="connsiteX1-151" fmla="*/ 766846 w 789538"/>
                  <a:gd name="connsiteY1-152" fmla="*/ 0 h 3166537"/>
                  <a:gd name="connsiteX2-153" fmla="*/ 627017 w 789538"/>
                  <a:gd name="connsiteY2-154" fmla="*/ 1236590 h 3166537"/>
                  <a:gd name="connsiteX3-155" fmla="*/ 740720 w 789538"/>
                  <a:gd name="connsiteY3-156" fmla="*/ 3114287 h 3166537"/>
                  <a:gd name="connsiteX4-157" fmla="*/ 0 w 789538"/>
                  <a:gd name="connsiteY4-158" fmla="*/ 3166537 h 3166537"/>
                  <a:gd name="connsiteX5-159" fmla="*/ 143691 w 789538"/>
                  <a:gd name="connsiteY5-160" fmla="*/ 182881 h 3166537"/>
                  <a:gd name="connsiteX0-161" fmla="*/ 143691 w 798801"/>
                  <a:gd name="connsiteY0-162" fmla="*/ 182881 h 3166537"/>
                  <a:gd name="connsiteX1-163" fmla="*/ 766846 w 798801"/>
                  <a:gd name="connsiteY1-164" fmla="*/ 0 h 3166537"/>
                  <a:gd name="connsiteX2-165" fmla="*/ 627017 w 798801"/>
                  <a:gd name="connsiteY2-166" fmla="*/ 1236590 h 3166537"/>
                  <a:gd name="connsiteX3-167" fmla="*/ 740720 w 798801"/>
                  <a:gd name="connsiteY3-168" fmla="*/ 3114287 h 3166537"/>
                  <a:gd name="connsiteX4-169" fmla="*/ 0 w 798801"/>
                  <a:gd name="connsiteY4-170" fmla="*/ 3166537 h 3166537"/>
                  <a:gd name="connsiteX5-171" fmla="*/ 143691 w 798801"/>
                  <a:gd name="connsiteY5-172" fmla="*/ 182881 h 3166537"/>
                  <a:gd name="connsiteX0-173" fmla="*/ 143691 w 787332"/>
                  <a:gd name="connsiteY0-174" fmla="*/ 169818 h 3153474"/>
                  <a:gd name="connsiteX1-175" fmla="*/ 753783 w 787332"/>
                  <a:gd name="connsiteY1-176" fmla="*/ 0 h 3153474"/>
                  <a:gd name="connsiteX2-177" fmla="*/ 627017 w 787332"/>
                  <a:gd name="connsiteY2-178" fmla="*/ 1223527 h 3153474"/>
                  <a:gd name="connsiteX3-179" fmla="*/ 740720 w 787332"/>
                  <a:gd name="connsiteY3-180" fmla="*/ 3101224 h 3153474"/>
                  <a:gd name="connsiteX4-181" fmla="*/ 0 w 787332"/>
                  <a:gd name="connsiteY4-182" fmla="*/ 3153474 h 3153474"/>
                  <a:gd name="connsiteX5-183" fmla="*/ 143691 w 787332"/>
                  <a:gd name="connsiteY5-184" fmla="*/ 169818 h 3153474"/>
                  <a:gd name="connsiteX0-185" fmla="*/ 143691 w 820070"/>
                  <a:gd name="connsiteY0-186" fmla="*/ 169818 h 3153474"/>
                  <a:gd name="connsiteX1-187" fmla="*/ 753783 w 820070"/>
                  <a:gd name="connsiteY1-188" fmla="*/ 0 h 3153474"/>
                  <a:gd name="connsiteX2-189" fmla="*/ 627017 w 820070"/>
                  <a:gd name="connsiteY2-190" fmla="*/ 1223527 h 3153474"/>
                  <a:gd name="connsiteX3-191" fmla="*/ 740720 w 820070"/>
                  <a:gd name="connsiteY3-192" fmla="*/ 3101224 h 3153474"/>
                  <a:gd name="connsiteX4-193" fmla="*/ 0 w 820070"/>
                  <a:gd name="connsiteY4-194" fmla="*/ 3153474 h 3153474"/>
                  <a:gd name="connsiteX5-195" fmla="*/ 143691 w 820070"/>
                  <a:gd name="connsiteY5-196" fmla="*/ 169818 h 3153474"/>
                  <a:gd name="connsiteX0-197" fmla="*/ 143691 w 820070"/>
                  <a:gd name="connsiteY0-198" fmla="*/ 235132 h 3153474"/>
                  <a:gd name="connsiteX1-199" fmla="*/ 753783 w 820070"/>
                  <a:gd name="connsiteY1-200" fmla="*/ 0 h 3153474"/>
                  <a:gd name="connsiteX2-201" fmla="*/ 627017 w 820070"/>
                  <a:gd name="connsiteY2-202" fmla="*/ 1223527 h 3153474"/>
                  <a:gd name="connsiteX3-203" fmla="*/ 740720 w 820070"/>
                  <a:gd name="connsiteY3-204" fmla="*/ 3101224 h 3153474"/>
                  <a:gd name="connsiteX4-205" fmla="*/ 0 w 820070"/>
                  <a:gd name="connsiteY4-206" fmla="*/ 3153474 h 3153474"/>
                  <a:gd name="connsiteX5-207" fmla="*/ 143691 w 820070"/>
                  <a:gd name="connsiteY5-208" fmla="*/ 235132 h 3153474"/>
                  <a:gd name="connsiteX0-209" fmla="*/ 143691 w 864615"/>
                  <a:gd name="connsiteY0-210" fmla="*/ 235132 h 3153474"/>
                  <a:gd name="connsiteX1-211" fmla="*/ 806034 w 864615"/>
                  <a:gd name="connsiteY1-212" fmla="*/ 0 h 3153474"/>
                  <a:gd name="connsiteX2-213" fmla="*/ 627017 w 864615"/>
                  <a:gd name="connsiteY2-214" fmla="*/ 1223527 h 3153474"/>
                  <a:gd name="connsiteX3-215" fmla="*/ 740720 w 864615"/>
                  <a:gd name="connsiteY3-216" fmla="*/ 3101224 h 3153474"/>
                  <a:gd name="connsiteX4-217" fmla="*/ 0 w 864615"/>
                  <a:gd name="connsiteY4-218" fmla="*/ 3153474 h 3153474"/>
                  <a:gd name="connsiteX5-219" fmla="*/ 143691 w 864615"/>
                  <a:gd name="connsiteY5-220" fmla="*/ 235132 h 3153474"/>
                  <a:gd name="connsiteX0-221" fmla="*/ 143691 w 806034"/>
                  <a:gd name="connsiteY0-222" fmla="*/ 235132 h 3153474"/>
                  <a:gd name="connsiteX1-223" fmla="*/ 806034 w 806034"/>
                  <a:gd name="connsiteY1-224" fmla="*/ 0 h 3153474"/>
                  <a:gd name="connsiteX2-225" fmla="*/ 627017 w 806034"/>
                  <a:gd name="connsiteY2-226" fmla="*/ 1223527 h 3153474"/>
                  <a:gd name="connsiteX3-227" fmla="*/ 740720 w 806034"/>
                  <a:gd name="connsiteY3-228" fmla="*/ 3101224 h 3153474"/>
                  <a:gd name="connsiteX4-229" fmla="*/ 0 w 806034"/>
                  <a:gd name="connsiteY4-230" fmla="*/ 3153474 h 3153474"/>
                  <a:gd name="connsiteX5-231" fmla="*/ 143691 w 806034"/>
                  <a:gd name="connsiteY5-232" fmla="*/ 235132 h 3153474"/>
                  <a:gd name="connsiteX0-233" fmla="*/ 143691 w 806034"/>
                  <a:gd name="connsiteY0-234" fmla="*/ 235132 h 3153474"/>
                  <a:gd name="connsiteX1-235" fmla="*/ 806034 w 806034"/>
                  <a:gd name="connsiteY1-236" fmla="*/ 0 h 3153474"/>
                  <a:gd name="connsiteX2-237" fmla="*/ 627017 w 806034"/>
                  <a:gd name="connsiteY2-238" fmla="*/ 1223527 h 3153474"/>
                  <a:gd name="connsiteX3-239" fmla="*/ 740720 w 806034"/>
                  <a:gd name="connsiteY3-240" fmla="*/ 3101224 h 3153474"/>
                  <a:gd name="connsiteX4-241" fmla="*/ 0 w 806034"/>
                  <a:gd name="connsiteY4-242" fmla="*/ 3153474 h 3153474"/>
                  <a:gd name="connsiteX5-243" fmla="*/ 143691 w 806034"/>
                  <a:gd name="connsiteY5-244" fmla="*/ 1641538 h 3153474"/>
                  <a:gd name="connsiteX6" fmla="*/ 143691 w 806034"/>
                  <a:gd name="connsiteY6" fmla="*/ 235132 h 3153474"/>
                  <a:gd name="connsiteX0-245" fmla="*/ 355 w 662698"/>
                  <a:gd name="connsiteY0-246" fmla="*/ 235132 h 3179600"/>
                  <a:gd name="connsiteX1-247" fmla="*/ 662698 w 662698"/>
                  <a:gd name="connsiteY1-248" fmla="*/ 0 h 3179600"/>
                  <a:gd name="connsiteX2-249" fmla="*/ 483681 w 662698"/>
                  <a:gd name="connsiteY2-250" fmla="*/ 1223527 h 3179600"/>
                  <a:gd name="connsiteX3-251" fmla="*/ 597384 w 662698"/>
                  <a:gd name="connsiteY3-252" fmla="*/ 3101224 h 3179600"/>
                  <a:gd name="connsiteX4-253" fmla="*/ 326927 w 662698"/>
                  <a:gd name="connsiteY4-254" fmla="*/ 3179600 h 3179600"/>
                  <a:gd name="connsiteX5-255" fmla="*/ 355 w 662698"/>
                  <a:gd name="connsiteY5-256" fmla="*/ 1641538 h 3179600"/>
                  <a:gd name="connsiteX6-257" fmla="*/ 355 w 662698"/>
                  <a:gd name="connsiteY6-258" fmla="*/ 235132 h 3179600"/>
                  <a:gd name="connsiteX0-259" fmla="*/ 0 w 662343"/>
                  <a:gd name="connsiteY0-260" fmla="*/ 235132 h 3179600"/>
                  <a:gd name="connsiteX1-261" fmla="*/ 662343 w 662343"/>
                  <a:gd name="connsiteY1-262" fmla="*/ 0 h 3179600"/>
                  <a:gd name="connsiteX2-263" fmla="*/ 483326 w 662343"/>
                  <a:gd name="connsiteY2-264" fmla="*/ 1223527 h 3179600"/>
                  <a:gd name="connsiteX3-265" fmla="*/ 597029 w 662343"/>
                  <a:gd name="connsiteY3-266" fmla="*/ 3101224 h 3179600"/>
                  <a:gd name="connsiteX4-267" fmla="*/ 326572 w 662343"/>
                  <a:gd name="connsiteY4-268" fmla="*/ 3179600 h 3179600"/>
                  <a:gd name="connsiteX5-269" fmla="*/ 261257 w 662343"/>
                  <a:gd name="connsiteY5-270" fmla="*/ 1510909 h 3179600"/>
                  <a:gd name="connsiteX6-271" fmla="*/ 0 w 662343"/>
                  <a:gd name="connsiteY6-272" fmla="*/ 235132 h 3179600"/>
                  <a:gd name="connsiteX0-273" fmla="*/ 0 w 662343"/>
                  <a:gd name="connsiteY0-274" fmla="*/ 235132 h 3179600"/>
                  <a:gd name="connsiteX1-275" fmla="*/ 662343 w 662343"/>
                  <a:gd name="connsiteY1-276" fmla="*/ 0 h 3179600"/>
                  <a:gd name="connsiteX2-277" fmla="*/ 483326 w 662343"/>
                  <a:gd name="connsiteY2-278" fmla="*/ 1223527 h 3179600"/>
                  <a:gd name="connsiteX3-279" fmla="*/ 597029 w 662343"/>
                  <a:gd name="connsiteY3-280" fmla="*/ 3101224 h 3179600"/>
                  <a:gd name="connsiteX4-281" fmla="*/ 326572 w 662343"/>
                  <a:gd name="connsiteY4-282" fmla="*/ 3179600 h 3179600"/>
                  <a:gd name="connsiteX5-283" fmla="*/ 261257 w 662343"/>
                  <a:gd name="connsiteY5-284" fmla="*/ 1510909 h 3179600"/>
                  <a:gd name="connsiteX6-285" fmla="*/ 0 w 662343"/>
                  <a:gd name="connsiteY6-286" fmla="*/ 235132 h 3179600"/>
                  <a:gd name="connsiteX0-287" fmla="*/ 63736 w 438696"/>
                  <a:gd name="connsiteY0-288" fmla="*/ 130630 h 3179600"/>
                  <a:gd name="connsiteX1-289" fmla="*/ 438696 w 438696"/>
                  <a:gd name="connsiteY1-290" fmla="*/ 0 h 3179600"/>
                  <a:gd name="connsiteX2-291" fmla="*/ 259679 w 438696"/>
                  <a:gd name="connsiteY2-292" fmla="*/ 1223527 h 3179600"/>
                  <a:gd name="connsiteX3-293" fmla="*/ 373382 w 438696"/>
                  <a:gd name="connsiteY3-294" fmla="*/ 3101224 h 3179600"/>
                  <a:gd name="connsiteX4-295" fmla="*/ 102925 w 438696"/>
                  <a:gd name="connsiteY4-296" fmla="*/ 3179600 h 3179600"/>
                  <a:gd name="connsiteX5-297" fmla="*/ 37610 w 438696"/>
                  <a:gd name="connsiteY5-298" fmla="*/ 1510909 h 3179600"/>
                  <a:gd name="connsiteX6-299" fmla="*/ 63736 w 438696"/>
                  <a:gd name="connsiteY6-300" fmla="*/ 130630 h 3179600"/>
                  <a:gd name="connsiteX0-301" fmla="*/ 76994 w 451954"/>
                  <a:gd name="connsiteY0-302" fmla="*/ 130630 h 3179600"/>
                  <a:gd name="connsiteX1-303" fmla="*/ 451954 w 451954"/>
                  <a:gd name="connsiteY1-304" fmla="*/ 0 h 3179600"/>
                  <a:gd name="connsiteX2-305" fmla="*/ 272937 w 451954"/>
                  <a:gd name="connsiteY2-306" fmla="*/ 1223527 h 3179600"/>
                  <a:gd name="connsiteX3-307" fmla="*/ 386640 w 451954"/>
                  <a:gd name="connsiteY3-308" fmla="*/ 3101224 h 3179600"/>
                  <a:gd name="connsiteX4-309" fmla="*/ 116183 w 451954"/>
                  <a:gd name="connsiteY4-310" fmla="*/ 3179600 h 3179600"/>
                  <a:gd name="connsiteX5-311" fmla="*/ 50868 w 451954"/>
                  <a:gd name="connsiteY5-312" fmla="*/ 1510909 h 3179600"/>
                  <a:gd name="connsiteX6-313" fmla="*/ 76994 w 451954"/>
                  <a:gd name="connsiteY6-314" fmla="*/ 130630 h 3179600"/>
                  <a:gd name="connsiteX0-315" fmla="*/ 65237 w 440197"/>
                  <a:gd name="connsiteY0-316" fmla="*/ 130630 h 3179600"/>
                  <a:gd name="connsiteX1-317" fmla="*/ 440197 w 440197"/>
                  <a:gd name="connsiteY1-318" fmla="*/ 0 h 3179600"/>
                  <a:gd name="connsiteX2-319" fmla="*/ 261180 w 440197"/>
                  <a:gd name="connsiteY2-320" fmla="*/ 1223527 h 3179600"/>
                  <a:gd name="connsiteX3-321" fmla="*/ 374883 w 440197"/>
                  <a:gd name="connsiteY3-322" fmla="*/ 3101224 h 3179600"/>
                  <a:gd name="connsiteX4-323" fmla="*/ 104426 w 440197"/>
                  <a:gd name="connsiteY4-324" fmla="*/ 3179600 h 3179600"/>
                  <a:gd name="connsiteX5-325" fmla="*/ 39111 w 440197"/>
                  <a:gd name="connsiteY5-326" fmla="*/ 1510909 h 3179600"/>
                  <a:gd name="connsiteX6-327" fmla="*/ 65237 w 440197"/>
                  <a:gd name="connsiteY6-328" fmla="*/ 130630 h 3179600"/>
                  <a:gd name="connsiteX0-329" fmla="*/ 65237 w 440197"/>
                  <a:gd name="connsiteY0-330" fmla="*/ 130630 h 3179600"/>
                  <a:gd name="connsiteX1-331" fmla="*/ 440197 w 440197"/>
                  <a:gd name="connsiteY1-332" fmla="*/ 0 h 3179600"/>
                  <a:gd name="connsiteX2-333" fmla="*/ 261180 w 440197"/>
                  <a:gd name="connsiteY2-334" fmla="*/ 1223527 h 3179600"/>
                  <a:gd name="connsiteX3-335" fmla="*/ 374883 w 440197"/>
                  <a:gd name="connsiteY3-336" fmla="*/ 3101224 h 3179600"/>
                  <a:gd name="connsiteX4-337" fmla="*/ 104426 w 440197"/>
                  <a:gd name="connsiteY4-338" fmla="*/ 3179600 h 3179600"/>
                  <a:gd name="connsiteX5-339" fmla="*/ 39111 w 440197"/>
                  <a:gd name="connsiteY5-340" fmla="*/ 1510909 h 3179600"/>
                  <a:gd name="connsiteX6-341" fmla="*/ 65237 w 440197"/>
                  <a:gd name="connsiteY6-342" fmla="*/ 130630 h 3179600"/>
                  <a:gd name="connsiteX0-343" fmla="*/ 65237 w 407052"/>
                  <a:gd name="connsiteY0-344" fmla="*/ 0 h 3048970"/>
                  <a:gd name="connsiteX1-345" fmla="*/ 387945 w 407052"/>
                  <a:gd name="connsiteY1-346" fmla="*/ 13061 h 3048970"/>
                  <a:gd name="connsiteX2-347" fmla="*/ 261180 w 407052"/>
                  <a:gd name="connsiteY2-348" fmla="*/ 1092897 h 3048970"/>
                  <a:gd name="connsiteX3-349" fmla="*/ 374883 w 407052"/>
                  <a:gd name="connsiteY3-350" fmla="*/ 2970594 h 3048970"/>
                  <a:gd name="connsiteX4-351" fmla="*/ 104426 w 407052"/>
                  <a:gd name="connsiteY4-352" fmla="*/ 3048970 h 3048970"/>
                  <a:gd name="connsiteX5-353" fmla="*/ 39111 w 407052"/>
                  <a:gd name="connsiteY5-354" fmla="*/ 1380279 h 3048970"/>
                  <a:gd name="connsiteX6-355" fmla="*/ 65237 w 407052"/>
                  <a:gd name="connsiteY6-356" fmla="*/ 0 h 3048970"/>
                  <a:gd name="connsiteX0-357" fmla="*/ 88229 w 403918"/>
                  <a:gd name="connsiteY0-358" fmla="*/ 182882 h 3035909"/>
                  <a:gd name="connsiteX1-359" fmla="*/ 384811 w 403918"/>
                  <a:gd name="connsiteY1-360" fmla="*/ 0 h 3035909"/>
                  <a:gd name="connsiteX2-361" fmla="*/ 258046 w 403918"/>
                  <a:gd name="connsiteY2-362" fmla="*/ 1079836 h 3035909"/>
                  <a:gd name="connsiteX3-363" fmla="*/ 371749 w 403918"/>
                  <a:gd name="connsiteY3-364" fmla="*/ 2957533 h 3035909"/>
                  <a:gd name="connsiteX4-365" fmla="*/ 101292 w 403918"/>
                  <a:gd name="connsiteY4-366" fmla="*/ 3035909 h 3035909"/>
                  <a:gd name="connsiteX5-367" fmla="*/ 35977 w 403918"/>
                  <a:gd name="connsiteY5-368" fmla="*/ 1367218 h 3035909"/>
                  <a:gd name="connsiteX6-369" fmla="*/ 88229 w 403918"/>
                  <a:gd name="connsiteY6-370" fmla="*/ 182882 h 3035909"/>
                  <a:gd name="connsiteX0-371" fmla="*/ 91064 w 406753"/>
                  <a:gd name="connsiteY0-372" fmla="*/ 182882 h 3035909"/>
                  <a:gd name="connsiteX1-373" fmla="*/ 387646 w 406753"/>
                  <a:gd name="connsiteY1-374" fmla="*/ 0 h 3035909"/>
                  <a:gd name="connsiteX2-375" fmla="*/ 260881 w 406753"/>
                  <a:gd name="connsiteY2-376" fmla="*/ 1079836 h 3035909"/>
                  <a:gd name="connsiteX3-377" fmla="*/ 374584 w 406753"/>
                  <a:gd name="connsiteY3-378" fmla="*/ 2957533 h 3035909"/>
                  <a:gd name="connsiteX4-379" fmla="*/ 104127 w 406753"/>
                  <a:gd name="connsiteY4-380" fmla="*/ 3035909 h 3035909"/>
                  <a:gd name="connsiteX5-381" fmla="*/ 38812 w 406753"/>
                  <a:gd name="connsiteY5-382" fmla="*/ 1367218 h 3035909"/>
                  <a:gd name="connsiteX6-383" fmla="*/ 91064 w 406753"/>
                  <a:gd name="connsiteY6-384" fmla="*/ 182882 h 3035909"/>
                  <a:gd name="connsiteX0-385" fmla="*/ 57622 w 373311"/>
                  <a:gd name="connsiteY0-386" fmla="*/ 182882 h 3035909"/>
                  <a:gd name="connsiteX1-387" fmla="*/ 354204 w 373311"/>
                  <a:gd name="connsiteY1-388" fmla="*/ 0 h 3035909"/>
                  <a:gd name="connsiteX2-389" fmla="*/ 227439 w 373311"/>
                  <a:gd name="connsiteY2-390" fmla="*/ 1079836 h 3035909"/>
                  <a:gd name="connsiteX3-391" fmla="*/ 341142 w 373311"/>
                  <a:gd name="connsiteY3-392" fmla="*/ 2957533 h 3035909"/>
                  <a:gd name="connsiteX4-393" fmla="*/ 70685 w 373311"/>
                  <a:gd name="connsiteY4-394" fmla="*/ 3035909 h 3035909"/>
                  <a:gd name="connsiteX5-395" fmla="*/ 44558 w 373311"/>
                  <a:gd name="connsiteY5-396" fmla="*/ 1380281 h 3035909"/>
                  <a:gd name="connsiteX6-397" fmla="*/ 57622 w 373311"/>
                  <a:gd name="connsiteY6-398" fmla="*/ 182882 h 3035909"/>
                  <a:gd name="connsiteX0-399" fmla="*/ 15179 w 330868"/>
                  <a:gd name="connsiteY0-400" fmla="*/ 182882 h 3035909"/>
                  <a:gd name="connsiteX1-401" fmla="*/ 311761 w 330868"/>
                  <a:gd name="connsiteY1-402" fmla="*/ 0 h 3035909"/>
                  <a:gd name="connsiteX2-403" fmla="*/ 184996 w 330868"/>
                  <a:gd name="connsiteY2-404" fmla="*/ 1079836 h 3035909"/>
                  <a:gd name="connsiteX3-405" fmla="*/ 298699 w 330868"/>
                  <a:gd name="connsiteY3-406" fmla="*/ 2957533 h 3035909"/>
                  <a:gd name="connsiteX4-407" fmla="*/ 28242 w 330868"/>
                  <a:gd name="connsiteY4-408" fmla="*/ 3035909 h 3035909"/>
                  <a:gd name="connsiteX5-409" fmla="*/ 2115 w 330868"/>
                  <a:gd name="connsiteY5-410" fmla="*/ 1380281 h 3035909"/>
                  <a:gd name="connsiteX6-411" fmla="*/ 15179 w 330868"/>
                  <a:gd name="connsiteY6-412" fmla="*/ 182882 h 3035909"/>
                  <a:gd name="connsiteX0-413" fmla="*/ 41305 w 330868"/>
                  <a:gd name="connsiteY0-414" fmla="*/ 182882 h 3035909"/>
                  <a:gd name="connsiteX1-415" fmla="*/ 311761 w 330868"/>
                  <a:gd name="connsiteY1-416" fmla="*/ 0 h 3035909"/>
                  <a:gd name="connsiteX2-417" fmla="*/ 184996 w 330868"/>
                  <a:gd name="connsiteY2-418" fmla="*/ 1079836 h 3035909"/>
                  <a:gd name="connsiteX3-419" fmla="*/ 298699 w 330868"/>
                  <a:gd name="connsiteY3-420" fmla="*/ 2957533 h 3035909"/>
                  <a:gd name="connsiteX4-421" fmla="*/ 28242 w 330868"/>
                  <a:gd name="connsiteY4-422" fmla="*/ 3035909 h 3035909"/>
                  <a:gd name="connsiteX5-423" fmla="*/ 2115 w 330868"/>
                  <a:gd name="connsiteY5-424" fmla="*/ 1380281 h 3035909"/>
                  <a:gd name="connsiteX6-425" fmla="*/ 41305 w 330868"/>
                  <a:gd name="connsiteY6-426" fmla="*/ 182882 h 3035909"/>
                  <a:gd name="connsiteX0-427" fmla="*/ 28242 w 330868"/>
                  <a:gd name="connsiteY0-428" fmla="*/ 91442 h 3035909"/>
                  <a:gd name="connsiteX1-429" fmla="*/ 311761 w 330868"/>
                  <a:gd name="connsiteY1-430" fmla="*/ 0 h 3035909"/>
                  <a:gd name="connsiteX2-431" fmla="*/ 184996 w 330868"/>
                  <a:gd name="connsiteY2-432" fmla="*/ 1079836 h 3035909"/>
                  <a:gd name="connsiteX3-433" fmla="*/ 298699 w 330868"/>
                  <a:gd name="connsiteY3-434" fmla="*/ 2957533 h 3035909"/>
                  <a:gd name="connsiteX4-435" fmla="*/ 28242 w 330868"/>
                  <a:gd name="connsiteY4-436" fmla="*/ 3035909 h 3035909"/>
                  <a:gd name="connsiteX5-437" fmla="*/ 2115 w 330868"/>
                  <a:gd name="connsiteY5-438" fmla="*/ 1380281 h 3035909"/>
                  <a:gd name="connsiteX6-439" fmla="*/ 28242 w 330868"/>
                  <a:gd name="connsiteY6-440" fmla="*/ 91442 h 3035909"/>
                  <a:gd name="connsiteX0-441" fmla="*/ 54368 w 330868"/>
                  <a:gd name="connsiteY0-442" fmla="*/ 0 h 3048970"/>
                  <a:gd name="connsiteX1-443" fmla="*/ 311761 w 330868"/>
                  <a:gd name="connsiteY1-444" fmla="*/ 13061 h 3048970"/>
                  <a:gd name="connsiteX2-445" fmla="*/ 184996 w 330868"/>
                  <a:gd name="connsiteY2-446" fmla="*/ 1092897 h 3048970"/>
                  <a:gd name="connsiteX3-447" fmla="*/ 298699 w 330868"/>
                  <a:gd name="connsiteY3-448" fmla="*/ 2970594 h 3048970"/>
                  <a:gd name="connsiteX4-449" fmla="*/ 28242 w 330868"/>
                  <a:gd name="connsiteY4-450" fmla="*/ 3048970 h 3048970"/>
                  <a:gd name="connsiteX5-451" fmla="*/ 2115 w 330868"/>
                  <a:gd name="connsiteY5-452" fmla="*/ 1393342 h 3048970"/>
                  <a:gd name="connsiteX6-453" fmla="*/ 54368 w 330868"/>
                  <a:gd name="connsiteY6-454" fmla="*/ 0 h 3048970"/>
                  <a:gd name="connsiteX0-455" fmla="*/ 54368 w 330868"/>
                  <a:gd name="connsiteY0-456" fmla="*/ 0 h 3048970"/>
                  <a:gd name="connsiteX1-457" fmla="*/ 246447 w 330868"/>
                  <a:gd name="connsiteY1-458" fmla="*/ 91439 h 3048970"/>
                  <a:gd name="connsiteX2-459" fmla="*/ 184996 w 330868"/>
                  <a:gd name="connsiteY2-460" fmla="*/ 1092897 h 3048970"/>
                  <a:gd name="connsiteX3-461" fmla="*/ 298699 w 330868"/>
                  <a:gd name="connsiteY3-462" fmla="*/ 2970594 h 3048970"/>
                  <a:gd name="connsiteX4-463" fmla="*/ 28242 w 330868"/>
                  <a:gd name="connsiteY4-464" fmla="*/ 3048970 h 3048970"/>
                  <a:gd name="connsiteX5-465" fmla="*/ 2115 w 330868"/>
                  <a:gd name="connsiteY5-466" fmla="*/ 1393342 h 3048970"/>
                  <a:gd name="connsiteX6-467" fmla="*/ 54368 w 330868"/>
                  <a:gd name="connsiteY6-468" fmla="*/ 0 h 3048970"/>
                  <a:gd name="connsiteX0-469" fmla="*/ 54368 w 330868"/>
                  <a:gd name="connsiteY0-470" fmla="*/ 0 h 3048970"/>
                  <a:gd name="connsiteX1-471" fmla="*/ 220321 w 330868"/>
                  <a:gd name="connsiteY1-472" fmla="*/ 39187 h 3048970"/>
                  <a:gd name="connsiteX2-473" fmla="*/ 184996 w 330868"/>
                  <a:gd name="connsiteY2-474" fmla="*/ 1092897 h 3048970"/>
                  <a:gd name="connsiteX3-475" fmla="*/ 298699 w 330868"/>
                  <a:gd name="connsiteY3-476" fmla="*/ 2970594 h 3048970"/>
                  <a:gd name="connsiteX4-477" fmla="*/ 28242 w 330868"/>
                  <a:gd name="connsiteY4-478" fmla="*/ 3048970 h 3048970"/>
                  <a:gd name="connsiteX5-479" fmla="*/ 2115 w 330868"/>
                  <a:gd name="connsiteY5-480" fmla="*/ 1393342 h 3048970"/>
                  <a:gd name="connsiteX6-481" fmla="*/ 54368 w 330868"/>
                  <a:gd name="connsiteY6-482" fmla="*/ 0 h 3048970"/>
                  <a:gd name="connsiteX0-483" fmla="*/ 54368 w 376148"/>
                  <a:gd name="connsiteY0-484" fmla="*/ 0 h 3048970"/>
                  <a:gd name="connsiteX1-485" fmla="*/ 220321 w 376148"/>
                  <a:gd name="connsiteY1-486" fmla="*/ 39187 h 3048970"/>
                  <a:gd name="connsiteX2-487" fmla="*/ 367876 w 376148"/>
                  <a:gd name="connsiteY2-488" fmla="*/ 1119022 h 3048970"/>
                  <a:gd name="connsiteX3-489" fmla="*/ 298699 w 376148"/>
                  <a:gd name="connsiteY3-490" fmla="*/ 2970594 h 3048970"/>
                  <a:gd name="connsiteX4-491" fmla="*/ 28242 w 376148"/>
                  <a:gd name="connsiteY4-492" fmla="*/ 3048970 h 3048970"/>
                  <a:gd name="connsiteX5-493" fmla="*/ 2115 w 376148"/>
                  <a:gd name="connsiteY5-494" fmla="*/ 1393342 h 3048970"/>
                  <a:gd name="connsiteX6-495" fmla="*/ 54368 w 376148"/>
                  <a:gd name="connsiteY6-496" fmla="*/ 0 h 3048970"/>
                  <a:gd name="connsiteX0-497" fmla="*/ 26126 w 347906"/>
                  <a:gd name="connsiteY0-498" fmla="*/ 0 h 3048970"/>
                  <a:gd name="connsiteX1-499" fmla="*/ 192079 w 347906"/>
                  <a:gd name="connsiteY1-500" fmla="*/ 39187 h 3048970"/>
                  <a:gd name="connsiteX2-501" fmla="*/ 339634 w 347906"/>
                  <a:gd name="connsiteY2-502" fmla="*/ 1119022 h 3048970"/>
                  <a:gd name="connsiteX3-503" fmla="*/ 270457 w 347906"/>
                  <a:gd name="connsiteY3-504" fmla="*/ 2970594 h 3048970"/>
                  <a:gd name="connsiteX4-505" fmla="*/ 0 w 347906"/>
                  <a:gd name="connsiteY4-506" fmla="*/ 3048970 h 3048970"/>
                  <a:gd name="connsiteX5-507" fmla="*/ 52250 w 347906"/>
                  <a:gd name="connsiteY5-508" fmla="*/ 1419468 h 3048970"/>
                  <a:gd name="connsiteX6-509" fmla="*/ 26126 w 347906"/>
                  <a:gd name="connsiteY6-510" fmla="*/ 0 h 3048970"/>
                  <a:gd name="connsiteX0-511" fmla="*/ 26126 w 347906"/>
                  <a:gd name="connsiteY0-512" fmla="*/ 0 h 3048970"/>
                  <a:gd name="connsiteX1-513" fmla="*/ 192079 w 347906"/>
                  <a:gd name="connsiteY1-514" fmla="*/ 39187 h 3048970"/>
                  <a:gd name="connsiteX2-515" fmla="*/ 339634 w 347906"/>
                  <a:gd name="connsiteY2-516" fmla="*/ 1119022 h 3048970"/>
                  <a:gd name="connsiteX3-517" fmla="*/ 270457 w 347906"/>
                  <a:gd name="connsiteY3-518" fmla="*/ 2970594 h 3048970"/>
                  <a:gd name="connsiteX4-519" fmla="*/ 0 w 347906"/>
                  <a:gd name="connsiteY4-520" fmla="*/ 3048970 h 3048970"/>
                  <a:gd name="connsiteX5-521" fmla="*/ 52250 w 347906"/>
                  <a:gd name="connsiteY5-522" fmla="*/ 1419468 h 3048970"/>
                  <a:gd name="connsiteX6-523" fmla="*/ 26126 w 347906"/>
                  <a:gd name="connsiteY6-524" fmla="*/ 0 h 3048970"/>
                  <a:gd name="connsiteX0-525" fmla="*/ 26126 w 347906"/>
                  <a:gd name="connsiteY0-526" fmla="*/ 0 h 3048970"/>
                  <a:gd name="connsiteX1-527" fmla="*/ 192079 w 347906"/>
                  <a:gd name="connsiteY1-528" fmla="*/ 39187 h 3048970"/>
                  <a:gd name="connsiteX2-529" fmla="*/ 339634 w 347906"/>
                  <a:gd name="connsiteY2-530" fmla="*/ 1119022 h 3048970"/>
                  <a:gd name="connsiteX3-531" fmla="*/ 270457 w 347906"/>
                  <a:gd name="connsiteY3-532" fmla="*/ 2970594 h 3048970"/>
                  <a:gd name="connsiteX4-533" fmla="*/ 0 w 347906"/>
                  <a:gd name="connsiteY4-534" fmla="*/ 3048970 h 3048970"/>
                  <a:gd name="connsiteX5-535" fmla="*/ 156753 w 347906"/>
                  <a:gd name="connsiteY5-536" fmla="*/ 1458656 h 3048970"/>
                  <a:gd name="connsiteX6-537" fmla="*/ 26126 w 347906"/>
                  <a:gd name="connsiteY6-538" fmla="*/ 0 h 3048970"/>
                  <a:gd name="connsiteX0-539" fmla="*/ 26126 w 398891"/>
                  <a:gd name="connsiteY0-540" fmla="*/ 0 h 3048970"/>
                  <a:gd name="connsiteX1-541" fmla="*/ 192079 w 398891"/>
                  <a:gd name="connsiteY1-542" fmla="*/ 39187 h 3048970"/>
                  <a:gd name="connsiteX2-543" fmla="*/ 391885 w 398891"/>
                  <a:gd name="connsiteY2-544" fmla="*/ 1119022 h 3048970"/>
                  <a:gd name="connsiteX3-545" fmla="*/ 270457 w 398891"/>
                  <a:gd name="connsiteY3-546" fmla="*/ 2970594 h 3048970"/>
                  <a:gd name="connsiteX4-547" fmla="*/ 0 w 398891"/>
                  <a:gd name="connsiteY4-548" fmla="*/ 3048970 h 3048970"/>
                  <a:gd name="connsiteX5-549" fmla="*/ 156753 w 398891"/>
                  <a:gd name="connsiteY5-550" fmla="*/ 1458656 h 3048970"/>
                  <a:gd name="connsiteX6-551" fmla="*/ 26126 w 398891"/>
                  <a:gd name="connsiteY6-552" fmla="*/ 0 h 3048970"/>
                  <a:gd name="connsiteX0-553" fmla="*/ 26126 w 400157"/>
                  <a:gd name="connsiteY0-554" fmla="*/ 65316 h 3114286"/>
                  <a:gd name="connsiteX1-555" fmla="*/ 244331 w 400157"/>
                  <a:gd name="connsiteY1-556" fmla="*/ 0 h 3114286"/>
                  <a:gd name="connsiteX2-557" fmla="*/ 391885 w 400157"/>
                  <a:gd name="connsiteY2-558" fmla="*/ 1184338 h 3114286"/>
                  <a:gd name="connsiteX3-559" fmla="*/ 270457 w 400157"/>
                  <a:gd name="connsiteY3-560" fmla="*/ 3035910 h 3114286"/>
                  <a:gd name="connsiteX4-561" fmla="*/ 0 w 400157"/>
                  <a:gd name="connsiteY4-562" fmla="*/ 3114286 h 3114286"/>
                  <a:gd name="connsiteX5-563" fmla="*/ 156753 w 400157"/>
                  <a:gd name="connsiteY5-564" fmla="*/ 1523972 h 3114286"/>
                  <a:gd name="connsiteX6-565" fmla="*/ 26126 w 400157"/>
                  <a:gd name="connsiteY6-566" fmla="*/ 65316 h 3114286"/>
                  <a:gd name="connsiteX0-567" fmla="*/ 143692 w 400157"/>
                  <a:gd name="connsiteY0-568" fmla="*/ 78378 h 3114286"/>
                  <a:gd name="connsiteX1-569" fmla="*/ 244331 w 400157"/>
                  <a:gd name="connsiteY1-570" fmla="*/ 0 h 3114286"/>
                  <a:gd name="connsiteX2-571" fmla="*/ 391885 w 400157"/>
                  <a:gd name="connsiteY2-572" fmla="*/ 1184338 h 3114286"/>
                  <a:gd name="connsiteX3-573" fmla="*/ 270457 w 400157"/>
                  <a:gd name="connsiteY3-574" fmla="*/ 3035910 h 3114286"/>
                  <a:gd name="connsiteX4-575" fmla="*/ 0 w 400157"/>
                  <a:gd name="connsiteY4-576" fmla="*/ 3114286 h 3114286"/>
                  <a:gd name="connsiteX5-577" fmla="*/ 156753 w 400157"/>
                  <a:gd name="connsiteY5-578" fmla="*/ 1523972 h 3114286"/>
                  <a:gd name="connsiteX6-579" fmla="*/ 143692 w 400157"/>
                  <a:gd name="connsiteY6-580" fmla="*/ 78378 h 3114286"/>
                  <a:gd name="connsiteX0-581" fmla="*/ 143692 w 400157"/>
                  <a:gd name="connsiteY0-582" fmla="*/ 78378 h 3114286"/>
                  <a:gd name="connsiteX1-583" fmla="*/ 244331 w 400157"/>
                  <a:gd name="connsiteY1-584" fmla="*/ 0 h 3114286"/>
                  <a:gd name="connsiteX2-585" fmla="*/ 391885 w 400157"/>
                  <a:gd name="connsiteY2-586" fmla="*/ 1184338 h 3114286"/>
                  <a:gd name="connsiteX3-587" fmla="*/ 270457 w 400157"/>
                  <a:gd name="connsiteY3-588" fmla="*/ 3035910 h 3114286"/>
                  <a:gd name="connsiteX4-589" fmla="*/ 0 w 400157"/>
                  <a:gd name="connsiteY4-590" fmla="*/ 3114286 h 3114286"/>
                  <a:gd name="connsiteX5-591" fmla="*/ 156753 w 400157"/>
                  <a:gd name="connsiteY5-592" fmla="*/ 1523972 h 3114286"/>
                  <a:gd name="connsiteX6-593" fmla="*/ 143692 w 400157"/>
                  <a:gd name="connsiteY6-594" fmla="*/ 78378 h 3114286"/>
                  <a:gd name="connsiteX0-595" fmla="*/ 143692 w 400157"/>
                  <a:gd name="connsiteY0-596" fmla="*/ 78378 h 3114286"/>
                  <a:gd name="connsiteX1-597" fmla="*/ 244331 w 400157"/>
                  <a:gd name="connsiteY1-598" fmla="*/ 0 h 3114286"/>
                  <a:gd name="connsiteX2-599" fmla="*/ 391885 w 400157"/>
                  <a:gd name="connsiteY2-600" fmla="*/ 1184338 h 3114286"/>
                  <a:gd name="connsiteX3-601" fmla="*/ 270457 w 400157"/>
                  <a:gd name="connsiteY3-602" fmla="*/ 3035910 h 3114286"/>
                  <a:gd name="connsiteX4-603" fmla="*/ 0 w 400157"/>
                  <a:gd name="connsiteY4-604" fmla="*/ 3114286 h 3114286"/>
                  <a:gd name="connsiteX5-605" fmla="*/ 209005 w 400157"/>
                  <a:gd name="connsiteY5-606" fmla="*/ 1537035 h 3114286"/>
                  <a:gd name="connsiteX6-607" fmla="*/ 143692 w 400157"/>
                  <a:gd name="connsiteY6-608" fmla="*/ 78378 h 3114286"/>
                  <a:gd name="connsiteX0-609" fmla="*/ 143692 w 400157"/>
                  <a:gd name="connsiteY0-610" fmla="*/ 78378 h 3114286"/>
                  <a:gd name="connsiteX1-611" fmla="*/ 244331 w 400157"/>
                  <a:gd name="connsiteY1-612" fmla="*/ 0 h 3114286"/>
                  <a:gd name="connsiteX2-613" fmla="*/ 391885 w 400157"/>
                  <a:gd name="connsiteY2-614" fmla="*/ 1184338 h 3114286"/>
                  <a:gd name="connsiteX3-615" fmla="*/ 270457 w 400157"/>
                  <a:gd name="connsiteY3-616" fmla="*/ 3035910 h 3114286"/>
                  <a:gd name="connsiteX4-617" fmla="*/ 0 w 400157"/>
                  <a:gd name="connsiteY4-618" fmla="*/ 3114286 h 3114286"/>
                  <a:gd name="connsiteX5-619" fmla="*/ 209005 w 400157"/>
                  <a:gd name="connsiteY5-620" fmla="*/ 1537035 h 3114286"/>
                  <a:gd name="connsiteX6-621" fmla="*/ 143692 w 400157"/>
                  <a:gd name="connsiteY6-622" fmla="*/ 78378 h 3114286"/>
                  <a:gd name="connsiteX0-623" fmla="*/ 143692 w 414148"/>
                  <a:gd name="connsiteY0-624" fmla="*/ 169818 h 3205726"/>
                  <a:gd name="connsiteX1-625" fmla="*/ 414148 w 414148"/>
                  <a:gd name="connsiteY1-626" fmla="*/ 0 h 3205726"/>
                  <a:gd name="connsiteX2-627" fmla="*/ 391885 w 414148"/>
                  <a:gd name="connsiteY2-628" fmla="*/ 1275778 h 3205726"/>
                  <a:gd name="connsiteX3-629" fmla="*/ 270457 w 414148"/>
                  <a:gd name="connsiteY3-630" fmla="*/ 3127350 h 3205726"/>
                  <a:gd name="connsiteX4-631" fmla="*/ 0 w 414148"/>
                  <a:gd name="connsiteY4-632" fmla="*/ 3205726 h 3205726"/>
                  <a:gd name="connsiteX5-633" fmla="*/ 209005 w 414148"/>
                  <a:gd name="connsiteY5-634" fmla="*/ 1628475 h 3205726"/>
                  <a:gd name="connsiteX6-635" fmla="*/ 143692 w 414148"/>
                  <a:gd name="connsiteY6-636" fmla="*/ 169818 h 3205726"/>
                  <a:gd name="connsiteX0-637" fmla="*/ 261258 w 414148"/>
                  <a:gd name="connsiteY0-638" fmla="*/ 169818 h 3205726"/>
                  <a:gd name="connsiteX1-639" fmla="*/ 414148 w 414148"/>
                  <a:gd name="connsiteY1-640" fmla="*/ 0 h 3205726"/>
                  <a:gd name="connsiteX2-641" fmla="*/ 391885 w 414148"/>
                  <a:gd name="connsiteY2-642" fmla="*/ 1275778 h 3205726"/>
                  <a:gd name="connsiteX3-643" fmla="*/ 270457 w 414148"/>
                  <a:gd name="connsiteY3-644" fmla="*/ 3127350 h 3205726"/>
                  <a:gd name="connsiteX4-645" fmla="*/ 0 w 414148"/>
                  <a:gd name="connsiteY4-646" fmla="*/ 3205726 h 3205726"/>
                  <a:gd name="connsiteX5-647" fmla="*/ 209005 w 414148"/>
                  <a:gd name="connsiteY5-648" fmla="*/ 1628475 h 3205726"/>
                  <a:gd name="connsiteX6-649" fmla="*/ 261258 w 414148"/>
                  <a:gd name="connsiteY6-650" fmla="*/ 169818 h 3205726"/>
                  <a:gd name="connsiteX0-651" fmla="*/ 261258 w 414148"/>
                  <a:gd name="connsiteY0-652" fmla="*/ 0 h 3244914"/>
                  <a:gd name="connsiteX1-653" fmla="*/ 414148 w 414148"/>
                  <a:gd name="connsiteY1-654" fmla="*/ 39188 h 3244914"/>
                  <a:gd name="connsiteX2-655" fmla="*/ 391885 w 414148"/>
                  <a:gd name="connsiteY2-656" fmla="*/ 1314966 h 3244914"/>
                  <a:gd name="connsiteX3-657" fmla="*/ 270457 w 414148"/>
                  <a:gd name="connsiteY3-658" fmla="*/ 3166538 h 3244914"/>
                  <a:gd name="connsiteX4-659" fmla="*/ 0 w 414148"/>
                  <a:gd name="connsiteY4-660" fmla="*/ 3244914 h 3244914"/>
                  <a:gd name="connsiteX5-661" fmla="*/ 209005 w 414148"/>
                  <a:gd name="connsiteY5-662" fmla="*/ 1667663 h 3244914"/>
                  <a:gd name="connsiteX6-663" fmla="*/ 261258 w 414148"/>
                  <a:gd name="connsiteY6-664" fmla="*/ 0 h 3244914"/>
                  <a:gd name="connsiteX0-665" fmla="*/ 278184 w 431074"/>
                  <a:gd name="connsiteY0-666" fmla="*/ 0 h 4107063"/>
                  <a:gd name="connsiteX1-667" fmla="*/ 431074 w 431074"/>
                  <a:gd name="connsiteY1-668" fmla="*/ 39188 h 4107063"/>
                  <a:gd name="connsiteX2-669" fmla="*/ 408811 w 431074"/>
                  <a:gd name="connsiteY2-670" fmla="*/ 1314966 h 4107063"/>
                  <a:gd name="connsiteX3-671" fmla="*/ 0 w 431074"/>
                  <a:gd name="connsiteY3-672" fmla="*/ 4107063 h 4107063"/>
                  <a:gd name="connsiteX4-673" fmla="*/ 16926 w 431074"/>
                  <a:gd name="connsiteY4-674" fmla="*/ 3244914 h 4107063"/>
                  <a:gd name="connsiteX5-675" fmla="*/ 225931 w 431074"/>
                  <a:gd name="connsiteY5-676" fmla="*/ 1667663 h 4107063"/>
                  <a:gd name="connsiteX6-677" fmla="*/ 278184 w 431074"/>
                  <a:gd name="connsiteY6-678" fmla="*/ 0 h 4107063"/>
                  <a:gd name="connsiteX0-679" fmla="*/ 278184 w 457200"/>
                  <a:gd name="connsiteY0-680" fmla="*/ 0 h 4107063"/>
                  <a:gd name="connsiteX1-681" fmla="*/ 457200 w 457200"/>
                  <a:gd name="connsiteY1-682" fmla="*/ 156754 h 4107063"/>
                  <a:gd name="connsiteX2-683" fmla="*/ 408811 w 457200"/>
                  <a:gd name="connsiteY2-684" fmla="*/ 1314966 h 4107063"/>
                  <a:gd name="connsiteX3-685" fmla="*/ 0 w 457200"/>
                  <a:gd name="connsiteY3-686" fmla="*/ 4107063 h 4107063"/>
                  <a:gd name="connsiteX4-687" fmla="*/ 16926 w 457200"/>
                  <a:gd name="connsiteY4-688" fmla="*/ 3244914 h 4107063"/>
                  <a:gd name="connsiteX5-689" fmla="*/ 225931 w 457200"/>
                  <a:gd name="connsiteY5-690" fmla="*/ 1667663 h 4107063"/>
                  <a:gd name="connsiteX6-691" fmla="*/ 278184 w 457200"/>
                  <a:gd name="connsiteY6-692" fmla="*/ 0 h 4107063"/>
                  <a:gd name="connsiteX0-693" fmla="*/ 278184 w 562605"/>
                  <a:gd name="connsiteY0-694" fmla="*/ 0 h 4107063"/>
                  <a:gd name="connsiteX1-695" fmla="*/ 457200 w 562605"/>
                  <a:gd name="connsiteY1-696" fmla="*/ 156754 h 4107063"/>
                  <a:gd name="connsiteX2-697" fmla="*/ 552502 w 562605"/>
                  <a:gd name="connsiteY2-698" fmla="*/ 1576223 h 4107063"/>
                  <a:gd name="connsiteX3-699" fmla="*/ 0 w 562605"/>
                  <a:gd name="connsiteY3-700" fmla="*/ 4107063 h 4107063"/>
                  <a:gd name="connsiteX4-701" fmla="*/ 16926 w 562605"/>
                  <a:gd name="connsiteY4-702" fmla="*/ 3244914 h 4107063"/>
                  <a:gd name="connsiteX5-703" fmla="*/ 225931 w 562605"/>
                  <a:gd name="connsiteY5-704" fmla="*/ 1667663 h 4107063"/>
                  <a:gd name="connsiteX6-705" fmla="*/ 278184 w 562605"/>
                  <a:gd name="connsiteY6-706" fmla="*/ 0 h 4107063"/>
                  <a:gd name="connsiteX0-707" fmla="*/ 278184 w 562605"/>
                  <a:gd name="connsiteY0-708" fmla="*/ 0 h 4107063"/>
                  <a:gd name="connsiteX1-709" fmla="*/ 457200 w 562605"/>
                  <a:gd name="connsiteY1-710" fmla="*/ 156754 h 4107063"/>
                  <a:gd name="connsiteX2-711" fmla="*/ 552502 w 562605"/>
                  <a:gd name="connsiteY2-712" fmla="*/ 1576223 h 4107063"/>
                  <a:gd name="connsiteX3-713" fmla="*/ 0 w 562605"/>
                  <a:gd name="connsiteY3-714" fmla="*/ 4107063 h 4107063"/>
                  <a:gd name="connsiteX4-715" fmla="*/ 16926 w 562605"/>
                  <a:gd name="connsiteY4-716" fmla="*/ 3244914 h 4107063"/>
                  <a:gd name="connsiteX5-717" fmla="*/ 356559 w 562605"/>
                  <a:gd name="connsiteY5-718" fmla="*/ 1772166 h 4107063"/>
                  <a:gd name="connsiteX6-719" fmla="*/ 278184 w 562605"/>
                  <a:gd name="connsiteY6-720" fmla="*/ 0 h 4107063"/>
                  <a:gd name="connsiteX0-721" fmla="*/ 278184 w 562605"/>
                  <a:gd name="connsiteY0-722" fmla="*/ 0 h 4107063"/>
                  <a:gd name="connsiteX1-723" fmla="*/ 457200 w 562605"/>
                  <a:gd name="connsiteY1-724" fmla="*/ 156754 h 4107063"/>
                  <a:gd name="connsiteX2-725" fmla="*/ 552502 w 562605"/>
                  <a:gd name="connsiteY2-726" fmla="*/ 1576223 h 4107063"/>
                  <a:gd name="connsiteX3-727" fmla="*/ 0 w 562605"/>
                  <a:gd name="connsiteY3-728" fmla="*/ 4107063 h 4107063"/>
                  <a:gd name="connsiteX4-729" fmla="*/ 16926 w 562605"/>
                  <a:gd name="connsiteY4-730" fmla="*/ 3244914 h 4107063"/>
                  <a:gd name="connsiteX5-731" fmla="*/ 356559 w 562605"/>
                  <a:gd name="connsiteY5-732" fmla="*/ 1772166 h 4107063"/>
                  <a:gd name="connsiteX6-733" fmla="*/ 278184 w 562605"/>
                  <a:gd name="connsiteY6-734" fmla="*/ 0 h 4107063"/>
                  <a:gd name="connsiteX0-735" fmla="*/ 278184 w 702479"/>
                  <a:gd name="connsiteY0-736" fmla="*/ 0 h 4107063"/>
                  <a:gd name="connsiteX1-737" fmla="*/ 457200 w 702479"/>
                  <a:gd name="connsiteY1-738" fmla="*/ 156754 h 4107063"/>
                  <a:gd name="connsiteX2-739" fmla="*/ 696194 w 702479"/>
                  <a:gd name="connsiteY2-740" fmla="*/ 1615412 h 4107063"/>
                  <a:gd name="connsiteX3-741" fmla="*/ 0 w 702479"/>
                  <a:gd name="connsiteY3-742" fmla="*/ 4107063 h 4107063"/>
                  <a:gd name="connsiteX4-743" fmla="*/ 16926 w 702479"/>
                  <a:gd name="connsiteY4-744" fmla="*/ 3244914 h 4107063"/>
                  <a:gd name="connsiteX5-745" fmla="*/ 356559 w 702479"/>
                  <a:gd name="connsiteY5-746" fmla="*/ 1772166 h 4107063"/>
                  <a:gd name="connsiteX6-747" fmla="*/ 278184 w 702479"/>
                  <a:gd name="connsiteY6-748" fmla="*/ 0 h 4107063"/>
                  <a:gd name="connsiteX0-749" fmla="*/ 278184 w 702479"/>
                  <a:gd name="connsiteY0-750" fmla="*/ 0 h 4107063"/>
                  <a:gd name="connsiteX1-751" fmla="*/ 457200 w 702479"/>
                  <a:gd name="connsiteY1-752" fmla="*/ 156754 h 4107063"/>
                  <a:gd name="connsiteX2-753" fmla="*/ 696194 w 702479"/>
                  <a:gd name="connsiteY2-754" fmla="*/ 1615412 h 4107063"/>
                  <a:gd name="connsiteX3-755" fmla="*/ 0 w 702479"/>
                  <a:gd name="connsiteY3-756" fmla="*/ 4107063 h 4107063"/>
                  <a:gd name="connsiteX4-757" fmla="*/ 16926 w 702479"/>
                  <a:gd name="connsiteY4-758" fmla="*/ 3244914 h 4107063"/>
                  <a:gd name="connsiteX5-759" fmla="*/ 461062 w 702479"/>
                  <a:gd name="connsiteY5-760" fmla="*/ 1824417 h 4107063"/>
                  <a:gd name="connsiteX6-761" fmla="*/ 278184 w 702479"/>
                  <a:gd name="connsiteY6-762" fmla="*/ 0 h 4107063"/>
                  <a:gd name="connsiteX0-763" fmla="*/ 278184 w 702479"/>
                  <a:gd name="connsiteY0-764" fmla="*/ 0 h 4107063"/>
                  <a:gd name="connsiteX1-765" fmla="*/ 457200 w 702479"/>
                  <a:gd name="connsiteY1-766" fmla="*/ 156754 h 4107063"/>
                  <a:gd name="connsiteX2-767" fmla="*/ 696194 w 702479"/>
                  <a:gd name="connsiteY2-768" fmla="*/ 1615412 h 4107063"/>
                  <a:gd name="connsiteX3-769" fmla="*/ 0 w 702479"/>
                  <a:gd name="connsiteY3-770" fmla="*/ 4107063 h 4107063"/>
                  <a:gd name="connsiteX4-771" fmla="*/ 16926 w 702479"/>
                  <a:gd name="connsiteY4-772" fmla="*/ 3244914 h 4107063"/>
                  <a:gd name="connsiteX5-773" fmla="*/ 461062 w 702479"/>
                  <a:gd name="connsiteY5-774" fmla="*/ 1824417 h 4107063"/>
                  <a:gd name="connsiteX6-775" fmla="*/ 278184 w 702479"/>
                  <a:gd name="connsiteY6-776" fmla="*/ 0 h 4107063"/>
                  <a:gd name="connsiteX0-777" fmla="*/ 278184 w 702479"/>
                  <a:gd name="connsiteY0-778" fmla="*/ 0 h 4107063"/>
                  <a:gd name="connsiteX1-779" fmla="*/ 457200 w 702479"/>
                  <a:gd name="connsiteY1-780" fmla="*/ 156754 h 4107063"/>
                  <a:gd name="connsiteX2-781" fmla="*/ 696194 w 702479"/>
                  <a:gd name="connsiteY2-782" fmla="*/ 1615412 h 4107063"/>
                  <a:gd name="connsiteX3-783" fmla="*/ 0 w 702479"/>
                  <a:gd name="connsiteY3-784" fmla="*/ 4107063 h 4107063"/>
                  <a:gd name="connsiteX4-785" fmla="*/ 95304 w 702479"/>
                  <a:gd name="connsiteY4-786" fmla="*/ 3297166 h 4107063"/>
                  <a:gd name="connsiteX5-787" fmla="*/ 461062 w 702479"/>
                  <a:gd name="connsiteY5-788" fmla="*/ 1824417 h 4107063"/>
                  <a:gd name="connsiteX6-789" fmla="*/ 278184 w 702479"/>
                  <a:gd name="connsiteY6-790" fmla="*/ 0 h 4107063"/>
                  <a:gd name="connsiteX0-791" fmla="*/ 322629 w 746924"/>
                  <a:gd name="connsiteY0-792" fmla="*/ 0 h 4107063"/>
                  <a:gd name="connsiteX1-793" fmla="*/ 501645 w 746924"/>
                  <a:gd name="connsiteY1-794" fmla="*/ 156754 h 4107063"/>
                  <a:gd name="connsiteX2-795" fmla="*/ 740639 w 746924"/>
                  <a:gd name="connsiteY2-796" fmla="*/ 1615412 h 4107063"/>
                  <a:gd name="connsiteX3-797" fmla="*/ 44445 w 746924"/>
                  <a:gd name="connsiteY3-798" fmla="*/ 4107063 h 4107063"/>
                  <a:gd name="connsiteX4-799" fmla="*/ 139749 w 746924"/>
                  <a:gd name="connsiteY4-800" fmla="*/ 3297166 h 4107063"/>
                  <a:gd name="connsiteX5-801" fmla="*/ 505507 w 746924"/>
                  <a:gd name="connsiteY5-802" fmla="*/ 1824417 h 4107063"/>
                  <a:gd name="connsiteX6-803" fmla="*/ 322629 w 746924"/>
                  <a:gd name="connsiteY6-804" fmla="*/ 0 h 4107063"/>
                  <a:gd name="connsiteX0-805" fmla="*/ 322629 w 752762"/>
                  <a:gd name="connsiteY0-806" fmla="*/ 0 h 4107063"/>
                  <a:gd name="connsiteX1-807" fmla="*/ 684525 w 752762"/>
                  <a:gd name="connsiteY1-808" fmla="*/ 783771 h 4107063"/>
                  <a:gd name="connsiteX2-809" fmla="*/ 740639 w 752762"/>
                  <a:gd name="connsiteY2-810" fmla="*/ 1615412 h 4107063"/>
                  <a:gd name="connsiteX3-811" fmla="*/ 44445 w 752762"/>
                  <a:gd name="connsiteY3-812" fmla="*/ 4107063 h 4107063"/>
                  <a:gd name="connsiteX4-813" fmla="*/ 139749 w 752762"/>
                  <a:gd name="connsiteY4-814" fmla="*/ 3297166 h 4107063"/>
                  <a:gd name="connsiteX5-815" fmla="*/ 505507 w 752762"/>
                  <a:gd name="connsiteY5-816" fmla="*/ 1824417 h 4107063"/>
                  <a:gd name="connsiteX6-817" fmla="*/ 322629 w 752762"/>
                  <a:gd name="connsiteY6-818" fmla="*/ 0 h 4107063"/>
                  <a:gd name="connsiteX0-819" fmla="*/ 322629 w 716631"/>
                  <a:gd name="connsiteY0-820" fmla="*/ 0 h 4107063"/>
                  <a:gd name="connsiteX1-821" fmla="*/ 684525 w 716631"/>
                  <a:gd name="connsiteY1-822" fmla="*/ 783771 h 4107063"/>
                  <a:gd name="connsiteX2-823" fmla="*/ 701450 w 716631"/>
                  <a:gd name="connsiteY2-824" fmla="*/ 1615412 h 4107063"/>
                  <a:gd name="connsiteX3-825" fmla="*/ 44445 w 716631"/>
                  <a:gd name="connsiteY3-826" fmla="*/ 4107063 h 4107063"/>
                  <a:gd name="connsiteX4-827" fmla="*/ 139749 w 716631"/>
                  <a:gd name="connsiteY4-828" fmla="*/ 3297166 h 4107063"/>
                  <a:gd name="connsiteX5-829" fmla="*/ 505507 w 716631"/>
                  <a:gd name="connsiteY5-830" fmla="*/ 1824417 h 4107063"/>
                  <a:gd name="connsiteX6-831" fmla="*/ 322629 w 716631"/>
                  <a:gd name="connsiteY6-832" fmla="*/ 0 h 4107063"/>
                  <a:gd name="connsiteX0-833" fmla="*/ 427132 w 716631"/>
                  <a:gd name="connsiteY0-834" fmla="*/ 0 h 3493108"/>
                  <a:gd name="connsiteX1-835" fmla="*/ 684525 w 716631"/>
                  <a:gd name="connsiteY1-836" fmla="*/ 169816 h 3493108"/>
                  <a:gd name="connsiteX2-837" fmla="*/ 701450 w 716631"/>
                  <a:gd name="connsiteY2-838" fmla="*/ 1001457 h 3493108"/>
                  <a:gd name="connsiteX3-839" fmla="*/ 44445 w 716631"/>
                  <a:gd name="connsiteY3-840" fmla="*/ 3493108 h 3493108"/>
                  <a:gd name="connsiteX4-841" fmla="*/ 139749 w 716631"/>
                  <a:gd name="connsiteY4-842" fmla="*/ 2683211 h 3493108"/>
                  <a:gd name="connsiteX5-843" fmla="*/ 505507 w 716631"/>
                  <a:gd name="connsiteY5-844" fmla="*/ 1210462 h 3493108"/>
                  <a:gd name="connsiteX6-845" fmla="*/ 427132 w 716631"/>
                  <a:gd name="connsiteY6-846" fmla="*/ 0 h 3493108"/>
                  <a:gd name="connsiteX0-847" fmla="*/ 557761 w 716631"/>
                  <a:gd name="connsiteY0-848" fmla="*/ 496389 h 3323292"/>
                  <a:gd name="connsiteX1-849" fmla="*/ 684525 w 716631"/>
                  <a:gd name="connsiteY1-850" fmla="*/ 0 h 3323292"/>
                  <a:gd name="connsiteX2-851" fmla="*/ 701450 w 716631"/>
                  <a:gd name="connsiteY2-852" fmla="*/ 831641 h 3323292"/>
                  <a:gd name="connsiteX3-853" fmla="*/ 44445 w 716631"/>
                  <a:gd name="connsiteY3-854" fmla="*/ 3323292 h 3323292"/>
                  <a:gd name="connsiteX4-855" fmla="*/ 139749 w 716631"/>
                  <a:gd name="connsiteY4-856" fmla="*/ 2513395 h 3323292"/>
                  <a:gd name="connsiteX5-857" fmla="*/ 505507 w 716631"/>
                  <a:gd name="connsiteY5-858" fmla="*/ 1040646 h 3323292"/>
                  <a:gd name="connsiteX6-859" fmla="*/ 557761 w 716631"/>
                  <a:gd name="connsiteY6-860" fmla="*/ 496389 h 3323292"/>
                  <a:gd name="connsiteX0-861" fmla="*/ 557761 w 716631"/>
                  <a:gd name="connsiteY0-862" fmla="*/ 496389 h 3323292"/>
                  <a:gd name="connsiteX1-863" fmla="*/ 684525 w 716631"/>
                  <a:gd name="connsiteY1-864" fmla="*/ 0 h 3323292"/>
                  <a:gd name="connsiteX2-865" fmla="*/ 701450 w 716631"/>
                  <a:gd name="connsiteY2-866" fmla="*/ 831641 h 3323292"/>
                  <a:gd name="connsiteX3-867" fmla="*/ 44445 w 716631"/>
                  <a:gd name="connsiteY3-868" fmla="*/ 3323292 h 3323292"/>
                  <a:gd name="connsiteX4-869" fmla="*/ 139749 w 716631"/>
                  <a:gd name="connsiteY4-870" fmla="*/ 2513395 h 3323292"/>
                  <a:gd name="connsiteX5-871" fmla="*/ 440193 w 716631"/>
                  <a:gd name="connsiteY5-872" fmla="*/ 1275777 h 3323292"/>
                  <a:gd name="connsiteX6-873" fmla="*/ 557761 w 716631"/>
                  <a:gd name="connsiteY6-874" fmla="*/ 496389 h 3323292"/>
                  <a:gd name="connsiteX0-875" fmla="*/ 557761 w 802091"/>
                  <a:gd name="connsiteY0-876" fmla="*/ 470263 h 3297166"/>
                  <a:gd name="connsiteX1-877" fmla="*/ 802091 w 802091"/>
                  <a:gd name="connsiteY1-878" fmla="*/ 0 h 3297166"/>
                  <a:gd name="connsiteX2-879" fmla="*/ 701450 w 802091"/>
                  <a:gd name="connsiteY2-880" fmla="*/ 805515 h 3297166"/>
                  <a:gd name="connsiteX3-881" fmla="*/ 44445 w 802091"/>
                  <a:gd name="connsiteY3-882" fmla="*/ 3297166 h 3297166"/>
                  <a:gd name="connsiteX4-883" fmla="*/ 139749 w 802091"/>
                  <a:gd name="connsiteY4-884" fmla="*/ 2487269 h 3297166"/>
                  <a:gd name="connsiteX5-885" fmla="*/ 440193 w 802091"/>
                  <a:gd name="connsiteY5-886" fmla="*/ 1249651 h 3297166"/>
                  <a:gd name="connsiteX6-887" fmla="*/ 557761 w 802091"/>
                  <a:gd name="connsiteY6-888" fmla="*/ 470263 h 3297166"/>
                  <a:gd name="connsiteX0-889" fmla="*/ 557761 w 815154"/>
                  <a:gd name="connsiteY0-890" fmla="*/ 156755 h 2983658"/>
                  <a:gd name="connsiteX1-891" fmla="*/ 815154 w 815154"/>
                  <a:gd name="connsiteY1-892" fmla="*/ 0 h 2983658"/>
                  <a:gd name="connsiteX2-893" fmla="*/ 701450 w 815154"/>
                  <a:gd name="connsiteY2-894" fmla="*/ 492007 h 2983658"/>
                  <a:gd name="connsiteX3-895" fmla="*/ 44445 w 815154"/>
                  <a:gd name="connsiteY3-896" fmla="*/ 2983658 h 2983658"/>
                  <a:gd name="connsiteX4-897" fmla="*/ 139749 w 815154"/>
                  <a:gd name="connsiteY4-898" fmla="*/ 2173761 h 2983658"/>
                  <a:gd name="connsiteX5-899" fmla="*/ 440193 w 815154"/>
                  <a:gd name="connsiteY5-900" fmla="*/ 936143 h 2983658"/>
                  <a:gd name="connsiteX6-901" fmla="*/ 557761 w 815154"/>
                  <a:gd name="connsiteY6-902" fmla="*/ 156755 h 2983658"/>
                  <a:gd name="connsiteX0-903" fmla="*/ 557761 w 815154"/>
                  <a:gd name="connsiteY0-904" fmla="*/ 13064 h 2983658"/>
                  <a:gd name="connsiteX1-905" fmla="*/ 815154 w 815154"/>
                  <a:gd name="connsiteY1-906" fmla="*/ 0 h 2983658"/>
                  <a:gd name="connsiteX2-907" fmla="*/ 701450 w 815154"/>
                  <a:gd name="connsiteY2-908" fmla="*/ 492007 h 2983658"/>
                  <a:gd name="connsiteX3-909" fmla="*/ 44445 w 815154"/>
                  <a:gd name="connsiteY3-910" fmla="*/ 2983658 h 2983658"/>
                  <a:gd name="connsiteX4-911" fmla="*/ 139749 w 815154"/>
                  <a:gd name="connsiteY4-912" fmla="*/ 2173761 h 2983658"/>
                  <a:gd name="connsiteX5-913" fmla="*/ 440193 w 815154"/>
                  <a:gd name="connsiteY5-914" fmla="*/ 936143 h 2983658"/>
                  <a:gd name="connsiteX6-915" fmla="*/ 557761 w 815154"/>
                  <a:gd name="connsiteY6-916" fmla="*/ 13064 h 2983658"/>
                  <a:gd name="connsiteX0-917" fmla="*/ 557761 w 815154"/>
                  <a:gd name="connsiteY0-918" fmla="*/ 13064 h 2983658"/>
                  <a:gd name="connsiteX1-919" fmla="*/ 815154 w 815154"/>
                  <a:gd name="connsiteY1-920" fmla="*/ 0 h 2983658"/>
                  <a:gd name="connsiteX2-921" fmla="*/ 701450 w 815154"/>
                  <a:gd name="connsiteY2-922" fmla="*/ 492007 h 2983658"/>
                  <a:gd name="connsiteX3-923" fmla="*/ 44445 w 815154"/>
                  <a:gd name="connsiteY3-924" fmla="*/ 2983658 h 2983658"/>
                  <a:gd name="connsiteX4-925" fmla="*/ 139749 w 815154"/>
                  <a:gd name="connsiteY4-926" fmla="*/ 2173761 h 2983658"/>
                  <a:gd name="connsiteX5-927" fmla="*/ 440193 w 815154"/>
                  <a:gd name="connsiteY5-928" fmla="*/ 936143 h 2983658"/>
                  <a:gd name="connsiteX6-929" fmla="*/ 557761 w 815154"/>
                  <a:gd name="connsiteY6-930" fmla="*/ 13064 h 2983658"/>
                  <a:gd name="connsiteX0-931" fmla="*/ 557761 w 815154"/>
                  <a:gd name="connsiteY0-932" fmla="*/ 13064 h 2983658"/>
                  <a:gd name="connsiteX1-933" fmla="*/ 815154 w 815154"/>
                  <a:gd name="connsiteY1-934" fmla="*/ 0 h 2983658"/>
                  <a:gd name="connsiteX2-935" fmla="*/ 701450 w 815154"/>
                  <a:gd name="connsiteY2-936" fmla="*/ 492007 h 2983658"/>
                  <a:gd name="connsiteX3-937" fmla="*/ 44445 w 815154"/>
                  <a:gd name="connsiteY3-938" fmla="*/ 2983658 h 2983658"/>
                  <a:gd name="connsiteX4-939" fmla="*/ 139749 w 815154"/>
                  <a:gd name="connsiteY4-940" fmla="*/ 2173761 h 2983658"/>
                  <a:gd name="connsiteX5-941" fmla="*/ 440193 w 815154"/>
                  <a:gd name="connsiteY5-942" fmla="*/ 936143 h 2983658"/>
                  <a:gd name="connsiteX6-943" fmla="*/ 557761 w 815154"/>
                  <a:gd name="connsiteY6-944" fmla="*/ 13064 h 2983658"/>
                  <a:gd name="connsiteX0-945" fmla="*/ 557761 w 815154"/>
                  <a:gd name="connsiteY0-946" fmla="*/ 13064 h 2983658"/>
                  <a:gd name="connsiteX1-947" fmla="*/ 815154 w 815154"/>
                  <a:gd name="connsiteY1-948" fmla="*/ 0 h 2983658"/>
                  <a:gd name="connsiteX2-949" fmla="*/ 688387 w 815154"/>
                  <a:gd name="connsiteY2-950" fmla="*/ 557322 h 2983658"/>
                  <a:gd name="connsiteX3-951" fmla="*/ 44445 w 815154"/>
                  <a:gd name="connsiteY3-952" fmla="*/ 2983658 h 2983658"/>
                  <a:gd name="connsiteX4-953" fmla="*/ 139749 w 815154"/>
                  <a:gd name="connsiteY4-954" fmla="*/ 2173761 h 2983658"/>
                  <a:gd name="connsiteX5-955" fmla="*/ 440193 w 815154"/>
                  <a:gd name="connsiteY5-956" fmla="*/ 936143 h 2983658"/>
                  <a:gd name="connsiteX6-957" fmla="*/ 557761 w 815154"/>
                  <a:gd name="connsiteY6-958" fmla="*/ 13064 h 2983658"/>
                  <a:gd name="connsiteX0-959" fmla="*/ 557761 w 815154"/>
                  <a:gd name="connsiteY0-960" fmla="*/ 13064 h 2983658"/>
                  <a:gd name="connsiteX1-961" fmla="*/ 815154 w 815154"/>
                  <a:gd name="connsiteY1-962" fmla="*/ 0 h 2983658"/>
                  <a:gd name="connsiteX2-963" fmla="*/ 688387 w 815154"/>
                  <a:gd name="connsiteY2-964" fmla="*/ 557322 h 2983658"/>
                  <a:gd name="connsiteX3-965" fmla="*/ 44445 w 815154"/>
                  <a:gd name="connsiteY3-966" fmla="*/ 2983658 h 2983658"/>
                  <a:gd name="connsiteX4-967" fmla="*/ 139749 w 815154"/>
                  <a:gd name="connsiteY4-968" fmla="*/ 2173761 h 2983658"/>
                  <a:gd name="connsiteX5-969" fmla="*/ 440193 w 815154"/>
                  <a:gd name="connsiteY5-970" fmla="*/ 936143 h 2983658"/>
                  <a:gd name="connsiteX6-971" fmla="*/ 557761 w 815154"/>
                  <a:gd name="connsiteY6-972" fmla="*/ 13064 h 2983658"/>
                  <a:gd name="connsiteX0-973" fmla="*/ 557761 w 815154"/>
                  <a:gd name="connsiteY0-974" fmla="*/ 13064 h 2983658"/>
                  <a:gd name="connsiteX1-975" fmla="*/ 815154 w 815154"/>
                  <a:gd name="connsiteY1-976" fmla="*/ 0 h 2983658"/>
                  <a:gd name="connsiteX2-977" fmla="*/ 688387 w 815154"/>
                  <a:gd name="connsiteY2-978" fmla="*/ 557322 h 2983658"/>
                  <a:gd name="connsiteX3-979" fmla="*/ 44445 w 815154"/>
                  <a:gd name="connsiteY3-980" fmla="*/ 2983658 h 2983658"/>
                  <a:gd name="connsiteX4-981" fmla="*/ 139749 w 815154"/>
                  <a:gd name="connsiteY4-982" fmla="*/ 2173761 h 2983658"/>
                  <a:gd name="connsiteX5-983" fmla="*/ 440193 w 815154"/>
                  <a:gd name="connsiteY5-984" fmla="*/ 936143 h 2983658"/>
                  <a:gd name="connsiteX6-985" fmla="*/ 557761 w 815154"/>
                  <a:gd name="connsiteY6-986" fmla="*/ 13064 h 2983658"/>
                  <a:gd name="connsiteX0-987" fmla="*/ 610012 w 815154"/>
                  <a:gd name="connsiteY0-988" fmla="*/ 39190 h 2983658"/>
                  <a:gd name="connsiteX1-989" fmla="*/ 815154 w 815154"/>
                  <a:gd name="connsiteY1-990" fmla="*/ 0 h 2983658"/>
                  <a:gd name="connsiteX2-991" fmla="*/ 688387 w 815154"/>
                  <a:gd name="connsiteY2-992" fmla="*/ 557322 h 2983658"/>
                  <a:gd name="connsiteX3-993" fmla="*/ 44445 w 815154"/>
                  <a:gd name="connsiteY3-994" fmla="*/ 2983658 h 2983658"/>
                  <a:gd name="connsiteX4-995" fmla="*/ 139749 w 815154"/>
                  <a:gd name="connsiteY4-996" fmla="*/ 2173761 h 2983658"/>
                  <a:gd name="connsiteX5-997" fmla="*/ 440193 w 815154"/>
                  <a:gd name="connsiteY5-998" fmla="*/ 936143 h 2983658"/>
                  <a:gd name="connsiteX6-999" fmla="*/ 610012 w 815154"/>
                  <a:gd name="connsiteY6-1000" fmla="*/ 39190 h 2983658"/>
                  <a:gd name="connsiteX0-1001" fmla="*/ 610012 w 815154"/>
                  <a:gd name="connsiteY0-1002" fmla="*/ 39190 h 2983658"/>
                  <a:gd name="connsiteX1-1003" fmla="*/ 815154 w 815154"/>
                  <a:gd name="connsiteY1-1004" fmla="*/ 0 h 2983658"/>
                  <a:gd name="connsiteX2-1005" fmla="*/ 688387 w 815154"/>
                  <a:gd name="connsiteY2-1006" fmla="*/ 557322 h 2983658"/>
                  <a:gd name="connsiteX3-1007" fmla="*/ 44445 w 815154"/>
                  <a:gd name="connsiteY3-1008" fmla="*/ 2983658 h 2983658"/>
                  <a:gd name="connsiteX4-1009" fmla="*/ 139749 w 815154"/>
                  <a:gd name="connsiteY4-1010" fmla="*/ 2173761 h 2983658"/>
                  <a:gd name="connsiteX5-1011" fmla="*/ 440193 w 815154"/>
                  <a:gd name="connsiteY5-1012" fmla="*/ 936143 h 2983658"/>
                  <a:gd name="connsiteX6-1013" fmla="*/ 610012 w 815154"/>
                  <a:gd name="connsiteY6-1014" fmla="*/ 39190 h 2983658"/>
                  <a:gd name="connsiteX0-1015" fmla="*/ 610012 w 815154"/>
                  <a:gd name="connsiteY0-1016" fmla="*/ 39190 h 2983658"/>
                  <a:gd name="connsiteX1-1017" fmla="*/ 815154 w 815154"/>
                  <a:gd name="connsiteY1-1018" fmla="*/ 0 h 2983658"/>
                  <a:gd name="connsiteX2-1019" fmla="*/ 688387 w 815154"/>
                  <a:gd name="connsiteY2-1020" fmla="*/ 557322 h 2983658"/>
                  <a:gd name="connsiteX3-1021" fmla="*/ 44445 w 815154"/>
                  <a:gd name="connsiteY3-1022" fmla="*/ 2983658 h 2983658"/>
                  <a:gd name="connsiteX4-1023" fmla="*/ 139749 w 815154"/>
                  <a:gd name="connsiteY4-1024" fmla="*/ 2173761 h 2983658"/>
                  <a:gd name="connsiteX5-1025" fmla="*/ 440193 w 815154"/>
                  <a:gd name="connsiteY5-1026" fmla="*/ 936143 h 2983658"/>
                  <a:gd name="connsiteX6-1027" fmla="*/ 610012 w 815154"/>
                  <a:gd name="connsiteY6-1028" fmla="*/ 39190 h 2983658"/>
                  <a:gd name="connsiteX0-1029" fmla="*/ 610012 w 815154"/>
                  <a:gd name="connsiteY0-1030" fmla="*/ 39190 h 2983658"/>
                  <a:gd name="connsiteX1-1031" fmla="*/ 815154 w 815154"/>
                  <a:gd name="connsiteY1-1032" fmla="*/ 0 h 2983658"/>
                  <a:gd name="connsiteX2-1033" fmla="*/ 688387 w 815154"/>
                  <a:gd name="connsiteY2-1034" fmla="*/ 557322 h 2983658"/>
                  <a:gd name="connsiteX3-1035" fmla="*/ 44445 w 815154"/>
                  <a:gd name="connsiteY3-1036" fmla="*/ 2983658 h 2983658"/>
                  <a:gd name="connsiteX4-1037" fmla="*/ 139749 w 815154"/>
                  <a:gd name="connsiteY4-1038" fmla="*/ 2173761 h 2983658"/>
                  <a:gd name="connsiteX5-1039" fmla="*/ 440193 w 815154"/>
                  <a:gd name="connsiteY5-1040" fmla="*/ 936143 h 2983658"/>
                  <a:gd name="connsiteX6-1041" fmla="*/ 610012 w 815154"/>
                  <a:gd name="connsiteY6-1042" fmla="*/ 39190 h 2983658"/>
                  <a:gd name="connsiteX0-1043" fmla="*/ 610012 w 815154"/>
                  <a:gd name="connsiteY0-1044" fmla="*/ 39190 h 2983658"/>
                  <a:gd name="connsiteX1-1045" fmla="*/ 815154 w 815154"/>
                  <a:gd name="connsiteY1-1046" fmla="*/ 0 h 2983658"/>
                  <a:gd name="connsiteX2-1047" fmla="*/ 688387 w 815154"/>
                  <a:gd name="connsiteY2-1048" fmla="*/ 557322 h 2983658"/>
                  <a:gd name="connsiteX3-1049" fmla="*/ 44445 w 815154"/>
                  <a:gd name="connsiteY3-1050" fmla="*/ 2983658 h 2983658"/>
                  <a:gd name="connsiteX4-1051" fmla="*/ 139749 w 815154"/>
                  <a:gd name="connsiteY4-1052" fmla="*/ 2173761 h 2983658"/>
                  <a:gd name="connsiteX5-1053" fmla="*/ 440193 w 815154"/>
                  <a:gd name="connsiteY5-1054" fmla="*/ 1092898 h 2983658"/>
                  <a:gd name="connsiteX6-1055" fmla="*/ 610012 w 815154"/>
                  <a:gd name="connsiteY6-1056" fmla="*/ 39190 h 2983658"/>
                  <a:gd name="connsiteX0-1057" fmla="*/ 610012 w 815154"/>
                  <a:gd name="connsiteY0-1058" fmla="*/ 39190 h 2983658"/>
                  <a:gd name="connsiteX1-1059" fmla="*/ 815154 w 815154"/>
                  <a:gd name="connsiteY1-1060" fmla="*/ 0 h 2983658"/>
                  <a:gd name="connsiteX2-1061" fmla="*/ 688387 w 815154"/>
                  <a:gd name="connsiteY2-1062" fmla="*/ 557322 h 2983658"/>
                  <a:gd name="connsiteX3-1063" fmla="*/ 44445 w 815154"/>
                  <a:gd name="connsiteY3-1064" fmla="*/ 2983658 h 2983658"/>
                  <a:gd name="connsiteX4-1065" fmla="*/ 139749 w 815154"/>
                  <a:gd name="connsiteY4-1066" fmla="*/ 2173761 h 2983658"/>
                  <a:gd name="connsiteX5-1067" fmla="*/ 440193 w 815154"/>
                  <a:gd name="connsiteY5-1068" fmla="*/ 1092898 h 2983658"/>
                  <a:gd name="connsiteX6-1069" fmla="*/ 610012 w 815154"/>
                  <a:gd name="connsiteY6-1070" fmla="*/ 39190 h 2983658"/>
                  <a:gd name="connsiteX0-1071" fmla="*/ 583886 w 815154"/>
                  <a:gd name="connsiteY0-1072" fmla="*/ 261258 h 2983658"/>
                  <a:gd name="connsiteX1-1073" fmla="*/ 815154 w 815154"/>
                  <a:gd name="connsiteY1-1074" fmla="*/ 0 h 2983658"/>
                  <a:gd name="connsiteX2-1075" fmla="*/ 688387 w 815154"/>
                  <a:gd name="connsiteY2-1076" fmla="*/ 557322 h 2983658"/>
                  <a:gd name="connsiteX3-1077" fmla="*/ 44445 w 815154"/>
                  <a:gd name="connsiteY3-1078" fmla="*/ 2983658 h 2983658"/>
                  <a:gd name="connsiteX4-1079" fmla="*/ 139749 w 815154"/>
                  <a:gd name="connsiteY4-1080" fmla="*/ 2173761 h 2983658"/>
                  <a:gd name="connsiteX5-1081" fmla="*/ 440193 w 815154"/>
                  <a:gd name="connsiteY5-1082" fmla="*/ 1092898 h 2983658"/>
                  <a:gd name="connsiteX6-1083" fmla="*/ 583886 w 815154"/>
                  <a:gd name="connsiteY6-1084" fmla="*/ 261258 h 2983658"/>
                  <a:gd name="connsiteX0-1085" fmla="*/ 583886 w 815154"/>
                  <a:gd name="connsiteY0-1086" fmla="*/ 261258 h 2983658"/>
                  <a:gd name="connsiteX1-1087" fmla="*/ 815154 w 815154"/>
                  <a:gd name="connsiteY1-1088" fmla="*/ 0 h 2983658"/>
                  <a:gd name="connsiteX2-1089" fmla="*/ 688387 w 815154"/>
                  <a:gd name="connsiteY2-1090" fmla="*/ 557322 h 2983658"/>
                  <a:gd name="connsiteX3-1091" fmla="*/ 44445 w 815154"/>
                  <a:gd name="connsiteY3-1092" fmla="*/ 2983658 h 2983658"/>
                  <a:gd name="connsiteX4-1093" fmla="*/ 139749 w 815154"/>
                  <a:gd name="connsiteY4-1094" fmla="*/ 2173761 h 2983658"/>
                  <a:gd name="connsiteX5-1095" fmla="*/ 440193 w 815154"/>
                  <a:gd name="connsiteY5-1096" fmla="*/ 1092898 h 2983658"/>
                  <a:gd name="connsiteX6-1097" fmla="*/ 583886 w 815154"/>
                  <a:gd name="connsiteY6-1098" fmla="*/ 261258 h 2983658"/>
                  <a:gd name="connsiteX0-1099" fmla="*/ 583886 w 815154"/>
                  <a:gd name="connsiteY0-1100" fmla="*/ 261258 h 2983658"/>
                  <a:gd name="connsiteX1-1101" fmla="*/ 815154 w 815154"/>
                  <a:gd name="connsiteY1-1102" fmla="*/ 0 h 2983658"/>
                  <a:gd name="connsiteX2-1103" fmla="*/ 688387 w 815154"/>
                  <a:gd name="connsiteY2-1104" fmla="*/ 557322 h 2983658"/>
                  <a:gd name="connsiteX3-1105" fmla="*/ 44445 w 815154"/>
                  <a:gd name="connsiteY3-1106" fmla="*/ 2983658 h 2983658"/>
                  <a:gd name="connsiteX4-1107" fmla="*/ 139749 w 815154"/>
                  <a:gd name="connsiteY4-1108" fmla="*/ 2173761 h 2983658"/>
                  <a:gd name="connsiteX5-1109" fmla="*/ 414067 w 815154"/>
                  <a:gd name="connsiteY5-1110" fmla="*/ 1145149 h 2983658"/>
                  <a:gd name="connsiteX6-1111" fmla="*/ 583886 w 815154"/>
                  <a:gd name="connsiteY6-1112" fmla="*/ 261258 h 2983658"/>
                  <a:gd name="connsiteX0-1113" fmla="*/ 583886 w 815154"/>
                  <a:gd name="connsiteY0-1114" fmla="*/ 261258 h 2983658"/>
                  <a:gd name="connsiteX1-1115" fmla="*/ 815154 w 815154"/>
                  <a:gd name="connsiteY1-1116" fmla="*/ 0 h 2983658"/>
                  <a:gd name="connsiteX2-1117" fmla="*/ 688387 w 815154"/>
                  <a:gd name="connsiteY2-1118" fmla="*/ 557322 h 2983658"/>
                  <a:gd name="connsiteX3-1119" fmla="*/ 44445 w 815154"/>
                  <a:gd name="connsiteY3-1120" fmla="*/ 2983658 h 2983658"/>
                  <a:gd name="connsiteX4-1121" fmla="*/ 139749 w 815154"/>
                  <a:gd name="connsiteY4-1122" fmla="*/ 2173761 h 2983658"/>
                  <a:gd name="connsiteX5-1123" fmla="*/ 414067 w 815154"/>
                  <a:gd name="connsiteY5-1124" fmla="*/ 1145149 h 2983658"/>
                  <a:gd name="connsiteX6-1125" fmla="*/ 583886 w 815154"/>
                  <a:gd name="connsiteY6-1126" fmla="*/ 261258 h 2983658"/>
                  <a:gd name="connsiteX0-1127" fmla="*/ 539441 w 770709"/>
                  <a:gd name="connsiteY0-1128" fmla="*/ 261258 h 2983658"/>
                  <a:gd name="connsiteX1-1129" fmla="*/ 770709 w 770709"/>
                  <a:gd name="connsiteY1-1130" fmla="*/ 0 h 2983658"/>
                  <a:gd name="connsiteX2-1131" fmla="*/ 643942 w 770709"/>
                  <a:gd name="connsiteY2-1132" fmla="*/ 557322 h 2983658"/>
                  <a:gd name="connsiteX3-1133" fmla="*/ 0 w 770709"/>
                  <a:gd name="connsiteY3-1134" fmla="*/ 2983658 h 2983658"/>
                  <a:gd name="connsiteX4-1135" fmla="*/ 238995 w 770709"/>
                  <a:gd name="connsiteY4-1136" fmla="*/ 1507555 h 2983658"/>
                  <a:gd name="connsiteX5-1137" fmla="*/ 369622 w 770709"/>
                  <a:gd name="connsiteY5-1138" fmla="*/ 1145149 h 2983658"/>
                  <a:gd name="connsiteX6-1139" fmla="*/ 539441 w 770709"/>
                  <a:gd name="connsiteY6-1140" fmla="*/ 261258 h 2983658"/>
                  <a:gd name="connsiteX0-1141" fmla="*/ 539441 w 770709"/>
                  <a:gd name="connsiteY0-1142" fmla="*/ 261258 h 2983658"/>
                  <a:gd name="connsiteX1-1143" fmla="*/ 770709 w 770709"/>
                  <a:gd name="connsiteY1-1144" fmla="*/ 0 h 2983658"/>
                  <a:gd name="connsiteX2-1145" fmla="*/ 643942 w 770709"/>
                  <a:gd name="connsiteY2-1146" fmla="*/ 557322 h 2983658"/>
                  <a:gd name="connsiteX3-1147" fmla="*/ 0 w 770709"/>
                  <a:gd name="connsiteY3-1148" fmla="*/ 2983658 h 2983658"/>
                  <a:gd name="connsiteX4-1149" fmla="*/ 291246 w 770709"/>
                  <a:gd name="connsiteY4-1150" fmla="*/ 1376926 h 2983658"/>
                  <a:gd name="connsiteX5-1151" fmla="*/ 369622 w 770709"/>
                  <a:gd name="connsiteY5-1152" fmla="*/ 1145149 h 2983658"/>
                  <a:gd name="connsiteX6-1153" fmla="*/ 539441 w 770709"/>
                  <a:gd name="connsiteY6-1154" fmla="*/ 261258 h 2983658"/>
                  <a:gd name="connsiteX0-1155" fmla="*/ 539441 w 770709"/>
                  <a:gd name="connsiteY0-1156" fmla="*/ 261258 h 2983658"/>
                  <a:gd name="connsiteX1-1157" fmla="*/ 770709 w 770709"/>
                  <a:gd name="connsiteY1-1158" fmla="*/ 0 h 2983658"/>
                  <a:gd name="connsiteX2-1159" fmla="*/ 643942 w 770709"/>
                  <a:gd name="connsiteY2-1160" fmla="*/ 557322 h 2983658"/>
                  <a:gd name="connsiteX3-1161" fmla="*/ 0 w 770709"/>
                  <a:gd name="connsiteY3-1162" fmla="*/ 2983658 h 2983658"/>
                  <a:gd name="connsiteX4-1163" fmla="*/ 291246 w 770709"/>
                  <a:gd name="connsiteY4-1164" fmla="*/ 1376926 h 2983658"/>
                  <a:gd name="connsiteX5-1165" fmla="*/ 369622 w 770709"/>
                  <a:gd name="connsiteY5-1166" fmla="*/ 1014521 h 2983658"/>
                  <a:gd name="connsiteX6-1167" fmla="*/ 539441 w 770709"/>
                  <a:gd name="connsiteY6-1168" fmla="*/ 261258 h 2983658"/>
                  <a:gd name="connsiteX0-1169" fmla="*/ 434938 w 770709"/>
                  <a:gd name="connsiteY0-1170" fmla="*/ 509452 h 2983658"/>
                  <a:gd name="connsiteX1-1171" fmla="*/ 770709 w 770709"/>
                  <a:gd name="connsiteY1-1172" fmla="*/ 0 h 2983658"/>
                  <a:gd name="connsiteX2-1173" fmla="*/ 643942 w 770709"/>
                  <a:gd name="connsiteY2-1174" fmla="*/ 557322 h 2983658"/>
                  <a:gd name="connsiteX3-1175" fmla="*/ 0 w 770709"/>
                  <a:gd name="connsiteY3-1176" fmla="*/ 2983658 h 2983658"/>
                  <a:gd name="connsiteX4-1177" fmla="*/ 291246 w 770709"/>
                  <a:gd name="connsiteY4-1178" fmla="*/ 1376926 h 2983658"/>
                  <a:gd name="connsiteX5-1179" fmla="*/ 369622 w 770709"/>
                  <a:gd name="connsiteY5-1180" fmla="*/ 1014521 h 2983658"/>
                  <a:gd name="connsiteX6-1181" fmla="*/ 434938 w 770709"/>
                  <a:gd name="connsiteY6-1182" fmla="*/ 509452 h 2983658"/>
                  <a:gd name="connsiteX0-1183" fmla="*/ 434938 w 770709"/>
                  <a:gd name="connsiteY0-1184" fmla="*/ 509452 h 2983658"/>
                  <a:gd name="connsiteX1-1185" fmla="*/ 770709 w 770709"/>
                  <a:gd name="connsiteY1-1186" fmla="*/ 0 h 2983658"/>
                  <a:gd name="connsiteX2-1187" fmla="*/ 643942 w 770709"/>
                  <a:gd name="connsiteY2-1188" fmla="*/ 557322 h 2983658"/>
                  <a:gd name="connsiteX3-1189" fmla="*/ 0 w 770709"/>
                  <a:gd name="connsiteY3-1190" fmla="*/ 2983658 h 2983658"/>
                  <a:gd name="connsiteX4-1191" fmla="*/ 238995 w 770709"/>
                  <a:gd name="connsiteY4-1192" fmla="*/ 1481429 h 2983658"/>
                  <a:gd name="connsiteX5-1193" fmla="*/ 369622 w 770709"/>
                  <a:gd name="connsiteY5-1194" fmla="*/ 1014521 h 2983658"/>
                  <a:gd name="connsiteX6-1195" fmla="*/ 434938 w 770709"/>
                  <a:gd name="connsiteY6-1196" fmla="*/ 509452 h 2983658"/>
                  <a:gd name="connsiteX0-1197" fmla="*/ 434938 w 770709"/>
                  <a:gd name="connsiteY0-1198" fmla="*/ 613955 h 2983658"/>
                  <a:gd name="connsiteX1-1199" fmla="*/ 770709 w 770709"/>
                  <a:gd name="connsiteY1-1200" fmla="*/ 0 h 2983658"/>
                  <a:gd name="connsiteX2-1201" fmla="*/ 643942 w 770709"/>
                  <a:gd name="connsiteY2-1202" fmla="*/ 557322 h 2983658"/>
                  <a:gd name="connsiteX3-1203" fmla="*/ 0 w 770709"/>
                  <a:gd name="connsiteY3-1204" fmla="*/ 2983658 h 2983658"/>
                  <a:gd name="connsiteX4-1205" fmla="*/ 238995 w 770709"/>
                  <a:gd name="connsiteY4-1206" fmla="*/ 1481429 h 2983658"/>
                  <a:gd name="connsiteX5-1207" fmla="*/ 369622 w 770709"/>
                  <a:gd name="connsiteY5-1208" fmla="*/ 1014521 h 2983658"/>
                  <a:gd name="connsiteX6-1209" fmla="*/ 434938 w 770709"/>
                  <a:gd name="connsiteY6-1210" fmla="*/ 613955 h 2983658"/>
                  <a:gd name="connsiteX0-1211" fmla="*/ 565566 w 770709"/>
                  <a:gd name="connsiteY0-1212" fmla="*/ 169818 h 2983658"/>
                  <a:gd name="connsiteX1-1213" fmla="*/ 770709 w 770709"/>
                  <a:gd name="connsiteY1-1214" fmla="*/ 0 h 2983658"/>
                  <a:gd name="connsiteX2-1215" fmla="*/ 643942 w 770709"/>
                  <a:gd name="connsiteY2-1216" fmla="*/ 557322 h 2983658"/>
                  <a:gd name="connsiteX3-1217" fmla="*/ 0 w 770709"/>
                  <a:gd name="connsiteY3-1218" fmla="*/ 2983658 h 2983658"/>
                  <a:gd name="connsiteX4-1219" fmla="*/ 238995 w 770709"/>
                  <a:gd name="connsiteY4-1220" fmla="*/ 1481429 h 2983658"/>
                  <a:gd name="connsiteX5-1221" fmla="*/ 369622 w 770709"/>
                  <a:gd name="connsiteY5-1222" fmla="*/ 1014521 h 2983658"/>
                  <a:gd name="connsiteX6-1223" fmla="*/ 565566 w 770709"/>
                  <a:gd name="connsiteY6-1224" fmla="*/ 169818 h 2983658"/>
                  <a:gd name="connsiteX0-1225" fmla="*/ 565566 w 770709"/>
                  <a:gd name="connsiteY0-1226" fmla="*/ 169818 h 2983658"/>
                  <a:gd name="connsiteX1-1227" fmla="*/ 770709 w 770709"/>
                  <a:gd name="connsiteY1-1228" fmla="*/ 0 h 2983658"/>
                  <a:gd name="connsiteX2-1229" fmla="*/ 643942 w 770709"/>
                  <a:gd name="connsiteY2-1230" fmla="*/ 557322 h 2983658"/>
                  <a:gd name="connsiteX3-1231" fmla="*/ 0 w 770709"/>
                  <a:gd name="connsiteY3-1232" fmla="*/ 2983658 h 2983658"/>
                  <a:gd name="connsiteX4-1233" fmla="*/ 238995 w 770709"/>
                  <a:gd name="connsiteY4-1234" fmla="*/ 1481429 h 2983658"/>
                  <a:gd name="connsiteX5-1235" fmla="*/ 330434 w 770709"/>
                  <a:gd name="connsiteY5-1236" fmla="*/ 1171275 h 2983658"/>
                  <a:gd name="connsiteX6-1237" fmla="*/ 565566 w 770709"/>
                  <a:gd name="connsiteY6-1238" fmla="*/ 169818 h 2983658"/>
                  <a:gd name="connsiteX0-1239" fmla="*/ 565566 w 657941"/>
                  <a:gd name="connsiteY0-1240" fmla="*/ 0 h 2813840"/>
                  <a:gd name="connsiteX1-1241" fmla="*/ 613955 w 657941"/>
                  <a:gd name="connsiteY1-1242" fmla="*/ 470262 h 2813840"/>
                  <a:gd name="connsiteX2-1243" fmla="*/ 643942 w 657941"/>
                  <a:gd name="connsiteY2-1244" fmla="*/ 387504 h 2813840"/>
                  <a:gd name="connsiteX3-1245" fmla="*/ 0 w 657941"/>
                  <a:gd name="connsiteY3-1246" fmla="*/ 2813840 h 2813840"/>
                  <a:gd name="connsiteX4-1247" fmla="*/ 238995 w 657941"/>
                  <a:gd name="connsiteY4-1248" fmla="*/ 1311611 h 2813840"/>
                  <a:gd name="connsiteX5-1249" fmla="*/ 330434 w 657941"/>
                  <a:gd name="connsiteY5-1250" fmla="*/ 1001457 h 2813840"/>
                  <a:gd name="connsiteX6-1251" fmla="*/ 565566 w 657941"/>
                  <a:gd name="connsiteY6-1252" fmla="*/ 0 h 2813840"/>
                  <a:gd name="connsiteX0-1253" fmla="*/ 565566 w 613955"/>
                  <a:gd name="connsiteY0-1254" fmla="*/ 0 h 2813840"/>
                  <a:gd name="connsiteX1-1255" fmla="*/ 613955 w 613955"/>
                  <a:gd name="connsiteY1-1256" fmla="*/ 470262 h 2813840"/>
                  <a:gd name="connsiteX2-1257" fmla="*/ 591691 w 613955"/>
                  <a:gd name="connsiteY2-1258" fmla="*/ 714075 h 2813840"/>
                  <a:gd name="connsiteX3-1259" fmla="*/ 0 w 613955"/>
                  <a:gd name="connsiteY3-1260" fmla="*/ 2813840 h 2813840"/>
                  <a:gd name="connsiteX4-1261" fmla="*/ 238995 w 613955"/>
                  <a:gd name="connsiteY4-1262" fmla="*/ 1311611 h 2813840"/>
                  <a:gd name="connsiteX5-1263" fmla="*/ 330434 w 613955"/>
                  <a:gd name="connsiteY5-1264" fmla="*/ 1001457 h 2813840"/>
                  <a:gd name="connsiteX6-1265" fmla="*/ 565566 w 613955"/>
                  <a:gd name="connsiteY6-1266" fmla="*/ 0 h 2813840"/>
                  <a:gd name="connsiteX0-1267" fmla="*/ 565566 w 613955"/>
                  <a:gd name="connsiteY0-1268" fmla="*/ 0 h 2813840"/>
                  <a:gd name="connsiteX1-1269" fmla="*/ 613955 w 613955"/>
                  <a:gd name="connsiteY1-1270" fmla="*/ 470262 h 2813840"/>
                  <a:gd name="connsiteX2-1271" fmla="*/ 591691 w 613955"/>
                  <a:gd name="connsiteY2-1272" fmla="*/ 714075 h 2813840"/>
                  <a:gd name="connsiteX3-1273" fmla="*/ 0 w 613955"/>
                  <a:gd name="connsiteY3-1274" fmla="*/ 2813840 h 2813840"/>
                  <a:gd name="connsiteX4-1275" fmla="*/ 238995 w 613955"/>
                  <a:gd name="connsiteY4-1276" fmla="*/ 1311611 h 2813840"/>
                  <a:gd name="connsiteX5-1277" fmla="*/ 369623 w 613955"/>
                  <a:gd name="connsiteY5-1278" fmla="*/ 1040646 h 2813840"/>
                  <a:gd name="connsiteX6-1279" fmla="*/ 565566 w 613955"/>
                  <a:gd name="connsiteY6-1280" fmla="*/ 0 h 2813840"/>
                  <a:gd name="connsiteX0-1281" fmla="*/ 565566 w 613955"/>
                  <a:gd name="connsiteY0-1282" fmla="*/ 0 h 2813840"/>
                  <a:gd name="connsiteX1-1283" fmla="*/ 613955 w 613955"/>
                  <a:gd name="connsiteY1-1284" fmla="*/ 470262 h 2813840"/>
                  <a:gd name="connsiteX2-1285" fmla="*/ 591691 w 613955"/>
                  <a:gd name="connsiteY2-1286" fmla="*/ 714075 h 2813840"/>
                  <a:gd name="connsiteX3-1287" fmla="*/ 0 w 613955"/>
                  <a:gd name="connsiteY3-1288" fmla="*/ 2813840 h 2813840"/>
                  <a:gd name="connsiteX4-1289" fmla="*/ 238995 w 613955"/>
                  <a:gd name="connsiteY4-1290" fmla="*/ 1311611 h 2813840"/>
                  <a:gd name="connsiteX5-1291" fmla="*/ 369623 w 613955"/>
                  <a:gd name="connsiteY5-1292" fmla="*/ 1040646 h 2813840"/>
                  <a:gd name="connsiteX6-1293" fmla="*/ 565566 w 613955"/>
                  <a:gd name="connsiteY6-1294" fmla="*/ 0 h 2813840"/>
                  <a:gd name="connsiteX0-1295" fmla="*/ 487189 w 613955"/>
                  <a:gd name="connsiteY0-1296" fmla="*/ 144414 h 2357363"/>
                  <a:gd name="connsiteX1-1297" fmla="*/ 613955 w 613955"/>
                  <a:gd name="connsiteY1-1298" fmla="*/ 13785 h 2357363"/>
                  <a:gd name="connsiteX2-1299" fmla="*/ 591691 w 613955"/>
                  <a:gd name="connsiteY2-1300" fmla="*/ 257598 h 2357363"/>
                  <a:gd name="connsiteX3-1301" fmla="*/ 0 w 613955"/>
                  <a:gd name="connsiteY3-1302" fmla="*/ 2357363 h 2357363"/>
                  <a:gd name="connsiteX4-1303" fmla="*/ 238995 w 613955"/>
                  <a:gd name="connsiteY4-1304" fmla="*/ 855134 h 2357363"/>
                  <a:gd name="connsiteX5-1305" fmla="*/ 369623 w 613955"/>
                  <a:gd name="connsiteY5-1306" fmla="*/ 584169 h 2357363"/>
                  <a:gd name="connsiteX6-1307" fmla="*/ 487189 w 613955"/>
                  <a:gd name="connsiteY6-1308" fmla="*/ 144414 h 2357363"/>
                  <a:gd name="connsiteX0-1309" fmla="*/ 487189 w 682191"/>
                  <a:gd name="connsiteY0-1310" fmla="*/ 130629 h 2343578"/>
                  <a:gd name="connsiteX1-1311" fmla="*/ 613955 w 682191"/>
                  <a:gd name="connsiteY1-1312" fmla="*/ 0 h 2343578"/>
                  <a:gd name="connsiteX2-1313" fmla="*/ 670068 w 682191"/>
                  <a:gd name="connsiteY2-1314" fmla="*/ 309127 h 2343578"/>
                  <a:gd name="connsiteX3-1315" fmla="*/ 0 w 682191"/>
                  <a:gd name="connsiteY3-1316" fmla="*/ 2343578 h 2343578"/>
                  <a:gd name="connsiteX4-1317" fmla="*/ 238995 w 682191"/>
                  <a:gd name="connsiteY4-1318" fmla="*/ 841349 h 2343578"/>
                  <a:gd name="connsiteX5-1319" fmla="*/ 369623 w 682191"/>
                  <a:gd name="connsiteY5-1320" fmla="*/ 570384 h 2343578"/>
                  <a:gd name="connsiteX6-1321" fmla="*/ 487189 w 682191"/>
                  <a:gd name="connsiteY6-1322" fmla="*/ 130629 h 2343578"/>
                  <a:gd name="connsiteX0-1323" fmla="*/ 487189 w 688259"/>
                  <a:gd name="connsiteY0-1324" fmla="*/ 65623 h 2278572"/>
                  <a:gd name="connsiteX1-1325" fmla="*/ 670068 w 688259"/>
                  <a:gd name="connsiteY1-1326" fmla="*/ 244121 h 2278572"/>
                  <a:gd name="connsiteX2-1327" fmla="*/ 0 w 688259"/>
                  <a:gd name="connsiteY2-1328" fmla="*/ 2278572 h 2278572"/>
                  <a:gd name="connsiteX3-1329" fmla="*/ 238995 w 688259"/>
                  <a:gd name="connsiteY3-1330" fmla="*/ 776343 h 2278572"/>
                  <a:gd name="connsiteX4-1331" fmla="*/ 369623 w 688259"/>
                  <a:gd name="connsiteY4-1332" fmla="*/ 505378 h 2278572"/>
                  <a:gd name="connsiteX5-1333" fmla="*/ 487189 w 688259"/>
                  <a:gd name="connsiteY5-1334" fmla="*/ 65623 h 2278572"/>
                  <a:gd name="connsiteX0-1335" fmla="*/ 487189 w 688259"/>
                  <a:gd name="connsiteY0-1336" fmla="*/ 65623 h 2278572"/>
                  <a:gd name="connsiteX1-1337" fmla="*/ 670068 w 688259"/>
                  <a:gd name="connsiteY1-1338" fmla="*/ 244121 h 2278572"/>
                  <a:gd name="connsiteX2-1339" fmla="*/ 0 w 688259"/>
                  <a:gd name="connsiteY2-1340" fmla="*/ 2278572 h 2278572"/>
                  <a:gd name="connsiteX3-1341" fmla="*/ 238995 w 688259"/>
                  <a:gd name="connsiteY3-1342" fmla="*/ 776343 h 2278572"/>
                  <a:gd name="connsiteX4-1343" fmla="*/ 487189 w 688259"/>
                  <a:gd name="connsiteY4-1344" fmla="*/ 65623 h 2278572"/>
                  <a:gd name="connsiteX0-1345" fmla="*/ 617818 w 704054"/>
                  <a:gd name="connsiteY0-1346" fmla="*/ 54012 h 2293087"/>
                  <a:gd name="connsiteX1-1347" fmla="*/ 670068 w 704054"/>
                  <a:gd name="connsiteY1-1348" fmla="*/ 258636 h 2293087"/>
                  <a:gd name="connsiteX2-1349" fmla="*/ 0 w 704054"/>
                  <a:gd name="connsiteY2-1350" fmla="*/ 2293087 h 2293087"/>
                  <a:gd name="connsiteX3-1351" fmla="*/ 238995 w 704054"/>
                  <a:gd name="connsiteY3-1352" fmla="*/ 790858 h 2293087"/>
                  <a:gd name="connsiteX4-1353" fmla="*/ 617818 w 704054"/>
                  <a:gd name="connsiteY4-1354" fmla="*/ 54012 h 2293087"/>
                  <a:gd name="connsiteX0-1355" fmla="*/ 617818 w 704054"/>
                  <a:gd name="connsiteY0-1356" fmla="*/ 54012 h 2293087"/>
                  <a:gd name="connsiteX1-1357" fmla="*/ 670068 w 704054"/>
                  <a:gd name="connsiteY1-1358" fmla="*/ 258636 h 2293087"/>
                  <a:gd name="connsiteX2-1359" fmla="*/ 0 w 704054"/>
                  <a:gd name="connsiteY2-1360" fmla="*/ 2293087 h 2293087"/>
                  <a:gd name="connsiteX3-1361" fmla="*/ 330435 w 704054"/>
                  <a:gd name="connsiteY3-1362" fmla="*/ 803921 h 2293087"/>
                  <a:gd name="connsiteX4-1363" fmla="*/ 617818 w 704054"/>
                  <a:gd name="connsiteY4-1364" fmla="*/ 54012 h 2293087"/>
                  <a:gd name="connsiteX0-1365" fmla="*/ 617818 w 634186"/>
                  <a:gd name="connsiteY0-1366" fmla="*/ 2987 h 2242062"/>
                  <a:gd name="connsiteX1-1367" fmla="*/ 513313 w 634186"/>
                  <a:gd name="connsiteY1-1368" fmla="*/ 769314 h 2242062"/>
                  <a:gd name="connsiteX2-1369" fmla="*/ 0 w 634186"/>
                  <a:gd name="connsiteY2-1370" fmla="*/ 2242062 h 2242062"/>
                  <a:gd name="connsiteX3-1371" fmla="*/ 330435 w 634186"/>
                  <a:gd name="connsiteY3-1372" fmla="*/ 752896 h 2242062"/>
                  <a:gd name="connsiteX4-1373" fmla="*/ 617818 w 634186"/>
                  <a:gd name="connsiteY4-1374" fmla="*/ 2987 h 2242062"/>
                  <a:gd name="connsiteX0-1375" fmla="*/ 617818 w 634186"/>
                  <a:gd name="connsiteY0-1376" fmla="*/ 2987 h 2242062"/>
                  <a:gd name="connsiteX1-1377" fmla="*/ 513313 w 634186"/>
                  <a:gd name="connsiteY1-1378" fmla="*/ 769314 h 2242062"/>
                  <a:gd name="connsiteX2-1379" fmla="*/ 0 w 634186"/>
                  <a:gd name="connsiteY2-1380" fmla="*/ 2242062 h 2242062"/>
                  <a:gd name="connsiteX3-1381" fmla="*/ 330435 w 634186"/>
                  <a:gd name="connsiteY3-1382" fmla="*/ 752896 h 2242062"/>
                  <a:gd name="connsiteX4-1383" fmla="*/ 617818 w 634186"/>
                  <a:gd name="connsiteY4-1384" fmla="*/ 2987 h 2242062"/>
                  <a:gd name="connsiteX0-1385" fmla="*/ 604756 w 621124"/>
                  <a:gd name="connsiteY0-1386" fmla="*/ 2987 h 2398816"/>
                  <a:gd name="connsiteX1-1387" fmla="*/ 500251 w 621124"/>
                  <a:gd name="connsiteY1-1388" fmla="*/ 769314 h 2398816"/>
                  <a:gd name="connsiteX2-1389" fmla="*/ 0 w 621124"/>
                  <a:gd name="connsiteY2-1390" fmla="*/ 2398816 h 2398816"/>
                  <a:gd name="connsiteX3-1391" fmla="*/ 317373 w 621124"/>
                  <a:gd name="connsiteY3-1392" fmla="*/ 752896 h 2398816"/>
                  <a:gd name="connsiteX4-1393" fmla="*/ 604756 w 621124"/>
                  <a:gd name="connsiteY4-1394" fmla="*/ 2987 h 2398816"/>
                  <a:gd name="connsiteX0-1395" fmla="*/ 604756 w 621124"/>
                  <a:gd name="connsiteY0-1396" fmla="*/ 2987 h 2398816"/>
                  <a:gd name="connsiteX1-1397" fmla="*/ 500251 w 621124"/>
                  <a:gd name="connsiteY1-1398" fmla="*/ 769314 h 2398816"/>
                  <a:gd name="connsiteX2-1399" fmla="*/ 0 w 621124"/>
                  <a:gd name="connsiteY2-1400" fmla="*/ 2398816 h 2398816"/>
                  <a:gd name="connsiteX3-1401" fmla="*/ 265121 w 621124"/>
                  <a:gd name="connsiteY3-1402" fmla="*/ 543890 h 2398816"/>
                  <a:gd name="connsiteX4-1403" fmla="*/ 604756 w 621124"/>
                  <a:gd name="connsiteY4-1404" fmla="*/ 2987 h 2398816"/>
                  <a:gd name="connsiteX0-1405" fmla="*/ 604756 w 621124"/>
                  <a:gd name="connsiteY0-1406" fmla="*/ 2987 h 2398816"/>
                  <a:gd name="connsiteX1-1407" fmla="*/ 500251 w 621124"/>
                  <a:gd name="connsiteY1-1408" fmla="*/ 769314 h 2398816"/>
                  <a:gd name="connsiteX2-1409" fmla="*/ 0 w 621124"/>
                  <a:gd name="connsiteY2-1410" fmla="*/ 2398816 h 2398816"/>
                  <a:gd name="connsiteX3-1411" fmla="*/ 304310 w 621124"/>
                  <a:gd name="connsiteY3-1412" fmla="*/ 583079 h 2398816"/>
                  <a:gd name="connsiteX4-1413" fmla="*/ 604756 w 621124"/>
                  <a:gd name="connsiteY4-1414" fmla="*/ 2987 h 2398816"/>
                  <a:gd name="connsiteX0-1415" fmla="*/ 604756 w 621124"/>
                  <a:gd name="connsiteY0-1416" fmla="*/ 2987 h 2398816"/>
                  <a:gd name="connsiteX1-1417" fmla="*/ 500251 w 621124"/>
                  <a:gd name="connsiteY1-1418" fmla="*/ 769314 h 2398816"/>
                  <a:gd name="connsiteX2-1419" fmla="*/ 0 w 621124"/>
                  <a:gd name="connsiteY2-1420" fmla="*/ 2398816 h 2398816"/>
                  <a:gd name="connsiteX3-1421" fmla="*/ 304310 w 621124"/>
                  <a:gd name="connsiteY3-1422" fmla="*/ 583079 h 2398816"/>
                  <a:gd name="connsiteX4-1423" fmla="*/ 604756 w 621124"/>
                  <a:gd name="connsiteY4-1424" fmla="*/ 2987 h 2398816"/>
                  <a:gd name="connsiteX0-1425" fmla="*/ 604756 w 621124"/>
                  <a:gd name="connsiteY0-1426" fmla="*/ 2987 h 2398816"/>
                  <a:gd name="connsiteX1-1427" fmla="*/ 500251 w 621124"/>
                  <a:gd name="connsiteY1-1428" fmla="*/ 769314 h 2398816"/>
                  <a:gd name="connsiteX2-1429" fmla="*/ 0 w 621124"/>
                  <a:gd name="connsiteY2-1430" fmla="*/ 2398816 h 2398816"/>
                  <a:gd name="connsiteX3-1431" fmla="*/ 317372 w 621124"/>
                  <a:gd name="connsiteY3-1432" fmla="*/ 609205 h 2398816"/>
                  <a:gd name="connsiteX4-1433" fmla="*/ 604756 w 621124"/>
                  <a:gd name="connsiteY4-1434" fmla="*/ 2987 h 2398816"/>
                  <a:gd name="connsiteX0-1435" fmla="*/ 604756 w 621124"/>
                  <a:gd name="connsiteY0-1436" fmla="*/ 2987 h 2398816"/>
                  <a:gd name="connsiteX1-1437" fmla="*/ 500251 w 621124"/>
                  <a:gd name="connsiteY1-1438" fmla="*/ 769314 h 2398816"/>
                  <a:gd name="connsiteX2-1439" fmla="*/ 0 w 621124"/>
                  <a:gd name="connsiteY2-1440" fmla="*/ 2398816 h 2398816"/>
                  <a:gd name="connsiteX3-1441" fmla="*/ 317372 w 621124"/>
                  <a:gd name="connsiteY3-1442" fmla="*/ 609205 h 2398816"/>
                  <a:gd name="connsiteX4-1443" fmla="*/ 604756 w 621124"/>
                  <a:gd name="connsiteY4-1444" fmla="*/ 2987 h 2398816"/>
                  <a:gd name="connsiteX0-1445" fmla="*/ 643944 w 656334"/>
                  <a:gd name="connsiteY0-1446" fmla="*/ 2400 h 2515795"/>
                  <a:gd name="connsiteX1-1447" fmla="*/ 500251 w 656334"/>
                  <a:gd name="connsiteY1-1448" fmla="*/ 886293 h 2515795"/>
                  <a:gd name="connsiteX2-1449" fmla="*/ 0 w 656334"/>
                  <a:gd name="connsiteY2-1450" fmla="*/ 2515795 h 2515795"/>
                  <a:gd name="connsiteX3-1451" fmla="*/ 317372 w 656334"/>
                  <a:gd name="connsiteY3-1452" fmla="*/ 726184 h 2515795"/>
                  <a:gd name="connsiteX4-1453" fmla="*/ 643944 w 656334"/>
                  <a:gd name="connsiteY4-1454" fmla="*/ 2400 h 2515795"/>
                  <a:gd name="connsiteX0-1455" fmla="*/ 643944 w 656334"/>
                  <a:gd name="connsiteY0-1456" fmla="*/ 2400 h 2515795"/>
                  <a:gd name="connsiteX1-1457" fmla="*/ 500251 w 656334"/>
                  <a:gd name="connsiteY1-1458" fmla="*/ 886293 h 2515795"/>
                  <a:gd name="connsiteX2-1459" fmla="*/ 0 w 656334"/>
                  <a:gd name="connsiteY2-1460" fmla="*/ 2515795 h 2515795"/>
                  <a:gd name="connsiteX3-1461" fmla="*/ 317372 w 656334"/>
                  <a:gd name="connsiteY3-1462" fmla="*/ 726184 h 2515795"/>
                  <a:gd name="connsiteX4-1463" fmla="*/ 643944 w 656334"/>
                  <a:gd name="connsiteY4-1464" fmla="*/ 2400 h 2515795"/>
                  <a:gd name="connsiteX0-1465" fmla="*/ 643944 w 656334"/>
                  <a:gd name="connsiteY0-1466" fmla="*/ 2400 h 2515795"/>
                  <a:gd name="connsiteX1-1467" fmla="*/ 500251 w 656334"/>
                  <a:gd name="connsiteY1-1468" fmla="*/ 886293 h 2515795"/>
                  <a:gd name="connsiteX2-1469" fmla="*/ 0 w 656334"/>
                  <a:gd name="connsiteY2-1470" fmla="*/ 2515795 h 2515795"/>
                  <a:gd name="connsiteX3-1471" fmla="*/ 369624 w 656334"/>
                  <a:gd name="connsiteY3-1472" fmla="*/ 752310 h 2515795"/>
                  <a:gd name="connsiteX4-1473" fmla="*/ 643944 w 656334"/>
                  <a:gd name="connsiteY4-1474" fmla="*/ 2400 h 2515795"/>
                  <a:gd name="connsiteX0-1475" fmla="*/ 643944 w 656334"/>
                  <a:gd name="connsiteY0-1476" fmla="*/ 2400 h 2515795"/>
                  <a:gd name="connsiteX1-1477" fmla="*/ 500251 w 656334"/>
                  <a:gd name="connsiteY1-1478" fmla="*/ 886293 h 2515795"/>
                  <a:gd name="connsiteX2-1479" fmla="*/ 0 w 656334"/>
                  <a:gd name="connsiteY2-1480" fmla="*/ 2515795 h 2515795"/>
                  <a:gd name="connsiteX3-1481" fmla="*/ 369624 w 656334"/>
                  <a:gd name="connsiteY3-1482" fmla="*/ 752310 h 2515795"/>
                  <a:gd name="connsiteX4-1483" fmla="*/ 643944 w 656334"/>
                  <a:gd name="connsiteY4-1484" fmla="*/ 2400 h 2515795"/>
                  <a:gd name="connsiteX0-1485" fmla="*/ 643944 w 656334"/>
                  <a:gd name="connsiteY0-1486" fmla="*/ 2400 h 2515795"/>
                  <a:gd name="connsiteX1-1487" fmla="*/ 500251 w 656334"/>
                  <a:gd name="connsiteY1-1488" fmla="*/ 886293 h 2515795"/>
                  <a:gd name="connsiteX2-1489" fmla="*/ 0 w 656334"/>
                  <a:gd name="connsiteY2-1490" fmla="*/ 2515795 h 2515795"/>
                  <a:gd name="connsiteX3-1491" fmla="*/ 369624 w 656334"/>
                  <a:gd name="connsiteY3-1492" fmla="*/ 752310 h 2515795"/>
                  <a:gd name="connsiteX4-1493" fmla="*/ 643944 w 656334"/>
                  <a:gd name="connsiteY4-1494" fmla="*/ 2400 h 2515795"/>
                  <a:gd name="connsiteX0-1495" fmla="*/ 643944 w 650374"/>
                  <a:gd name="connsiteY0-1496" fmla="*/ 1221 h 2514616"/>
                  <a:gd name="connsiteX1-1497" fmla="*/ 356560 w 650374"/>
                  <a:gd name="connsiteY1-1498" fmla="*/ 1459880 h 2514616"/>
                  <a:gd name="connsiteX2-1499" fmla="*/ 0 w 650374"/>
                  <a:gd name="connsiteY2-1500" fmla="*/ 2514616 h 2514616"/>
                  <a:gd name="connsiteX3-1501" fmla="*/ 369624 w 650374"/>
                  <a:gd name="connsiteY3-1502" fmla="*/ 751131 h 2514616"/>
                  <a:gd name="connsiteX4-1503" fmla="*/ 643944 w 650374"/>
                  <a:gd name="connsiteY4-1504" fmla="*/ 1221 h 2514616"/>
                  <a:gd name="connsiteX0-1505" fmla="*/ 643944 w 650374"/>
                  <a:gd name="connsiteY0-1506" fmla="*/ 1221 h 2514616"/>
                  <a:gd name="connsiteX1-1507" fmla="*/ 356560 w 650374"/>
                  <a:gd name="connsiteY1-1508" fmla="*/ 1459880 h 2514616"/>
                  <a:gd name="connsiteX2-1509" fmla="*/ 0 w 650374"/>
                  <a:gd name="connsiteY2-1510" fmla="*/ 2514616 h 2514616"/>
                  <a:gd name="connsiteX3-1511" fmla="*/ 369624 w 650374"/>
                  <a:gd name="connsiteY3-1512" fmla="*/ 751131 h 2514616"/>
                  <a:gd name="connsiteX4-1513" fmla="*/ 643944 w 650374"/>
                  <a:gd name="connsiteY4-1514" fmla="*/ 1221 h 2514616"/>
                  <a:gd name="connsiteX0-1515" fmla="*/ 643944 w 648294"/>
                  <a:gd name="connsiteY0-1516" fmla="*/ 1169 h 2514564"/>
                  <a:gd name="connsiteX1-1517" fmla="*/ 356560 w 648294"/>
                  <a:gd name="connsiteY1-1518" fmla="*/ 1459828 h 2514564"/>
                  <a:gd name="connsiteX2-1519" fmla="*/ 0 w 648294"/>
                  <a:gd name="connsiteY2-1520" fmla="*/ 2514564 h 2514564"/>
                  <a:gd name="connsiteX3-1521" fmla="*/ 369624 w 648294"/>
                  <a:gd name="connsiteY3-1522" fmla="*/ 751079 h 2514564"/>
                  <a:gd name="connsiteX4-1523" fmla="*/ 643944 w 648294"/>
                  <a:gd name="connsiteY4-1524" fmla="*/ 1169 h 2514564"/>
                  <a:gd name="connsiteX0-1525" fmla="*/ 643944 w 647932"/>
                  <a:gd name="connsiteY0-1526" fmla="*/ 1121 h 2514516"/>
                  <a:gd name="connsiteX1-1527" fmla="*/ 317371 w 647932"/>
                  <a:gd name="connsiteY1-1528" fmla="*/ 1512031 h 2514516"/>
                  <a:gd name="connsiteX2-1529" fmla="*/ 0 w 647932"/>
                  <a:gd name="connsiteY2-1530" fmla="*/ 2514516 h 2514516"/>
                  <a:gd name="connsiteX3-1531" fmla="*/ 369624 w 647932"/>
                  <a:gd name="connsiteY3-1532" fmla="*/ 751031 h 2514516"/>
                  <a:gd name="connsiteX4-1533" fmla="*/ 643944 w 647932"/>
                  <a:gd name="connsiteY4-1534" fmla="*/ 1121 h 2514516"/>
                  <a:gd name="connsiteX0-1535" fmla="*/ 643944 w 649412"/>
                  <a:gd name="connsiteY0-1536" fmla="*/ 1110 h 2514505"/>
                  <a:gd name="connsiteX1-1537" fmla="*/ 317371 w 649412"/>
                  <a:gd name="connsiteY1-1538" fmla="*/ 1512020 h 2514505"/>
                  <a:gd name="connsiteX2-1539" fmla="*/ 0 w 649412"/>
                  <a:gd name="connsiteY2-1540" fmla="*/ 2514505 h 2514505"/>
                  <a:gd name="connsiteX3-1541" fmla="*/ 369624 w 649412"/>
                  <a:gd name="connsiteY3-1542" fmla="*/ 751020 h 2514505"/>
                  <a:gd name="connsiteX4-1543" fmla="*/ 643944 w 649412"/>
                  <a:gd name="connsiteY4-1544" fmla="*/ 1110 h 2514505"/>
                  <a:gd name="connsiteX0-1545" fmla="*/ 643944 w 648543"/>
                  <a:gd name="connsiteY0-1546" fmla="*/ 1110 h 2514505"/>
                  <a:gd name="connsiteX1-1547" fmla="*/ 252057 w 648543"/>
                  <a:gd name="connsiteY1-1548" fmla="*/ 1512020 h 2514505"/>
                  <a:gd name="connsiteX2-1549" fmla="*/ 0 w 648543"/>
                  <a:gd name="connsiteY2-1550" fmla="*/ 2514505 h 2514505"/>
                  <a:gd name="connsiteX3-1551" fmla="*/ 369624 w 648543"/>
                  <a:gd name="connsiteY3-1552" fmla="*/ 751020 h 2514505"/>
                  <a:gd name="connsiteX4-1553" fmla="*/ 643944 w 648543"/>
                  <a:gd name="connsiteY4-1554" fmla="*/ 1110 h 2514505"/>
                  <a:gd name="connsiteX0-1555" fmla="*/ 956489 w 961088"/>
                  <a:gd name="connsiteY0-1556" fmla="*/ 1110 h 2269254"/>
                  <a:gd name="connsiteX1-1557" fmla="*/ 564602 w 961088"/>
                  <a:gd name="connsiteY1-1558" fmla="*/ 1512020 h 2269254"/>
                  <a:gd name="connsiteX2-1559" fmla="*/ 0 w 961088"/>
                  <a:gd name="connsiteY2-1560" fmla="*/ 2269254 h 2269254"/>
                  <a:gd name="connsiteX3-1561" fmla="*/ 682169 w 961088"/>
                  <a:gd name="connsiteY3-1562" fmla="*/ 751020 h 2269254"/>
                  <a:gd name="connsiteX4-1563" fmla="*/ 956489 w 961088"/>
                  <a:gd name="connsiteY4-1564" fmla="*/ 1110 h 2269254"/>
                  <a:gd name="connsiteX0-1565" fmla="*/ 957889 w 962488"/>
                  <a:gd name="connsiteY0-1566" fmla="*/ 1110 h 2309861"/>
                  <a:gd name="connsiteX1-1567" fmla="*/ 566002 w 962488"/>
                  <a:gd name="connsiteY1-1568" fmla="*/ 1512020 h 2309861"/>
                  <a:gd name="connsiteX2-1569" fmla="*/ 480037 w 962488"/>
                  <a:gd name="connsiteY2-1570" fmla="*/ 1927981 h 2309861"/>
                  <a:gd name="connsiteX3-1571" fmla="*/ 1400 w 962488"/>
                  <a:gd name="connsiteY3-1572" fmla="*/ 2269254 h 2309861"/>
                  <a:gd name="connsiteX4-1573" fmla="*/ 683569 w 962488"/>
                  <a:gd name="connsiteY4-1574" fmla="*/ 751020 h 2309861"/>
                  <a:gd name="connsiteX5-1575" fmla="*/ 957889 w 962488"/>
                  <a:gd name="connsiteY5-1576" fmla="*/ 1110 h 2309861"/>
                  <a:gd name="connsiteX0-1577" fmla="*/ 957889 w 962488"/>
                  <a:gd name="connsiteY0-1578" fmla="*/ 1110 h 2309861"/>
                  <a:gd name="connsiteX1-1579" fmla="*/ 566002 w 962488"/>
                  <a:gd name="connsiteY1-1580" fmla="*/ 1512020 h 2309861"/>
                  <a:gd name="connsiteX2-1581" fmla="*/ 480037 w 962488"/>
                  <a:gd name="connsiteY2-1582" fmla="*/ 1927981 h 2309861"/>
                  <a:gd name="connsiteX3-1583" fmla="*/ 1400 w 962488"/>
                  <a:gd name="connsiteY3-1584" fmla="*/ 2269254 h 2309861"/>
                  <a:gd name="connsiteX4-1585" fmla="*/ 420374 w 962488"/>
                  <a:gd name="connsiteY4-1586" fmla="*/ 1268770 h 2309861"/>
                  <a:gd name="connsiteX5-1587" fmla="*/ 957889 w 962488"/>
                  <a:gd name="connsiteY5-1588" fmla="*/ 1110 h 2309861"/>
                  <a:gd name="connsiteX0-1589" fmla="*/ 958301 w 962900"/>
                  <a:gd name="connsiteY0-1590" fmla="*/ 1110 h 2309861"/>
                  <a:gd name="connsiteX1-1591" fmla="*/ 566414 w 962900"/>
                  <a:gd name="connsiteY1-1592" fmla="*/ 1512020 h 2309861"/>
                  <a:gd name="connsiteX2-1593" fmla="*/ 381751 w 962900"/>
                  <a:gd name="connsiteY2-1594" fmla="*/ 1927981 h 2309861"/>
                  <a:gd name="connsiteX3-1595" fmla="*/ 1812 w 962900"/>
                  <a:gd name="connsiteY3-1596" fmla="*/ 2269254 h 2309861"/>
                  <a:gd name="connsiteX4-1597" fmla="*/ 420786 w 962900"/>
                  <a:gd name="connsiteY4-1598" fmla="*/ 1268770 h 2309861"/>
                  <a:gd name="connsiteX5-1599" fmla="*/ 958301 w 962900"/>
                  <a:gd name="connsiteY5-1600" fmla="*/ 1110 h 2309861"/>
                  <a:gd name="connsiteX0-1601" fmla="*/ 810254 w 817436"/>
                  <a:gd name="connsiteY0-1602" fmla="*/ 1796 h 1820046"/>
                  <a:gd name="connsiteX1-1603" fmla="*/ 566414 w 817436"/>
                  <a:gd name="connsiteY1-1604" fmla="*/ 1022205 h 1820046"/>
                  <a:gd name="connsiteX2-1605" fmla="*/ 381751 w 817436"/>
                  <a:gd name="connsiteY2-1606" fmla="*/ 1438166 h 1820046"/>
                  <a:gd name="connsiteX3-1607" fmla="*/ 1812 w 817436"/>
                  <a:gd name="connsiteY3-1608" fmla="*/ 1779439 h 1820046"/>
                  <a:gd name="connsiteX4-1609" fmla="*/ 420786 w 817436"/>
                  <a:gd name="connsiteY4-1610" fmla="*/ 778955 h 1820046"/>
                  <a:gd name="connsiteX5-1611" fmla="*/ 810254 w 817436"/>
                  <a:gd name="connsiteY5-1612" fmla="*/ 1796 h 1820046"/>
                  <a:gd name="connsiteX0-1613" fmla="*/ 810565 w 817747"/>
                  <a:gd name="connsiteY0-1614" fmla="*/ 1796 h 1814424"/>
                  <a:gd name="connsiteX1-1615" fmla="*/ 566725 w 817747"/>
                  <a:gd name="connsiteY1-1616" fmla="*/ 1022205 h 1814424"/>
                  <a:gd name="connsiteX2-1617" fmla="*/ 332712 w 817747"/>
                  <a:gd name="connsiteY2-1618" fmla="*/ 1356415 h 1814424"/>
                  <a:gd name="connsiteX3-1619" fmla="*/ 2123 w 817747"/>
                  <a:gd name="connsiteY3-1620" fmla="*/ 1779439 h 1814424"/>
                  <a:gd name="connsiteX4-1621" fmla="*/ 421097 w 817747"/>
                  <a:gd name="connsiteY4-1622" fmla="*/ 778955 h 1814424"/>
                  <a:gd name="connsiteX5-1623" fmla="*/ 810565 w 817747"/>
                  <a:gd name="connsiteY5-1624" fmla="*/ 1796 h 1814424"/>
                  <a:gd name="connsiteX0-1625" fmla="*/ 810565 w 817093"/>
                  <a:gd name="connsiteY0-1626" fmla="*/ 1894 h 1814522"/>
                  <a:gd name="connsiteX1-1627" fmla="*/ 540271 w 817093"/>
                  <a:gd name="connsiteY1-1628" fmla="*/ 979964 h 1814522"/>
                  <a:gd name="connsiteX2-1629" fmla="*/ 332712 w 817093"/>
                  <a:gd name="connsiteY2-1630" fmla="*/ 1356513 h 1814522"/>
                  <a:gd name="connsiteX3-1631" fmla="*/ 2123 w 817093"/>
                  <a:gd name="connsiteY3-1632" fmla="*/ 1779537 h 1814522"/>
                  <a:gd name="connsiteX4-1633" fmla="*/ 421097 w 817093"/>
                  <a:gd name="connsiteY4-1634" fmla="*/ 779053 h 1814522"/>
                  <a:gd name="connsiteX5-1635" fmla="*/ 810565 w 817093"/>
                  <a:gd name="connsiteY5-1636" fmla="*/ 1894 h 1814522"/>
                  <a:gd name="connsiteX0-1637" fmla="*/ 810881 w 817409"/>
                  <a:gd name="connsiteY0-1638" fmla="*/ 1894 h 1810494"/>
                  <a:gd name="connsiteX1-1639" fmla="*/ 540587 w 817409"/>
                  <a:gd name="connsiteY1-1640" fmla="*/ 979964 h 1810494"/>
                  <a:gd name="connsiteX2-1641" fmla="*/ 295814 w 817409"/>
                  <a:gd name="connsiteY2-1642" fmla="*/ 1280007 h 1810494"/>
                  <a:gd name="connsiteX3-1643" fmla="*/ 2439 w 817409"/>
                  <a:gd name="connsiteY3-1644" fmla="*/ 1779537 h 1810494"/>
                  <a:gd name="connsiteX4-1645" fmla="*/ 421413 w 817409"/>
                  <a:gd name="connsiteY4-1646" fmla="*/ 779053 h 1810494"/>
                  <a:gd name="connsiteX5-1647" fmla="*/ 810881 w 817409"/>
                  <a:gd name="connsiteY5-1648" fmla="*/ 1894 h 1810494"/>
                  <a:gd name="connsiteX0-1649" fmla="*/ 810881 w 817409"/>
                  <a:gd name="connsiteY0-1650" fmla="*/ 1894 h 1810494"/>
                  <a:gd name="connsiteX1-1651" fmla="*/ 540587 w 817409"/>
                  <a:gd name="connsiteY1-1652" fmla="*/ 979965 h 1810494"/>
                  <a:gd name="connsiteX2-1653" fmla="*/ 295814 w 817409"/>
                  <a:gd name="connsiteY2-1654" fmla="*/ 1280007 h 1810494"/>
                  <a:gd name="connsiteX3-1655" fmla="*/ 2439 w 817409"/>
                  <a:gd name="connsiteY3-1656" fmla="*/ 1779537 h 1810494"/>
                  <a:gd name="connsiteX4-1657" fmla="*/ 421413 w 817409"/>
                  <a:gd name="connsiteY4-1658" fmla="*/ 779053 h 1810494"/>
                  <a:gd name="connsiteX5-1659" fmla="*/ 810881 w 817409"/>
                  <a:gd name="connsiteY5-1660" fmla="*/ 1894 h 1810494"/>
                  <a:gd name="connsiteX0-1661" fmla="*/ 810766 w 817294"/>
                  <a:gd name="connsiteY0-1662" fmla="*/ 1894 h 1824364"/>
                  <a:gd name="connsiteX1-1663" fmla="*/ 540472 w 817294"/>
                  <a:gd name="connsiteY1-1664" fmla="*/ 979965 h 1824364"/>
                  <a:gd name="connsiteX2-1665" fmla="*/ 308249 w 817294"/>
                  <a:gd name="connsiteY2-1666" fmla="*/ 1486491 h 1824364"/>
                  <a:gd name="connsiteX3-1667" fmla="*/ 2324 w 817294"/>
                  <a:gd name="connsiteY3-1668" fmla="*/ 1779537 h 1824364"/>
                  <a:gd name="connsiteX4-1669" fmla="*/ 421298 w 817294"/>
                  <a:gd name="connsiteY4-1670" fmla="*/ 779053 h 1824364"/>
                  <a:gd name="connsiteX5-1671" fmla="*/ 810766 w 817294"/>
                  <a:gd name="connsiteY5-1672" fmla="*/ 1894 h 1824364"/>
                  <a:gd name="connsiteX0-1673" fmla="*/ 810766 w 817294"/>
                  <a:gd name="connsiteY0-1674" fmla="*/ 1894 h 1824364"/>
                  <a:gd name="connsiteX1-1675" fmla="*/ 540472 w 817294"/>
                  <a:gd name="connsiteY1-1676" fmla="*/ 979965 h 1824364"/>
                  <a:gd name="connsiteX2-1677" fmla="*/ 308249 w 817294"/>
                  <a:gd name="connsiteY2-1678" fmla="*/ 1486491 h 1824364"/>
                  <a:gd name="connsiteX3-1679" fmla="*/ 2324 w 817294"/>
                  <a:gd name="connsiteY3-1680" fmla="*/ 1779537 h 1824364"/>
                  <a:gd name="connsiteX4-1681" fmla="*/ 421298 w 817294"/>
                  <a:gd name="connsiteY4-1682" fmla="*/ 779053 h 1824364"/>
                  <a:gd name="connsiteX5-1683" fmla="*/ 810766 w 817294"/>
                  <a:gd name="connsiteY5-1684" fmla="*/ 1894 h 1824364"/>
                  <a:gd name="connsiteX0-1685" fmla="*/ 810114 w 816642"/>
                  <a:gd name="connsiteY0-1686" fmla="*/ 1894 h 1812021"/>
                  <a:gd name="connsiteX1-1687" fmla="*/ 539820 w 816642"/>
                  <a:gd name="connsiteY1-1688" fmla="*/ 979965 h 1812021"/>
                  <a:gd name="connsiteX2-1689" fmla="*/ 409831 w 816642"/>
                  <a:gd name="connsiteY2-1690" fmla="*/ 1311208 h 1812021"/>
                  <a:gd name="connsiteX3-1691" fmla="*/ 1672 w 816642"/>
                  <a:gd name="connsiteY3-1692" fmla="*/ 1779537 h 1812021"/>
                  <a:gd name="connsiteX4-1693" fmla="*/ 420646 w 816642"/>
                  <a:gd name="connsiteY4-1694" fmla="*/ 779053 h 1812021"/>
                  <a:gd name="connsiteX5-1695" fmla="*/ 810114 w 816642"/>
                  <a:gd name="connsiteY5-1696" fmla="*/ 1894 h 1812021"/>
                  <a:gd name="connsiteX0-1697" fmla="*/ 808442 w 814970"/>
                  <a:gd name="connsiteY0-1698" fmla="*/ 1894 h 1781032"/>
                  <a:gd name="connsiteX1-1699" fmla="*/ 538148 w 814970"/>
                  <a:gd name="connsiteY1-1700" fmla="*/ 979965 h 1781032"/>
                  <a:gd name="connsiteX2-1701" fmla="*/ 0 w 814970"/>
                  <a:gd name="connsiteY2-1702" fmla="*/ 1779537 h 1781032"/>
                  <a:gd name="connsiteX3-1703" fmla="*/ 418974 w 814970"/>
                  <a:gd name="connsiteY3-1704" fmla="*/ 779053 h 1781032"/>
                  <a:gd name="connsiteX4-1705" fmla="*/ 808442 w 814970"/>
                  <a:gd name="connsiteY4-1706" fmla="*/ 1894 h 178103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14970" h="1781032">
                    <a:moveTo>
                      <a:pt x="808442" y="1894"/>
                    </a:moveTo>
                    <a:cubicBezTo>
                      <a:pt x="858516" y="-41649"/>
                      <a:pt x="606284" y="676454"/>
                      <a:pt x="538148" y="979965"/>
                    </a:cubicBezTo>
                    <a:cubicBezTo>
                      <a:pt x="403408" y="1276239"/>
                      <a:pt x="19862" y="1813022"/>
                      <a:pt x="0" y="1779537"/>
                    </a:cubicBezTo>
                    <a:cubicBezTo>
                      <a:pt x="31768" y="1509571"/>
                      <a:pt x="60634" y="1636848"/>
                      <a:pt x="418974" y="779053"/>
                    </a:cubicBezTo>
                    <a:cubicBezTo>
                      <a:pt x="604675" y="475543"/>
                      <a:pt x="671283" y="38347"/>
                      <a:pt x="808442" y="1894"/>
                    </a:cubicBezTo>
                    <a:close/>
                  </a:path>
                </a:pathLst>
              </a:custGeom>
              <a:solidFill>
                <a:srgbClr val="BEC847"/>
              </a:solidFill>
              <a:ln>
                <a:solidFill>
                  <a:srgbClr val="BEC8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350" noProof="1"/>
              </a:p>
            </p:txBody>
          </p:sp>
          <p:sp>
            <p:nvSpPr>
              <p:cNvPr id="35" name="矩形 1"/>
              <p:cNvSpPr/>
              <p:nvPr/>
            </p:nvSpPr>
            <p:spPr>
              <a:xfrm>
                <a:off x="2473402" y="4386516"/>
                <a:ext cx="699411" cy="957322"/>
              </a:xfrm>
              <a:custGeom>
                <a:avLst/>
                <a:gdLst>
                  <a:gd name="connsiteX0" fmla="*/ 0 w 575934"/>
                  <a:gd name="connsiteY0" fmla="*/ 0 h 769459"/>
                  <a:gd name="connsiteX1" fmla="*/ 575934 w 575934"/>
                  <a:gd name="connsiteY1" fmla="*/ 0 h 769459"/>
                  <a:gd name="connsiteX2" fmla="*/ 575934 w 575934"/>
                  <a:gd name="connsiteY2" fmla="*/ 769459 h 769459"/>
                  <a:gd name="connsiteX3" fmla="*/ 0 w 575934"/>
                  <a:gd name="connsiteY3" fmla="*/ 769459 h 769459"/>
                  <a:gd name="connsiteX4" fmla="*/ 0 w 575934"/>
                  <a:gd name="connsiteY4" fmla="*/ 0 h 769459"/>
                  <a:gd name="connsiteX0-1" fmla="*/ 0 w 667374"/>
                  <a:gd name="connsiteY0-2" fmla="*/ 0 h 860899"/>
                  <a:gd name="connsiteX1-3" fmla="*/ 575934 w 667374"/>
                  <a:gd name="connsiteY1-4" fmla="*/ 0 h 860899"/>
                  <a:gd name="connsiteX2-5" fmla="*/ 667374 w 667374"/>
                  <a:gd name="connsiteY2-6" fmla="*/ 860899 h 860899"/>
                  <a:gd name="connsiteX3-7" fmla="*/ 0 w 667374"/>
                  <a:gd name="connsiteY3-8" fmla="*/ 769459 h 860899"/>
                  <a:gd name="connsiteX4-9" fmla="*/ 0 w 667374"/>
                  <a:gd name="connsiteY4-10" fmla="*/ 0 h 860899"/>
                  <a:gd name="connsiteX0-11" fmla="*/ 0 w 667374"/>
                  <a:gd name="connsiteY0-12" fmla="*/ 0 h 860899"/>
                  <a:gd name="connsiteX1-13" fmla="*/ 549808 w 667374"/>
                  <a:gd name="connsiteY1-14" fmla="*/ 39189 h 860899"/>
                  <a:gd name="connsiteX2-15" fmla="*/ 667374 w 667374"/>
                  <a:gd name="connsiteY2-16" fmla="*/ 860899 h 860899"/>
                  <a:gd name="connsiteX3-17" fmla="*/ 0 w 667374"/>
                  <a:gd name="connsiteY3-18" fmla="*/ 769459 h 860899"/>
                  <a:gd name="connsiteX4-19" fmla="*/ 0 w 667374"/>
                  <a:gd name="connsiteY4-20" fmla="*/ 0 h 860899"/>
                  <a:gd name="connsiteX0-21" fmla="*/ 0 w 680436"/>
                  <a:gd name="connsiteY0-22" fmla="*/ 0 h 887024"/>
                  <a:gd name="connsiteX1-23" fmla="*/ 549808 w 680436"/>
                  <a:gd name="connsiteY1-24" fmla="*/ 39189 h 887024"/>
                  <a:gd name="connsiteX2-25" fmla="*/ 680436 w 680436"/>
                  <a:gd name="connsiteY2-26" fmla="*/ 887024 h 887024"/>
                  <a:gd name="connsiteX3-27" fmla="*/ 0 w 680436"/>
                  <a:gd name="connsiteY3-28" fmla="*/ 769459 h 887024"/>
                  <a:gd name="connsiteX4-29" fmla="*/ 0 w 680436"/>
                  <a:gd name="connsiteY4-30" fmla="*/ 0 h 887024"/>
                  <a:gd name="connsiteX0-31" fmla="*/ 0 w 680436"/>
                  <a:gd name="connsiteY0-32" fmla="*/ 0 h 887024"/>
                  <a:gd name="connsiteX1-33" fmla="*/ 602060 w 680436"/>
                  <a:gd name="connsiteY1-34" fmla="*/ 26126 h 887024"/>
                  <a:gd name="connsiteX2-35" fmla="*/ 680436 w 680436"/>
                  <a:gd name="connsiteY2-36" fmla="*/ 887024 h 887024"/>
                  <a:gd name="connsiteX3-37" fmla="*/ 0 w 680436"/>
                  <a:gd name="connsiteY3-38" fmla="*/ 769459 h 887024"/>
                  <a:gd name="connsiteX4-39" fmla="*/ 0 w 680436"/>
                  <a:gd name="connsiteY4-40" fmla="*/ 0 h 887024"/>
                  <a:gd name="connsiteX0-41" fmla="*/ 39189 w 680436"/>
                  <a:gd name="connsiteY0-42" fmla="*/ 0 h 952338"/>
                  <a:gd name="connsiteX1-43" fmla="*/ 602060 w 680436"/>
                  <a:gd name="connsiteY1-44" fmla="*/ 91440 h 952338"/>
                  <a:gd name="connsiteX2-45" fmla="*/ 680436 w 680436"/>
                  <a:gd name="connsiteY2-46" fmla="*/ 952338 h 952338"/>
                  <a:gd name="connsiteX3-47" fmla="*/ 0 w 680436"/>
                  <a:gd name="connsiteY3-48" fmla="*/ 834773 h 952338"/>
                  <a:gd name="connsiteX4-49" fmla="*/ 39189 w 680436"/>
                  <a:gd name="connsiteY4-50" fmla="*/ 0 h 952338"/>
                  <a:gd name="connsiteX0-51" fmla="*/ 26126 w 667373"/>
                  <a:gd name="connsiteY0-52" fmla="*/ 0 h 952338"/>
                  <a:gd name="connsiteX1-53" fmla="*/ 588997 w 667373"/>
                  <a:gd name="connsiteY1-54" fmla="*/ 91440 h 952338"/>
                  <a:gd name="connsiteX2-55" fmla="*/ 667373 w 667373"/>
                  <a:gd name="connsiteY2-56" fmla="*/ 952338 h 952338"/>
                  <a:gd name="connsiteX3-57" fmla="*/ 0 w 667373"/>
                  <a:gd name="connsiteY3-58" fmla="*/ 860899 h 952338"/>
                  <a:gd name="connsiteX4-59" fmla="*/ 26126 w 667373"/>
                  <a:gd name="connsiteY4-60" fmla="*/ 0 h 952338"/>
                  <a:gd name="connsiteX0-61" fmla="*/ 52251 w 667373"/>
                  <a:gd name="connsiteY0-62" fmla="*/ 0 h 952338"/>
                  <a:gd name="connsiteX1-63" fmla="*/ 588997 w 667373"/>
                  <a:gd name="connsiteY1-64" fmla="*/ 91440 h 952338"/>
                  <a:gd name="connsiteX2-65" fmla="*/ 667373 w 667373"/>
                  <a:gd name="connsiteY2-66" fmla="*/ 952338 h 952338"/>
                  <a:gd name="connsiteX3-67" fmla="*/ 0 w 667373"/>
                  <a:gd name="connsiteY3-68" fmla="*/ 860899 h 952338"/>
                  <a:gd name="connsiteX4-69" fmla="*/ 52251 w 667373"/>
                  <a:gd name="connsiteY4-70" fmla="*/ 0 h 952338"/>
                  <a:gd name="connsiteX0-71" fmla="*/ 52251 w 667373"/>
                  <a:gd name="connsiteY0-72" fmla="*/ 0 h 952338"/>
                  <a:gd name="connsiteX1-73" fmla="*/ 588997 w 667373"/>
                  <a:gd name="connsiteY1-74" fmla="*/ 91440 h 952338"/>
                  <a:gd name="connsiteX2-75" fmla="*/ 667373 w 667373"/>
                  <a:gd name="connsiteY2-76" fmla="*/ 952338 h 952338"/>
                  <a:gd name="connsiteX3-77" fmla="*/ 0 w 667373"/>
                  <a:gd name="connsiteY3-78" fmla="*/ 860899 h 952338"/>
                  <a:gd name="connsiteX4-79" fmla="*/ 52251 w 667373"/>
                  <a:gd name="connsiteY4-80" fmla="*/ 0 h 952338"/>
                  <a:gd name="connsiteX0-81" fmla="*/ 62915 w 667373"/>
                  <a:gd name="connsiteY0-82" fmla="*/ 0 h 952338"/>
                  <a:gd name="connsiteX1-83" fmla="*/ 588997 w 667373"/>
                  <a:gd name="connsiteY1-84" fmla="*/ 91440 h 952338"/>
                  <a:gd name="connsiteX2-85" fmla="*/ 667373 w 667373"/>
                  <a:gd name="connsiteY2-86" fmla="*/ 952338 h 952338"/>
                  <a:gd name="connsiteX3-87" fmla="*/ 0 w 667373"/>
                  <a:gd name="connsiteY3-88" fmla="*/ 860899 h 952338"/>
                  <a:gd name="connsiteX4-89" fmla="*/ 62915 w 667373"/>
                  <a:gd name="connsiteY4-90" fmla="*/ 0 h 952338"/>
                  <a:gd name="connsiteX0-91" fmla="*/ 78911 w 683369"/>
                  <a:gd name="connsiteY0-92" fmla="*/ 0 h 952338"/>
                  <a:gd name="connsiteX1-93" fmla="*/ 604993 w 683369"/>
                  <a:gd name="connsiteY1-94" fmla="*/ 91440 h 952338"/>
                  <a:gd name="connsiteX2-95" fmla="*/ 683369 w 683369"/>
                  <a:gd name="connsiteY2-96" fmla="*/ 952338 h 952338"/>
                  <a:gd name="connsiteX3-97" fmla="*/ 0 w 683369"/>
                  <a:gd name="connsiteY3-98" fmla="*/ 860899 h 952338"/>
                  <a:gd name="connsiteX4-99" fmla="*/ 78911 w 683369"/>
                  <a:gd name="connsiteY4-100" fmla="*/ 0 h 952338"/>
                  <a:gd name="connsiteX0-101" fmla="*/ 78911 w 683369"/>
                  <a:gd name="connsiteY0-102" fmla="*/ 0 h 952338"/>
                  <a:gd name="connsiteX1-103" fmla="*/ 604993 w 683369"/>
                  <a:gd name="connsiteY1-104" fmla="*/ 91440 h 952338"/>
                  <a:gd name="connsiteX2-105" fmla="*/ 683369 w 683369"/>
                  <a:gd name="connsiteY2-106" fmla="*/ 952338 h 952338"/>
                  <a:gd name="connsiteX3-107" fmla="*/ 0 w 683369"/>
                  <a:gd name="connsiteY3-108" fmla="*/ 860899 h 952338"/>
                  <a:gd name="connsiteX4-109" fmla="*/ 78911 w 683369"/>
                  <a:gd name="connsiteY4-110" fmla="*/ 0 h 952338"/>
                  <a:gd name="connsiteX0-111" fmla="*/ 78911 w 683369"/>
                  <a:gd name="connsiteY0-112" fmla="*/ 0 h 952338"/>
                  <a:gd name="connsiteX1-113" fmla="*/ 604993 w 683369"/>
                  <a:gd name="connsiteY1-114" fmla="*/ 91440 h 952338"/>
                  <a:gd name="connsiteX2-115" fmla="*/ 683369 w 683369"/>
                  <a:gd name="connsiteY2-116" fmla="*/ 952338 h 952338"/>
                  <a:gd name="connsiteX3-117" fmla="*/ 0 w 683369"/>
                  <a:gd name="connsiteY3-118" fmla="*/ 860899 h 952338"/>
                  <a:gd name="connsiteX4-119" fmla="*/ 78911 w 683369"/>
                  <a:gd name="connsiteY4-120" fmla="*/ 0 h 952338"/>
                  <a:gd name="connsiteX0-121" fmla="*/ 78911 w 683369"/>
                  <a:gd name="connsiteY0-122" fmla="*/ 0 h 952338"/>
                  <a:gd name="connsiteX1-123" fmla="*/ 604993 w 683369"/>
                  <a:gd name="connsiteY1-124" fmla="*/ 91440 h 952338"/>
                  <a:gd name="connsiteX2-125" fmla="*/ 635203 w 683369"/>
                  <a:gd name="connsiteY2-126" fmla="*/ 500189 h 952338"/>
                  <a:gd name="connsiteX3-127" fmla="*/ 683369 w 683369"/>
                  <a:gd name="connsiteY3-128" fmla="*/ 952338 h 952338"/>
                  <a:gd name="connsiteX4-129" fmla="*/ 0 w 683369"/>
                  <a:gd name="connsiteY4-130" fmla="*/ 860899 h 952338"/>
                  <a:gd name="connsiteX5" fmla="*/ 78911 w 683369"/>
                  <a:gd name="connsiteY5" fmla="*/ 0 h 952338"/>
                  <a:gd name="connsiteX0-131" fmla="*/ 78911 w 699364"/>
                  <a:gd name="connsiteY0-132" fmla="*/ 0 h 957670"/>
                  <a:gd name="connsiteX1-133" fmla="*/ 604993 w 699364"/>
                  <a:gd name="connsiteY1-134" fmla="*/ 91440 h 957670"/>
                  <a:gd name="connsiteX2-135" fmla="*/ 635203 w 699364"/>
                  <a:gd name="connsiteY2-136" fmla="*/ 500189 h 957670"/>
                  <a:gd name="connsiteX3-137" fmla="*/ 699364 w 699364"/>
                  <a:gd name="connsiteY3-138" fmla="*/ 957670 h 957670"/>
                  <a:gd name="connsiteX4-139" fmla="*/ 0 w 699364"/>
                  <a:gd name="connsiteY4-140" fmla="*/ 860899 h 957670"/>
                  <a:gd name="connsiteX5-141" fmla="*/ 78911 w 699364"/>
                  <a:gd name="connsiteY5-142" fmla="*/ 0 h 957670"/>
                  <a:gd name="connsiteX0-143" fmla="*/ 78911 w 699364"/>
                  <a:gd name="connsiteY0-144" fmla="*/ 0 h 957670"/>
                  <a:gd name="connsiteX1-145" fmla="*/ 604993 w 699364"/>
                  <a:gd name="connsiteY1-146" fmla="*/ 91440 h 957670"/>
                  <a:gd name="connsiteX2-147" fmla="*/ 616542 w 699364"/>
                  <a:gd name="connsiteY2-148" fmla="*/ 505521 h 957670"/>
                  <a:gd name="connsiteX3-149" fmla="*/ 699364 w 699364"/>
                  <a:gd name="connsiteY3-150" fmla="*/ 957670 h 957670"/>
                  <a:gd name="connsiteX4-151" fmla="*/ 0 w 699364"/>
                  <a:gd name="connsiteY4-152" fmla="*/ 860899 h 957670"/>
                  <a:gd name="connsiteX5-153" fmla="*/ 78911 w 699364"/>
                  <a:gd name="connsiteY5-154" fmla="*/ 0 h 957670"/>
                  <a:gd name="connsiteX0-155" fmla="*/ 78911 w 699364"/>
                  <a:gd name="connsiteY0-156" fmla="*/ 0 h 957670"/>
                  <a:gd name="connsiteX1-157" fmla="*/ 591664 w 699364"/>
                  <a:gd name="connsiteY1-158" fmla="*/ 88774 h 957670"/>
                  <a:gd name="connsiteX2-159" fmla="*/ 616542 w 699364"/>
                  <a:gd name="connsiteY2-160" fmla="*/ 505521 h 957670"/>
                  <a:gd name="connsiteX3-161" fmla="*/ 699364 w 699364"/>
                  <a:gd name="connsiteY3-162" fmla="*/ 957670 h 957670"/>
                  <a:gd name="connsiteX4-163" fmla="*/ 0 w 699364"/>
                  <a:gd name="connsiteY4-164" fmla="*/ 860899 h 957670"/>
                  <a:gd name="connsiteX5-165" fmla="*/ 78911 w 699364"/>
                  <a:gd name="connsiteY5-166" fmla="*/ 0 h 957670"/>
                  <a:gd name="connsiteX0-167" fmla="*/ 78911 w 699364"/>
                  <a:gd name="connsiteY0-168" fmla="*/ 0 h 957670"/>
                  <a:gd name="connsiteX1-169" fmla="*/ 591664 w 699364"/>
                  <a:gd name="connsiteY1-170" fmla="*/ 88774 h 957670"/>
                  <a:gd name="connsiteX2-171" fmla="*/ 637869 w 699364"/>
                  <a:gd name="connsiteY2-172" fmla="*/ 513518 h 957670"/>
                  <a:gd name="connsiteX3-173" fmla="*/ 699364 w 699364"/>
                  <a:gd name="connsiteY3-174" fmla="*/ 957670 h 957670"/>
                  <a:gd name="connsiteX4-175" fmla="*/ 0 w 699364"/>
                  <a:gd name="connsiteY4-176" fmla="*/ 860899 h 957670"/>
                  <a:gd name="connsiteX5-177" fmla="*/ 78911 w 699364"/>
                  <a:gd name="connsiteY5-178" fmla="*/ 0 h 957670"/>
                  <a:gd name="connsiteX0-179" fmla="*/ 78911 w 699364"/>
                  <a:gd name="connsiteY0-180" fmla="*/ 0 h 957670"/>
                  <a:gd name="connsiteX1-181" fmla="*/ 582787 w 699364"/>
                  <a:gd name="connsiteY1-182" fmla="*/ 88774 h 957670"/>
                  <a:gd name="connsiteX2-183" fmla="*/ 637869 w 699364"/>
                  <a:gd name="connsiteY2-184" fmla="*/ 513518 h 957670"/>
                  <a:gd name="connsiteX3-185" fmla="*/ 699364 w 699364"/>
                  <a:gd name="connsiteY3-186" fmla="*/ 957670 h 957670"/>
                  <a:gd name="connsiteX4-187" fmla="*/ 0 w 699364"/>
                  <a:gd name="connsiteY4-188" fmla="*/ 860899 h 957670"/>
                  <a:gd name="connsiteX5-189" fmla="*/ 78911 w 699364"/>
                  <a:gd name="connsiteY5-190" fmla="*/ 0 h 957670"/>
                  <a:gd name="connsiteX0-191" fmla="*/ 87789 w 699364"/>
                  <a:gd name="connsiteY0-192" fmla="*/ 0 h 957670"/>
                  <a:gd name="connsiteX1-193" fmla="*/ 582787 w 699364"/>
                  <a:gd name="connsiteY1-194" fmla="*/ 88774 h 957670"/>
                  <a:gd name="connsiteX2-195" fmla="*/ 637869 w 699364"/>
                  <a:gd name="connsiteY2-196" fmla="*/ 513518 h 957670"/>
                  <a:gd name="connsiteX3-197" fmla="*/ 699364 w 699364"/>
                  <a:gd name="connsiteY3-198" fmla="*/ 957670 h 957670"/>
                  <a:gd name="connsiteX4-199" fmla="*/ 0 w 699364"/>
                  <a:gd name="connsiteY4-200" fmla="*/ 860899 h 957670"/>
                  <a:gd name="connsiteX5-201" fmla="*/ 87789 w 699364"/>
                  <a:gd name="connsiteY5-202" fmla="*/ 0 h 95767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41" y="connsiteY5-142"/>
                  </a:cxn>
                </a:cxnLst>
                <a:rect l="l" t="t" r="r" b="b"/>
                <a:pathLst>
                  <a:path w="699364" h="957670">
                    <a:moveTo>
                      <a:pt x="87789" y="0"/>
                    </a:moveTo>
                    <a:lnTo>
                      <a:pt x="582787" y="88774"/>
                    </a:lnTo>
                    <a:cubicBezTo>
                      <a:pt x="596411" y="225024"/>
                      <a:pt x="624245" y="377268"/>
                      <a:pt x="637869" y="513518"/>
                    </a:cubicBezTo>
                    <a:lnTo>
                      <a:pt x="699364" y="957670"/>
                    </a:lnTo>
                    <a:lnTo>
                      <a:pt x="0" y="860899"/>
                    </a:lnTo>
                    <a:cubicBezTo>
                      <a:pt x="34302" y="573934"/>
                      <a:pt x="61485" y="286966"/>
                      <a:pt x="87789" y="0"/>
                    </a:cubicBezTo>
                    <a:close/>
                  </a:path>
                </a:pathLst>
              </a:custGeom>
              <a:solidFill>
                <a:srgbClr val="F4A879"/>
              </a:solidFill>
              <a:ln>
                <a:solidFill>
                  <a:srgbClr val="F4A8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350" noProof="1"/>
              </a:p>
            </p:txBody>
          </p:sp>
          <p:sp>
            <p:nvSpPr>
              <p:cNvPr id="38" name="矩形 37"/>
              <p:cNvSpPr/>
              <p:nvPr/>
            </p:nvSpPr>
            <p:spPr>
              <a:xfrm rot="20289231">
                <a:off x="2637230" y="4650763"/>
                <a:ext cx="323451" cy="44772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/>
                <a:endParaRPr lang="zh-CN" altLang="en-US" sz="1050" noProof="1">
                  <a:ln w="0"/>
                  <a:solidFill>
                    <a:srgbClr val="865B3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pic>
            <p:nvPicPr>
              <p:cNvPr id="40" name="图片 1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2388028" y="5386270"/>
                <a:ext cx="341406" cy="408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图片 13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2619907" y="5257930"/>
                <a:ext cx="341406" cy="402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图片 14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2771261" y="5465022"/>
                <a:ext cx="341406" cy="408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矩形 1"/>
              <p:cNvSpPr/>
              <p:nvPr/>
            </p:nvSpPr>
            <p:spPr>
              <a:xfrm rot="6037120">
                <a:off x="2566965" y="3858393"/>
                <a:ext cx="434573" cy="558689"/>
              </a:xfrm>
              <a:custGeom>
                <a:avLst/>
                <a:gdLst>
                  <a:gd name="connsiteX0" fmla="*/ 0 w 575934"/>
                  <a:gd name="connsiteY0" fmla="*/ 0 h 769459"/>
                  <a:gd name="connsiteX1" fmla="*/ 575934 w 575934"/>
                  <a:gd name="connsiteY1" fmla="*/ 0 h 769459"/>
                  <a:gd name="connsiteX2" fmla="*/ 575934 w 575934"/>
                  <a:gd name="connsiteY2" fmla="*/ 769459 h 769459"/>
                  <a:gd name="connsiteX3" fmla="*/ 0 w 575934"/>
                  <a:gd name="connsiteY3" fmla="*/ 769459 h 769459"/>
                  <a:gd name="connsiteX4" fmla="*/ 0 w 575934"/>
                  <a:gd name="connsiteY4" fmla="*/ 0 h 769459"/>
                  <a:gd name="connsiteX0-1" fmla="*/ 0 w 667374"/>
                  <a:gd name="connsiteY0-2" fmla="*/ 0 h 860899"/>
                  <a:gd name="connsiteX1-3" fmla="*/ 575934 w 667374"/>
                  <a:gd name="connsiteY1-4" fmla="*/ 0 h 860899"/>
                  <a:gd name="connsiteX2-5" fmla="*/ 667374 w 667374"/>
                  <a:gd name="connsiteY2-6" fmla="*/ 860899 h 860899"/>
                  <a:gd name="connsiteX3-7" fmla="*/ 0 w 667374"/>
                  <a:gd name="connsiteY3-8" fmla="*/ 769459 h 860899"/>
                  <a:gd name="connsiteX4-9" fmla="*/ 0 w 667374"/>
                  <a:gd name="connsiteY4-10" fmla="*/ 0 h 860899"/>
                  <a:gd name="connsiteX0-11" fmla="*/ 0 w 667374"/>
                  <a:gd name="connsiteY0-12" fmla="*/ 0 h 860899"/>
                  <a:gd name="connsiteX1-13" fmla="*/ 549808 w 667374"/>
                  <a:gd name="connsiteY1-14" fmla="*/ 39189 h 860899"/>
                  <a:gd name="connsiteX2-15" fmla="*/ 667374 w 667374"/>
                  <a:gd name="connsiteY2-16" fmla="*/ 860899 h 860899"/>
                  <a:gd name="connsiteX3-17" fmla="*/ 0 w 667374"/>
                  <a:gd name="connsiteY3-18" fmla="*/ 769459 h 860899"/>
                  <a:gd name="connsiteX4-19" fmla="*/ 0 w 667374"/>
                  <a:gd name="connsiteY4-20" fmla="*/ 0 h 860899"/>
                  <a:gd name="connsiteX0-21" fmla="*/ 0 w 680436"/>
                  <a:gd name="connsiteY0-22" fmla="*/ 0 h 887024"/>
                  <a:gd name="connsiteX1-23" fmla="*/ 549808 w 680436"/>
                  <a:gd name="connsiteY1-24" fmla="*/ 39189 h 887024"/>
                  <a:gd name="connsiteX2-25" fmla="*/ 680436 w 680436"/>
                  <a:gd name="connsiteY2-26" fmla="*/ 887024 h 887024"/>
                  <a:gd name="connsiteX3-27" fmla="*/ 0 w 680436"/>
                  <a:gd name="connsiteY3-28" fmla="*/ 769459 h 887024"/>
                  <a:gd name="connsiteX4-29" fmla="*/ 0 w 680436"/>
                  <a:gd name="connsiteY4-30" fmla="*/ 0 h 887024"/>
                  <a:gd name="connsiteX0-31" fmla="*/ 0 w 680436"/>
                  <a:gd name="connsiteY0-32" fmla="*/ 0 h 887024"/>
                  <a:gd name="connsiteX1-33" fmla="*/ 602060 w 680436"/>
                  <a:gd name="connsiteY1-34" fmla="*/ 26126 h 887024"/>
                  <a:gd name="connsiteX2-35" fmla="*/ 680436 w 680436"/>
                  <a:gd name="connsiteY2-36" fmla="*/ 887024 h 887024"/>
                  <a:gd name="connsiteX3-37" fmla="*/ 0 w 680436"/>
                  <a:gd name="connsiteY3-38" fmla="*/ 769459 h 887024"/>
                  <a:gd name="connsiteX4-39" fmla="*/ 0 w 680436"/>
                  <a:gd name="connsiteY4-40" fmla="*/ 0 h 887024"/>
                  <a:gd name="connsiteX0-41" fmla="*/ 39189 w 680436"/>
                  <a:gd name="connsiteY0-42" fmla="*/ 0 h 952338"/>
                  <a:gd name="connsiteX1-43" fmla="*/ 602060 w 680436"/>
                  <a:gd name="connsiteY1-44" fmla="*/ 91440 h 952338"/>
                  <a:gd name="connsiteX2-45" fmla="*/ 680436 w 680436"/>
                  <a:gd name="connsiteY2-46" fmla="*/ 952338 h 952338"/>
                  <a:gd name="connsiteX3-47" fmla="*/ 0 w 680436"/>
                  <a:gd name="connsiteY3-48" fmla="*/ 834773 h 952338"/>
                  <a:gd name="connsiteX4-49" fmla="*/ 39189 w 680436"/>
                  <a:gd name="connsiteY4-50" fmla="*/ 0 h 952338"/>
                  <a:gd name="connsiteX0-51" fmla="*/ 26126 w 667373"/>
                  <a:gd name="connsiteY0-52" fmla="*/ 0 h 952338"/>
                  <a:gd name="connsiteX1-53" fmla="*/ 588997 w 667373"/>
                  <a:gd name="connsiteY1-54" fmla="*/ 91440 h 952338"/>
                  <a:gd name="connsiteX2-55" fmla="*/ 667373 w 667373"/>
                  <a:gd name="connsiteY2-56" fmla="*/ 952338 h 952338"/>
                  <a:gd name="connsiteX3-57" fmla="*/ 0 w 667373"/>
                  <a:gd name="connsiteY3-58" fmla="*/ 860899 h 952338"/>
                  <a:gd name="connsiteX4-59" fmla="*/ 26126 w 667373"/>
                  <a:gd name="connsiteY4-60" fmla="*/ 0 h 952338"/>
                  <a:gd name="connsiteX0-61" fmla="*/ 52251 w 667373"/>
                  <a:gd name="connsiteY0-62" fmla="*/ 0 h 952338"/>
                  <a:gd name="connsiteX1-63" fmla="*/ 588997 w 667373"/>
                  <a:gd name="connsiteY1-64" fmla="*/ 91440 h 952338"/>
                  <a:gd name="connsiteX2-65" fmla="*/ 667373 w 667373"/>
                  <a:gd name="connsiteY2-66" fmla="*/ 952338 h 952338"/>
                  <a:gd name="connsiteX3-67" fmla="*/ 0 w 667373"/>
                  <a:gd name="connsiteY3-68" fmla="*/ 860899 h 952338"/>
                  <a:gd name="connsiteX4-69" fmla="*/ 52251 w 667373"/>
                  <a:gd name="connsiteY4-70" fmla="*/ 0 h 952338"/>
                  <a:gd name="connsiteX0-71" fmla="*/ 52251 w 667373"/>
                  <a:gd name="connsiteY0-72" fmla="*/ 0 h 952338"/>
                  <a:gd name="connsiteX1-73" fmla="*/ 588997 w 667373"/>
                  <a:gd name="connsiteY1-74" fmla="*/ 91440 h 952338"/>
                  <a:gd name="connsiteX2-75" fmla="*/ 667373 w 667373"/>
                  <a:gd name="connsiteY2-76" fmla="*/ 952338 h 952338"/>
                  <a:gd name="connsiteX3-77" fmla="*/ 0 w 667373"/>
                  <a:gd name="connsiteY3-78" fmla="*/ 860899 h 952338"/>
                  <a:gd name="connsiteX4-79" fmla="*/ 52251 w 667373"/>
                  <a:gd name="connsiteY4-80" fmla="*/ 0 h 952338"/>
                  <a:gd name="connsiteX0-81" fmla="*/ 62915 w 667373"/>
                  <a:gd name="connsiteY0-82" fmla="*/ 0 h 952338"/>
                  <a:gd name="connsiteX1-83" fmla="*/ 588997 w 667373"/>
                  <a:gd name="connsiteY1-84" fmla="*/ 91440 h 952338"/>
                  <a:gd name="connsiteX2-85" fmla="*/ 667373 w 667373"/>
                  <a:gd name="connsiteY2-86" fmla="*/ 952338 h 952338"/>
                  <a:gd name="connsiteX3-87" fmla="*/ 0 w 667373"/>
                  <a:gd name="connsiteY3-88" fmla="*/ 860899 h 952338"/>
                  <a:gd name="connsiteX4-89" fmla="*/ 62915 w 667373"/>
                  <a:gd name="connsiteY4-90" fmla="*/ 0 h 952338"/>
                  <a:gd name="connsiteX0-91" fmla="*/ 78911 w 683369"/>
                  <a:gd name="connsiteY0-92" fmla="*/ 0 h 952338"/>
                  <a:gd name="connsiteX1-93" fmla="*/ 604993 w 683369"/>
                  <a:gd name="connsiteY1-94" fmla="*/ 91440 h 952338"/>
                  <a:gd name="connsiteX2-95" fmla="*/ 683369 w 683369"/>
                  <a:gd name="connsiteY2-96" fmla="*/ 952338 h 952338"/>
                  <a:gd name="connsiteX3-97" fmla="*/ 0 w 683369"/>
                  <a:gd name="connsiteY3-98" fmla="*/ 860899 h 952338"/>
                  <a:gd name="connsiteX4-99" fmla="*/ 78911 w 683369"/>
                  <a:gd name="connsiteY4-100" fmla="*/ 0 h 952338"/>
                  <a:gd name="connsiteX0-101" fmla="*/ 78911 w 683369"/>
                  <a:gd name="connsiteY0-102" fmla="*/ 0 h 952338"/>
                  <a:gd name="connsiteX1-103" fmla="*/ 604993 w 683369"/>
                  <a:gd name="connsiteY1-104" fmla="*/ 91440 h 952338"/>
                  <a:gd name="connsiteX2-105" fmla="*/ 683369 w 683369"/>
                  <a:gd name="connsiteY2-106" fmla="*/ 952338 h 952338"/>
                  <a:gd name="connsiteX3-107" fmla="*/ 0 w 683369"/>
                  <a:gd name="connsiteY3-108" fmla="*/ 860899 h 952338"/>
                  <a:gd name="connsiteX4-109" fmla="*/ 78911 w 683369"/>
                  <a:gd name="connsiteY4-110" fmla="*/ 0 h 952338"/>
                  <a:gd name="connsiteX0-111" fmla="*/ 78911 w 683369"/>
                  <a:gd name="connsiteY0-112" fmla="*/ 0 h 952338"/>
                  <a:gd name="connsiteX1-113" fmla="*/ 604993 w 683369"/>
                  <a:gd name="connsiteY1-114" fmla="*/ 91440 h 952338"/>
                  <a:gd name="connsiteX2-115" fmla="*/ 683369 w 683369"/>
                  <a:gd name="connsiteY2-116" fmla="*/ 952338 h 952338"/>
                  <a:gd name="connsiteX3-117" fmla="*/ 0 w 683369"/>
                  <a:gd name="connsiteY3-118" fmla="*/ 860899 h 952338"/>
                  <a:gd name="connsiteX4-119" fmla="*/ 78911 w 683369"/>
                  <a:gd name="connsiteY4-120" fmla="*/ 0 h 952338"/>
                  <a:gd name="connsiteX0-121" fmla="*/ 78911 w 683369"/>
                  <a:gd name="connsiteY0-122" fmla="*/ 0 h 952338"/>
                  <a:gd name="connsiteX1-123" fmla="*/ 604993 w 683369"/>
                  <a:gd name="connsiteY1-124" fmla="*/ 91440 h 952338"/>
                  <a:gd name="connsiteX2-125" fmla="*/ 635203 w 683369"/>
                  <a:gd name="connsiteY2-126" fmla="*/ 500189 h 952338"/>
                  <a:gd name="connsiteX3-127" fmla="*/ 683369 w 683369"/>
                  <a:gd name="connsiteY3-128" fmla="*/ 952338 h 952338"/>
                  <a:gd name="connsiteX4-129" fmla="*/ 0 w 683369"/>
                  <a:gd name="connsiteY4-130" fmla="*/ 860899 h 952338"/>
                  <a:gd name="connsiteX5" fmla="*/ 78911 w 683369"/>
                  <a:gd name="connsiteY5" fmla="*/ 0 h 952338"/>
                  <a:gd name="connsiteX0-131" fmla="*/ 78911 w 699364"/>
                  <a:gd name="connsiteY0-132" fmla="*/ 0 h 957670"/>
                  <a:gd name="connsiteX1-133" fmla="*/ 604993 w 699364"/>
                  <a:gd name="connsiteY1-134" fmla="*/ 91440 h 957670"/>
                  <a:gd name="connsiteX2-135" fmla="*/ 635203 w 699364"/>
                  <a:gd name="connsiteY2-136" fmla="*/ 500189 h 957670"/>
                  <a:gd name="connsiteX3-137" fmla="*/ 699364 w 699364"/>
                  <a:gd name="connsiteY3-138" fmla="*/ 957670 h 957670"/>
                  <a:gd name="connsiteX4-139" fmla="*/ 0 w 699364"/>
                  <a:gd name="connsiteY4-140" fmla="*/ 860899 h 957670"/>
                  <a:gd name="connsiteX5-141" fmla="*/ 78911 w 699364"/>
                  <a:gd name="connsiteY5-142" fmla="*/ 0 h 957670"/>
                  <a:gd name="connsiteX0-143" fmla="*/ 78911 w 699364"/>
                  <a:gd name="connsiteY0-144" fmla="*/ 0 h 957670"/>
                  <a:gd name="connsiteX1-145" fmla="*/ 604993 w 699364"/>
                  <a:gd name="connsiteY1-146" fmla="*/ 91440 h 957670"/>
                  <a:gd name="connsiteX2-147" fmla="*/ 616542 w 699364"/>
                  <a:gd name="connsiteY2-148" fmla="*/ 505521 h 957670"/>
                  <a:gd name="connsiteX3-149" fmla="*/ 699364 w 699364"/>
                  <a:gd name="connsiteY3-150" fmla="*/ 957670 h 957670"/>
                  <a:gd name="connsiteX4-151" fmla="*/ 0 w 699364"/>
                  <a:gd name="connsiteY4-152" fmla="*/ 860899 h 957670"/>
                  <a:gd name="connsiteX5-153" fmla="*/ 78911 w 699364"/>
                  <a:gd name="connsiteY5-154" fmla="*/ 0 h 957670"/>
                  <a:gd name="connsiteX0-155" fmla="*/ 78911 w 699364"/>
                  <a:gd name="connsiteY0-156" fmla="*/ 0 h 957670"/>
                  <a:gd name="connsiteX1-157" fmla="*/ 591664 w 699364"/>
                  <a:gd name="connsiteY1-158" fmla="*/ 88774 h 957670"/>
                  <a:gd name="connsiteX2-159" fmla="*/ 616542 w 699364"/>
                  <a:gd name="connsiteY2-160" fmla="*/ 505521 h 957670"/>
                  <a:gd name="connsiteX3-161" fmla="*/ 699364 w 699364"/>
                  <a:gd name="connsiteY3-162" fmla="*/ 957670 h 957670"/>
                  <a:gd name="connsiteX4-163" fmla="*/ 0 w 699364"/>
                  <a:gd name="connsiteY4-164" fmla="*/ 860899 h 957670"/>
                  <a:gd name="connsiteX5-165" fmla="*/ 78911 w 699364"/>
                  <a:gd name="connsiteY5-166" fmla="*/ 0 h 957670"/>
                  <a:gd name="connsiteX0-167" fmla="*/ 78911 w 699364"/>
                  <a:gd name="connsiteY0-168" fmla="*/ 0 h 957670"/>
                  <a:gd name="connsiteX1-169" fmla="*/ 591664 w 699364"/>
                  <a:gd name="connsiteY1-170" fmla="*/ 88774 h 957670"/>
                  <a:gd name="connsiteX2-171" fmla="*/ 637869 w 699364"/>
                  <a:gd name="connsiteY2-172" fmla="*/ 513518 h 957670"/>
                  <a:gd name="connsiteX3-173" fmla="*/ 699364 w 699364"/>
                  <a:gd name="connsiteY3-174" fmla="*/ 957670 h 957670"/>
                  <a:gd name="connsiteX4-175" fmla="*/ 0 w 699364"/>
                  <a:gd name="connsiteY4-176" fmla="*/ 860899 h 957670"/>
                  <a:gd name="connsiteX5-177" fmla="*/ 78911 w 699364"/>
                  <a:gd name="connsiteY5-178" fmla="*/ 0 h 957670"/>
                  <a:gd name="connsiteX0-179" fmla="*/ 74993 w 695446"/>
                  <a:gd name="connsiteY0-180" fmla="*/ 0 h 990045"/>
                  <a:gd name="connsiteX1-181" fmla="*/ 587746 w 695446"/>
                  <a:gd name="connsiteY1-182" fmla="*/ 88774 h 990045"/>
                  <a:gd name="connsiteX2-183" fmla="*/ 633951 w 695446"/>
                  <a:gd name="connsiteY2-184" fmla="*/ 513518 h 990045"/>
                  <a:gd name="connsiteX3-185" fmla="*/ 695446 w 695446"/>
                  <a:gd name="connsiteY3-186" fmla="*/ 957670 h 990045"/>
                  <a:gd name="connsiteX4-187" fmla="*/ 0 w 695446"/>
                  <a:gd name="connsiteY4-188" fmla="*/ 990046 h 990045"/>
                  <a:gd name="connsiteX5-189" fmla="*/ 74993 w 695446"/>
                  <a:gd name="connsiteY5-190" fmla="*/ 0 h 990045"/>
                  <a:gd name="connsiteX0-191" fmla="*/ 74993 w 688096"/>
                  <a:gd name="connsiteY0-192" fmla="*/ 0 h 990046"/>
                  <a:gd name="connsiteX1-193" fmla="*/ 587746 w 688096"/>
                  <a:gd name="connsiteY1-194" fmla="*/ 88774 h 990046"/>
                  <a:gd name="connsiteX2-195" fmla="*/ 633951 w 688096"/>
                  <a:gd name="connsiteY2-196" fmla="*/ 513518 h 990046"/>
                  <a:gd name="connsiteX3-197" fmla="*/ 688096 w 688096"/>
                  <a:gd name="connsiteY3-198" fmla="*/ 918461 h 990046"/>
                  <a:gd name="connsiteX4-199" fmla="*/ 0 w 688096"/>
                  <a:gd name="connsiteY4-200" fmla="*/ 990046 h 990046"/>
                  <a:gd name="connsiteX5-201" fmla="*/ 74993 w 688096"/>
                  <a:gd name="connsiteY5-202" fmla="*/ 0 h 990046"/>
                  <a:gd name="connsiteX0-203" fmla="*/ 7566 w 688552"/>
                  <a:gd name="connsiteY0-204" fmla="*/ 25423 h 901272"/>
                  <a:gd name="connsiteX1-205" fmla="*/ 588202 w 688552"/>
                  <a:gd name="connsiteY1-206" fmla="*/ 0 h 901272"/>
                  <a:gd name="connsiteX2-207" fmla="*/ 634407 w 688552"/>
                  <a:gd name="connsiteY2-208" fmla="*/ 424744 h 901272"/>
                  <a:gd name="connsiteX3-209" fmla="*/ 688552 w 688552"/>
                  <a:gd name="connsiteY3-210" fmla="*/ 829687 h 901272"/>
                  <a:gd name="connsiteX4-211" fmla="*/ 456 w 688552"/>
                  <a:gd name="connsiteY4-212" fmla="*/ 901272 h 901272"/>
                  <a:gd name="connsiteX5-213" fmla="*/ 7566 w 688552"/>
                  <a:gd name="connsiteY5-214" fmla="*/ 25423 h 901272"/>
                  <a:gd name="connsiteX0-215" fmla="*/ 7566 w 688552"/>
                  <a:gd name="connsiteY0-216" fmla="*/ 166088 h 1041937"/>
                  <a:gd name="connsiteX1-217" fmla="*/ 602418 w 688552"/>
                  <a:gd name="connsiteY1-218" fmla="*/ 0 h 1041937"/>
                  <a:gd name="connsiteX2-219" fmla="*/ 634407 w 688552"/>
                  <a:gd name="connsiteY2-220" fmla="*/ 565409 h 1041937"/>
                  <a:gd name="connsiteX3-221" fmla="*/ 688552 w 688552"/>
                  <a:gd name="connsiteY3-222" fmla="*/ 970352 h 1041937"/>
                  <a:gd name="connsiteX4-223" fmla="*/ 456 w 688552"/>
                  <a:gd name="connsiteY4-224" fmla="*/ 1041937 h 1041937"/>
                  <a:gd name="connsiteX5-225" fmla="*/ 7566 w 688552"/>
                  <a:gd name="connsiteY5-226" fmla="*/ 166088 h 1041937"/>
                  <a:gd name="connsiteX0-227" fmla="*/ 5169 w 717034"/>
                  <a:gd name="connsiteY0-228" fmla="*/ 196233 h 1041937"/>
                  <a:gd name="connsiteX1-229" fmla="*/ 630900 w 717034"/>
                  <a:gd name="connsiteY1-230" fmla="*/ 0 h 1041937"/>
                  <a:gd name="connsiteX2-231" fmla="*/ 662889 w 717034"/>
                  <a:gd name="connsiteY2-232" fmla="*/ 565409 h 1041937"/>
                  <a:gd name="connsiteX3-233" fmla="*/ 717034 w 717034"/>
                  <a:gd name="connsiteY3-234" fmla="*/ 970352 h 1041937"/>
                  <a:gd name="connsiteX4-235" fmla="*/ 28938 w 717034"/>
                  <a:gd name="connsiteY4-236" fmla="*/ 1041937 h 1041937"/>
                  <a:gd name="connsiteX5-237" fmla="*/ 5169 w 717034"/>
                  <a:gd name="connsiteY5-238" fmla="*/ 196233 h 1041937"/>
                  <a:gd name="connsiteX0-239" fmla="*/ 310 w 712175"/>
                  <a:gd name="connsiteY0-240" fmla="*/ 196233 h 1041937"/>
                  <a:gd name="connsiteX1-241" fmla="*/ 626041 w 712175"/>
                  <a:gd name="connsiteY1-242" fmla="*/ 0 h 1041937"/>
                  <a:gd name="connsiteX2-243" fmla="*/ 658030 w 712175"/>
                  <a:gd name="connsiteY2-244" fmla="*/ 565409 h 1041937"/>
                  <a:gd name="connsiteX3-245" fmla="*/ 712175 w 712175"/>
                  <a:gd name="connsiteY3-246" fmla="*/ 970352 h 1041937"/>
                  <a:gd name="connsiteX4-247" fmla="*/ 24079 w 712175"/>
                  <a:gd name="connsiteY4-248" fmla="*/ 1041937 h 1041937"/>
                  <a:gd name="connsiteX5-249" fmla="*/ 310 w 712175"/>
                  <a:gd name="connsiteY5-250" fmla="*/ 196233 h 1041937"/>
                  <a:gd name="connsiteX0-251" fmla="*/ 271 w 712136"/>
                  <a:gd name="connsiteY0-252" fmla="*/ 196233 h 1048307"/>
                  <a:gd name="connsiteX1-253" fmla="*/ 626002 w 712136"/>
                  <a:gd name="connsiteY1-254" fmla="*/ 0 h 1048307"/>
                  <a:gd name="connsiteX2-255" fmla="*/ 657991 w 712136"/>
                  <a:gd name="connsiteY2-256" fmla="*/ 565409 h 1048307"/>
                  <a:gd name="connsiteX3-257" fmla="*/ 712136 w 712136"/>
                  <a:gd name="connsiteY3-258" fmla="*/ 970352 h 1048307"/>
                  <a:gd name="connsiteX4-259" fmla="*/ 33352 w 712136"/>
                  <a:gd name="connsiteY4-260" fmla="*/ 1048308 h 1048307"/>
                  <a:gd name="connsiteX5-261" fmla="*/ 271 w 712136"/>
                  <a:gd name="connsiteY5-262" fmla="*/ 196233 h 1048307"/>
                  <a:gd name="connsiteX0-263" fmla="*/ 234 w 712099"/>
                  <a:gd name="connsiteY0-264" fmla="*/ 196233 h 1025763"/>
                  <a:gd name="connsiteX1-265" fmla="*/ 625965 w 712099"/>
                  <a:gd name="connsiteY1-266" fmla="*/ 0 h 1025763"/>
                  <a:gd name="connsiteX2-267" fmla="*/ 657954 w 712099"/>
                  <a:gd name="connsiteY2-268" fmla="*/ 565409 h 1025763"/>
                  <a:gd name="connsiteX3-269" fmla="*/ 712099 w 712099"/>
                  <a:gd name="connsiteY3-270" fmla="*/ 970352 h 1025763"/>
                  <a:gd name="connsiteX4-271" fmla="*/ 45324 w 712099"/>
                  <a:gd name="connsiteY4-272" fmla="*/ 1025763 h 1025763"/>
                  <a:gd name="connsiteX5-273" fmla="*/ 234 w 712099"/>
                  <a:gd name="connsiteY5-274" fmla="*/ 196233 h 1025763"/>
                  <a:gd name="connsiteX0-275" fmla="*/ 500 w 712365"/>
                  <a:gd name="connsiteY0-276" fmla="*/ 196233 h 1025763"/>
                  <a:gd name="connsiteX1-277" fmla="*/ 626231 w 712365"/>
                  <a:gd name="connsiteY1-278" fmla="*/ 0 h 1025763"/>
                  <a:gd name="connsiteX2-279" fmla="*/ 658220 w 712365"/>
                  <a:gd name="connsiteY2-280" fmla="*/ 565409 h 1025763"/>
                  <a:gd name="connsiteX3-281" fmla="*/ 712365 w 712365"/>
                  <a:gd name="connsiteY3-282" fmla="*/ 970352 h 1025763"/>
                  <a:gd name="connsiteX4-283" fmla="*/ 45590 w 712365"/>
                  <a:gd name="connsiteY4-284" fmla="*/ 1025763 h 1025763"/>
                  <a:gd name="connsiteX5-285" fmla="*/ 500 w 712365"/>
                  <a:gd name="connsiteY5-286" fmla="*/ 196233 h 1025763"/>
                  <a:gd name="connsiteX0-287" fmla="*/ 501 w 712366"/>
                  <a:gd name="connsiteY0-288" fmla="*/ 196233 h 1025763"/>
                  <a:gd name="connsiteX1-289" fmla="*/ 626232 w 712366"/>
                  <a:gd name="connsiteY1-290" fmla="*/ 0 h 1025763"/>
                  <a:gd name="connsiteX2-291" fmla="*/ 658955 w 712366"/>
                  <a:gd name="connsiteY2-292" fmla="*/ 569331 h 1025763"/>
                  <a:gd name="connsiteX3-293" fmla="*/ 712366 w 712366"/>
                  <a:gd name="connsiteY3-294" fmla="*/ 970352 h 1025763"/>
                  <a:gd name="connsiteX4-295" fmla="*/ 45591 w 712366"/>
                  <a:gd name="connsiteY4-296" fmla="*/ 1025763 h 1025763"/>
                  <a:gd name="connsiteX5-297" fmla="*/ 501 w 712366"/>
                  <a:gd name="connsiteY5-298" fmla="*/ 196233 h 1025763"/>
                  <a:gd name="connsiteX0-299" fmla="*/ 501 w 712366"/>
                  <a:gd name="connsiteY0-300" fmla="*/ 196233 h 1025763"/>
                  <a:gd name="connsiteX1-301" fmla="*/ 626232 w 712366"/>
                  <a:gd name="connsiteY1-302" fmla="*/ 0 h 1025763"/>
                  <a:gd name="connsiteX2-303" fmla="*/ 692774 w 712366"/>
                  <a:gd name="connsiteY2-304" fmla="*/ 554874 h 1025763"/>
                  <a:gd name="connsiteX3-305" fmla="*/ 712366 w 712366"/>
                  <a:gd name="connsiteY3-306" fmla="*/ 970352 h 1025763"/>
                  <a:gd name="connsiteX4-307" fmla="*/ 45591 w 712366"/>
                  <a:gd name="connsiteY4-308" fmla="*/ 1025763 h 1025763"/>
                  <a:gd name="connsiteX5-309" fmla="*/ 501 w 712366"/>
                  <a:gd name="connsiteY5-310" fmla="*/ 196233 h 1025763"/>
                  <a:gd name="connsiteX0-311" fmla="*/ 501 w 712366"/>
                  <a:gd name="connsiteY0-312" fmla="*/ 196233 h 1025763"/>
                  <a:gd name="connsiteX1-313" fmla="*/ 626232 w 712366"/>
                  <a:gd name="connsiteY1-314" fmla="*/ 0 h 1025763"/>
                  <a:gd name="connsiteX2-315" fmla="*/ 681012 w 712366"/>
                  <a:gd name="connsiteY2-316" fmla="*/ 557080 h 1025763"/>
                  <a:gd name="connsiteX3-317" fmla="*/ 712366 w 712366"/>
                  <a:gd name="connsiteY3-318" fmla="*/ 970352 h 1025763"/>
                  <a:gd name="connsiteX4-319" fmla="*/ 45591 w 712366"/>
                  <a:gd name="connsiteY4-320" fmla="*/ 1025763 h 1025763"/>
                  <a:gd name="connsiteX5-321" fmla="*/ 501 w 712366"/>
                  <a:gd name="connsiteY5-322" fmla="*/ 196233 h 1025763"/>
                  <a:gd name="connsiteX0-323" fmla="*/ 465 w 715569"/>
                  <a:gd name="connsiteY0-324" fmla="*/ 180549 h 1025763"/>
                  <a:gd name="connsiteX1-325" fmla="*/ 629435 w 715569"/>
                  <a:gd name="connsiteY1-326" fmla="*/ 0 h 1025763"/>
                  <a:gd name="connsiteX2-327" fmla="*/ 684215 w 715569"/>
                  <a:gd name="connsiteY2-328" fmla="*/ 557080 h 1025763"/>
                  <a:gd name="connsiteX3-329" fmla="*/ 715569 w 715569"/>
                  <a:gd name="connsiteY3-330" fmla="*/ 970352 h 1025763"/>
                  <a:gd name="connsiteX4-331" fmla="*/ 48794 w 715569"/>
                  <a:gd name="connsiteY4-332" fmla="*/ 1025763 h 1025763"/>
                  <a:gd name="connsiteX5-333" fmla="*/ 465 w 715569"/>
                  <a:gd name="connsiteY5-334" fmla="*/ 180549 h 1025763"/>
                  <a:gd name="connsiteX0-335" fmla="*/ 430 w 715534"/>
                  <a:gd name="connsiteY0-336" fmla="*/ 180549 h 1043173"/>
                  <a:gd name="connsiteX1-337" fmla="*/ 629400 w 715534"/>
                  <a:gd name="connsiteY1-338" fmla="*/ 0 h 1043173"/>
                  <a:gd name="connsiteX2-339" fmla="*/ 684180 w 715534"/>
                  <a:gd name="connsiteY2-340" fmla="*/ 557080 h 1043173"/>
                  <a:gd name="connsiteX3-341" fmla="*/ 715534 w 715534"/>
                  <a:gd name="connsiteY3-342" fmla="*/ 970352 h 1043173"/>
                  <a:gd name="connsiteX4-343" fmla="*/ 52355 w 715534"/>
                  <a:gd name="connsiteY4-344" fmla="*/ 1043173 h 1043173"/>
                  <a:gd name="connsiteX5-345" fmla="*/ 430 w 715534"/>
                  <a:gd name="connsiteY5-346" fmla="*/ 180549 h 1043173"/>
                  <a:gd name="connsiteX0-347" fmla="*/ 430 w 713137"/>
                  <a:gd name="connsiteY0-348" fmla="*/ 180549 h 1043173"/>
                  <a:gd name="connsiteX1-349" fmla="*/ 629400 w 713137"/>
                  <a:gd name="connsiteY1-350" fmla="*/ 0 h 1043173"/>
                  <a:gd name="connsiteX2-351" fmla="*/ 684180 w 713137"/>
                  <a:gd name="connsiteY2-352" fmla="*/ 557080 h 1043173"/>
                  <a:gd name="connsiteX3-353" fmla="*/ 713137 w 713137"/>
                  <a:gd name="connsiteY3-354" fmla="*/ 934715 h 1043173"/>
                  <a:gd name="connsiteX4-355" fmla="*/ 52355 w 713137"/>
                  <a:gd name="connsiteY4-356" fmla="*/ 1043173 h 1043173"/>
                  <a:gd name="connsiteX5-357" fmla="*/ 430 w 713137"/>
                  <a:gd name="connsiteY5-358" fmla="*/ 180549 h 1043173"/>
                  <a:gd name="connsiteX0-359" fmla="*/ 430 w 713137"/>
                  <a:gd name="connsiteY0-360" fmla="*/ 0 h 862624"/>
                  <a:gd name="connsiteX1-361" fmla="*/ 645877 w 713137"/>
                  <a:gd name="connsiteY1-362" fmla="*/ 19391 h 862624"/>
                  <a:gd name="connsiteX2-363" fmla="*/ 684180 w 713137"/>
                  <a:gd name="connsiteY2-364" fmla="*/ 376531 h 862624"/>
                  <a:gd name="connsiteX3-365" fmla="*/ 713137 w 713137"/>
                  <a:gd name="connsiteY3-366" fmla="*/ 754166 h 862624"/>
                  <a:gd name="connsiteX4-367" fmla="*/ 52355 w 713137"/>
                  <a:gd name="connsiteY4-368" fmla="*/ 862624 h 862624"/>
                  <a:gd name="connsiteX5-369" fmla="*/ 430 w 713137"/>
                  <a:gd name="connsiteY5-370" fmla="*/ 0 h 862624"/>
                  <a:gd name="connsiteX0-371" fmla="*/ 426 w 713435"/>
                  <a:gd name="connsiteY0-372" fmla="*/ 75275 h 843233"/>
                  <a:gd name="connsiteX1-373" fmla="*/ 646175 w 713435"/>
                  <a:gd name="connsiteY1-374" fmla="*/ 0 h 843233"/>
                  <a:gd name="connsiteX2-375" fmla="*/ 684478 w 713435"/>
                  <a:gd name="connsiteY2-376" fmla="*/ 357140 h 843233"/>
                  <a:gd name="connsiteX3-377" fmla="*/ 713435 w 713435"/>
                  <a:gd name="connsiteY3-378" fmla="*/ 734775 h 843233"/>
                  <a:gd name="connsiteX4-379" fmla="*/ 52653 w 713435"/>
                  <a:gd name="connsiteY4-380" fmla="*/ 843233 h 843233"/>
                  <a:gd name="connsiteX5-381" fmla="*/ 426 w 713435"/>
                  <a:gd name="connsiteY5-382" fmla="*/ 75275 h 843233"/>
                  <a:gd name="connsiteX0-383" fmla="*/ 428 w 713437"/>
                  <a:gd name="connsiteY0-384" fmla="*/ 43175 h 811133"/>
                  <a:gd name="connsiteX1-385" fmla="*/ 642881 w 713437"/>
                  <a:gd name="connsiteY1-386" fmla="*/ 0 h 811133"/>
                  <a:gd name="connsiteX2-387" fmla="*/ 684480 w 713437"/>
                  <a:gd name="connsiteY2-388" fmla="*/ 325040 h 811133"/>
                  <a:gd name="connsiteX3-389" fmla="*/ 713437 w 713437"/>
                  <a:gd name="connsiteY3-390" fmla="*/ 702675 h 811133"/>
                  <a:gd name="connsiteX4-391" fmla="*/ 52655 w 713437"/>
                  <a:gd name="connsiteY4-392" fmla="*/ 811133 h 811133"/>
                  <a:gd name="connsiteX5-393" fmla="*/ 428 w 713437"/>
                  <a:gd name="connsiteY5-394" fmla="*/ 43175 h 811133"/>
                  <a:gd name="connsiteX0-395" fmla="*/ 408 w 715512"/>
                  <a:gd name="connsiteY0-396" fmla="*/ 57050 h 811133"/>
                  <a:gd name="connsiteX1-397" fmla="*/ 644956 w 715512"/>
                  <a:gd name="connsiteY1-398" fmla="*/ 0 h 811133"/>
                  <a:gd name="connsiteX2-399" fmla="*/ 686555 w 715512"/>
                  <a:gd name="connsiteY2-400" fmla="*/ 325040 h 811133"/>
                  <a:gd name="connsiteX3-401" fmla="*/ 715512 w 715512"/>
                  <a:gd name="connsiteY3-402" fmla="*/ 702675 h 811133"/>
                  <a:gd name="connsiteX4-403" fmla="*/ 54730 w 715512"/>
                  <a:gd name="connsiteY4-404" fmla="*/ 811133 h 811133"/>
                  <a:gd name="connsiteX5-405" fmla="*/ 408 w 715512"/>
                  <a:gd name="connsiteY5-406" fmla="*/ 57050 h 811133"/>
                  <a:gd name="connsiteX0-407" fmla="*/ 417 w 714620"/>
                  <a:gd name="connsiteY0-408" fmla="*/ 61401 h 811133"/>
                  <a:gd name="connsiteX1-409" fmla="*/ 644064 w 714620"/>
                  <a:gd name="connsiteY1-410" fmla="*/ 0 h 811133"/>
                  <a:gd name="connsiteX2-411" fmla="*/ 685663 w 714620"/>
                  <a:gd name="connsiteY2-412" fmla="*/ 325040 h 811133"/>
                  <a:gd name="connsiteX3-413" fmla="*/ 714620 w 714620"/>
                  <a:gd name="connsiteY3-414" fmla="*/ 702675 h 811133"/>
                  <a:gd name="connsiteX4-415" fmla="*/ 53838 w 714620"/>
                  <a:gd name="connsiteY4-416" fmla="*/ 811133 h 811133"/>
                  <a:gd name="connsiteX5-417" fmla="*/ 417 w 714620"/>
                  <a:gd name="connsiteY5-418" fmla="*/ 61401 h 811133"/>
                  <a:gd name="connsiteX0-419" fmla="*/ 401 w 716524"/>
                  <a:gd name="connsiteY0-420" fmla="*/ 90583 h 811133"/>
                  <a:gd name="connsiteX1-421" fmla="*/ 645968 w 716524"/>
                  <a:gd name="connsiteY1-422" fmla="*/ 0 h 811133"/>
                  <a:gd name="connsiteX2-423" fmla="*/ 687567 w 716524"/>
                  <a:gd name="connsiteY2-424" fmla="*/ 325040 h 811133"/>
                  <a:gd name="connsiteX3-425" fmla="*/ 716524 w 716524"/>
                  <a:gd name="connsiteY3-426" fmla="*/ 702675 h 811133"/>
                  <a:gd name="connsiteX4-427" fmla="*/ 55742 w 716524"/>
                  <a:gd name="connsiteY4-428" fmla="*/ 811133 h 811133"/>
                  <a:gd name="connsiteX5-429" fmla="*/ 401 w 716524"/>
                  <a:gd name="connsiteY5-430" fmla="*/ 90583 h 811133"/>
                  <a:gd name="connsiteX0-431" fmla="*/ 401 w 716524"/>
                  <a:gd name="connsiteY0-432" fmla="*/ 114101 h 834651"/>
                  <a:gd name="connsiteX1-433" fmla="*/ 657004 w 716524"/>
                  <a:gd name="connsiteY1-434" fmla="*/ 0 h 834651"/>
                  <a:gd name="connsiteX2-435" fmla="*/ 687567 w 716524"/>
                  <a:gd name="connsiteY2-436" fmla="*/ 348558 h 834651"/>
                  <a:gd name="connsiteX3-437" fmla="*/ 716524 w 716524"/>
                  <a:gd name="connsiteY3-438" fmla="*/ 726193 h 834651"/>
                  <a:gd name="connsiteX4-439" fmla="*/ 55742 w 716524"/>
                  <a:gd name="connsiteY4-440" fmla="*/ 834651 h 834651"/>
                  <a:gd name="connsiteX5-441" fmla="*/ 401 w 716524"/>
                  <a:gd name="connsiteY5-442" fmla="*/ 114101 h 83465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41" y="connsiteY5-142"/>
                  </a:cxn>
                </a:cxnLst>
                <a:rect l="l" t="t" r="r" b="b"/>
                <a:pathLst>
                  <a:path w="716524" h="834651">
                    <a:moveTo>
                      <a:pt x="401" y="114101"/>
                    </a:moveTo>
                    <a:cubicBezTo>
                      <a:pt x="214950" y="93634"/>
                      <a:pt x="442455" y="20467"/>
                      <a:pt x="657004" y="0"/>
                    </a:cubicBezTo>
                    <a:cubicBezTo>
                      <a:pt x="670628" y="136250"/>
                      <a:pt x="673943" y="212308"/>
                      <a:pt x="687567" y="348558"/>
                    </a:cubicBezTo>
                    <a:lnTo>
                      <a:pt x="716524" y="726193"/>
                    </a:lnTo>
                    <a:lnTo>
                      <a:pt x="55742" y="834651"/>
                    </a:lnTo>
                    <a:cubicBezTo>
                      <a:pt x="42504" y="532244"/>
                      <a:pt x="-4829" y="405232"/>
                      <a:pt x="401" y="114101"/>
                    </a:cubicBezTo>
                    <a:close/>
                  </a:path>
                </a:pathLst>
              </a:custGeom>
              <a:solidFill>
                <a:srgbClr val="9DC49B"/>
              </a:solidFill>
              <a:ln>
                <a:solidFill>
                  <a:srgbClr val="9DC4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350" noProof="1"/>
              </a:p>
            </p:txBody>
          </p:sp>
          <p:sp>
            <p:nvSpPr>
              <p:cNvPr id="44" name="矩形 1"/>
              <p:cNvSpPr/>
              <p:nvPr/>
            </p:nvSpPr>
            <p:spPr>
              <a:xfrm rot="6037120">
                <a:off x="2629951" y="3356639"/>
                <a:ext cx="333804" cy="558689"/>
              </a:xfrm>
              <a:custGeom>
                <a:avLst/>
                <a:gdLst>
                  <a:gd name="connsiteX0" fmla="*/ 0 w 575934"/>
                  <a:gd name="connsiteY0" fmla="*/ 0 h 769459"/>
                  <a:gd name="connsiteX1" fmla="*/ 575934 w 575934"/>
                  <a:gd name="connsiteY1" fmla="*/ 0 h 769459"/>
                  <a:gd name="connsiteX2" fmla="*/ 575934 w 575934"/>
                  <a:gd name="connsiteY2" fmla="*/ 769459 h 769459"/>
                  <a:gd name="connsiteX3" fmla="*/ 0 w 575934"/>
                  <a:gd name="connsiteY3" fmla="*/ 769459 h 769459"/>
                  <a:gd name="connsiteX4" fmla="*/ 0 w 575934"/>
                  <a:gd name="connsiteY4" fmla="*/ 0 h 769459"/>
                  <a:gd name="connsiteX0-1" fmla="*/ 0 w 667374"/>
                  <a:gd name="connsiteY0-2" fmla="*/ 0 h 860899"/>
                  <a:gd name="connsiteX1-3" fmla="*/ 575934 w 667374"/>
                  <a:gd name="connsiteY1-4" fmla="*/ 0 h 860899"/>
                  <a:gd name="connsiteX2-5" fmla="*/ 667374 w 667374"/>
                  <a:gd name="connsiteY2-6" fmla="*/ 860899 h 860899"/>
                  <a:gd name="connsiteX3-7" fmla="*/ 0 w 667374"/>
                  <a:gd name="connsiteY3-8" fmla="*/ 769459 h 860899"/>
                  <a:gd name="connsiteX4-9" fmla="*/ 0 w 667374"/>
                  <a:gd name="connsiteY4-10" fmla="*/ 0 h 860899"/>
                  <a:gd name="connsiteX0-11" fmla="*/ 0 w 667374"/>
                  <a:gd name="connsiteY0-12" fmla="*/ 0 h 860899"/>
                  <a:gd name="connsiteX1-13" fmla="*/ 549808 w 667374"/>
                  <a:gd name="connsiteY1-14" fmla="*/ 39189 h 860899"/>
                  <a:gd name="connsiteX2-15" fmla="*/ 667374 w 667374"/>
                  <a:gd name="connsiteY2-16" fmla="*/ 860899 h 860899"/>
                  <a:gd name="connsiteX3-17" fmla="*/ 0 w 667374"/>
                  <a:gd name="connsiteY3-18" fmla="*/ 769459 h 860899"/>
                  <a:gd name="connsiteX4-19" fmla="*/ 0 w 667374"/>
                  <a:gd name="connsiteY4-20" fmla="*/ 0 h 860899"/>
                  <a:gd name="connsiteX0-21" fmla="*/ 0 w 680436"/>
                  <a:gd name="connsiteY0-22" fmla="*/ 0 h 887024"/>
                  <a:gd name="connsiteX1-23" fmla="*/ 549808 w 680436"/>
                  <a:gd name="connsiteY1-24" fmla="*/ 39189 h 887024"/>
                  <a:gd name="connsiteX2-25" fmla="*/ 680436 w 680436"/>
                  <a:gd name="connsiteY2-26" fmla="*/ 887024 h 887024"/>
                  <a:gd name="connsiteX3-27" fmla="*/ 0 w 680436"/>
                  <a:gd name="connsiteY3-28" fmla="*/ 769459 h 887024"/>
                  <a:gd name="connsiteX4-29" fmla="*/ 0 w 680436"/>
                  <a:gd name="connsiteY4-30" fmla="*/ 0 h 887024"/>
                  <a:gd name="connsiteX0-31" fmla="*/ 0 w 680436"/>
                  <a:gd name="connsiteY0-32" fmla="*/ 0 h 887024"/>
                  <a:gd name="connsiteX1-33" fmla="*/ 602060 w 680436"/>
                  <a:gd name="connsiteY1-34" fmla="*/ 26126 h 887024"/>
                  <a:gd name="connsiteX2-35" fmla="*/ 680436 w 680436"/>
                  <a:gd name="connsiteY2-36" fmla="*/ 887024 h 887024"/>
                  <a:gd name="connsiteX3-37" fmla="*/ 0 w 680436"/>
                  <a:gd name="connsiteY3-38" fmla="*/ 769459 h 887024"/>
                  <a:gd name="connsiteX4-39" fmla="*/ 0 w 680436"/>
                  <a:gd name="connsiteY4-40" fmla="*/ 0 h 887024"/>
                  <a:gd name="connsiteX0-41" fmla="*/ 39189 w 680436"/>
                  <a:gd name="connsiteY0-42" fmla="*/ 0 h 952338"/>
                  <a:gd name="connsiteX1-43" fmla="*/ 602060 w 680436"/>
                  <a:gd name="connsiteY1-44" fmla="*/ 91440 h 952338"/>
                  <a:gd name="connsiteX2-45" fmla="*/ 680436 w 680436"/>
                  <a:gd name="connsiteY2-46" fmla="*/ 952338 h 952338"/>
                  <a:gd name="connsiteX3-47" fmla="*/ 0 w 680436"/>
                  <a:gd name="connsiteY3-48" fmla="*/ 834773 h 952338"/>
                  <a:gd name="connsiteX4-49" fmla="*/ 39189 w 680436"/>
                  <a:gd name="connsiteY4-50" fmla="*/ 0 h 952338"/>
                  <a:gd name="connsiteX0-51" fmla="*/ 26126 w 667373"/>
                  <a:gd name="connsiteY0-52" fmla="*/ 0 h 952338"/>
                  <a:gd name="connsiteX1-53" fmla="*/ 588997 w 667373"/>
                  <a:gd name="connsiteY1-54" fmla="*/ 91440 h 952338"/>
                  <a:gd name="connsiteX2-55" fmla="*/ 667373 w 667373"/>
                  <a:gd name="connsiteY2-56" fmla="*/ 952338 h 952338"/>
                  <a:gd name="connsiteX3-57" fmla="*/ 0 w 667373"/>
                  <a:gd name="connsiteY3-58" fmla="*/ 860899 h 952338"/>
                  <a:gd name="connsiteX4-59" fmla="*/ 26126 w 667373"/>
                  <a:gd name="connsiteY4-60" fmla="*/ 0 h 952338"/>
                  <a:gd name="connsiteX0-61" fmla="*/ 52251 w 667373"/>
                  <a:gd name="connsiteY0-62" fmla="*/ 0 h 952338"/>
                  <a:gd name="connsiteX1-63" fmla="*/ 588997 w 667373"/>
                  <a:gd name="connsiteY1-64" fmla="*/ 91440 h 952338"/>
                  <a:gd name="connsiteX2-65" fmla="*/ 667373 w 667373"/>
                  <a:gd name="connsiteY2-66" fmla="*/ 952338 h 952338"/>
                  <a:gd name="connsiteX3-67" fmla="*/ 0 w 667373"/>
                  <a:gd name="connsiteY3-68" fmla="*/ 860899 h 952338"/>
                  <a:gd name="connsiteX4-69" fmla="*/ 52251 w 667373"/>
                  <a:gd name="connsiteY4-70" fmla="*/ 0 h 952338"/>
                  <a:gd name="connsiteX0-71" fmla="*/ 52251 w 667373"/>
                  <a:gd name="connsiteY0-72" fmla="*/ 0 h 952338"/>
                  <a:gd name="connsiteX1-73" fmla="*/ 588997 w 667373"/>
                  <a:gd name="connsiteY1-74" fmla="*/ 91440 h 952338"/>
                  <a:gd name="connsiteX2-75" fmla="*/ 667373 w 667373"/>
                  <a:gd name="connsiteY2-76" fmla="*/ 952338 h 952338"/>
                  <a:gd name="connsiteX3-77" fmla="*/ 0 w 667373"/>
                  <a:gd name="connsiteY3-78" fmla="*/ 860899 h 952338"/>
                  <a:gd name="connsiteX4-79" fmla="*/ 52251 w 667373"/>
                  <a:gd name="connsiteY4-80" fmla="*/ 0 h 952338"/>
                  <a:gd name="connsiteX0-81" fmla="*/ 62915 w 667373"/>
                  <a:gd name="connsiteY0-82" fmla="*/ 0 h 952338"/>
                  <a:gd name="connsiteX1-83" fmla="*/ 588997 w 667373"/>
                  <a:gd name="connsiteY1-84" fmla="*/ 91440 h 952338"/>
                  <a:gd name="connsiteX2-85" fmla="*/ 667373 w 667373"/>
                  <a:gd name="connsiteY2-86" fmla="*/ 952338 h 952338"/>
                  <a:gd name="connsiteX3-87" fmla="*/ 0 w 667373"/>
                  <a:gd name="connsiteY3-88" fmla="*/ 860899 h 952338"/>
                  <a:gd name="connsiteX4-89" fmla="*/ 62915 w 667373"/>
                  <a:gd name="connsiteY4-90" fmla="*/ 0 h 952338"/>
                  <a:gd name="connsiteX0-91" fmla="*/ 78911 w 683369"/>
                  <a:gd name="connsiteY0-92" fmla="*/ 0 h 952338"/>
                  <a:gd name="connsiteX1-93" fmla="*/ 604993 w 683369"/>
                  <a:gd name="connsiteY1-94" fmla="*/ 91440 h 952338"/>
                  <a:gd name="connsiteX2-95" fmla="*/ 683369 w 683369"/>
                  <a:gd name="connsiteY2-96" fmla="*/ 952338 h 952338"/>
                  <a:gd name="connsiteX3-97" fmla="*/ 0 w 683369"/>
                  <a:gd name="connsiteY3-98" fmla="*/ 860899 h 952338"/>
                  <a:gd name="connsiteX4-99" fmla="*/ 78911 w 683369"/>
                  <a:gd name="connsiteY4-100" fmla="*/ 0 h 952338"/>
                  <a:gd name="connsiteX0-101" fmla="*/ 78911 w 683369"/>
                  <a:gd name="connsiteY0-102" fmla="*/ 0 h 952338"/>
                  <a:gd name="connsiteX1-103" fmla="*/ 604993 w 683369"/>
                  <a:gd name="connsiteY1-104" fmla="*/ 91440 h 952338"/>
                  <a:gd name="connsiteX2-105" fmla="*/ 683369 w 683369"/>
                  <a:gd name="connsiteY2-106" fmla="*/ 952338 h 952338"/>
                  <a:gd name="connsiteX3-107" fmla="*/ 0 w 683369"/>
                  <a:gd name="connsiteY3-108" fmla="*/ 860899 h 952338"/>
                  <a:gd name="connsiteX4-109" fmla="*/ 78911 w 683369"/>
                  <a:gd name="connsiteY4-110" fmla="*/ 0 h 952338"/>
                  <a:gd name="connsiteX0-111" fmla="*/ 78911 w 683369"/>
                  <a:gd name="connsiteY0-112" fmla="*/ 0 h 952338"/>
                  <a:gd name="connsiteX1-113" fmla="*/ 604993 w 683369"/>
                  <a:gd name="connsiteY1-114" fmla="*/ 91440 h 952338"/>
                  <a:gd name="connsiteX2-115" fmla="*/ 683369 w 683369"/>
                  <a:gd name="connsiteY2-116" fmla="*/ 952338 h 952338"/>
                  <a:gd name="connsiteX3-117" fmla="*/ 0 w 683369"/>
                  <a:gd name="connsiteY3-118" fmla="*/ 860899 h 952338"/>
                  <a:gd name="connsiteX4-119" fmla="*/ 78911 w 683369"/>
                  <a:gd name="connsiteY4-120" fmla="*/ 0 h 952338"/>
                  <a:gd name="connsiteX0-121" fmla="*/ 78911 w 683369"/>
                  <a:gd name="connsiteY0-122" fmla="*/ 0 h 952338"/>
                  <a:gd name="connsiteX1-123" fmla="*/ 604993 w 683369"/>
                  <a:gd name="connsiteY1-124" fmla="*/ 91440 h 952338"/>
                  <a:gd name="connsiteX2-125" fmla="*/ 635203 w 683369"/>
                  <a:gd name="connsiteY2-126" fmla="*/ 500189 h 952338"/>
                  <a:gd name="connsiteX3-127" fmla="*/ 683369 w 683369"/>
                  <a:gd name="connsiteY3-128" fmla="*/ 952338 h 952338"/>
                  <a:gd name="connsiteX4-129" fmla="*/ 0 w 683369"/>
                  <a:gd name="connsiteY4-130" fmla="*/ 860899 h 952338"/>
                  <a:gd name="connsiteX5" fmla="*/ 78911 w 683369"/>
                  <a:gd name="connsiteY5" fmla="*/ 0 h 952338"/>
                  <a:gd name="connsiteX0-131" fmla="*/ 78911 w 699364"/>
                  <a:gd name="connsiteY0-132" fmla="*/ 0 h 957670"/>
                  <a:gd name="connsiteX1-133" fmla="*/ 604993 w 699364"/>
                  <a:gd name="connsiteY1-134" fmla="*/ 91440 h 957670"/>
                  <a:gd name="connsiteX2-135" fmla="*/ 635203 w 699364"/>
                  <a:gd name="connsiteY2-136" fmla="*/ 500189 h 957670"/>
                  <a:gd name="connsiteX3-137" fmla="*/ 699364 w 699364"/>
                  <a:gd name="connsiteY3-138" fmla="*/ 957670 h 957670"/>
                  <a:gd name="connsiteX4-139" fmla="*/ 0 w 699364"/>
                  <a:gd name="connsiteY4-140" fmla="*/ 860899 h 957670"/>
                  <a:gd name="connsiteX5-141" fmla="*/ 78911 w 699364"/>
                  <a:gd name="connsiteY5-142" fmla="*/ 0 h 957670"/>
                  <a:gd name="connsiteX0-143" fmla="*/ 78911 w 699364"/>
                  <a:gd name="connsiteY0-144" fmla="*/ 0 h 957670"/>
                  <a:gd name="connsiteX1-145" fmla="*/ 604993 w 699364"/>
                  <a:gd name="connsiteY1-146" fmla="*/ 91440 h 957670"/>
                  <a:gd name="connsiteX2-147" fmla="*/ 616542 w 699364"/>
                  <a:gd name="connsiteY2-148" fmla="*/ 505521 h 957670"/>
                  <a:gd name="connsiteX3-149" fmla="*/ 699364 w 699364"/>
                  <a:gd name="connsiteY3-150" fmla="*/ 957670 h 957670"/>
                  <a:gd name="connsiteX4-151" fmla="*/ 0 w 699364"/>
                  <a:gd name="connsiteY4-152" fmla="*/ 860899 h 957670"/>
                  <a:gd name="connsiteX5-153" fmla="*/ 78911 w 699364"/>
                  <a:gd name="connsiteY5-154" fmla="*/ 0 h 957670"/>
                  <a:gd name="connsiteX0-155" fmla="*/ 78911 w 699364"/>
                  <a:gd name="connsiteY0-156" fmla="*/ 0 h 957670"/>
                  <a:gd name="connsiteX1-157" fmla="*/ 591664 w 699364"/>
                  <a:gd name="connsiteY1-158" fmla="*/ 88774 h 957670"/>
                  <a:gd name="connsiteX2-159" fmla="*/ 616542 w 699364"/>
                  <a:gd name="connsiteY2-160" fmla="*/ 505521 h 957670"/>
                  <a:gd name="connsiteX3-161" fmla="*/ 699364 w 699364"/>
                  <a:gd name="connsiteY3-162" fmla="*/ 957670 h 957670"/>
                  <a:gd name="connsiteX4-163" fmla="*/ 0 w 699364"/>
                  <a:gd name="connsiteY4-164" fmla="*/ 860899 h 957670"/>
                  <a:gd name="connsiteX5-165" fmla="*/ 78911 w 699364"/>
                  <a:gd name="connsiteY5-166" fmla="*/ 0 h 957670"/>
                  <a:gd name="connsiteX0-167" fmla="*/ 78911 w 699364"/>
                  <a:gd name="connsiteY0-168" fmla="*/ 0 h 957670"/>
                  <a:gd name="connsiteX1-169" fmla="*/ 591664 w 699364"/>
                  <a:gd name="connsiteY1-170" fmla="*/ 88774 h 957670"/>
                  <a:gd name="connsiteX2-171" fmla="*/ 637869 w 699364"/>
                  <a:gd name="connsiteY2-172" fmla="*/ 513518 h 957670"/>
                  <a:gd name="connsiteX3-173" fmla="*/ 699364 w 699364"/>
                  <a:gd name="connsiteY3-174" fmla="*/ 957670 h 957670"/>
                  <a:gd name="connsiteX4-175" fmla="*/ 0 w 699364"/>
                  <a:gd name="connsiteY4-176" fmla="*/ 860899 h 957670"/>
                  <a:gd name="connsiteX5-177" fmla="*/ 78911 w 699364"/>
                  <a:gd name="connsiteY5-178" fmla="*/ 0 h 957670"/>
                  <a:gd name="connsiteX0-179" fmla="*/ 74993 w 695446"/>
                  <a:gd name="connsiteY0-180" fmla="*/ 0 h 990045"/>
                  <a:gd name="connsiteX1-181" fmla="*/ 587746 w 695446"/>
                  <a:gd name="connsiteY1-182" fmla="*/ 88774 h 990045"/>
                  <a:gd name="connsiteX2-183" fmla="*/ 633951 w 695446"/>
                  <a:gd name="connsiteY2-184" fmla="*/ 513518 h 990045"/>
                  <a:gd name="connsiteX3-185" fmla="*/ 695446 w 695446"/>
                  <a:gd name="connsiteY3-186" fmla="*/ 957670 h 990045"/>
                  <a:gd name="connsiteX4-187" fmla="*/ 0 w 695446"/>
                  <a:gd name="connsiteY4-188" fmla="*/ 990046 h 990045"/>
                  <a:gd name="connsiteX5-189" fmla="*/ 74993 w 695446"/>
                  <a:gd name="connsiteY5-190" fmla="*/ 0 h 990045"/>
                  <a:gd name="connsiteX0-191" fmla="*/ 74993 w 688096"/>
                  <a:gd name="connsiteY0-192" fmla="*/ 0 h 990046"/>
                  <a:gd name="connsiteX1-193" fmla="*/ 587746 w 688096"/>
                  <a:gd name="connsiteY1-194" fmla="*/ 88774 h 990046"/>
                  <a:gd name="connsiteX2-195" fmla="*/ 633951 w 688096"/>
                  <a:gd name="connsiteY2-196" fmla="*/ 513518 h 990046"/>
                  <a:gd name="connsiteX3-197" fmla="*/ 688096 w 688096"/>
                  <a:gd name="connsiteY3-198" fmla="*/ 918461 h 990046"/>
                  <a:gd name="connsiteX4-199" fmla="*/ 0 w 688096"/>
                  <a:gd name="connsiteY4-200" fmla="*/ 990046 h 990046"/>
                  <a:gd name="connsiteX5-201" fmla="*/ 74993 w 688096"/>
                  <a:gd name="connsiteY5-202" fmla="*/ 0 h 990046"/>
                  <a:gd name="connsiteX0-203" fmla="*/ 7566 w 688552"/>
                  <a:gd name="connsiteY0-204" fmla="*/ 25423 h 901272"/>
                  <a:gd name="connsiteX1-205" fmla="*/ 588202 w 688552"/>
                  <a:gd name="connsiteY1-206" fmla="*/ 0 h 901272"/>
                  <a:gd name="connsiteX2-207" fmla="*/ 634407 w 688552"/>
                  <a:gd name="connsiteY2-208" fmla="*/ 424744 h 901272"/>
                  <a:gd name="connsiteX3-209" fmla="*/ 688552 w 688552"/>
                  <a:gd name="connsiteY3-210" fmla="*/ 829687 h 901272"/>
                  <a:gd name="connsiteX4-211" fmla="*/ 456 w 688552"/>
                  <a:gd name="connsiteY4-212" fmla="*/ 901272 h 901272"/>
                  <a:gd name="connsiteX5-213" fmla="*/ 7566 w 688552"/>
                  <a:gd name="connsiteY5-214" fmla="*/ 25423 h 901272"/>
                  <a:gd name="connsiteX0-215" fmla="*/ 7566 w 688552"/>
                  <a:gd name="connsiteY0-216" fmla="*/ 166088 h 1041937"/>
                  <a:gd name="connsiteX1-217" fmla="*/ 602418 w 688552"/>
                  <a:gd name="connsiteY1-218" fmla="*/ 0 h 1041937"/>
                  <a:gd name="connsiteX2-219" fmla="*/ 634407 w 688552"/>
                  <a:gd name="connsiteY2-220" fmla="*/ 565409 h 1041937"/>
                  <a:gd name="connsiteX3-221" fmla="*/ 688552 w 688552"/>
                  <a:gd name="connsiteY3-222" fmla="*/ 970352 h 1041937"/>
                  <a:gd name="connsiteX4-223" fmla="*/ 456 w 688552"/>
                  <a:gd name="connsiteY4-224" fmla="*/ 1041937 h 1041937"/>
                  <a:gd name="connsiteX5-225" fmla="*/ 7566 w 688552"/>
                  <a:gd name="connsiteY5-226" fmla="*/ 166088 h 1041937"/>
                  <a:gd name="connsiteX0-227" fmla="*/ 5169 w 717034"/>
                  <a:gd name="connsiteY0-228" fmla="*/ 196233 h 1041937"/>
                  <a:gd name="connsiteX1-229" fmla="*/ 630900 w 717034"/>
                  <a:gd name="connsiteY1-230" fmla="*/ 0 h 1041937"/>
                  <a:gd name="connsiteX2-231" fmla="*/ 662889 w 717034"/>
                  <a:gd name="connsiteY2-232" fmla="*/ 565409 h 1041937"/>
                  <a:gd name="connsiteX3-233" fmla="*/ 717034 w 717034"/>
                  <a:gd name="connsiteY3-234" fmla="*/ 970352 h 1041937"/>
                  <a:gd name="connsiteX4-235" fmla="*/ 28938 w 717034"/>
                  <a:gd name="connsiteY4-236" fmla="*/ 1041937 h 1041937"/>
                  <a:gd name="connsiteX5-237" fmla="*/ 5169 w 717034"/>
                  <a:gd name="connsiteY5-238" fmla="*/ 196233 h 1041937"/>
                  <a:gd name="connsiteX0-239" fmla="*/ 310 w 712175"/>
                  <a:gd name="connsiteY0-240" fmla="*/ 196233 h 1041937"/>
                  <a:gd name="connsiteX1-241" fmla="*/ 626041 w 712175"/>
                  <a:gd name="connsiteY1-242" fmla="*/ 0 h 1041937"/>
                  <a:gd name="connsiteX2-243" fmla="*/ 658030 w 712175"/>
                  <a:gd name="connsiteY2-244" fmla="*/ 565409 h 1041937"/>
                  <a:gd name="connsiteX3-245" fmla="*/ 712175 w 712175"/>
                  <a:gd name="connsiteY3-246" fmla="*/ 970352 h 1041937"/>
                  <a:gd name="connsiteX4-247" fmla="*/ 24079 w 712175"/>
                  <a:gd name="connsiteY4-248" fmla="*/ 1041937 h 1041937"/>
                  <a:gd name="connsiteX5-249" fmla="*/ 310 w 712175"/>
                  <a:gd name="connsiteY5-250" fmla="*/ 196233 h 1041937"/>
                  <a:gd name="connsiteX0-251" fmla="*/ 271 w 712136"/>
                  <a:gd name="connsiteY0-252" fmla="*/ 196233 h 1048307"/>
                  <a:gd name="connsiteX1-253" fmla="*/ 626002 w 712136"/>
                  <a:gd name="connsiteY1-254" fmla="*/ 0 h 1048307"/>
                  <a:gd name="connsiteX2-255" fmla="*/ 657991 w 712136"/>
                  <a:gd name="connsiteY2-256" fmla="*/ 565409 h 1048307"/>
                  <a:gd name="connsiteX3-257" fmla="*/ 712136 w 712136"/>
                  <a:gd name="connsiteY3-258" fmla="*/ 970352 h 1048307"/>
                  <a:gd name="connsiteX4-259" fmla="*/ 33352 w 712136"/>
                  <a:gd name="connsiteY4-260" fmla="*/ 1048308 h 1048307"/>
                  <a:gd name="connsiteX5-261" fmla="*/ 271 w 712136"/>
                  <a:gd name="connsiteY5-262" fmla="*/ 196233 h 1048307"/>
                  <a:gd name="connsiteX0-263" fmla="*/ 234 w 712099"/>
                  <a:gd name="connsiteY0-264" fmla="*/ 196233 h 1025763"/>
                  <a:gd name="connsiteX1-265" fmla="*/ 625965 w 712099"/>
                  <a:gd name="connsiteY1-266" fmla="*/ 0 h 1025763"/>
                  <a:gd name="connsiteX2-267" fmla="*/ 657954 w 712099"/>
                  <a:gd name="connsiteY2-268" fmla="*/ 565409 h 1025763"/>
                  <a:gd name="connsiteX3-269" fmla="*/ 712099 w 712099"/>
                  <a:gd name="connsiteY3-270" fmla="*/ 970352 h 1025763"/>
                  <a:gd name="connsiteX4-271" fmla="*/ 45324 w 712099"/>
                  <a:gd name="connsiteY4-272" fmla="*/ 1025763 h 1025763"/>
                  <a:gd name="connsiteX5-273" fmla="*/ 234 w 712099"/>
                  <a:gd name="connsiteY5-274" fmla="*/ 196233 h 1025763"/>
                  <a:gd name="connsiteX0-275" fmla="*/ 500 w 712365"/>
                  <a:gd name="connsiteY0-276" fmla="*/ 196233 h 1025763"/>
                  <a:gd name="connsiteX1-277" fmla="*/ 626231 w 712365"/>
                  <a:gd name="connsiteY1-278" fmla="*/ 0 h 1025763"/>
                  <a:gd name="connsiteX2-279" fmla="*/ 658220 w 712365"/>
                  <a:gd name="connsiteY2-280" fmla="*/ 565409 h 1025763"/>
                  <a:gd name="connsiteX3-281" fmla="*/ 712365 w 712365"/>
                  <a:gd name="connsiteY3-282" fmla="*/ 970352 h 1025763"/>
                  <a:gd name="connsiteX4-283" fmla="*/ 45590 w 712365"/>
                  <a:gd name="connsiteY4-284" fmla="*/ 1025763 h 1025763"/>
                  <a:gd name="connsiteX5-285" fmla="*/ 500 w 712365"/>
                  <a:gd name="connsiteY5-286" fmla="*/ 196233 h 1025763"/>
                  <a:gd name="connsiteX0-287" fmla="*/ 501 w 712366"/>
                  <a:gd name="connsiteY0-288" fmla="*/ 196233 h 1025763"/>
                  <a:gd name="connsiteX1-289" fmla="*/ 626232 w 712366"/>
                  <a:gd name="connsiteY1-290" fmla="*/ 0 h 1025763"/>
                  <a:gd name="connsiteX2-291" fmla="*/ 658955 w 712366"/>
                  <a:gd name="connsiteY2-292" fmla="*/ 569331 h 1025763"/>
                  <a:gd name="connsiteX3-293" fmla="*/ 712366 w 712366"/>
                  <a:gd name="connsiteY3-294" fmla="*/ 970352 h 1025763"/>
                  <a:gd name="connsiteX4-295" fmla="*/ 45591 w 712366"/>
                  <a:gd name="connsiteY4-296" fmla="*/ 1025763 h 1025763"/>
                  <a:gd name="connsiteX5-297" fmla="*/ 501 w 712366"/>
                  <a:gd name="connsiteY5-298" fmla="*/ 196233 h 1025763"/>
                  <a:gd name="connsiteX0-299" fmla="*/ 501 w 712366"/>
                  <a:gd name="connsiteY0-300" fmla="*/ 196233 h 1025763"/>
                  <a:gd name="connsiteX1-301" fmla="*/ 626232 w 712366"/>
                  <a:gd name="connsiteY1-302" fmla="*/ 0 h 1025763"/>
                  <a:gd name="connsiteX2-303" fmla="*/ 692774 w 712366"/>
                  <a:gd name="connsiteY2-304" fmla="*/ 554874 h 1025763"/>
                  <a:gd name="connsiteX3-305" fmla="*/ 712366 w 712366"/>
                  <a:gd name="connsiteY3-306" fmla="*/ 970352 h 1025763"/>
                  <a:gd name="connsiteX4-307" fmla="*/ 45591 w 712366"/>
                  <a:gd name="connsiteY4-308" fmla="*/ 1025763 h 1025763"/>
                  <a:gd name="connsiteX5-309" fmla="*/ 501 w 712366"/>
                  <a:gd name="connsiteY5-310" fmla="*/ 196233 h 1025763"/>
                  <a:gd name="connsiteX0-311" fmla="*/ 501 w 712366"/>
                  <a:gd name="connsiteY0-312" fmla="*/ 196233 h 1025763"/>
                  <a:gd name="connsiteX1-313" fmla="*/ 626232 w 712366"/>
                  <a:gd name="connsiteY1-314" fmla="*/ 0 h 1025763"/>
                  <a:gd name="connsiteX2-315" fmla="*/ 681012 w 712366"/>
                  <a:gd name="connsiteY2-316" fmla="*/ 557080 h 1025763"/>
                  <a:gd name="connsiteX3-317" fmla="*/ 712366 w 712366"/>
                  <a:gd name="connsiteY3-318" fmla="*/ 970352 h 1025763"/>
                  <a:gd name="connsiteX4-319" fmla="*/ 45591 w 712366"/>
                  <a:gd name="connsiteY4-320" fmla="*/ 1025763 h 1025763"/>
                  <a:gd name="connsiteX5-321" fmla="*/ 501 w 712366"/>
                  <a:gd name="connsiteY5-322" fmla="*/ 196233 h 1025763"/>
                  <a:gd name="connsiteX0-323" fmla="*/ 465 w 715569"/>
                  <a:gd name="connsiteY0-324" fmla="*/ 180549 h 1025763"/>
                  <a:gd name="connsiteX1-325" fmla="*/ 629435 w 715569"/>
                  <a:gd name="connsiteY1-326" fmla="*/ 0 h 1025763"/>
                  <a:gd name="connsiteX2-327" fmla="*/ 684215 w 715569"/>
                  <a:gd name="connsiteY2-328" fmla="*/ 557080 h 1025763"/>
                  <a:gd name="connsiteX3-329" fmla="*/ 715569 w 715569"/>
                  <a:gd name="connsiteY3-330" fmla="*/ 970352 h 1025763"/>
                  <a:gd name="connsiteX4-331" fmla="*/ 48794 w 715569"/>
                  <a:gd name="connsiteY4-332" fmla="*/ 1025763 h 1025763"/>
                  <a:gd name="connsiteX5-333" fmla="*/ 465 w 715569"/>
                  <a:gd name="connsiteY5-334" fmla="*/ 180549 h 1025763"/>
                  <a:gd name="connsiteX0-335" fmla="*/ 430 w 715534"/>
                  <a:gd name="connsiteY0-336" fmla="*/ 180549 h 1043173"/>
                  <a:gd name="connsiteX1-337" fmla="*/ 629400 w 715534"/>
                  <a:gd name="connsiteY1-338" fmla="*/ 0 h 1043173"/>
                  <a:gd name="connsiteX2-339" fmla="*/ 684180 w 715534"/>
                  <a:gd name="connsiteY2-340" fmla="*/ 557080 h 1043173"/>
                  <a:gd name="connsiteX3-341" fmla="*/ 715534 w 715534"/>
                  <a:gd name="connsiteY3-342" fmla="*/ 970352 h 1043173"/>
                  <a:gd name="connsiteX4-343" fmla="*/ 52355 w 715534"/>
                  <a:gd name="connsiteY4-344" fmla="*/ 1043173 h 1043173"/>
                  <a:gd name="connsiteX5-345" fmla="*/ 430 w 715534"/>
                  <a:gd name="connsiteY5-346" fmla="*/ 180549 h 1043173"/>
                  <a:gd name="connsiteX0-347" fmla="*/ 430 w 713137"/>
                  <a:gd name="connsiteY0-348" fmla="*/ 180549 h 1043173"/>
                  <a:gd name="connsiteX1-349" fmla="*/ 629400 w 713137"/>
                  <a:gd name="connsiteY1-350" fmla="*/ 0 h 1043173"/>
                  <a:gd name="connsiteX2-351" fmla="*/ 684180 w 713137"/>
                  <a:gd name="connsiteY2-352" fmla="*/ 557080 h 1043173"/>
                  <a:gd name="connsiteX3-353" fmla="*/ 713137 w 713137"/>
                  <a:gd name="connsiteY3-354" fmla="*/ 934715 h 1043173"/>
                  <a:gd name="connsiteX4-355" fmla="*/ 52355 w 713137"/>
                  <a:gd name="connsiteY4-356" fmla="*/ 1043173 h 1043173"/>
                  <a:gd name="connsiteX5-357" fmla="*/ 430 w 713137"/>
                  <a:gd name="connsiteY5-358" fmla="*/ 180549 h 1043173"/>
                  <a:gd name="connsiteX0-359" fmla="*/ 430 w 713137"/>
                  <a:gd name="connsiteY0-360" fmla="*/ 0 h 862624"/>
                  <a:gd name="connsiteX1-361" fmla="*/ 645877 w 713137"/>
                  <a:gd name="connsiteY1-362" fmla="*/ 19391 h 862624"/>
                  <a:gd name="connsiteX2-363" fmla="*/ 684180 w 713137"/>
                  <a:gd name="connsiteY2-364" fmla="*/ 376531 h 862624"/>
                  <a:gd name="connsiteX3-365" fmla="*/ 713137 w 713137"/>
                  <a:gd name="connsiteY3-366" fmla="*/ 754166 h 862624"/>
                  <a:gd name="connsiteX4-367" fmla="*/ 52355 w 713137"/>
                  <a:gd name="connsiteY4-368" fmla="*/ 862624 h 862624"/>
                  <a:gd name="connsiteX5-369" fmla="*/ 430 w 713137"/>
                  <a:gd name="connsiteY5-370" fmla="*/ 0 h 862624"/>
                  <a:gd name="connsiteX0-371" fmla="*/ 426 w 713435"/>
                  <a:gd name="connsiteY0-372" fmla="*/ 75275 h 843233"/>
                  <a:gd name="connsiteX1-373" fmla="*/ 646175 w 713435"/>
                  <a:gd name="connsiteY1-374" fmla="*/ 0 h 843233"/>
                  <a:gd name="connsiteX2-375" fmla="*/ 684478 w 713435"/>
                  <a:gd name="connsiteY2-376" fmla="*/ 357140 h 843233"/>
                  <a:gd name="connsiteX3-377" fmla="*/ 713435 w 713435"/>
                  <a:gd name="connsiteY3-378" fmla="*/ 734775 h 843233"/>
                  <a:gd name="connsiteX4-379" fmla="*/ 52653 w 713435"/>
                  <a:gd name="connsiteY4-380" fmla="*/ 843233 h 843233"/>
                  <a:gd name="connsiteX5-381" fmla="*/ 426 w 713435"/>
                  <a:gd name="connsiteY5-382" fmla="*/ 75275 h 843233"/>
                  <a:gd name="connsiteX0-383" fmla="*/ 428 w 713437"/>
                  <a:gd name="connsiteY0-384" fmla="*/ 43175 h 811133"/>
                  <a:gd name="connsiteX1-385" fmla="*/ 642881 w 713437"/>
                  <a:gd name="connsiteY1-386" fmla="*/ 0 h 811133"/>
                  <a:gd name="connsiteX2-387" fmla="*/ 684480 w 713437"/>
                  <a:gd name="connsiteY2-388" fmla="*/ 325040 h 811133"/>
                  <a:gd name="connsiteX3-389" fmla="*/ 713437 w 713437"/>
                  <a:gd name="connsiteY3-390" fmla="*/ 702675 h 811133"/>
                  <a:gd name="connsiteX4-391" fmla="*/ 52655 w 713437"/>
                  <a:gd name="connsiteY4-392" fmla="*/ 811133 h 811133"/>
                  <a:gd name="connsiteX5-393" fmla="*/ 428 w 713437"/>
                  <a:gd name="connsiteY5-394" fmla="*/ 43175 h 811133"/>
                  <a:gd name="connsiteX0-395" fmla="*/ 408 w 715512"/>
                  <a:gd name="connsiteY0-396" fmla="*/ 57050 h 811133"/>
                  <a:gd name="connsiteX1-397" fmla="*/ 644956 w 715512"/>
                  <a:gd name="connsiteY1-398" fmla="*/ 0 h 811133"/>
                  <a:gd name="connsiteX2-399" fmla="*/ 686555 w 715512"/>
                  <a:gd name="connsiteY2-400" fmla="*/ 325040 h 811133"/>
                  <a:gd name="connsiteX3-401" fmla="*/ 715512 w 715512"/>
                  <a:gd name="connsiteY3-402" fmla="*/ 702675 h 811133"/>
                  <a:gd name="connsiteX4-403" fmla="*/ 54730 w 715512"/>
                  <a:gd name="connsiteY4-404" fmla="*/ 811133 h 811133"/>
                  <a:gd name="connsiteX5-405" fmla="*/ 408 w 715512"/>
                  <a:gd name="connsiteY5-406" fmla="*/ 57050 h 811133"/>
                  <a:gd name="connsiteX0-407" fmla="*/ 417 w 714620"/>
                  <a:gd name="connsiteY0-408" fmla="*/ 61401 h 811133"/>
                  <a:gd name="connsiteX1-409" fmla="*/ 644064 w 714620"/>
                  <a:gd name="connsiteY1-410" fmla="*/ 0 h 811133"/>
                  <a:gd name="connsiteX2-411" fmla="*/ 685663 w 714620"/>
                  <a:gd name="connsiteY2-412" fmla="*/ 325040 h 811133"/>
                  <a:gd name="connsiteX3-413" fmla="*/ 714620 w 714620"/>
                  <a:gd name="connsiteY3-414" fmla="*/ 702675 h 811133"/>
                  <a:gd name="connsiteX4-415" fmla="*/ 53838 w 714620"/>
                  <a:gd name="connsiteY4-416" fmla="*/ 811133 h 811133"/>
                  <a:gd name="connsiteX5-417" fmla="*/ 417 w 714620"/>
                  <a:gd name="connsiteY5-418" fmla="*/ 61401 h 811133"/>
                  <a:gd name="connsiteX0-419" fmla="*/ 134 w 817737"/>
                  <a:gd name="connsiteY0-420" fmla="*/ 0 h 845892"/>
                  <a:gd name="connsiteX1-421" fmla="*/ 747181 w 817737"/>
                  <a:gd name="connsiteY1-422" fmla="*/ 34759 h 845892"/>
                  <a:gd name="connsiteX2-423" fmla="*/ 788780 w 817737"/>
                  <a:gd name="connsiteY2-424" fmla="*/ 359799 h 845892"/>
                  <a:gd name="connsiteX3-425" fmla="*/ 817737 w 817737"/>
                  <a:gd name="connsiteY3-426" fmla="*/ 737434 h 845892"/>
                  <a:gd name="connsiteX4-427" fmla="*/ 156955 w 817737"/>
                  <a:gd name="connsiteY4-428" fmla="*/ 845892 h 845892"/>
                  <a:gd name="connsiteX5-429" fmla="*/ 134 w 817737"/>
                  <a:gd name="connsiteY5-430" fmla="*/ 0 h 845892"/>
                  <a:gd name="connsiteX0-431" fmla="*/ 134 w 817737"/>
                  <a:gd name="connsiteY0-432" fmla="*/ 34583 h 880475"/>
                  <a:gd name="connsiteX1-433" fmla="*/ 613512 w 817737"/>
                  <a:gd name="connsiteY1-434" fmla="*/ 1 h 880475"/>
                  <a:gd name="connsiteX2-435" fmla="*/ 788780 w 817737"/>
                  <a:gd name="connsiteY2-436" fmla="*/ 394382 h 880475"/>
                  <a:gd name="connsiteX3-437" fmla="*/ 817737 w 817737"/>
                  <a:gd name="connsiteY3-438" fmla="*/ 772017 h 880475"/>
                  <a:gd name="connsiteX4-439" fmla="*/ 156955 w 817737"/>
                  <a:gd name="connsiteY4-440" fmla="*/ 880475 h 880475"/>
                  <a:gd name="connsiteX5-441" fmla="*/ 134 w 817737"/>
                  <a:gd name="connsiteY5-442" fmla="*/ 34583 h 880475"/>
                  <a:gd name="connsiteX0-443" fmla="*/ 134 w 817737"/>
                  <a:gd name="connsiteY0-444" fmla="*/ 34582 h 880474"/>
                  <a:gd name="connsiteX1-445" fmla="*/ 613512 w 817737"/>
                  <a:gd name="connsiteY1-446" fmla="*/ 0 h 880474"/>
                  <a:gd name="connsiteX2-447" fmla="*/ 700507 w 817737"/>
                  <a:gd name="connsiteY2-448" fmla="*/ 458160 h 880474"/>
                  <a:gd name="connsiteX3-449" fmla="*/ 817737 w 817737"/>
                  <a:gd name="connsiteY3-450" fmla="*/ 772016 h 880474"/>
                  <a:gd name="connsiteX4-451" fmla="*/ 156955 w 817737"/>
                  <a:gd name="connsiteY4-452" fmla="*/ 880474 h 880474"/>
                  <a:gd name="connsiteX5-453" fmla="*/ 134 w 817737"/>
                  <a:gd name="connsiteY5-454" fmla="*/ 34582 h 880474"/>
                  <a:gd name="connsiteX0-455" fmla="*/ 134 w 783149"/>
                  <a:gd name="connsiteY0-456" fmla="*/ 34582 h 880474"/>
                  <a:gd name="connsiteX1-457" fmla="*/ 613512 w 783149"/>
                  <a:gd name="connsiteY1-458" fmla="*/ 0 h 880474"/>
                  <a:gd name="connsiteX2-459" fmla="*/ 700507 w 783149"/>
                  <a:gd name="connsiteY2-460" fmla="*/ 458160 h 880474"/>
                  <a:gd name="connsiteX3-461" fmla="*/ 783149 w 783149"/>
                  <a:gd name="connsiteY3-462" fmla="*/ 777902 h 880474"/>
                  <a:gd name="connsiteX4-463" fmla="*/ 156955 w 783149"/>
                  <a:gd name="connsiteY4-464" fmla="*/ 880474 h 880474"/>
                  <a:gd name="connsiteX5-465" fmla="*/ 134 w 783149"/>
                  <a:gd name="connsiteY5-466" fmla="*/ 34582 h 880474"/>
                  <a:gd name="connsiteX0-467" fmla="*/ 132 w 783147"/>
                  <a:gd name="connsiteY0-468" fmla="*/ 34582 h 896173"/>
                  <a:gd name="connsiteX1-469" fmla="*/ 613510 w 783147"/>
                  <a:gd name="connsiteY1-470" fmla="*/ 0 h 896173"/>
                  <a:gd name="connsiteX2-471" fmla="*/ 700505 w 783147"/>
                  <a:gd name="connsiteY2-472" fmla="*/ 458160 h 896173"/>
                  <a:gd name="connsiteX3-473" fmla="*/ 783147 w 783147"/>
                  <a:gd name="connsiteY3-474" fmla="*/ 777902 h 896173"/>
                  <a:gd name="connsiteX4-475" fmla="*/ 160195 w 783147"/>
                  <a:gd name="connsiteY4-476" fmla="*/ 896173 h 896173"/>
                  <a:gd name="connsiteX5-477" fmla="*/ 132 w 783147"/>
                  <a:gd name="connsiteY5-478" fmla="*/ 34582 h 896173"/>
                  <a:gd name="connsiteX0-479" fmla="*/ 144 w 783159"/>
                  <a:gd name="connsiteY0-480" fmla="*/ 34582 h 896173"/>
                  <a:gd name="connsiteX1-481" fmla="*/ 613522 w 783159"/>
                  <a:gd name="connsiteY1-482" fmla="*/ 0 h 896173"/>
                  <a:gd name="connsiteX2-483" fmla="*/ 700517 w 783159"/>
                  <a:gd name="connsiteY2-484" fmla="*/ 458160 h 896173"/>
                  <a:gd name="connsiteX3-485" fmla="*/ 783159 w 783159"/>
                  <a:gd name="connsiteY3-486" fmla="*/ 777902 h 896173"/>
                  <a:gd name="connsiteX4-487" fmla="*/ 160207 w 783159"/>
                  <a:gd name="connsiteY4-488" fmla="*/ 896173 h 896173"/>
                  <a:gd name="connsiteX5-489" fmla="*/ 144 w 783159"/>
                  <a:gd name="connsiteY5-490" fmla="*/ 34582 h 896173"/>
                  <a:gd name="connsiteX0-491" fmla="*/ 132 w 794678"/>
                  <a:gd name="connsiteY0-492" fmla="*/ 36545 h 896173"/>
                  <a:gd name="connsiteX1-493" fmla="*/ 625041 w 794678"/>
                  <a:gd name="connsiteY1-494" fmla="*/ 0 h 896173"/>
                  <a:gd name="connsiteX2-495" fmla="*/ 712036 w 794678"/>
                  <a:gd name="connsiteY2-496" fmla="*/ 458160 h 896173"/>
                  <a:gd name="connsiteX3-497" fmla="*/ 794678 w 794678"/>
                  <a:gd name="connsiteY3-498" fmla="*/ 777902 h 896173"/>
                  <a:gd name="connsiteX4-499" fmla="*/ 171726 w 794678"/>
                  <a:gd name="connsiteY4-500" fmla="*/ 896173 h 896173"/>
                  <a:gd name="connsiteX5-501" fmla="*/ 132 w 794678"/>
                  <a:gd name="connsiteY5-502" fmla="*/ 36545 h 896173"/>
                  <a:gd name="connsiteX0-503" fmla="*/ 140 w 794686"/>
                  <a:gd name="connsiteY0-504" fmla="*/ 36545 h 881456"/>
                  <a:gd name="connsiteX1-505" fmla="*/ 625049 w 794686"/>
                  <a:gd name="connsiteY1-506" fmla="*/ 0 h 881456"/>
                  <a:gd name="connsiteX2-507" fmla="*/ 712044 w 794686"/>
                  <a:gd name="connsiteY2-508" fmla="*/ 458160 h 881456"/>
                  <a:gd name="connsiteX3-509" fmla="*/ 794686 w 794686"/>
                  <a:gd name="connsiteY3-510" fmla="*/ 777902 h 881456"/>
                  <a:gd name="connsiteX4-511" fmla="*/ 162727 w 794686"/>
                  <a:gd name="connsiteY4-512" fmla="*/ 881455 h 881456"/>
                  <a:gd name="connsiteX5-513" fmla="*/ 140 w 794686"/>
                  <a:gd name="connsiteY5-514" fmla="*/ 36545 h 881456"/>
                  <a:gd name="connsiteX0-515" fmla="*/ 145 w 791448"/>
                  <a:gd name="connsiteY0-516" fmla="*/ 52244 h 881455"/>
                  <a:gd name="connsiteX1-517" fmla="*/ 621811 w 791448"/>
                  <a:gd name="connsiteY1-518" fmla="*/ 0 h 881455"/>
                  <a:gd name="connsiteX2-519" fmla="*/ 708806 w 791448"/>
                  <a:gd name="connsiteY2-520" fmla="*/ 458160 h 881455"/>
                  <a:gd name="connsiteX3-521" fmla="*/ 791448 w 791448"/>
                  <a:gd name="connsiteY3-522" fmla="*/ 777902 h 881455"/>
                  <a:gd name="connsiteX4-523" fmla="*/ 159489 w 791448"/>
                  <a:gd name="connsiteY4-524" fmla="*/ 881455 h 881455"/>
                  <a:gd name="connsiteX5-525" fmla="*/ 145 w 791448"/>
                  <a:gd name="connsiteY5-526" fmla="*/ 52244 h 881455"/>
                  <a:gd name="connsiteX0-527" fmla="*/ 145 w 791448"/>
                  <a:gd name="connsiteY0-528" fmla="*/ 31312 h 860523"/>
                  <a:gd name="connsiteX1-529" fmla="*/ 626135 w 791448"/>
                  <a:gd name="connsiteY1-530" fmla="*/ 0 h 860523"/>
                  <a:gd name="connsiteX2-531" fmla="*/ 708806 w 791448"/>
                  <a:gd name="connsiteY2-532" fmla="*/ 437228 h 860523"/>
                  <a:gd name="connsiteX3-533" fmla="*/ 791448 w 791448"/>
                  <a:gd name="connsiteY3-534" fmla="*/ 756970 h 860523"/>
                  <a:gd name="connsiteX4-535" fmla="*/ 159489 w 791448"/>
                  <a:gd name="connsiteY4-536" fmla="*/ 860523 h 860523"/>
                  <a:gd name="connsiteX5-537" fmla="*/ 145 w 791448"/>
                  <a:gd name="connsiteY5-538" fmla="*/ 31312 h 860523"/>
                  <a:gd name="connsiteX0-539" fmla="*/ 149 w 787483"/>
                  <a:gd name="connsiteY0-540" fmla="*/ 50525 h 860523"/>
                  <a:gd name="connsiteX1-541" fmla="*/ 622170 w 787483"/>
                  <a:gd name="connsiteY1-542" fmla="*/ 0 h 860523"/>
                  <a:gd name="connsiteX2-543" fmla="*/ 704841 w 787483"/>
                  <a:gd name="connsiteY2-544" fmla="*/ 437228 h 860523"/>
                  <a:gd name="connsiteX3-545" fmla="*/ 787483 w 787483"/>
                  <a:gd name="connsiteY3-546" fmla="*/ 756970 h 860523"/>
                  <a:gd name="connsiteX4-547" fmla="*/ 155524 w 787483"/>
                  <a:gd name="connsiteY4-548" fmla="*/ 860523 h 860523"/>
                  <a:gd name="connsiteX5-549" fmla="*/ 149 w 787483"/>
                  <a:gd name="connsiteY5-550" fmla="*/ 50525 h 860523"/>
                  <a:gd name="connsiteX0-551" fmla="*/ 149 w 787483"/>
                  <a:gd name="connsiteY0-552" fmla="*/ 42720 h 852718"/>
                  <a:gd name="connsiteX1-553" fmla="*/ 634737 w 787483"/>
                  <a:gd name="connsiteY1-554" fmla="*/ 0 h 852718"/>
                  <a:gd name="connsiteX2-555" fmla="*/ 704841 w 787483"/>
                  <a:gd name="connsiteY2-556" fmla="*/ 429423 h 852718"/>
                  <a:gd name="connsiteX3-557" fmla="*/ 787483 w 787483"/>
                  <a:gd name="connsiteY3-558" fmla="*/ 749165 h 852718"/>
                  <a:gd name="connsiteX4-559" fmla="*/ 155524 w 787483"/>
                  <a:gd name="connsiteY4-560" fmla="*/ 852718 h 852718"/>
                  <a:gd name="connsiteX5-561" fmla="*/ 149 w 787483"/>
                  <a:gd name="connsiteY5-562" fmla="*/ 42720 h 852718"/>
                  <a:gd name="connsiteX0-563" fmla="*/ 149 w 751437"/>
                  <a:gd name="connsiteY0-564" fmla="*/ 42720 h 852718"/>
                  <a:gd name="connsiteX1-565" fmla="*/ 634737 w 751437"/>
                  <a:gd name="connsiteY1-566" fmla="*/ 0 h 852718"/>
                  <a:gd name="connsiteX2-567" fmla="*/ 704841 w 751437"/>
                  <a:gd name="connsiteY2-568" fmla="*/ 429423 h 852718"/>
                  <a:gd name="connsiteX3-569" fmla="*/ 751436 w 751437"/>
                  <a:gd name="connsiteY3-570" fmla="*/ 760271 h 852718"/>
                  <a:gd name="connsiteX4-571" fmla="*/ 155524 w 751437"/>
                  <a:gd name="connsiteY4-572" fmla="*/ 852718 h 852718"/>
                  <a:gd name="connsiteX5-573" fmla="*/ 149 w 751437"/>
                  <a:gd name="connsiteY5-574" fmla="*/ 42720 h 852718"/>
                  <a:gd name="connsiteX0-575" fmla="*/ 85 w 751371"/>
                  <a:gd name="connsiteY0-576" fmla="*/ 42720 h 834426"/>
                  <a:gd name="connsiteX1-577" fmla="*/ 634673 w 751371"/>
                  <a:gd name="connsiteY1-578" fmla="*/ 0 h 834426"/>
                  <a:gd name="connsiteX2-579" fmla="*/ 704777 w 751371"/>
                  <a:gd name="connsiteY2-580" fmla="*/ 429423 h 834426"/>
                  <a:gd name="connsiteX3-581" fmla="*/ 751372 w 751371"/>
                  <a:gd name="connsiteY3-582" fmla="*/ 760271 h 834426"/>
                  <a:gd name="connsiteX4-583" fmla="*/ 262927 w 751371"/>
                  <a:gd name="connsiteY4-584" fmla="*/ 834426 h 834426"/>
                  <a:gd name="connsiteX5-585" fmla="*/ 85 w 751371"/>
                  <a:gd name="connsiteY5-586" fmla="*/ 42720 h 834426"/>
                  <a:gd name="connsiteX0-587" fmla="*/ 465 w 550731"/>
                  <a:gd name="connsiteY0-588" fmla="*/ 15721 h 834426"/>
                  <a:gd name="connsiteX1-589" fmla="*/ 434031 w 550731"/>
                  <a:gd name="connsiteY1-590" fmla="*/ 0 h 834426"/>
                  <a:gd name="connsiteX2-591" fmla="*/ 504135 w 550731"/>
                  <a:gd name="connsiteY2-592" fmla="*/ 429423 h 834426"/>
                  <a:gd name="connsiteX3-593" fmla="*/ 550730 w 550731"/>
                  <a:gd name="connsiteY3-594" fmla="*/ 760271 h 834426"/>
                  <a:gd name="connsiteX4-595" fmla="*/ 62285 w 550731"/>
                  <a:gd name="connsiteY4-596" fmla="*/ 834426 h 834426"/>
                  <a:gd name="connsiteX5-597" fmla="*/ 465 w 550731"/>
                  <a:gd name="connsiteY5-598" fmla="*/ 15721 h 83442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41" y="connsiteY5-142"/>
                  </a:cxn>
                </a:cxnLst>
                <a:rect l="l" t="t" r="r" b="b"/>
                <a:pathLst>
                  <a:path w="550731" h="834426">
                    <a:moveTo>
                      <a:pt x="465" y="15721"/>
                    </a:moveTo>
                    <a:lnTo>
                      <a:pt x="434031" y="0"/>
                    </a:lnTo>
                    <a:cubicBezTo>
                      <a:pt x="447655" y="136250"/>
                      <a:pt x="490511" y="293173"/>
                      <a:pt x="504135" y="429423"/>
                    </a:cubicBezTo>
                    <a:lnTo>
                      <a:pt x="550730" y="760271"/>
                    </a:lnTo>
                    <a:lnTo>
                      <a:pt x="62285" y="834426"/>
                    </a:lnTo>
                    <a:cubicBezTo>
                      <a:pt x="35355" y="523515"/>
                      <a:pt x="-4765" y="306852"/>
                      <a:pt x="465" y="15721"/>
                    </a:cubicBezTo>
                    <a:close/>
                  </a:path>
                </a:pathLst>
              </a:custGeom>
              <a:solidFill>
                <a:srgbClr val="F09191"/>
              </a:solidFill>
              <a:ln>
                <a:solidFill>
                  <a:srgbClr val="F091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350" noProof="1"/>
              </a:p>
            </p:txBody>
          </p:sp>
          <p:sp>
            <p:nvSpPr>
              <p:cNvPr id="45" name="矩形 47"/>
              <p:cNvSpPr/>
              <p:nvPr/>
            </p:nvSpPr>
            <p:spPr>
              <a:xfrm rot="21085103">
                <a:off x="2299074" y="158345"/>
                <a:ext cx="428468" cy="3048314"/>
              </a:xfrm>
              <a:custGeom>
                <a:avLst/>
                <a:gdLst>
                  <a:gd name="connsiteX0" fmla="*/ 0 w 858286"/>
                  <a:gd name="connsiteY0" fmla="*/ 0 h 3075097"/>
                  <a:gd name="connsiteX1" fmla="*/ 858286 w 858286"/>
                  <a:gd name="connsiteY1" fmla="*/ 0 h 3075097"/>
                  <a:gd name="connsiteX2" fmla="*/ 858286 w 858286"/>
                  <a:gd name="connsiteY2" fmla="*/ 3075097 h 3075097"/>
                  <a:gd name="connsiteX3" fmla="*/ 0 w 858286"/>
                  <a:gd name="connsiteY3" fmla="*/ 3075097 h 3075097"/>
                  <a:gd name="connsiteX4" fmla="*/ 0 w 858286"/>
                  <a:gd name="connsiteY4" fmla="*/ 0 h 3075097"/>
                  <a:gd name="connsiteX0-1" fmla="*/ 0 w 858286"/>
                  <a:gd name="connsiteY0-2" fmla="*/ 39189 h 3114286"/>
                  <a:gd name="connsiteX1-3" fmla="*/ 858286 w 858286"/>
                  <a:gd name="connsiteY1-4" fmla="*/ 0 h 3114286"/>
                  <a:gd name="connsiteX2-5" fmla="*/ 858286 w 858286"/>
                  <a:gd name="connsiteY2-6" fmla="*/ 3114286 h 3114286"/>
                  <a:gd name="connsiteX3-7" fmla="*/ 0 w 858286"/>
                  <a:gd name="connsiteY3-8" fmla="*/ 3114286 h 3114286"/>
                  <a:gd name="connsiteX4-9" fmla="*/ 0 w 858286"/>
                  <a:gd name="connsiteY4-10" fmla="*/ 39189 h 3114286"/>
                  <a:gd name="connsiteX0-11" fmla="*/ 156754 w 858286"/>
                  <a:gd name="connsiteY0-12" fmla="*/ 156755 h 3114286"/>
                  <a:gd name="connsiteX1-13" fmla="*/ 858286 w 858286"/>
                  <a:gd name="connsiteY1-14" fmla="*/ 0 h 3114286"/>
                  <a:gd name="connsiteX2-15" fmla="*/ 858286 w 858286"/>
                  <a:gd name="connsiteY2-16" fmla="*/ 3114286 h 3114286"/>
                  <a:gd name="connsiteX3-17" fmla="*/ 0 w 858286"/>
                  <a:gd name="connsiteY3-18" fmla="*/ 3114286 h 3114286"/>
                  <a:gd name="connsiteX4-19" fmla="*/ 156754 w 858286"/>
                  <a:gd name="connsiteY4-20" fmla="*/ 156755 h 3114286"/>
                  <a:gd name="connsiteX0-21" fmla="*/ 52251 w 753783"/>
                  <a:gd name="connsiteY0-22" fmla="*/ 156755 h 3153474"/>
                  <a:gd name="connsiteX1-23" fmla="*/ 753783 w 753783"/>
                  <a:gd name="connsiteY1-24" fmla="*/ 0 h 3153474"/>
                  <a:gd name="connsiteX2-25" fmla="*/ 753783 w 753783"/>
                  <a:gd name="connsiteY2-26" fmla="*/ 3114286 h 3153474"/>
                  <a:gd name="connsiteX3-27" fmla="*/ 0 w 753783"/>
                  <a:gd name="connsiteY3-28" fmla="*/ 3153474 h 3153474"/>
                  <a:gd name="connsiteX4-29" fmla="*/ 52251 w 753783"/>
                  <a:gd name="connsiteY4-30" fmla="*/ 156755 h 3153474"/>
                  <a:gd name="connsiteX0-31" fmla="*/ 143691 w 845223"/>
                  <a:gd name="connsiteY0-32" fmla="*/ 156755 h 3140411"/>
                  <a:gd name="connsiteX1-33" fmla="*/ 845223 w 845223"/>
                  <a:gd name="connsiteY1-34" fmla="*/ 0 h 3140411"/>
                  <a:gd name="connsiteX2-35" fmla="*/ 845223 w 845223"/>
                  <a:gd name="connsiteY2-36" fmla="*/ 3114286 h 3140411"/>
                  <a:gd name="connsiteX3-37" fmla="*/ 0 w 845223"/>
                  <a:gd name="connsiteY3-38" fmla="*/ 3140411 h 3140411"/>
                  <a:gd name="connsiteX4-39" fmla="*/ 143691 w 845223"/>
                  <a:gd name="connsiteY4-40" fmla="*/ 156755 h 3140411"/>
                  <a:gd name="connsiteX0-41" fmla="*/ 143691 w 845223"/>
                  <a:gd name="connsiteY0-42" fmla="*/ 156755 h 3140411"/>
                  <a:gd name="connsiteX1-43" fmla="*/ 845223 w 845223"/>
                  <a:gd name="connsiteY1-44" fmla="*/ 0 h 3140411"/>
                  <a:gd name="connsiteX2-45" fmla="*/ 766846 w 845223"/>
                  <a:gd name="connsiteY2-46" fmla="*/ 3101224 h 3140411"/>
                  <a:gd name="connsiteX3-47" fmla="*/ 0 w 845223"/>
                  <a:gd name="connsiteY3-48" fmla="*/ 3140411 h 3140411"/>
                  <a:gd name="connsiteX4-49" fmla="*/ 143691 w 845223"/>
                  <a:gd name="connsiteY4-50" fmla="*/ 156755 h 3140411"/>
                  <a:gd name="connsiteX0-51" fmla="*/ 143691 w 845223"/>
                  <a:gd name="connsiteY0-52" fmla="*/ 156755 h 3140411"/>
                  <a:gd name="connsiteX1-53" fmla="*/ 845223 w 845223"/>
                  <a:gd name="connsiteY1-54" fmla="*/ 0 h 3140411"/>
                  <a:gd name="connsiteX2-55" fmla="*/ 714595 w 845223"/>
                  <a:gd name="connsiteY2-56" fmla="*/ 3088161 h 3140411"/>
                  <a:gd name="connsiteX3-57" fmla="*/ 0 w 845223"/>
                  <a:gd name="connsiteY3-58" fmla="*/ 3140411 h 3140411"/>
                  <a:gd name="connsiteX4-59" fmla="*/ 143691 w 845223"/>
                  <a:gd name="connsiteY4-60" fmla="*/ 156755 h 3140411"/>
                  <a:gd name="connsiteX0-61" fmla="*/ 143691 w 845223"/>
                  <a:gd name="connsiteY0-62" fmla="*/ 156755 h 3140411"/>
                  <a:gd name="connsiteX1-63" fmla="*/ 845223 w 845223"/>
                  <a:gd name="connsiteY1-64" fmla="*/ 0 h 3140411"/>
                  <a:gd name="connsiteX2-65" fmla="*/ 688469 w 845223"/>
                  <a:gd name="connsiteY2-66" fmla="*/ 3088161 h 3140411"/>
                  <a:gd name="connsiteX3-67" fmla="*/ 0 w 845223"/>
                  <a:gd name="connsiteY3-68" fmla="*/ 3140411 h 3140411"/>
                  <a:gd name="connsiteX4-69" fmla="*/ 143691 w 845223"/>
                  <a:gd name="connsiteY4-70" fmla="*/ 156755 h 3140411"/>
                  <a:gd name="connsiteX0-71" fmla="*/ 143691 w 845223"/>
                  <a:gd name="connsiteY0-72" fmla="*/ 156755 h 3140411"/>
                  <a:gd name="connsiteX1-73" fmla="*/ 845223 w 845223"/>
                  <a:gd name="connsiteY1-74" fmla="*/ 0 h 3140411"/>
                  <a:gd name="connsiteX2-75" fmla="*/ 740720 w 845223"/>
                  <a:gd name="connsiteY2-76" fmla="*/ 3088161 h 3140411"/>
                  <a:gd name="connsiteX3-77" fmla="*/ 0 w 845223"/>
                  <a:gd name="connsiteY3-78" fmla="*/ 3140411 h 3140411"/>
                  <a:gd name="connsiteX4-79" fmla="*/ 143691 w 845223"/>
                  <a:gd name="connsiteY4-80" fmla="*/ 156755 h 3140411"/>
                  <a:gd name="connsiteX0-81" fmla="*/ 143691 w 845223"/>
                  <a:gd name="connsiteY0-82" fmla="*/ 156755 h 3140411"/>
                  <a:gd name="connsiteX1-83" fmla="*/ 845223 w 845223"/>
                  <a:gd name="connsiteY1-84" fmla="*/ 0 h 3140411"/>
                  <a:gd name="connsiteX2-85" fmla="*/ 740720 w 845223"/>
                  <a:gd name="connsiteY2-86" fmla="*/ 3088161 h 3140411"/>
                  <a:gd name="connsiteX3-87" fmla="*/ 0 w 845223"/>
                  <a:gd name="connsiteY3-88" fmla="*/ 3140411 h 3140411"/>
                  <a:gd name="connsiteX4-89" fmla="*/ 143691 w 845223"/>
                  <a:gd name="connsiteY4-90" fmla="*/ 156755 h 3140411"/>
                  <a:gd name="connsiteX0-91" fmla="*/ 143691 w 874684"/>
                  <a:gd name="connsiteY0-92" fmla="*/ 156755 h 3140411"/>
                  <a:gd name="connsiteX1-93" fmla="*/ 845223 w 874684"/>
                  <a:gd name="connsiteY1-94" fmla="*/ 0 h 3140411"/>
                  <a:gd name="connsiteX2-95" fmla="*/ 718457 w 874684"/>
                  <a:gd name="connsiteY2-96" fmla="*/ 1210464 h 3140411"/>
                  <a:gd name="connsiteX3-97" fmla="*/ 740720 w 874684"/>
                  <a:gd name="connsiteY3-98" fmla="*/ 3088161 h 3140411"/>
                  <a:gd name="connsiteX4-99" fmla="*/ 0 w 874684"/>
                  <a:gd name="connsiteY4-100" fmla="*/ 3140411 h 3140411"/>
                  <a:gd name="connsiteX5" fmla="*/ 143691 w 874684"/>
                  <a:gd name="connsiteY5" fmla="*/ 156755 h 3140411"/>
                  <a:gd name="connsiteX0-101" fmla="*/ 143691 w 868738"/>
                  <a:gd name="connsiteY0-102" fmla="*/ 156755 h 3140411"/>
                  <a:gd name="connsiteX1-103" fmla="*/ 845223 w 868738"/>
                  <a:gd name="connsiteY1-104" fmla="*/ 0 h 3140411"/>
                  <a:gd name="connsiteX2-105" fmla="*/ 718457 w 868738"/>
                  <a:gd name="connsiteY2-106" fmla="*/ 1210464 h 3140411"/>
                  <a:gd name="connsiteX3-107" fmla="*/ 740720 w 868738"/>
                  <a:gd name="connsiteY3-108" fmla="*/ 3088161 h 3140411"/>
                  <a:gd name="connsiteX4-109" fmla="*/ 0 w 868738"/>
                  <a:gd name="connsiteY4-110" fmla="*/ 3140411 h 3140411"/>
                  <a:gd name="connsiteX5-111" fmla="*/ 143691 w 868738"/>
                  <a:gd name="connsiteY5-112" fmla="*/ 156755 h 3140411"/>
                  <a:gd name="connsiteX0-113" fmla="*/ 143691 w 796935"/>
                  <a:gd name="connsiteY0-114" fmla="*/ 182881 h 3166537"/>
                  <a:gd name="connsiteX1-115" fmla="*/ 766846 w 796935"/>
                  <a:gd name="connsiteY1-116" fmla="*/ 0 h 3166537"/>
                  <a:gd name="connsiteX2-117" fmla="*/ 718457 w 796935"/>
                  <a:gd name="connsiteY2-118" fmla="*/ 1236590 h 3166537"/>
                  <a:gd name="connsiteX3-119" fmla="*/ 740720 w 796935"/>
                  <a:gd name="connsiteY3-120" fmla="*/ 3114287 h 3166537"/>
                  <a:gd name="connsiteX4-121" fmla="*/ 0 w 796935"/>
                  <a:gd name="connsiteY4-122" fmla="*/ 3166537 h 3166537"/>
                  <a:gd name="connsiteX5-123" fmla="*/ 143691 w 796935"/>
                  <a:gd name="connsiteY5-124" fmla="*/ 182881 h 3166537"/>
                  <a:gd name="connsiteX0-125" fmla="*/ 143691 w 789538"/>
                  <a:gd name="connsiteY0-126" fmla="*/ 182881 h 3166537"/>
                  <a:gd name="connsiteX1-127" fmla="*/ 766846 w 789538"/>
                  <a:gd name="connsiteY1-128" fmla="*/ 0 h 3166537"/>
                  <a:gd name="connsiteX2-129" fmla="*/ 627017 w 789538"/>
                  <a:gd name="connsiteY2-130" fmla="*/ 1236590 h 3166537"/>
                  <a:gd name="connsiteX3-131" fmla="*/ 740720 w 789538"/>
                  <a:gd name="connsiteY3-132" fmla="*/ 3114287 h 3166537"/>
                  <a:gd name="connsiteX4-133" fmla="*/ 0 w 789538"/>
                  <a:gd name="connsiteY4-134" fmla="*/ 3166537 h 3166537"/>
                  <a:gd name="connsiteX5-135" fmla="*/ 143691 w 789538"/>
                  <a:gd name="connsiteY5-136" fmla="*/ 182881 h 3166537"/>
                  <a:gd name="connsiteX0-137" fmla="*/ 143691 w 789538"/>
                  <a:gd name="connsiteY0-138" fmla="*/ 182881 h 3166537"/>
                  <a:gd name="connsiteX1-139" fmla="*/ 766846 w 789538"/>
                  <a:gd name="connsiteY1-140" fmla="*/ 0 h 3166537"/>
                  <a:gd name="connsiteX2-141" fmla="*/ 627017 w 789538"/>
                  <a:gd name="connsiteY2-142" fmla="*/ 1236590 h 3166537"/>
                  <a:gd name="connsiteX3-143" fmla="*/ 740720 w 789538"/>
                  <a:gd name="connsiteY3-144" fmla="*/ 3114287 h 3166537"/>
                  <a:gd name="connsiteX4-145" fmla="*/ 0 w 789538"/>
                  <a:gd name="connsiteY4-146" fmla="*/ 3166537 h 3166537"/>
                  <a:gd name="connsiteX5-147" fmla="*/ 143691 w 789538"/>
                  <a:gd name="connsiteY5-148" fmla="*/ 182881 h 3166537"/>
                  <a:gd name="connsiteX0-149" fmla="*/ 143691 w 789538"/>
                  <a:gd name="connsiteY0-150" fmla="*/ 182881 h 3166537"/>
                  <a:gd name="connsiteX1-151" fmla="*/ 766846 w 789538"/>
                  <a:gd name="connsiteY1-152" fmla="*/ 0 h 3166537"/>
                  <a:gd name="connsiteX2-153" fmla="*/ 627017 w 789538"/>
                  <a:gd name="connsiteY2-154" fmla="*/ 1236590 h 3166537"/>
                  <a:gd name="connsiteX3-155" fmla="*/ 740720 w 789538"/>
                  <a:gd name="connsiteY3-156" fmla="*/ 3114287 h 3166537"/>
                  <a:gd name="connsiteX4-157" fmla="*/ 0 w 789538"/>
                  <a:gd name="connsiteY4-158" fmla="*/ 3166537 h 3166537"/>
                  <a:gd name="connsiteX5-159" fmla="*/ 143691 w 789538"/>
                  <a:gd name="connsiteY5-160" fmla="*/ 182881 h 3166537"/>
                  <a:gd name="connsiteX0-161" fmla="*/ 143691 w 798801"/>
                  <a:gd name="connsiteY0-162" fmla="*/ 182881 h 3166537"/>
                  <a:gd name="connsiteX1-163" fmla="*/ 766846 w 798801"/>
                  <a:gd name="connsiteY1-164" fmla="*/ 0 h 3166537"/>
                  <a:gd name="connsiteX2-165" fmla="*/ 627017 w 798801"/>
                  <a:gd name="connsiteY2-166" fmla="*/ 1236590 h 3166537"/>
                  <a:gd name="connsiteX3-167" fmla="*/ 740720 w 798801"/>
                  <a:gd name="connsiteY3-168" fmla="*/ 3114287 h 3166537"/>
                  <a:gd name="connsiteX4-169" fmla="*/ 0 w 798801"/>
                  <a:gd name="connsiteY4-170" fmla="*/ 3166537 h 3166537"/>
                  <a:gd name="connsiteX5-171" fmla="*/ 143691 w 798801"/>
                  <a:gd name="connsiteY5-172" fmla="*/ 182881 h 3166537"/>
                  <a:gd name="connsiteX0-173" fmla="*/ 143691 w 787332"/>
                  <a:gd name="connsiteY0-174" fmla="*/ 169818 h 3153474"/>
                  <a:gd name="connsiteX1-175" fmla="*/ 753783 w 787332"/>
                  <a:gd name="connsiteY1-176" fmla="*/ 0 h 3153474"/>
                  <a:gd name="connsiteX2-177" fmla="*/ 627017 w 787332"/>
                  <a:gd name="connsiteY2-178" fmla="*/ 1223527 h 3153474"/>
                  <a:gd name="connsiteX3-179" fmla="*/ 740720 w 787332"/>
                  <a:gd name="connsiteY3-180" fmla="*/ 3101224 h 3153474"/>
                  <a:gd name="connsiteX4-181" fmla="*/ 0 w 787332"/>
                  <a:gd name="connsiteY4-182" fmla="*/ 3153474 h 3153474"/>
                  <a:gd name="connsiteX5-183" fmla="*/ 143691 w 787332"/>
                  <a:gd name="connsiteY5-184" fmla="*/ 169818 h 3153474"/>
                  <a:gd name="connsiteX0-185" fmla="*/ 143691 w 820070"/>
                  <a:gd name="connsiteY0-186" fmla="*/ 169818 h 3153474"/>
                  <a:gd name="connsiteX1-187" fmla="*/ 753783 w 820070"/>
                  <a:gd name="connsiteY1-188" fmla="*/ 0 h 3153474"/>
                  <a:gd name="connsiteX2-189" fmla="*/ 627017 w 820070"/>
                  <a:gd name="connsiteY2-190" fmla="*/ 1223527 h 3153474"/>
                  <a:gd name="connsiteX3-191" fmla="*/ 740720 w 820070"/>
                  <a:gd name="connsiteY3-192" fmla="*/ 3101224 h 3153474"/>
                  <a:gd name="connsiteX4-193" fmla="*/ 0 w 820070"/>
                  <a:gd name="connsiteY4-194" fmla="*/ 3153474 h 3153474"/>
                  <a:gd name="connsiteX5-195" fmla="*/ 143691 w 820070"/>
                  <a:gd name="connsiteY5-196" fmla="*/ 169818 h 3153474"/>
                  <a:gd name="connsiteX0-197" fmla="*/ 143691 w 820070"/>
                  <a:gd name="connsiteY0-198" fmla="*/ 235132 h 3153474"/>
                  <a:gd name="connsiteX1-199" fmla="*/ 753783 w 820070"/>
                  <a:gd name="connsiteY1-200" fmla="*/ 0 h 3153474"/>
                  <a:gd name="connsiteX2-201" fmla="*/ 627017 w 820070"/>
                  <a:gd name="connsiteY2-202" fmla="*/ 1223527 h 3153474"/>
                  <a:gd name="connsiteX3-203" fmla="*/ 740720 w 820070"/>
                  <a:gd name="connsiteY3-204" fmla="*/ 3101224 h 3153474"/>
                  <a:gd name="connsiteX4-205" fmla="*/ 0 w 820070"/>
                  <a:gd name="connsiteY4-206" fmla="*/ 3153474 h 3153474"/>
                  <a:gd name="connsiteX5-207" fmla="*/ 143691 w 820070"/>
                  <a:gd name="connsiteY5-208" fmla="*/ 235132 h 3153474"/>
                  <a:gd name="connsiteX0-209" fmla="*/ 143691 w 864615"/>
                  <a:gd name="connsiteY0-210" fmla="*/ 235132 h 3153474"/>
                  <a:gd name="connsiteX1-211" fmla="*/ 806034 w 864615"/>
                  <a:gd name="connsiteY1-212" fmla="*/ 0 h 3153474"/>
                  <a:gd name="connsiteX2-213" fmla="*/ 627017 w 864615"/>
                  <a:gd name="connsiteY2-214" fmla="*/ 1223527 h 3153474"/>
                  <a:gd name="connsiteX3-215" fmla="*/ 740720 w 864615"/>
                  <a:gd name="connsiteY3-216" fmla="*/ 3101224 h 3153474"/>
                  <a:gd name="connsiteX4-217" fmla="*/ 0 w 864615"/>
                  <a:gd name="connsiteY4-218" fmla="*/ 3153474 h 3153474"/>
                  <a:gd name="connsiteX5-219" fmla="*/ 143691 w 864615"/>
                  <a:gd name="connsiteY5-220" fmla="*/ 235132 h 3153474"/>
                  <a:gd name="connsiteX0-221" fmla="*/ 143691 w 806034"/>
                  <a:gd name="connsiteY0-222" fmla="*/ 235132 h 3153474"/>
                  <a:gd name="connsiteX1-223" fmla="*/ 806034 w 806034"/>
                  <a:gd name="connsiteY1-224" fmla="*/ 0 h 3153474"/>
                  <a:gd name="connsiteX2-225" fmla="*/ 627017 w 806034"/>
                  <a:gd name="connsiteY2-226" fmla="*/ 1223527 h 3153474"/>
                  <a:gd name="connsiteX3-227" fmla="*/ 740720 w 806034"/>
                  <a:gd name="connsiteY3-228" fmla="*/ 3101224 h 3153474"/>
                  <a:gd name="connsiteX4-229" fmla="*/ 0 w 806034"/>
                  <a:gd name="connsiteY4-230" fmla="*/ 3153474 h 3153474"/>
                  <a:gd name="connsiteX5-231" fmla="*/ 143691 w 806034"/>
                  <a:gd name="connsiteY5-232" fmla="*/ 235132 h 3153474"/>
                  <a:gd name="connsiteX0-233" fmla="*/ 143691 w 806034"/>
                  <a:gd name="connsiteY0-234" fmla="*/ 235132 h 3153474"/>
                  <a:gd name="connsiteX1-235" fmla="*/ 806034 w 806034"/>
                  <a:gd name="connsiteY1-236" fmla="*/ 0 h 3153474"/>
                  <a:gd name="connsiteX2-237" fmla="*/ 627017 w 806034"/>
                  <a:gd name="connsiteY2-238" fmla="*/ 1223527 h 3153474"/>
                  <a:gd name="connsiteX3-239" fmla="*/ 740720 w 806034"/>
                  <a:gd name="connsiteY3-240" fmla="*/ 3101224 h 3153474"/>
                  <a:gd name="connsiteX4-241" fmla="*/ 0 w 806034"/>
                  <a:gd name="connsiteY4-242" fmla="*/ 3153474 h 3153474"/>
                  <a:gd name="connsiteX5-243" fmla="*/ 143691 w 806034"/>
                  <a:gd name="connsiteY5-244" fmla="*/ 1641538 h 3153474"/>
                  <a:gd name="connsiteX6" fmla="*/ 143691 w 806034"/>
                  <a:gd name="connsiteY6" fmla="*/ 235132 h 3153474"/>
                  <a:gd name="connsiteX0-245" fmla="*/ 355 w 662698"/>
                  <a:gd name="connsiteY0-246" fmla="*/ 235132 h 3179600"/>
                  <a:gd name="connsiteX1-247" fmla="*/ 662698 w 662698"/>
                  <a:gd name="connsiteY1-248" fmla="*/ 0 h 3179600"/>
                  <a:gd name="connsiteX2-249" fmla="*/ 483681 w 662698"/>
                  <a:gd name="connsiteY2-250" fmla="*/ 1223527 h 3179600"/>
                  <a:gd name="connsiteX3-251" fmla="*/ 597384 w 662698"/>
                  <a:gd name="connsiteY3-252" fmla="*/ 3101224 h 3179600"/>
                  <a:gd name="connsiteX4-253" fmla="*/ 326927 w 662698"/>
                  <a:gd name="connsiteY4-254" fmla="*/ 3179600 h 3179600"/>
                  <a:gd name="connsiteX5-255" fmla="*/ 355 w 662698"/>
                  <a:gd name="connsiteY5-256" fmla="*/ 1641538 h 3179600"/>
                  <a:gd name="connsiteX6-257" fmla="*/ 355 w 662698"/>
                  <a:gd name="connsiteY6-258" fmla="*/ 235132 h 3179600"/>
                  <a:gd name="connsiteX0-259" fmla="*/ 0 w 662343"/>
                  <a:gd name="connsiteY0-260" fmla="*/ 235132 h 3179600"/>
                  <a:gd name="connsiteX1-261" fmla="*/ 662343 w 662343"/>
                  <a:gd name="connsiteY1-262" fmla="*/ 0 h 3179600"/>
                  <a:gd name="connsiteX2-263" fmla="*/ 483326 w 662343"/>
                  <a:gd name="connsiteY2-264" fmla="*/ 1223527 h 3179600"/>
                  <a:gd name="connsiteX3-265" fmla="*/ 597029 w 662343"/>
                  <a:gd name="connsiteY3-266" fmla="*/ 3101224 h 3179600"/>
                  <a:gd name="connsiteX4-267" fmla="*/ 326572 w 662343"/>
                  <a:gd name="connsiteY4-268" fmla="*/ 3179600 h 3179600"/>
                  <a:gd name="connsiteX5-269" fmla="*/ 261257 w 662343"/>
                  <a:gd name="connsiteY5-270" fmla="*/ 1510909 h 3179600"/>
                  <a:gd name="connsiteX6-271" fmla="*/ 0 w 662343"/>
                  <a:gd name="connsiteY6-272" fmla="*/ 235132 h 3179600"/>
                  <a:gd name="connsiteX0-273" fmla="*/ 0 w 662343"/>
                  <a:gd name="connsiteY0-274" fmla="*/ 235132 h 3179600"/>
                  <a:gd name="connsiteX1-275" fmla="*/ 662343 w 662343"/>
                  <a:gd name="connsiteY1-276" fmla="*/ 0 h 3179600"/>
                  <a:gd name="connsiteX2-277" fmla="*/ 483326 w 662343"/>
                  <a:gd name="connsiteY2-278" fmla="*/ 1223527 h 3179600"/>
                  <a:gd name="connsiteX3-279" fmla="*/ 597029 w 662343"/>
                  <a:gd name="connsiteY3-280" fmla="*/ 3101224 h 3179600"/>
                  <a:gd name="connsiteX4-281" fmla="*/ 326572 w 662343"/>
                  <a:gd name="connsiteY4-282" fmla="*/ 3179600 h 3179600"/>
                  <a:gd name="connsiteX5-283" fmla="*/ 261257 w 662343"/>
                  <a:gd name="connsiteY5-284" fmla="*/ 1510909 h 3179600"/>
                  <a:gd name="connsiteX6-285" fmla="*/ 0 w 662343"/>
                  <a:gd name="connsiteY6-286" fmla="*/ 235132 h 3179600"/>
                  <a:gd name="connsiteX0-287" fmla="*/ 63736 w 438696"/>
                  <a:gd name="connsiteY0-288" fmla="*/ 130630 h 3179600"/>
                  <a:gd name="connsiteX1-289" fmla="*/ 438696 w 438696"/>
                  <a:gd name="connsiteY1-290" fmla="*/ 0 h 3179600"/>
                  <a:gd name="connsiteX2-291" fmla="*/ 259679 w 438696"/>
                  <a:gd name="connsiteY2-292" fmla="*/ 1223527 h 3179600"/>
                  <a:gd name="connsiteX3-293" fmla="*/ 373382 w 438696"/>
                  <a:gd name="connsiteY3-294" fmla="*/ 3101224 h 3179600"/>
                  <a:gd name="connsiteX4-295" fmla="*/ 102925 w 438696"/>
                  <a:gd name="connsiteY4-296" fmla="*/ 3179600 h 3179600"/>
                  <a:gd name="connsiteX5-297" fmla="*/ 37610 w 438696"/>
                  <a:gd name="connsiteY5-298" fmla="*/ 1510909 h 3179600"/>
                  <a:gd name="connsiteX6-299" fmla="*/ 63736 w 438696"/>
                  <a:gd name="connsiteY6-300" fmla="*/ 130630 h 3179600"/>
                  <a:gd name="connsiteX0-301" fmla="*/ 76994 w 451954"/>
                  <a:gd name="connsiteY0-302" fmla="*/ 130630 h 3179600"/>
                  <a:gd name="connsiteX1-303" fmla="*/ 451954 w 451954"/>
                  <a:gd name="connsiteY1-304" fmla="*/ 0 h 3179600"/>
                  <a:gd name="connsiteX2-305" fmla="*/ 272937 w 451954"/>
                  <a:gd name="connsiteY2-306" fmla="*/ 1223527 h 3179600"/>
                  <a:gd name="connsiteX3-307" fmla="*/ 386640 w 451954"/>
                  <a:gd name="connsiteY3-308" fmla="*/ 3101224 h 3179600"/>
                  <a:gd name="connsiteX4-309" fmla="*/ 116183 w 451954"/>
                  <a:gd name="connsiteY4-310" fmla="*/ 3179600 h 3179600"/>
                  <a:gd name="connsiteX5-311" fmla="*/ 50868 w 451954"/>
                  <a:gd name="connsiteY5-312" fmla="*/ 1510909 h 3179600"/>
                  <a:gd name="connsiteX6-313" fmla="*/ 76994 w 451954"/>
                  <a:gd name="connsiteY6-314" fmla="*/ 130630 h 3179600"/>
                  <a:gd name="connsiteX0-315" fmla="*/ 65237 w 440197"/>
                  <a:gd name="connsiteY0-316" fmla="*/ 130630 h 3179600"/>
                  <a:gd name="connsiteX1-317" fmla="*/ 440197 w 440197"/>
                  <a:gd name="connsiteY1-318" fmla="*/ 0 h 3179600"/>
                  <a:gd name="connsiteX2-319" fmla="*/ 261180 w 440197"/>
                  <a:gd name="connsiteY2-320" fmla="*/ 1223527 h 3179600"/>
                  <a:gd name="connsiteX3-321" fmla="*/ 374883 w 440197"/>
                  <a:gd name="connsiteY3-322" fmla="*/ 3101224 h 3179600"/>
                  <a:gd name="connsiteX4-323" fmla="*/ 104426 w 440197"/>
                  <a:gd name="connsiteY4-324" fmla="*/ 3179600 h 3179600"/>
                  <a:gd name="connsiteX5-325" fmla="*/ 39111 w 440197"/>
                  <a:gd name="connsiteY5-326" fmla="*/ 1510909 h 3179600"/>
                  <a:gd name="connsiteX6-327" fmla="*/ 65237 w 440197"/>
                  <a:gd name="connsiteY6-328" fmla="*/ 130630 h 3179600"/>
                  <a:gd name="connsiteX0-329" fmla="*/ 65237 w 440197"/>
                  <a:gd name="connsiteY0-330" fmla="*/ 130630 h 3179600"/>
                  <a:gd name="connsiteX1-331" fmla="*/ 440197 w 440197"/>
                  <a:gd name="connsiteY1-332" fmla="*/ 0 h 3179600"/>
                  <a:gd name="connsiteX2-333" fmla="*/ 261180 w 440197"/>
                  <a:gd name="connsiteY2-334" fmla="*/ 1223527 h 3179600"/>
                  <a:gd name="connsiteX3-335" fmla="*/ 374883 w 440197"/>
                  <a:gd name="connsiteY3-336" fmla="*/ 3101224 h 3179600"/>
                  <a:gd name="connsiteX4-337" fmla="*/ 104426 w 440197"/>
                  <a:gd name="connsiteY4-338" fmla="*/ 3179600 h 3179600"/>
                  <a:gd name="connsiteX5-339" fmla="*/ 39111 w 440197"/>
                  <a:gd name="connsiteY5-340" fmla="*/ 1510909 h 3179600"/>
                  <a:gd name="connsiteX6-341" fmla="*/ 65237 w 440197"/>
                  <a:gd name="connsiteY6-342" fmla="*/ 130630 h 3179600"/>
                  <a:gd name="connsiteX0-343" fmla="*/ 65237 w 407052"/>
                  <a:gd name="connsiteY0-344" fmla="*/ 0 h 3048970"/>
                  <a:gd name="connsiteX1-345" fmla="*/ 387945 w 407052"/>
                  <a:gd name="connsiteY1-346" fmla="*/ 13061 h 3048970"/>
                  <a:gd name="connsiteX2-347" fmla="*/ 261180 w 407052"/>
                  <a:gd name="connsiteY2-348" fmla="*/ 1092897 h 3048970"/>
                  <a:gd name="connsiteX3-349" fmla="*/ 374883 w 407052"/>
                  <a:gd name="connsiteY3-350" fmla="*/ 2970594 h 3048970"/>
                  <a:gd name="connsiteX4-351" fmla="*/ 104426 w 407052"/>
                  <a:gd name="connsiteY4-352" fmla="*/ 3048970 h 3048970"/>
                  <a:gd name="connsiteX5-353" fmla="*/ 39111 w 407052"/>
                  <a:gd name="connsiteY5-354" fmla="*/ 1380279 h 3048970"/>
                  <a:gd name="connsiteX6-355" fmla="*/ 65237 w 407052"/>
                  <a:gd name="connsiteY6-356" fmla="*/ 0 h 3048970"/>
                  <a:gd name="connsiteX0-357" fmla="*/ 88229 w 403918"/>
                  <a:gd name="connsiteY0-358" fmla="*/ 182882 h 3035909"/>
                  <a:gd name="connsiteX1-359" fmla="*/ 384811 w 403918"/>
                  <a:gd name="connsiteY1-360" fmla="*/ 0 h 3035909"/>
                  <a:gd name="connsiteX2-361" fmla="*/ 258046 w 403918"/>
                  <a:gd name="connsiteY2-362" fmla="*/ 1079836 h 3035909"/>
                  <a:gd name="connsiteX3-363" fmla="*/ 371749 w 403918"/>
                  <a:gd name="connsiteY3-364" fmla="*/ 2957533 h 3035909"/>
                  <a:gd name="connsiteX4-365" fmla="*/ 101292 w 403918"/>
                  <a:gd name="connsiteY4-366" fmla="*/ 3035909 h 3035909"/>
                  <a:gd name="connsiteX5-367" fmla="*/ 35977 w 403918"/>
                  <a:gd name="connsiteY5-368" fmla="*/ 1367218 h 3035909"/>
                  <a:gd name="connsiteX6-369" fmla="*/ 88229 w 403918"/>
                  <a:gd name="connsiteY6-370" fmla="*/ 182882 h 3035909"/>
                  <a:gd name="connsiteX0-371" fmla="*/ 91064 w 406753"/>
                  <a:gd name="connsiteY0-372" fmla="*/ 182882 h 3035909"/>
                  <a:gd name="connsiteX1-373" fmla="*/ 387646 w 406753"/>
                  <a:gd name="connsiteY1-374" fmla="*/ 0 h 3035909"/>
                  <a:gd name="connsiteX2-375" fmla="*/ 260881 w 406753"/>
                  <a:gd name="connsiteY2-376" fmla="*/ 1079836 h 3035909"/>
                  <a:gd name="connsiteX3-377" fmla="*/ 374584 w 406753"/>
                  <a:gd name="connsiteY3-378" fmla="*/ 2957533 h 3035909"/>
                  <a:gd name="connsiteX4-379" fmla="*/ 104127 w 406753"/>
                  <a:gd name="connsiteY4-380" fmla="*/ 3035909 h 3035909"/>
                  <a:gd name="connsiteX5-381" fmla="*/ 38812 w 406753"/>
                  <a:gd name="connsiteY5-382" fmla="*/ 1367218 h 3035909"/>
                  <a:gd name="connsiteX6-383" fmla="*/ 91064 w 406753"/>
                  <a:gd name="connsiteY6-384" fmla="*/ 182882 h 3035909"/>
                  <a:gd name="connsiteX0-385" fmla="*/ 57622 w 373311"/>
                  <a:gd name="connsiteY0-386" fmla="*/ 182882 h 3035909"/>
                  <a:gd name="connsiteX1-387" fmla="*/ 354204 w 373311"/>
                  <a:gd name="connsiteY1-388" fmla="*/ 0 h 3035909"/>
                  <a:gd name="connsiteX2-389" fmla="*/ 227439 w 373311"/>
                  <a:gd name="connsiteY2-390" fmla="*/ 1079836 h 3035909"/>
                  <a:gd name="connsiteX3-391" fmla="*/ 341142 w 373311"/>
                  <a:gd name="connsiteY3-392" fmla="*/ 2957533 h 3035909"/>
                  <a:gd name="connsiteX4-393" fmla="*/ 70685 w 373311"/>
                  <a:gd name="connsiteY4-394" fmla="*/ 3035909 h 3035909"/>
                  <a:gd name="connsiteX5-395" fmla="*/ 44558 w 373311"/>
                  <a:gd name="connsiteY5-396" fmla="*/ 1380281 h 3035909"/>
                  <a:gd name="connsiteX6-397" fmla="*/ 57622 w 373311"/>
                  <a:gd name="connsiteY6-398" fmla="*/ 182882 h 3035909"/>
                  <a:gd name="connsiteX0-399" fmla="*/ 15179 w 330868"/>
                  <a:gd name="connsiteY0-400" fmla="*/ 182882 h 3035909"/>
                  <a:gd name="connsiteX1-401" fmla="*/ 311761 w 330868"/>
                  <a:gd name="connsiteY1-402" fmla="*/ 0 h 3035909"/>
                  <a:gd name="connsiteX2-403" fmla="*/ 184996 w 330868"/>
                  <a:gd name="connsiteY2-404" fmla="*/ 1079836 h 3035909"/>
                  <a:gd name="connsiteX3-405" fmla="*/ 298699 w 330868"/>
                  <a:gd name="connsiteY3-406" fmla="*/ 2957533 h 3035909"/>
                  <a:gd name="connsiteX4-407" fmla="*/ 28242 w 330868"/>
                  <a:gd name="connsiteY4-408" fmla="*/ 3035909 h 3035909"/>
                  <a:gd name="connsiteX5-409" fmla="*/ 2115 w 330868"/>
                  <a:gd name="connsiteY5-410" fmla="*/ 1380281 h 3035909"/>
                  <a:gd name="connsiteX6-411" fmla="*/ 15179 w 330868"/>
                  <a:gd name="connsiteY6-412" fmla="*/ 182882 h 3035909"/>
                  <a:gd name="connsiteX0-413" fmla="*/ 41305 w 330868"/>
                  <a:gd name="connsiteY0-414" fmla="*/ 182882 h 3035909"/>
                  <a:gd name="connsiteX1-415" fmla="*/ 311761 w 330868"/>
                  <a:gd name="connsiteY1-416" fmla="*/ 0 h 3035909"/>
                  <a:gd name="connsiteX2-417" fmla="*/ 184996 w 330868"/>
                  <a:gd name="connsiteY2-418" fmla="*/ 1079836 h 3035909"/>
                  <a:gd name="connsiteX3-419" fmla="*/ 298699 w 330868"/>
                  <a:gd name="connsiteY3-420" fmla="*/ 2957533 h 3035909"/>
                  <a:gd name="connsiteX4-421" fmla="*/ 28242 w 330868"/>
                  <a:gd name="connsiteY4-422" fmla="*/ 3035909 h 3035909"/>
                  <a:gd name="connsiteX5-423" fmla="*/ 2115 w 330868"/>
                  <a:gd name="connsiteY5-424" fmla="*/ 1380281 h 3035909"/>
                  <a:gd name="connsiteX6-425" fmla="*/ 41305 w 330868"/>
                  <a:gd name="connsiteY6-426" fmla="*/ 182882 h 3035909"/>
                  <a:gd name="connsiteX0-427" fmla="*/ 28242 w 330868"/>
                  <a:gd name="connsiteY0-428" fmla="*/ 91442 h 3035909"/>
                  <a:gd name="connsiteX1-429" fmla="*/ 311761 w 330868"/>
                  <a:gd name="connsiteY1-430" fmla="*/ 0 h 3035909"/>
                  <a:gd name="connsiteX2-431" fmla="*/ 184996 w 330868"/>
                  <a:gd name="connsiteY2-432" fmla="*/ 1079836 h 3035909"/>
                  <a:gd name="connsiteX3-433" fmla="*/ 298699 w 330868"/>
                  <a:gd name="connsiteY3-434" fmla="*/ 2957533 h 3035909"/>
                  <a:gd name="connsiteX4-435" fmla="*/ 28242 w 330868"/>
                  <a:gd name="connsiteY4-436" fmla="*/ 3035909 h 3035909"/>
                  <a:gd name="connsiteX5-437" fmla="*/ 2115 w 330868"/>
                  <a:gd name="connsiteY5-438" fmla="*/ 1380281 h 3035909"/>
                  <a:gd name="connsiteX6-439" fmla="*/ 28242 w 330868"/>
                  <a:gd name="connsiteY6-440" fmla="*/ 91442 h 3035909"/>
                  <a:gd name="connsiteX0-441" fmla="*/ 54368 w 330868"/>
                  <a:gd name="connsiteY0-442" fmla="*/ 0 h 3048970"/>
                  <a:gd name="connsiteX1-443" fmla="*/ 311761 w 330868"/>
                  <a:gd name="connsiteY1-444" fmla="*/ 13061 h 3048970"/>
                  <a:gd name="connsiteX2-445" fmla="*/ 184996 w 330868"/>
                  <a:gd name="connsiteY2-446" fmla="*/ 1092897 h 3048970"/>
                  <a:gd name="connsiteX3-447" fmla="*/ 298699 w 330868"/>
                  <a:gd name="connsiteY3-448" fmla="*/ 2970594 h 3048970"/>
                  <a:gd name="connsiteX4-449" fmla="*/ 28242 w 330868"/>
                  <a:gd name="connsiteY4-450" fmla="*/ 3048970 h 3048970"/>
                  <a:gd name="connsiteX5-451" fmla="*/ 2115 w 330868"/>
                  <a:gd name="connsiteY5-452" fmla="*/ 1393342 h 3048970"/>
                  <a:gd name="connsiteX6-453" fmla="*/ 54368 w 330868"/>
                  <a:gd name="connsiteY6-454" fmla="*/ 0 h 3048970"/>
                  <a:gd name="connsiteX0-455" fmla="*/ 54368 w 330868"/>
                  <a:gd name="connsiteY0-456" fmla="*/ 0 h 3048970"/>
                  <a:gd name="connsiteX1-457" fmla="*/ 246447 w 330868"/>
                  <a:gd name="connsiteY1-458" fmla="*/ 91439 h 3048970"/>
                  <a:gd name="connsiteX2-459" fmla="*/ 184996 w 330868"/>
                  <a:gd name="connsiteY2-460" fmla="*/ 1092897 h 3048970"/>
                  <a:gd name="connsiteX3-461" fmla="*/ 298699 w 330868"/>
                  <a:gd name="connsiteY3-462" fmla="*/ 2970594 h 3048970"/>
                  <a:gd name="connsiteX4-463" fmla="*/ 28242 w 330868"/>
                  <a:gd name="connsiteY4-464" fmla="*/ 3048970 h 3048970"/>
                  <a:gd name="connsiteX5-465" fmla="*/ 2115 w 330868"/>
                  <a:gd name="connsiteY5-466" fmla="*/ 1393342 h 3048970"/>
                  <a:gd name="connsiteX6-467" fmla="*/ 54368 w 330868"/>
                  <a:gd name="connsiteY6-468" fmla="*/ 0 h 3048970"/>
                  <a:gd name="connsiteX0-469" fmla="*/ 54368 w 330868"/>
                  <a:gd name="connsiteY0-470" fmla="*/ 0 h 3048970"/>
                  <a:gd name="connsiteX1-471" fmla="*/ 220321 w 330868"/>
                  <a:gd name="connsiteY1-472" fmla="*/ 39187 h 3048970"/>
                  <a:gd name="connsiteX2-473" fmla="*/ 184996 w 330868"/>
                  <a:gd name="connsiteY2-474" fmla="*/ 1092897 h 3048970"/>
                  <a:gd name="connsiteX3-475" fmla="*/ 298699 w 330868"/>
                  <a:gd name="connsiteY3-476" fmla="*/ 2970594 h 3048970"/>
                  <a:gd name="connsiteX4-477" fmla="*/ 28242 w 330868"/>
                  <a:gd name="connsiteY4-478" fmla="*/ 3048970 h 3048970"/>
                  <a:gd name="connsiteX5-479" fmla="*/ 2115 w 330868"/>
                  <a:gd name="connsiteY5-480" fmla="*/ 1393342 h 3048970"/>
                  <a:gd name="connsiteX6-481" fmla="*/ 54368 w 330868"/>
                  <a:gd name="connsiteY6-482" fmla="*/ 0 h 3048970"/>
                  <a:gd name="connsiteX0-483" fmla="*/ 54368 w 328249"/>
                  <a:gd name="connsiteY0-484" fmla="*/ 0 h 3048970"/>
                  <a:gd name="connsiteX1-485" fmla="*/ 220321 w 328249"/>
                  <a:gd name="connsiteY1-486" fmla="*/ 39187 h 3048970"/>
                  <a:gd name="connsiteX2-487" fmla="*/ 184996 w 328249"/>
                  <a:gd name="connsiteY2-488" fmla="*/ 1092897 h 3048970"/>
                  <a:gd name="connsiteX3-489" fmla="*/ 295846 w 328249"/>
                  <a:gd name="connsiteY3-490" fmla="*/ 3013342 h 3048970"/>
                  <a:gd name="connsiteX4-491" fmla="*/ 28242 w 328249"/>
                  <a:gd name="connsiteY4-492" fmla="*/ 3048970 h 3048970"/>
                  <a:gd name="connsiteX5-493" fmla="*/ 2115 w 328249"/>
                  <a:gd name="connsiteY5-494" fmla="*/ 1393342 h 3048970"/>
                  <a:gd name="connsiteX6-495" fmla="*/ 54368 w 328249"/>
                  <a:gd name="connsiteY6-496" fmla="*/ 0 h 3048970"/>
                  <a:gd name="connsiteX0-497" fmla="*/ 54368 w 295846"/>
                  <a:gd name="connsiteY0-498" fmla="*/ 0 h 3048970"/>
                  <a:gd name="connsiteX1-499" fmla="*/ 220321 w 295846"/>
                  <a:gd name="connsiteY1-500" fmla="*/ 39187 h 3048970"/>
                  <a:gd name="connsiteX2-501" fmla="*/ 184996 w 295846"/>
                  <a:gd name="connsiteY2-502" fmla="*/ 1092897 h 3048970"/>
                  <a:gd name="connsiteX3-503" fmla="*/ 295846 w 295846"/>
                  <a:gd name="connsiteY3-504" fmla="*/ 3013342 h 3048970"/>
                  <a:gd name="connsiteX4-505" fmla="*/ 28242 w 295846"/>
                  <a:gd name="connsiteY4-506" fmla="*/ 3048970 h 3048970"/>
                  <a:gd name="connsiteX5-507" fmla="*/ 2115 w 295846"/>
                  <a:gd name="connsiteY5-508" fmla="*/ 1393342 h 3048970"/>
                  <a:gd name="connsiteX6-509" fmla="*/ 54368 w 295846"/>
                  <a:gd name="connsiteY6-510" fmla="*/ 0 h 3048970"/>
                  <a:gd name="connsiteX0-511" fmla="*/ 54368 w 430066"/>
                  <a:gd name="connsiteY0-512" fmla="*/ 0 h 3048970"/>
                  <a:gd name="connsiteX1-513" fmla="*/ 220321 w 430066"/>
                  <a:gd name="connsiteY1-514" fmla="*/ 39187 h 3048970"/>
                  <a:gd name="connsiteX2-515" fmla="*/ 184996 w 430066"/>
                  <a:gd name="connsiteY2-516" fmla="*/ 1092897 h 3048970"/>
                  <a:gd name="connsiteX3-517" fmla="*/ 430066 w 430066"/>
                  <a:gd name="connsiteY3-518" fmla="*/ 3029998 h 3048970"/>
                  <a:gd name="connsiteX4-519" fmla="*/ 28242 w 430066"/>
                  <a:gd name="connsiteY4-520" fmla="*/ 3048970 h 3048970"/>
                  <a:gd name="connsiteX5-521" fmla="*/ 2115 w 430066"/>
                  <a:gd name="connsiteY5-522" fmla="*/ 1393342 h 3048970"/>
                  <a:gd name="connsiteX6-523" fmla="*/ 54368 w 430066"/>
                  <a:gd name="connsiteY6-524" fmla="*/ 0 h 304897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1" y="connsiteY5-112"/>
                  </a:cxn>
                  <a:cxn ang="0">
                    <a:pos x="connsiteX6-257" y="connsiteY6-258"/>
                  </a:cxn>
                </a:cxnLst>
                <a:rect l="l" t="t" r="r" b="b"/>
                <a:pathLst>
                  <a:path w="430066" h="3048970">
                    <a:moveTo>
                      <a:pt x="54368" y="0"/>
                    </a:moveTo>
                    <a:cubicBezTo>
                      <a:pt x="192418" y="87086"/>
                      <a:pt x="95334" y="82730"/>
                      <a:pt x="220321" y="39187"/>
                    </a:cubicBezTo>
                    <a:cubicBezTo>
                      <a:pt x="170247" y="256171"/>
                      <a:pt x="241602" y="552078"/>
                      <a:pt x="184996" y="1092897"/>
                    </a:cubicBezTo>
                    <a:cubicBezTo>
                      <a:pt x="115328" y="1633716"/>
                      <a:pt x="390761" y="2692069"/>
                      <a:pt x="430066" y="3029998"/>
                    </a:cubicBezTo>
                    <a:lnTo>
                      <a:pt x="28242" y="3048970"/>
                    </a:lnTo>
                    <a:cubicBezTo>
                      <a:pt x="41305" y="2540637"/>
                      <a:pt x="-10948" y="1901675"/>
                      <a:pt x="2115" y="1393342"/>
                    </a:cubicBezTo>
                    <a:cubicBezTo>
                      <a:pt x="19533" y="523946"/>
                      <a:pt x="102265" y="464447"/>
                      <a:pt x="54368" y="0"/>
                    </a:cubicBezTo>
                    <a:close/>
                  </a:path>
                </a:pathLst>
              </a:custGeom>
              <a:solidFill>
                <a:srgbClr val="BCC045"/>
              </a:solidFill>
              <a:ln>
                <a:solidFill>
                  <a:srgbClr val="BCC0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350" noProof="1"/>
              </a:p>
            </p:txBody>
          </p:sp>
          <p:sp>
            <p:nvSpPr>
              <p:cNvPr id="46" name="矩形 1"/>
              <p:cNvSpPr/>
              <p:nvPr/>
            </p:nvSpPr>
            <p:spPr>
              <a:xfrm rot="6037120">
                <a:off x="2536537" y="2725751"/>
                <a:ext cx="560538" cy="661605"/>
              </a:xfrm>
              <a:custGeom>
                <a:avLst/>
                <a:gdLst>
                  <a:gd name="connsiteX0" fmla="*/ 0 w 575934"/>
                  <a:gd name="connsiteY0" fmla="*/ 0 h 769459"/>
                  <a:gd name="connsiteX1" fmla="*/ 575934 w 575934"/>
                  <a:gd name="connsiteY1" fmla="*/ 0 h 769459"/>
                  <a:gd name="connsiteX2" fmla="*/ 575934 w 575934"/>
                  <a:gd name="connsiteY2" fmla="*/ 769459 h 769459"/>
                  <a:gd name="connsiteX3" fmla="*/ 0 w 575934"/>
                  <a:gd name="connsiteY3" fmla="*/ 769459 h 769459"/>
                  <a:gd name="connsiteX4" fmla="*/ 0 w 575934"/>
                  <a:gd name="connsiteY4" fmla="*/ 0 h 769459"/>
                  <a:gd name="connsiteX0-1" fmla="*/ 0 w 667374"/>
                  <a:gd name="connsiteY0-2" fmla="*/ 0 h 860899"/>
                  <a:gd name="connsiteX1-3" fmla="*/ 575934 w 667374"/>
                  <a:gd name="connsiteY1-4" fmla="*/ 0 h 860899"/>
                  <a:gd name="connsiteX2-5" fmla="*/ 667374 w 667374"/>
                  <a:gd name="connsiteY2-6" fmla="*/ 860899 h 860899"/>
                  <a:gd name="connsiteX3-7" fmla="*/ 0 w 667374"/>
                  <a:gd name="connsiteY3-8" fmla="*/ 769459 h 860899"/>
                  <a:gd name="connsiteX4-9" fmla="*/ 0 w 667374"/>
                  <a:gd name="connsiteY4-10" fmla="*/ 0 h 860899"/>
                  <a:gd name="connsiteX0-11" fmla="*/ 0 w 667374"/>
                  <a:gd name="connsiteY0-12" fmla="*/ 0 h 860899"/>
                  <a:gd name="connsiteX1-13" fmla="*/ 549808 w 667374"/>
                  <a:gd name="connsiteY1-14" fmla="*/ 39189 h 860899"/>
                  <a:gd name="connsiteX2-15" fmla="*/ 667374 w 667374"/>
                  <a:gd name="connsiteY2-16" fmla="*/ 860899 h 860899"/>
                  <a:gd name="connsiteX3-17" fmla="*/ 0 w 667374"/>
                  <a:gd name="connsiteY3-18" fmla="*/ 769459 h 860899"/>
                  <a:gd name="connsiteX4-19" fmla="*/ 0 w 667374"/>
                  <a:gd name="connsiteY4-20" fmla="*/ 0 h 860899"/>
                  <a:gd name="connsiteX0-21" fmla="*/ 0 w 680436"/>
                  <a:gd name="connsiteY0-22" fmla="*/ 0 h 887024"/>
                  <a:gd name="connsiteX1-23" fmla="*/ 549808 w 680436"/>
                  <a:gd name="connsiteY1-24" fmla="*/ 39189 h 887024"/>
                  <a:gd name="connsiteX2-25" fmla="*/ 680436 w 680436"/>
                  <a:gd name="connsiteY2-26" fmla="*/ 887024 h 887024"/>
                  <a:gd name="connsiteX3-27" fmla="*/ 0 w 680436"/>
                  <a:gd name="connsiteY3-28" fmla="*/ 769459 h 887024"/>
                  <a:gd name="connsiteX4-29" fmla="*/ 0 w 680436"/>
                  <a:gd name="connsiteY4-30" fmla="*/ 0 h 887024"/>
                  <a:gd name="connsiteX0-31" fmla="*/ 0 w 680436"/>
                  <a:gd name="connsiteY0-32" fmla="*/ 0 h 887024"/>
                  <a:gd name="connsiteX1-33" fmla="*/ 602060 w 680436"/>
                  <a:gd name="connsiteY1-34" fmla="*/ 26126 h 887024"/>
                  <a:gd name="connsiteX2-35" fmla="*/ 680436 w 680436"/>
                  <a:gd name="connsiteY2-36" fmla="*/ 887024 h 887024"/>
                  <a:gd name="connsiteX3-37" fmla="*/ 0 w 680436"/>
                  <a:gd name="connsiteY3-38" fmla="*/ 769459 h 887024"/>
                  <a:gd name="connsiteX4-39" fmla="*/ 0 w 680436"/>
                  <a:gd name="connsiteY4-40" fmla="*/ 0 h 887024"/>
                  <a:gd name="connsiteX0-41" fmla="*/ 39189 w 680436"/>
                  <a:gd name="connsiteY0-42" fmla="*/ 0 h 952338"/>
                  <a:gd name="connsiteX1-43" fmla="*/ 602060 w 680436"/>
                  <a:gd name="connsiteY1-44" fmla="*/ 91440 h 952338"/>
                  <a:gd name="connsiteX2-45" fmla="*/ 680436 w 680436"/>
                  <a:gd name="connsiteY2-46" fmla="*/ 952338 h 952338"/>
                  <a:gd name="connsiteX3-47" fmla="*/ 0 w 680436"/>
                  <a:gd name="connsiteY3-48" fmla="*/ 834773 h 952338"/>
                  <a:gd name="connsiteX4-49" fmla="*/ 39189 w 680436"/>
                  <a:gd name="connsiteY4-50" fmla="*/ 0 h 952338"/>
                  <a:gd name="connsiteX0-51" fmla="*/ 26126 w 667373"/>
                  <a:gd name="connsiteY0-52" fmla="*/ 0 h 952338"/>
                  <a:gd name="connsiteX1-53" fmla="*/ 588997 w 667373"/>
                  <a:gd name="connsiteY1-54" fmla="*/ 91440 h 952338"/>
                  <a:gd name="connsiteX2-55" fmla="*/ 667373 w 667373"/>
                  <a:gd name="connsiteY2-56" fmla="*/ 952338 h 952338"/>
                  <a:gd name="connsiteX3-57" fmla="*/ 0 w 667373"/>
                  <a:gd name="connsiteY3-58" fmla="*/ 860899 h 952338"/>
                  <a:gd name="connsiteX4-59" fmla="*/ 26126 w 667373"/>
                  <a:gd name="connsiteY4-60" fmla="*/ 0 h 952338"/>
                  <a:gd name="connsiteX0-61" fmla="*/ 52251 w 667373"/>
                  <a:gd name="connsiteY0-62" fmla="*/ 0 h 952338"/>
                  <a:gd name="connsiteX1-63" fmla="*/ 588997 w 667373"/>
                  <a:gd name="connsiteY1-64" fmla="*/ 91440 h 952338"/>
                  <a:gd name="connsiteX2-65" fmla="*/ 667373 w 667373"/>
                  <a:gd name="connsiteY2-66" fmla="*/ 952338 h 952338"/>
                  <a:gd name="connsiteX3-67" fmla="*/ 0 w 667373"/>
                  <a:gd name="connsiteY3-68" fmla="*/ 860899 h 952338"/>
                  <a:gd name="connsiteX4-69" fmla="*/ 52251 w 667373"/>
                  <a:gd name="connsiteY4-70" fmla="*/ 0 h 952338"/>
                  <a:gd name="connsiteX0-71" fmla="*/ 52251 w 667373"/>
                  <a:gd name="connsiteY0-72" fmla="*/ 0 h 952338"/>
                  <a:gd name="connsiteX1-73" fmla="*/ 588997 w 667373"/>
                  <a:gd name="connsiteY1-74" fmla="*/ 91440 h 952338"/>
                  <a:gd name="connsiteX2-75" fmla="*/ 667373 w 667373"/>
                  <a:gd name="connsiteY2-76" fmla="*/ 952338 h 952338"/>
                  <a:gd name="connsiteX3-77" fmla="*/ 0 w 667373"/>
                  <a:gd name="connsiteY3-78" fmla="*/ 860899 h 952338"/>
                  <a:gd name="connsiteX4-79" fmla="*/ 52251 w 667373"/>
                  <a:gd name="connsiteY4-80" fmla="*/ 0 h 952338"/>
                  <a:gd name="connsiteX0-81" fmla="*/ 62915 w 667373"/>
                  <a:gd name="connsiteY0-82" fmla="*/ 0 h 952338"/>
                  <a:gd name="connsiteX1-83" fmla="*/ 588997 w 667373"/>
                  <a:gd name="connsiteY1-84" fmla="*/ 91440 h 952338"/>
                  <a:gd name="connsiteX2-85" fmla="*/ 667373 w 667373"/>
                  <a:gd name="connsiteY2-86" fmla="*/ 952338 h 952338"/>
                  <a:gd name="connsiteX3-87" fmla="*/ 0 w 667373"/>
                  <a:gd name="connsiteY3-88" fmla="*/ 860899 h 952338"/>
                  <a:gd name="connsiteX4-89" fmla="*/ 62915 w 667373"/>
                  <a:gd name="connsiteY4-90" fmla="*/ 0 h 952338"/>
                  <a:gd name="connsiteX0-91" fmla="*/ 78911 w 683369"/>
                  <a:gd name="connsiteY0-92" fmla="*/ 0 h 952338"/>
                  <a:gd name="connsiteX1-93" fmla="*/ 604993 w 683369"/>
                  <a:gd name="connsiteY1-94" fmla="*/ 91440 h 952338"/>
                  <a:gd name="connsiteX2-95" fmla="*/ 683369 w 683369"/>
                  <a:gd name="connsiteY2-96" fmla="*/ 952338 h 952338"/>
                  <a:gd name="connsiteX3-97" fmla="*/ 0 w 683369"/>
                  <a:gd name="connsiteY3-98" fmla="*/ 860899 h 952338"/>
                  <a:gd name="connsiteX4-99" fmla="*/ 78911 w 683369"/>
                  <a:gd name="connsiteY4-100" fmla="*/ 0 h 952338"/>
                  <a:gd name="connsiteX0-101" fmla="*/ 78911 w 683369"/>
                  <a:gd name="connsiteY0-102" fmla="*/ 0 h 952338"/>
                  <a:gd name="connsiteX1-103" fmla="*/ 604993 w 683369"/>
                  <a:gd name="connsiteY1-104" fmla="*/ 91440 h 952338"/>
                  <a:gd name="connsiteX2-105" fmla="*/ 683369 w 683369"/>
                  <a:gd name="connsiteY2-106" fmla="*/ 952338 h 952338"/>
                  <a:gd name="connsiteX3-107" fmla="*/ 0 w 683369"/>
                  <a:gd name="connsiteY3-108" fmla="*/ 860899 h 952338"/>
                  <a:gd name="connsiteX4-109" fmla="*/ 78911 w 683369"/>
                  <a:gd name="connsiteY4-110" fmla="*/ 0 h 952338"/>
                  <a:gd name="connsiteX0-111" fmla="*/ 78911 w 683369"/>
                  <a:gd name="connsiteY0-112" fmla="*/ 0 h 952338"/>
                  <a:gd name="connsiteX1-113" fmla="*/ 604993 w 683369"/>
                  <a:gd name="connsiteY1-114" fmla="*/ 91440 h 952338"/>
                  <a:gd name="connsiteX2-115" fmla="*/ 683369 w 683369"/>
                  <a:gd name="connsiteY2-116" fmla="*/ 952338 h 952338"/>
                  <a:gd name="connsiteX3-117" fmla="*/ 0 w 683369"/>
                  <a:gd name="connsiteY3-118" fmla="*/ 860899 h 952338"/>
                  <a:gd name="connsiteX4-119" fmla="*/ 78911 w 683369"/>
                  <a:gd name="connsiteY4-120" fmla="*/ 0 h 952338"/>
                  <a:gd name="connsiteX0-121" fmla="*/ 78911 w 683369"/>
                  <a:gd name="connsiteY0-122" fmla="*/ 0 h 952338"/>
                  <a:gd name="connsiteX1-123" fmla="*/ 604993 w 683369"/>
                  <a:gd name="connsiteY1-124" fmla="*/ 91440 h 952338"/>
                  <a:gd name="connsiteX2-125" fmla="*/ 635203 w 683369"/>
                  <a:gd name="connsiteY2-126" fmla="*/ 500189 h 952338"/>
                  <a:gd name="connsiteX3-127" fmla="*/ 683369 w 683369"/>
                  <a:gd name="connsiteY3-128" fmla="*/ 952338 h 952338"/>
                  <a:gd name="connsiteX4-129" fmla="*/ 0 w 683369"/>
                  <a:gd name="connsiteY4-130" fmla="*/ 860899 h 952338"/>
                  <a:gd name="connsiteX5" fmla="*/ 78911 w 683369"/>
                  <a:gd name="connsiteY5" fmla="*/ 0 h 952338"/>
                  <a:gd name="connsiteX0-131" fmla="*/ 78911 w 699364"/>
                  <a:gd name="connsiteY0-132" fmla="*/ 0 h 957670"/>
                  <a:gd name="connsiteX1-133" fmla="*/ 604993 w 699364"/>
                  <a:gd name="connsiteY1-134" fmla="*/ 91440 h 957670"/>
                  <a:gd name="connsiteX2-135" fmla="*/ 635203 w 699364"/>
                  <a:gd name="connsiteY2-136" fmla="*/ 500189 h 957670"/>
                  <a:gd name="connsiteX3-137" fmla="*/ 699364 w 699364"/>
                  <a:gd name="connsiteY3-138" fmla="*/ 957670 h 957670"/>
                  <a:gd name="connsiteX4-139" fmla="*/ 0 w 699364"/>
                  <a:gd name="connsiteY4-140" fmla="*/ 860899 h 957670"/>
                  <a:gd name="connsiteX5-141" fmla="*/ 78911 w 699364"/>
                  <a:gd name="connsiteY5-142" fmla="*/ 0 h 957670"/>
                  <a:gd name="connsiteX0-143" fmla="*/ 78911 w 699364"/>
                  <a:gd name="connsiteY0-144" fmla="*/ 0 h 957670"/>
                  <a:gd name="connsiteX1-145" fmla="*/ 604993 w 699364"/>
                  <a:gd name="connsiteY1-146" fmla="*/ 91440 h 957670"/>
                  <a:gd name="connsiteX2-147" fmla="*/ 616542 w 699364"/>
                  <a:gd name="connsiteY2-148" fmla="*/ 505521 h 957670"/>
                  <a:gd name="connsiteX3-149" fmla="*/ 699364 w 699364"/>
                  <a:gd name="connsiteY3-150" fmla="*/ 957670 h 957670"/>
                  <a:gd name="connsiteX4-151" fmla="*/ 0 w 699364"/>
                  <a:gd name="connsiteY4-152" fmla="*/ 860899 h 957670"/>
                  <a:gd name="connsiteX5-153" fmla="*/ 78911 w 699364"/>
                  <a:gd name="connsiteY5-154" fmla="*/ 0 h 957670"/>
                  <a:gd name="connsiteX0-155" fmla="*/ 78911 w 699364"/>
                  <a:gd name="connsiteY0-156" fmla="*/ 0 h 957670"/>
                  <a:gd name="connsiteX1-157" fmla="*/ 591664 w 699364"/>
                  <a:gd name="connsiteY1-158" fmla="*/ 88774 h 957670"/>
                  <a:gd name="connsiteX2-159" fmla="*/ 616542 w 699364"/>
                  <a:gd name="connsiteY2-160" fmla="*/ 505521 h 957670"/>
                  <a:gd name="connsiteX3-161" fmla="*/ 699364 w 699364"/>
                  <a:gd name="connsiteY3-162" fmla="*/ 957670 h 957670"/>
                  <a:gd name="connsiteX4-163" fmla="*/ 0 w 699364"/>
                  <a:gd name="connsiteY4-164" fmla="*/ 860899 h 957670"/>
                  <a:gd name="connsiteX5-165" fmla="*/ 78911 w 699364"/>
                  <a:gd name="connsiteY5-166" fmla="*/ 0 h 957670"/>
                  <a:gd name="connsiteX0-167" fmla="*/ 78911 w 699364"/>
                  <a:gd name="connsiteY0-168" fmla="*/ 0 h 957670"/>
                  <a:gd name="connsiteX1-169" fmla="*/ 591664 w 699364"/>
                  <a:gd name="connsiteY1-170" fmla="*/ 88774 h 957670"/>
                  <a:gd name="connsiteX2-171" fmla="*/ 637869 w 699364"/>
                  <a:gd name="connsiteY2-172" fmla="*/ 513518 h 957670"/>
                  <a:gd name="connsiteX3-173" fmla="*/ 699364 w 699364"/>
                  <a:gd name="connsiteY3-174" fmla="*/ 957670 h 957670"/>
                  <a:gd name="connsiteX4-175" fmla="*/ 0 w 699364"/>
                  <a:gd name="connsiteY4-176" fmla="*/ 860899 h 957670"/>
                  <a:gd name="connsiteX5-177" fmla="*/ 78911 w 699364"/>
                  <a:gd name="connsiteY5-178" fmla="*/ 0 h 957670"/>
                  <a:gd name="connsiteX0-179" fmla="*/ 74993 w 695446"/>
                  <a:gd name="connsiteY0-180" fmla="*/ 0 h 990045"/>
                  <a:gd name="connsiteX1-181" fmla="*/ 587746 w 695446"/>
                  <a:gd name="connsiteY1-182" fmla="*/ 88774 h 990045"/>
                  <a:gd name="connsiteX2-183" fmla="*/ 633951 w 695446"/>
                  <a:gd name="connsiteY2-184" fmla="*/ 513518 h 990045"/>
                  <a:gd name="connsiteX3-185" fmla="*/ 695446 w 695446"/>
                  <a:gd name="connsiteY3-186" fmla="*/ 957670 h 990045"/>
                  <a:gd name="connsiteX4-187" fmla="*/ 0 w 695446"/>
                  <a:gd name="connsiteY4-188" fmla="*/ 990046 h 990045"/>
                  <a:gd name="connsiteX5-189" fmla="*/ 74993 w 695446"/>
                  <a:gd name="connsiteY5-190" fmla="*/ 0 h 990045"/>
                  <a:gd name="connsiteX0-191" fmla="*/ 74993 w 688096"/>
                  <a:gd name="connsiteY0-192" fmla="*/ 0 h 990046"/>
                  <a:gd name="connsiteX1-193" fmla="*/ 587746 w 688096"/>
                  <a:gd name="connsiteY1-194" fmla="*/ 88774 h 990046"/>
                  <a:gd name="connsiteX2-195" fmla="*/ 633951 w 688096"/>
                  <a:gd name="connsiteY2-196" fmla="*/ 513518 h 990046"/>
                  <a:gd name="connsiteX3-197" fmla="*/ 688096 w 688096"/>
                  <a:gd name="connsiteY3-198" fmla="*/ 918461 h 990046"/>
                  <a:gd name="connsiteX4-199" fmla="*/ 0 w 688096"/>
                  <a:gd name="connsiteY4-200" fmla="*/ 990046 h 990046"/>
                  <a:gd name="connsiteX5-201" fmla="*/ 74993 w 688096"/>
                  <a:gd name="connsiteY5-202" fmla="*/ 0 h 990046"/>
                  <a:gd name="connsiteX0-203" fmla="*/ 7566 w 688552"/>
                  <a:gd name="connsiteY0-204" fmla="*/ 25423 h 901272"/>
                  <a:gd name="connsiteX1-205" fmla="*/ 588202 w 688552"/>
                  <a:gd name="connsiteY1-206" fmla="*/ 0 h 901272"/>
                  <a:gd name="connsiteX2-207" fmla="*/ 634407 w 688552"/>
                  <a:gd name="connsiteY2-208" fmla="*/ 424744 h 901272"/>
                  <a:gd name="connsiteX3-209" fmla="*/ 688552 w 688552"/>
                  <a:gd name="connsiteY3-210" fmla="*/ 829687 h 901272"/>
                  <a:gd name="connsiteX4-211" fmla="*/ 456 w 688552"/>
                  <a:gd name="connsiteY4-212" fmla="*/ 901272 h 901272"/>
                  <a:gd name="connsiteX5-213" fmla="*/ 7566 w 688552"/>
                  <a:gd name="connsiteY5-214" fmla="*/ 25423 h 901272"/>
                  <a:gd name="connsiteX0-215" fmla="*/ 7566 w 688552"/>
                  <a:gd name="connsiteY0-216" fmla="*/ 166088 h 1041937"/>
                  <a:gd name="connsiteX1-217" fmla="*/ 602418 w 688552"/>
                  <a:gd name="connsiteY1-218" fmla="*/ 0 h 1041937"/>
                  <a:gd name="connsiteX2-219" fmla="*/ 634407 w 688552"/>
                  <a:gd name="connsiteY2-220" fmla="*/ 565409 h 1041937"/>
                  <a:gd name="connsiteX3-221" fmla="*/ 688552 w 688552"/>
                  <a:gd name="connsiteY3-222" fmla="*/ 970352 h 1041937"/>
                  <a:gd name="connsiteX4-223" fmla="*/ 456 w 688552"/>
                  <a:gd name="connsiteY4-224" fmla="*/ 1041937 h 1041937"/>
                  <a:gd name="connsiteX5-225" fmla="*/ 7566 w 688552"/>
                  <a:gd name="connsiteY5-226" fmla="*/ 166088 h 1041937"/>
                  <a:gd name="connsiteX0-227" fmla="*/ 5169 w 717034"/>
                  <a:gd name="connsiteY0-228" fmla="*/ 196233 h 1041937"/>
                  <a:gd name="connsiteX1-229" fmla="*/ 630900 w 717034"/>
                  <a:gd name="connsiteY1-230" fmla="*/ 0 h 1041937"/>
                  <a:gd name="connsiteX2-231" fmla="*/ 662889 w 717034"/>
                  <a:gd name="connsiteY2-232" fmla="*/ 565409 h 1041937"/>
                  <a:gd name="connsiteX3-233" fmla="*/ 717034 w 717034"/>
                  <a:gd name="connsiteY3-234" fmla="*/ 970352 h 1041937"/>
                  <a:gd name="connsiteX4-235" fmla="*/ 28938 w 717034"/>
                  <a:gd name="connsiteY4-236" fmla="*/ 1041937 h 1041937"/>
                  <a:gd name="connsiteX5-237" fmla="*/ 5169 w 717034"/>
                  <a:gd name="connsiteY5-238" fmla="*/ 196233 h 1041937"/>
                  <a:gd name="connsiteX0-239" fmla="*/ 310 w 712175"/>
                  <a:gd name="connsiteY0-240" fmla="*/ 196233 h 1041937"/>
                  <a:gd name="connsiteX1-241" fmla="*/ 626041 w 712175"/>
                  <a:gd name="connsiteY1-242" fmla="*/ 0 h 1041937"/>
                  <a:gd name="connsiteX2-243" fmla="*/ 658030 w 712175"/>
                  <a:gd name="connsiteY2-244" fmla="*/ 565409 h 1041937"/>
                  <a:gd name="connsiteX3-245" fmla="*/ 712175 w 712175"/>
                  <a:gd name="connsiteY3-246" fmla="*/ 970352 h 1041937"/>
                  <a:gd name="connsiteX4-247" fmla="*/ 24079 w 712175"/>
                  <a:gd name="connsiteY4-248" fmla="*/ 1041937 h 1041937"/>
                  <a:gd name="connsiteX5-249" fmla="*/ 310 w 712175"/>
                  <a:gd name="connsiteY5-250" fmla="*/ 196233 h 1041937"/>
                  <a:gd name="connsiteX0-251" fmla="*/ 271 w 712136"/>
                  <a:gd name="connsiteY0-252" fmla="*/ 196233 h 1048307"/>
                  <a:gd name="connsiteX1-253" fmla="*/ 626002 w 712136"/>
                  <a:gd name="connsiteY1-254" fmla="*/ 0 h 1048307"/>
                  <a:gd name="connsiteX2-255" fmla="*/ 657991 w 712136"/>
                  <a:gd name="connsiteY2-256" fmla="*/ 565409 h 1048307"/>
                  <a:gd name="connsiteX3-257" fmla="*/ 712136 w 712136"/>
                  <a:gd name="connsiteY3-258" fmla="*/ 970352 h 1048307"/>
                  <a:gd name="connsiteX4-259" fmla="*/ 33352 w 712136"/>
                  <a:gd name="connsiteY4-260" fmla="*/ 1048308 h 1048307"/>
                  <a:gd name="connsiteX5-261" fmla="*/ 271 w 712136"/>
                  <a:gd name="connsiteY5-262" fmla="*/ 196233 h 1048307"/>
                  <a:gd name="connsiteX0-263" fmla="*/ 234 w 712099"/>
                  <a:gd name="connsiteY0-264" fmla="*/ 196233 h 1025763"/>
                  <a:gd name="connsiteX1-265" fmla="*/ 625965 w 712099"/>
                  <a:gd name="connsiteY1-266" fmla="*/ 0 h 1025763"/>
                  <a:gd name="connsiteX2-267" fmla="*/ 657954 w 712099"/>
                  <a:gd name="connsiteY2-268" fmla="*/ 565409 h 1025763"/>
                  <a:gd name="connsiteX3-269" fmla="*/ 712099 w 712099"/>
                  <a:gd name="connsiteY3-270" fmla="*/ 970352 h 1025763"/>
                  <a:gd name="connsiteX4-271" fmla="*/ 45324 w 712099"/>
                  <a:gd name="connsiteY4-272" fmla="*/ 1025763 h 1025763"/>
                  <a:gd name="connsiteX5-273" fmla="*/ 234 w 712099"/>
                  <a:gd name="connsiteY5-274" fmla="*/ 196233 h 1025763"/>
                  <a:gd name="connsiteX0-275" fmla="*/ 500 w 712365"/>
                  <a:gd name="connsiteY0-276" fmla="*/ 196233 h 1025763"/>
                  <a:gd name="connsiteX1-277" fmla="*/ 626231 w 712365"/>
                  <a:gd name="connsiteY1-278" fmla="*/ 0 h 1025763"/>
                  <a:gd name="connsiteX2-279" fmla="*/ 658220 w 712365"/>
                  <a:gd name="connsiteY2-280" fmla="*/ 565409 h 1025763"/>
                  <a:gd name="connsiteX3-281" fmla="*/ 712365 w 712365"/>
                  <a:gd name="connsiteY3-282" fmla="*/ 970352 h 1025763"/>
                  <a:gd name="connsiteX4-283" fmla="*/ 45590 w 712365"/>
                  <a:gd name="connsiteY4-284" fmla="*/ 1025763 h 1025763"/>
                  <a:gd name="connsiteX5-285" fmla="*/ 500 w 712365"/>
                  <a:gd name="connsiteY5-286" fmla="*/ 196233 h 1025763"/>
                  <a:gd name="connsiteX0-287" fmla="*/ 501 w 712366"/>
                  <a:gd name="connsiteY0-288" fmla="*/ 196233 h 1025763"/>
                  <a:gd name="connsiteX1-289" fmla="*/ 626232 w 712366"/>
                  <a:gd name="connsiteY1-290" fmla="*/ 0 h 1025763"/>
                  <a:gd name="connsiteX2-291" fmla="*/ 658955 w 712366"/>
                  <a:gd name="connsiteY2-292" fmla="*/ 569331 h 1025763"/>
                  <a:gd name="connsiteX3-293" fmla="*/ 712366 w 712366"/>
                  <a:gd name="connsiteY3-294" fmla="*/ 970352 h 1025763"/>
                  <a:gd name="connsiteX4-295" fmla="*/ 45591 w 712366"/>
                  <a:gd name="connsiteY4-296" fmla="*/ 1025763 h 1025763"/>
                  <a:gd name="connsiteX5-297" fmla="*/ 501 w 712366"/>
                  <a:gd name="connsiteY5-298" fmla="*/ 196233 h 1025763"/>
                  <a:gd name="connsiteX0-299" fmla="*/ 501 w 712366"/>
                  <a:gd name="connsiteY0-300" fmla="*/ 196233 h 1025763"/>
                  <a:gd name="connsiteX1-301" fmla="*/ 626232 w 712366"/>
                  <a:gd name="connsiteY1-302" fmla="*/ 0 h 1025763"/>
                  <a:gd name="connsiteX2-303" fmla="*/ 692774 w 712366"/>
                  <a:gd name="connsiteY2-304" fmla="*/ 554874 h 1025763"/>
                  <a:gd name="connsiteX3-305" fmla="*/ 712366 w 712366"/>
                  <a:gd name="connsiteY3-306" fmla="*/ 970352 h 1025763"/>
                  <a:gd name="connsiteX4-307" fmla="*/ 45591 w 712366"/>
                  <a:gd name="connsiteY4-308" fmla="*/ 1025763 h 1025763"/>
                  <a:gd name="connsiteX5-309" fmla="*/ 501 w 712366"/>
                  <a:gd name="connsiteY5-310" fmla="*/ 196233 h 1025763"/>
                  <a:gd name="connsiteX0-311" fmla="*/ 501 w 712366"/>
                  <a:gd name="connsiteY0-312" fmla="*/ 196233 h 1025763"/>
                  <a:gd name="connsiteX1-313" fmla="*/ 626232 w 712366"/>
                  <a:gd name="connsiteY1-314" fmla="*/ 0 h 1025763"/>
                  <a:gd name="connsiteX2-315" fmla="*/ 681012 w 712366"/>
                  <a:gd name="connsiteY2-316" fmla="*/ 557080 h 1025763"/>
                  <a:gd name="connsiteX3-317" fmla="*/ 712366 w 712366"/>
                  <a:gd name="connsiteY3-318" fmla="*/ 970352 h 1025763"/>
                  <a:gd name="connsiteX4-319" fmla="*/ 45591 w 712366"/>
                  <a:gd name="connsiteY4-320" fmla="*/ 1025763 h 1025763"/>
                  <a:gd name="connsiteX5-321" fmla="*/ 501 w 712366"/>
                  <a:gd name="connsiteY5-322" fmla="*/ 196233 h 1025763"/>
                  <a:gd name="connsiteX0-323" fmla="*/ 465 w 715569"/>
                  <a:gd name="connsiteY0-324" fmla="*/ 180549 h 1025763"/>
                  <a:gd name="connsiteX1-325" fmla="*/ 629435 w 715569"/>
                  <a:gd name="connsiteY1-326" fmla="*/ 0 h 1025763"/>
                  <a:gd name="connsiteX2-327" fmla="*/ 684215 w 715569"/>
                  <a:gd name="connsiteY2-328" fmla="*/ 557080 h 1025763"/>
                  <a:gd name="connsiteX3-329" fmla="*/ 715569 w 715569"/>
                  <a:gd name="connsiteY3-330" fmla="*/ 970352 h 1025763"/>
                  <a:gd name="connsiteX4-331" fmla="*/ 48794 w 715569"/>
                  <a:gd name="connsiteY4-332" fmla="*/ 1025763 h 1025763"/>
                  <a:gd name="connsiteX5-333" fmla="*/ 465 w 715569"/>
                  <a:gd name="connsiteY5-334" fmla="*/ 180549 h 1025763"/>
                  <a:gd name="connsiteX0-335" fmla="*/ 430 w 715534"/>
                  <a:gd name="connsiteY0-336" fmla="*/ 180549 h 1043173"/>
                  <a:gd name="connsiteX1-337" fmla="*/ 629400 w 715534"/>
                  <a:gd name="connsiteY1-338" fmla="*/ 0 h 1043173"/>
                  <a:gd name="connsiteX2-339" fmla="*/ 684180 w 715534"/>
                  <a:gd name="connsiteY2-340" fmla="*/ 557080 h 1043173"/>
                  <a:gd name="connsiteX3-341" fmla="*/ 715534 w 715534"/>
                  <a:gd name="connsiteY3-342" fmla="*/ 970352 h 1043173"/>
                  <a:gd name="connsiteX4-343" fmla="*/ 52355 w 715534"/>
                  <a:gd name="connsiteY4-344" fmla="*/ 1043173 h 1043173"/>
                  <a:gd name="connsiteX5-345" fmla="*/ 430 w 715534"/>
                  <a:gd name="connsiteY5-346" fmla="*/ 180549 h 1043173"/>
                  <a:gd name="connsiteX0-347" fmla="*/ 430 w 713137"/>
                  <a:gd name="connsiteY0-348" fmla="*/ 180549 h 1043173"/>
                  <a:gd name="connsiteX1-349" fmla="*/ 629400 w 713137"/>
                  <a:gd name="connsiteY1-350" fmla="*/ 0 h 1043173"/>
                  <a:gd name="connsiteX2-351" fmla="*/ 684180 w 713137"/>
                  <a:gd name="connsiteY2-352" fmla="*/ 557080 h 1043173"/>
                  <a:gd name="connsiteX3-353" fmla="*/ 713137 w 713137"/>
                  <a:gd name="connsiteY3-354" fmla="*/ 934715 h 1043173"/>
                  <a:gd name="connsiteX4-355" fmla="*/ 52355 w 713137"/>
                  <a:gd name="connsiteY4-356" fmla="*/ 1043173 h 1043173"/>
                  <a:gd name="connsiteX5-357" fmla="*/ 430 w 713137"/>
                  <a:gd name="connsiteY5-358" fmla="*/ 180549 h 1043173"/>
                  <a:gd name="connsiteX0-359" fmla="*/ 430 w 713137"/>
                  <a:gd name="connsiteY0-360" fmla="*/ 0 h 862624"/>
                  <a:gd name="connsiteX1-361" fmla="*/ 645877 w 713137"/>
                  <a:gd name="connsiteY1-362" fmla="*/ 19391 h 862624"/>
                  <a:gd name="connsiteX2-363" fmla="*/ 684180 w 713137"/>
                  <a:gd name="connsiteY2-364" fmla="*/ 376531 h 862624"/>
                  <a:gd name="connsiteX3-365" fmla="*/ 713137 w 713137"/>
                  <a:gd name="connsiteY3-366" fmla="*/ 754166 h 862624"/>
                  <a:gd name="connsiteX4-367" fmla="*/ 52355 w 713137"/>
                  <a:gd name="connsiteY4-368" fmla="*/ 862624 h 862624"/>
                  <a:gd name="connsiteX5-369" fmla="*/ 430 w 713137"/>
                  <a:gd name="connsiteY5-370" fmla="*/ 0 h 862624"/>
                  <a:gd name="connsiteX0-371" fmla="*/ 426 w 713435"/>
                  <a:gd name="connsiteY0-372" fmla="*/ 75275 h 843233"/>
                  <a:gd name="connsiteX1-373" fmla="*/ 646175 w 713435"/>
                  <a:gd name="connsiteY1-374" fmla="*/ 0 h 843233"/>
                  <a:gd name="connsiteX2-375" fmla="*/ 684478 w 713435"/>
                  <a:gd name="connsiteY2-376" fmla="*/ 357140 h 843233"/>
                  <a:gd name="connsiteX3-377" fmla="*/ 713435 w 713435"/>
                  <a:gd name="connsiteY3-378" fmla="*/ 734775 h 843233"/>
                  <a:gd name="connsiteX4-379" fmla="*/ 52653 w 713435"/>
                  <a:gd name="connsiteY4-380" fmla="*/ 843233 h 843233"/>
                  <a:gd name="connsiteX5-381" fmla="*/ 426 w 713435"/>
                  <a:gd name="connsiteY5-382" fmla="*/ 75275 h 843233"/>
                  <a:gd name="connsiteX0-383" fmla="*/ 428 w 713437"/>
                  <a:gd name="connsiteY0-384" fmla="*/ 43175 h 811133"/>
                  <a:gd name="connsiteX1-385" fmla="*/ 642881 w 713437"/>
                  <a:gd name="connsiteY1-386" fmla="*/ 0 h 811133"/>
                  <a:gd name="connsiteX2-387" fmla="*/ 684480 w 713437"/>
                  <a:gd name="connsiteY2-388" fmla="*/ 325040 h 811133"/>
                  <a:gd name="connsiteX3-389" fmla="*/ 713437 w 713437"/>
                  <a:gd name="connsiteY3-390" fmla="*/ 702675 h 811133"/>
                  <a:gd name="connsiteX4-391" fmla="*/ 52655 w 713437"/>
                  <a:gd name="connsiteY4-392" fmla="*/ 811133 h 811133"/>
                  <a:gd name="connsiteX5-393" fmla="*/ 428 w 713437"/>
                  <a:gd name="connsiteY5-394" fmla="*/ 43175 h 811133"/>
                  <a:gd name="connsiteX0-395" fmla="*/ 408 w 715512"/>
                  <a:gd name="connsiteY0-396" fmla="*/ 57050 h 811133"/>
                  <a:gd name="connsiteX1-397" fmla="*/ 644956 w 715512"/>
                  <a:gd name="connsiteY1-398" fmla="*/ 0 h 811133"/>
                  <a:gd name="connsiteX2-399" fmla="*/ 686555 w 715512"/>
                  <a:gd name="connsiteY2-400" fmla="*/ 325040 h 811133"/>
                  <a:gd name="connsiteX3-401" fmla="*/ 715512 w 715512"/>
                  <a:gd name="connsiteY3-402" fmla="*/ 702675 h 811133"/>
                  <a:gd name="connsiteX4-403" fmla="*/ 54730 w 715512"/>
                  <a:gd name="connsiteY4-404" fmla="*/ 811133 h 811133"/>
                  <a:gd name="connsiteX5-405" fmla="*/ 408 w 715512"/>
                  <a:gd name="connsiteY5-406" fmla="*/ 57050 h 811133"/>
                  <a:gd name="connsiteX0-407" fmla="*/ 417 w 714620"/>
                  <a:gd name="connsiteY0-408" fmla="*/ 61401 h 811133"/>
                  <a:gd name="connsiteX1-409" fmla="*/ 644064 w 714620"/>
                  <a:gd name="connsiteY1-410" fmla="*/ 0 h 811133"/>
                  <a:gd name="connsiteX2-411" fmla="*/ 685663 w 714620"/>
                  <a:gd name="connsiteY2-412" fmla="*/ 325040 h 811133"/>
                  <a:gd name="connsiteX3-413" fmla="*/ 714620 w 714620"/>
                  <a:gd name="connsiteY3-414" fmla="*/ 702675 h 811133"/>
                  <a:gd name="connsiteX4-415" fmla="*/ 53838 w 714620"/>
                  <a:gd name="connsiteY4-416" fmla="*/ 811133 h 811133"/>
                  <a:gd name="connsiteX5-417" fmla="*/ 417 w 714620"/>
                  <a:gd name="connsiteY5-418" fmla="*/ 61401 h 811133"/>
                  <a:gd name="connsiteX0-419" fmla="*/ 134 w 817737"/>
                  <a:gd name="connsiteY0-420" fmla="*/ 0 h 845892"/>
                  <a:gd name="connsiteX1-421" fmla="*/ 747181 w 817737"/>
                  <a:gd name="connsiteY1-422" fmla="*/ 34759 h 845892"/>
                  <a:gd name="connsiteX2-423" fmla="*/ 788780 w 817737"/>
                  <a:gd name="connsiteY2-424" fmla="*/ 359799 h 845892"/>
                  <a:gd name="connsiteX3-425" fmla="*/ 817737 w 817737"/>
                  <a:gd name="connsiteY3-426" fmla="*/ 737434 h 845892"/>
                  <a:gd name="connsiteX4-427" fmla="*/ 156955 w 817737"/>
                  <a:gd name="connsiteY4-428" fmla="*/ 845892 h 845892"/>
                  <a:gd name="connsiteX5-429" fmla="*/ 134 w 817737"/>
                  <a:gd name="connsiteY5-430" fmla="*/ 0 h 845892"/>
                  <a:gd name="connsiteX0-431" fmla="*/ 134 w 817737"/>
                  <a:gd name="connsiteY0-432" fmla="*/ 34583 h 880475"/>
                  <a:gd name="connsiteX1-433" fmla="*/ 613512 w 817737"/>
                  <a:gd name="connsiteY1-434" fmla="*/ 1 h 880475"/>
                  <a:gd name="connsiteX2-435" fmla="*/ 788780 w 817737"/>
                  <a:gd name="connsiteY2-436" fmla="*/ 394382 h 880475"/>
                  <a:gd name="connsiteX3-437" fmla="*/ 817737 w 817737"/>
                  <a:gd name="connsiteY3-438" fmla="*/ 772017 h 880475"/>
                  <a:gd name="connsiteX4-439" fmla="*/ 156955 w 817737"/>
                  <a:gd name="connsiteY4-440" fmla="*/ 880475 h 880475"/>
                  <a:gd name="connsiteX5-441" fmla="*/ 134 w 817737"/>
                  <a:gd name="connsiteY5-442" fmla="*/ 34583 h 880475"/>
                  <a:gd name="connsiteX0-443" fmla="*/ 134 w 817737"/>
                  <a:gd name="connsiteY0-444" fmla="*/ 34582 h 880474"/>
                  <a:gd name="connsiteX1-445" fmla="*/ 613512 w 817737"/>
                  <a:gd name="connsiteY1-446" fmla="*/ 0 h 880474"/>
                  <a:gd name="connsiteX2-447" fmla="*/ 700507 w 817737"/>
                  <a:gd name="connsiteY2-448" fmla="*/ 458160 h 880474"/>
                  <a:gd name="connsiteX3-449" fmla="*/ 817737 w 817737"/>
                  <a:gd name="connsiteY3-450" fmla="*/ 772016 h 880474"/>
                  <a:gd name="connsiteX4-451" fmla="*/ 156955 w 817737"/>
                  <a:gd name="connsiteY4-452" fmla="*/ 880474 h 880474"/>
                  <a:gd name="connsiteX5-453" fmla="*/ 134 w 817737"/>
                  <a:gd name="connsiteY5-454" fmla="*/ 34582 h 880474"/>
                  <a:gd name="connsiteX0-455" fmla="*/ 134 w 783149"/>
                  <a:gd name="connsiteY0-456" fmla="*/ 34582 h 880474"/>
                  <a:gd name="connsiteX1-457" fmla="*/ 613512 w 783149"/>
                  <a:gd name="connsiteY1-458" fmla="*/ 0 h 880474"/>
                  <a:gd name="connsiteX2-459" fmla="*/ 700507 w 783149"/>
                  <a:gd name="connsiteY2-460" fmla="*/ 458160 h 880474"/>
                  <a:gd name="connsiteX3-461" fmla="*/ 783149 w 783149"/>
                  <a:gd name="connsiteY3-462" fmla="*/ 777902 h 880474"/>
                  <a:gd name="connsiteX4-463" fmla="*/ 156955 w 783149"/>
                  <a:gd name="connsiteY4-464" fmla="*/ 880474 h 880474"/>
                  <a:gd name="connsiteX5-465" fmla="*/ 134 w 783149"/>
                  <a:gd name="connsiteY5-466" fmla="*/ 34582 h 880474"/>
                  <a:gd name="connsiteX0-467" fmla="*/ 132 w 783147"/>
                  <a:gd name="connsiteY0-468" fmla="*/ 34582 h 896173"/>
                  <a:gd name="connsiteX1-469" fmla="*/ 613510 w 783147"/>
                  <a:gd name="connsiteY1-470" fmla="*/ 0 h 896173"/>
                  <a:gd name="connsiteX2-471" fmla="*/ 700505 w 783147"/>
                  <a:gd name="connsiteY2-472" fmla="*/ 458160 h 896173"/>
                  <a:gd name="connsiteX3-473" fmla="*/ 783147 w 783147"/>
                  <a:gd name="connsiteY3-474" fmla="*/ 777902 h 896173"/>
                  <a:gd name="connsiteX4-475" fmla="*/ 160195 w 783147"/>
                  <a:gd name="connsiteY4-476" fmla="*/ 896173 h 896173"/>
                  <a:gd name="connsiteX5-477" fmla="*/ 132 w 783147"/>
                  <a:gd name="connsiteY5-478" fmla="*/ 34582 h 896173"/>
                  <a:gd name="connsiteX0-479" fmla="*/ 144 w 783159"/>
                  <a:gd name="connsiteY0-480" fmla="*/ 34582 h 896173"/>
                  <a:gd name="connsiteX1-481" fmla="*/ 613522 w 783159"/>
                  <a:gd name="connsiteY1-482" fmla="*/ 0 h 896173"/>
                  <a:gd name="connsiteX2-483" fmla="*/ 700517 w 783159"/>
                  <a:gd name="connsiteY2-484" fmla="*/ 458160 h 896173"/>
                  <a:gd name="connsiteX3-485" fmla="*/ 783159 w 783159"/>
                  <a:gd name="connsiteY3-486" fmla="*/ 777902 h 896173"/>
                  <a:gd name="connsiteX4-487" fmla="*/ 160207 w 783159"/>
                  <a:gd name="connsiteY4-488" fmla="*/ 896173 h 896173"/>
                  <a:gd name="connsiteX5-489" fmla="*/ 144 w 783159"/>
                  <a:gd name="connsiteY5-490" fmla="*/ 34582 h 896173"/>
                  <a:gd name="connsiteX0-491" fmla="*/ 132 w 794678"/>
                  <a:gd name="connsiteY0-492" fmla="*/ 36545 h 896173"/>
                  <a:gd name="connsiteX1-493" fmla="*/ 625041 w 794678"/>
                  <a:gd name="connsiteY1-494" fmla="*/ 0 h 896173"/>
                  <a:gd name="connsiteX2-495" fmla="*/ 712036 w 794678"/>
                  <a:gd name="connsiteY2-496" fmla="*/ 458160 h 896173"/>
                  <a:gd name="connsiteX3-497" fmla="*/ 794678 w 794678"/>
                  <a:gd name="connsiteY3-498" fmla="*/ 777902 h 896173"/>
                  <a:gd name="connsiteX4-499" fmla="*/ 171726 w 794678"/>
                  <a:gd name="connsiteY4-500" fmla="*/ 896173 h 896173"/>
                  <a:gd name="connsiteX5-501" fmla="*/ 132 w 794678"/>
                  <a:gd name="connsiteY5-502" fmla="*/ 36545 h 896173"/>
                  <a:gd name="connsiteX0-503" fmla="*/ 140 w 794686"/>
                  <a:gd name="connsiteY0-504" fmla="*/ 36545 h 881456"/>
                  <a:gd name="connsiteX1-505" fmla="*/ 625049 w 794686"/>
                  <a:gd name="connsiteY1-506" fmla="*/ 0 h 881456"/>
                  <a:gd name="connsiteX2-507" fmla="*/ 712044 w 794686"/>
                  <a:gd name="connsiteY2-508" fmla="*/ 458160 h 881456"/>
                  <a:gd name="connsiteX3-509" fmla="*/ 794686 w 794686"/>
                  <a:gd name="connsiteY3-510" fmla="*/ 777902 h 881456"/>
                  <a:gd name="connsiteX4-511" fmla="*/ 162727 w 794686"/>
                  <a:gd name="connsiteY4-512" fmla="*/ 881455 h 881456"/>
                  <a:gd name="connsiteX5-513" fmla="*/ 140 w 794686"/>
                  <a:gd name="connsiteY5-514" fmla="*/ 36545 h 881456"/>
                  <a:gd name="connsiteX0-515" fmla="*/ 98 w 857333"/>
                  <a:gd name="connsiteY0-516" fmla="*/ 0 h 888411"/>
                  <a:gd name="connsiteX1-517" fmla="*/ 687696 w 857333"/>
                  <a:gd name="connsiteY1-518" fmla="*/ 6957 h 888411"/>
                  <a:gd name="connsiteX2-519" fmla="*/ 774691 w 857333"/>
                  <a:gd name="connsiteY2-520" fmla="*/ 465117 h 888411"/>
                  <a:gd name="connsiteX3-521" fmla="*/ 857333 w 857333"/>
                  <a:gd name="connsiteY3-522" fmla="*/ 784859 h 888411"/>
                  <a:gd name="connsiteX4-523" fmla="*/ 225374 w 857333"/>
                  <a:gd name="connsiteY4-524" fmla="*/ 888412 h 888411"/>
                  <a:gd name="connsiteX5-525" fmla="*/ 98 w 857333"/>
                  <a:gd name="connsiteY5-526" fmla="*/ 0 h 888411"/>
                  <a:gd name="connsiteX0-527" fmla="*/ 1 w 857236"/>
                  <a:gd name="connsiteY0-528" fmla="*/ 0 h 888412"/>
                  <a:gd name="connsiteX1-529" fmla="*/ 687599 w 857236"/>
                  <a:gd name="connsiteY1-530" fmla="*/ 6957 h 888412"/>
                  <a:gd name="connsiteX2-531" fmla="*/ 774594 w 857236"/>
                  <a:gd name="connsiteY2-532" fmla="*/ 465117 h 888412"/>
                  <a:gd name="connsiteX3-533" fmla="*/ 857236 w 857236"/>
                  <a:gd name="connsiteY3-534" fmla="*/ 784859 h 888412"/>
                  <a:gd name="connsiteX4-535" fmla="*/ 225277 w 857236"/>
                  <a:gd name="connsiteY4-536" fmla="*/ 888412 h 888412"/>
                  <a:gd name="connsiteX5-537" fmla="*/ 1 w 857236"/>
                  <a:gd name="connsiteY5-538" fmla="*/ 0 h 888412"/>
                  <a:gd name="connsiteX0-539" fmla="*/ -1 w 857234"/>
                  <a:gd name="connsiteY0-540" fmla="*/ 0 h 986205"/>
                  <a:gd name="connsiteX1-541" fmla="*/ 687597 w 857234"/>
                  <a:gd name="connsiteY1-542" fmla="*/ 6957 h 986205"/>
                  <a:gd name="connsiteX2-543" fmla="*/ 774592 w 857234"/>
                  <a:gd name="connsiteY2-544" fmla="*/ 465117 h 986205"/>
                  <a:gd name="connsiteX3-545" fmla="*/ 857234 w 857234"/>
                  <a:gd name="connsiteY3-546" fmla="*/ 784859 h 986205"/>
                  <a:gd name="connsiteX4-547" fmla="*/ 287245 w 857234"/>
                  <a:gd name="connsiteY4-548" fmla="*/ 986205 h 986205"/>
                  <a:gd name="connsiteX5-549" fmla="*/ -1 w 857234"/>
                  <a:gd name="connsiteY5-550" fmla="*/ 0 h 986205"/>
                  <a:gd name="connsiteX0-551" fmla="*/ 1 w 923529"/>
                  <a:gd name="connsiteY0-552" fmla="*/ 0 h 986205"/>
                  <a:gd name="connsiteX1-553" fmla="*/ 687599 w 923529"/>
                  <a:gd name="connsiteY1-554" fmla="*/ 6957 h 986205"/>
                  <a:gd name="connsiteX2-555" fmla="*/ 774594 w 923529"/>
                  <a:gd name="connsiteY2-556" fmla="*/ 465117 h 986205"/>
                  <a:gd name="connsiteX3-557" fmla="*/ 923530 w 923529"/>
                  <a:gd name="connsiteY3-558" fmla="*/ 816912 h 986205"/>
                  <a:gd name="connsiteX4-559" fmla="*/ 287247 w 923529"/>
                  <a:gd name="connsiteY4-560" fmla="*/ 986205 h 986205"/>
                  <a:gd name="connsiteX5-561" fmla="*/ 1 w 923529"/>
                  <a:gd name="connsiteY5-562" fmla="*/ 0 h 986205"/>
                  <a:gd name="connsiteX0-563" fmla="*/ -1 w 923529"/>
                  <a:gd name="connsiteY0-564" fmla="*/ 0 h 986205"/>
                  <a:gd name="connsiteX1-565" fmla="*/ 687597 w 923529"/>
                  <a:gd name="connsiteY1-566" fmla="*/ 6957 h 986205"/>
                  <a:gd name="connsiteX2-567" fmla="*/ 819628 w 923529"/>
                  <a:gd name="connsiteY2-568" fmla="*/ 452036 h 986205"/>
                  <a:gd name="connsiteX3-569" fmla="*/ 923528 w 923529"/>
                  <a:gd name="connsiteY3-570" fmla="*/ 816912 h 986205"/>
                  <a:gd name="connsiteX4-571" fmla="*/ 287245 w 923529"/>
                  <a:gd name="connsiteY4-572" fmla="*/ 986205 h 986205"/>
                  <a:gd name="connsiteX5-573" fmla="*/ -1 w 923529"/>
                  <a:gd name="connsiteY5-574" fmla="*/ 0 h 986205"/>
                  <a:gd name="connsiteX0-575" fmla="*/ 1 w 923529"/>
                  <a:gd name="connsiteY0-576" fmla="*/ 29020 h 1015225"/>
                  <a:gd name="connsiteX1-577" fmla="*/ 739843 w 923529"/>
                  <a:gd name="connsiteY1-578" fmla="*/ -1 h 1015225"/>
                  <a:gd name="connsiteX2-579" fmla="*/ 819630 w 923529"/>
                  <a:gd name="connsiteY2-580" fmla="*/ 481056 h 1015225"/>
                  <a:gd name="connsiteX3-581" fmla="*/ 923530 w 923529"/>
                  <a:gd name="connsiteY3-582" fmla="*/ 845932 h 1015225"/>
                  <a:gd name="connsiteX4-583" fmla="*/ 287247 w 923529"/>
                  <a:gd name="connsiteY4-584" fmla="*/ 1015225 h 1015225"/>
                  <a:gd name="connsiteX5-585" fmla="*/ 1 w 923529"/>
                  <a:gd name="connsiteY5-586" fmla="*/ 29020 h 1015225"/>
                  <a:gd name="connsiteX0-587" fmla="*/ -1 w 923529"/>
                  <a:gd name="connsiteY0-588" fmla="*/ 22808 h 1009013"/>
                  <a:gd name="connsiteX1-589" fmla="*/ 735157 w 923529"/>
                  <a:gd name="connsiteY1-590" fmla="*/ -1 h 1009013"/>
                  <a:gd name="connsiteX2-591" fmla="*/ 819628 w 923529"/>
                  <a:gd name="connsiteY2-592" fmla="*/ 474844 h 1009013"/>
                  <a:gd name="connsiteX3-593" fmla="*/ 923528 w 923529"/>
                  <a:gd name="connsiteY3-594" fmla="*/ 839720 h 1009013"/>
                  <a:gd name="connsiteX4-595" fmla="*/ 287245 w 923529"/>
                  <a:gd name="connsiteY4-596" fmla="*/ 1009013 h 1009013"/>
                  <a:gd name="connsiteX5-597" fmla="*/ -1 w 923529"/>
                  <a:gd name="connsiteY5-598" fmla="*/ 22808 h 1009013"/>
                  <a:gd name="connsiteX0-599" fmla="*/ 1 w 923529"/>
                  <a:gd name="connsiteY0-600" fmla="*/ 3597 h 989802"/>
                  <a:gd name="connsiteX1-601" fmla="*/ 739127 w 923529"/>
                  <a:gd name="connsiteY1-602" fmla="*/ 0 h 989802"/>
                  <a:gd name="connsiteX2-603" fmla="*/ 819630 w 923529"/>
                  <a:gd name="connsiteY2-604" fmla="*/ 455633 h 989802"/>
                  <a:gd name="connsiteX3-605" fmla="*/ 923530 w 923529"/>
                  <a:gd name="connsiteY3-606" fmla="*/ 820509 h 989802"/>
                  <a:gd name="connsiteX4-607" fmla="*/ 287247 w 923529"/>
                  <a:gd name="connsiteY4-608" fmla="*/ 989802 h 989802"/>
                  <a:gd name="connsiteX5-609" fmla="*/ 1 w 923529"/>
                  <a:gd name="connsiteY5-610" fmla="*/ 3597 h 98980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41" y="connsiteY5-142"/>
                  </a:cxn>
                </a:cxnLst>
                <a:rect l="l" t="t" r="r" b="b"/>
                <a:pathLst>
                  <a:path w="923529" h="989802">
                    <a:moveTo>
                      <a:pt x="1" y="3597"/>
                    </a:moveTo>
                    <a:lnTo>
                      <a:pt x="739127" y="0"/>
                    </a:lnTo>
                    <a:cubicBezTo>
                      <a:pt x="752751" y="136250"/>
                      <a:pt x="806006" y="319383"/>
                      <a:pt x="819630" y="455633"/>
                    </a:cubicBezTo>
                    <a:lnTo>
                      <a:pt x="923530" y="820509"/>
                    </a:lnTo>
                    <a:lnTo>
                      <a:pt x="287247" y="989802"/>
                    </a:lnTo>
                    <a:cubicBezTo>
                      <a:pt x="260317" y="678891"/>
                      <a:pt x="89165" y="376169"/>
                      <a:pt x="1" y="3597"/>
                    </a:cubicBezTo>
                    <a:close/>
                  </a:path>
                </a:pathLst>
              </a:custGeom>
              <a:solidFill>
                <a:srgbClr val="C7B199"/>
              </a:solidFill>
              <a:ln>
                <a:solidFill>
                  <a:srgbClr val="C6B1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350" noProof="1"/>
              </a:p>
            </p:txBody>
          </p:sp>
          <p:sp>
            <p:nvSpPr>
              <p:cNvPr id="47" name="等腰三角形 46"/>
              <p:cNvSpPr/>
              <p:nvPr/>
            </p:nvSpPr>
            <p:spPr>
              <a:xfrm rot="15027126">
                <a:off x="2420953" y="2236688"/>
                <a:ext cx="266623" cy="237337"/>
              </a:xfrm>
              <a:prstGeom prst="triangle">
                <a:avLst/>
              </a:prstGeom>
              <a:solidFill>
                <a:srgbClr val="784D70"/>
              </a:solidFill>
              <a:ln>
                <a:solidFill>
                  <a:srgbClr val="7B50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350" noProof="1"/>
              </a:p>
            </p:txBody>
          </p:sp>
          <p:sp>
            <p:nvSpPr>
              <p:cNvPr id="48" name="等腰三角形 47"/>
              <p:cNvSpPr/>
              <p:nvPr/>
            </p:nvSpPr>
            <p:spPr>
              <a:xfrm rot="15278311">
                <a:off x="2329588" y="1973215"/>
                <a:ext cx="266623" cy="235237"/>
              </a:xfrm>
              <a:prstGeom prst="triangle">
                <a:avLst/>
              </a:prstGeom>
              <a:solidFill>
                <a:srgbClr val="784D70"/>
              </a:solidFill>
              <a:ln>
                <a:solidFill>
                  <a:srgbClr val="7B50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350" noProof="1"/>
              </a:p>
            </p:txBody>
          </p:sp>
          <p:sp>
            <p:nvSpPr>
              <p:cNvPr id="49" name="等腰三角形 48"/>
              <p:cNvSpPr/>
              <p:nvPr/>
            </p:nvSpPr>
            <p:spPr>
              <a:xfrm rot="15046664">
                <a:off x="2510218" y="2495962"/>
                <a:ext cx="266622" cy="235237"/>
              </a:xfrm>
              <a:prstGeom prst="triangle">
                <a:avLst/>
              </a:prstGeom>
              <a:solidFill>
                <a:srgbClr val="784D70"/>
              </a:solidFill>
              <a:ln>
                <a:solidFill>
                  <a:srgbClr val="7B50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350" noProof="1"/>
              </a:p>
            </p:txBody>
          </p:sp>
          <p:sp>
            <p:nvSpPr>
              <p:cNvPr id="50" name="等腰三角形 49"/>
              <p:cNvSpPr/>
              <p:nvPr/>
            </p:nvSpPr>
            <p:spPr>
              <a:xfrm rot="5844482">
                <a:off x="2989093" y="2233539"/>
                <a:ext cx="266623" cy="235237"/>
              </a:xfrm>
              <a:prstGeom prst="triangle">
                <a:avLst/>
              </a:prstGeom>
              <a:solidFill>
                <a:srgbClr val="EA6178"/>
              </a:solidFill>
              <a:ln>
                <a:solidFill>
                  <a:srgbClr val="EA61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350" noProof="1"/>
              </a:p>
            </p:txBody>
          </p:sp>
          <p:sp>
            <p:nvSpPr>
              <p:cNvPr id="51" name="等腰三角形 50"/>
              <p:cNvSpPr/>
              <p:nvPr/>
            </p:nvSpPr>
            <p:spPr>
              <a:xfrm rot="6486391">
                <a:off x="2935536" y="2532701"/>
                <a:ext cx="266622" cy="237338"/>
              </a:xfrm>
              <a:prstGeom prst="triangle">
                <a:avLst/>
              </a:prstGeom>
              <a:solidFill>
                <a:srgbClr val="EA6178"/>
              </a:solidFill>
              <a:ln>
                <a:solidFill>
                  <a:srgbClr val="EA61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350" noProof="1"/>
              </a:p>
            </p:txBody>
          </p:sp>
          <p:sp>
            <p:nvSpPr>
              <p:cNvPr id="52" name="矩形 51"/>
              <p:cNvSpPr/>
              <p:nvPr/>
            </p:nvSpPr>
            <p:spPr>
              <a:xfrm rot="18867036">
                <a:off x="2679308" y="2837839"/>
                <a:ext cx="323306" cy="44792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/>
                <a:r>
                  <a:rPr lang="zh-CN" altLang="en-US" sz="1050" noProof="1">
                    <a:ln w="0"/>
                    <a:solidFill>
                      <a:srgbClr val="865B3E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勤</a:t>
                </a:r>
                <a:endParaRPr lang="zh-CN" altLang="en-US" sz="1050" noProof="1">
                  <a:ln w="0"/>
                  <a:solidFill>
                    <a:srgbClr val="865B3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 rot="20342484">
                <a:off x="2704439" y="3434167"/>
                <a:ext cx="321350" cy="44772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/>
                <a:r>
                  <a:rPr lang="zh-CN" altLang="en-US" sz="1050" noProof="1">
                    <a:ln w="0"/>
                    <a:solidFill>
                      <a:srgbClr val="865B3E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努</a:t>
                </a:r>
                <a:endParaRPr lang="zh-CN" altLang="en-US" sz="1050" noProof="1">
                  <a:ln w="0"/>
                  <a:solidFill>
                    <a:srgbClr val="865B3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 rot="1323616">
                <a:off x="2651930" y="3138153"/>
                <a:ext cx="323451" cy="44772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/>
                <a:r>
                  <a:rPr lang="zh-CN" altLang="en-US" sz="1050" noProof="1">
                    <a:ln w="0"/>
                    <a:solidFill>
                      <a:srgbClr val="865B3E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奋</a:t>
                </a:r>
                <a:endParaRPr lang="zh-CN" altLang="en-US" sz="1050" noProof="1">
                  <a:ln w="0"/>
                  <a:solidFill>
                    <a:srgbClr val="865B3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 rot="20342484">
                <a:off x="297455" y="3851947"/>
                <a:ext cx="323451" cy="44772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/>
                <a:endParaRPr lang="zh-CN" altLang="en-US" sz="1050" noProof="1">
                  <a:ln w="0"/>
                  <a:solidFill>
                    <a:srgbClr val="865B3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 rot="20342484">
                <a:off x="2609924" y="3807858"/>
                <a:ext cx="323451" cy="44772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/>
                <a:r>
                  <a:rPr lang="zh-CN" altLang="en-US" sz="1050" noProof="1">
                    <a:ln w="0"/>
                    <a:solidFill>
                      <a:srgbClr val="865B3E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力</a:t>
                </a:r>
                <a:endParaRPr lang="zh-CN" altLang="en-US" sz="1050" noProof="1">
                  <a:ln w="0"/>
                  <a:solidFill>
                    <a:srgbClr val="865B3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23" name="流程图: 接点 22"/>
            <p:cNvSpPr/>
            <p:nvPr/>
          </p:nvSpPr>
          <p:spPr>
            <a:xfrm>
              <a:off x="1404931" y="4495168"/>
              <a:ext cx="71411" cy="71379"/>
            </a:xfrm>
            <a:prstGeom prst="flowChartConnector">
              <a:avLst/>
            </a:prstGeom>
            <a:solidFill>
              <a:srgbClr val="B5DF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350" noProof="1"/>
            </a:p>
          </p:txBody>
        </p:sp>
        <p:sp>
          <p:nvSpPr>
            <p:cNvPr id="24" name="流程图: 接点 23"/>
            <p:cNvSpPr/>
            <p:nvPr/>
          </p:nvSpPr>
          <p:spPr>
            <a:xfrm>
              <a:off x="1738883" y="2693892"/>
              <a:ext cx="73512" cy="71379"/>
            </a:xfrm>
            <a:prstGeom prst="flowChartConnector">
              <a:avLst/>
            </a:prstGeom>
            <a:solidFill>
              <a:srgbClr val="B5DF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350" noProof="1"/>
            </a:p>
          </p:txBody>
        </p:sp>
        <p:sp>
          <p:nvSpPr>
            <p:cNvPr id="25" name="流程图: 接点 24"/>
            <p:cNvSpPr/>
            <p:nvPr/>
          </p:nvSpPr>
          <p:spPr>
            <a:xfrm>
              <a:off x="1203299" y="4392299"/>
              <a:ext cx="73511" cy="73478"/>
            </a:xfrm>
            <a:prstGeom prst="flowChartConnector">
              <a:avLst/>
            </a:prstGeom>
            <a:solidFill>
              <a:srgbClr val="B5DF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350" noProof="1"/>
            </a:p>
          </p:txBody>
        </p:sp>
        <p:sp>
          <p:nvSpPr>
            <p:cNvPr id="26" name="流程图: 接点 25"/>
            <p:cNvSpPr/>
            <p:nvPr/>
          </p:nvSpPr>
          <p:spPr>
            <a:xfrm>
              <a:off x="1770389" y="2326499"/>
              <a:ext cx="71411" cy="71379"/>
            </a:xfrm>
            <a:prstGeom prst="flowChartConnector">
              <a:avLst/>
            </a:prstGeom>
            <a:solidFill>
              <a:srgbClr val="B5DF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350" noProof="1"/>
            </a:p>
          </p:txBody>
        </p:sp>
        <p:sp>
          <p:nvSpPr>
            <p:cNvPr id="27" name="流程图: 接点 26"/>
            <p:cNvSpPr/>
            <p:nvPr/>
          </p:nvSpPr>
          <p:spPr>
            <a:xfrm>
              <a:off x="1037372" y="2420971"/>
              <a:ext cx="73512" cy="73479"/>
            </a:xfrm>
            <a:prstGeom prst="flowChartConnector">
              <a:avLst/>
            </a:prstGeom>
            <a:solidFill>
              <a:srgbClr val="B5DF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350" noProof="1"/>
            </a:p>
          </p:txBody>
        </p:sp>
        <p:sp>
          <p:nvSpPr>
            <p:cNvPr id="28" name="流程图: 接点 27"/>
            <p:cNvSpPr/>
            <p:nvPr/>
          </p:nvSpPr>
          <p:spPr>
            <a:xfrm>
              <a:off x="1123486" y="2704390"/>
              <a:ext cx="71411" cy="71379"/>
            </a:xfrm>
            <a:prstGeom prst="flowChartConnector">
              <a:avLst/>
            </a:prstGeom>
            <a:solidFill>
              <a:srgbClr val="B5DF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350" noProof="1"/>
            </a:p>
          </p:txBody>
        </p:sp>
        <p:sp>
          <p:nvSpPr>
            <p:cNvPr id="29" name="流程图: 接点 28"/>
            <p:cNvSpPr/>
            <p:nvPr/>
          </p:nvSpPr>
          <p:spPr>
            <a:xfrm>
              <a:off x="1222201" y="2985708"/>
              <a:ext cx="71411" cy="71379"/>
            </a:xfrm>
            <a:prstGeom prst="flowChartConnector">
              <a:avLst/>
            </a:prstGeom>
            <a:solidFill>
              <a:srgbClr val="B5DF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350" noProof="1"/>
            </a:p>
          </p:txBody>
        </p:sp>
      </p:grpSp>
      <p:sp>
        <p:nvSpPr>
          <p:cNvPr id="57" name="标题 3"/>
          <p:cNvSpPr txBox="1"/>
          <p:nvPr/>
        </p:nvSpPr>
        <p:spPr>
          <a:xfrm>
            <a:off x="2370681" y="2545988"/>
            <a:ext cx="4394473" cy="530915"/>
          </a:xfrm>
          <a:prstGeom prst="rect">
            <a:avLst/>
          </a:prstGeom>
        </p:spPr>
        <p:txBody>
          <a:bodyPr spcFirstLastPara="1" wrap="none" numCol="1">
            <a:prstTxWarp prst="textArchUp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5400" b="1" dirty="0">
                <a:solidFill>
                  <a:schemeClr val="accent1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第一课    白鹭</a:t>
            </a:r>
            <a:endParaRPr lang="zh-CN" altLang="en-US" sz="5400" b="1" dirty="0">
              <a:solidFill>
                <a:schemeClr val="accent1">
                  <a:lumMod val="7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graphicFrame>
        <p:nvGraphicFramePr>
          <p:cNvPr id="59" name="对象 58"/>
          <p:cNvGraphicFramePr>
            <a:graphicFrameLocks noChangeAspect="1"/>
          </p:cNvGraphicFramePr>
          <p:nvPr/>
        </p:nvGraphicFramePr>
        <p:xfrm>
          <a:off x="0" y="19005"/>
          <a:ext cx="9135839" cy="59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mage" r:id="rId7" imgW="9086850" imgH="590550" progId="Photoshop.Image.12">
                  <p:embed/>
                </p:oleObj>
              </mc:Choice>
              <mc:Fallback>
                <p:oleObj name="Image" r:id="rId7" imgW="9086850" imgH="590550" progId="Photoshop.Image.12">
                  <p:embed/>
                  <p:pic>
                    <p:nvPicPr>
                      <p:cNvPr id="0" name="图片 103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19005"/>
                        <a:ext cx="9135839" cy="593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文本框 59"/>
          <p:cNvSpPr txBox="1"/>
          <p:nvPr/>
        </p:nvSpPr>
        <p:spPr>
          <a:xfrm>
            <a:off x="388020" y="109199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/>
            <a:r>
              <a:rPr lang="zh-CN" altLang="en-US" sz="2000" b="1" noProof="1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部</a:t>
            </a:r>
            <a:r>
              <a:rPr lang="zh-CN" altLang="en-US" sz="2000" b="1" noProof="1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编版小学语文五年级上册</a:t>
            </a:r>
            <a:endParaRPr lang="zh-CN" altLang="en-US" sz="2000" b="1" noProof="1"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7"/>
          <p:cNvGraphicFramePr>
            <a:graphicFrameLocks noGrp="1"/>
          </p:cNvGraphicFramePr>
          <p:nvPr/>
        </p:nvGraphicFramePr>
        <p:xfrm>
          <a:off x="5478463" y="133985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Freeform 38"/>
          <p:cNvSpPr/>
          <p:nvPr/>
        </p:nvSpPr>
        <p:spPr bwMode="auto">
          <a:xfrm>
            <a:off x="6445250" y="2333625"/>
            <a:ext cx="104775" cy="893763"/>
          </a:xfrm>
          <a:custGeom>
            <a:avLst/>
            <a:gdLst>
              <a:gd name="T0" fmla="*/ 2147483647 w 165"/>
              <a:gd name="T1" fmla="*/ 2147483647 h 1407"/>
              <a:gd name="T2" fmla="*/ 2147483647 w 165"/>
              <a:gd name="T3" fmla="*/ 2147483647 h 1407"/>
              <a:gd name="T4" fmla="*/ 0 w 165"/>
              <a:gd name="T5" fmla="*/ 2147483647 h 1407"/>
              <a:gd name="T6" fmla="*/ 0 w 165"/>
              <a:gd name="T7" fmla="*/ 2147483647 h 1407"/>
              <a:gd name="T8" fmla="*/ 0 w 165"/>
              <a:gd name="T9" fmla="*/ 2147483647 h 1407"/>
              <a:gd name="T10" fmla="*/ 0 w 165"/>
              <a:gd name="T11" fmla="*/ 2147483647 h 1407"/>
              <a:gd name="T12" fmla="*/ 0 w 165"/>
              <a:gd name="T13" fmla="*/ 2147483647 h 1407"/>
              <a:gd name="T14" fmla="*/ 2147483647 w 165"/>
              <a:gd name="T15" fmla="*/ 2147483647 h 1407"/>
              <a:gd name="T16" fmla="*/ 2147483647 w 165"/>
              <a:gd name="T17" fmla="*/ 0 h 1407"/>
              <a:gd name="T18" fmla="*/ 2147483647 w 165"/>
              <a:gd name="T19" fmla="*/ 0 h 1407"/>
              <a:gd name="T20" fmla="*/ 2147483647 w 165"/>
              <a:gd name="T21" fmla="*/ 0 h 1407"/>
              <a:gd name="T22" fmla="*/ 2147483647 w 165"/>
              <a:gd name="T23" fmla="*/ 0 h 1407"/>
              <a:gd name="T24" fmla="*/ 2147483647 w 165"/>
              <a:gd name="T25" fmla="*/ 0 h 1407"/>
              <a:gd name="T26" fmla="*/ 2147483647 w 165"/>
              <a:gd name="T27" fmla="*/ 2147483647 h 1407"/>
              <a:gd name="T28" fmla="*/ 2147483647 w 165"/>
              <a:gd name="T29" fmla="*/ 2147483647 h 1407"/>
              <a:gd name="T30" fmla="*/ 2147483647 w 165"/>
              <a:gd name="T31" fmla="*/ 2147483647 h 1407"/>
              <a:gd name="T32" fmla="*/ 2147483647 w 165"/>
              <a:gd name="T33" fmla="*/ 2147483647 h 1407"/>
              <a:gd name="T34" fmla="*/ 2147483647 w 165"/>
              <a:gd name="T35" fmla="*/ 2147483647 h 1407"/>
              <a:gd name="T36" fmla="*/ 2147483647 w 165"/>
              <a:gd name="T37" fmla="*/ 2147483647 h 1407"/>
              <a:gd name="T38" fmla="*/ 2147483647 w 165"/>
              <a:gd name="T39" fmla="*/ 2147483647 h 1407"/>
              <a:gd name="T40" fmla="*/ 2147483647 w 165"/>
              <a:gd name="T41" fmla="*/ 2147483647 h 1407"/>
              <a:gd name="T42" fmla="*/ 2147483647 w 165"/>
              <a:gd name="T43" fmla="*/ 2147483647 h 1407"/>
              <a:gd name="T44" fmla="*/ 2147483647 w 165"/>
              <a:gd name="T45" fmla="*/ 2147483647 h 1407"/>
              <a:gd name="T46" fmla="*/ 2147483647 w 165"/>
              <a:gd name="T47" fmla="*/ 2147483647 h 1407"/>
              <a:gd name="T48" fmla="*/ 2147483647 w 165"/>
              <a:gd name="T49" fmla="*/ 2147483647 h 1407"/>
              <a:gd name="T50" fmla="*/ 2147483647 w 165"/>
              <a:gd name="T51" fmla="*/ 2147483647 h 1407"/>
              <a:gd name="T52" fmla="*/ 2147483647 w 165"/>
              <a:gd name="T53" fmla="*/ 2147483647 h 1407"/>
              <a:gd name="T54" fmla="*/ 2147483647 w 165"/>
              <a:gd name="T55" fmla="*/ 2147483647 h 1407"/>
              <a:gd name="T56" fmla="*/ 2147483647 w 165"/>
              <a:gd name="T57" fmla="*/ 2147483647 h 1407"/>
              <a:gd name="T58" fmla="*/ 2147483647 w 165"/>
              <a:gd name="T59" fmla="*/ 2147483647 h 1407"/>
              <a:gd name="T60" fmla="*/ 2147483647 w 165"/>
              <a:gd name="T61" fmla="*/ 2147483647 h 1407"/>
              <a:gd name="T62" fmla="*/ 2147483647 w 165"/>
              <a:gd name="T63" fmla="*/ 2147483647 h 1407"/>
              <a:gd name="T64" fmla="*/ 2147483647 w 165"/>
              <a:gd name="T65" fmla="*/ 2147483647 h 1407"/>
              <a:gd name="T66" fmla="*/ 2147483647 w 165"/>
              <a:gd name="T67" fmla="*/ 2147483647 h 1407"/>
              <a:gd name="T68" fmla="*/ 2147483647 w 165"/>
              <a:gd name="T69" fmla="*/ 2147483647 h 1407"/>
              <a:gd name="T70" fmla="*/ 2147483647 w 165"/>
              <a:gd name="T71" fmla="*/ 2147483647 h 140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65"/>
              <a:gd name="T109" fmla="*/ 0 h 1407"/>
              <a:gd name="T110" fmla="*/ 165 w 165"/>
              <a:gd name="T111" fmla="*/ 1407 h 140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65" h="1407">
                <a:moveTo>
                  <a:pt x="12" y="304"/>
                </a:moveTo>
                <a:lnTo>
                  <a:pt x="12" y="241"/>
                </a:lnTo>
                <a:lnTo>
                  <a:pt x="0" y="190"/>
                </a:lnTo>
                <a:lnTo>
                  <a:pt x="0" y="139"/>
                </a:lnTo>
                <a:lnTo>
                  <a:pt x="0" y="89"/>
                </a:lnTo>
                <a:lnTo>
                  <a:pt x="0" y="63"/>
                </a:lnTo>
                <a:lnTo>
                  <a:pt x="0" y="38"/>
                </a:lnTo>
                <a:lnTo>
                  <a:pt x="12" y="13"/>
                </a:lnTo>
                <a:lnTo>
                  <a:pt x="12" y="0"/>
                </a:lnTo>
                <a:lnTo>
                  <a:pt x="25" y="0"/>
                </a:lnTo>
                <a:lnTo>
                  <a:pt x="38" y="0"/>
                </a:lnTo>
                <a:lnTo>
                  <a:pt x="63" y="0"/>
                </a:lnTo>
                <a:lnTo>
                  <a:pt x="76" y="13"/>
                </a:lnTo>
                <a:lnTo>
                  <a:pt x="101" y="13"/>
                </a:lnTo>
                <a:lnTo>
                  <a:pt x="139" y="25"/>
                </a:lnTo>
                <a:lnTo>
                  <a:pt x="165" y="25"/>
                </a:lnTo>
                <a:lnTo>
                  <a:pt x="165" y="1407"/>
                </a:lnTo>
                <a:lnTo>
                  <a:pt x="50" y="1407"/>
                </a:lnTo>
                <a:lnTo>
                  <a:pt x="50" y="1305"/>
                </a:lnTo>
                <a:lnTo>
                  <a:pt x="50" y="1204"/>
                </a:lnTo>
                <a:lnTo>
                  <a:pt x="38" y="1115"/>
                </a:lnTo>
                <a:lnTo>
                  <a:pt x="38" y="1026"/>
                </a:lnTo>
                <a:lnTo>
                  <a:pt x="38" y="938"/>
                </a:lnTo>
                <a:lnTo>
                  <a:pt x="38" y="862"/>
                </a:lnTo>
                <a:lnTo>
                  <a:pt x="38" y="786"/>
                </a:lnTo>
                <a:lnTo>
                  <a:pt x="38" y="710"/>
                </a:lnTo>
                <a:lnTo>
                  <a:pt x="38" y="646"/>
                </a:lnTo>
                <a:lnTo>
                  <a:pt x="25" y="583"/>
                </a:lnTo>
                <a:lnTo>
                  <a:pt x="25" y="532"/>
                </a:lnTo>
                <a:lnTo>
                  <a:pt x="25" y="482"/>
                </a:lnTo>
                <a:lnTo>
                  <a:pt x="25" y="431"/>
                </a:lnTo>
                <a:lnTo>
                  <a:pt x="12" y="380"/>
                </a:lnTo>
                <a:lnTo>
                  <a:pt x="12" y="342"/>
                </a:lnTo>
                <a:lnTo>
                  <a:pt x="12" y="30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4" name="Freeform 39"/>
          <p:cNvSpPr/>
          <p:nvPr/>
        </p:nvSpPr>
        <p:spPr bwMode="auto">
          <a:xfrm>
            <a:off x="6494463" y="2270125"/>
            <a:ext cx="581025" cy="900113"/>
          </a:xfrm>
          <a:custGeom>
            <a:avLst/>
            <a:gdLst>
              <a:gd name="T0" fmla="*/ 2147483647 w 916"/>
              <a:gd name="T1" fmla="*/ 2147483647 h 1419"/>
              <a:gd name="T2" fmla="*/ 2147483647 w 916"/>
              <a:gd name="T3" fmla="*/ 2147483647 h 1419"/>
              <a:gd name="T4" fmla="*/ 2147483647 w 916"/>
              <a:gd name="T5" fmla="*/ 2147483647 h 1419"/>
              <a:gd name="T6" fmla="*/ 2147483647 w 916"/>
              <a:gd name="T7" fmla="*/ 2147483647 h 1419"/>
              <a:gd name="T8" fmla="*/ 2147483647 w 916"/>
              <a:gd name="T9" fmla="*/ 2147483647 h 1419"/>
              <a:gd name="T10" fmla="*/ 2147483647 w 916"/>
              <a:gd name="T11" fmla="*/ 2147483647 h 1419"/>
              <a:gd name="T12" fmla="*/ 2147483647 w 916"/>
              <a:gd name="T13" fmla="*/ 2147483647 h 1419"/>
              <a:gd name="T14" fmla="*/ 2147483647 w 916"/>
              <a:gd name="T15" fmla="*/ 2147483647 h 1419"/>
              <a:gd name="T16" fmla="*/ 2147483647 w 916"/>
              <a:gd name="T17" fmla="*/ 2147483647 h 1419"/>
              <a:gd name="T18" fmla="*/ 2147483647 w 916"/>
              <a:gd name="T19" fmla="*/ 2147483647 h 1419"/>
              <a:gd name="T20" fmla="*/ 2147483647 w 916"/>
              <a:gd name="T21" fmla="*/ 2147483647 h 1419"/>
              <a:gd name="T22" fmla="*/ 2147483647 w 916"/>
              <a:gd name="T23" fmla="*/ 2147483647 h 1419"/>
              <a:gd name="T24" fmla="*/ 2147483647 w 916"/>
              <a:gd name="T25" fmla="*/ 2147483647 h 1419"/>
              <a:gd name="T26" fmla="*/ 2147483647 w 916"/>
              <a:gd name="T27" fmla="*/ 2147483647 h 1419"/>
              <a:gd name="T28" fmla="*/ 2147483647 w 916"/>
              <a:gd name="T29" fmla="*/ 2147483647 h 1419"/>
              <a:gd name="T30" fmla="*/ 2147483647 w 916"/>
              <a:gd name="T31" fmla="*/ 2147483647 h 1419"/>
              <a:gd name="T32" fmla="*/ 2147483647 w 916"/>
              <a:gd name="T33" fmla="*/ 2147483647 h 1419"/>
              <a:gd name="T34" fmla="*/ 2147483647 w 916"/>
              <a:gd name="T35" fmla="*/ 2147483647 h 1419"/>
              <a:gd name="T36" fmla="*/ 2147483647 w 916"/>
              <a:gd name="T37" fmla="*/ 2147483647 h 1419"/>
              <a:gd name="T38" fmla="*/ 2147483647 w 916"/>
              <a:gd name="T39" fmla="*/ 2147483647 h 1419"/>
              <a:gd name="T40" fmla="*/ 2147483647 w 916"/>
              <a:gd name="T41" fmla="*/ 2147483647 h 1419"/>
              <a:gd name="T42" fmla="*/ 2147483647 w 916"/>
              <a:gd name="T43" fmla="*/ 2147483647 h 1419"/>
              <a:gd name="T44" fmla="*/ 2147483647 w 916"/>
              <a:gd name="T45" fmla="*/ 2147483647 h 1419"/>
              <a:gd name="T46" fmla="*/ 2147483647 w 916"/>
              <a:gd name="T47" fmla="*/ 2147483647 h 1419"/>
              <a:gd name="T48" fmla="*/ 2147483647 w 916"/>
              <a:gd name="T49" fmla="*/ 2147483647 h 1419"/>
              <a:gd name="T50" fmla="*/ 2147483647 w 916"/>
              <a:gd name="T51" fmla="*/ 2147483647 h 1419"/>
              <a:gd name="T52" fmla="*/ 2147483647 w 916"/>
              <a:gd name="T53" fmla="*/ 2147483647 h 1419"/>
              <a:gd name="T54" fmla="*/ 2147483647 w 916"/>
              <a:gd name="T55" fmla="*/ 2147483647 h 1419"/>
              <a:gd name="T56" fmla="*/ 2147483647 w 916"/>
              <a:gd name="T57" fmla="*/ 2147483647 h 1419"/>
              <a:gd name="T58" fmla="*/ 2147483647 w 916"/>
              <a:gd name="T59" fmla="*/ 2147483647 h 1419"/>
              <a:gd name="T60" fmla="*/ 2147483647 w 916"/>
              <a:gd name="T61" fmla="*/ 2147483647 h 1419"/>
              <a:gd name="T62" fmla="*/ 2147483647 w 916"/>
              <a:gd name="T63" fmla="*/ 2147483647 h 1419"/>
              <a:gd name="T64" fmla="*/ 2147483647 w 916"/>
              <a:gd name="T65" fmla="*/ 2147483647 h 1419"/>
              <a:gd name="T66" fmla="*/ 2147483647 w 916"/>
              <a:gd name="T67" fmla="*/ 2147483647 h 1419"/>
              <a:gd name="T68" fmla="*/ 2147483647 w 916"/>
              <a:gd name="T69" fmla="*/ 2147483647 h 1419"/>
              <a:gd name="T70" fmla="*/ 2147483647 w 916"/>
              <a:gd name="T71" fmla="*/ 2147483647 h 1419"/>
              <a:gd name="T72" fmla="*/ 0 w 916"/>
              <a:gd name="T73" fmla="*/ 2147483647 h 1419"/>
              <a:gd name="T74" fmla="*/ 2147483647 w 916"/>
              <a:gd name="T75" fmla="*/ 2147483647 h 1419"/>
              <a:gd name="T76" fmla="*/ 2147483647 w 916"/>
              <a:gd name="T77" fmla="*/ 2147483647 h 1419"/>
              <a:gd name="T78" fmla="*/ 2147483647 w 916"/>
              <a:gd name="T79" fmla="*/ 2147483647 h 1419"/>
              <a:gd name="T80" fmla="*/ 2147483647 w 916"/>
              <a:gd name="T81" fmla="*/ 2147483647 h 1419"/>
              <a:gd name="T82" fmla="*/ 2147483647 w 916"/>
              <a:gd name="T83" fmla="*/ 2147483647 h 1419"/>
              <a:gd name="T84" fmla="*/ 2147483647 w 916"/>
              <a:gd name="T85" fmla="*/ 2147483647 h 1419"/>
              <a:gd name="T86" fmla="*/ 2147483647 w 916"/>
              <a:gd name="T87" fmla="*/ 2147483647 h 1419"/>
              <a:gd name="T88" fmla="*/ 2147483647 w 916"/>
              <a:gd name="T89" fmla="*/ 2147483647 h 1419"/>
              <a:gd name="T90" fmla="*/ 2147483647 w 916"/>
              <a:gd name="T91" fmla="*/ 2147483647 h 1419"/>
              <a:gd name="T92" fmla="*/ 2147483647 w 916"/>
              <a:gd name="T93" fmla="*/ 2147483647 h 1419"/>
              <a:gd name="T94" fmla="*/ 2147483647 w 916"/>
              <a:gd name="T95" fmla="*/ 2147483647 h 14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916"/>
              <a:gd name="T145" fmla="*/ 0 h 1419"/>
              <a:gd name="T146" fmla="*/ 916 w 916"/>
              <a:gd name="T147" fmla="*/ 1419 h 141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916" h="1419">
                <a:moveTo>
                  <a:pt x="801" y="88"/>
                </a:moveTo>
                <a:lnTo>
                  <a:pt x="827" y="101"/>
                </a:lnTo>
                <a:lnTo>
                  <a:pt x="840" y="114"/>
                </a:lnTo>
                <a:lnTo>
                  <a:pt x="865" y="126"/>
                </a:lnTo>
                <a:lnTo>
                  <a:pt x="878" y="139"/>
                </a:lnTo>
                <a:lnTo>
                  <a:pt x="890" y="139"/>
                </a:lnTo>
                <a:lnTo>
                  <a:pt x="903" y="152"/>
                </a:lnTo>
                <a:lnTo>
                  <a:pt x="903" y="164"/>
                </a:lnTo>
                <a:lnTo>
                  <a:pt x="916" y="164"/>
                </a:lnTo>
                <a:lnTo>
                  <a:pt x="916" y="190"/>
                </a:lnTo>
                <a:lnTo>
                  <a:pt x="903" y="202"/>
                </a:lnTo>
                <a:lnTo>
                  <a:pt x="890" y="215"/>
                </a:lnTo>
                <a:lnTo>
                  <a:pt x="865" y="240"/>
                </a:lnTo>
                <a:lnTo>
                  <a:pt x="865" y="253"/>
                </a:lnTo>
                <a:lnTo>
                  <a:pt x="852" y="266"/>
                </a:lnTo>
                <a:lnTo>
                  <a:pt x="852" y="291"/>
                </a:lnTo>
                <a:lnTo>
                  <a:pt x="840" y="329"/>
                </a:lnTo>
                <a:lnTo>
                  <a:pt x="840" y="367"/>
                </a:lnTo>
                <a:lnTo>
                  <a:pt x="840" y="418"/>
                </a:lnTo>
                <a:lnTo>
                  <a:pt x="827" y="481"/>
                </a:lnTo>
                <a:lnTo>
                  <a:pt x="827" y="557"/>
                </a:lnTo>
                <a:lnTo>
                  <a:pt x="827" y="633"/>
                </a:lnTo>
                <a:lnTo>
                  <a:pt x="827" y="722"/>
                </a:lnTo>
                <a:lnTo>
                  <a:pt x="814" y="811"/>
                </a:lnTo>
                <a:lnTo>
                  <a:pt x="814" y="912"/>
                </a:lnTo>
                <a:lnTo>
                  <a:pt x="814" y="1026"/>
                </a:lnTo>
                <a:lnTo>
                  <a:pt x="814" y="1153"/>
                </a:lnTo>
                <a:lnTo>
                  <a:pt x="814" y="1280"/>
                </a:lnTo>
                <a:lnTo>
                  <a:pt x="814" y="1419"/>
                </a:lnTo>
                <a:lnTo>
                  <a:pt x="661" y="1419"/>
                </a:lnTo>
                <a:lnTo>
                  <a:pt x="661" y="1406"/>
                </a:lnTo>
                <a:lnTo>
                  <a:pt x="661" y="1394"/>
                </a:lnTo>
                <a:lnTo>
                  <a:pt x="661" y="1368"/>
                </a:lnTo>
                <a:lnTo>
                  <a:pt x="661" y="1330"/>
                </a:lnTo>
                <a:lnTo>
                  <a:pt x="674" y="1292"/>
                </a:lnTo>
                <a:lnTo>
                  <a:pt x="674" y="1241"/>
                </a:lnTo>
                <a:lnTo>
                  <a:pt x="674" y="1191"/>
                </a:lnTo>
                <a:lnTo>
                  <a:pt x="674" y="1127"/>
                </a:lnTo>
                <a:lnTo>
                  <a:pt x="687" y="1064"/>
                </a:lnTo>
                <a:lnTo>
                  <a:pt x="687" y="1013"/>
                </a:lnTo>
                <a:lnTo>
                  <a:pt x="687" y="963"/>
                </a:lnTo>
                <a:lnTo>
                  <a:pt x="687" y="912"/>
                </a:lnTo>
                <a:lnTo>
                  <a:pt x="687" y="861"/>
                </a:lnTo>
                <a:lnTo>
                  <a:pt x="687" y="823"/>
                </a:lnTo>
                <a:lnTo>
                  <a:pt x="687" y="785"/>
                </a:lnTo>
                <a:lnTo>
                  <a:pt x="687" y="760"/>
                </a:lnTo>
                <a:lnTo>
                  <a:pt x="687" y="722"/>
                </a:lnTo>
                <a:lnTo>
                  <a:pt x="687" y="697"/>
                </a:lnTo>
                <a:lnTo>
                  <a:pt x="687" y="659"/>
                </a:lnTo>
                <a:lnTo>
                  <a:pt x="687" y="621"/>
                </a:lnTo>
                <a:lnTo>
                  <a:pt x="687" y="583"/>
                </a:lnTo>
                <a:lnTo>
                  <a:pt x="687" y="532"/>
                </a:lnTo>
                <a:lnTo>
                  <a:pt x="687" y="494"/>
                </a:lnTo>
                <a:lnTo>
                  <a:pt x="674" y="443"/>
                </a:lnTo>
                <a:lnTo>
                  <a:pt x="674" y="393"/>
                </a:lnTo>
                <a:lnTo>
                  <a:pt x="674" y="355"/>
                </a:lnTo>
                <a:lnTo>
                  <a:pt x="661" y="316"/>
                </a:lnTo>
                <a:lnTo>
                  <a:pt x="661" y="278"/>
                </a:lnTo>
                <a:lnTo>
                  <a:pt x="649" y="253"/>
                </a:lnTo>
                <a:lnTo>
                  <a:pt x="649" y="228"/>
                </a:lnTo>
                <a:lnTo>
                  <a:pt x="636" y="215"/>
                </a:lnTo>
                <a:lnTo>
                  <a:pt x="636" y="202"/>
                </a:lnTo>
                <a:lnTo>
                  <a:pt x="623" y="190"/>
                </a:lnTo>
                <a:lnTo>
                  <a:pt x="598" y="190"/>
                </a:lnTo>
                <a:lnTo>
                  <a:pt x="585" y="190"/>
                </a:lnTo>
                <a:lnTo>
                  <a:pt x="547" y="190"/>
                </a:lnTo>
                <a:lnTo>
                  <a:pt x="509" y="190"/>
                </a:lnTo>
                <a:lnTo>
                  <a:pt x="471" y="190"/>
                </a:lnTo>
                <a:lnTo>
                  <a:pt x="420" y="190"/>
                </a:lnTo>
                <a:lnTo>
                  <a:pt x="369" y="202"/>
                </a:lnTo>
                <a:lnTo>
                  <a:pt x="267" y="215"/>
                </a:lnTo>
                <a:lnTo>
                  <a:pt x="165" y="228"/>
                </a:lnTo>
                <a:lnTo>
                  <a:pt x="89" y="240"/>
                </a:lnTo>
                <a:lnTo>
                  <a:pt x="0" y="240"/>
                </a:lnTo>
                <a:lnTo>
                  <a:pt x="0" y="139"/>
                </a:lnTo>
                <a:lnTo>
                  <a:pt x="102" y="139"/>
                </a:lnTo>
                <a:lnTo>
                  <a:pt x="191" y="126"/>
                </a:lnTo>
                <a:lnTo>
                  <a:pt x="280" y="114"/>
                </a:lnTo>
                <a:lnTo>
                  <a:pt x="331" y="101"/>
                </a:lnTo>
                <a:lnTo>
                  <a:pt x="369" y="88"/>
                </a:lnTo>
                <a:lnTo>
                  <a:pt x="420" y="88"/>
                </a:lnTo>
                <a:lnTo>
                  <a:pt x="458" y="76"/>
                </a:lnTo>
                <a:lnTo>
                  <a:pt x="483" y="63"/>
                </a:lnTo>
                <a:lnTo>
                  <a:pt x="522" y="63"/>
                </a:lnTo>
                <a:lnTo>
                  <a:pt x="534" y="50"/>
                </a:lnTo>
                <a:lnTo>
                  <a:pt x="560" y="38"/>
                </a:lnTo>
                <a:lnTo>
                  <a:pt x="572" y="38"/>
                </a:lnTo>
                <a:lnTo>
                  <a:pt x="572" y="25"/>
                </a:lnTo>
                <a:lnTo>
                  <a:pt x="585" y="12"/>
                </a:lnTo>
                <a:lnTo>
                  <a:pt x="598" y="12"/>
                </a:lnTo>
                <a:lnTo>
                  <a:pt x="623" y="0"/>
                </a:lnTo>
                <a:lnTo>
                  <a:pt x="649" y="12"/>
                </a:lnTo>
                <a:lnTo>
                  <a:pt x="674" y="25"/>
                </a:lnTo>
                <a:lnTo>
                  <a:pt x="712" y="38"/>
                </a:lnTo>
                <a:lnTo>
                  <a:pt x="751" y="63"/>
                </a:lnTo>
                <a:lnTo>
                  <a:pt x="801" y="8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5" name="Freeform 40"/>
          <p:cNvSpPr/>
          <p:nvPr/>
        </p:nvSpPr>
        <p:spPr bwMode="auto">
          <a:xfrm>
            <a:off x="6534150" y="2865438"/>
            <a:ext cx="306388" cy="79375"/>
          </a:xfrm>
          <a:custGeom>
            <a:avLst/>
            <a:gdLst>
              <a:gd name="T0" fmla="*/ 2147483647 w 484"/>
              <a:gd name="T1" fmla="*/ 2147483647 h 127"/>
              <a:gd name="T2" fmla="*/ 2147483647 w 484"/>
              <a:gd name="T3" fmla="*/ 0 h 127"/>
              <a:gd name="T4" fmla="*/ 2147483647 w 484"/>
              <a:gd name="T5" fmla="*/ 0 h 127"/>
              <a:gd name="T6" fmla="*/ 2147483647 w 484"/>
              <a:gd name="T7" fmla="*/ 0 h 127"/>
              <a:gd name="T8" fmla="*/ 2147483647 w 484"/>
              <a:gd name="T9" fmla="*/ 0 h 127"/>
              <a:gd name="T10" fmla="*/ 2147483647 w 484"/>
              <a:gd name="T11" fmla="*/ 0 h 127"/>
              <a:gd name="T12" fmla="*/ 2147483647 w 484"/>
              <a:gd name="T13" fmla="*/ 0 h 127"/>
              <a:gd name="T14" fmla="*/ 2147483647 w 484"/>
              <a:gd name="T15" fmla="*/ 2147483647 h 127"/>
              <a:gd name="T16" fmla="*/ 2147483647 w 484"/>
              <a:gd name="T17" fmla="*/ 2147483647 h 127"/>
              <a:gd name="T18" fmla="*/ 2147483647 w 484"/>
              <a:gd name="T19" fmla="*/ 2147483647 h 127"/>
              <a:gd name="T20" fmla="*/ 2147483647 w 484"/>
              <a:gd name="T21" fmla="*/ 2147483647 h 127"/>
              <a:gd name="T22" fmla="*/ 2147483647 w 484"/>
              <a:gd name="T23" fmla="*/ 2147483647 h 127"/>
              <a:gd name="T24" fmla="*/ 2147483647 w 484"/>
              <a:gd name="T25" fmla="*/ 2147483647 h 127"/>
              <a:gd name="T26" fmla="*/ 2147483647 w 484"/>
              <a:gd name="T27" fmla="*/ 2147483647 h 127"/>
              <a:gd name="T28" fmla="*/ 2147483647 w 484"/>
              <a:gd name="T29" fmla="*/ 2147483647 h 127"/>
              <a:gd name="T30" fmla="*/ 2147483647 w 484"/>
              <a:gd name="T31" fmla="*/ 2147483647 h 127"/>
              <a:gd name="T32" fmla="*/ 2147483647 w 484"/>
              <a:gd name="T33" fmla="*/ 2147483647 h 127"/>
              <a:gd name="T34" fmla="*/ 2147483647 w 484"/>
              <a:gd name="T35" fmla="*/ 2147483647 h 127"/>
              <a:gd name="T36" fmla="*/ 2147483647 w 484"/>
              <a:gd name="T37" fmla="*/ 2147483647 h 127"/>
              <a:gd name="T38" fmla="*/ 2147483647 w 484"/>
              <a:gd name="T39" fmla="*/ 2147483647 h 127"/>
              <a:gd name="T40" fmla="*/ 2147483647 w 484"/>
              <a:gd name="T41" fmla="*/ 2147483647 h 127"/>
              <a:gd name="T42" fmla="*/ 2147483647 w 484"/>
              <a:gd name="T43" fmla="*/ 2147483647 h 127"/>
              <a:gd name="T44" fmla="*/ 2147483647 w 484"/>
              <a:gd name="T45" fmla="*/ 2147483647 h 127"/>
              <a:gd name="T46" fmla="*/ 2147483647 w 484"/>
              <a:gd name="T47" fmla="*/ 2147483647 h 127"/>
              <a:gd name="T48" fmla="*/ 2147483647 w 484"/>
              <a:gd name="T49" fmla="*/ 2147483647 h 127"/>
              <a:gd name="T50" fmla="*/ 2147483647 w 484"/>
              <a:gd name="T51" fmla="*/ 2147483647 h 127"/>
              <a:gd name="T52" fmla="*/ 2147483647 w 484"/>
              <a:gd name="T53" fmla="*/ 2147483647 h 127"/>
              <a:gd name="T54" fmla="*/ 0 w 484"/>
              <a:gd name="T55" fmla="*/ 2147483647 h 127"/>
              <a:gd name="T56" fmla="*/ 0 w 484"/>
              <a:gd name="T57" fmla="*/ 2147483647 h 127"/>
              <a:gd name="T58" fmla="*/ 2147483647 w 484"/>
              <a:gd name="T59" fmla="*/ 2147483647 h 127"/>
              <a:gd name="T60" fmla="*/ 2147483647 w 484"/>
              <a:gd name="T61" fmla="*/ 2147483647 h 127"/>
              <a:gd name="T62" fmla="*/ 2147483647 w 484"/>
              <a:gd name="T63" fmla="*/ 2147483647 h 127"/>
              <a:gd name="T64" fmla="*/ 2147483647 w 484"/>
              <a:gd name="T65" fmla="*/ 2147483647 h 127"/>
              <a:gd name="T66" fmla="*/ 2147483647 w 484"/>
              <a:gd name="T67" fmla="*/ 2147483647 h 12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84"/>
              <a:gd name="T103" fmla="*/ 0 h 127"/>
              <a:gd name="T104" fmla="*/ 484 w 484"/>
              <a:gd name="T105" fmla="*/ 127 h 12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84" h="127">
                <a:moveTo>
                  <a:pt x="179" y="26"/>
                </a:moveTo>
                <a:lnTo>
                  <a:pt x="255" y="0"/>
                </a:lnTo>
                <a:lnTo>
                  <a:pt x="293" y="0"/>
                </a:lnTo>
                <a:lnTo>
                  <a:pt x="331" y="0"/>
                </a:lnTo>
                <a:lnTo>
                  <a:pt x="357" y="0"/>
                </a:lnTo>
                <a:lnTo>
                  <a:pt x="382" y="0"/>
                </a:lnTo>
                <a:lnTo>
                  <a:pt x="408" y="0"/>
                </a:lnTo>
                <a:lnTo>
                  <a:pt x="433" y="13"/>
                </a:lnTo>
                <a:lnTo>
                  <a:pt x="459" y="26"/>
                </a:lnTo>
                <a:lnTo>
                  <a:pt x="471" y="38"/>
                </a:lnTo>
                <a:lnTo>
                  <a:pt x="471" y="51"/>
                </a:lnTo>
                <a:lnTo>
                  <a:pt x="484" y="64"/>
                </a:lnTo>
                <a:lnTo>
                  <a:pt x="471" y="64"/>
                </a:lnTo>
                <a:lnTo>
                  <a:pt x="459" y="76"/>
                </a:lnTo>
                <a:lnTo>
                  <a:pt x="446" y="76"/>
                </a:lnTo>
                <a:lnTo>
                  <a:pt x="433" y="89"/>
                </a:lnTo>
                <a:lnTo>
                  <a:pt x="408" y="102"/>
                </a:lnTo>
                <a:lnTo>
                  <a:pt x="382" y="102"/>
                </a:lnTo>
                <a:lnTo>
                  <a:pt x="357" y="102"/>
                </a:lnTo>
                <a:lnTo>
                  <a:pt x="319" y="114"/>
                </a:lnTo>
                <a:lnTo>
                  <a:pt x="293" y="114"/>
                </a:lnTo>
                <a:lnTo>
                  <a:pt x="255" y="114"/>
                </a:lnTo>
                <a:lnTo>
                  <a:pt x="204" y="127"/>
                </a:lnTo>
                <a:lnTo>
                  <a:pt x="153" y="127"/>
                </a:lnTo>
                <a:lnTo>
                  <a:pt x="102" y="127"/>
                </a:lnTo>
                <a:lnTo>
                  <a:pt x="51" y="127"/>
                </a:lnTo>
                <a:lnTo>
                  <a:pt x="0" y="127"/>
                </a:lnTo>
                <a:lnTo>
                  <a:pt x="0" y="51"/>
                </a:lnTo>
                <a:lnTo>
                  <a:pt x="39" y="38"/>
                </a:lnTo>
                <a:lnTo>
                  <a:pt x="90" y="38"/>
                </a:lnTo>
                <a:lnTo>
                  <a:pt x="128" y="26"/>
                </a:lnTo>
                <a:lnTo>
                  <a:pt x="179" y="2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6" name="Freeform 41"/>
          <p:cNvSpPr/>
          <p:nvPr/>
        </p:nvSpPr>
        <p:spPr bwMode="auto">
          <a:xfrm>
            <a:off x="6040438" y="3082925"/>
            <a:ext cx="1422400" cy="249238"/>
          </a:xfrm>
          <a:custGeom>
            <a:avLst/>
            <a:gdLst>
              <a:gd name="T0" fmla="*/ 2147483647 w 2240"/>
              <a:gd name="T1" fmla="*/ 2147483647 h 392"/>
              <a:gd name="T2" fmla="*/ 2147483647 w 2240"/>
              <a:gd name="T3" fmla="*/ 2147483647 h 392"/>
              <a:gd name="T4" fmla="*/ 2147483647 w 2240"/>
              <a:gd name="T5" fmla="*/ 2147483647 h 392"/>
              <a:gd name="T6" fmla="*/ 2147483647 w 2240"/>
              <a:gd name="T7" fmla="*/ 2147483647 h 392"/>
              <a:gd name="T8" fmla="*/ 2147483647 w 2240"/>
              <a:gd name="T9" fmla="*/ 2147483647 h 392"/>
              <a:gd name="T10" fmla="*/ 2147483647 w 2240"/>
              <a:gd name="T11" fmla="*/ 2147483647 h 392"/>
              <a:gd name="T12" fmla="*/ 2147483647 w 2240"/>
              <a:gd name="T13" fmla="*/ 2147483647 h 392"/>
              <a:gd name="T14" fmla="*/ 2147483647 w 2240"/>
              <a:gd name="T15" fmla="*/ 2147483647 h 392"/>
              <a:gd name="T16" fmla="*/ 2147483647 w 2240"/>
              <a:gd name="T17" fmla="*/ 2147483647 h 392"/>
              <a:gd name="T18" fmla="*/ 2147483647 w 2240"/>
              <a:gd name="T19" fmla="*/ 2147483647 h 392"/>
              <a:gd name="T20" fmla="*/ 2147483647 w 2240"/>
              <a:gd name="T21" fmla="*/ 2147483647 h 392"/>
              <a:gd name="T22" fmla="*/ 2147483647 w 2240"/>
              <a:gd name="T23" fmla="*/ 2147483647 h 392"/>
              <a:gd name="T24" fmla="*/ 2147483647 w 2240"/>
              <a:gd name="T25" fmla="*/ 2147483647 h 392"/>
              <a:gd name="T26" fmla="*/ 2147483647 w 2240"/>
              <a:gd name="T27" fmla="*/ 2147483647 h 392"/>
              <a:gd name="T28" fmla="*/ 2147483647 w 2240"/>
              <a:gd name="T29" fmla="*/ 2147483647 h 392"/>
              <a:gd name="T30" fmla="*/ 2147483647 w 2240"/>
              <a:gd name="T31" fmla="*/ 2147483647 h 392"/>
              <a:gd name="T32" fmla="*/ 2147483647 w 2240"/>
              <a:gd name="T33" fmla="*/ 2147483647 h 392"/>
              <a:gd name="T34" fmla="*/ 2147483647 w 2240"/>
              <a:gd name="T35" fmla="*/ 2147483647 h 392"/>
              <a:gd name="T36" fmla="*/ 2147483647 w 2240"/>
              <a:gd name="T37" fmla="*/ 2147483647 h 392"/>
              <a:gd name="T38" fmla="*/ 2147483647 w 2240"/>
              <a:gd name="T39" fmla="*/ 2147483647 h 392"/>
              <a:gd name="T40" fmla="*/ 2147483647 w 2240"/>
              <a:gd name="T41" fmla="*/ 2147483647 h 392"/>
              <a:gd name="T42" fmla="*/ 2147483647 w 2240"/>
              <a:gd name="T43" fmla="*/ 2147483647 h 392"/>
              <a:gd name="T44" fmla="*/ 2147483647 w 2240"/>
              <a:gd name="T45" fmla="*/ 2147483647 h 392"/>
              <a:gd name="T46" fmla="*/ 2147483647 w 2240"/>
              <a:gd name="T47" fmla="*/ 2147483647 h 392"/>
              <a:gd name="T48" fmla="*/ 2147483647 w 2240"/>
              <a:gd name="T49" fmla="*/ 2147483647 h 392"/>
              <a:gd name="T50" fmla="*/ 2147483647 w 2240"/>
              <a:gd name="T51" fmla="*/ 2147483647 h 392"/>
              <a:gd name="T52" fmla="*/ 2147483647 w 2240"/>
              <a:gd name="T53" fmla="*/ 2147483647 h 392"/>
              <a:gd name="T54" fmla="*/ 2147483647 w 2240"/>
              <a:gd name="T55" fmla="*/ 2147483647 h 392"/>
              <a:gd name="T56" fmla="*/ 2147483647 w 2240"/>
              <a:gd name="T57" fmla="*/ 2147483647 h 392"/>
              <a:gd name="T58" fmla="*/ 2147483647 w 2240"/>
              <a:gd name="T59" fmla="*/ 0 h 392"/>
              <a:gd name="T60" fmla="*/ 2147483647 w 2240"/>
              <a:gd name="T61" fmla="*/ 0 h 392"/>
              <a:gd name="T62" fmla="*/ 2147483647 w 2240"/>
              <a:gd name="T63" fmla="*/ 2147483647 h 392"/>
              <a:gd name="T64" fmla="*/ 2147483647 w 2240"/>
              <a:gd name="T65" fmla="*/ 2147483647 h 392"/>
              <a:gd name="T66" fmla="*/ 2147483647 w 2240"/>
              <a:gd name="T67" fmla="*/ 2147483647 h 392"/>
              <a:gd name="T68" fmla="*/ 2147483647 w 2240"/>
              <a:gd name="T69" fmla="*/ 2147483647 h 392"/>
              <a:gd name="T70" fmla="*/ 2147483647 w 2240"/>
              <a:gd name="T71" fmla="*/ 2147483647 h 392"/>
              <a:gd name="T72" fmla="*/ 2147483647 w 2240"/>
              <a:gd name="T73" fmla="*/ 2147483647 h 392"/>
              <a:gd name="T74" fmla="*/ 2147483647 w 2240"/>
              <a:gd name="T75" fmla="*/ 2147483647 h 392"/>
              <a:gd name="T76" fmla="*/ 2147483647 w 2240"/>
              <a:gd name="T77" fmla="*/ 2147483647 h 392"/>
              <a:gd name="T78" fmla="*/ 2147483647 w 2240"/>
              <a:gd name="T79" fmla="*/ 2147483647 h 392"/>
              <a:gd name="T80" fmla="*/ 2147483647 w 2240"/>
              <a:gd name="T81" fmla="*/ 2147483647 h 392"/>
              <a:gd name="T82" fmla="*/ 2147483647 w 2240"/>
              <a:gd name="T83" fmla="*/ 2147483647 h 392"/>
              <a:gd name="T84" fmla="*/ 2147483647 w 2240"/>
              <a:gd name="T85" fmla="*/ 2147483647 h 3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240"/>
              <a:gd name="T130" fmla="*/ 0 h 392"/>
              <a:gd name="T131" fmla="*/ 2240 w 2240"/>
              <a:gd name="T132" fmla="*/ 392 h 3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240" h="392">
                <a:moveTo>
                  <a:pt x="2138" y="228"/>
                </a:moveTo>
                <a:lnTo>
                  <a:pt x="2074" y="228"/>
                </a:lnTo>
                <a:lnTo>
                  <a:pt x="2011" y="228"/>
                </a:lnTo>
                <a:lnTo>
                  <a:pt x="1947" y="228"/>
                </a:lnTo>
                <a:lnTo>
                  <a:pt x="1871" y="215"/>
                </a:lnTo>
                <a:lnTo>
                  <a:pt x="1832" y="215"/>
                </a:lnTo>
                <a:lnTo>
                  <a:pt x="1782" y="215"/>
                </a:lnTo>
                <a:lnTo>
                  <a:pt x="1731" y="215"/>
                </a:lnTo>
                <a:lnTo>
                  <a:pt x="1680" y="215"/>
                </a:lnTo>
                <a:lnTo>
                  <a:pt x="1629" y="215"/>
                </a:lnTo>
                <a:lnTo>
                  <a:pt x="1565" y="215"/>
                </a:lnTo>
                <a:lnTo>
                  <a:pt x="1502" y="215"/>
                </a:lnTo>
                <a:lnTo>
                  <a:pt x="1438" y="215"/>
                </a:lnTo>
                <a:lnTo>
                  <a:pt x="1298" y="228"/>
                </a:lnTo>
                <a:lnTo>
                  <a:pt x="1171" y="240"/>
                </a:lnTo>
                <a:lnTo>
                  <a:pt x="1056" y="253"/>
                </a:lnTo>
                <a:lnTo>
                  <a:pt x="942" y="266"/>
                </a:lnTo>
                <a:lnTo>
                  <a:pt x="827" y="278"/>
                </a:lnTo>
                <a:lnTo>
                  <a:pt x="713" y="291"/>
                </a:lnTo>
                <a:lnTo>
                  <a:pt x="598" y="316"/>
                </a:lnTo>
                <a:lnTo>
                  <a:pt x="484" y="342"/>
                </a:lnTo>
                <a:lnTo>
                  <a:pt x="420" y="354"/>
                </a:lnTo>
                <a:lnTo>
                  <a:pt x="369" y="367"/>
                </a:lnTo>
                <a:lnTo>
                  <a:pt x="318" y="367"/>
                </a:lnTo>
                <a:lnTo>
                  <a:pt x="280" y="380"/>
                </a:lnTo>
                <a:lnTo>
                  <a:pt x="255" y="380"/>
                </a:lnTo>
                <a:lnTo>
                  <a:pt x="229" y="392"/>
                </a:lnTo>
                <a:lnTo>
                  <a:pt x="217" y="392"/>
                </a:lnTo>
                <a:lnTo>
                  <a:pt x="204" y="392"/>
                </a:lnTo>
                <a:lnTo>
                  <a:pt x="179" y="380"/>
                </a:lnTo>
                <a:lnTo>
                  <a:pt x="166" y="367"/>
                </a:lnTo>
                <a:lnTo>
                  <a:pt x="140" y="354"/>
                </a:lnTo>
                <a:lnTo>
                  <a:pt x="115" y="342"/>
                </a:lnTo>
                <a:lnTo>
                  <a:pt x="77" y="316"/>
                </a:lnTo>
                <a:lnTo>
                  <a:pt x="39" y="291"/>
                </a:lnTo>
                <a:lnTo>
                  <a:pt x="0" y="253"/>
                </a:lnTo>
                <a:lnTo>
                  <a:pt x="179" y="228"/>
                </a:lnTo>
                <a:lnTo>
                  <a:pt x="344" y="215"/>
                </a:lnTo>
                <a:lnTo>
                  <a:pt x="522" y="190"/>
                </a:lnTo>
                <a:lnTo>
                  <a:pt x="675" y="164"/>
                </a:lnTo>
                <a:lnTo>
                  <a:pt x="840" y="139"/>
                </a:lnTo>
                <a:lnTo>
                  <a:pt x="993" y="126"/>
                </a:lnTo>
                <a:lnTo>
                  <a:pt x="1145" y="101"/>
                </a:lnTo>
                <a:lnTo>
                  <a:pt x="1285" y="76"/>
                </a:lnTo>
                <a:lnTo>
                  <a:pt x="1362" y="63"/>
                </a:lnTo>
                <a:lnTo>
                  <a:pt x="1425" y="63"/>
                </a:lnTo>
                <a:lnTo>
                  <a:pt x="1476" y="50"/>
                </a:lnTo>
                <a:lnTo>
                  <a:pt x="1540" y="50"/>
                </a:lnTo>
                <a:lnTo>
                  <a:pt x="1591" y="38"/>
                </a:lnTo>
                <a:lnTo>
                  <a:pt x="1642" y="38"/>
                </a:lnTo>
                <a:lnTo>
                  <a:pt x="1680" y="25"/>
                </a:lnTo>
                <a:lnTo>
                  <a:pt x="1718" y="25"/>
                </a:lnTo>
                <a:lnTo>
                  <a:pt x="1756" y="12"/>
                </a:lnTo>
                <a:lnTo>
                  <a:pt x="1782" y="12"/>
                </a:lnTo>
                <a:lnTo>
                  <a:pt x="1820" y="12"/>
                </a:lnTo>
                <a:lnTo>
                  <a:pt x="1845" y="12"/>
                </a:lnTo>
                <a:lnTo>
                  <a:pt x="1858" y="12"/>
                </a:lnTo>
                <a:lnTo>
                  <a:pt x="1871" y="0"/>
                </a:lnTo>
                <a:lnTo>
                  <a:pt x="1883" y="0"/>
                </a:lnTo>
                <a:lnTo>
                  <a:pt x="1896" y="0"/>
                </a:lnTo>
                <a:lnTo>
                  <a:pt x="1909" y="0"/>
                </a:lnTo>
                <a:lnTo>
                  <a:pt x="1922" y="12"/>
                </a:lnTo>
                <a:lnTo>
                  <a:pt x="1947" y="12"/>
                </a:lnTo>
                <a:lnTo>
                  <a:pt x="1972" y="25"/>
                </a:lnTo>
                <a:lnTo>
                  <a:pt x="1998" y="25"/>
                </a:lnTo>
                <a:lnTo>
                  <a:pt x="2023" y="38"/>
                </a:lnTo>
                <a:lnTo>
                  <a:pt x="2049" y="50"/>
                </a:lnTo>
                <a:lnTo>
                  <a:pt x="2087" y="63"/>
                </a:lnTo>
                <a:lnTo>
                  <a:pt x="2125" y="76"/>
                </a:lnTo>
                <a:lnTo>
                  <a:pt x="2151" y="101"/>
                </a:lnTo>
                <a:lnTo>
                  <a:pt x="2176" y="114"/>
                </a:lnTo>
                <a:lnTo>
                  <a:pt x="2189" y="126"/>
                </a:lnTo>
                <a:lnTo>
                  <a:pt x="2201" y="139"/>
                </a:lnTo>
                <a:lnTo>
                  <a:pt x="2214" y="152"/>
                </a:lnTo>
                <a:lnTo>
                  <a:pt x="2227" y="164"/>
                </a:lnTo>
                <a:lnTo>
                  <a:pt x="2240" y="177"/>
                </a:lnTo>
                <a:lnTo>
                  <a:pt x="2227" y="190"/>
                </a:lnTo>
                <a:lnTo>
                  <a:pt x="2214" y="202"/>
                </a:lnTo>
                <a:lnTo>
                  <a:pt x="2214" y="215"/>
                </a:lnTo>
                <a:lnTo>
                  <a:pt x="2189" y="215"/>
                </a:lnTo>
                <a:lnTo>
                  <a:pt x="2176" y="228"/>
                </a:lnTo>
                <a:lnTo>
                  <a:pt x="2151" y="228"/>
                </a:lnTo>
                <a:lnTo>
                  <a:pt x="2138" y="22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7" name="Freeform 42"/>
          <p:cNvSpPr/>
          <p:nvPr/>
        </p:nvSpPr>
        <p:spPr bwMode="auto">
          <a:xfrm>
            <a:off x="6081713" y="2036763"/>
            <a:ext cx="209550" cy="425450"/>
          </a:xfrm>
          <a:custGeom>
            <a:avLst/>
            <a:gdLst>
              <a:gd name="T0" fmla="*/ 2147483647 w 331"/>
              <a:gd name="T1" fmla="*/ 2147483647 h 672"/>
              <a:gd name="T2" fmla="*/ 2147483647 w 331"/>
              <a:gd name="T3" fmla="*/ 2147483647 h 672"/>
              <a:gd name="T4" fmla="*/ 2147483647 w 331"/>
              <a:gd name="T5" fmla="*/ 2147483647 h 672"/>
              <a:gd name="T6" fmla="*/ 2147483647 w 331"/>
              <a:gd name="T7" fmla="*/ 2147483647 h 672"/>
              <a:gd name="T8" fmla="*/ 2147483647 w 331"/>
              <a:gd name="T9" fmla="*/ 2147483647 h 672"/>
              <a:gd name="T10" fmla="*/ 2147483647 w 331"/>
              <a:gd name="T11" fmla="*/ 2147483647 h 672"/>
              <a:gd name="T12" fmla="*/ 2147483647 w 331"/>
              <a:gd name="T13" fmla="*/ 2147483647 h 672"/>
              <a:gd name="T14" fmla="*/ 2147483647 w 331"/>
              <a:gd name="T15" fmla="*/ 2147483647 h 672"/>
              <a:gd name="T16" fmla="*/ 2147483647 w 331"/>
              <a:gd name="T17" fmla="*/ 0 h 672"/>
              <a:gd name="T18" fmla="*/ 2147483647 w 331"/>
              <a:gd name="T19" fmla="*/ 2147483647 h 672"/>
              <a:gd name="T20" fmla="*/ 2147483647 w 331"/>
              <a:gd name="T21" fmla="*/ 2147483647 h 672"/>
              <a:gd name="T22" fmla="*/ 2147483647 w 331"/>
              <a:gd name="T23" fmla="*/ 2147483647 h 672"/>
              <a:gd name="T24" fmla="*/ 2147483647 w 331"/>
              <a:gd name="T25" fmla="*/ 2147483647 h 672"/>
              <a:gd name="T26" fmla="*/ 2147483647 w 331"/>
              <a:gd name="T27" fmla="*/ 2147483647 h 672"/>
              <a:gd name="T28" fmla="*/ 2147483647 w 331"/>
              <a:gd name="T29" fmla="*/ 2147483647 h 672"/>
              <a:gd name="T30" fmla="*/ 2147483647 w 331"/>
              <a:gd name="T31" fmla="*/ 2147483647 h 672"/>
              <a:gd name="T32" fmla="*/ 2147483647 w 331"/>
              <a:gd name="T33" fmla="*/ 2147483647 h 672"/>
              <a:gd name="T34" fmla="*/ 2147483647 w 331"/>
              <a:gd name="T35" fmla="*/ 2147483647 h 672"/>
              <a:gd name="T36" fmla="*/ 2147483647 w 331"/>
              <a:gd name="T37" fmla="*/ 2147483647 h 672"/>
              <a:gd name="T38" fmla="*/ 2147483647 w 331"/>
              <a:gd name="T39" fmla="*/ 2147483647 h 672"/>
              <a:gd name="T40" fmla="*/ 2147483647 w 331"/>
              <a:gd name="T41" fmla="*/ 2147483647 h 672"/>
              <a:gd name="T42" fmla="*/ 2147483647 w 331"/>
              <a:gd name="T43" fmla="*/ 2147483647 h 672"/>
              <a:gd name="T44" fmla="*/ 2147483647 w 331"/>
              <a:gd name="T45" fmla="*/ 2147483647 h 672"/>
              <a:gd name="T46" fmla="*/ 2147483647 w 331"/>
              <a:gd name="T47" fmla="*/ 2147483647 h 672"/>
              <a:gd name="T48" fmla="*/ 2147483647 w 331"/>
              <a:gd name="T49" fmla="*/ 2147483647 h 672"/>
              <a:gd name="T50" fmla="*/ 2147483647 w 331"/>
              <a:gd name="T51" fmla="*/ 2147483647 h 672"/>
              <a:gd name="T52" fmla="*/ 2147483647 w 331"/>
              <a:gd name="T53" fmla="*/ 2147483647 h 672"/>
              <a:gd name="T54" fmla="*/ 2147483647 w 331"/>
              <a:gd name="T55" fmla="*/ 2147483647 h 672"/>
              <a:gd name="T56" fmla="*/ 2147483647 w 331"/>
              <a:gd name="T57" fmla="*/ 2147483647 h 672"/>
              <a:gd name="T58" fmla="*/ 2147483647 w 331"/>
              <a:gd name="T59" fmla="*/ 2147483647 h 672"/>
              <a:gd name="T60" fmla="*/ 2147483647 w 331"/>
              <a:gd name="T61" fmla="*/ 2147483647 h 672"/>
              <a:gd name="T62" fmla="*/ 2147483647 w 331"/>
              <a:gd name="T63" fmla="*/ 2147483647 h 672"/>
              <a:gd name="T64" fmla="*/ 2147483647 w 331"/>
              <a:gd name="T65" fmla="*/ 2147483647 h 672"/>
              <a:gd name="T66" fmla="*/ 2147483647 w 331"/>
              <a:gd name="T67" fmla="*/ 2147483647 h 672"/>
              <a:gd name="T68" fmla="*/ 2147483647 w 331"/>
              <a:gd name="T69" fmla="*/ 2147483647 h 672"/>
              <a:gd name="T70" fmla="*/ 2147483647 w 331"/>
              <a:gd name="T71" fmla="*/ 2147483647 h 672"/>
              <a:gd name="T72" fmla="*/ 2147483647 w 331"/>
              <a:gd name="T73" fmla="*/ 2147483647 h 672"/>
              <a:gd name="T74" fmla="*/ 2147483647 w 331"/>
              <a:gd name="T75" fmla="*/ 2147483647 h 672"/>
              <a:gd name="T76" fmla="*/ 2147483647 w 331"/>
              <a:gd name="T77" fmla="*/ 2147483647 h 672"/>
              <a:gd name="T78" fmla="*/ 2147483647 w 331"/>
              <a:gd name="T79" fmla="*/ 2147483647 h 672"/>
              <a:gd name="T80" fmla="*/ 0 w 331"/>
              <a:gd name="T81" fmla="*/ 2147483647 h 672"/>
              <a:gd name="T82" fmla="*/ 0 w 331"/>
              <a:gd name="T83" fmla="*/ 2147483647 h 672"/>
              <a:gd name="T84" fmla="*/ 0 w 331"/>
              <a:gd name="T85" fmla="*/ 2147483647 h 672"/>
              <a:gd name="T86" fmla="*/ 2147483647 w 331"/>
              <a:gd name="T87" fmla="*/ 2147483647 h 672"/>
              <a:gd name="T88" fmla="*/ 2147483647 w 331"/>
              <a:gd name="T89" fmla="*/ 2147483647 h 672"/>
              <a:gd name="T90" fmla="*/ 2147483647 w 331"/>
              <a:gd name="T91" fmla="*/ 2147483647 h 672"/>
              <a:gd name="T92" fmla="*/ 2147483647 w 331"/>
              <a:gd name="T93" fmla="*/ 2147483647 h 6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31"/>
              <a:gd name="T142" fmla="*/ 0 h 672"/>
              <a:gd name="T143" fmla="*/ 331 w 331"/>
              <a:gd name="T144" fmla="*/ 672 h 67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31" h="672">
                <a:moveTo>
                  <a:pt x="64" y="380"/>
                </a:moveTo>
                <a:lnTo>
                  <a:pt x="89" y="355"/>
                </a:lnTo>
                <a:lnTo>
                  <a:pt x="102" y="330"/>
                </a:lnTo>
                <a:lnTo>
                  <a:pt x="127" y="292"/>
                </a:lnTo>
                <a:lnTo>
                  <a:pt x="140" y="241"/>
                </a:lnTo>
                <a:lnTo>
                  <a:pt x="165" y="190"/>
                </a:lnTo>
                <a:lnTo>
                  <a:pt x="191" y="140"/>
                </a:lnTo>
                <a:lnTo>
                  <a:pt x="216" y="64"/>
                </a:lnTo>
                <a:lnTo>
                  <a:pt x="229" y="0"/>
                </a:lnTo>
                <a:lnTo>
                  <a:pt x="254" y="13"/>
                </a:lnTo>
                <a:lnTo>
                  <a:pt x="267" y="26"/>
                </a:lnTo>
                <a:lnTo>
                  <a:pt x="293" y="38"/>
                </a:lnTo>
                <a:lnTo>
                  <a:pt x="305" y="64"/>
                </a:lnTo>
                <a:lnTo>
                  <a:pt x="305" y="89"/>
                </a:lnTo>
                <a:lnTo>
                  <a:pt x="318" y="102"/>
                </a:lnTo>
                <a:lnTo>
                  <a:pt x="318" y="127"/>
                </a:lnTo>
                <a:lnTo>
                  <a:pt x="331" y="152"/>
                </a:lnTo>
                <a:lnTo>
                  <a:pt x="318" y="203"/>
                </a:lnTo>
                <a:lnTo>
                  <a:pt x="318" y="254"/>
                </a:lnTo>
                <a:lnTo>
                  <a:pt x="305" y="304"/>
                </a:lnTo>
                <a:lnTo>
                  <a:pt x="293" y="368"/>
                </a:lnTo>
                <a:lnTo>
                  <a:pt x="280" y="393"/>
                </a:lnTo>
                <a:lnTo>
                  <a:pt x="267" y="431"/>
                </a:lnTo>
                <a:lnTo>
                  <a:pt x="242" y="482"/>
                </a:lnTo>
                <a:lnTo>
                  <a:pt x="216" y="520"/>
                </a:lnTo>
                <a:lnTo>
                  <a:pt x="191" y="570"/>
                </a:lnTo>
                <a:lnTo>
                  <a:pt x="178" y="596"/>
                </a:lnTo>
                <a:lnTo>
                  <a:pt x="153" y="608"/>
                </a:lnTo>
                <a:lnTo>
                  <a:pt x="140" y="634"/>
                </a:lnTo>
                <a:lnTo>
                  <a:pt x="127" y="646"/>
                </a:lnTo>
                <a:lnTo>
                  <a:pt x="115" y="659"/>
                </a:lnTo>
                <a:lnTo>
                  <a:pt x="102" y="672"/>
                </a:lnTo>
                <a:lnTo>
                  <a:pt x="89" y="659"/>
                </a:lnTo>
                <a:lnTo>
                  <a:pt x="76" y="646"/>
                </a:lnTo>
                <a:lnTo>
                  <a:pt x="64" y="621"/>
                </a:lnTo>
                <a:lnTo>
                  <a:pt x="38" y="596"/>
                </a:lnTo>
                <a:lnTo>
                  <a:pt x="25" y="570"/>
                </a:lnTo>
                <a:lnTo>
                  <a:pt x="13" y="545"/>
                </a:lnTo>
                <a:lnTo>
                  <a:pt x="0" y="520"/>
                </a:lnTo>
                <a:lnTo>
                  <a:pt x="0" y="482"/>
                </a:lnTo>
                <a:lnTo>
                  <a:pt x="0" y="469"/>
                </a:lnTo>
                <a:lnTo>
                  <a:pt x="13" y="444"/>
                </a:lnTo>
                <a:lnTo>
                  <a:pt x="38" y="418"/>
                </a:lnTo>
                <a:lnTo>
                  <a:pt x="64" y="38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8" name="Freeform 43"/>
          <p:cNvSpPr/>
          <p:nvPr/>
        </p:nvSpPr>
        <p:spPr bwMode="auto">
          <a:xfrm>
            <a:off x="6623050" y="1682750"/>
            <a:ext cx="250825" cy="273050"/>
          </a:xfrm>
          <a:custGeom>
            <a:avLst/>
            <a:gdLst>
              <a:gd name="T0" fmla="*/ 2147483647 w 395"/>
              <a:gd name="T1" fmla="*/ 2147483647 h 431"/>
              <a:gd name="T2" fmla="*/ 2147483647 w 395"/>
              <a:gd name="T3" fmla="*/ 2147483647 h 431"/>
              <a:gd name="T4" fmla="*/ 2147483647 w 395"/>
              <a:gd name="T5" fmla="*/ 2147483647 h 431"/>
              <a:gd name="T6" fmla="*/ 2147483647 w 395"/>
              <a:gd name="T7" fmla="*/ 2147483647 h 431"/>
              <a:gd name="T8" fmla="*/ 2147483647 w 395"/>
              <a:gd name="T9" fmla="*/ 2147483647 h 431"/>
              <a:gd name="T10" fmla="*/ 2147483647 w 395"/>
              <a:gd name="T11" fmla="*/ 2147483647 h 431"/>
              <a:gd name="T12" fmla="*/ 0 w 395"/>
              <a:gd name="T13" fmla="*/ 2147483647 h 431"/>
              <a:gd name="T14" fmla="*/ 0 w 395"/>
              <a:gd name="T15" fmla="*/ 2147483647 h 431"/>
              <a:gd name="T16" fmla="*/ 0 w 395"/>
              <a:gd name="T17" fmla="*/ 2147483647 h 431"/>
              <a:gd name="T18" fmla="*/ 2147483647 w 395"/>
              <a:gd name="T19" fmla="*/ 0 h 431"/>
              <a:gd name="T20" fmla="*/ 2147483647 w 395"/>
              <a:gd name="T21" fmla="*/ 0 h 431"/>
              <a:gd name="T22" fmla="*/ 2147483647 w 395"/>
              <a:gd name="T23" fmla="*/ 0 h 431"/>
              <a:gd name="T24" fmla="*/ 2147483647 w 395"/>
              <a:gd name="T25" fmla="*/ 0 h 431"/>
              <a:gd name="T26" fmla="*/ 2147483647 w 395"/>
              <a:gd name="T27" fmla="*/ 0 h 431"/>
              <a:gd name="T28" fmla="*/ 2147483647 w 395"/>
              <a:gd name="T29" fmla="*/ 0 h 431"/>
              <a:gd name="T30" fmla="*/ 2147483647 w 395"/>
              <a:gd name="T31" fmla="*/ 0 h 431"/>
              <a:gd name="T32" fmla="*/ 2147483647 w 395"/>
              <a:gd name="T33" fmla="*/ 2147483647 h 431"/>
              <a:gd name="T34" fmla="*/ 2147483647 w 395"/>
              <a:gd name="T35" fmla="*/ 2147483647 h 431"/>
              <a:gd name="T36" fmla="*/ 2147483647 w 395"/>
              <a:gd name="T37" fmla="*/ 2147483647 h 431"/>
              <a:gd name="T38" fmla="*/ 2147483647 w 395"/>
              <a:gd name="T39" fmla="*/ 2147483647 h 431"/>
              <a:gd name="T40" fmla="*/ 2147483647 w 395"/>
              <a:gd name="T41" fmla="*/ 2147483647 h 431"/>
              <a:gd name="T42" fmla="*/ 2147483647 w 395"/>
              <a:gd name="T43" fmla="*/ 2147483647 h 431"/>
              <a:gd name="T44" fmla="*/ 2147483647 w 395"/>
              <a:gd name="T45" fmla="*/ 2147483647 h 431"/>
              <a:gd name="T46" fmla="*/ 2147483647 w 395"/>
              <a:gd name="T47" fmla="*/ 2147483647 h 431"/>
              <a:gd name="T48" fmla="*/ 2147483647 w 395"/>
              <a:gd name="T49" fmla="*/ 2147483647 h 431"/>
              <a:gd name="T50" fmla="*/ 2147483647 w 395"/>
              <a:gd name="T51" fmla="*/ 2147483647 h 431"/>
              <a:gd name="T52" fmla="*/ 2147483647 w 395"/>
              <a:gd name="T53" fmla="*/ 2147483647 h 431"/>
              <a:gd name="T54" fmla="*/ 2147483647 w 395"/>
              <a:gd name="T55" fmla="*/ 2147483647 h 431"/>
              <a:gd name="T56" fmla="*/ 2147483647 w 395"/>
              <a:gd name="T57" fmla="*/ 2147483647 h 431"/>
              <a:gd name="T58" fmla="*/ 2147483647 w 395"/>
              <a:gd name="T59" fmla="*/ 2147483647 h 431"/>
              <a:gd name="T60" fmla="*/ 2147483647 w 395"/>
              <a:gd name="T61" fmla="*/ 2147483647 h 431"/>
              <a:gd name="T62" fmla="*/ 2147483647 w 395"/>
              <a:gd name="T63" fmla="*/ 2147483647 h 431"/>
              <a:gd name="T64" fmla="*/ 2147483647 w 395"/>
              <a:gd name="T65" fmla="*/ 2147483647 h 431"/>
              <a:gd name="T66" fmla="*/ 2147483647 w 395"/>
              <a:gd name="T67" fmla="*/ 2147483647 h 431"/>
              <a:gd name="T68" fmla="*/ 2147483647 w 395"/>
              <a:gd name="T69" fmla="*/ 2147483647 h 431"/>
              <a:gd name="T70" fmla="*/ 2147483647 w 395"/>
              <a:gd name="T71" fmla="*/ 2147483647 h 431"/>
              <a:gd name="T72" fmla="*/ 2147483647 w 395"/>
              <a:gd name="T73" fmla="*/ 2147483647 h 431"/>
              <a:gd name="T74" fmla="*/ 2147483647 w 395"/>
              <a:gd name="T75" fmla="*/ 2147483647 h 431"/>
              <a:gd name="T76" fmla="*/ 2147483647 w 395"/>
              <a:gd name="T77" fmla="*/ 2147483647 h 431"/>
              <a:gd name="T78" fmla="*/ 2147483647 w 395"/>
              <a:gd name="T79" fmla="*/ 2147483647 h 431"/>
              <a:gd name="T80" fmla="*/ 2147483647 w 395"/>
              <a:gd name="T81" fmla="*/ 2147483647 h 431"/>
              <a:gd name="T82" fmla="*/ 2147483647 w 395"/>
              <a:gd name="T83" fmla="*/ 2147483647 h 431"/>
              <a:gd name="T84" fmla="*/ 2147483647 w 395"/>
              <a:gd name="T85" fmla="*/ 2147483647 h 431"/>
              <a:gd name="T86" fmla="*/ 2147483647 w 395"/>
              <a:gd name="T87" fmla="*/ 2147483647 h 43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95"/>
              <a:gd name="T133" fmla="*/ 0 h 431"/>
              <a:gd name="T134" fmla="*/ 395 w 395"/>
              <a:gd name="T135" fmla="*/ 431 h 43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95" h="431">
                <a:moveTo>
                  <a:pt x="128" y="240"/>
                </a:moveTo>
                <a:lnTo>
                  <a:pt x="89" y="190"/>
                </a:lnTo>
                <a:lnTo>
                  <a:pt x="64" y="152"/>
                </a:lnTo>
                <a:lnTo>
                  <a:pt x="39" y="114"/>
                </a:lnTo>
                <a:lnTo>
                  <a:pt x="26" y="76"/>
                </a:lnTo>
                <a:lnTo>
                  <a:pt x="13" y="50"/>
                </a:lnTo>
                <a:lnTo>
                  <a:pt x="0" y="38"/>
                </a:lnTo>
                <a:lnTo>
                  <a:pt x="0" y="12"/>
                </a:lnTo>
                <a:lnTo>
                  <a:pt x="13" y="0"/>
                </a:lnTo>
                <a:lnTo>
                  <a:pt x="26" y="0"/>
                </a:lnTo>
                <a:lnTo>
                  <a:pt x="39" y="0"/>
                </a:lnTo>
                <a:lnTo>
                  <a:pt x="51" y="0"/>
                </a:lnTo>
                <a:lnTo>
                  <a:pt x="77" y="0"/>
                </a:lnTo>
                <a:lnTo>
                  <a:pt x="89" y="0"/>
                </a:lnTo>
                <a:lnTo>
                  <a:pt x="128" y="0"/>
                </a:lnTo>
                <a:lnTo>
                  <a:pt x="166" y="12"/>
                </a:lnTo>
                <a:lnTo>
                  <a:pt x="217" y="38"/>
                </a:lnTo>
                <a:lnTo>
                  <a:pt x="268" y="63"/>
                </a:lnTo>
                <a:lnTo>
                  <a:pt x="293" y="76"/>
                </a:lnTo>
                <a:lnTo>
                  <a:pt x="319" y="101"/>
                </a:lnTo>
                <a:lnTo>
                  <a:pt x="331" y="114"/>
                </a:lnTo>
                <a:lnTo>
                  <a:pt x="344" y="139"/>
                </a:lnTo>
                <a:lnTo>
                  <a:pt x="357" y="164"/>
                </a:lnTo>
                <a:lnTo>
                  <a:pt x="369" y="190"/>
                </a:lnTo>
                <a:lnTo>
                  <a:pt x="382" y="215"/>
                </a:lnTo>
                <a:lnTo>
                  <a:pt x="382" y="240"/>
                </a:lnTo>
                <a:lnTo>
                  <a:pt x="395" y="291"/>
                </a:lnTo>
                <a:lnTo>
                  <a:pt x="382" y="329"/>
                </a:lnTo>
                <a:lnTo>
                  <a:pt x="382" y="355"/>
                </a:lnTo>
                <a:lnTo>
                  <a:pt x="357" y="380"/>
                </a:lnTo>
                <a:lnTo>
                  <a:pt x="344" y="405"/>
                </a:lnTo>
                <a:lnTo>
                  <a:pt x="331" y="418"/>
                </a:lnTo>
                <a:lnTo>
                  <a:pt x="319" y="431"/>
                </a:lnTo>
                <a:lnTo>
                  <a:pt x="306" y="431"/>
                </a:lnTo>
                <a:lnTo>
                  <a:pt x="293" y="431"/>
                </a:lnTo>
                <a:lnTo>
                  <a:pt x="293" y="418"/>
                </a:lnTo>
                <a:lnTo>
                  <a:pt x="268" y="405"/>
                </a:lnTo>
                <a:lnTo>
                  <a:pt x="255" y="380"/>
                </a:lnTo>
                <a:lnTo>
                  <a:pt x="229" y="355"/>
                </a:lnTo>
                <a:lnTo>
                  <a:pt x="191" y="329"/>
                </a:lnTo>
                <a:lnTo>
                  <a:pt x="166" y="291"/>
                </a:lnTo>
                <a:lnTo>
                  <a:pt x="128" y="24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9" name="Freeform 44"/>
          <p:cNvSpPr/>
          <p:nvPr/>
        </p:nvSpPr>
        <p:spPr bwMode="auto">
          <a:xfrm>
            <a:off x="6534150" y="2582863"/>
            <a:ext cx="282575" cy="96837"/>
          </a:xfrm>
          <a:custGeom>
            <a:avLst/>
            <a:gdLst>
              <a:gd name="T0" fmla="*/ 2147483647 w 446"/>
              <a:gd name="T1" fmla="*/ 2147483647 h 152"/>
              <a:gd name="T2" fmla="*/ 2147483647 w 446"/>
              <a:gd name="T3" fmla="*/ 2147483647 h 152"/>
              <a:gd name="T4" fmla="*/ 2147483647 w 446"/>
              <a:gd name="T5" fmla="*/ 2147483647 h 152"/>
              <a:gd name="T6" fmla="*/ 2147483647 w 446"/>
              <a:gd name="T7" fmla="*/ 2147483647 h 152"/>
              <a:gd name="T8" fmla="*/ 2147483647 w 446"/>
              <a:gd name="T9" fmla="*/ 0 h 152"/>
              <a:gd name="T10" fmla="*/ 2147483647 w 446"/>
              <a:gd name="T11" fmla="*/ 0 h 152"/>
              <a:gd name="T12" fmla="*/ 2147483647 w 446"/>
              <a:gd name="T13" fmla="*/ 0 h 152"/>
              <a:gd name="T14" fmla="*/ 2147483647 w 446"/>
              <a:gd name="T15" fmla="*/ 0 h 152"/>
              <a:gd name="T16" fmla="*/ 2147483647 w 446"/>
              <a:gd name="T17" fmla="*/ 0 h 152"/>
              <a:gd name="T18" fmla="*/ 2147483647 w 446"/>
              <a:gd name="T19" fmla="*/ 0 h 152"/>
              <a:gd name="T20" fmla="*/ 2147483647 w 446"/>
              <a:gd name="T21" fmla="*/ 0 h 152"/>
              <a:gd name="T22" fmla="*/ 2147483647 w 446"/>
              <a:gd name="T23" fmla="*/ 0 h 152"/>
              <a:gd name="T24" fmla="*/ 2147483647 w 446"/>
              <a:gd name="T25" fmla="*/ 2147483647 h 152"/>
              <a:gd name="T26" fmla="*/ 2147483647 w 446"/>
              <a:gd name="T27" fmla="*/ 2147483647 h 152"/>
              <a:gd name="T28" fmla="*/ 2147483647 w 446"/>
              <a:gd name="T29" fmla="*/ 2147483647 h 152"/>
              <a:gd name="T30" fmla="*/ 2147483647 w 446"/>
              <a:gd name="T31" fmla="*/ 2147483647 h 152"/>
              <a:gd name="T32" fmla="*/ 2147483647 w 446"/>
              <a:gd name="T33" fmla="*/ 2147483647 h 152"/>
              <a:gd name="T34" fmla="*/ 2147483647 w 446"/>
              <a:gd name="T35" fmla="*/ 2147483647 h 152"/>
              <a:gd name="T36" fmla="*/ 2147483647 w 446"/>
              <a:gd name="T37" fmla="*/ 2147483647 h 152"/>
              <a:gd name="T38" fmla="*/ 2147483647 w 446"/>
              <a:gd name="T39" fmla="*/ 2147483647 h 152"/>
              <a:gd name="T40" fmla="*/ 2147483647 w 446"/>
              <a:gd name="T41" fmla="*/ 2147483647 h 152"/>
              <a:gd name="T42" fmla="*/ 2147483647 w 446"/>
              <a:gd name="T43" fmla="*/ 2147483647 h 152"/>
              <a:gd name="T44" fmla="*/ 2147483647 w 446"/>
              <a:gd name="T45" fmla="*/ 2147483647 h 152"/>
              <a:gd name="T46" fmla="*/ 2147483647 w 446"/>
              <a:gd name="T47" fmla="*/ 2147483647 h 152"/>
              <a:gd name="T48" fmla="*/ 2147483647 w 446"/>
              <a:gd name="T49" fmla="*/ 2147483647 h 152"/>
              <a:gd name="T50" fmla="*/ 2147483647 w 446"/>
              <a:gd name="T51" fmla="*/ 2147483647 h 152"/>
              <a:gd name="T52" fmla="*/ 2147483647 w 446"/>
              <a:gd name="T53" fmla="*/ 2147483647 h 152"/>
              <a:gd name="T54" fmla="*/ 2147483647 w 446"/>
              <a:gd name="T55" fmla="*/ 2147483647 h 152"/>
              <a:gd name="T56" fmla="*/ 0 w 446"/>
              <a:gd name="T57" fmla="*/ 2147483647 h 152"/>
              <a:gd name="T58" fmla="*/ 0 w 446"/>
              <a:gd name="T59" fmla="*/ 2147483647 h 152"/>
              <a:gd name="T60" fmla="*/ 2147483647 w 446"/>
              <a:gd name="T61" fmla="*/ 2147483647 h 152"/>
              <a:gd name="T62" fmla="*/ 2147483647 w 446"/>
              <a:gd name="T63" fmla="*/ 2147483647 h 152"/>
              <a:gd name="T64" fmla="*/ 2147483647 w 446"/>
              <a:gd name="T65" fmla="*/ 2147483647 h 152"/>
              <a:gd name="T66" fmla="*/ 2147483647 w 446"/>
              <a:gd name="T67" fmla="*/ 2147483647 h 152"/>
              <a:gd name="T68" fmla="*/ 2147483647 w 446"/>
              <a:gd name="T69" fmla="*/ 2147483647 h 152"/>
              <a:gd name="T70" fmla="*/ 2147483647 w 446"/>
              <a:gd name="T71" fmla="*/ 2147483647 h 152"/>
              <a:gd name="T72" fmla="*/ 2147483647 w 446"/>
              <a:gd name="T73" fmla="*/ 2147483647 h 1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46"/>
              <a:gd name="T112" fmla="*/ 0 h 152"/>
              <a:gd name="T113" fmla="*/ 446 w 446"/>
              <a:gd name="T114" fmla="*/ 152 h 1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46" h="152">
                <a:moveTo>
                  <a:pt x="179" y="38"/>
                </a:moveTo>
                <a:lnTo>
                  <a:pt x="204" y="25"/>
                </a:lnTo>
                <a:lnTo>
                  <a:pt x="229" y="13"/>
                </a:lnTo>
                <a:lnTo>
                  <a:pt x="255" y="13"/>
                </a:lnTo>
                <a:lnTo>
                  <a:pt x="280" y="0"/>
                </a:lnTo>
                <a:lnTo>
                  <a:pt x="293" y="0"/>
                </a:lnTo>
                <a:lnTo>
                  <a:pt x="306" y="0"/>
                </a:lnTo>
                <a:lnTo>
                  <a:pt x="319" y="0"/>
                </a:lnTo>
                <a:lnTo>
                  <a:pt x="331" y="0"/>
                </a:lnTo>
                <a:lnTo>
                  <a:pt x="344" y="0"/>
                </a:lnTo>
                <a:lnTo>
                  <a:pt x="357" y="0"/>
                </a:lnTo>
                <a:lnTo>
                  <a:pt x="382" y="0"/>
                </a:lnTo>
                <a:lnTo>
                  <a:pt x="395" y="13"/>
                </a:lnTo>
                <a:lnTo>
                  <a:pt x="420" y="25"/>
                </a:lnTo>
                <a:lnTo>
                  <a:pt x="433" y="38"/>
                </a:lnTo>
                <a:lnTo>
                  <a:pt x="446" y="51"/>
                </a:lnTo>
                <a:lnTo>
                  <a:pt x="446" y="63"/>
                </a:lnTo>
                <a:lnTo>
                  <a:pt x="446" y="76"/>
                </a:lnTo>
                <a:lnTo>
                  <a:pt x="433" y="89"/>
                </a:lnTo>
                <a:lnTo>
                  <a:pt x="408" y="101"/>
                </a:lnTo>
                <a:lnTo>
                  <a:pt x="382" y="114"/>
                </a:lnTo>
                <a:lnTo>
                  <a:pt x="357" y="127"/>
                </a:lnTo>
                <a:lnTo>
                  <a:pt x="319" y="139"/>
                </a:lnTo>
                <a:lnTo>
                  <a:pt x="280" y="139"/>
                </a:lnTo>
                <a:lnTo>
                  <a:pt x="242" y="139"/>
                </a:lnTo>
                <a:lnTo>
                  <a:pt x="191" y="152"/>
                </a:lnTo>
                <a:lnTo>
                  <a:pt x="128" y="152"/>
                </a:lnTo>
                <a:lnTo>
                  <a:pt x="64" y="152"/>
                </a:lnTo>
                <a:lnTo>
                  <a:pt x="0" y="152"/>
                </a:lnTo>
                <a:lnTo>
                  <a:pt x="0" y="63"/>
                </a:lnTo>
                <a:lnTo>
                  <a:pt x="13" y="51"/>
                </a:lnTo>
                <a:lnTo>
                  <a:pt x="26" y="51"/>
                </a:lnTo>
                <a:lnTo>
                  <a:pt x="51" y="51"/>
                </a:lnTo>
                <a:lnTo>
                  <a:pt x="64" y="51"/>
                </a:lnTo>
                <a:lnTo>
                  <a:pt x="115" y="38"/>
                </a:lnTo>
                <a:lnTo>
                  <a:pt x="179" y="3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0" name="Freeform 45"/>
          <p:cNvSpPr/>
          <p:nvPr/>
        </p:nvSpPr>
        <p:spPr bwMode="auto">
          <a:xfrm>
            <a:off x="6243638" y="1916113"/>
            <a:ext cx="1219200" cy="312737"/>
          </a:xfrm>
          <a:custGeom>
            <a:avLst/>
            <a:gdLst>
              <a:gd name="T0" fmla="*/ 2147483647 w 1922"/>
              <a:gd name="T1" fmla="*/ 2147483647 h 494"/>
              <a:gd name="T2" fmla="*/ 2147483647 w 1922"/>
              <a:gd name="T3" fmla="*/ 2147483647 h 494"/>
              <a:gd name="T4" fmla="*/ 2147483647 w 1922"/>
              <a:gd name="T5" fmla="*/ 2147483647 h 494"/>
              <a:gd name="T6" fmla="*/ 2147483647 w 1922"/>
              <a:gd name="T7" fmla="*/ 2147483647 h 494"/>
              <a:gd name="T8" fmla="*/ 2147483647 w 1922"/>
              <a:gd name="T9" fmla="*/ 2147483647 h 494"/>
              <a:gd name="T10" fmla="*/ 2147483647 w 1922"/>
              <a:gd name="T11" fmla="*/ 2147483647 h 494"/>
              <a:gd name="T12" fmla="*/ 2147483647 w 1922"/>
              <a:gd name="T13" fmla="*/ 2147483647 h 494"/>
              <a:gd name="T14" fmla="*/ 2147483647 w 1922"/>
              <a:gd name="T15" fmla="*/ 2147483647 h 494"/>
              <a:gd name="T16" fmla="*/ 2147483647 w 1922"/>
              <a:gd name="T17" fmla="*/ 2147483647 h 494"/>
              <a:gd name="T18" fmla="*/ 2147483647 w 1922"/>
              <a:gd name="T19" fmla="*/ 2147483647 h 494"/>
              <a:gd name="T20" fmla="*/ 2147483647 w 1922"/>
              <a:gd name="T21" fmla="*/ 2147483647 h 494"/>
              <a:gd name="T22" fmla="*/ 2147483647 w 1922"/>
              <a:gd name="T23" fmla="*/ 2147483647 h 494"/>
              <a:gd name="T24" fmla="*/ 2147483647 w 1922"/>
              <a:gd name="T25" fmla="*/ 2147483647 h 494"/>
              <a:gd name="T26" fmla="*/ 2147483647 w 1922"/>
              <a:gd name="T27" fmla="*/ 2147483647 h 494"/>
              <a:gd name="T28" fmla="*/ 2147483647 w 1922"/>
              <a:gd name="T29" fmla="*/ 2147483647 h 494"/>
              <a:gd name="T30" fmla="*/ 2147483647 w 1922"/>
              <a:gd name="T31" fmla="*/ 2147483647 h 494"/>
              <a:gd name="T32" fmla="*/ 2147483647 w 1922"/>
              <a:gd name="T33" fmla="*/ 2147483647 h 494"/>
              <a:gd name="T34" fmla="*/ 2147483647 w 1922"/>
              <a:gd name="T35" fmla="*/ 2147483647 h 494"/>
              <a:gd name="T36" fmla="*/ 0 w 1922"/>
              <a:gd name="T37" fmla="*/ 2147483647 h 494"/>
              <a:gd name="T38" fmla="*/ 2147483647 w 1922"/>
              <a:gd name="T39" fmla="*/ 2147483647 h 494"/>
              <a:gd name="T40" fmla="*/ 2147483647 w 1922"/>
              <a:gd name="T41" fmla="*/ 2147483647 h 494"/>
              <a:gd name="T42" fmla="*/ 2147483647 w 1922"/>
              <a:gd name="T43" fmla="*/ 2147483647 h 494"/>
              <a:gd name="T44" fmla="*/ 2147483647 w 1922"/>
              <a:gd name="T45" fmla="*/ 2147483647 h 494"/>
              <a:gd name="T46" fmla="*/ 2147483647 w 1922"/>
              <a:gd name="T47" fmla="*/ 2147483647 h 494"/>
              <a:gd name="T48" fmla="*/ 2147483647 w 1922"/>
              <a:gd name="T49" fmla="*/ 2147483647 h 494"/>
              <a:gd name="T50" fmla="*/ 2147483647 w 1922"/>
              <a:gd name="T51" fmla="*/ 2147483647 h 494"/>
              <a:gd name="T52" fmla="*/ 2147483647 w 1922"/>
              <a:gd name="T53" fmla="*/ 2147483647 h 494"/>
              <a:gd name="T54" fmla="*/ 2147483647 w 1922"/>
              <a:gd name="T55" fmla="*/ 2147483647 h 494"/>
              <a:gd name="T56" fmla="*/ 2147483647 w 1922"/>
              <a:gd name="T57" fmla="*/ 2147483647 h 494"/>
              <a:gd name="T58" fmla="*/ 2147483647 w 1922"/>
              <a:gd name="T59" fmla="*/ 2147483647 h 494"/>
              <a:gd name="T60" fmla="*/ 2147483647 w 1922"/>
              <a:gd name="T61" fmla="*/ 0 h 494"/>
              <a:gd name="T62" fmla="*/ 2147483647 w 1922"/>
              <a:gd name="T63" fmla="*/ 2147483647 h 494"/>
              <a:gd name="T64" fmla="*/ 2147483647 w 1922"/>
              <a:gd name="T65" fmla="*/ 2147483647 h 494"/>
              <a:gd name="T66" fmla="*/ 2147483647 w 1922"/>
              <a:gd name="T67" fmla="*/ 2147483647 h 494"/>
              <a:gd name="T68" fmla="*/ 2147483647 w 1922"/>
              <a:gd name="T69" fmla="*/ 2147483647 h 494"/>
              <a:gd name="T70" fmla="*/ 2147483647 w 1922"/>
              <a:gd name="T71" fmla="*/ 2147483647 h 494"/>
              <a:gd name="T72" fmla="*/ 2147483647 w 1922"/>
              <a:gd name="T73" fmla="*/ 2147483647 h 494"/>
              <a:gd name="T74" fmla="*/ 2147483647 w 1922"/>
              <a:gd name="T75" fmla="*/ 2147483647 h 494"/>
              <a:gd name="T76" fmla="*/ 2147483647 w 1922"/>
              <a:gd name="T77" fmla="*/ 2147483647 h 494"/>
              <a:gd name="T78" fmla="*/ 2147483647 w 1922"/>
              <a:gd name="T79" fmla="*/ 2147483647 h 494"/>
              <a:gd name="T80" fmla="*/ 2147483647 w 1922"/>
              <a:gd name="T81" fmla="*/ 2147483647 h 494"/>
              <a:gd name="T82" fmla="*/ 2147483647 w 1922"/>
              <a:gd name="T83" fmla="*/ 2147483647 h 494"/>
              <a:gd name="T84" fmla="*/ 2147483647 w 1922"/>
              <a:gd name="T85" fmla="*/ 2147483647 h 494"/>
              <a:gd name="T86" fmla="*/ 2147483647 w 1922"/>
              <a:gd name="T87" fmla="*/ 2147483647 h 494"/>
              <a:gd name="T88" fmla="*/ 2147483647 w 1922"/>
              <a:gd name="T89" fmla="*/ 2147483647 h 49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922"/>
              <a:gd name="T136" fmla="*/ 0 h 494"/>
              <a:gd name="T137" fmla="*/ 1922 w 1922"/>
              <a:gd name="T138" fmla="*/ 494 h 49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922" h="494">
                <a:moveTo>
                  <a:pt x="1413" y="494"/>
                </a:moveTo>
                <a:lnTo>
                  <a:pt x="1413" y="494"/>
                </a:lnTo>
                <a:lnTo>
                  <a:pt x="1413" y="482"/>
                </a:lnTo>
                <a:lnTo>
                  <a:pt x="1413" y="469"/>
                </a:lnTo>
                <a:lnTo>
                  <a:pt x="1413" y="444"/>
                </a:lnTo>
                <a:lnTo>
                  <a:pt x="1425" y="418"/>
                </a:lnTo>
                <a:lnTo>
                  <a:pt x="1438" y="393"/>
                </a:lnTo>
                <a:lnTo>
                  <a:pt x="1464" y="368"/>
                </a:lnTo>
                <a:lnTo>
                  <a:pt x="1476" y="342"/>
                </a:lnTo>
                <a:lnTo>
                  <a:pt x="1502" y="304"/>
                </a:lnTo>
                <a:lnTo>
                  <a:pt x="1514" y="279"/>
                </a:lnTo>
                <a:lnTo>
                  <a:pt x="1527" y="266"/>
                </a:lnTo>
                <a:lnTo>
                  <a:pt x="1540" y="241"/>
                </a:lnTo>
                <a:lnTo>
                  <a:pt x="1553" y="228"/>
                </a:lnTo>
                <a:lnTo>
                  <a:pt x="1553" y="216"/>
                </a:lnTo>
                <a:lnTo>
                  <a:pt x="1553" y="203"/>
                </a:lnTo>
                <a:lnTo>
                  <a:pt x="1553" y="190"/>
                </a:lnTo>
                <a:lnTo>
                  <a:pt x="1540" y="190"/>
                </a:lnTo>
                <a:lnTo>
                  <a:pt x="1527" y="190"/>
                </a:lnTo>
                <a:lnTo>
                  <a:pt x="1502" y="190"/>
                </a:lnTo>
                <a:lnTo>
                  <a:pt x="1476" y="190"/>
                </a:lnTo>
                <a:lnTo>
                  <a:pt x="1438" y="190"/>
                </a:lnTo>
                <a:lnTo>
                  <a:pt x="1400" y="190"/>
                </a:lnTo>
                <a:lnTo>
                  <a:pt x="1362" y="190"/>
                </a:lnTo>
                <a:lnTo>
                  <a:pt x="1324" y="190"/>
                </a:lnTo>
                <a:lnTo>
                  <a:pt x="1311" y="203"/>
                </a:lnTo>
                <a:lnTo>
                  <a:pt x="1285" y="203"/>
                </a:lnTo>
                <a:lnTo>
                  <a:pt x="1273" y="203"/>
                </a:lnTo>
                <a:lnTo>
                  <a:pt x="1247" y="216"/>
                </a:lnTo>
                <a:lnTo>
                  <a:pt x="1222" y="216"/>
                </a:lnTo>
                <a:lnTo>
                  <a:pt x="1196" y="216"/>
                </a:lnTo>
                <a:lnTo>
                  <a:pt x="1158" y="228"/>
                </a:lnTo>
                <a:lnTo>
                  <a:pt x="1120" y="228"/>
                </a:lnTo>
                <a:lnTo>
                  <a:pt x="1069" y="241"/>
                </a:lnTo>
                <a:lnTo>
                  <a:pt x="1031" y="241"/>
                </a:lnTo>
                <a:lnTo>
                  <a:pt x="980" y="254"/>
                </a:lnTo>
                <a:lnTo>
                  <a:pt x="929" y="254"/>
                </a:lnTo>
                <a:lnTo>
                  <a:pt x="866" y="266"/>
                </a:lnTo>
                <a:lnTo>
                  <a:pt x="815" y="279"/>
                </a:lnTo>
                <a:lnTo>
                  <a:pt x="751" y="279"/>
                </a:lnTo>
                <a:lnTo>
                  <a:pt x="675" y="292"/>
                </a:lnTo>
                <a:lnTo>
                  <a:pt x="611" y="304"/>
                </a:lnTo>
                <a:lnTo>
                  <a:pt x="548" y="317"/>
                </a:lnTo>
                <a:lnTo>
                  <a:pt x="484" y="317"/>
                </a:lnTo>
                <a:lnTo>
                  <a:pt x="433" y="330"/>
                </a:lnTo>
                <a:lnTo>
                  <a:pt x="369" y="342"/>
                </a:lnTo>
                <a:lnTo>
                  <a:pt x="319" y="342"/>
                </a:lnTo>
                <a:lnTo>
                  <a:pt x="280" y="355"/>
                </a:lnTo>
                <a:lnTo>
                  <a:pt x="229" y="355"/>
                </a:lnTo>
                <a:lnTo>
                  <a:pt x="191" y="368"/>
                </a:lnTo>
                <a:lnTo>
                  <a:pt x="153" y="368"/>
                </a:lnTo>
                <a:lnTo>
                  <a:pt x="115" y="368"/>
                </a:lnTo>
                <a:lnTo>
                  <a:pt x="90" y="368"/>
                </a:lnTo>
                <a:lnTo>
                  <a:pt x="64" y="380"/>
                </a:lnTo>
                <a:lnTo>
                  <a:pt x="39" y="380"/>
                </a:lnTo>
                <a:lnTo>
                  <a:pt x="26" y="380"/>
                </a:lnTo>
                <a:lnTo>
                  <a:pt x="0" y="380"/>
                </a:lnTo>
                <a:lnTo>
                  <a:pt x="0" y="266"/>
                </a:lnTo>
                <a:lnTo>
                  <a:pt x="13" y="266"/>
                </a:lnTo>
                <a:lnTo>
                  <a:pt x="26" y="266"/>
                </a:lnTo>
                <a:lnTo>
                  <a:pt x="51" y="266"/>
                </a:lnTo>
                <a:lnTo>
                  <a:pt x="64" y="266"/>
                </a:lnTo>
                <a:lnTo>
                  <a:pt x="90" y="266"/>
                </a:lnTo>
                <a:lnTo>
                  <a:pt x="115" y="254"/>
                </a:lnTo>
                <a:lnTo>
                  <a:pt x="140" y="254"/>
                </a:lnTo>
                <a:lnTo>
                  <a:pt x="166" y="254"/>
                </a:lnTo>
                <a:lnTo>
                  <a:pt x="204" y="254"/>
                </a:lnTo>
                <a:lnTo>
                  <a:pt x="242" y="241"/>
                </a:lnTo>
                <a:lnTo>
                  <a:pt x="280" y="241"/>
                </a:lnTo>
                <a:lnTo>
                  <a:pt x="319" y="228"/>
                </a:lnTo>
                <a:lnTo>
                  <a:pt x="357" y="228"/>
                </a:lnTo>
                <a:lnTo>
                  <a:pt x="408" y="216"/>
                </a:lnTo>
                <a:lnTo>
                  <a:pt x="446" y="216"/>
                </a:lnTo>
                <a:lnTo>
                  <a:pt x="497" y="203"/>
                </a:lnTo>
                <a:lnTo>
                  <a:pt x="598" y="190"/>
                </a:lnTo>
                <a:lnTo>
                  <a:pt x="700" y="178"/>
                </a:lnTo>
                <a:lnTo>
                  <a:pt x="789" y="165"/>
                </a:lnTo>
                <a:lnTo>
                  <a:pt x="878" y="152"/>
                </a:lnTo>
                <a:lnTo>
                  <a:pt x="967" y="140"/>
                </a:lnTo>
                <a:lnTo>
                  <a:pt x="1044" y="127"/>
                </a:lnTo>
                <a:lnTo>
                  <a:pt x="1120" y="114"/>
                </a:lnTo>
                <a:lnTo>
                  <a:pt x="1196" y="102"/>
                </a:lnTo>
                <a:lnTo>
                  <a:pt x="1260" y="89"/>
                </a:lnTo>
                <a:lnTo>
                  <a:pt x="1324" y="76"/>
                </a:lnTo>
                <a:lnTo>
                  <a:pt x="1375" y="76"/>
                </a:lnTo>
                <a:lnTo>
                  <a:pt x="1413" y="64"/>
                </a:lnTo>
                <a:lnTo>
                  <a:pt x="1451" y="51"/>
                </a:lnTo>
                <a:lnTo>
                  <a:pt x="1476" y="51"/>
                </a:lnTo>
                <a:lnTo>
                  <a:pt x="1502" y="38"/>
                </a:lnTo>
                <a:lnTo>
                  <a:pt x="1514" y="26"/>
                </a:lnTo>
                <a:lnTo>
                  <a:pt x="1527" y="13"/>
                </a:lnTo>
                <a:lnTo>
                  <a:pt x="1553" y="13"/>
                </a:lnTo>
                <a:lnTo>
                  <a:pt x="1578" y="0"/>
                </a:lnTo>
                <a:lnTo>
                  <a:pt x="1604" y="0"/>
                </a:lnTo>
                <a:lnTo>
                  <a:pt x="1616" y="13"/>
                </a:lnTo>
                <a:lnTo>
                  <a:pt x="1629" y="13"/>
                </a:lnTo>
                <a:lnTo>
                  <a:pt x="1654" y="26"/>
                </a:lnTo>
                <a:lnTo>
                  <a:pt x="1680" y="38"/>
                </a:lnTo>
                <a:lnTo>
                  <a:pt x="1705" y="64"/>
                </a:lnTo>
                <a:lnTo>
                  <a:pt x="1731" y="76"/>
                </a:lnTo>
                <a:lnTo>
                  <a:pt x="1756" y="102"/>
                </a:lnTo>
                <a:lnTo>
                  <a:pt x="1794" y="140"/>
                </a:lnTo>
                <a:lnTo>
                  <a:pt x="1820" y="165"/>
                </a:lnTo>
                <a:lnTo>
                  <a:pt x="1845" y="190"/>
                </a:lnTo>
                <a:lnTo>
                  <a:pt x="1871" y="216"/>
                </a:lnTo>
                <a:lnTo>
                  <a:pt x="1896" y="241"/>
                </a:lnTo>
                <a:lnTo>
                  <a:pt x="1909" y="266"/>
                </a:lnTo>
                <a:lnTo>
                  <a:pt x="1922" y="279"/>
                </a:lnTo>
                <a:lnTo>
                  <a:pt x="1922" y="292"/>
                </a:lnTo>
                <a:lnTo>
                  <a:pt x="1922" y="304"/>
                </a:lnTo>
                <a:lnTo>
                  <a:pt x="1922" y="317"/>
                </a:lnTo>
                <a:lnTo>
                  <a:pt x="1909" y="330"/>
                </a:lnTo>
                <a:lnTo>
                  <a:pt x="1896" y="330"/>
                </a:lnTo>
                <a:lnTo>
                  <a:pt x="1871" y="330"/>
                </a:lnTo>
                <a:lnTo>
                  <a:pt x="1858" y="330"/>
                </a:lnTo>
                <a:lnTo>
                  <a:pt x="1833" y="330"/>
                </a:lnTo>
                <a:lnTo>
                  <a:pt x="1807" y="330"/>
                </a:lnTo>
                <a:lnTo>
                  <a:pt x="1782" y="330"/>
                </a:lnTo>
                <a:lnTo>
                  <a:pt x="1756" y="342"/>
                </a:lnTo>
                <a:lnTo>
                  <a:pt x="1731" y="342"/>
                </a:lnTo>
                <a:lnTo>
                  <a:pt x="1693" y="355"/>
                </a:lnTo>
                <a:lnTo>
                  <a:pt x="1667" y="368"/>
                </a:lnTo>
                <a:lnTo>
                  <a:pt x="1629" y="393"/>
                </a:lnTo>
                <a:lnTo>
                  <a:pt x="1591" y="418"/>
                </a:lnTo>
                <a:lnTo>
                  <a:pt x="1553" y="431"/>
                </a:lnTo>
                <a:lnTo>
                  <a:pt x="1527" y="456"/>
                </a:lnTo>
                <a:lnTo>
                  <a:pt x="1489" y="469"/>
                </a:lnTo>
                <a:lnTo>
                  <a:pt x="1464" y="482"/>
                </a:lnTo>
                <a:lnTo>
                  <a:pt x="1451" y="494"/>
                </a:lnTo>
                <a:lnTo>
                  <a:pt x="1425" y="494"/>
                </a:lnTo>
                <a:lnTo>
                  <a:pt x="1413" y="49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975646" y="2006601"/>
            <a:ext cx="20431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适</a:t>
            </a:r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宜</a:t>
            </a:r>
            <a:endParaRPr lang="zh-CN" altLang="en-US" sz="6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902745" y="1147764"/>
            <a:ext cx="2232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yí</a:t>
            </a:r>
            <a:endParaRPr lang="en-US" altLang="zh-CN" sz="4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1641322" y="3884613"/>
            <a:ext cx="23399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400" b="1" dirty="0">
                <a:latin typeface="+mj-ea"/>
                <a:ea typeface="+mj-ea"/>
              </a:rPr>
              <a:t>上下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1641322" y="4716463"/>
            <a:ext cx="349726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400" b="1" dirty="0">
                <a:solidFill>
                  <a:srgbClr val="000000"/>
                </a:solidFill>
                <a:latin typeface="+mj-ea"/>
              </a:rPr>
              <a:t>相宜   事不宜迟</a:t>
            </a:r>
            <a:endParaRPr lang="zh-CN" altLang="en-US" sz="2400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1641322" y="5132388"/>
            <a:ext cx="543416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400" b="1" dirty="0">
                <a:latin typeface="+mj-ea"/>
                <a:ea typeface="+mj-ea"/>
              </a:rPr>
              <a:t>只要气候适宜，种子就会发芽。 </a:t>
            </a:r>
            <a:endParaRPr lang="zh-CN" altLang="en-US" sz="2400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1641322" y="4302125"/>
            <a:ext cx="349726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400" b="1" dirty="0">
                <a:latin typeface="+mj-ea"/>
                <a:ea typeface="+mj-ea"/>
              </a:rPr>
              <a:t>Y     </a:t>
            </a: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400" b="1" dirty="0">
                <a:latin typeface="+mj-ea"/>
                <a:ea typeface="+mj-ea"/>
              </a:rPr>
              <a:t>宀</a:t>
            </a:r>
            <a:endParaRPr lang="zh-CN" altLang="en-US" sz="2400" b="1" dirty="0">
              <a:latin typeface="+mj-ea"/>
              <a:ea typeface="+mj-ea"/>
            </a:endParaRPr>
          </a:p>
        </p:txBody>
      </p:sp>
      <p:pic>
        <p:nvPicPr>
          <p:cNvPr id="19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09303" y="5816677"/>
            <a:ext cx="901700" cy="5127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7"/>
          <p:cNvGraphicFramePr>
            <a:graphicFrameLocks noGrp="1"/>
          </p:cNvGraphicFramePr>
          <p:nvPr/>
        </p:nvGraphicFramePr>
        <p:xfrm>
          <a:off x="5478463" y="133985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Freeform 47"/>
          <p:cNvSpPr/>
          <p:nvPr/>
        </p:nvSpPr>
        <p:spPr bwMode="auto">
          <a:xfrm>
            <a:off x="6453188" y="2101850"/>
            <a:ext cx="161925" cy="146050"/>
          </a:xfrm>
          <a:custGeom>
            <a:avLst/>
            <a:gdLst>
              <a:gd name="T0" fmla="*/ 2147483647 w 254"/>
              <a:gd name="T1" fmla="*/ 2147483647 h 228"/>
              <a:gd name="T2" fmla="*/ 2147483647 w 254"/>
              <a:gd name="T3" fmla="*/ 2147483647 h 228"/>
              <a:gd name="T4" fmla="*/ 2147483647 w 254"/>
              <a:gd name="T5" fmla="*/ 2147483647 h 228"/>
              <a:gd name="T6" fmla="*/ 2147483647 w 254"/>
              <a:gd name="T7" fmla="*/ 2147483647 h 228"/>
              <a:gd name="T8" fmla="*/ 2147483647 w 254"/>
              <a:gd name="T9" fmla="*/ 2147483647 h 228"/>
              <a:gd name="T10" fmla="*/ 2147483647 w 254"/>
              <a:gd name="T11" fmla="*/ 2147483647 h 228"/>
              <a:gd name="T12" fmla="*/ 2147483647 w 254"/>
              <a:gd name="T13" fmla="*/ 2147483647 h 228"/>
              <a:gd name="T14" fmla="*/ 2147483647 w 254"/>
              <a:gd name="T15" fmla="*/ 2147483647 h 228"/>
              <a:gd name="T16" fmla="*/ 2147483647 w 254"/>
              <a:gd name="T17" fmla="*/ 2147483647 h 228"/>
              <a:gd name="T18" fmla="*/ 2147483647 w 254"/>
              <a:gd name="T19" fmla="*/ 2147483647 h 228"/>
              <a:gd name="T20" fmla="*/ 2147483647 w 254"/>
              <a:gd name="T21" fmla="*/ 2147483647 h 228"/>
              <a:gd name="T22" fmla="*/ 2147483647 w 254"/>
              <a:gd name="T23" fmla="*/ 2147483647 h 228"/>
              <a:gd name="T24" fmla="*/ 2147483647 w 254"/>
              <a:gd name="T25" fmla="*/ 2147483647 h 228"/>
              <a:gd name="T26" fmla="*/ 2147483647 w 254"/>
              <a:gd name="T27" fmla="*/ 2147483647 h 228"/>
              <a:gd name="T28" fmla="*/ 2147483647 w 254"/>
              <a:gd name="T29" fmla="*/ 2147483647 h 228"/>
              <a:gd name="T30" fmla="*/ 2147483647 w 254"/>
              <a:gd name="T31" fmla="*/ 2147483647 h 228"/>
              <a:gd name="T32" fmla="*/ 2147483647 w 254"/>
              <a:gd name="T33" fmla="*/ 2147483647 h 228"/>
              <a:gd name="T34" fmla="*/ 2147483647 w 254"/>
              <a:gd name="T35" fmla="*/ 2147483647 h 228"/>
              <a:gd name="T36" fmla="*/ 0 w 254"/>
              <a:gd name="T37" fmla="*/ 2147483647 h 228"/>
              <a:gd name="T38" fmla="*/ 0 w 254"/>
              <a:gd name="T39" fmla="*/ 2147483647 h 228"/>
              <a:gd name="T40" fmla="*/ 0 w 254"/>
              <a:gd name="T41" fmla="*/ 2147483647 h 228"/>
              <a:gd name="T42" fmla="*/ 0 w 254"/>
              <a:gd name="T43" fmla="*/ 2147483647 h 228"/>
              <a:gd name="T44" fmla="*/ 0 w 254"/>
              <a:gd name="T45" fmla="*/ 2147483647 h 228"/>
              <a:gd name="T46" fmla="*/ 2147483647 w 254"/>
              <a:gd name="T47" fmla="*/ 0 h 228"/>
              <a:gd name="T48" fmla="*/ 2147483647 w 254"/>
              <a:gd name="T49" fmla="*/ 0 h 228"/>
              <a:gd name="T50" fmla="*/ 2147483647 w 254"/>
              <a:gd name="T51" fmla="*/ 0 h 228"/>
              <a:gd name="T52" fmla="*/ 2147483647 w 254"/>
              <a:gd name="T53" fmla="*/ 2147483647 h 228"/>
              <a:gd name="T54" fmla="*/ 2147483647 w 254"/>
              <a:gd name="T55" fmla="*/ 2147483647 h 228"/>
              <a:gd name="T56" fmla="*/ 2147483647 w 254"/>
              <a:gd name="T57" fmla="*/ 2147483647 h 228"/>
              <a:gd name="T58" fmla="*/ 2147483647 w 254"/>
              <a:gd name="T59" fmla="*/ 2147483647 h 228"/>
              <a:gd name="T60" fmla="*/ 2147483647 w 254"/>
              <a:gd name="T61" fmla="*/ 2147483647 h 228"/>
              <a:gd name="T62" fmla="*/ 2147483647 w 254"/>
              <a:gd name="T63" fmla="*/ 2147483647 h 228"/>
              <a:gd name="T64" fmla="*/ 2147483647 w 254"/>
              <a:gd name="T65" fmla="*/ 2147483647 h 228"/>
              <a:gd name="T66" fmla="*/ 2147483647 w 254"/>
              <a:gd name="T67" fmla="*/ 2147483647 h 228"/>
              <a:gd name="T68" fmla="*/ 2147483647 w 254"/>
              <a:gd name="T69" fmla="*/ 2147483647 h 228"/>
              <a:gd name="T70" fmla="*/ 2147483647 w 254"/>
              <a:gd name="T71" fmla="*/ 2147483647 h 228"/>
              <a:gd name="T72" fmla="*/ 2147483647 w 254"/>
              <a:gd name="T73" fmla="*/ 2147483647 h 228"/>
              <a:gd name="T74" fmla="*/ 2147483647 w 254"/>
              <a:gd name="T75" fmla="*/ 2147483647 h 22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54"/>
              <a:gd name="T115" fmla="*/ 0 h 228"/>
              <a:gd name="T116" fmla="*/ 254 w 254"/>
              <a:gd name="T117" fmla="*/ 228 h 22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54" h="228">
                <a:moveTo>
                  <a:pt x="254" y="164"/>
                </a:moveTo>
                <a:lnTo>
                  <a:pt x="241" y="190"/>
                </a:lnTo>
                <a:lnTo>
                  <a:pt x="229" y="215"/>
                </a:lnTo>
                <a:lnTo>
                  <a:pt x="216" y="228"/>
                </a:lnTo>
                <a:lnTo>
                  <a:pt x="203" y="228"/>
                </a:lnTo>
                <a:lnTo>
                  <a:pt x="190" y="228"/>
                </a:lnTo>
                <a:lnTo>
                  <a:pt x="178" y="228"/>
                </a:lnTo>
                <a:lnTo>
                  <a:pt x="165" y="215"/>
                </a:lnTo>
                <a:lnTo>
                  <a:pt x="152" y="215"/>
                </a:lnTo>
                <a:lnTo>
                  <a:pt x="127" y="202"/>
                </a:lnTo>
                <a:lnTo>
                  <a:pt x="114" y="190"/>
                </a:lnTo>
                <a:lnTo>
                  <a:pt x="89" y="164"/>
                </a:lnTo>
                <a:lnTo>
                  <a:pt x="76" y="152"/>
                </a:lnTo>
                <a:lnTo>
                  <a:pt x="50" y="139"/>
                </a:lnTo>
                <a:lnTo>
                  <a:pt x="38" y="126"/>
                </a:lnTo>
                <a:lnTo>
                  <a:pt x="25" y="114"/>
                </a:lnTo>
                <a:lnTo>
                  <a:pt x="12" y="88"/>
                </a:lnTo>
                <a:lnTo>
                  <a:pt x="0" y="63"/>
                </a:lnTo>
                <a:lnTo>
                  <a:pt x="0" y="50"/>
                </a:lnTo>
                <a:lnTo>
                  <a:pt x="0" y="38"/>
                </a:lnTo>
                <a:lnTo>
                  <a:pt x="0" y="25"/>
                </a:lnTo>
                <a:lnTo>
                  <a:pt x="0" y="12"/>
                </a:lnTo>
                <a:lnTo>
                  <a:pt x="12" y="0"/>
                </a:lnTo>
                <a:lnTo>
                  <a:pt x="25" y="0"/>
                </a:lnTo>
                <a:lnTo>
                  <a:pt x="50" y="0"/>
                </a:lnTo>
                <a:lnTo>
                  <a:pt x="76" y="12"/>
                </a:lnTo>
                <a:lnTo>
                  <a:pt x="114" y="25"/>
                </a:lnTo>
                <a:lnTo>
                  <a:pt x="139" y="38"/>
                </a:lnTo>
                <a:lnTo>
                  <a:pt x="178" y="50"/>
                </a:lnTo>
                <a:lnTo>
                  <a:pt x="203" y="63"/>
                </a:lnTo>
                <a:lnTo>
                  <a:pt x="229" y="76"/>
                </a:lnTo>
                <a:lnTo>
                  <a:pt x="241" y="101"/>
                </a:lnTo>
                <a:lnTo>
                  <a:pt x="254" y="114"/>
                </a:lnTo>
                <a:lnTo>
                  <a:pt x="254" y="139"/>
                </a:lnTo>
                <a:lnTo>
                  <a:pt x="254" y="152"/>
                </a:lnTo>
                <a:lnTo>
                  <a:pt x="254" y="16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4" name="Freeform 48"/>
          <p:cNvSpPr/>
          <p:nvPr/>
        </p:nvSpPr>
        <p:spPr bwMode="auto">
          <a:xfrm>
            <a:off x="6065838" y="1876425"/>
            <a:ext cx="153987" cy="330200"/>
          </a:xfrm>
          <a:custGeom>
            <a:avLst/>
            <a:gdLst>
              <a:gd name="T0" fmla="*/ 2147483647 w 242"/>
              <a:gd name="T1" fmla="*/ 2147483647 h 519"/>
              <a:gd name="T2" fmla="*/ 2147483647 w 242"/>
              <a:gd name="T3" fmla="*/ 2147483647 h 519"/>
              <a:gd name="T4" fmla="*/ 2147483647 w 242"/>
              <a:gd name="T5" fmla="*/ 2147483647 h 519"/>
              <a:gd name="T6" fmla="*/ 2147483647 w 242"/>
              <a:gd name="T7" fmla="*/ 2147483647 h 519"/>
              <a:gd name="T8" fmla="*/ 2147483647 w 242"/>
              <a:gd name="T9" fmla="*/ 2147483647 h 519"/>
              <a:gd name="T10" fmla="*/ 2147483647 w 242"/>
              <a:gd name="T11" fmla="*/ 2147483647 h 519"/>
              <a:gd name="T12" fmla="*/ 2147483647 w 242"/>
              <a:gd name="T13" fmla="*/ 2147483647 h 519"/>
              <a:gd name="T14" fmla="*/ 2147483647 w 242"/>
              <a:gd name="T15" fmla="*/ 2147483647 h 519"/>
              <a:gd name="T16" fmla="*/ 2147483647 w 242"/>
              <a:gd name="T17" fmla="*/ 2147483647 h 519"/>
              <a:gd name="T18" fmla="*/ 2147483647 w 242"/>
              <a:gd name="T19" fmla="*/ 2147483647 h 519"/>
              <a:gd name="T20" fmla="*/ 2147483647 w 242"/>
              <a:gd name="T21" fmla="*/ 2147483647 h 519"/>
              <a:gd name="T22" fmla="*/ 2147483647 w 242"/>
              <a:gd name="T23" fmla="*/ 2147483647 h 519"/>
              <a:gd name="T24" fmla="*/ 2147483647 w 242"/>
              <a:gd name="T25" fmla="*/ 2147483647 h 519"/>
              <a:gd name="T26" fmla="*/ 2147483647 w 242"/>
              <a:gd name="T27" fmla="*/ 2147483647 h 519"/>
              <a:gd name="T28" fmla="*/ 0 w 242"/>
              <a:gd name="T29" fmla="*/ 2147483647 h 519"/>
              <a:gd name="T30" fmla="*/ 0 w 242"/>
              <a:gd name="T31" fmla="*/ 2147483647 h 519"/>
              <a:gd name="T32" fmla="*/ 0 w 242"/>
              <a:gd name="T33" fmla="*/ 2147483647 h 519"/>
              <a:gd name="T34" fmla="*/ 2147483647 w 242"/>
              <a:gd name="T35" fmla="*/ 2147483647 h 519"/>
              <a:gd name="T36" fmla="*/ 2147483647 w 242"/>
              <a:gd name="T37" fmla="*/ 2147483647 h 519"/>
              <a:gd name="T38" fmla="*/ 2147483647 w 242"/>
              <a:gd name="T39" fmla="*/ 2147483647 h 519"/>
              <a:gd name="T40" fmla="*/ 2147483647 w 242"/>
              <a:gd name="T41" fmla="*/ 2147483647 h 519"/>
              <a:gd name="T42" fmla="*/ 2147483647 w 242"/>
              <a:gd name="T43" fmla="*/ 2147483647 h 519"/>
              <a:gd name="T44" fmla="*/ 2147483647 w 242"/>
              <a:gd name="T45" fmla="*/ 2147483647 h 519"/>
              <a:gd name="T46" fmla="*/ 2147483647 w 242"/>
              <a:gd name="T47" fmla="*/ 2147483647 h 519"/>
              <a:gd name="T48" fmla="*/ 2147483647 w 242"/>
              <a:gd name="T49" fmla="*/ 2147483647 h 519"/>
              <a:gd name="T50" fmla="*/ 2147483647 w 242"/>
              <a:gd name="T51" fmla="*/ 2147483647 h 519"/>
              <a:gd name="T52" fmla="*/ 2147483647 w 242"/>
              <a:gd name="T53" fmla="*/ 2147483647 h 519"/>
              <a:gd name="T54" fmla="*/ 2147483647 w 242"/>
              <a:gd name="T55" fmla="*/ 2147483647 h 519"/>
              <a:gd name="T56" fmla="*/ 2147483647 w 242"/>
              <a:gd name="T57" fmla="*/ 2147483647 h 519"/>
              <a:gd name="T58" fmla="*/ 2147483647 w 242"/>
              <a:gd name="T59" fmla="*/ 2147483647 h 519"/>
              <a:gd name="T60" fmla="*/ 2147483647 w 242"/>
              <a:gd name="T61" fmla="*/ 2147483647 h 519"/>
              <a:gd name="T62" fmla="*/ 2147483647 w 242"/>
              <a:gd name="T63" fmla="*/ 0 h 519"/>
              <a:gd name="T64" fmla="*/ 2147483647 w 242"/>
              <a:gd name="T65" fmla="*/ 0 h 519"/>
              <a:gd name="T66" fmla="*/ 2147483647 w 242"/>
              <a:gd name="T67" fmla="*/ 0 h 519"/>
              <a:gd name="T68" fmla="*/ 2147483647 w 242"/>
              <a:gd name="T69" fmla="*/ 0 h 519"/>
              <a:gd name="T70" fmla="*/ 2147483647 w 242"/>
              <a:gd name="T71" fmla="*/ 0 h 519"/>
              <a:gd name="T72" fmla="*/ 2147483647 w 242"/>
              <a:gd name="T73" fmla="*/ 2147483647 h 519"/>
              <a:gd name="T74" fmla="*/ 2147483647 w 242"/>
              <a:gd name="T75" fmla="*/ 2147483647 h 519"/>
              <a:gd name="T76" fmla="*/ 2147483647 w 242"/>
              <a:gd name="T77" fmla="*/ 2147483647 h 519"/>
              <a:gd name="T78" fmla="*/ 2147483647 w 242"/>
              <a:gd name="T79" fmla="*/ 2147483647 h 519"/>
              <a:gd name="T80" fmla="*/ 2147483647 w 242"/>
              <a:gd name="T81" fmla="*/ 2147483647 h 519"/>
              <a:gd name="T82" fmla="*/ 2147483647 w 242"/>
              <a:gd name="T83" fmla="*/ 2147483647 h 519"/>
              <a:gd name="T84" fmla="*/ 2147483647 w 242"/>
              <a:gd name="T85" fmla="*/ 2147483647 h 519"/>
              <a:gd name="T86" fmla="*/ 2147483647 w 242"/>
              <a:gd name="T87" fmla="*/ 2147483647 h 519"/>
              <a:gd name="T88" fmla="*/ 2147483647 w 242"/>
              <a:gd name="T89" fmla="*/ 2147483647 h 519"/>
              <a:gd name="T90" fmla="*/ 2147483647 w 242"/>
              <a:gd name="T91" fmla="*/ 2147483647 h 519"/>
              <a:gd name="T92" fmla="*/ 2147483647 w 242"/>
              <a:gd name="T93" fmla="*/ 2147483647 h 519"/>
              <a:gd name="T94" fmla="*/ 2147483647 w 242"/>
              <a:gd name="T95" fmla="*/ 2147483647 h 519"/>
              <a:gd name="T96" fmla="*/ 2147483647 w 242"/>
              <a:gd name="T97" fmla="*/ 2147483647 h 519"/>
              <a:gd name="T98" fmla="*/ 2147483647 w 242"/>
              <a:gd name="T99" fmla="*/ 2147483647 h 519"/>
              <a:gd name="T100" fmla="*/ 2147483647 w 242"/>
              <a:gd name="T101" fmla="*/ 2147483647 h 51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42"/>
              <a:gd name="T154" fmla="*/ 0 h 519"/>
              <a:gd name="T155" fmla="*/ 242 w 242"/>
              <a:gd name="T156" fmla="*/ 519 h 51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42" h="519">
                <a:moveTo>
                  <a:pt x="191" y="405"/>
                </a:moveTo>
                <a:lnTo>
                  <a:pt x="165" y="443"/>
                </a:lnTo>
                <a:lnTo>
                  <a:pt x="153" y="481"/>
                </a:lnTo>
                <a:lnTo>
                  <a:pt x="140" y="494"/>
                </a:lnTo>
                <a:lnTo>
                  <a:pt x="114" y="507"/>
                </a:lnTo>
                <a:lnTo>
                  <a:pt x="102" y="519"/>
                </a:lnTo>
                <a:lnTo>
                  <a:pt x="89" y="519"/>
                </a:lnTo>
                <a:lnTo>
                  <a:pt x="76" y="519"/>
                </a:lnTo>
                <a:lnTo>
                  <a:pt x="63" y="507"/>
                </a:lnTo>
                <a:lnTo>
                  <a:pt x="63" y="494"/>
                </a:lnTo>
                <a:lnTo>
                  <a:pt x="51" y="481"/>
                </a:lnTo>
                <a:lnTo>
                  <a:pt x="38" y="469"/>
                </a:lnTo>
                <a:lnTo>
                  <a:pt x="25" y="456"/>
                </a:lnTo>
                <a:lnTo>
                  <a:pt x="13" y="431"/>
                </a:lnTo>
                <a:lnTo>
                  <a:pt x="0" y="405"/>
                </a:lnTo>
                <a:lnTo>
                  <a:pt x="0" y="393"/>
                </a:lnTo>
                <a:lnTo>
                  <a:pt x="0" y="380"/>
                </a:lnTo>
                <a:lnTo>
                  <a:pt x="13" y="367"/>
                </a:lnTo>
                <a:lnTo>
                  <a:pt x="13" y="355"/>
                </a:lnTo>
                <a:lnTo>
                  <a:pt x="25" y="329"/>
                </a:lnTo>
                <a:lnTo>
                  <a:pt x="51" y="291"/>
                </a:lnTo>
                <a:lnTo>
                  <a:pt x="76" y="266"/>
                </a:lnTo>
                <a:lnTo>
                  <a:pt x="89" y="228"/>
                </a:lnTo>
                <a:lnTo>
                  <a:pt x="114" y="177"/>
                </a:lnTo>
                <a:lnTo>
                  <a:pt x="127" y="139"/>
                </a:lnTo>
                <a:lnTo>
                  <a:pt x="127" y="114"/>
                </a:lnTo>
                <a:lnTo>
                  <a:pt x="140" y="89"/>
                </a:lnTo>
                <a:lnTo>
                  <a:pt x="153" y="63"/>
                </a:lnTo>
                <a:lnTo>
                  <a:pt x="153" y="38"/>
                </a:lnTo>
                <a:lnTo>
                  <a:pt x="165" y="25"/>
                </a:lnTo>
                <a:lnTo>
                  <a:pt x="165" y="12"/>
                </a:lnTo>
                <a:lnTo>
                  <a:pt x="178" y="0"/>
                </a:lnTo>
                <a:lnTo>
                  <a:pt x="191" y="0"/>
                </a:lnTo>
                <a:lnTo>
                  <a:pt x="203" y="0"/>
                </a:lnTo>
                <a:lnTo>
                  <a:pt x="216" y="12"/>
                </a:lnTo>
                <a:lnTo>
                  <a:pt x="229" y="25"/>
                </a:lnTo>
                <a:lnTo>
                  <a:pt x="242" y="25"/>
                </a:lnTo>
                <a:lnTo>
                  <a:pt x="242" y="38"/>
                </a:lnTo>
                <a:lnTo>
                  <a:pt x="242" y="51"/>
                </a:lnTo>
                <a:lnTo>
                  <a:pt x="242" y="76"/>
                </a:lnTo>
                <a:lnTo>
                  <a:pt x="242" y="89"/>
                </a:lnTo>
                <a:lnTo>
                  <a:pt x="242" y="114"/>
                </a:lnTo>
                <a:lnTo>
                  <a:pt x="242" y="139"/>
                </a:lnTo>
                <a:lnTo>
                  <a:pt x="242" y="177"/>
                </a:lnTo>
                <a:lnTo>
                  <a:pt x="229" y="241"/>
                </a:lnTo>
                <a:lnTo>
                  <a:pt x="229" y="304"/>
                </a:lnTo>
                <a:lnTo>
                  <a:pt x="203" y="355"/>
                </a:lnTo>
                <a:lnTo>
                  <a:pt x="191" y="40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5" name="Freeform 49"/>
          <p:cNvSpPr/>
          <p:nvPr/>
        </p:nvSpPr>
        <p:spPr bwMode="auto">
          <a:xfrm>
            <a:off x="6937375" y="1611313"/>
            <a:ext cx="227013" cy="338137"/>
          </a:xfrm>
          <a:custGeom>
            <a:avLst/>
            <a:gdLst>
              <a:gd name="T0" fmla="*/ 2147483647 w 356"/>
              <a:gd name="T1" fmla="*/ 2147483647 h 532"/>
              <a:gd name="T2" fmla="*/ 2147483647 w 356"/>
              <a:gd name="T3" fmla="*/ 2147483647 h 532"/>
              <a:gd name="T4" fmla="*/ 2147483647 w 356"/>
              <a:gd name="T5" fmla="*/ 2147483647 h 532"/>
              <a:gd name="T6" fmla="*/ 2147483647 w 356"/>
              <a:gd name="T7" fmla="*/ 2147483647 h 532"/>
              <a:gd name="T8" fmla="*/ 2147483647 w 356"/>
              <a:gd name="T9" fmla="*/ 2147483647 h 532"/>
              <a:gd name="T10" fmla="*/ 2147483647 w 356"/>
              <a:gd name="T11" fmla="*/ 2147483647 h 532"/>
              <a:gd name="T12" fmla="*/ 2147483647 w 356"/>
              <a:gd name="T13" fmla="*/ 2147483647 h 532"/>
              <a:gd name="T14" fmla="*/ 2147483647 w 356"/>
              <a:gd name="T15" fmla="*/ 2147483647 h 532"/>
              <a:gd name="T16" fmla="*/ 2147483647 w 356"/>
              <a:gd name="T17" fmla="*/ 2147483647 h 532"/>
              <a:gd name="T18" fmla="*/ 2147483647 w 356"/>
              <a:gd name="T19" fmla="*/ 2147483647 h 532"/>
              <a:gd name="T20" fmla="*/ 2147483647 w 356"/>
              <a:gd name="T21" fmla="*/ 2147483647 h 532"/>
              <a:gd name="T22" fmla="*/ 2147483647 w 356"/>
              <a:gd name="T23" fmla="*/ 2147483647 h 532"/>
              <a:gd name="T24" fmla="*/ 2147483647 w 356"/>
              <a:gd name="T25" fmla="*/ 2147483647 h 532"/>
              <a:gd name="T26" fmla="*/ 2147483647 w 356"/>
              <a:gd name="T27" fmla="*/ 2147483647 h 532"/>
              <a:gd name="T28" fmla="*/ 2147483647 w 356"/>
              <a:gd name="T29" fmla="*/ 2147483647 h 532"/>
              <a:gd name="T30" fmla="*/ 2147483647 w 356"/>
              <a:gd name="T31" fmla="*/ 2147483647 h 532"/>
              <a:gd name="T32" fmla="*/ 2147483647 w 356"/>
              <a:gd name="T33" fmla="*/ 2147483647 h 532"/>
              <a:gd name="T34" fmla="*/ 0 w 356"/>
              <a:gd name="T35" fmla="*/ 2147483647 h 532"/>
              <a:gd name="T36" fmla="*/ 2147483647 w 356"/>
              <a:gd name="T37" fmla="*/ 2147483647 h 532"/>
              <a:gd name="T38" fmla="*/ 2147483647 w 356"/>
              <a:gd name="T39" fmla="*/ 2147483647 h 532"/>
              <a:gd name="T40" fmla="*/ 2147483647 w 356"/>
              <a:gd name="T41" fmla="*/ 2147483647 h 532"/>
              <a:gd name="T42" fmla="*/ 2147483647 w 356"/>
              <a:gd name="T43" fmla="*/ 2147483647 h 532"/>
              <a:gd name="T44" fmla="*/ 2147483647 w 356"/>
              <a:gd name="T45" fmla="*/ 2147483647 h 532"/>
              <a:gd name="T46" fmla="*/ 2147483647 w 356"/>
              <a:gd name="T47" fmla="*/ 2147483647 h 532"/>
              <a:gd name="T48" fmla="*/ 2147483647 w 356"/>
              <a:gd name="T49" fmla="*/ 2147483647 h 532"/>
              <a:gd name="T50" fmla="*/ 2147483647 w 356"/>
              <a:gd name="T51" fmla="*/ 2147483647 h 532"/>
              <a:gd name="T52" fmla="*/ 2147483647 w 356"/>
              <a:gd name="T53" fmla="*/ 2147483647 h 532"/>
              <a:gd name="T54" fmla="*/ 2147483647 w 356"/>
              <a:gd name="T55" fmla="*/ 2147483647 h 532"/>
              <a:gd name="T56" fmla="*/ 2147483647 w 356"/>
              <a:gd name="T57" fmla="*/ 2147483647 h 532"/>
              <a:gd name="T58" fmla="*/ 2147483647 w 356"/>
              <a:gd name="T59" fmla="*/ 2147483647 h 532"/>
              <a:gd name="T60" fmla="*/ 2147483647 w 356"/>
              <a:gd name="T61" fmla="*/ 2147483647 h 532"/>
              <a:gd name="T62" fmla="*/ 2147483647 w 356"/>
              <a:gd name="T63" fmla="*/ 2147483647 h 532"/>
              <a:gd name="T64" fmla="*/ 2147483647 w 356"/>
              <a:gd name="T65" fmla="*/ 2147483647 h 532"/>
              <a:gd name="T66" fmla="*/ 2147483647 w 356"/>
              <a:gd name="T67" fmla="*/ 2147483647 h 532"/>
              <a:gd name="T68" fmla="*/ 2147483647 w 356"/>
              <a:gd name="T69" fmla="*/ 2147483647 h 532"/>
              <a:gd name="T70" fmla="*/ 2147483647 w 356"/>
              <a:gd name="T71" fmla="*/ 2147483647 h 532"/>
              <a:gd name="T72" fmla="*/ 2147483647 w 356"/>
              <a:gd name="T73" fmla="*/ 2147483647 h 532"/>
              <a:gd name="T74" fmla="*/ 2147483647 w 356"/>
              <a:gd name="T75" fmla="*/ 0 h 532"/>
              <a:gd name="T76" fmla="*/ 2147483647 w 356"/>
              <a:gd name="T77" fmla="*/ 0 h 532"/>
              <a:gd name="T78" fmla="*/ 2147483647 w 356"/>
              <a:gd name="T79" fmla="*/ 0 h 532"/>
              <a:gd name="T80" fmla="*/ 2147483647 w 356"/>
              <a:gd name="T81" fmla="*/ 0 h 532"/>
              <a:gd name="T82" fmla="*/ 2147483647 w 356"/>
              <a:gd name="T83" fmla="*/ 0 h 532"/>
              <a:gd name="T84" fmla="*/ 2147483647 w 356"/>
              <a:gd name="T85" fmla="*/ 2147483647 h 532"/>
              <a:gd name="T86" fmla="*/ 2147483647 w 356"/>
              <a:gd name="T87" fmla="*/ 2147483647 h 532"/>
              <a:gd name="T88" fmla="*/ 2147483647 w 356"/>
              <a:gd name="T89" fmla="*/ 2147483647 h 532"/>
              <a:gd name="T90" fmla="*/ 2147483647 w 356"/>
              <a:gd name="T91" fmla="*/ 2147483647 h 532"/>
              <a:gd name="T92" fmla="*/ 2147483647 w 356"/>
              <a:gd name="T93" fmla="*/ 2147483647 h 5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56"/>
              <a:gd name="T142" fmla="*/ 0 h 532"/>
              <a:gd name="T143" fmla="*/ 356 w 356"/>
              <a:gd name="T144" fmla="*/ 532 h 5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56" h="532">
                <a:moveTo>
                  <a:pt x="356" y="88"/>
                </a:moveTo>
                <a:lnTo>
                  <a:pt x="356" y="101"/>
                </a:lnTo>
                <a:lnTo>
                  <a:pt x="356" y="114"/>
                </a:lnTo>
                <a:lnTo>
                  <a:pt x="356" y="126"/>
                </a:lnTo>
                <a:lnTo>
                  <a:pt x="356" y="139"/>
                </a:lnTo>
                <a:lnTo>
                  <a:pt x="343" y="152"/>
                </a:lnTo>
                <a:lnTo>
                  <a:pt x="331" y="177"/>
                </a:lnTo>
                <a:lnTo>
                  <a:pt x="318" y="202"/>
                </a:lnTo>
                <a:lnTo>
                  <a:pt x="305" y="228"/>
                </a:lnTo>
                <a:lnTo>
                  <a:pt x="280" y="253"/>
                </a:lnTo>
                <a:lnTo>
                  <a:pt x="254" y="291"/>
                </a:lnTo>
                <a:lnTo>
                  <a:pt x="229" y="329"/>
                </a:lnTo>
                <a:lnTo>
                  <a:pt x="203" y="367"/>
                </a:lnTo>
                <a:lnTo>
                  <a:pt x="178" y="405"/>
                </a:lnTo>
                <a:lnTo>
                  <a:pt x="140" y="443"/>
                </a:lnTo>
                <a:lnTo>
                  <a:pt x="102" y="481"/>
                </a:lnTo>
                <a:lnTo>
                  <a:pt x="63" y="532"/>
                </a:lnTo>
                <a:lnTo>
                  <a:pt x="0" y="532"/>
                </a:lnTo>
                <a:lnTo>
                  <a:pt x="25" y="481"/>
                </a:lnTo>
                <a:lnTo>
                  <a:pt x="38" y="430"/>
                </a:lnTo>
                <a:lnTo>
                  <a:pt x="63" y="380"/>
                </a:lnTo>
                <a:lnTo>
                  <a:pt x="76" y="342"/>
                </a:lnTo>
                <a:lnTo>
                  <a:pt x="89" y="304"/>
                </a:lnTo>
                <a:lnTo>
                  <a:pt x="102" y="266"/>
                </a:lnTo>
                <a:lnTo>
                  <a:pt x="114" y="228"/>
                </a:lnTo>
                <a:lnTo>
                  <a:pt x="127" y="202"/>
                </a:lnTo>
                <a:lnTo>
                  <a:pt x="127" y="177"/>
                </a:lnTo>
                <a:lnTo>
                  <a:pt x="140" y="152"/>
                </a:lnTo>
                <a:lnTo>
                  <a:pt x="140" y="126"/>
                </a:lnTo>
                <a:lnTo>
                  <a:pt x="153" y="101"/>
                </a:lnTo>
                <a:lnTo>
                  <a:pt x="153" y="88"/>
                </a:lnTo>
                <a:lnTo>
                  <a:pt x="153" y="76"/>
                </a:lnTo>
                <a:lnTo>
                  <a:pt x="153" y="63"/>
                </a:lnTo>
                <a:lnTo>
                  <a:pt x="140" y="50"/>
                </a:lnTo>
                <a:lnTo>
                  <a:pt x="127" y="38"/>
                </a:lnTo>
                <a:lnTo>
                  <a:pt x="127" y="25"/>
                </a:lnTo>
                <a:lnTo>
                  <a:pt x="140" y="0"/>
                </a:lnTo>
                <a:lnTo>
                  <a:pt x="153" y="0"/>
                </a:lnTo>
                <a:lnTo>
                  <a:pt x="178" y="0"/>
                </a:lnTo>
                <a:lnTo>
                  <a:pt x="203" y="0"/>
                </a:lnTo>
                <a:lnTo>
                  <a:pt x="242" y="0"/>
                </a:lnTo>
                <a:lnTo>
                  <a:pt x="280" y="12"/>
                </a:lnTo>
                <a:lnTo>
                  <a:pt x="305" y="38"/>
                </a:lnTo>
                <a:lnTo>
                  <a:pt x="331" y="63"/>
                </a:lnTo>
                <a:lnTo>
                  <a:pt x="356" y="8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6" name="Freeform 50"/>
          <p:cNvSpPr/>
          <p:nvPr/>
        </p:nvSpPr>
        <p:spPr bwMode="auto">
          <a:xfrm>
            <a:off x="6881813" y="1852613"/>
            <a:ext cx="525462" cy="644525"/>
          </a:xfrm>
          <a:custGeom>
            <a:avLst/>
            <a:gdLst>
              <a:gd name="T0" fmla="*/ 2147483647 w 827"/>
              <a:gd name="T1" fmla="*/ 2147483647 h 1014"/>
              <a:gd name="T2" fmla="*/ 2147483647 w 827"/>
              <a:gd name="T3" fmla="*/ 2147483647 h 1014"/>
              <a:gd name="T4" fmla="*/ 2147483647 w 827"/>
              <a:gd name="T5" fmla="*/ 2147483647 h 1014"/>
              <a:gd name="T6" fmla="*/ 2147483647 w 827"/>
              <a:gd name="T7" fmla="*/ 2147483647 h 1014"/>
              <a:gd name="T8" fmla="*/ 2147483647 w 827"/>
              <a:gd name="T9" fmla="*/ 2147483647 h 1014"/>
              <a:gd name="T10" fmla="*/ 2147483647 w 827"/>
              <a:gd name="T11" fmla="*/ 2147483647 h 1014"/>
              <a:gd name="T12" fmla="*/ 2147483647 w 827"/>
              <a:gd name="T13" fmla="*/ 2147483647 h 1014"/>
              <a:gd name="T14" fmla="*/ 2147483647 w 827"/>
              <a:gd name="T15" fmla="*/ 2147483647 h 1014"/>
              <a:gd name="T16" fmla="*/ 2147483647 w 827"/>
              <a:gd name="T17" fmla="*/ 2147483647 h 1014"/>
              <a:gd name="T18" fmla="*/ 2147483647 w 827"/>
              <a:gd name="T19" fmla="*/ 2147483647 h 1014"/>
              <a:gd name="T20" fmla="*/ 0 w 827"/>
              <a:gd name="T21" fmla="*/ 2147483647 h 1014"/>
              <a:gd name="T22" fmla="*/ 2147483647 w 827"/>
              <a:gd name="T23" fmla="*/ 2147483647 h 1014"/>
              <a:gd name="T24" fmla="*/ 2147483647 w 827"/>
              <a:gd name="T25" fmla="*/ 2147483647 h 1014"/>
              <a:gd name="T26" fmla="*/ 2147483647 w 827"/>
              <a:gd name="T27" fmla="*/ 2147483647 h 1014"/>
              <a:gd name="T28" fmla="*/ 2147483647 w 827"/>
              <a:gd name="T29" fmla="*/ 2147483647 h 1014"/>
              <a:gd name="T30" fmla="*/ 2147483647 w 827"/>
              <a:gd name="T31" fmla="*/ 2147483647 h 1014"/>
              <a:gd name="T32" fmla="*/ 2147483647 w 827"/>
              <a:gd name="T33" fmla="*/ 2147483647 h 1014"/>
              <a:gd name="T34" fmla="*/ 2147483647 w 827"/>
              <a:gd name="T35" fmla="*/ 2147483647 h 1014"/>
              <a:gd name="T36" fmla="*/ 2147483647 w 827"/>
              <a:gd name="T37" fmla="*/ 2147483647 h 1014"/>
              <a:gd name="T38" fmla="*/ 2147483647 w 827"/>
              <a:gd name="T39" fmla="*/ 2147483647 h 1014"/>
              <a:gd name="T40" fmla="*/ 2147483647 w 827"/>
              <a:gd name="T41" fmla="*/ 2147483647 h 1014"/>
              <a:gd name="T42" fmla="*/ 2147483647 w 827"/>
              <a:gd name="T43" fmla="*/ 2147483647 h 1014"/>
              <a:gd name="T44" fmla="*/ 2147483647 w 827"/>
              <a:gd name="T45" fmla="*/ 2147483647 h 1014"/>
              <a:gd name="T46" fmla="*/ 2147483647 w 827"/>
              <a:gd name="T47" fmla="*/ 2147483647 h 1014"/>
              <a:gd name="T48" fmla="*/ 2147483647 w 827"/>
              <a:gd name="T49" fmla="*/ 2147483647 h 1014"/>
              <a:gd name="T50" fmla="*/ 2147483647 w 827"/>
              <a:gd name="T51" fmla="*/ 2147483647 h 1014"/>
              <a:gd name="T52" fmla="*/ 2147483647 w 827"/>
              <a:gd name="T53" fmla="*/ 2147483647 h 1014"/>
              <a:gd name="T54" fmla="*/ 2147483647 w 827"/>
              <a:gd name="T55" fmla="*/ 2147483647 h 1014"/>
              <a:gd name="T56" fmla="*/ 2147483647 w 827"/>
              <a:gd name="T57" fmla="*/ 2147483647 h 1014"/>
              <a:gd name="T58" fmla="*/ 2147483647 w 827"/>
              <a:gd name="T59" fmla="*/ 2147483647 h 1014"/>
              <a:gd name="T60" fmla="*/ 2147483647 w 827"/>
              <a:gd name="T61" fmla="*/ 2147483647 h 1014"/>
              <a:gd name="T62" fmla="*/ 2147483647 w 827"/>
              <a:gd name="T63" fmla="*/ 2147483647 h 1014"/>
              <a:gd name="T64" fmla="*/ 2147483647 w 827"/>
              <a:gd name="T65" fmla="*/ 2147483647 h 1014"/>
              <a:gd name="T66" fmla="*/ 2147483647 w 827"/>
              <a:gd name="T67" fmla="*/ 2147483647 h 1014"/>
              <a:gd name="T68" fmla="*/ 2147483647 w 827"/>
              <a:gd name="T69" fmla="*/ 2147483647 h 1014"/>
              <a:gd name="T70" fmla="*/ 2147483647 w 827"/>
              <a:gd name="T71" fmla="*/ 2147483647 h 1014"/>
              <a:gd name="T72" fmla="*/ 2147483647 w 827"/>
              <a:gd name="T73" fmla="*/ 2147483647 h 1014"/>
              <a:gd name="T74" fmla="*/ 2147483647 w 827"/>
              <a:gd name="T75" fmla="*/ 2147483647 h 1014"/>
              <a:gd name="T76" fmla="*/ 2147483647 w 827"/>
              <a:gd name="T77" fmla="*/ 2147483647 h 1014"/>
              <a:gd name="T78" fmla="*/ 2147483647 w 827"/>
              <a:gd name="T79" fmla="*/ 2147483647 h 1014"/>
              <a:gd name="T80" fmla="*/ 2147483647 w 827"/>
              <a:gd name="T81" fmla="*/ 2147483647 h 1014"/>
              <a:gd name="T82" fmla="*/ 2147483647 w 827"/>
              <a:gd name="T83" fmla="*/ 2147483647 h 1014"/>
              <a:gd name="T84" fmla="*/ 2147483647 w 827"/>
              <a:gd name="T85" fmla="*/ 2147483647 h 1014"/>
              <a:gd name="T86" fmla="*/ 2147483647 w 827"/>
              <a:gd name="T87" fmla="*/ 2147483647 h 1014"/>
              <a:gd name="T88" fmla="*/ 2147483647 w 827"/>
              <a:gd name="T89" fmla="*/ 2147483647 h 1014"/>
              <a:gd name="T90" fmla="*/ 2147483647 w 827"/>
              <a:gd name="T91" fmla="*/ 2147483647 h 1014"/>
              <a:gd name="T92" fmla="*/ 2147483647 w 827"/>
              <a:gd name="T93" fmla="*/ 2147483647 h 1014"/>
              <a:gd name="T94" fmla="*/ 2147483647 w 827"/>
              <a:gd name="T95" fmla="*/ 2147483647 h 1014"/>
              <a:gd name="T96" fmla="*/ 2147483647 w 827"/>
              <a:gd name="T97" fmla="*/ 2147483647 h 1014"/>
              <a:gd name="T98" fmla="*/ 2147483647 w 827"/>
              <a:gd name="T99" fmla="*/ 2147483647 h 1014"/>
              <a:gd name="T100" fmla="*/ 2147483647 w 827"/>
              <a:gd name="T101" fmla="*/ 2147483647 h 1014"/>
              <a:gd name="T102" fmla="*/ 2147483647 w 827"/>
              <a:gd name="T103" fmla="*/ 2147483647 h 1014"/>
              <a:gd name="T104" fmla="*/ 2147483647 w 827"/>
              <a:gd name="T105" fmla="*/ 2147483647 h 1014"/>
              <a:gd name="T106" fmla="*/ 2147483647 w 827"/>
              <a:gd name="T107" fmla="*/ 2147483647 h 1014"/>
              <a:gd name="T108" fmla="*/ 2147483647 w 827"/>
              <a:gd name="T109" fmla="*/ 2147483647 h 1014"/>
              <a:gd name="T110" fmla="*/ 2147483647 w 827"/>
              <a:gd name="T111" fmla="*/ 2147483647 h 1014"/>
              <a:gd name="T112" fmla="*/ 2147483647 w 827"/>
              <a:gd name="T113" fmla="*/ 2147483647 h 1014"/>
              <a:gd name="T114" fmla="*/ 2147483647 w 827"/>
              <a:gd name="T115" fmla="*/ 2147483647 h 1014"/>
              <a:gd name="T116" fmla="*/ 2147483647 w 827"/>
              <a:gd name="T117" fmla="*/ 2147483647 h 1014"/>
              <a:gd name="T118" fmla="*/ 2147483647 w 827"/>
              <a:gd name="T119" fmla="*/ 2147483647 h 1014"/>
              <a:gd name="T120" fmla="*/ 2147483647 w 827"/>
              <a:gd name="T121" fmla="*/ 2147483647 h 1014"/>
              <a:gd name="T122" fmla="*/ 2147483647 w 827"/>
              <a:gd name="T123" fmla="*/ 2147483647 h 1014"/>
              <a:gd name="T124" fmla="*/ 2147483647 w 827"/>
              <a:gd name="T125" fmla="*/ 2147483647 h 101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27"/>
              <a:gd name="T190" fmla="*/ 0 h 1014"/>
              <a:gd name="T191" fmla="*/ 827 w 827"/>
              <a:gd name="T192" fmla="*/ 1014 h 101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27" h="1014">
                <a:moveTo>
                  <a:pt x="585" y="380"/>
                </a:moveTo>
                <a:lnTo>
                  <a:pt x="585" y="342"/>
                </a:lnTo>
                <a:lnTo>
                  <a:pt x="598" y="304"/>
                </a:lnTo>
                <a:lnTo>
                  <a:pt x="598" y="279"/>
                </a:lnTo>
                <a:lnTo>
                  <a:pt x="585" y="253"/>
                </a:lnTo>
                <a:lnTo>
                  <a:pt x="585" y="228"/>
                </a:lnTo>
                <a:lnTo>
                  <a:pt x="585" y="215"/>
                </a:lnTo>
                <a:lnTo>
                  <a:pt x="585" y="203"/>
                </a:lnTo>
                <a:lnTo>
                  <a:pt x="572" y="190"/>
                </a:lnTo>
                <a:lnTo>
                  <a:pt x="572" y="177"/>
                </a:lnTo>
                <a:lnTo>
                  <a:pt x="547" y="177"/>
                </a:lnTo>
                <a:lnTo>
                  <a:pt x="534" y="177"/>
                </a:lnTo>
                <a:lnTo>
                  <a:pt x="509" y="165"/>
                </a:lnTo>
                <a:lnTo>
                  <a:pt x="483" y="177"/>
                </a:lnTo>
                <a:lnTo>
                  <a:pt x="445" y="177"/>
                </a:lnTo>
                <a:lnTo>
                  <a:pt x="407" y="177"/>
                </a:lnTo>
                <a:lnTo>
                  <a:pt x="369" y="190"/>
                </a:lnTo>
                <a:lnTo>
                  <a:pt x="267" y="203"/>
                </a:lnTo>
                <a:lnTo>
                  <a:pt x="178" y="215"/>
                </a:lnTo>
                <a:lnTo>
                  <a:pt x="89" y="228"/>
                </a:lnTo>
                <a:lnTo>
                  <a:pt x="0" y="228"/>
                </a:lnTo>
                <a:lnTo>
                  <a:pt x="0" y="139"/>
                </a:lnTo>
                <a:lnTo>
                  <a:pt x="63" y="139"/>
                </a:lnTo>
                <a:lnTo>
                  <a:pt x="114" y="127"/>
                </a:lnTo>
                <a:lnTo>
                  <a:pt x="165" y="127"/>
                </a:lnTo>
                <a:lnTo>
                  <a:pt x="216" y="127"/>
                </a:lnTo>
                <a:lnTo>
                  <a:pt x="254" y="114"/>
                </a:lnTo>
                <a:lnTo>
                  <a:pt x="305" y="114"/>
                </a:lnTo>
                <a:lnTo>
                  <a:pt x="343" y="101"/>
                </a:lnTo>
                <a:lnTo>
                  <a:pt x="369" y="89"/>
                </a:lnTo>
                <a:lnTo>
                  <a:pt x="407" y="89"/>
                </a:lnTo>
                <a:lnTo>
                  <a:pt x="432" y="76"/>
                </a:lnTo>
                <a:lnTo>
                  <a:pt x="458" y="76"/>
                </a:lnTo>
                <a:lnTo>
                  <a:pt x="483" y="63"/>
                </a:lnTo>
                <a:lnTo>
                  <a:pt x="509" y="63"/>
                </a:lnTo>
                <a:lnTo>
                  <a:pt x="521" y="50"/>
                </a:lnTo>
                <a:lnTo>
                  <a:pt x="534" y="38"/>
                </a:lnTo>
                <a:lnTo>
                  <a:pt x="547" y="38"/>
                </a:lnTo>
                <a:lnTo>
                  <a:pt x="560" y="12"/>
                </a:lnTo>
                <a:lnTo>
                  <a:pt x="572" y="12"/>
                </a:lnTo>
                <a:lnTo>
                  <a:pt x="598" y="0"/>
                </a:lnTo>
                <a:lnTo>
                  <a:pt x="623" y="12"/>
                </a:lnTo>
                <a:lnTo>
                  <a:pt x="649" y="12"/>
                </a:lnTo>
                <a:lnTo>
                  <a:pt x="674" y="25"/>
                </a:lnTo>
                <a:lnTo>
                  <a:pt x="712" y="50"/>
                </a:lnTo>
                <a:lnTo>
                  <a:pt x="725" y="50"/>
                </a:lnTo>
                <a:lnTo>
                  <a:pt x="750" y="63"/>
                </a:lnTo>
                <a:lnTo>
                  <a:pt x="763" y="89"/>
                </a:lnTo>
                <a:lnTo>
                  <a:pt x="776" y="101"/>
                </a:lnTo>
                <a:lnTo>
                  <a:pt x="801" y="114"/>
                </a:lnTo>
                <a:lnTo>
                  <a:pt x="801" y="127"/>
                </a:lnTo>
                <a:lnTo>
                  <a:pt x="814" y="127"/>
                </a:lnTo>
                <a:lnTo>
                  <a:pt x="814" y="139"/>
                </a:lnTo>
                <a:lnTo>
                  <a:pt x="827" y="152"/>
                </a:lnTo>
                <a:lnTo>
                  <a:pt x="827" y="165"/>
                </a:lnTo>
                <a:lnTo>
                  <a:pt x="814" y="177"/>
                </a:lnTo>
                <a:lnTo>
                  <a:pt x="801" y="190"/>
                </a:lnTo>
                <a:lnTo>
                  <a:pt x="789" y="215"/>
                </a:lnTo>
                <a:lnTo>
                  <a:pt x="776" y="228"/>
                </a:lnTo>
                <a:lnTo>
                  <a:pt x="776" y="241"/>
                </a:lnTo>
                <a:lnTo>
                  <a:pt x="763" y="253"/>
                </a:lnTo>
                <a:lnTo>
                  <a:pt x="750" y="279"/>
                </a:lnTo>
                <a:lnTo>
                  <a:pt x="750" y="304"/>
                </a:lnTo>
                <a:lnTo>
                  <a:pt x="750" y="329"/>
                </a:lnTo>
                <a:lnTo>
                  <a:pt x="750" y="355"/>
                </a:lnTo>
                <a:lnTo>
                  <a:pt x="750" y="393"/>
                </a:lnTo>
                <a:lnTo>
                  <a:pt x="738" y="469"/>
                </a:lnTo>
                <a:lnTo>
                  <a:pt x="738" y="545"/>
                </a:lnTo>
                <a:lnTo>
                  <a:pt x="725" y="621"/>
                </a:lnTo>
                <a:lnTo>
                  <a:pt x="712" y="709"/>
                </a:lnTo>
                <a:lnTo>
                  <a:pt x="700" y="747"/>
                </a:lnTo>
                <a:lnTo>
                  <a:pt x="700" y="785"/>
                </a:lnTo>
                <a:lnTo>
                  <a:pt x="687" y="811"/>
                </a:lnTo>
                <a:lnTo>
                  <a:pt x="674" y="836"/>
                </a:lnTo>
                <a:lnTo>
                  <a:pt x="661" y="874"/>
                </a:lnTo>
                <a:lnTo>
                  <a:pt x="661" y="887"/>
                </a:lnTo>
                <a:lnTo>
                  <a:pt x="649" y="912"/>
                </a:lnTo>
                <a:lnTo>
                  <a:pt x="636" y="937"/>
                </a:lnTo>
                <a:lnTo>
                  <a:pt x="623" y="950"/>
                </a:lnTo>
                <a:lnTo>
                  <a:pt x="610" y="975"/>
                </a:lnTo>
                <a:lnTo>
                  <a:pt x="598" y="988"/>
                </a:lnTo>
                <a:lnTo>
                  <a:pt x="585" y="1001"/>
                </a:lnTo>
                <a:lnTo>
                  <a:pt x="572" y="1001"/>
                </a:lnTo>
                <a:lnTo>
                  <a:pt x="560" y="1014"/>
                </a:lnTo>
                <a:lnTo>
                  <a:pt x="547" y="1014"/>
                </a:lnTo>
                <a:lnTo>
                  <a:pt x="521" y="1014"/>
                </a:lnTo>
                <a:lnTo>
                  <a:pt x="509" y="1001"/>
                </a:lnTo>
                <a:lnTo>
                  <a:pt x="496" y="975"/>
                </a:lnTo>
                <a:lnTo>
                  <a:pt x="483" y="950"/>
                </a:lnTo>
                <a:lnTo>
                  <a:pt x="471" y="912"/>
                </a:lnTo>
                <a:lnTo>
                  <a:pt x="458" y="887"/>
                </a:lnTo>
                <a:lnTo>
                  <a:pt x="432" y="849"/>
                </a:lnTo>
                <a:lnTo>
                  <a:pt x="394" y="823"/>
                </a:lnTo>
                <a:lnTo>
                  <a:pt x="369" y="798"/>
                </a:lnTo>
                <a:lnTo>
                  <a:pt x="343" y="785"/>
                </a:lnTo>
                <a:lnTo>
                  <a:pt x="331" y="760"/>
                </a:lnTo>
                <a:lnTo>
                  <a:pt x="331" y="747"/>
                </a:lnTo>
                <a:lnTo>
                  <a:pt x="343" y="747"/>
                </a:lnTo>
                <a:lnTo>
                  <a:pt x="356" y="747"/>
                </a:lnTo>
                <a:lnTo>
                  <a:pt x="369" y="747"/>
                </a:lnTo>
                <a:lnTo>
                  <a:pt x="394" y="747"/>
                </a:lnTo>
                <a:lnTo>
                  <a:pt x="407" y="747"/>
                </a:lnTo>
                <a:lnTo>
                  <a:pt x="445" y="760"/>
                </a:lnTo>
                <a:lnTo>
                  <a:pt x="483" y="760"/>
                </a:lnTo>
                <a:lnTo>
                  <a:pt x="496" y="760"/>
                </a:lnTo>
                <a:lnTo>
                  <a:pt x="509" y="760"/>
                </a:lnTo>
                <a:lnTo>
                  <a:pt x="521" y="760"/>
                </a:lnTo>
                <a:lnTo>
                  <a:pt x="521" y="747"/>
                </a:lnTo>
                <a:lnTo>
                  <a:pt x="534" y="735"/>
                </a:lnTo>
                <a:lnTo>
                  <a:pt x="547" y="722"/>
                </a:lnTo>
                <a:lnTo>
                  <a:pt x="547" y="697"/>
                </a:lnTo>
                <a:lnTo>
                  <a:pt x="560" y="684"/>
                </a:lnTo>
                <a:lnTo>
                  <a:pt x="560" y="659"/>
                </a:lnTo>
                <a:lnTo>
                  <a:pt x="560" y="633"/>
                </a:lnTo>
                <a:lnTo>
                  <a:pt x="572" y="583"/>
                </a:lnTo>
                <a:lnTo>
                  <a:pt x="585" y="519"/>
                </a:lnTo>
                <a:lnTo>
                  <a:pt x="585" y="456"/>
                </a:lnTo>
                <a:lnTo>
                  <a:pt x="585" y="38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7" name="Freeform 51"/>
          <p:cNvSpPr/>
          <p:nvPr/>
        </p:nvSpPr>
        <p:spPr bwMode="auto">
          <a:xfrm>
            <a:off x="7002463" y="2078038"/>
            <a:ext cx="153987" cy="160337"/>
          </a:xfrm>
          <a:custGeom>
            <a:avLst/>
            <a:gdLst>
              <a:gd name="T0" fmla="*/ 2147483647 w 241"/>
              <a:gd name="T1" fmla="*/ 2147483647 h 253"/>
              <a:gd name="T2" fmla="*/ 2147483647 w 241"/>
              <a:gd name="T3" fmla="*/ 2147483647 h 253"/>
              <a:gd name="T4" fmla="*/ 2147483647 w 241"/>
              <a:gd name="T5" fmla="*/ 2147483647 h 253"/>
              <a:gd name="T6" fmla="*/ 2147483647 w 241"/>
              <a:gd name="T7" fmla="*/ 2147483647 h 253"/>
              <a:gd name="T8" fmla="*/ 2147483647 w 241"/>
              <a:gd name="T9" fmla="*/ 2147483647 h 253"/>
              <a:gd name="T10" fmla="*/ 2147483647 w 241"/>
              <a:gd name="T11" fmla="*/ 2147483647 h 253"/>
              <a:gd name="T12" fmla="*/ 2147483647 w 241"/>
              <a:gd name="T13" fmla="*/ 2147483647 h 253"/>
              <a:gd name="T14" fmla="*/ 2147483647 w 241"/>
              <a:gd name="T15" fmla="*/ 2147483647 h 253"/>
              <a:gd name="T16" fmla="*/ 2147483647 w 241"/>
              <a:gd name="T17" fmla="*/ 2147483647 h 253"/>
              <a:gd name="T18" fmla="*/ 2147483647 w 241"/>
              <a:gd name="T19" fmla="*/ 2147483647 h 253"/>
              <a:gd name="T20" fmla="*/ 2147483647 w 241"/>
              <a:gd name="T21" fmla="*/ 2147483647 h 253"/>
              <a:gd name="T22" fmla="*/ 2147483647 w 241"/>
              <a:gd name="T23" fmla="*/ 2147483647 h 253"/>
              <a:gd name="T24" fmla="*/ 2147483647 w 241"/>
              <a:gd name="T25" fmla="*/ 2147483647 h 253"/>
              <a:gd name="T26" fmla="*/ 2147483647 w 241"/>
              <a:gd name="T27" fmla="*/ 2147483647 h 253"/>
              <a:gd name="T28" fmla="*/ 2147483647 w 241"/>
              <a:gd name="T29" fmla="*/ 2147483647 h 253"/>
              <a:gd name="T30" fmla="*/ 2147483647 w 241"/>
              <a:gd name="T31" fmla="*/ 2147483647 h 253"/>
              <a:gd name="T32" fmla="*/ 2147483647 w 241"/>
              <a:gd name="T33" fmla="*/ 2147483647 h 253"/>
              <a:gd name="T34" fmla="*/ 2147483647 w 241"/>
              <a:gd name="T35" fmla="*/ 2147483647 h 253"/>
              <a:gd name="T36" fmla="*/ 2147483647 w 241"/>
              <a:gd name="T37" fmla="*/ 2147483647 h 253"/>
              <a:gd name="T38" fmla="*/ 2147483647 w 241"/>
              <a:gd name="T39" fmla="*/ 2147483647 h 253"/>
              <a:gd name="T40" fmla="*/ 2147483647 w 241"/>
              <a:gd name="T41" fmla="*/ 2147483647 h 253"/>
              <a:gd name="T42" fmla="*/ 2147483647 w 241"/>
              <a:gd name="T43" fmla="*/ 2147483647 h 253"/>
              <a:gd name="T44" fmla="*/ 2147483647 w 241"/>
              <a:gd name="T45" fmla="*/ 2147483647 h 253"/>
              <a:gd name="T46" fmla="*/ 2147483647 w 241"/>
              <a:gd name="T47" fmla="*/ 2147483647 h 253"/>
              <a:gd name="T48" fmla="*/ 2147483647 w 241"/>
              <a:gd name="T49" fmla="*/ 2147483647 h 253"/>
              <a:gd name="T50" fmla="*/ 2147483647 w 241"/>
              <a:gd name="T51" fmla="*/ 2147483647 h 253"/>
              <a:gd name="T52" fmla="*/ 2147483647 w 241"/>
              <a:gd name="T53" fmla="*/ 2147483647 h 253"/>
              <a:gd name="T54" fmla="*/ 0 w 241"/>
              <a:gd name="T55" fmla="*/ 2147483647 h 253"/>
              <a:gd name="T56" fmla="*/ 0 w 241"/>
              <a:gd name="T57" fmla="*/ 2147483647 h 253"/>
              <a:gd name="T58" fmla="*/ 0 w 241"/>
              <a:gd name="T59" fmla="*/ 2147483647 h 253"/>
              <a:gd name="T60" fmla="*/ 2147483647 w 241"/>
              <a:gd name="T61" fmla="*/ 2147483647 h 253"/>
              <a:gd name="T62" fmla="*/ 2147483647 w 241"/>
              <a:gd name="T63" fmla="*/ 0 h 253"/>
              <a:gd name="T64" fmla="*/ 2147483647 w 241"/>
              <a:gd name="T65" fmla="*/ 0 h 253"/>
              <a:gd name="T66" fmla="*/ 2147483647 w 241"/>
              <a:gd name="T67" fmla="*/ 2147483647 h 253"/>
              <a:gd name="T68" fmla="*/ 2147483647 w 241"/>
              <a:gd name="T69" fmla="*/ 2147483647 h 253"/>
              <a:gd name="T70" fmla="*/ 2147483647 w 241"/>
              <a:gd name="T71" fmla="*/ 2147483647 h 253"/>
              <a:gd name="T72" fmla="*/ 2147483647 w 241"/>
              <a:gd name="T73" fmla="*/ 2147483647 h 253"/>
              <a:gd name="T74" fmla="*/ 2147483647 w 241"/>
              <a:gd name="T75" fmla="*/ 2147483647 h 25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41"/>
              <a:gd name="T115" fmla="*/ 0 h 253"/>
              <a:gd name="T116" fmla="*/ 241 w 241"/>
              <a:gd name="T117" fmla="*/ 253 h 25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41" h="253">
                <a:moveTo>
                  <a:pt x="165" y="50"/>
                </a:moveTo>
                <a:lnTo>
                  <a:pt x="178" y="63"/>
                </a:lnTo>
                <a:lnTo>
                  <a:pt x="203" y="76"/>
                </a:lnTo>
                <a:lnTo>
                  <a:pt x="216" y="88"/>
                </a:lnTo>
                <a:lnTo>
                  <a:pt x="229" y="101"/>
                </a:lnTo>
                <a:lnTo>
                  <a:pt x="241" y="114"/>
                </a:lnTo>
                <a:lnTo>
                  <a:pt x="241" y="139"/>
                </a:lnTo>
                <a:lnTo>
                  <a:pt x="241" y="152"/>
                </a:lnTo>
                <a:lnTo>
                  <a:pt x="241" y="177"/>
                </a:lnTo>
                <a:lnTo>
                  <a:pt x="229" y="202"/>
                </a:lnTo>
                <a:lnTo>
                  <a:pt x="216" y="228"/>
                </a:lnTo>
                <a:lnTo>
                  <a:pt x="203" y="240"/>
                </a:lnTo>
                <a:lnTo>
                  <a:pt x="203" y="253"/>
                </a:lnTo>
                <a:lnTo>
                  <a:pt x="190" y="253"/>
                </a:lnTo>
                <a:lnTo>
                  <a:pt x="178" y="253"/>
                </a:lnTo>
                <a:lnTo>
                  <a:pt x="165" y="240"/>
                </a:lnTo>
                <a:lnTo>
                  <a:pt x="152" y="228"/>
                </a:lnTo>
                <a:lnTo>
                  <a:pt x="127" y="215"/>
                </a:lnTo>
                <a:lnTo>
                  <a:pt x="114" y="190"/>
                </a:lnTo>
                <a:lnTo>
                  <a:pt x="89" y="164"/>
                </a:lnTo>
                <a:lnTo>
                  <a:pt x="76" y="139"/>
                </a:lnTo>
                <a:lnTo>
                  <a:pt x="51" y="126"/>
                </a:lnTo>
                <a:lnTo>
                  <a:pt x="38" y="101"/>
                </a:lnTo>
                <a:lnTo>
                  <a:pt x="25" y="76"/>
                </a:lnTo>
                <a:lnTo>
                  <a:pt x="12" y="63"/>
                </a:lnTo>
                <a:lnTo>
                  <a:pt x="12" y="50"/>
                </a:lnTo>
                <a:lnTo>
                  <a:pt x="0" y="38"/>
                </a:lnTo>
                <a:lnTo>
                  <a:pt x="0" y="25"/>
                </a:lnTo>
                <a:lnTo>
                  <a:pt x="0" y="12"/>
                </a:lnTo>
                <a:lnTo>
                  <a:pt x="12" y="12"/>
                </a:lnTo>
                <a:lnTo>
                  <a:pt x="25" y="0"/>
                </a:lnTo>
                <a:lnTo>
                  <a:pt x="51" y="0"/>
                </a:lnTo>
                <a:lnTo>
                  <a:pt x="76" y="12"/>
                </a:lnTo>
                <a:lnTo>
                  <a:pt x="101" y="25"/>
                </a:lnTo>
                <a:lnTo>
                  <a:pt x="127" y="38"/>
                </a:lnTo>
                <a:lnTo>
                  <a:pt x="165" y="5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8" name="Freeform 52"/>
          <p:cNvSpPr/>
          <p:nvPr/>
        </p:nvSpPr>
        <p:spPr bwMode="auto">
          <a:xfrm>
            <a:off x="6638925" y="2801938"/>
            <a:ext cx="742950" cy="185737"/>
          </a:xfrm>
          <a:custGeom>
            <a:avLst/>
            <a:gdLst>
              <a:gd name="T0" fmla="*/ 2147483647 w 1171"/>
              <a:gd name="T1" fmla="*/ 2147483647 h 291"/>
              <a:gd name="T2" fmla="*/ 2147483647 w 1171"/>
              <a:gd name="T3" fmla="*/ 2147483647 h 291"/>
              <a:gd name="T4" fmla="*/ 2147483647 w 1171"/>
              <a:gd name="T5" fmla="*/ 2147483647 h 291"/>
              <a:gd name="T6" fmla="*/ 2147483647 w 1171"/>
              <a:gd name="T7" fmla="*/ 2147483647 h 291"/>
              <a:gd name="T8" fmla="*/ 2147483647 w 1171"/>
              <a:gd name="T9" fmla="*/ 2147483647 h 291"/>
              <a:gd name="T10" fmla="*/ 2147483647 w 1171"/>
              <a:gd name="T11" fmla="*/ 2147483647 h 291"/>
              <a:gd name="T12" fmla="*/ 2147483647 w 1171"/>
              <a:gd name="T13" fmla="*/ 2147483647 h 291"/>
              <a:gd name="T14" fmla="*/ 2147483647 w 1171"/>
              <a:gd name="T15" fmla="*/ 2147483647 h 291"/>
              <a:gd name="T16" fmla="*/ 2147483647 w 1171"/>
              <a:gd name="T17" fmla="*/ 2147483647 h 291"/>
              <a:gd name="T18" fmla="*/ 2147483647 w 1171"/>
              <a:gd name="T19" fmla="*/ 2147483647 h 291"/>
              <a:gd name="T20" fmla="*/ 2147483647 w 1171"/>
              <a:gd name="T21" fmla="*/ 2147483647 h 291"/>
              <a:gd name="T22" fmla="*/ 2147483647 w 1171"/>
              <a:gd name="T23" fmla="*/ 2147483647 h 291"/>
              <a:gd name="T24" fmla="*/ 2147483647 w 1171"/>
              <a:gd name="T25" fmla="*/ 2147483647 h 291"/>
              <a:gd name="T26" fmla="*/ 2147483647 w 1171"/>
              <a:gd name="T27" fmla="*/ 2147483647 h 291"/>
              <a:gd name="T28" fmla="*/ 2147483647 w 1171"/>
              <a:gd name="T29" fmla="*/ 2147483647 h 291"/>
              <a:gd name="T30" fmla="*/ 2147483647 w 1171"/>
              <a:gd name="T31" fmla="*/ 2147483647 h 291"/>
              <a:gd name="T32" fmla="*/ 2147483647 w 1171"/>
              <a:gd name="T33" fmla="*/ 2147483647 h 291"/>
              <a:gd name="T34" fmla="*/ 2147483647 w 1171"/>
              <a:gd name="T35" fmla="*/ 2147483647 h 291"/>
              <a:gd name="T36" fmla="*/ 2147483647 w 1171"/>
              <a:gd name="T37" fmla="*/ 2147483647 h 291"/>
              <a:gd name="T38" fmla="*/ 2147483647 w 1171"/>
              <a:gd name="T39" fmla="*/ 2147483647 h 291"/>
              <a:gd name="T40" fmla="*/ 2147483647 w 1171"/>
              <a:gd name="T41" fmla="*/ 2147483647 h 291"/>
              <a:gd name="T42" fmla="*/ 2147483647 w 1171"/>
              <a:gd name="T43" fmla="*/ 2147483647 h 291"/>
              <a:gd name="T44" fmla="*/ 2147483647 w 1171"/>
              <a:gd name="T45" fmla="*/ 2147483647 h 291"/>
              <a:gd name="T46" fmla="*/ 2147483647 w 1171"/>
              <a:gd name="T47" fmla="*/ 2147483647 h 291"/>
              <a:gd name="T48" fmla="*/ 2147483647 w 1171"/>
              <a:gd name="T49" fmla="*/ 2147483647 h 291"/>
              <a:gd name="T50" fmla="*/ 2147483647 w 1171"/>
              <a:gd name="T51" fmla="*/ 2147483647 h 291"/>
              <a:gd name="T52" fmla="*/ 2147483647 w 1171"/>
              <a:gd name="T53" fmla="*/ 2147483647 h 291"/>
              <a:gd name="T54" fmla="*/ 2147483647 w 1171"/>
              <a:gd name="T55" fmla="*/ 2147483647 h 291"/>
              <a:gd name="T56" fmla="*/ 2147483647 w 1171"/>
              <a:gd name="T57" fmla="*/ 2147483647 h 291"/>
              <a:gd name="T58" fmla="*/ 2147483647 w 1171"/>
              <a:gd name="T59" fmla="*/ 2147483647 h 291"/>
              <a:gd name="T60" fmla="*/ 2147483647 w 1171"/>
              <a:gd name="T61" fmla="*/ 0 h 291"/>
              <a:gd name="T62" fmla="*/ 2147483647 w 1171"/>
              <a:gd name="T63" fmla="*/ 0 h 291"/>
              <a:gd name="T64" fmla="*/ 2147483647 w 1171"/>
              <a:gd name="T65" fmla="*/ 0 h 291"/>
              <a:gd name="T66" fmla="*/ 2147483647 w 1171"/>
              <a:gd name="T67" fmla="*/ 2147483647 h 291"/>
              <a:gd name="T68" fmla="*/ 2147483647 w 1171"/>
              <a:gd name="T69" fmla="*/ 2147483647 h 291"/>
              <a:gd name="T70" fmla="*/ 2147483647 w 1171"/>
              <a:gd name="T71" fmla="*/ 2147483647 h 291"/>
              <a:gd name="T72" fmla="*/ 2147483647 w 1171"/>
              <a:gd name="T73" fmla="*/ 2147483647 h 29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71"/>
              <a:gd name="T112" fmla="*/ 0 h 291"/>
              <a:gd name="T113" fmla="*/ 1171 w 1171"/>
              <a:gd name="T114" fmla="*/ 291 h 29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71" h="291">
                <a:moveTo>
                  <a:pt x="1171" y="127"/>
                </a:moveTo>
                <a:lnTo>
                  <a:pt x="1171" y="127"/>
                </a:lnTo>
                <a:lnTo>
                  <a:pt x="1158" y="139"/>
                </a:lnTo>
                <a:lnTo>
                  <a:pt x="1145" y="139"/>
                </a:lnTo>
                <a:lnTo>
                  <a:pt x="1132" y="152"/>
                </a:lnTo>
                <a:lnTo>
                  <a:pt x="1107" y="152"/>
                </a:lnTo>
                <a:lnTo>
                  <a:pt x="1082" y="152"/>
                </a:lnTo>
                <a:lnTo>
                  <a:pt x="1056" y="165"/>
                </a:lnTo>
                <a:lnTo>
                  <a:pt x="1018" y="165"/>
                </a:lnTo>
                <a:lnTo>
                  <a:pt x="929" y="165"/>
                </a:lnTo>
                <a:lnTo>
                  <a:pt x="853" y="165"/>
                </a:lnTo>
                <a:lnTo>
                  <a:pt x="776" y="165"/>
                </a:lnTo>
                <a:lnTo>
                  <a:pt x="700" y="177"/>
                </a:lnTo>
                <a:lnTo>
                  <a:pt x="624" y="177"/>
                </a:lnTo>
                <a:lnTo>
                  <a:pt x="534" y="203"/>
                </a:lnTo>
                <a:lnTo>
                  <a:pt x="445" y="215"/>
                </a:lnTo>
                <a:lnTo>
                  <a:pt x="356" y="241"/>
                </a:lnTo>
                <a:lnTo>
                  <a:pt x="305" y="253"/>
                </a:lnTo>
                <a:lnTo>
                  <a:pt x="267" y="266"/>
                </a:lnTo>
                <a:lnTo>
                  <a:pt x="229" y="279"/>
                </a:lnTo>
                <a:lnTo>
                  <a:pt x="191" y="279"/>
                </a:lnTo>
                <a:lnTo>
                  <a:pt x="166" y="291"/>
                </a:lnTo>
                <a:lnTo>
                  <a:pt x="153" y="291"/>
                </a:lnTo>
                <a:lnTo>
                  <a:pt x="140" y="291"/>
                </a:lnTo>
                <a:lnTo>
                  <a:pt x="127" y="291"/>
                </a:lnTo>
                <a:lnTo>
                  <a:pt x="115" y="291"/>
                </a:lnTo>
                <a:lnTo>
                  <a:pt x="102" y="279"/>
                </a:lnTo>
                <a:lnTo>
                  <a:pt x="76" y="266"/>
                </a:lnTo>
                <a:lnTo>
                  <a:pt x="64" y="241"/>
                </a:lnTo>
                <a:lnTo>
                  <a:pt x="38" y="215"/>
                </a:lnTo>
                <a:lnTo>
                  <a:pt x="13" y="203"/>
                </a:lnTo>
                <a:lnTo>
                  <a:pt x="13" y="177"/>
                </a:lnTo>
                <a:lnTo>
                  <a:pt x="0" y="165"/>
                </a:lnTo>
                <a:lnTo>
                  <a:pt x="13" y="165"/>
                </a:lnTo>
                <a:lnTo>
                  <a:pt x="26" y="165"/>
                </a:lnTo>
                <a:lnTo>
                  <a:pt x="51" y="152"/>
                </a:lnTo>
                <a:lnTo>
                  <a:pt x="64" y="152"/>
                </a:lnTo>
                <a:lnTo>
                  <a:pt x="89" y="152"/>
                </a:lnTo>
                <a:lnTo>
                  <a:pt x="115" y="152"/>
                </a:lnTo>
                <a:lnTo>
                  <a:pt x="140" y="139"/>
                </a:lnTo>
                <a:lnTo>
                  <a:pt x="178" y="139"/>
                </a:lnTo>
                <a:lnTo>
                  <a:pt x="216" y="139"/>
                </a:lnTo>
                <a:lnTo>
                  <a:pt x="242" y="127"/>
                </a:lnTo>
                <a:lnTo>
                  <a:pt x="293" y="127"/>
                </a:lnTo>
                <a:lnTo>
                  <a:pt x="331" y="114"/>
                </a:lnTo>
                <a:lnTo>
                  <a:pt x="369" y="101"/>
                </a:lnTo>
                <a:lnTo>
                  <a:pt x="420" y="101"/>
                </a:lnTo>
                <a:lnTo>
                  <a:pt x="471" y="89"/>
                </a:lnTo>
                <a:lnTo>
                  <a:pt x="522" y="76"/>
                </a:lnTo>
                <a:lnTo>
                  <a:pt x="573" y="63"/>
                </a:lnTo>
                <a:lnTo>
                  <a:pt x="624" y="63"/>
                </a:lnTo>
                <a:lnTo>
                  <a:pt x="662" y="51"/>
                </a:lnTo>
                <a:lnTo>
                  <a:pt x="713" y="38"/>
                </a:lnTo>
                <a:lnTo>
                  <a:pt x="751" y="38"/>
                </a:lnTo>
                <a:lnTo>
                  <a:pt x="789" y="25"/>
                </a:lnTo>
                <a:lnTo>
                  <a:pt x="814" y="25"/>
                </a:lnTo>
                <a:lnTo>
                  <a:pt x="853" y="25"/>
                </a:lnTo>
                <a:lnTo>
                  <a:pt x="878" y="13"/>
                </a:lnTo>
                <a:lnTo>
                  <a:pt x="903" y="13"/>
                </a:lnTo>
                <a:lnTo>
                  <a:pt x="929" y="13"/>
                </a:lnTo>
                <a:lnTo>
                  <a:pt x="942" y="13"/>
                </a:lnTo>
                <a:lnTo>
                  <a:pt x="967" y="0"/>
                </a:lnTo>
                <a:lnTo>
                  <a:pt x="980" y="0"/>
                </a:lnTo>
                <a:lnTo>
                  <a:pt x="992" y="0"/>
                </a:lnTo>
                <a:lnTo>
                  <a:pt x="1018" y="0"/>
                </a:lnTo>
                <a:lnTo>
                  <a:pt x="1056" y="13"/>
                </a:lnTo>
                <a:lnTo>
                  <a:pt x="1082" y="25"/>
                </a:lnTo>
                <a:lnTo>
                  <a:pt x="1120" y="38"/>
                </a:lnTo>
                <a:lnTo>
                  <a:pt x="1145" y="63"/>
                </a:lnTo>
                <a:lnTo>
                  <a:pt x="1158" y="89"/>
                </a:lnTo>
                <a:lnTo>
                  <a:pt x="1171" y="101"/>
                </a:lnTo>
                <a:lnTo>
                  <a:pt x="1171" y="12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9" name="Freeform 53"/>
          <p:cNvSpPr/>
          <p:nvPr/>
        </p:nvSpPr>
        <p:spPr bwMode="auto">
          <a:xfrm>
            <a:off x="6332538" y="2254250"/>
            <a:ext cx="403225" cy="138113"/>
          </a:xfrm>
          <a:custGeom>
            <a:avLst/>
            <a:gdLst>
              <a:gd name="T0" fmla="*/ 0 w 636"/>
              <a:gd name="T1" fmla="*/ 2147483647 h 216"/>
              <a:gd name="T2" fmla="*/ 2147483647 w 636"/>
              <a:gd name="T3" fmla="*/ 2147483647 h 216"/>
              <a:gd name="T4" fmla="*/ 2147483647 w 636"/>
              <a:gd name="T5" fmla="*/ 2147483647 h 216"/>
              <a:gd name="T6" fmla="*/ 2147483647 w 636"/>
              <a:gd name="T7" fmla="*/ 2147483647 h 216"/>
              <a:gd name="T8" fmla="*/ 2147483647 w 636"/>
              <a:gd name="T9" fmla="*/ 2147483647 h 216"/>
              <a:gd name="T10" fmla="*/ 2147483647 w 636"/>
              <a:gd name="T11" fmla="*/ 2147483647 h 216"/>
              <a:gd name="T12" fmla="*/ 2147483647 w 636"/>
              <a:gd name="T13" fmla="*/ 2147483647 h 216"/>
              <a:gd name="T14" fmla="*/ 2147483647 w 636"/>
              <a:gd name="T15" fmla="*/ 2147483647 h 216"/>
              <a:gd name="T16" fmla="*/ 2147483647 w 636"/>
              <a:gd name="T17" fmla="*/ 2147483647 h 216"/>
              <a:gd name="T18" fmla="*/ 2147483647 w 636"/>
              <a:gd name="T19" fmla="*/ 2147483647 h 216"/>
              <a:gd name="T20" fmla="*/ 2147483647 w 636"/>
              <a:gd name="T21" fmla="*/ 2147483647 h 216"/>
              <a:gd name="T22" fmla="*/ 2147483647 w 636"/>
              <a:gd name="T23" fmla="*/ 2147483647 h 216"/>
              <a:gd name="T24" fmla="*/ 2147483647 w 636"/>
              <a:gd name="T25" fmla="*/ 2147483647 h 216"/>
              <a:gd name="T26" fmla="*/ 2147483647 w 636"/>
              <a:gd name="T27" fmla="*/ 0 h 216"/>
              <a:gd name="T28" fmla="*/ 2147483647 w 636"/>
              <a:gd name="T29" fmla="*/ 0 h 216"/>
              <a:gd name="T30" fmla="*/ 2147483647 w 636"/>
              <a:gd name="T31" fmla="*/ 0 h 216"/>
              <a:gd name="T32" fmla="*/ 2147483647 w 636"/>
              <a:gd name="T33" fmla="*/ 0 h 216"/>
              <a:gd name="T34" fmla="*/ 2147483647 w 636"/>
              <a:gd name="T35" fmla="*/ 0 h 216"/>
              <a:gd name="T36" fmla="*/ 2147483647 w 636"/>
              <a:gd name="T37" fmla="*/ 2147483647 h 216"/>
              <a:gd name="T38" fmla="*/ 2147483647 w 636"/>
              <a:gd name="T39" fmla="*/ 2147483647 h 216"/>
              <a:gd name="T40" fmla="*/ 2147483647 w 636"/>
              <a:gd name="T41" fmla="*/ 2147483647 h 216"/>
              <a:gd name="T42" fmla="*/ 2147483647 w 636"/>
              <a:gd name="T43" fmla="*/ 2147483647 h 216"/>
              <a:gd name="T44" fmla="*/ 2147483647 w 636"/>
              <a:gd name="T45" fmla="*/ 2147483647 h 216"/>
              <a:gd name="T46" fmla="*/ 2147483647 w 636"/>
              <a:gd name="T47" fmla="*/ 2147483647 h 216"/>
              <a:gd name="T48" fmla="*/ 2147483647 w 636"/>
              <a:gd name="T49" fmla="*/ 2147483647 h 216"/>
              <a:gd name="T50" fmla="*/ 2147483647 w 636"/>
              <a:gd name="T51" fmla="*/ 2147483647 h 216"/>
              <a:gd name="T52" fmla="*/ 2147483647 w 636"/>
              <a:gd name="T53" fmla="*/ 2147483647 h 216"/>
              <a:gd name="T54" fmla="*/ 2147483647 w 636"/>
              <a:gd name="T55" fmla="*/ 2147483647 h 216"/>
              <a:gd name="T56" fmla="*/ 2147483647 w 636"/>
              <a:gd name="T57" fmla="*/ 2147483647 h 216"/>
              <a:gd name="T58" fmla="*/ 2147483647 w 636"/>
              <a:gd name="T59" fmla="*/ 2147483647 h 216"/>
              <a:gd name="T60" fmla="*/ 2147483647 w 636"/>
              <a:gd name="T61" fmla="*/ 2147483647 h 216"/>
              <a:gd name="T62" fmla="*/ 2147483647 w 636"/>
              <a:gd name="T63" fmla="*/ 2147483647 h 216"/>
              <a:gd name="T64" fmla="*/ 2147483647 w 636"/>
              <a:gd name="T65" fmla="*/ 2147483647 h 216"/>
              <a:gd name="T66" fmla="*/ 2147483647 w 636"/>
              <a:gd name="T67" fmla="*/ 2147483647 h 216"/>
              <a:gd name="T68" fmla="*/ 2147483647 w 636"/>
              <a:gd name="T69" fmla="*/ 2147483647 h 216"/>
              <a:gd name="T70" fmla="*/ 2147483647 w 636"/>
              <a:gd name="T71" fmla="*/ 2147483647 h 216"/>
              <a:gd name="T72" fmla="*/ 2147483647 w 636"/>
              <a:gd name="T73" fmla="*/ 2147483647 h 216"/>
              <a:gd name="T74" fmla="*/ 2147483647 w 636"/>
              <a:gd name="T75" fmla="*/ 2147483647 h 216"/>
              <a:gd name="T76" fmla="*/ 2147483647 w 636"/>
              <a:gd name="T77" fmla="*/ 2147483647 h 216"/>
              <a:gd name="T78" fmla="*/ 2147483647 w 636"/>
              <a:gd name="T79" fmla="*/ 2147483647 h 216"/>
              <a:gd name="T80" fmla="*/ 2147483647 w 636"/>
              <a:gd name="T81" fmla="*/ 2147483647 h 216"/>
              <a:gd name="T82" fmla="*/ 2147483647 w 636"/>
              <a:gd name="T83" fmla="*/ 2147483647 h 216"/>
              <a:gd name="T84" fmla="*/ 0 w 636"/>
              <a:gd name="T85" fmla="*/ 2147483647 h 216"/>
              <a:gd name="T86" fmla="*/ 0 w 636"/>
              <a:gd name="T87" fmla="*/ 2147483647 h 21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36"/>
              <a:gd name="T133" fmla="*/ 0 h 216"/>
              <a:gd name="T134" fmla="*/ 636 w 636"/>
              <a:gd name="T135" fmla="*/ 216 h 21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36" h="216">
                <a:moveTo>
                  <a:pt x="0" y="152"/>
                </a:moveTo>
                <a:lnTo>
                  <a:pt x="51" y="140"/>
                </a:lnTo>
                <a:lnTo>
                  <a:pt x="101" y="114"/>
                </a:lnTo>
                <a:lnTo>
                  <a:pt x="152" y="102"/>
                </a:lnTo>
                <a:lnTo>
                  <a:pt x="191" y="89"/>
                </a:lnTo>
                <a:lnTo>
                  <a:pt x="229" y="76"/>
                </a:lnTo>
                <a:lnTo>
                  <a:pt x="267" y="64"/>
                </a:lnTo>
                <a:lnTo>
                  <a:pt x="305" y="51"/>
                </a:lnTo>
                <a:lnTo>
                  <a:pt x="343" y="38"/>
                </a:lnTo>
                <a:lnTo>
                  <a:pt x="369" y="26"/>
                </a:lnTo>
                <a:lnTo>
                  <a:pt x="407" y="26"/>
                </a:lnTo>
                <a:lnTo>
                  <a:pt x="432" y="13"/>
                </a:lnTo>
                <a:lnTo>
                  <a:pt x="458" y="13"/>
                </a:lnTo>
                <a:lnTo>
                  <a:pt x="496" y="0"/>
                </a:lnTo>
                <a:lnTo>
                  <a:pt x="534" y="0"/>
                </a:lnTo>
                <a:lnTo>
                  <a:pt x="559" y="0"/>
                </a:lnTo>
                <a:lnTo>
                  <a:pt x="572" y="0"/>
                </a:lnTo>
                <a:lnTo>
                  <a:pt x="598" y="0"/>
                </a:lnTo>
                <a:lnTo>
                  <a:pt x="610" y="13"/>
                </a:lnTo>
                <a:lnTo>
                  <a:pt x="623" y="13"/>
                </a:lnTo>
                <a:lnTo>
                  <a:pt x="623" y="26"/>
                </a:lnTo>
                <a:lnTo>
                  <a:pt x="636" y="26"/>
                </a:lnTo>
                <a:lnTo>
                  <a:pt x="636" y="38"/>
                </a:lnTo>
                <a:lnTo>
                  <a:pt x="636" y="51"/>
                </a:lnTo>
                <a:lnTo>
                  <a:pt x="623" y="51"/>
                </a:lnTo>
                <a:lnTo>
                  <a:pt x="610" y="64"/>
                </a:lnTo>
                <a:lnTo>
                  <a:pt x="598" y="76"/>
                </a:lnTo>
                <a:lnTo>
                  <a:pt x="572" y="76"/>
                </a:lnTo>
                <a:lnTo>
                  <a:pt x="547" y="89"/>
                </a:lnTo>
                <a:lnTo>
                  <a:pt x="509" y="102"/>
                </a:lnTo>
                <a:lnTo>
                  <a:pt x="470" y="114"/>
                </a:lnTo>
                <a:lnTo>
                  <a:pt x="394" y="140"/>
                </a:lnTo>
                <a:lnTo>
                  <a:pt x="318" y="152"/>
                </a:lnTo>
                <a:lnTo>
                  <a:pt x="254" y="178"/>
                </a:lnTo>
                <a:lnTo>
                  <a:pt x="203" y="190"/>
                </a:lnTo>
                <a:lnTo>
                  <a:pt x="152" y="203"/>
                </a:lnTo>
                <a:lnTo>
                  <a:pt x="114" y="216"/>
                </a:lnTo>
                <a:lnTo>
                  <a:pt x="89" y="216"/>
                </a:lnTo>
                <a:lnTo>
                  <a:pt x="76" y="216"/>
                </a:lnTo>
                <a:lnTo>
                  <a:pt x="51" y="203"/>
                </a:lnTo>
                <a:lnTo>
                  <a:pt x="38" y="190"/>
                </a:lnTo>
                <a:lnTo>
                  <a:pt x="25" y="178"/>
                </a:lnTo>
                <a:lnTo>
                  <a:pt x="0" y="15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0" name="Freeform 55"/>
          <p:cNvSpPr/>
          <p:nvPr/>
        </p:nvSpPr>
        <p:spPr bwMode="auto">
          <a:xfrm>
            <a:off x="6356350" y="2463800"/>
            <a:ext cx="339725" cy="104775"/>
          </a:xfrm>
          <a:custGeom>
            <a:avLst/>
            <a:gdLst>
              <a:gd name="T0" fmla="*/ 2147483647 w 534"/>
              <a:gd name="T1" fmla="*/ 2147483647 h 165"/>
              <a:gd name="T2" fmla="*/ 2147483647 w 534"/>
              <a:gd name="T3" fmla="*/ 2147483647 h 165"/>
              <a:gd name="T4" fmla="*/ 2147483647 w 534"/>
              <a:gd name="T5" fmla="*/ 2147483647 h 165"/>
              <a:gd name="T6" fmla="*/ 2147483647 w 534"/>
              <a:gd name="T7" fmla="*/ 2147483647 h 165"/>
              <a:gd name="T8" fmla="*/ 2147483647 w 534"/>
              <a:gd name="T9" fmla="*/ 2147483647 h 165"/>
              <a:gd name="T10" fmla="*/ 2147483647 w 534"/>
              <a:gd name="T11" fmla="*/ 2147483647 h 165"/>
              <a:gd name="T12" fmla="*/ 2147483647 w 534"/>
              <a:gd name="T13" fmla="*/ 2147483647 h 165"/>
              <a:gd name="T14" fmla="*/ 2147483647 w 534"/>
              <a:gd name="T15" fmla="*/ 2147483647 h 165"/>
              <a:gd name="T16" fmla="*/ 2147483647 w 534"/>
              <a:gd name="T17" fmla="*/ 2147483647 h 165"/>
              <a:gd name="T18" fmla="*/ 2147483647 w 534"/>
              <a:gd name="T19" fmla="*/ 2147483647 h 165"/>
              <a:gd name="T20" fmla="*/ 2147483647 w 534"/>
              <a:gd name="T21" fmla="*/ 2147483647 h 165"/>
              <a:gd name="T22" fmla="*/ 2147483647 w 534"/>
              <a:gd name="T23" fmla="*/ 2147483647 h 165"/>
              <a:gd name="T24" fmla="*/ 0 w 534"/>
              <a:gd name="T25" fmla="*/ 2147483647 h 165"/>
              <a:gd name="T26" fmla="*/ 2147483647 w 534"/>
              <a:gd name="T27" fmla="*/ 2147483647 h 165"/>
              <a:gd name="T28" fmla="*/ 2147483647 w 534"/>
              <a:gd name="T29" fmla="*/ 2147483647 h 165"/>
              <a:gd name="T30" fmla="*/ 2147483647 w 534"/>
              <a:gd name="T31" fmla="*/ 2147483647 h 165"/>
              <a:gd name="T32" fmla="*/ 2147483647 w 534"/>
              <a:gd name="T33" fmla="*/ 2147483647 h 165"/>
              <a:gd name="T34" fmla="*/ 2147483647 w 534"/>
              <a:gd name="T35" fmla="*/ 2147483647 h 165"/>
              <a:gd name="T36" fmla="*/ 2147483647 w 534"/>
              <a:gd name="T37" fmla="*/ 0 h 165"/>
              <a:gd name="T38" fmla="*/ 2147483647 w 534"/>
              <a:gd name="T39" fmla="*/ 0 h 165"/>
              <a:gd name="T40" fmla="*/ 2147483647 w 534"/>
              <a:gd name="T41" fmla="*/ 0 h 165"/>
              <a:gd name="T42" fmla="*/ 2147483647 w 534"/>
              <a:gd name="T43" fmla="*/ 0 h 165"/>
              <a:gd name="T44" fmla="*/ 2147483647 w 534"/>
              <a:gd name="T45" fmla="*/ 0 h 165"/>
              <a:gd name="T46" fmla="*/ 2147483647 w 534"/>
              <a:gd name="T47" fmla="*/ 0 h 165"/>
              <a:gd name="T48" fmla="*/ 2147483647 w 534"/>
              <a:gd name="T49" fmla="*/ 0 h 165"/>
              <a:gd name="T50" fmla="*/ 2147483647 w 534"/>
              <a:gd name="T51" fmla="*/ 2147483647 h 165"/>
              <a:gd name="T52" fmla="*/ 2147483647 w 534"/>
              <a:gd name="T53" fmla="*/ 2147483647 h 165"/>
              <a:gd name="T54" fmla="*/ 2147483647 w 534"/>
              <a:gd name="T55" fmla="*/ 2147483647 h 165"/>
              <a:gd name="T56" fmla="*/ 2147483647 w 534"/>
              <a:gd name="T57" fmla="*/ 2147483647 h 165"/>
              <a:gd name="T58" fmla="*/ 2147483647 w 534"/>
              <a:gd name="T59" fmla="*/ 2147483647 h 165"/>
              <a:gd name="T60" fmla="*/ 2147483647 w 534"/>
              <a:gd name="T61" fmla="*/ 2147483647 h 165"/>
              <a:gd name="T62" fmla="*/ 2147483647 w 534"/>
              <a:gd name="T63" fmla="*/ 2147483647 h 165"/>
              <a:gd name="T64" fmla="*/ 2147483647 w 534"/>
              <a:gd name="T65" fmla="*/ 2147483647 h 165"/>
              <a:gd name="T66" fmla="*/ 2147483647 w 534"/>
              <a:gd name="T67" fmla="*/ 2147483647 h 165"/>
              <a:gd name="T68" fmla="*/ 2147483647 w 534"/>
              <a:gd name="T69" fmla="*/ 2147483647 h 165"/>
              <a:gd name="T70" fmla="*/ 2147483647 w 534"/>
              <a:gd name="T71" fmla="*/ 2147483647 h 165"/>
              <a:gd name="T72" fmla="*/ 2147483647 w 534"/>
              <a:gd name="T73" fmla="*/ 2147483647 h 165"/>
              <a:gd name="T74" fmla="*/ 2147483647 w 534"/>
              <a:gd name="T75" fmla="*/ 2147483647 h 16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34"/>
              <a:gd name="T115" fmla="*/ 0 h 165"/>
              <a:gd name="T116" fmla="*/ 534 w 534"/>
              <a:gd name="T117" fmla="*/ 165 h 16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34" h="165">
                <a:moveTo>
                  <a:pt x="318" y="114"/>
                </a:moveTo>
                <a:lnTo>
                  <a:pt x="267" y="127"/>
                </a:lnTo>
                <a:lnTo>
                  <a:pt x="216" y="139"/>
                </a:lnTo>
                <a:lnTo>
                  <a:pt x="178" y="152"/>
                </a:lnTo>
                <a:lnTo>
                  <a:pt x="140" y="152"/>
                </a:lnTo>
                <a:lnTo>
                  <a:pt x="114" y="152"/>
                </a:lnTo>
                <a:lnTo>
                  <a:pt x="89" y="165"/>
                </a:lnTo>
                <a:lnTo>
                  <a:pt x="76" y="165"/>
                </a:lnTo>
                <a:lnTo>
                  <a:pt x="63" y="165"/>
                </a:lnTo>
                <a:lnTo>
                  <a:pt x="38" y="165"/>
                </a:lnTo>
                <a:lnTo>
                  <a:pt x="25" y="152"/>
                </a:lnTo>
                <a:lnTo>
                  <a:pt x="13" y="127"/>
                </a:lnTo>
                <a:lnTo>
                  <a:pt x="0" y="101"/>
                </a:lnTo>
                <a:lnTo>
                  <a:pt x="76" y="76"/>
                </a:lnTo>
                <a:lnTo>
                  <a:pt x="140" y="51"/>
                </a:lnTo>
                <a:lnTo>
                  <a:pt x="203" y="38"/>
                </a:lnTo>
                <a:lnTo>
                  <a:pt x="267" y="25"/>
                </a:lnTo>
                <a:lnTo>
                  <a:pt x="318" y="12"/>
                </a:lnTo>
                <a:lnTo>
                  <a:pt x="369" y="0"/>
                </a:lnTo>
                <a:lnTo>
                  <a:pt x="407" y="0"/>
                </a:lnTo>
                <a:lnTo>
                  <a:pt x="432" y="0"/>
                </a:lnTo>
                <a:lnTo>
                  <a:pt x="458" y="0"/>
                </a:lnTo>
                <a:lnTo>
                  <a:pt x="483" y="0"/>
                </a:lnTo>
                <a:lnTo>
                  <a:pt x="496" y="0"/>
                </a:lnTo>
                <a:lnTo>
                  <a:pt x="509" y="0"/>
                </a:lnTo>
                <a:lnTo>
                  <a:pt x="521" y="12"/>
                </a:lnTo>
                <a:lnTo>
                  <a:pt x="534" y="12"/>
                </a:lnTo>
                <a:lnTo>
                  <a:pt x="534" y="25"/>
                </a:lnTo>
                <a:lnTo>
                  <a:pt x="534" y="38"/>
                </a:lnTo>
                <a:lnTo>
                  <a:pt x="521" y="51"/>
                </a:lnTo>
                <a:lnTo>
                  <a:pt x="509" y="63"/>
                </a:lnTo>
                <a:lnTo>
                  <a:pt x="483" y="63"/>
                </a:lnTo>
                <a:lnTo>
                  <a:pt x="445" y="76"/>
                </a:lnTo>
                <a:lnTo>
                  <a:pt x="407" y="89"/>
                </a:lnTo>
                <a:lnTo>
                  <a:pt x="369" y="101"/>
                </a:lnTo>
                <a:lnTo>
                  <a:pt x="318" y="1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1" name="Freeform 56"/>
          <p:cNvSpPr/>
          <p:nvPr/>
        </p:nvSpPr>
        <p:spPr bwMode="auto">
          <a:xfrm>
            <a:off x="6356350" y="2625725"/>
            <a:ext cx="339725" cy="104775"/>
          </a:xfrm>
          <a:custGeom>
            <a:avLst/>
            <a:gdLst>
              <a:gd name="T0" fmla="*/ 2147483647 w 534"/>
              <a:gd name="T1" fmla="*/ 2147483647 h 165"/>
              <a:gd name="T2" fmla="*/ 2147483647 w 534"/>
              <a:gd name="T3" fmla="*/ 2147483647 h 165"/>
              <a:gd name="T4" fmla="*/ 2147483647 w 534"/>
              <a:gd name="T5" fmla="*/ 2147483647 h 165"/>
              <a:gd name="T6" fmla="*/ 2147483647 w 534"/>
              <a:gd name="T7" fmla="*/ 2147483647 h 165"/>
              <a:gd name="T8" fmla="*/ 2147483647 w 534"/>
              <a:gd name="T9" fmla="*/ 2147483647 h 165"/>
              <a:gd name="T10" fmla="*/ 2147483647 w 534"/>
              <a:gd name="T11" fmla="*/ 2147483647 h 165"/>
              <a:gd name="T12" fmla="*/ 2147483647 w 534"/>
              <a:gd name="T13" fmla="*/ 2147483647 h 165"/>
              <a:gd name="T14" fmla="*/ 2147483647 w 534"/>
              <a:gd name="T15" fmla="*/ 2147483647 h 165"/>
              <a:gd name="T16" fmla="*/ 2147483647 w 534"/>
              <a:gd name="T17" fmla="*/ 2147483647 h 165"/>
              <a:gd name="T18" fmla="*/ 2147483647 w 534"/>
              <a:gd name="T19" fmla="*/ 2147483647 h 165"/>
              <a:gd name="T20" fmla="*/ 2147483647 w 534"/>
              <a:gd name="T21" fmla="*/ 2147483647 h 165"/>
              <a:gd name="T22" fmla="*/ 2147483647 w 534"/>
              <a:gd name="T23" fmla="*/ 2147483647 h 165"/>
              <a:gd name="T24" fmla="*/ 2147483647 w 534"/>
              <a:gd name="T25" fmla="*/ 2147483647 h 165"/>
              <a:gd name="T26" fmla="*/ 2147483647 w 534"/>
              <a:gd name="T27" fmla="*/ 2147483647 h 165"/>
              <a:gd name="T28" fmla="*/ 2147483647 w 534"/>
              <a:gd name="T29" fmla="*/ 2147483647 h 165"/>
              <a:gd name="T30" fmla="*/ 0 w 534"/>
              <a:gd name="T31" fmla="*/ 2147483647 h 165"/>
              <a:gd name="T32" fmla="*/ 2147483647 w 534"/>
              <a:gd name="T33" fmla="*/ 2147483647 h 165"/>
              <a:gd name="T34" fmla="*/ 2147483647 w 534"/>
              <a:gd name="T35" fmla="*/ 2147483647 h 165"/>
              <a:gd name="T36" fmla="*/ 2147483647 w 534"/>
              <a:gd name="T37" fmla="*/ 2147483647 h 165"/>
              <a:gd name="T38" fmla="*/ 2147483647 w 534"/>
              <a:gd name="T39" fmla="*/ 2147483647 h 165"/>
              <a:gd name="T40" fmla="*/ 2147483647 w 534"/>
              <a:gd name="T41" fmla="*/ 2147483647 h 165"/>
              <a:gd name="T42" fmla="*/ 2147483647 w 534"/>
              <a:gd name="T43" fmla="*/ 0 h 165"/>
              <a:gd name="T44" fmla="*/ 2147483647 w 534"/>
              <a:gd name="T45" fmla="*/ 0 h 165"/>
              <a:gd name="T46" fmla="*/ 2147483647 w 534"/>
              <a:gd name="T47" fmla="*/ 0 h 165"/>
              <a:gd name="T48" fmla="*/ 2147483647 w 534"/>
              <a:gd name="T49" fmla="*/ 0 h 165"/>
              <a:gd name="T50" fmla="*/ 2147483647 w 534"/>
              <a:gd name="T51" fmla="*/ 0 h 165"/>
              <a:gd name="T52" fmla="*/ 2147483647 w 534"/>
              <a:gd name="T53" fmla="*/ 0 h 165"/>
              <a:gd name="T54" fmla="*/ 2147483647 w 534"/>
              <a:gd name="T55" fmla="*/ 0 h 165"/>
              <a:gd name="T56" fmla="*/ 2147483647 w 534"/>
              <a:gd name="T57" fmla="*/ 0 h 165"/>
              <a:gd name="T58" fmla="*/ 2147483647 w 534"/>
              <a:gd name="T59" fmla="*/ 2147483647 h 165"/>
              <a:gd name="T60" fmla="*/ 2147483647 w 534"/>
              <a:gd name="T61" fmla="*/ 2147483647 h 165"/>
              <a:gd name="T62" fmla="*/ 2147483647 w 534"/>
              <a:gd name="T63" fmla="*/ 2147483647 h 165"/>
              <a:gd name="T64" fmla="*/ 2147483647 w 534"/>
              <a:gd name="T65" fmla="*/ 2147483647 h 165"/>
              <a:gd name="T66" fmla="*/ 2147483647 w 534"/>
              <a:gd name="T67" fmla="*/ 2147483647 h 165"/>
              <a:gd name="T68" fmla="*/ 2147483647 w 534"/>
              <a:gd name="T69" fmla="*/ 2147483647 h 165"/>
              <a:gd name="T70" fmla="*/ 2147483647 w 534"/>
              <a:gd name="T71" fmla="*/ 2147483647 h 165"/>
              <a:gd name="T72" fmla="*/ 2147483647 w 534"/>
              <a:gd name="T73" fmla="*/ 2147483647 h 165"/>
              <a:gd name="T74" fmla="*/ 2147483647 w 534"/>
              <a:gd name="T75" fmla="*/ 2147483647 h 165"/>
              <a:gd name="T76" fmla="*/ 2147483647 w 534"/>
              <a:gd name="T77" fmla="*/ 2147483647 h 165"/>
              <a:gd name="T78" fmla="*/ 2147483647 w 534"/>
              <a:gd name="T79" fmla="*/ 2147483647 h 165"/>
              <a:gd name="T80" fmla="*/ 2147483647 w 534"/>
              <a:gd name="T81" fmla="*/ 2147483647 h 16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34"/>
              <a:gd name="T124" fmla="*/ 0 h 165"/>
              <a:gd name="T125" fmla="*/ 534 w 534"/>
              <a:gd name="T126" fmla="*/ 165 h 16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34" h="165">
                <a:moveTo>
                  <a:pt x="356" y="114"/>
                </a:moveTo>
                <a:lnTo>
                  <a:pt x="318" y="127"/>
                </a:lnTo>
                <a:lnTo>
                  <a:pt x="280" y="140"/>
                </a:lnTo>
                <a:lnTo>
                  <a:pt x="254" y="140"/>
                </a:lnTo>
                <a:lnTo>
                  <a:pt x="216" y="152"/>
                </a:lnTo>
                <a:lnTo>
                  <a:pt x="203" y="152"/>
                </a:lnTo>
                <a:lnTo>
                  <a:pt x="178" y="165"/>
                </a:lnTo>
                <a:lnTo>
                  <a:pt x="153" y="165"/>
                </a:lnTo>
                <a:lnTo>
                  <a:pt x="140" y="165"/>
                </a:lnTo>
                <a:lnTo>
                  <a:pt x="89" y="165"/>
                </a:lnTo>
                <a:lnTo>
                  <a:pt x="76" y="152"/>
                </a:lnTo>
                <a:lnTo>
                  <a:pt x="51" y="152"/>
                </a:lnTo>
                <a:lnTo>
                  <a:pt x="38" y="152"/>
                </a:lnTo>
                <a:lnTo>
                  <a:pt x="25" y="140"/>
                </a:lnTo>
                <a:lnTo>
                  <a:pt x="13" y="127"/>
                </a:lnTo>
                <a:lnTo>
                  <a:pt x="0" y="102"/>
                </a:lnTo>
                <a:lnTo>
                  <a:pt x="76" y="76"/>
                </a:lnTo>
                <a:lnTo>
                  <a:pt x="140" y="51"/>
                </a:lnTo>
                <a:lnTo>
                  <a:pt x="203" y="38"/>
                </a:lnTo>
                <a:lnTo>
                  <a:pt x="267" y="26"/>
                </a:lnTo>
                <a:lnTo>
                  <a:pt x="318" y="13"/>
                </a:lnTo>
                <a:lnTo>
                  <a:pt x="369" y="0"/>
                </a:lnTo>
                <a:lnTo>
                  <a:pt x="407" y="0"/>
                </a:lnTo>
                <a:lnTo>
                  <a:pt x="432" y="0"/>
                </a:lnTo>
                <a:lnTo>
                  <a:pt x="458" y="0"/>
                </a:lnTo>
                <a:lnTo>
                  <a:pt x="483" y="0"/>
                </a:lnTo>
                <a:lnTo>
                  <a:pt x="496" y="0"/>
                </a:lnTo>
                <a:lnTo>
                  <a:pt x="509" y="0"/>
                </a:lnTo>
                <a:lnTo>
                  <a:pt x="521" y="0"/>
                </a:lnTo>
                <a:lnTo>
                  <a:pt x="534" y="13"/>
                </a:lnTo>
                <a:lnTo>
                  <a:pt x="534" y="26"/>
                </a:lnTo>
                <a:lnTo>
                  <a:pt x="521" y="38"/>
                </a:lnTo>
                <a:lnTo>
                  <a:pt x="509" y="51"/>
                </a:lnTo>
                <a:lnTo>
                  <a:pt x="496" y="64"/>
                </a:lnTo>
                <a:lnTo>
                  <a:pt x="471" y="76"/>
                </a:lnTo>
                <a:lnTo>
                  <a:pt x="432" y="89"/>
                </a:lnTo>
                <a:lnTo>
                  <a:pt x="407" y="102"/>
                </a:lnTo>
                <a:lnTo>
                  <a:pt x="356" y="1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2" name="Freeform 58"/>
          <p:cNvSpPr/>
          <p:nvPr/>
        </p:nvSpPr>
        <p:spPr bwMode="auto">
          <a:xfrm>
            <a:off x="6178550" y="1804988"/>
            <a:ext cx="630238" cy="233362"/>
          </a:xfrm>
          <a:custGeom>
            <a:avLst/>
            <a:gdLst>
              <a:gd name="T0" fmla="*/ 2147483647 w 992"/>
              <a:gd name="T1" fmla="*/ 2147483647 h 367"/>
              <a:gd name="T2" fmla="*/ 2147483647 w 992"/>
              <a:gd name="T3" fmla="*/ 2147483647 h 367"/>
              <a:gd name="T4" fmla="*/ 2147483647 w 992"/>
              <a:gd name="T5" fmla="*/ 2147483647 h 367"/>
              <a:gd name="T6" fmla="*/ 2147483647 w 992"/>
              <a:gd name="T7" fmla="*/ 2147483647 h 367"/>
              <a:gd name="T8" fmla="*/ 2147483647 w 992"/>
              <a:gd name="T9" fmla="*/ 2147483647 h 367"/>
              <a:gd name="T10" fmla="*/ 2147483647 w 992"/>
              <a:gd name="T11" fmla="*/ 2147483647 h 367"/>
              <a:gd name="T12" fmla="*/ 2147483647 w 992"/>
              <a:gd name="T13" fmla="*/ 2147483647 h 367"/>
              <a:gd name="T14" fmla="*/ 2147483647 w 992"/>
              <a:gd name="T15" fmla="*/ 2147483647 h 367"/>
              <a:gd name="T16" fmla="*/ 0 w 992"/>
              <a:gd name="T17" fmla="*/ 2147483647 h 367"/>
              <a:gd name="T18" fmla="*/ 2147483647 w 992"/>
              <a:gd name="T19" fmla="*/ 2147483647 h 367"/>
              <a:gd name="T20" fmla="*/ 2147483647 w 992"/>
              <a:gd name="T21" fmla="*/ 2147483647 h 367"/>
              <a:gd name="T22" fmla="*/ 2147483647 w 992"/>
              <a:gd name="T23" fmla="*/ 2147483647 h 367"/>
              <a:gd name="T24" fmla="*/ 2147483647 w 992"/>
              <a:gd name="T25" fmla="*/ 2147483647 h 367"/>
              <a:gd name="T26" fmla="*/ 2147483647 w 992"/>
              <a:gd name="T27" fmla="*/ 2147483647 h 367"/>
              <a:gd name="T28" fmla="*/ 2147483647 w 992"/>
              <a:gd name="T29" fmla="*/ 2147483647 h 367"/>
              <a:gd name="T30" fmla="*/ 2147483647 w 992"/>
              <a:gd name="T31" fmla="*/ 2147483647 h 367"/>
              <a:gd name="T32" fmla="*/ 2147483647 w 992"/>
              <a:gd name="T33" fmla="*/ 0 h 367"/>
              <a:gd name="T34" fmla="*/ 2147483647 w 992"/>
              <a:gd name="T35" fmla="*/ 0 h 367"/>
              <a:gd name="T36" fmla="*/ 2147483647 w 992"/>
              <a:gd name="T37" fmla="*/ 2147483647 h 367"/>
              <a:gd name="T38" fmla="*/ 2147483647 w 992"/>
              <a:gd name="T39" fmla="*/ 2147483647 h 367"/>
              <a:gd name="T40" fmla="*/ 2147483647 w 992"/>
              <a:gd name="T41" fmla="*/ 2147483647 h 367"/>
              <a:gd name="T42" fmla="*/ 2147483647 w 992"/>
              <a:gd name="T43" fmla="*/ 2147483647 h 367"/>
              <a:gd name="T44" fmla="*/ 2147483647 w 992"/>
              <a:gd name="T45" fmla="*/ 2147483647 h 367"/>
              <a:gd name="T46" fmla="*/ 2147483647 w 992"/>
              <a:gd name="T47" fmla="*/ 2147483647 h 367"/>
              <a:gd name="T48" fmla="*/ 2147483647 w 992"/>
              <a:gd name="T49" fmla="*/ 2147483647 h 367"/>
              <a:gd name="T50" fmla="*/ 2147483647 w 992"/>
              <a:gd name="T51" fmla="*/ 2147483647 h 367"/>
              <a:gd name="T52" fmla="*/ 2147483647 w 992"/>
              <a:gd name="T53" fmla="*/ 2147483647 h 367"/>
              <a:gd name="T54" fmla="*/ 2147483647 w 992"/>
              <a:gd name="T55" fmla="*/ 2147483647 h 367"/>
              <a:gd name="T56" fmla="*/ 2147483647 w 992"/>
              <a:gd name="T57" fmla="*/ 2147483647 h 367"/>
              <a:gd name="T58" fmla="*/ 2147483647 w 992"/>
              <a:gd name="T59" fmla="*/ 2147483647 h 367"/>
              <a:gd name="T60" fmla="*/ 2147483647 w 992"/>
              <a:gd name="T61" fmla="*/ 2147483647 h 367"/>
              <a:gd name="T62" fmla="*/ 2147483647 w 992"/>
              <a:gd name="T63" fmla="*/ 2147483647 h 367"/>
              <a:gd name="T64" fmla="*/ 2147483647 w 992"/>
              <a:gd name="T65" fmla="*/ 2147483647 h 367"/>
              <a:gd name="T66" fmla="*/ 2147483647 w 992"/>
              <a:gd name="T67" fmla="*/ 2147483647 h 367"/>
              <a:gd name="T68" fmla="*/ 2147483647 w 992"/>
              <a:gd name="T69" fmla="*/ 2147483647 h 367"/>
              <a:gd name="T70" fmla="*/ 2147483647 w 992"/>
              <a:gd name="T71" fmla="*/ 2147483647 h 36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92"/>
              <a:gd name="T109" fmla="*/ 0 h 367"/>
              <a:gd name="T110" fmla="*/ 992 w 992"/>
              <a:gd name="T111" fmla="*/ 367 h 36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92" h="367">
                <a:moveTo>
                  <a:pt x="687" y="253"/>
                </a:moveTo>
                <a:lnTo>
                  <a:pt x="700" y="228"/>
                </a:lnTo>
                <a:lnTo>
                  <a:pt x="700" y="215"/>
                </a:lnTo>
                <a:lnTo>
                  <a:pt x="712" y="177"/>
                </a:lnTo>
                <a:lnTo>
                  <a:pt x="725" y="165"/>
                </a:lnTo>
                <a:lnTo>
                  <a:pt x="712" y="139"/>
                </a:lnTo>
                <a:lnTo>
                  <a:pt x="700" y="139"/>
                </a:lnTo>
                <a:lnTo>
                  <a:pt x="674" y="139"/>
                </a:lnTo>
                <a:lnTo>
                  <a:pt x="649" y="152"/>
                </a:lnTo>
                <a:lnTo>
                  <a:pt x="611" y="165"/>
                </a:lnTo>
                <a:lnTo>
                  <a:pt x="572" y="165"/>
                </a:lnTo>
                <a:lnTo>
                  <a:pt x="522" y="177"/>
                </a:lnTo>
                <a:lnTo>
                  <a:pt x="471" y="190"/>
                </a:lnTo>
                <a:lnTo>
                  <a:pt x="356" y="215"/>
                </a:lnTo>
                <a:lnTo>
                  <a:pt x="229" y="241"/>
                </a:lnTo>
                <a:lnTo>
                  <a:pt x="114" y="266"/>
                </a:lnTo>
                <a:lnTo>
                  <a:pt x="0" y="279"/>
                </a:lnTo>
                <a:lnTo>
                  <a:pt x="13" y="190"/>
                </a:lnTo>
                <a:lnTo>
                  <a:pt x="127" y="177"/>
                </a:lnTo>
                <a:lnTo>
                  <a:pt x="254" y="165"/>
                </a:lnTo>
                <a:lnTo>
                  <a:pt x="369" y="139"/>
                </a:lnTo>
                <a:lnTo>
                  <a:pt x="483" y="114"/>
                </a:lnTo>
                <a:lnTo>
                  <a:pt x="534" y="101"/>
                </a:lnTo>
                <a:lnTo>
                  <a:pt x="572" y="88"/>
                </a:lnTo>
                <a:lnTo>
                  <a:pt x="611" y="76"/>
                </a:lnTo>
                <a:lnTo>
                  <a:pt x="636" y="63"/>
                </a:lnTo>
                <a:lnTo>
                  <a:pt x="674" y="50"/>
                </a:lnTo>
                <a:lnTo>
                  <a:pt x="700" y="38"/>
                </a:lnTo>
                <a:lnTo>
                  <a:pt x="712" y="25"/>
                </a:lnTo>
                <a:lnTo>
                  <a:pt x="725" y="25"/>
                </a:lnTo>
                <a:lnTo>
                  <a:pt x="751" y="12"/>
                </a:lnTo>
                <a:lnTo>
                  <a:pt x="776" y="12"/>
                </a:lnTo>
                <a:lnTo>
                  <a:pt x="789" y="0"/>
                </a:lnTo>
                <a:lnTo>
                  <a:pt x="801" y="0"/>
                </a:lnTo>
                <a:lnTo>
                  <a:pt x="814" y="12"/>
                </a:lnTo>
                <a:lnTo>
                  <a:pt x="827" y="25"/>
                </a:lnTo>
                <a:lnTo>
                  <a:pt x="840" y="25"/>
                </a:lnTo>
                <a:lnTo>
                  <a:pt x="865" y="50"/>
                </a:lnTo>
                <a:lnTo>
                  <a:pt x="903" y="76"/>
                </a:lnTo>
                <a:lnTo>
                  <a:pt x="929" y="88"/>
                </a:lnTo>
                <a:lnTo>
                  <a:pt x="941" y="101"/>
                </a:lnTo>
                <a:lnTo>
                  <a:pt x="967" y="114"/>
                </a:lnTo>
                <a:lnTo>
                  <a:pt x="980" y="126"/>
                </a:lnTo>
                <a:lnTo>
                  <a:pt x="980" y="139"/>
                </a:lnTo>
                <a:lnTo>
                  <a:pt x="992" y="139"/>
                </a:lnTo>
                <a:lnTo>
                  <a:pt x="992" y="152"/>
                </a:lnTo>
                <a:lnTo>
                  <a:pt x="992" y="177"/>
                </a:lnTo>
                <a:lnTo>
                  <a:pt x="980" y="190"/>
                </a:lnTo>
                <a:lnTo>
                  <a:pt x="954" y="190"/>
                </a:lnTo>
                <a:lnTo>
                  <a:pt x="929" y="203"/>
                </a:lnTo>
                <a:lnTo>
                  <a:pt x="891" y="215"/>
                </a:lnTo>
                <a:lnTo>
                  <a:pt x="852" y="241"/>
                </a:lnTo>
                <a:lnTo>
                  <a:pt x="827" y="253"/>
                </a:lnTo>
                <a:lnTo>
                  <a:pt x="801" y="266"/>
                </a:lnTo>
                <a:lnTo>
                  <a:pt x="789" y="279"/>
                </a:lnTo>
                <a:lnTo>
                  <a:pt x="763" y="304"/>
                </a:lnTo>
                <a:lnTo>
                  <a:pt x="738" y="317"/>
                </a:lnTo>
                <a:lnTo>
                  <a:pt x="725" y="342"/>
                </a:lnTo>
                <a:lnTo>
                  <a:pt x="712" y="355"/>
                </a:lnTo>
                <a:lnTo>
                  <a:pt x="700" y="355"/>
                </a:lnTo>
                <a:lnTo>
                  <a:pt x="687" y="367"/>
                </a:lnTo>
                <a:lnTo>
                  <a:pt x="674" y="367"/>
                </a:lnTo>
                <a:lnTo>
                  <a:pt x="662" y="367"/>
                </a:lnTo>
                <a:lnTo>
                  <a:pt x="662" y="342"/>
                </a:lnTo>
                <a:lnTo>
                  <a:pt x="662" y="329"/>
                </a:lnTo>
                <a:lnTo>
                  <a:pt x="674" y="291"/>
                </a:lnTo>
                <a:lnTo>
                  <a:pt x="687" y="25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3" name="Freeform 60"/>
          <p:cNvSpPr/>
          <p:nvPr/>
        </p:nvSpPr>
        <p:spPr bwMode="auto">
          <a:xfrm>
            <a:off x="6808788" y="1925638"/>
            <a:ext cx="792162" cy="1431925"/>
          </a:xfrm>
          <a:custGeom>
            <a:avLst/>
            <a:gdLst>
              <a:gd name="T0" fmla="*/ 2147483647 w 1247"/>
              <a:gd name="T1" fmla="*/ 2147483647 h 2255"/>
              <a:gd name="T2" fmla="*/ 2147483647 w 1247"/>
              <a:gd name="T3" fmla="*/ 2147483647 h 2255"/>
              <a:gd name="T4" fmla="*/ 2147483647 w 1247"/>
              <a:gd name="T5" fmla="*/ 2147483647 h 2255"/>
              <a:gd name="T6" fmla="*/ 2147483647 w 1247"/>
              <a:gd name="T7" fmla="*/ 2147483647 h 2255"/>
              <a:gd name="T8" fmla="*/ 2147483647 w 1247"/>
              <a:gd name="T9" fmla="*/ 2147483647 h 2255"/>
              <a:gd name="T10" fmla="*/ 2147483647 w 1247"/>
              <a:gd name="T11" fmla="*/ 2147483647 h 2255"/>
              <a:gd name="T12" fmla="*/ 2147483647 w 1247"/>
              <a:gd name="T13" fmla="*/ 2147483647 h 2255"/>
              <a:gd name="T14" fmla="*/ 2147483647 w 1247"/>
              <a:gd name="T15" fmla="*/ 2147483647 h 2255"/>
              <a:gd name="T16" fmla="*/ 2147483647 w 1247"/>
              <a:gd name="T17" fmla="*/ 2147483647 h 2255"/>
              <a:gd name="T18" fmla="*/ 2147483647 w 1247"/>
              <a:gd name="T19" fmla="*/ 2147483647 h 2255"/>
              <a:gd name="T20" fmla="*/ 2147483647 w 1247"/>
              <a:gd name="T21" fmla="*/ 2147483647 h 2255"/>
              <a:gd name="T22" fmla="*/ 2147483647 w 1247"/>
              <a:gd name="T23" fmla="*/ 2147483647 h 2255"/>
              <a:gd name="T24" fmla="*/ 2147483647 w 1247"/>
              <a:gd name="T25" fmla="*/ 2147483647 h 2255"/>
              <a:gd name="T26" fmla="*/ 2147483647 w 1247"/>
              <a:gd name="T27" fmla="*/ 2147483647 h 2255"/>
              <a:gd name="T28" fmla="*/ 2147483647 w 1247"/>
              <a:gd name="T29" fmla="*/ 2147483647 h 2255"/>
              <a:gd name="T30" fmla="*/ 2147483647 w 1247"/>
              <a:gd name="T31" fmla="*/ 2147483647 h 2255"/>
              <a:gd name="T32" fmla="*/ 2147483647 w 1247"/>
              <a:gd name="T33" fmla="*/ 2147483647 h 2255"/>
              <a:gd name="T34" fmla="*/ 2147483647 w 1247"/>
              <a:gd name="T35" fmla="*/ 2147483647 h 2255"/>
              <a:gd name="T36" fmla="*/ 2147483647 w 1247"/>
              <a:gd name="T37" fmla="*/ 2147483647 h 2255"/>
              <a:gd name="T38" fmla="*/ 2147483647 w 1247"/>
              <a:gd name="T39" fmla="*/ 2147483647 h 2255"/>
              <a:gd name="T40" fmla="*/ 2147483647 w 1247"/>
              <a:gd name="T41" fmla="*/ 2147483647 h 2255"/>
              <a:gd name="T42" fmla="*/ 2147483647 w 1247"/>
              <a:gd name="T43" fmla="*/ 2147483647 h 2255"/>
              <a:gd name="T44" fmla="*/ 2147483647 w 1247"/>
              <a:gd name="T45" fmla="*/ 2147483647 h 2255"/>
              <a:gd name="T46" fmla="*/ 2147483647 w 1247"/>
              <a:gd name="T47" fmla="*/ 2147483647 h 2255"/>
              <a:gd name="T48" fmla="*/ 2147483647 w 1247"/>
              <a:gd name="T49" fmla="*/ 2147483647 h 2255"/>
              <a:gd name="T50" fmla="*/ 2147483647 w 1247"/>
              <a:gd name="T51" fmla="*/ 2147483647 h 2255"/>
              <a:gd name="T52" fmla="*/ 2147483647 w 1247"/>
              <a:gd name="T53" fmla="*/ 2147483647 h 2255"/>
              <a:gd name="T54" fmla="*/ 2147483647 w 1247"/>
              <a:gd name="T55" fmla="*/ 0 h 2255"/>
              <a:gd name="T56" fmla="*/ 2147483647 w 1247"/>
              <a:gd name="T57" fmla="*/ 2147483647 h 2255"/>
              <a:gd name="T58" fmla="*/ 2147483647 w 1247"/>
              <a:gd name="T59" fmla="*/ 2147483647 h 2255"/>
              <a:gd name="T60" fmla="*/ 2147483647 w 1247"/>
              <a:gd name="T61" fmla="*/ 2147483647 h 2255"/>
              <a:gd name="T62" fmla="*/ 2147483647 w 1247"/>
              <a:gd name="T63" fmla="*/ 2147483647 h 2255"/>
              <a:gd name="T64" fmla="*/ 2147483647 w 1247"/>
              <a:gd name="T65" fmla="*/ 2147483647 h 2255"/>
              <a:gd name="T66" fmla="*/ 2147483647 w 1247"/>
              <a:gd name="T67" fmla="*/ 2147483647 h 2255"/>
              <a:gd name="T68" fmla="*/ 2147483647 w 1247"/>
              <a:gd name="T69" fmla="*/ 2147483647 h 2255"/>
              <a:gd name="T70" fmla="*/ 2147483647 w 1247"/>
              <a:gd name="T71" fmla="*/ 2147483647 h 2255"/>
              <a:gd name="T72" fmla="*/ 2147483647 w 1247"/>
              <a:gd name="T73" fmla="*/ 2147483647 h 2255"/>
              <a:gd name="T74" fmla="*/ 2147483647 w 1247"/>
              <a:gd name="T75" fmla="*/ 2147483647 h 2255"/>
              <a:gd name="T76" fmla="*/ 2147483647 w 1247"/>
              <a:gd name="T77" fmla="*/ 2147483647 h 2255"/>
              <a:gd name="T78" fmla="*/ 2147483647 w 1247"/>
              <a:gd name="T79" fmla="*/ 2147483647 h 2255"/>
              <a:gd name="T80" fmla="*/ 2147483647 w 1247"/>
              <a:gd name="T81" fmla="*/ 2147483647 h 2255"/>
              <a:gd name="T82" fmla="*/ 2147483647 w 1247"/>
              <a:gd name="T83" fmla="*/ 2147483647 h 2255"/>
              <a:gd name="T84" fmla="*/ 2147483647 w 1247"/>
              <a:gd name="T85" fmla="*/ 2147483647 h 2255"/>
              <a:gd name="T86" fmla="*/ 2147483647 w 1247"/>
              <a:gd name="T87" fmla="*/ 2147483647 h 2255"/>
              <a:gd name="T88" fmla="*/ 2147483647 w 1247"/>
              <a:gd name="T89" fmla="*/ 2147483647 h 2255"/>
              <a:gd name="T90" fmla="*/ 2147483647 w 1247"/>
              <a:gd name="T91" fmla="*/ 2147483647 h 2255"/>
              <a:gd name="T92" fmla="*/ 2147483647 w 1247"/>
              <a:gd name="T93" fmla="*/ 2147483647 h 2255"/>
              <a:gd name="T94" fmla="*/ 2147483647 w 1247"/>
              <a:gd name="T95" fmla="*/ 2147483647 h 2255"/>
              <a:gd name="T96" fmla="*/ 2147483647 w 1247"/>
              <a:gd name="T97" fmla="*/ 2147483647 h 2255"/>
              <a:gd name="T98" fmla="*/ 2147483647 w 1247"/>
              <a:gd name="T99" fmla="*/ 2147483647 h 2255"/>
              <a:gd name="T100" fmla="*/ 2147483647 w 1247"/>
              <a:gd name="T101" fmla="*/ 2147483647 h 2255"/>
              <a:gd name="T102" fmla="*/ 2147483647 w 1247"/>
              <a:gd name="T103" fmla="*/ 2147483647 h 2255"/>
              <a:gd name="T104" fmla="*/ 2147483647 w 1247"/>
              <a:gd name="T105" fmla="*/ 2147483647 h 2255"/>
              <a:gd name="T106" fmla="*/ 2147483647 w 1247"/>
              <a:gd name="T107" fmla="*/ 2147483647 h 2255"/>
              <a:gd name="T108" fmla="*/ 2147483647 w 1247"/>
              <a:gd name="T109" fmla="*/ 2147483647 h 2255"/>
              <a:gd name="T110" fmla="*/ 2147483647 w 1247"/>
              <a:gd name="T111" fmla="*/ 2147483647 h 2255"/>
              <a:gd name="T112" fmla="*/ 2147483647 w 1247"/>
              <a:gd name="T113" fmla="*/ 2147483647 h 2255"/>
              <a:gd name="T114" fmla="*/ 2147483647 w 1247"/>
              <a:gd name="T115" fmla="*/ 2147483647 h 225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47"/>
              <a:gd name="T175" fmla="*/ 0 h 2255"/>
              <a:gd name="T176" fmla="*/ 1247 w 1247"/>
              <a:gd name="T177" fmla="*/ 2255 h 225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47" h="2255">
                <a:moveTo>
                  <a:pt x="738" y="1901"/>
                </a:moveTo>
                <a:lnTo>
                  <a:pt x="764" y="1913"/>
                </a:lnTo>
                <a:lnTo>
                  <a:pt x="789" y="1913"/>
                </a:lnTo>
                <a:lnTo>
                  <a:pt x="815" y="1913"/>
                </a:lnTo>
                <a:lnTo>
                  <a:pt x="827" y="1913"/>
                </a:lnTo>
                <a:lnTo>
                  <a:pt x="853" y="1913"/>
                </a:lnTo>
                <a:lnTo>
                  <a:pt x="865" y="1901"/>
                </a:lnTo>
                <a:lnTo>
                  <a:pt x="878" y="1888"/>
                </a:lnTo>
                <a:lnTo>
                  <a:pt x="891" y="1875"/>
                </a:lnTo>
                <a:lnTo>
                  <a:pt x="904" y="1863"/>
                </a:lnTo>
                <a:lnTo>
                  <a:pt x="916" y="1837"/>
                </a:lnTo>
                <a:lnTo>
                  <a:pt x="929" y="1812"/>
                </a:lnTo>
                <a:lnTo>
                  <a:pt x="942" y="1786"/>
                </a:lnTo>
                <a:lnTo>
                  <a:pt x="954" y="1748"/>
                </a:lnTo>
                <a:lnTo>
                  <a:pt x="967" y="1710"/>
                </a:lnTo>
                <a:lnTo>
                  <a:pt x="967" y="1660"/>
                </a:lnTo>
                <a:lnTo>
                  <a:pt x="980" y="1596"/>
                </a:lnTo>
                <a:lnTo>
                  <a:pt x="993" y="1546"/>
                </a:lnTo>
                <a:lnTo>
                  <a:pt x="1005" y="1495"/>
                </a:lnTo>
                <a:lnTo>
                  <a:pt x="1005" y="1457"/>
                </a:lnTo>
                <a:lnTo>
                  <a:pt x="1005" y="1419"/>
                </a:lnTo>
                <a:lnTo>
                  <a:pt x="1018" y="1381"/>
                </a:lnTo>
                <a:lnTo>
                  <a:pt x="1018" y="1343"/>
                </a:lnTo>
                <a:lnTo>
                  <a:pt x="1018" y="1318"/>
                </a:lnTo>
                <a:lnTo>
                  <a:pt x="1018" y="1292"/>
                </a:lnTo>
                <a:lnTo>
                  <a:pt x="1018" y="1242"/>
                </a:lnTo>
                <a:lnTo>
                  <a:pt x="1005" y="1204"/>
                </a:lnTo>
                <a:lnTo>
                  <a:pt x="1005" y="1178"/>
                </a:lnTo>
                <a:lnTo>
                  <a:pt x="980" y="1140"/>
                </a:lnTo>
                <a:lnTo>
                  <a:pt x="967" y="1128"/>
                </a:lnTo>
                <a:lnTo>
                  <a:pt x="942" y="1102"/>
                </a:lnTo>
                <a:lnTo>
                  <a:pt x="916" y="1102"/>
                </a:lnTo>
                <a:lnTo>
                  <a:pt x="878" y="1102"/>
                </a:lnTo>
                <a:lnTo>
                  <a:pt x="865" y="1102"/>
                </a:lnTo>
                <a:lnTo>
                  <a:pt x="840" y="1102"/>
                </a:lnTo>
                <a:lnTo>
                  <a:pt x="815" y="1102"/>
                </a:lnTo>
                <a:lnTo>
                  <a:pt x="776" y="1102"/>
                </a:lnTo>
                <a:lnTo>
                  <a:pt x="738" y="1102"/>
                </a:lnTo>
                <a:lnTo>
                  <a:pt x="687" y="1115"/>
                </a:lnTo>
                <a:lnTo>
                  <a:pt x="649" y="1115"/>
                </a:lnTo>
                <a:lnTo>
                  <a:pt x="586" y="1115"/>
                </a:lnTo>
                <a:lnTo>
                  <a:pt x="535" y="1128"/>
                </a:lnTo>
                <a:lnTo>
                  <a:pt x="484" y="1140"/>
                </a:lnTo>
                <a:lnTo>
                  <a:pt x="433" y="1153"/>
                </a:lnTo>
                <a:lnTo>
                  <a:pt x="382" y="1153"/>
                </a:lnTo>
                <a:lnTo>
                  <a:pt x="344" y="1166"/>
                </a:lnTo>
                <a:lnTo>
                  <a:pt x="306" y="1178"/>
                </a:lnTo>
                <a:lnTo>
                  <a:pt x="267" y="1191"/>
                </a:lnTo>
                <a:lnTo>
                  <a:pt x="242" y="1204"/>
                </a:lnTo>
                <a:lnTo>
                  <a:pt x="217" y="1216"/>
                </a:lnTo>
                <a:lnTo>
                  <a:pt x="191" y="1229"/>
                </a:lnTo>
                <a:lnTo>
                  <a:pt x="166" y="1242"/>
                </a:lnTo>
                <a:lnTo>
                  <a:pt x="140" y="1242"/>
                </a:lnTo>
                <a:lnTo>
                  <a:pt x="128" y="1254"/>
                </a:lnTo>
                <a:lnTo>
                  <a:pt x="115" y="1254"/>
                </a:lnTo>
                <a:lnTo>
                  <a:pt x="102" y="1254"/>
                </a:lnTo>
                <a:lnTo>
                  <a:pt x="102" y="1267"/>
                </a:lnTo>
                <a:lnTo>
                  <a:pt x="89" y="1267"/>
                </a:lnTo>
                <a:lnTo>
                  <a:pt x="77" y="1267"/>
                </a:lnTo>
                <a:lnTo>
                  <a:pt x="77" y="1254"/>
                </a:lnTo>
                <a:lnTo>
                  <a:pt x="51" y="1242"/>
                </a:lnTo>
                <a:lnTo>
                  <a:pt x="38" y="1216"/>
                </a:lnTo>
                <a:lnTo>
                  <a:pt x="26" y="1191"/>
                </a:lnTo>
                <a:lnTo>
                  <a:pt x="13" y="1166"/>
                </a:lnTo>
                <a:lnTo>
                  <a:pt x="13" y="1153"/>
                </a:lnTo>
                <a:lnTo>
                  <a:pt x="0" y="1128"/>
                </a:lnTo>
                <a:lnTo>
                  <a:pt x="13" y="1115"/>
                </a:lnTo>
                <a:lnTo>
                  <a:pt x="13" y="1102"/>
                </a:lnTo>
                <a:lnTo>
                  <a:pt x="26" y="1077"/>
                </a:lnTo>
                <a:lnTo>
                  <a:pt x="51" y="1052"/>
                </a:lnTo>
                <a:lnTo>
                  <a:pt x="51" y="1039"/>
                </a:lnTo>
                <a:lnTo>
                  <a:pt x="64" y="1026"/>
                </a:lnTo>
                <a:lnTo>
                  <a:pt x="64" y="1014"/>
                </a:lnTo>
                <a:lnTo>
                  <a:pt x="77" y="1001"/>
                </a:lnTo>
                <a:lnTo>
                  <a:pt x="77" y="976"/>
                </a:lnTo>
                <a:lnTo>
                  <a:pt x="77" y="963"/>
                </a:lnTo>
                <a:lnTo>
                  <a:pt x="89" y="938"/>
                </a:lnTo>
                <a:lnTo>
                  <a:pt x="89" y="912"/>
                </a:lnTo>
                <a:lnTo>
                  <a:pt x="89" y="874"/>
                </a:lnTo>
                <a:lnTo>
                  <a:pt x="89" y="849"/>
                </a:lnTo>
                <a:lnTo>
                  <a:pt x="89" y="811"/>
                </a:lnTo>
                <a:lnTo>
                  <a:pt x="89" y="773"/>
                </a:lnTo>
                <a:lnTo>
                  <a:pt x="89" y="735"/>
                </a:lnTo>
                <a:lnTo>
                  <a:pt x="89" y="684"/>
                </a:lnTo>
                <a:lnTo>
                  <a:pt x="102" y="646"/>
                </a:lnTo>
                <a:lnTo>
                  <a:pt x="102" y="595"/>
                </a:lnTo>
                <a:lnTo>
                  <a:pt x="102" y="545"/>
                </a:lnTo>
                <a:lnTo>
                  <a:pt x="89" y="494"/>
                </a:lnTo>
                <a:lnTo>
                  <a:pt x="89" y="443"/>
                </a:lnTo>
                <a:lnTo>
                  <a:pt x="89" y="405"/>
                </a:lnTo>
                <a:lnTo>
                  <a:pt x="89" y="367"/>
                </a:lnTo>
                <a:lnTo>
                  <a:pt x="89" y="329"/>
                </a:lnTo>
                <a:lnTo>
                  <a:pt x="89" y="291"/>
                </a:lnTo>
                <a:lnTo>
                  <a:pt x="89" y="266"/>
                </a:lnTo>
                <a:lnTo>
                  <a:pt x="89" y="241"/>
                </a:lnTo>
                <a:lnTo>
                  <a:pt x="89" y="215"/>
                </a:lnTo>
                <a:lnTo>
                  <a:pt x="89" y="190"/>
                </a:lnTo>
                <a:lnTo>
                  <a:pt x="77" y="165"/>
                </a:lnTo>
                <a:lnTo>
                  <a:pt x="77" y="152"/>
                </a:lnTo>
                <a:lnTo>
                  <a:pt x="77" y="139"/>
                </a:lnTo>
                <a:lnTo>
                  <a:pt x="77" y="127"/>
                </a:lnTo>
                <a:lnTo>
                  <a:pt x="77" y="114"/>
                </a:lnTo>
                <a:lnTo>
                  <a:pt x="64" y="89"/>
                </a:lnTo>
                <a:lnTo>
                  <a:pt x="51" y="63"/>
                </a:lnTo>
                <a:lnTo>
                  <a:pt x="51" y="38"/>
                </a:lnTo>
                <a:lnTo>
                  <a:pt x="64" y="13"/>
                </a:lnTo>
                <a:lnTo>
                  <a:pt x="77" y="0"/>
                </a:lnTo>
                <a:lnTo>
                  <a:pt x="89" y="0"/>
                </a:lnTo>
                <a:lnTo>
                  <a:pt x="102" y="0"/>
                </a:lnTo>
                <a:lnTo>
                  <a:pt x="128" y="0"/>
                </a:lnTo>
                <a:lnTo>
                  <a:pt x="153" y="0"/>
                </a:lnTo>
                <a:lnTo>
                  <a:pt x="178" y="0"/>
                </a:lnTo>
                <a:lnTo>
                  <a:pt x="217" y="0"/>
                </a:lnTo>
                <a:lnTo>
                  <a:pt x="217" y="76"/>
                </a:lnTo>
                <a:lnTo>
                  <a:pt x="217" y="139"/>
                </a:lnTo>
                <a:lnTo>
                  <a:pt x="217" y="203"/>
                </a:lnTo>
                <a:lnTo>
                  <a:pt x="217" y="266"/>
                </a:lnTo>
                <a:lnTo>
                  <a:pt x="217" y="329"/>
                </a:lnTo>
                <a:lnTo>
                  <a:pt x="217" y="380"/>
                </a:lnTo>
                <a:lnTo>
                  <a:pt x="217" y="443"/>
                </a:lnTo>
                <a:lnTo>
                  <a:pt x="217" y="494"/>
                </a:lnTo>
                <a:lnTo>
                  <a:pt x="217" y="545"/>
                </a:lnTo>
                <a:lnTo>
                  <a:pt x="217" y="583"/>
                </a:lnTo>
                <a:lnTo>
                  <a:pt x="217" y="633"/>
                </a:lnTo>
                <a:lnTo>
                  <a:pt x="217" y="671"/>
                </a:lnTo>
                <a:lnTo>
                  <a:pt x="217" y="709"/>
                </a:lnTo>
                <a:lnTo>
                  <a:pt x="217" y="747"/>
                </a:lnTo>
                <a:lnTo>
                  <a:pt x="217" y="773"/>
                </a:lnTo>
                <a:lnTo>
                  <a:pt x="204" y="811"/>
                </a:lnTo>
                <a:lnTo>
                  <a:pt x="204" y="861"/>
                </a:lnTo>
                <a:lnTo>
                  <a:pt x="204" y="912"/>
                </a:lnTo>
                <a:lnTo>
                  <a:pt x="204" y="950"/>
                </a:lnTo>
                <a:lnTo>
                  <a:pt x="204" y="988"/>
                </a:lnTo>
                <a:lnTo>
                  <a:pt x="204" y="1014"/>
                </a:lnTo>
                <a:lnTo>
                  <a:pt x="204" y="1039"/>
                </a:lnTo>
                <a:lnTo>
                  <a:pt x="204" y="1052"/>
                </a:lnTo>
                <a:lnTo>
                  <a:pt x="204" y="1064"/>
                </a:lnTo>
                <a:lnTo>
                  <a:pt x="217" y="1064"/>
                </a:lnTo>
                <a:lnTo>
                  <a:pt x="229" y="1064"/>
                </a:lnTo>
                <a:lnTo>
                  <a:pt x="242" y="1064"/>
                </a:lnTo>
                <a:lnTo>
                  <a:pt x="267" y="1064"/>
                </a:lnTo>
                <a:lnTo>
                  <a:pt x="293" y="1064"/>
                </a:lnTo>
                <a:lnTo>
                  <a:pt x="318" y="1064"/>
                </a:lnTo>
                <a:lnTo>
                  <a:pt x="357" y="1052"/>
                </a:lnTo>
                <a:lnTo>
                  <a:pt x="395" y="1052"/>
                </a:lnTo>
                <a:lnTo>
                  <a:pt x="496" y="1039"/>
                </a:lnTo>
                <a:lnTo>
                  <a:pt x="573" y="1026"/>
                </a:lnTo>
                <a:lnTo>
                  <a:pt x="662" y="1014"/>
                </a:lnTo>
                <a:lnTo>
                  <a:pt x="738" y="1001"/>
                </a:lnTo>
                <a:lnTo>
                  <a:pt x="776" y="1001"/>
                </a:lnTo>
                <a:lnTo>
                  <a:pt x="802" y="988"/>
                </a:lnTo>
                <a:lnTo>
                  <a:pt x="827" y="988"/>
                </a:lnTo>
                <a:lnTo>
                  <a:pt x="853" y="976"/>
                </a:lnTo>
                <a:lnTo>
                  <a:pt x="878" y="976"/>
                </a:lnTo>
                <a:lnTo>
                  <a:pt x="904" y="963"/>
                </a:lnTo>
                <a:lnTo>
                  <a:pt x="916" y="963"/>
                </a:lnTo>
                <a:lnTo>
                  <a:pt x="929" y="950"/>
                </a:lnTo>
                <a:lnTo>
                  <a:pt x="954" y="938"/>
                </a:lnTo>
                <a:lnTo>
                  <a:pt x="967" y="938"/>
                </a:lnTo>
                <a:lnTo>
                  <a:pt x="993" y="925"/>
                </a:lnTo>
                <a:lnTo>
                  <a:pt x="1018" y="925"/>
                </a:lnTo>
                <a:lnTo>
                  <a:pt x="1044" y="938"/>
                </a:lnTo>
                <a:lnTo>
                  <a:pt x="1069" y="950"/>
                </a:lnTo>
                <a:lnTo>
                  <a:pt x="1107" y="963"/>
                </a:lnTo>
                <a:lnTo>
                  <a:pt x="1145" y="988"/>
                </a:lnTo>
                <a:lnTo>
                  <a:pt x="1183" y="1026"/>
                </a:lnTo>
                <a:lnTo>
                  <a:pt x="1209" y="1052"/>
                </a:lnTo>
                <a:lnTo>
                  <a:pt x="1234" y="1077"/>
                </a:lnTo>
                <a:lnTo>
                  <a:pt x="1247" y="1102"/>
                </a:lnTo>
                <a:lnTo>
                  <a:pt x="1247" y="1115"/>
                </a:lnTo>
                <a:lnTo>
                  <a:pt x="1247" y="1128"/>
                </a:lnTo>
                <a:lnTo>
                  <a:pt x="1234" y="1140"/>
                </a:lnTo>
                <a:lnTo>
                  <a:pt x="1222" y="1153"/>
                </a:lnTo>
                <a:lnTo>
                  <a:pt x="1209" y="1166"/>
                </a:lnTo>
                <a:lnTo>
                  <a:pt x="1209" y="1178"/>
                </a:lnTo>
                <a:lnTo>
                  <a:pt x="1196" y="1216"/>
                </a:lnTo>
                <a:lnTo>
                  <a:pt x="1183" y="1242"/>
                </a:lnTo>
                <a:lnTo>
                  <a:pt x="1183" y="1292"/>
                </a:lnTo>
                <a:lnTo>
                  <a:pt x="1171" y="1343"/>
                </a:lnTo>
                <a:lnTo>
                  <a:pt x="1171" y="1406"/>
                </a:lnTo>
                <a:lnTo>
                  <a:pt x="1171" y="1482"/>
                </a:lnTo>
                <a:lnTo>
                  <a:pt x="1158" y="1558"/>
                </a:lnTo>
                <a:lnTo>
                  <a:pt x="1158" y="1622"/>
                </a:lnTo>
                <a:lnTo>
                  <a:pt x="1145" y="1698"/>
                </a:lnTo>
                <a:lnTo>
                  <a:pt x="1133" y="1761"/>
                </a:lnTo>
                <a:lnTo>
                  <a:pt x="1120" y="1812"/>
                </a:lnTo>
                <a:lnTo>
                  <a:pt x="1107" y="1875"/>
                </a:lnTo>
                <a:lnTo>
                  <a:pt x="1094" y="1913"/>
                </a:lnTo>
                <a:lnTo>
                  <a:pt x="1069" y="1964"/>
                </a:lnTo>
                <a:lnTo>
                  <a:pt x="1056" y="2002"/>
                </a:lnTo>
                <a:lnTo>
                  <a:pt x="1031" y="2040"/>
                </a:lnTo>
                <a:lnTo>
                  <a:pt x="1018" y="2078"/>
                </a:lnTo>
                <a:lnTo>
                  <a:pt x="993" y="2116"/>
                </a:lnTo>
                <a:lnTo>
                  <a:pt x="980" y="2141"/>
                </a:lnTo>
                <a:lnTo>
                  <a:pt x="967" y="2167"/>
                </a:lnTo>
                <a:lnTo>
                  <a:pt x="954" y="2179"/>
                </a:lnTo>
                <a:lnTo>
                  <a:pt x="942" y="2205"/>
                </a:lnTo>
                <a:lnTo>
                  <a:pt x="929" y="2217"/>
                </a:lnTo>
                <a:lnTo>
                  <a:pt x="916" y="2230"/>
                </a:lnTo>
                <a:lnTo>
                  <a:pt x="891" y="2243"/>
                </a:lnTo>
                <a:lnTo>
                  <a:pt x="878" y="2243"/>
                </a:lnTo>
                <a:lnTo>
                  <a:pt x="865" y="2255"/>
                </a:lnTo>
                <a:lnTo>
                  <a:pt x="853" y="2243"/>
                </a:lnTo>
                <a:lnTo>
                  <a:pt x="840" y="2243"/>
                </a:lnTo>
                <a:lnTo>
                  <a:pt x="840" y="2230"/>
                </a:lnTo>
                <a:lnTo>
                  <a:pt x="827" y="2230"/>
                </a:lnTo>
                <a:lnTo>
                  <a:pt x="827" y="2205"/>
                </a:lnTo>
                <a:lnTo>
                  <a:pt x="815" y="2192"/>
                </a:lnTo>
                <a:lnTo>
                  <a:pt x="815" y="2179"/>
                </a:lnTo>
                <a:lnTo>
                  <a:pt x="802" y="2154"/>
                </a:lnTo>
                <a:lnTo>
                  <a:pt x="789" y="2103"/>
                </a:lnTo>
                <a:lnTo>
                  <a:pt x="764" y="2065"/>
                </a:lnTo>
                <a:lnTo>
                  <a:pt x="725" y="2015"/>
                </a:lnTo>
                <a:lnTo>
                  <a:pt x="687" y="1964"/>
                </a:lnTo>
                <a:lnTo>
                  <a:pt x="675" y="1939"/>
                </a:lnTo>
                <a:lnTo>
                  <a:pt x="662" y="1926"/>
                </a:lnTo>
                <a:lnTo>
                  <a:pt x="649" y="1913"/>
                </a:lnTo>
                <a:lnTo>
                  <a:pt x="636" y="1901"/>
                </a:lnTo>
                <a:lnTo>
                  <a:pt x="624" y="1888"/>
                </a:lnTo>
                <a:lnTo>
                  <a:pt x="624" y="1875"/>
                </a:lnTo>
                <a:lnTo>
                  <a:pt x="624" y="1863"/>
                </a:lnTo>
                <a:lnTo>
                  <a:pt x="636" y="1863"/>
                </a:lnTo>
                <a:lnTo>
                  <a:pt x="649" y="1863"/>
                </a:lnTo>
                <a:lnTo>
                  <a:pt x="662" y="1875"/>
                </a:lnTo>
                <a:lnTo>
                  <a:pt x="687" y="1875"/>
                </a:lnTo>
                <a:lnTo>
                  <a:pt x="713" y="1888"/>
                </a:lnTo>
                <a:lnTo>
                  <a:pt x="738" y="190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4" name="Freeform 46"/>
          <p:cNvSpPr/>
          <p:nvPr/>
        </p:nvSpPr>
        <p:spPr bwMode="auto">
          <a:xfrm>
            <a:off x="5880100" y="1660525"/>
            <a:ext cx="661988" cy="1174750"/>
          </a:xfrm>
          <a:custGeom>
            <a:avLst/>
            <a:gdLst>
              <a:gd name="T0" fmla="*/ 2147483647 w 1043"/>
              <a:gd name="T1" fmla="*/ 2147483647 h 1850"/>
              <a:gd name="T2" fmla="*/ 2147483647 w 1043"/>
              <a:gd name="T3" fmla="*/ 2147483647 h 1850"/>
              <a:gd name="T4" fmla="*/ 2147483647 w 1043"/>
              <a:gd name="T5" fmla="*/ 2147483647 h 1850"/>
              <a:gd name="T6" fmla="*/ 2147483647 w 1043"/>
              <a:gd name="T7" fmla="*/ 2147483647 h 1850"/>
              <a:gd name="T8" fmla="*/ 2147483647 w 1043"/>
              <a:gd name="T9" fmla="*/ 2147483647 h 1850"/>
              <a:gd name="T10" fmla="*/ 2147483647 w 1043"/>
              <a:gd name="T11" fmla="*/ 2147483647 h 1850"/>
              <a:gd name="T12" fmla="*/ 2147483647 w 1043"/>
              <a:gd name="T13" fmla="*/ 2147483647 h 1850"/>
              <a:gd name="T14" fmla="*/ 2147483647 w 1043"/>
              <a:gd name="T15" fmla="*/ 2147483647 h 1850"/>
              <a:gd name="T16" fmla="*/ 2147483647 w 1043"/>
              <a:gd name="T17" fmla="*/ 2147483647 h 1850"/>
              <a:gd name="T18" fmla="*/ 2147483647 w 1043"/>
              <a:gd name="T19" fmla="*/ 2147483647 h 1850"/>
              <a:gd name="T20" fmla="*/ 2147483647 w 1043"/>
              <a:gd name="T21" fmla="*/ 2147483647 h 1850"/>
              <a:gd name="T22" fmla="*/ 2147483647 w 1043"/>
              <a:gd name="T23" fmla="*/ 0 h 1850"/>
              <a:gd name="T24" fmla="*/ 2147483647 w 1043"/>
              <a:gd name="T25" fmla="*/ 2147483647 h 1850"/>
              <a:gd name="T26" fmla="*/ 2147483647 w 1043"/>
              <a:gd name="T27" fmla="*/ 2147483647 h 1850"/>
              <a:gd name="T28" fmla="*/ 2147483647 w 1043"/>
              <a:gd name="T29" fmla="*/ 2147483647 h 1850"/>
              <a:gd name="T30" fmla="*/ 2147483647 w 1043"/>
              <a:gd name="T31" fmla="*/ 2147483647 h 1850"/>
              <a:gd name="T32" fmla="*/ 2147483647 w 1043"/>
              <a:gd name="T33" fmla="*/ 2147483647 h 1850"/>
              <a:gd name="T34" fmla="*/ 2147483647 w 1043"/>
              <a:gd name="T35" fmla="*/ 2147483647 h 1850"/>
              <a:gd name="T36" fmla="*/ 2147483647 w 1043"/>
              <a:gd name="T37" fmla="*/ 2147483647 h 1850"/>
              <a:gd name="T38" fmla="*/ 2147483647 w 1043"/>
              <a:gd name="T39" fmla="*/ 2147483647 h 1850"/>
              <a:gd name="T40" fmla="*/ 2147483647 w 1043"/>
              <a:gd name="T41" fmla="*/ 2147483647 h 1850"/>
              <a:gd name="T42" fmla="*/ 2147483647 w 1043"/>
              <a:gd name="T43" fmla="*/ 2147483647 h 1850"/>
              <a:gd name="T44" fmla="*/ 2147483647 w 1043"/>
              <a:gd name="T45" fmla="*/ 2147483647 h 1850"/>
              <a:gd name="T46" fmla="*/ 2147483647 w 1043"/>
              <a:gd name="T47" fmla="*/ 2147483647 h 1850"/>
              <a:gd name="T48" fmla="*/ 2147483647 w 1043"/>
              <a:gd name="T49" fmla="*/ 2147483647 h 1850"/>
              <a:gd name="T50" fmla="*/ 2147483647 w 1043"/>
              <a:gd name="T51" fmla="*/ 2147483647 h 1850"/>
              <a:gd name="T52" fmla="*/ 2147483647 w 1043"/>
              <a:gd name="T53" fmla="*/ 2147483647 h 1850"/>
              <a:gd name="T54" fmla="*/ 2147483647 w 1043"/>
              <a:gd name="T55" fmla="*/ 2147483647 h 1850"/>
              <a:gd name="T56" fmla="*/ 2147483647 w 1043"/>
              <a:gd name="T57" fmla="*/ 2147483647 h 1850"/>
              <a:gd name="T58" fmla="*/ 2147483647 w 1043"/>
              <a:gd name="T59" fmla="*/ 2147483647 h 1850"/>
              <a:gd name="T60" fmla="*/ 2147483647 w 1043"/>
              <a:gd name="T61" fmla="*/ 2147483647 h 1850"/>
              <a:gd name="T62" fmla="*/ 2147483647 w 1043"/>
              <a:gd name="T63" fmla="*/ 2147483647 h 1850"/>
              <a:gd name="T64" fmla="*/ 2147483647 w 1043"/>
              <a:gd name="T65" fmla="*/ 2147483647 h 1850"/>
              <a:gd name="T66" fmla="*/ 2147483647 w 1043"/>
              <a:gd name="T67" fmla="*/ 2147483647 h 1850"/>
              <a:gd name="T68" fmla="*/ 2147483647 w 1043"/>
              <a:gd name="T69" fmla="*/ 2147483647 h 1850"/>
              <a:gd name="T70" fmla="*/ 0 w 1043"/>
              <a:gd name="T71" fmla="*/ 2147483647 h 1850"/>
              <a:gd name="T72" fmla="*/ 2147483647 w 1043"/>
              <a:gd name="T73" fmla="*/ 2147483647 h 1850"/>
              <a:gd name="T74" fmla="*/ 2147483647 w 1043"/>
              <a:gd name="T75" fmla="*/ 2147483647 h 1850"/>
              <a:gd name="T76" fmla="*/ 2147483647 w 1043"/>
              <a:gd name="T77" fmla="*/ 2147483647 h 1850"/>
              <a:gd name="T78" fmla="*/ 2147483647 w 1043"/>
              <a:gd name="T79" fmla="*/ 2147483647 h 1850"/>
              <a:gd name="T80" fmla="*/ 2147483647 w 1043"/>
              <a:gd name="T81" fmla="*/ 2147483647 h 1850"/>
              <a:gd name="T82" fmla="*/ 2147483647 w 1043"/>
              <a:gd name="T83" fmla="*/ 2147483647 h 1850"/>
              <a:gd name="T84" fmla="*/ 2147483647 w 1043"/>
              <a:gd name="T85" fmla="*/ 2147483647 h 1850"/>
              <a:gd name="T86" fmla="*/ 2147483647 w 1043"/>
              <a:gd name="T87" fmla="*/ 2147483647 h 1850"/>
              <a:gd name="T88" fmla="*/ 2147483647 w 1043"/>
              <a:gd name="T89" fmla="*/ 2147483647 h 1850"/>
              <a:gd name="T90" fmla="*/ 2147483647 w 1043"/>
              <a:gd name="T91" fmla="*/ 2147483647 h 1850"/>
              <a:gd name="T92" fmla="*/ 2147483647 w 1043"/>
              <a:gd name="T93" fmla="*/ 2147483647 h 1850"/>
              <a:gd name="T94" fmla="*/ 2147483647 w 1043"/>
              <a:gd name="T95" fmla="*/ 2147483647 h 185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43"/>
              <a:gd name="T145" fmla="*/ 0 h 1850"/>
              <a:gd name="T146" fmla="*/ 1043 w 1043"/>
              <a:gd name="T147" fmla="*/ 1850 h 185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43" h="1850">
                <a:moveTo>
                  <a:pt x="751" y="494"/>
                </a:moveTo>
                <a:lnTo>
                  <a:pt x="764" y="443"/>
                </a:lnTo>
                <a:lnTo>
                  <a:pt x="776" y="405"/>
                </a:lnTo>
                <a:lnTo>
                  <a:pt x="789" y="367"/>
                </a:lnTo>
                <a:lnTo>
                  <a:pt x="802" y="329"/>
                </a:lnTo>
                <a:lnTo>
                  <a:pt x="802" y="291"/>
                </a:lnTo>
                <a:lnTo>
                  <a:pt x="814" y="253"/>
                </a:lnTo>
                <a:lnTo>
                  <a:pt x="814" y="228"/>
                </a:lnTo>
                <a:lnTo>
                  <a:pt x="827" y="202"/>
                </a:lnTo>
                <a:lnTo>
                  <a:pt x="827" y="177"/>
                </a:lnTo>
                <a:lnTo>
                  <a:pt x="827" y="152"/>
                </a:lnTo>
                <a:lnTo>
                  <a:pt x="840" y="126"/>
                </a:lnTo>
                <a:lnTo>
                  <a:pt x="840" y="114"/>
                </a:lnTo>
                <a:lnTo>
                  <a:pt x="840" y="101"/>
                </a:lnTo>
                <a:lnTo>
                  <a:pt x="840" y="88"/>
                </a:lnTo>
                <a:lnTo>
                  <a:pt x="827" y="76"/>
                </a:lnTo>
                <a:lnTo>
                  <a:pt x="814" y="63"/>
                </a:lnTo>
                <a:lnTo>
                  <a:pt x="814" y="50"/>
                </a:lnTo>
                <a:lnTo>
                  <a:pt x="814" y="25"/>
                </a:lnTo>
                <a:lnTo>
                  <a:pt x="827" y="12"/>
                </a:lnTo>
                <a:lnTo>
                  <a:pt x="840" y="0"/>
                </a:lnTo>
                <a:lnTo>
                  <a:pt x="853" y="0"/>
                </a:lnTo>
                <a:lnTo>
                  <a:pt x="865" y="0"/>
                </a:lnTo>
                <a:lnTo>
                  <a:pt x="904" y="12"/>
                </a:lnTo>
                <a:lnTo>
                  <a:pt x="942" y="25"/>
                </a:lnTo>
                <a:lnTo>
                  <a:pt x="980" y="50"/>
                </a:lnTo>
                <a:lnTo>
                  <a:pt x="1005" y="76"/>
                </a:lnTo>
                <a:lnTo>
                  <a:pt x="1031" y="88"/>
                </a:lnTo>
                <a:lnTo>
                  <a:pt x="1043" y="101"/>
                </a:lnTo>
                <a:lnTo>
                  <a:pt x="1043" y="114"/>
                </a:lnTo>
                <a:lnTo>
                  <a:pt x="1031" y="126"/>
                </a:lnTo>
                <a:lnTo>
                  <a:pt x="1031" y="139"/>
                </a:lnTo>
                <a:lnTo>
                  <a:pt x="1031" y="164"/>
                </a:lnTo>
                <a:lnTo>
                  <a:pt x="1018" y="177"/>
                </a:lnTo>
                <a:lnTo>
                  <a:pt x="1005" y="202"/>
                </a:lnTo>
                <a:lnTo>
                  <a:pt x="1005" y="228"/>
                </a:lnTo>
                <a:lnTo>
                  <a:pt x="993" y="266"/>
                </a:lnTo>
                <a:lnTo>
                  <a:pt x="980" y="304"/>
                </a:lnTo>
                <a:lnTo>
                  <a:pt x="967" y="342"/>
                </a:lnTo>
                <a:lnTo>
                  <a:pt x="954" y="380"/>
                </a:lnTo>
                <a:lnTo>
                  <a:pt x="942" y="418"/>
                </a:lnTo>
                <a:lnTo>
                  <a:pt x="916" y="469"/>
                </a:lnTo>
                <a:lnTo>
                  <a:pt x="904" y="519"/>
                </a:lnTo>
                <a:lnTo>
                  <a:pt x="878" y="583"/>
                </a:lnTo>
                <a:lnTo>
                  <a:pt x="840" y="684"/>
                </a:lnTo>
                <a:lnTo>
                  <a:pt x="802" y="798"/>
                </a:lnTo>
                <a:lnTo>
                  <a:pt x="751" y="887"/>
                </a:lnTo>
                <a:lnTo>
                  <a:pt x="713" y="988"/>
                </a:lnTo>
                <a:lnTo>
                  <a:pt x="662" y="1077"/>
                </a:lnTo>
                <a:lnTo>
                  <a:pt x="611" y="1165"/>
                </a:lnTo>
                <a:lnTo>
                  <a:pt x="560" y="1241"/>
                </a:lnTo>
                <a:lnTo>
                  <a:pt x="509" y="1318"/>
                </a:lnTo>
                <a:lnTo>
                  <a:pt x="458" y="1394"/>
                </a:lnTo>
                <a:lnTo>
                  <a:pt x="420" y="1470"/>
                </a:lnTo>
                <a:lnTo>
                  <a:pt x="369" y="1533"/>
                </a:lnTo>
                <a:lnTo>
                  <a:pt x="331" y="1584"/>
                </a:lnTo>
                <a:lnTo>
                  <a:pt x="280" y="1634"/>
                </a:lnTo>
                <a:lnTo>
                  <a:pt x="242" y="1685"/>
                </a:lnTo>
                <a:lnTo>
                  <a:pt x="204" y="1723"/>
                </a:lnTo>
                <a:lnTo>
                  <a:pt x="166" y="1748"/>
                </a:lnTo>
                <a:lnTo>
                  <a:pt x="127" y="1786"/>
                </a:lnTo>
                <a:lnTo>
                  <a:pt x="102" y="1812"/>
                </a:lnTo>
                <a:lnTo>
                  <a:pt x="77" y="1824"/>
                </a:lnTo>
                <a:lnTo>
                  <a:pt x="51" y="1837"/>
                </a:lnTo>
                <a:lnTo>
                  <a:pt x="38" y="1850"/>
                </a:lnTo>
                <a:lnTo>
                  <a:pt x="26" y="1850"/>
                </a:lnTo>
                <a:lnTo>
                  <a:pt x="13" y="1850"/>
                </a:lnTo>
                <a:lnTo>
                  <a:pt x="0" y="1837"/>
                </a:lnTo>
                <a:lnTo>
                  <a:pt x="13" y="1824"/>
                </a:lnTo>
                <a:lnTo>
                  <a:pt x="26" y="1812"/>
                </a:lnTo>
                <a:lnTo>
                  <a:pt x="38" y="1786"/>
                </a:lnTo>
                <a:lnTo>
                  <a:pt x="64" y="1761"/>
                </a:lnTo>
                <a:lnTo>
                  <a:pt x="89" y="1723"/>
                </a:lnTo>
                <a:lnTo>
                  <a:pt x="127" y="1685"/>
                </a:lnTo>
                <a:lnTo>
                  <a:pt x="166" y="1634"/>
                </a:lnTo>
                <a:lnTo>
                  <a:pt x="204" y="1584"/>
                </a:lnTo>
                <a:lnTo>
                  <a:pt x="242" y="1533"/>
                </a:lnTo>
                <a:lnTo>
                  <a:pt x="280" y="1470"/>
                </a:lnTo>
                <a:lnTo>
                  <a:pt x="318" y="1419"/>
                </a:lnTo>
                <a:lnTo>
                  <a:pt x="369" y="1356"/>
                </a:lnTo>
                <a:lnTo>
                  <a:pt x="407" y="1292"/>
                </a:lnTo>
                <a:lnTo>
                  <a:pt x="446" y="1229"/>
                </a:lnTo>
                <a:lnTo>
                  <a:pt x="496" y="1153"/>
                </a:lnTo>
                <a:lnTo>
                  <a:pt x="522" y="1077"/>
                </a:lnTo>
                <a:lnTo>
                  <a:pt x="560" y="1001"/>
                </a:lnTo>
                <a:lnTo>
                  <a:pt x="598" y="925"/>
                </a:lnTo>
                <a:lnTo>
                  <a:pt x="636" y="849"/>
                </a:lnTo>
                <a:lnTo>
                  <a:pt x="662" y="760"/>
                </a:lnTo>
                <a:lnTo>
                  <a:pt x="700" y="671"/>
                </a:lnTo>
                <a:lnTo>
                  <a:pt x="725" y="583"/>
                </a:lnTo>
                <a:lnTo>
                  <a:pt x="751" y="49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5" name="Freeform 54"/>
          <p:cNvSpPr/>
          <p:nvPr/>
        </p:nvSpPr>
        <p:spPr bwMode="auto">
          <a:xfrm>
            <a:off x="6477000" y="2319338"/>
            <a:ext cx="88900" cy="555625"/>
          </a:xfrm>
          <a:custGeom>
            <a:avLst/>
            <a:gdLst>
              <a:gd name="T0" fmla="*/ 2147483647 w 140"/>
              <a:gd name="T1" fmla="*/ 0 h 874"/>
              <a:gd name="T2" fmla="*/ 2147483647 w 140"/>
              <a:gd name="T3" fmla="*/ 2147483647 h 874"/>
              <a:gd name="T4" fmla="*/ 2147483647 w 140"/>
              <a:gd name="T5" fmla="*/ 2147483647 h 874"/>
              <a:gd name="T6" fmla="*/ 2147483647 w 140"/>
              <a:gd name="T7" fmla="*/ 2147483647 h 874"/>
              <a:gd name="T8" fmla="*/ 2147483647 w 140"/>
              <a:gd name="T9" fmla="*/ 2147483647 h 874"/>
              <a:gd name="T10" fmla="*/ 2147483647 w 140"/>
              <a:gd name="T11" fmla="*/ 2147483647 h 874"/>
              <a:gd name="T12" fmla="*/ 2147483647 w 140"/>
              <a:gd name="T13" fmla="*/ 2147483647 h 874"/>
              <a:gd name="T14" fmla="*/ 2147483647 w 140"/>
              <a:gd name="T15" fmla="*/ 2147483647 h 874"/>
              <a:gd name="T16" fmla="*/ 2147483647 w 140"/>
              <a:gd name="T17" fmla="*/ 2147483647 h 874"/>
              <a:gd name="T18" fmla="*/ 2147483647 w 140"/>
              <a:gd name="T19" fmla="*/ 2147483647 h 874"/>
              <a:gd name="T20" fmla="*/ 2147483647 w 140"/>
              <a:gd name="T21" fmla="*/ 2147483647 h 874"/>
              <a:gd name="T22" fmla="*/ 2147483647 w 140"/>
              <a:gd name="T23" fmla="*/ 2147483647 h 874"/>
              <a:gd name="T24" fmla="*/ 2147483647 w 140"/>
              <a:gd name="T25" fmla="*/ 2147483647 h 874"/>
              <a:gd name="T26" fmla="*/ 2147483647 w 140"/>
              <a:gd name="T27" fmla="*/ 2147483647 h 874"/>
              <a:gd name="T28" fmla="*/ 2147483647 w 140"/>
              <a:gd name="T29" fmla="*/ 2147483647 h 874"/>
              <a:gd name="T30" fmla="*/ 2147483647 w 140"/>
              <a:gd name="T31" fmla="*/ 2147483647 h 874"/>
              <a:gd name="T32" fmla="*/ 2147483647 w 140"/>
              <a:gd name="T33" fmla="*/ 2147483647 h 874"/>
              <a:gd name="T34" fmla="*/ 2147483647 w 140"/>
              <a:gd name="T35" fmla="*/ 2147483647 h 874"/>
              <a:gd name="T36" fmla="*/ 2147483647 w 140"/>
              <a:gd name="T37" fmla="*/ 2147483647 h 874"/>
              <a:gd name="T38" fmla="*/ 2147483647 w 140"/>
              <a:gd name="T39" fmla="*/ 2147483647 h 874"/>
              <a:gd name="T40" fmla="*/ 2147483647 w 140"/>
              <a:gd name="T41" fmla="*/ 2147483647 h 874"/>
              <a:gd name="T42" fmla="*/ 2147483647 w 140"/>
              <a:gd name="T43" fmla="*/ 2147483647 h 874"/>
              <a:gd name="T44" fmla="*/ 2147483647 w 140"/>
              <a:gd name="T45" fmla="*/ 2147483647 h 874"/>
              <a:gd name="T46" fmla="*/ 2147483647 w 140"/>
              <a:gd name="T47" fmla="*/ 2147483647 h 874"/>
              <a:gd name="T48" fmla="*/ 2147483647 w 140"/>
              <a:gd name="T49" fmla="*/ 2147483647 h 874"/>
              <a:gd name="T50" fmla="*/ 2147483647 w 140"/>
              <a:gd name="T51" fmla="*/ 2147483647 h 874"/>
              <a:gd name="T52" fmla="*/ 2147483647 w 140"/>
              <a:gd name="T53" fmla="*/ 2147483647 h 874"/>
              <a:gd name="T54" fmla="*/ 2147483647 w 140"/>
              <a:gd name="T55" fmla="*/ 2147483647 h 874"/>
              <a:gd name="T56" fmla="*/ 2147483647 w 140"/>
              <a:gd name="T57" fmla="*/ 2147483647 h 874"/>
              <a:gd name="T58" fmla="*/ 2147483647 w 140"/>
              <a:gd name="T59" fmla="*/ 2147483647 h 874"/>
              <a:gd name="T60" fmla="*/ 2147483647 w 140"/>
              <a:gd name="T61" fmla="*/ 2147483647 h 874"/>
              <a:gd name="T62" fmla="*/ 2147483647 w 140"/>
              <a:gd name="T63" fmla="*/ 2147483647 h 874"/>
              <a:gd name="T64" fmla="*/ 0 w 140"/>
              <a:gd name="T65" fmla="*/ 2147483647 h 874"/>
              <a:gd name="T66" fmla="*/ 0 w 140"/>
              <a:gd name="T67" fmla="*/ 2147483647 h 874"/>
              <a:gd name="T68" fmla="*/ 2147483647 w 140"/>
              <a:gd name="T69" fmla="*/ 0 h 874"/>
              <a:gd name="T70" fmla="*/ 2147483647 w 140"/>
              <a:gd name="T71" fmla="*/ 0 h 87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40"/>
              <a:gd name="T109" fmla="*/ 0 h 874"/>
              <a:gd name="T110" fmla="*/ 140 w 140"/>
              <a:gd name="T111" fmla="*/ 874 h 87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40" h="874">
                <a:moveTo>
                  <a:pt x="76" y="0"/>
                </a:moveTo>
                <a:lnTo>
                  <a:pt x="89" y="12"/>
                </a:lnTo>
                <a:lnTo>
                  <a:pt x="89" y="25"/>
                </a:lnTo>
                <a:lnTo>
                  <a:pt x="101" y="50"/>
                </a:lnTo>
                <a:lnTo>
                  <a:pt x="101" y="88"/>
                </a:lnTo>
                <a:lnTo>
                  <a:pt x="114" y="114"/>
                </a:lnTo>
                <a:lnTo>
                  <a:pt x="114" y="164"/>
                </a:lnTo>
                <a:lnTo>
                  <a:pt x="127" y="202"/>
                </a:lnTo>
                <a:lnTo>
                  <a:pt x="127" y="253"/>
                </a:lnTo>
                <a:lnTo>
                  <a:pt x="127" y="317"/>
                </a:lnTo>
                <a:lnTo>
                  <a:pt x="127" y="380"/>
                </a:lnTo>
                <a:lnTo>
                  <a:pt x="140" y="443"/>
                </a:lnTo>
                <a:lnTo>
                  <a:pt x="140" y="519"/>
                </a:lnTo>
                <a:lnTo>
                  <a:pt x="140" y="595"/>
                </a:lnTo>
                <a:lnTo>
                  <a:pt x="140" y="671"/>
                </a:lnTo>
                <a:lnTo>
                  <a:pt x="140" y="760"/>
                </a:lnTo>
                <a:lnTo>
                  <a:pt x="127" y="861"/>
                </a:lnTo>
                <a:lnTo>
                  <a:pt x="25" y="874"/>
                </a:lnTo>
                <a:lnTo>
                  <a:pt x="25" y="798"/>
                </a:lnTo>
                <a:lnTo>
                  <a:pt x="25" y="722"/>
                </a:lnTo>
                <a:lnTo>
                  <a:pt x="25" y="646"/>
                </a:lnTo>
                <a:lnTo>
                  <a:pt x="25" y="583"/>
                </a:lnTo>
                <a:lnTo>
                  <a:pt x="25" y="519"/>
                </a:lnTo>
                <a:lnTo>
                  <a:pt x="25" y="456"/>
                </a:lnTo>
                <a:lnTo>
                  <a:pt x="25" y="405"/>
                </a:lnTo>
                <a:lnTo>
                  <a:pt x="25" y="342"/>
                </a:lnTo>
                <a:lnTo>
                  <a:pt x="25" y="291"/>
                </a:lnTo>
                <a:lnTo>
                  <a:pt x="12" y="253"/>
                </a:lnTo>
                <a:lnTo>
                  <a:pt x="12" y="202"/>
                </a:lnTo>
                <a:lnTo>
                  <a:pt x="12" y="164"/>
                </a:lnTo>
                <a:lnTo>
                  <a:pt x="12" y="126"/>
                </a:lnTo>
                <a:lnTo>
                  <a:pt x="12" y="88"/>
                </a:lnTo>
                <a:lnTo>
                  <a:pt x="0" y="63"/>
                </a:lnTo>
                <a:lnTo>
                  <a:pt x="0" y="25"/>
                </a:lnTo>
                <a:lnTo>
                  <a:pt x="76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6" name="Freeform 59"/>
          <p:cNvSpPr/>
          <p:nvPr/>
        </p:nvSpPr>
        <p:spPr bwMode="auto">
          <a:xfrm>
            <a:off x="6186488" y="2400300"/>
            <a:ext cx="104775" cy="812800"/>
          </a:xfrm>
          <a:custGeom>
            <a:avLst/>
            <a:gdLst>
              <a:gd name="T0" fmla="*/ 2147483647 w 165"/>
              <a:gd name="T1" fmla="*/ 2147483647 h 1280"/>
              <a:gd name="T2" fmla="*/ 2147483647 w 165"/>
              <a:gd name="T3" fmla="*/ 2147483647 h 1280"/>
              <a:gd name="T4" fmla="*/ 2147483647 w 165"/>
              <a:gd name="T5" fmla="*/ 2147483647 h 1280"/>
              <a:gd name="T6" fmla="*/ 2147483647 w 165"/>
              <a:gd name="T7" fmla="*/ 2147483647 h 1280"/>
              <a:gd name="T8" fmla="*/ 2147483647 w 165"/>
              <a:gd name="T9" fmla="*/ 2147483647 h 1280"/>
              <a:gd name="T10" fmla="*/ 2147483647 w 165"/>
              <a:gd name="T11" fmla="*/ 2147483647 h 1280"/>
              <a:gd name="T12" fmla="*/ 2147483647 w 165"/>
              <a:gd name="T13" fmla="*/ 2147483647 h 1280"/>
              <a:gd name="T14" fmla="*/ 2147483647 w 165"/>
              <a:gd name="T15" fmla="*/ 2147483647 h 1280"/>
              <a:gd name="T16" fmla="*/ 2147483647 w 165"/>
              <a:gd name="T17" fmla="*/ 2147483647 h 1280"/>
              <a:gd name="T18" fmla="*/ 2147483647 w 165"/>
              <a:gd name="T19" fmla="*/ 2147483647 h 1280"/>
              <a:gd name="T20" fmla="*/ 2147483647 w 165"/>
              <a:gd name="T21" fmla="*/ 2147483647 h 1280"/>
              <a:gd name="T22" fmla="*/ 2147483647 w 165"/>
              <a:gd name="T23" fmla="*/ 2147483647 h 1280"/>
              <a:gd name="T24" fmla="*/ 2147483647 w 165"/>
              <a:gd name="T25" fmla="*/ 2147483647 h 1280"/>
              <a:gd name="T26" fmla="*/ 2147483647 w 165"/>
              <a:gd name="T27" fmla="*/ 2147483647 h 1280"/>
              <a:gd name="T28" fmla="*/ 2147483647 w 165"/>
              <a:gd name="T29" fmla="*/ 2147483647 h 1280"/>
              <a:gd name="T30" fmla="*/ 2147483647 w 165"/>
              <a:gd name="T31" fmla="*/ 2147483647 h 1280"/>
              <a:gd name="T32" fmla="*/ 2147483647 w 165"/>
              <a:gd name="T33" fmla="*/ 2147483647 h 1280"/>
              <a:gd name="T34" fmla="*/ 0 w 165"/>
              <a:gd name="T35" fmla="*/ 2147483647 h 1280"/>
              <a:gd name="T36" fmla="*/ 0 w 165"/>
              <a:gd name="T37" fmla="*/ 2147483647 h 1280"/>
              <a:gd name="T38" fmla="*/ 2147483647 w 165"/>
              <a:gd name="T39" fmla="*/ 2147483647 h 1280"/>
              <a:gd name="T40" fmla="*/ 2147483647 w 165"/>
              <a:gd name="T41" fmla="*/ 2147483647 h 1280"/>
              <a:gd name="T42" fmla="*/ 2147483647 w 165"/>
              <a:gd name="T43" fmla="*/ 2147483647 h 1280"/>
              <a:gd name="T44" fmla="*/ 2147483647 w 165"/>
              <a:gd name="T45" fmla="*/ 2147483647 h 1280"/>
              <a:gd name="T46" fmla="*/ 2147483647 w 165"/>
              <a:gd name="T47" fmla="*/ 2147483647 h 1280"/>
              <a:gd name="T48" fmla="*/ 2147483647 w 165"/>
              <a:gd name="T49" fmla="*/ 2147483647 h 1280"/>
              <a:gd name="T50" fmla="*/ 2147483647 w 165"/>
              <a:gd name="T51" fmla="*/ 2147483647 h 1280"/>
              <a:gd name="T52" fmla="*/ 2147483647 w 165"/>
              <a:gd name="T53" fmla="*/ 2147483647 h 1280"/>
              <a:gd name="T54" fmla="*/ 2147483647 w 165"/>
              <a:gd name="T55" fmla="*/ 2147483647 h 1280"/>
              <a:gd name="T56" fmla="*/ 2147483647 w 165"/>
              <a:gd name="T57" fmla="*/ 2147483647 h 1280"/>
              <a:gd name="T58" fmla="*/ 2147483647 w 165"/>
              <a:gd name="T59" fmla="*/ 2147483647 h 1280"/>
              <a:gd name="T60" fmla="*/ 2147483647 w 165"/>
              <a:gd name="T61" fmla="*/ 2147483647 h 1280"/>
              <a:gd name="T62" fmla="*/ 2147483647 w 165"/>
              <a:gd name="T63" fmla="*/ 2147483647 h 1280"/>
              <a:gd name="T64" fmla="*/ 2147483647 w 165"/>
              <a:gd name="T65" fmla="*/ 2147483647 h 1280"/>
              <a:gd name="T66" fmla="*/ 2147483647 w 165"/>
              <a:gd name="T67" fmla="*/ 2147483647 h 1280"/>
              <a:gd name="T68" fmla="*/ 2147483647 w 165"/>
              <a:gd name="T69" fmla="*/ 2147483647 h 128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5"/>
              <a:gd name="T106" fmla="*/ 0 h 1280"/>
              <a:gd name="T107" fmla="*/ 165 w 165"/>
              <a:gd name="T108" fmla="*/ 1280 h 128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5" h="1280">
                <a:moveTo>
                  <a:pt x="152" y="127"/>
                </a:moveTo>
                <a:lnTo>
                  <a:pt x="152" y="140"/>
                </a:lnTo>
                <a:lnTo>
                  <a:pt x="165" y="165"/>
                </a:lnTo>
                <a:lnTo>
                  <a:pt x="165" y="203"/>
                </a:lnTo>
                <a:lnTo>
                  <a:pt x="165" y="241"/>
                </a:lnTo>
                <a:lnTo>
                  <a:pt x="165" y="292"/>
                </a:lnTo>
                <a:lnTo>
                  <a:pt x="165" y="343"/>
                </a:lnTo>
                <a:lnTo>
                  <a:pt x="152" y="406"/>
                </a:lnTo>
                <a:lnTo>
                  <a:pt x="152" y="482"/>
                </a:lnTo>
                <a:lnTo>
                  <a:pt x="152" y="558"/>
                </a:lnTo>
                <a:lnTo>
                  <a:pt x="140" y="634"/>
                </a:lnTo>
                <a:lnTo>
                  <a:pt x="140" y="710"/>
                </a:lnTo>
                <a:lnTo>
                  <a:pt x="140" y="786"/>
                </a:lnTo>
                <a:lnTo>
                  <a:pt x="140" y="849"/>
                </a:lnTo>
                <a:lnTo>
                  <a:pt x="140" y="913"/>
                </a:lnTo>
                <a:lnTo>
                  <a:pt x="140" y="976"/>
                </a:lnTo>
                <a:lnTo>
                  <a:pt x="127" y="1039"/>
                </a:lnTo>
                <a:lnTo>
                  <a:pt x="127" y="1090"/>
                </a:lnTo>
                <a:lnTo>
                  <a:pt x="127" y="1141"/>
                </a:lnTo>
                <a:lnTo>
                  <a:pt x="114" y="1179"/>
                </a:lnTo>
                <a:lnTo>
                  <a:pt x="114" y="1217"/>
                </a:lnTo>
                <a:lnTo>
                  <a:pt x="114" y="1242"/>
                </a:lnTo>
                <a:lnTo>
                  <a:pt x="101" y="1255"/>
                </a:lnTo>
                <a:lnTo>
                  <a:pt x="101" y="1268"/>
                </a:lnTo>
                <a:lnTo>
                  <a:pt x="101" y="1280"/>
                </a:lnTo>
                <a:lnTo>
                  <a:pt x="89" y="1268"/>
                </a:lnTo>
                <a:lnTo>
                  <a:pt x="76" y="1255"/>
                </a:lnTo>
                <a:lnTo>
                  <a:pt x="76" y="1242"/>
                </a:lnTo>
                <a:lnTo>
                  <a:pt x="63" y="1230"/>
                </a:lnTo>
                <a:lnTo>
                  <a:pt x="51" y="1217"/>
                </a:lnTo>
                <a:lnTo>
                  <a:pt x="38" y="1192"/>
                </a:lnTo>
                <a:lnTo>
                  <a:pt x="25" y="1166"/>
                </a:lnTo>
                <a:lnTo>
                  <a:pt x="12" y="1141"/>
                </a:lnTo>
                <a:lnTo>
                  <a:pt x="12" y="1116"/>
                </a:lnTo>
                <a:lnTo>
                  <a:pt x="0" y="1090"/>
                </a:lnTo>
                <a:lnTo>
                  <a:pt x="0" y="1065"/>
                </a:lnTo>
                <a:lnTo>
                  <a:pt x="0" y="1027"/>
                </a:lnTo>
                <a:lnTo>
                  <a:pt x="12" y="989"/>
                </a:lnTo>
                <a:lnTo>
                  <a:pt x="12" y="963"/>
                </a:lnTo>
                <a:lnTo>
                  <a:pt x="12" y="951"/>
                </a:lnTo>
                <a:lnTo>
                  <a:pt x="12" y="913"/>
                </a:lnTo>
                <a:lnTo>
                  <a:pt x="12" y="875"/>
                </a:lnTo>
                <a:lnTo>
                  <a:pt x="25" y="837"/>
                </a:lnTo>
                <a:lnTo>
                  <a:pt x="25" y="799"/>
                </a:lnTo>
                <a:lnTo>
                  <a:pt x="25" y="748"/>
                </a:lnTo>
                <a:lnTo>
                  <a:pt x="25" y="685"/>
                </a:lnTo>
                <a:lnTo>
                  <a:pt x="38" y="634"/>
                </a:lnTo>
                <a:lnTo>
                  <a:pt x="38" y="583"/>
                </a:lnTo>
                <a:lnTo>
                  <a:pt x="38" y="533"/>
                </a:lnTo>
                <a:lnTo>
                  <a:pt x="38" y="495"/>
                </a:lnTo>
                <a:lnTo>
                  <a:pt x="38" y="457"/>
                </a:lnTo>
                <a:lnTo>
                  <a:pt x="38" y="431"/>
                </a:lnTo>
                <a:lnTo>
                  <a:pt x="38" y="393"/>
                </a:lnTo>
                <a:lnTo>
                  <a:pt x="38" y="368"/>
                </a:lnTo>
                <a:lnTo>
                  <a:pt x="38" y="355"/>
                </a:lnTo>
                <a:lnTo>
                  <a:pt x="38" y="317"/>
                </a:lnTo>
                <a:lnTo>
                  <a:pt x="38" y="292"/>
                </a:lnTo>
                <a:lnTo>
                  <a:pt x="38" y="241"/>
                </a:lnTo>
                <a:lnTo>
                  <a:pt x="38" y="191"/>
                </a:lnTo>
                <a:lnTo>
                  <a:pt x="38" y="140"/>
                </a:lnTo>
                <a:lnTo>
                  <a:pt x="38" y="76"/>
                </a:lnTo>
                <a:lnTo>
                  <a:pt x="38" y="0"/>
                </a:lnTo>
                <a:lnTo>
                  <a:pt x="63" y="13"/>
                </a:lnTo>
                <a:lnTo>
                  <a:pt x="89" y="26"/>
                </a:lnTo>
                <a:lnTo>
                  <a:pt x="114" y="51"/>
                </a:lnTo>
                <a:lnTo>
                  <a:pt x="127" y="64"/>
                </a:lnTo>
                <a:lnTo>
                  <a:pt x="140" y="76"/>
                </a:lnTo>
                <a:lnTo>
                  <a:pt x="140" y="102"/>
                </a:lnTo>
                <a:lnTo>
                  <a:pt x="152" y="12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7" name="Freeform 57"/>
          <p:cNvSpPr/>
          <p:nvPr/>
        </p:nvSpPr>
        <p:spPr bwMode="auto">
          <a:xfrm>
            <a:off x="6251575" y="2801938"/>
            <a:ext cx="460375" cy="144462"/>
          </a:xfrm>
          <a:custGeom>
            <a:avLst/>
            <a:gdLst>
              <a:gd name="T0" fmla="*/ 2147483647 w 726"/>
              <a:gd name="T1" fmla="*/ 2147483647 h 228"/>
              <a:gd name="T2" fmla="*/ 2147483647 w 726"/>
              <a:gd name="T3" fmla="*/ 2147483647 h 228"/>
              <a:gd name="T4" fmla="*/ 2147483647 w 726"/>
              <a:gd name="T5" fmla="*/ 2147483647 h 228"/>
              <a:gd name="T6" fmla="*/ 2147483647 w 726"/>
              <a:gd name="T7" fmla="*/ 2147483647 h 228"/>
              <a:gd name="T8" fmla="*/ 2147483647 w 726"/>
              <a:gd name="T9" fmla="*/ 2147483647 h 228"/>
              <a:gd name="T10" fmla="*/ 2147483647 w 726"/>
              <a:gd name="T11" fmla="*/ 2147483647 h 228"/>
              <a:gd name="T12" fmla="*/ 2147483647 w 726"/>
              <a:gd name="T13" fmla="*/ 2147483647 h 228"/>
              <a:gd name="T14" fmla="*/ 2147483647 w 726"/>
              <a:gd name="T15" fmla="*/ 0 h 228"/>
              <a:gd name="T16" fmla="*/ 2147483647 w 726"/>
              <a:gd name="T17" fmla="*/ 0 h 228"/>
              <a:gd name="T18" fmla="*/ 2147483647 w 726"/>
              <a:gd name="T19" fmla="*/ 0 h 228"/>
              <a:gd name="T20" fmla="*/ 2147483647 w 726"/>
              <a:gd name="T21" fmla="*/ 0 h 228"/>
              <a:gd name="T22" fmla="*/ 2147483647 w 726"/>
              <a:gd name="T23" fmla="*/ 2147483647 h 228"/>
              <a:gd name="T24" fmla="*/ 2147483647 w 726"/>
              <a:gd name="T25" fmla="*/ 2147483647 h 228"/>
              <a:gd name="T26" fmla="*/ 2147483647 w 726"/>
              <a:gd name="T27" fmla="*/ 2147483647 h 228"/>
              <a:gd name="T28" fmla="*/ 2147483647 w 726"/>
              <a:gd name="T29" fmla="*/ 2147483647 h 228"/>
              <a:gd name="T30" fmla="*/ 2147483647 w 726"/>
              <a:gd name="T31" fmla="*/ 2147483647 h 228"/>
              <a:gd name="T32" fmla="*/ 2147483647 w 726"/>
              <a:gd name="T33" fmla="*/ 2147483647 h 228"/>
              <a:gd name="T34" fmla="*/ 2147483647 w 726"/>
              <a:gd name="T35" fmla="*/ 2147483647 h 228"/>
              <a:gd name="T36" fmla="*/ 2147483647 w 726"/>
              <a:gd name="T37" fmla="*/ 2147483647 h 228"/>
              <a:gd name="T38" fmla="*/ 2147483647 w 726"/>
              <a:gd name="T39" fmla="*/ 2147483647 h 228"/>
              <a:gd name="T40" fmla="*/ 2147483647 w 726"/>
              <a:gd name="T41" fmla="*/ 2147483647 h 228"/>
              <a:gd name="T42" fmla="*/ 2147483647 w 726"/>
              <a:gd name="T43" fmla="*/ 2147483647 h 228"/>
              <a:gd name="T44" fmla="*/ 2147483647 w 726"/>
              <a:gd name="T45" fmla="*/ 2147483647 h 228"/>
              <a:gd name="T46" fmla="*/ 2147483647 w 726"/>
              <a:gd name="T47" fmla="*/ 2147483647 h 228"/>
              <a:gd name="T48" fmla="*/ 2147483647 w 726"/>
              <a:gd name="T49" fmla="*/ 2147483647 h 228"/>
              <a:gd name="T50" fmla="*/ 2147483647 w 726"/>
              <a:gd name="T51" fmla="*/ 2147483647 h 228"/>
              <a:gd name="T52" fmla="*/ 2147483647 w 726"/>
              <a:gd name="T53" fmla="*/ 2147483647 h 228"/>
              <a:gd name="T54" fmla="*/ 2147483647 w 726"/>
              <a:gd name="T55" fmla="*/ 2147483647 h 228"/>
              <a:gd name="T56" fmla="*/ 2147483647 w 726"/>
              <a:gd name="T57" fmla="*/ 2147483647 h 228"/>
              <a:gd name="T58" fmla="*/ 2147483647 w 726"/>
              <a:gd name="T59" fmla="*/ 2147483647 h 228"/>
              <a:gd name="T60" fmla="*/ 2147483647 w 726"/>
              <a:gd name="T61" fmla="*/ 2147483647 h 228"/>
              <a:gd name="T62" fmla="*/ 2147483647 w 726"/>
              <a:gd name="T63" fmla="*/ 2147483647 h 228"/>
              <a:gd name="T64" fmla="*/ 2147483647 w 726"/>
              <a:gd name="T65" fmla="*/ 2147483647 h 228"/>
              <a:gd name="T66" fmla="*/ 2147483647 w 726"/>
              <a:gd name="T67" fmla="*/ 2147483647 h 228"/>
              <a:gd name="T68" fmla="*/ 2147483647 w 726"/>
              <a:gd name="T69" fmla="*/ 2147483647 h 228"/>
              <a:gd name="T70" fmla="*/ 2147483647 w 726"/>
              <a:gd name="T71" fmla="*/ 2147483647 h 228"/>
              <a:gd name="T72" fmla="*/ 2147483647 w 726"/>
              <a:gd name="T73" fmla="*/ 2147483647 h 228"/>
              <a:gd name="T74" fmla="*/ 2147483647 w 726"/>
              <a:gd name="T75" fmla="*/ 2147483647 h 228"/>
              <a:gd name="T76" fmla="*/ 2147483647 w 726"/>
              <a:gd name="T77" fmla="*/ 2147483647 h 228"/>
              <a:gd name="T78" fmla="*/ 2147483647 w 726"/>
              <a:gd name="T79" fmla="*/ 2147483647 h 228"/>
              <a:gd name="T80" fmla="*/ 0 w 726"/>
              <a:gd name="T81" fmla="*/ 2147483647 h 228"/>
              <a:gd name="T82" fmla="*/ 0 w 726"/>
              <a:gd name="T83" fmla="*/ 2147483647 h 228"/>
              <a:gd name="T84" fmla="*/ 2147483647 w 726"/>
              <a:gd name="T85" fmla="*/ 2147483647 h 228"/>
              <a:gd name="T86" fmla="*/ 2147483647 w 726"/>
              <a:gd name="T87" fmla="*/ 2147483647 h 228"/>
              <a:gd name="T88" fmla="*/ 2147483647 w 726"/>
              <a:gd name="T89" fmla="*/ 2147483647 h 228"/>
              <a:gd name="T90" fmla="*/ 2147483647 w 726"/>
              <a:gd name="T91" fmla="*/ 2147483647 h 228"/>
              <a:gd name="T92" fmla="*/ 2147483647 w 726"/>
              <a:gd name="T93" fmla="*/ 2147483647 h 228"/>
              <a:gd name="T94" fmla="*/ 2147483647 w 726"/>
              <a:gd name="T95" fmla="*/ 2147483647 h 228"/>
              <a:gd name="T96" fmla="*/ 2147483647 w 726"/>
              <a:gd name="T97" fmla="*/ 2147483647 h 228"/>
              <a:gd name="T98" fmla="*/ 2147483647 w 726"/>
              <a:gd name="T99" fmla="*/ 2147483647 h 228"/>
              <a:gd name="T100" fmla="*/ 2147483647 w 726"/>
              <a:gd name="T101" fmla="*/ 2147483647 h 22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26"/>
              <a:gd name="T154" fmla="*/ 0 h 228"/>
              <a:gd name="T155" fmla="*/ 726 w 726"/>
              <a:gd name="T156" fmla="*/ 228 h 22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26" h="228">
                <a:moveTo>
                  <a:pt x="344" y="76"/>
                </a:moveTo>
                <a:lnTo>
                  <a:pt x="408" y="63"/>
                </a:lnTo>
                <a:lnTo>
                  <a:pt x="458" y="38"/>
                </a:lnTo>
                <a:lnTo>
                  <a:pt x="509" y="25"/>
                </a:lnTo>
                <a:lnTo>
                  <a:pt x="548" y="25"/>
                </a:lnTo>
                <a:lnTo>
                  <a:pt x="573" y="13"/>
                </a:lnTo>
                <a:lnTo>
                  <a:pt x="598" y="13"/>
                </a:lnTo>
                <a:lnTo>
                  <a:pt x="611" y="0"/>
                </a:lnTo>
                <a:lnTo>
                  <a:pt x="624" y="0"/>
                </a:lnTo>
                <a:lnTo>
                  <a:pt x="637" y="0"/>
                </a:lnTo>
                <a:lnTo>
                  <a:pt x="649" y="0"/>
                </a:lnTo>
                <a:lnTo>
                  <a:pt x="662" y="13"/>
                </a:lnTo>
                <a:lnTo>
                  <a:pt x="687" y="13"/>
                </a:lnTo>
                <a:lnTo>
                  <a:pt x="700" y="25"/>
                </a:lnTo>
                <a:lnTo>
                  <a:pt x="713" y="38"/>
                </a:lnTo>
                <a:lnTo>
                  <a:pt x="726" y="51"/>
                </a:lnTo>
                <a:lnTo>
                  <a:pt x="726" y="63"/>
                </a:lnTo>
                <a:lnTo>
                  <a:pt x="726" y="76"/>
                </a:lnTo>
                <a:lnTo>
                  <a:pt x="726" y="89"/>
                </a:lnTo>
                <a:lnTo>
                  <a:pt x="713" y="101"/>
                </a:lnTo>
                <a:lnTo>
                  <a:pt x="700" y="101"/>
                </a:lnTo>
                <a:lnTo>
                  <a:pt x="687" y="101"/>
                </a:lnTo>
                <a:lnTo>
                  <a:pt x="649" y="101"/>
                </a:lnTo>
                <a:lnTo>
                  <a:pt x="624" y="101"/>
                </a:lnTo>
                <a:lnTo>
                  <a:pt x="586" y="114"/>
                </a:lnTo>
                <a:lnTo>
                  <a:pt x="573" y="114"/>
                </a:lnTo>
                <a:lnTo>
                  <a:pt x="548" y="114"/>
                </a:lnTo>
                <a:lnTo>
                  <a:pt x="535" y="127"/>
                </a:lnTo>
                <a:lnTo>
                  <a:pt x="509" y="127"/>
                </a:lnTo>
                <a:lnTo>
                  <a:pt x="484" y="127"/>
                </a:lnTo>
                <a:lnTo>
                  <a:pt x="458" y="139"/>
                </a:lnTo>
                <a:lnTo>
                  <a:pt x="433" y="152"/>
                </a:lnTo>
                <a:lnTo>
                  <a:pt x="395" y="152"/>
                </a:lnTo>
                <a:lnTo>
                  <a:pt x="357" y="165"/>
                </a:lnTo>
                <a:lnTo>
                  <a:pt x="319" y="165"/>
                </a:lnTo>
                <a:lnTo>
                  <a:pt x="268" y="177"/>
                </a:lnTo>
                <a:lnTo>
                  <a:pt x="229" y="190"/>
                </a:lnTo>
                <a:lnTo>
                  <a:pt x="179" y="203"/>
                </a:lnTo>
                <a:lnTo>
                  <a:pt x="128" y="215"/>
                </a:lnTo>
                <a:lnTo>
                  <a:pt x="64" y="215"/>
                </a:lnTo>
                <a:lnTo>
                  <a:pt x="0" y="228"/>
                </a:lnTo>
                <a:lnTo>
                  <a:pt x="0" y="139"/>
                </a:lnTo>
                <a:lnTo>
                  <a:pt x="26" y="139"/>
                </a:lnTo>
                <a:lnTo>
                  <a:pt x="64" y="127"/>
                </a:lnTo>
                <a:lnTo>
                  <a:pt x="90" y="127"/>
                </a:lnTo>
                <a:lnTo>
                  <a:pt x="128" y="114"/>
                </a:lnTo>
                <a:lnTo>
                  <a:pt x="179" y="114"/>
                </a:lnTo>
                <a:lnTo>
                  <a:pt x="229" y="101"/>
                </a:lnTo>
                <a:lnTo>
                  <a:pt x="280" y="89"/>
                </a:lnTo>
                <a:lnTo>
                  <a:pt x="344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881561" y="1631156"/>
            <a:ext cx="20431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白</a:t>
            </a:r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鹤</a:t>
            </a:r>
            <a:endParaRPr lang="zh-CN" altLang="en-US" sz="6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717829" y="924719"/>
            <a:ext cx="2232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hè</a:t>
            </a:r>
            <a:endParaRPr lang="en-US" altLang="zh-CN" sz="4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1405732" y="3534201"/>
            <a:ext cx="279736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400" b="1" dirty="0">
                <a:latin typeface="+mj-ea"/>
              </a:rPr>
              <a:t>左右</a:t>
            </a:r>
            <a:endParaRPr lang="zh-CN" altLang="en-US" sz="2400" b="1" dirty="0">
              <a:latin typeface="+mj-ea"/>
            </a:endParaRPr>
          </a:p>
        </p:txBody>
      </p: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1405732" y="4366051"/>
            <a:ext cx="418086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400" b="1" dirty="0">
                <a:solidFill>
                  <a:srgbClr val="000000"/>
                </a:solidFill>
                <a:latin typeface="+mj-ea"/>
              </a:rPr>
              <a:t>丹顶鹤   鹤发童颜</a:t>
            </a:r>
            <a:endParaRPr lang="zh-CN" altLang="en-US" sz="2400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1405732" y="4781976"/>
            <a:ext cx="540305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400" b="1" dirty="0">
                <a:latin typeface="+mj-ea"/>
                <a:ea typeface="+mj-ea"/>
              </a:rPr>
              <a:t>几只白鹤在水边悠闲地觅食。  </a:t>
            </a:r>
            <a:endParaRPr lang="zh-CN" altLang="en-US" sz="2400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1405732" y="3951713"/>
            <a:ext cx="347298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400" b="1" dirty="0">
                <a:latin typeface="+mj-ea"/>
                <a:ea typeface="+mj-ea"/>
              </a:rPr>
              <a:t>H      </a:t>
            </a: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400" b="1" dirty="0">
                <a:latin typeface="+mj-ea"/>
                <a:ea typeface="+mj-ea"/>
              </a:rPr>
              <a:t>鸟</a:t>
            </a:r>
            <a:endParaRPr lang="zh-CN" altLang="en-US" sz="2400" b="1" dirty="0">
              <a:latin typeface="+mj-ea"/>
              <a:ea typeface="+mj-ea"/>
            </a:endParaRPr>
          </a:p>
        </p:txBody>
      </p:sp>
      <p:pic>
        <p:nvPicPr>
          <p:cNvPr id="26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09303" y="5816677"/>
            <a:ext cx="901700" cy="5127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7"/>
          <p:cNvGraphicFramePr>
            <a:graphicFrameLocks noGrp="1"/>
          </p:cNvGraphicFramePr>
          <p:nvPr/>
        </p:nvGraphicFramePr>
        <p:xfrm>
          <a:off x="5478463" y="133985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5891213" y="1625600"/>
            <a:ext cx="31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/>
          </a:p>
        </p:txBody>
      </p:sp>
      <p:sp>
        <p:nvSpPr>
          <p:cNvPr id="4" name="Freeform 28"/>
          <p:cNvSpPr/>
          <p:nvPr/>
        </p:nvSpPr>
        <p:spPr bwMode="auto">
          <a:xfrm>
            <a:off x="6659563" y="1819275"/>
            <a:ext cx="152400" cy="176213"/>
          </a:xfrm>
          <a:custGeom>
            <a:avLst/>
            <a:gdLst>
              <a:gd name="T0" fmla="*/ 2147483647 w 242"/>
              <a:gd name="T1" fmla="*/ 2147483647 h 279"/>
              <a:gd name="T2" fmla="*/ 2147483647 w 242"/>
              <a:gd name="T3" fmla="*/ 2147483647 h 279"/>
              <a:gd name="T4" fmla="*/ 2147483647 w 242"/>
              <a:gd name="T5" fmla="*/ 2147483647 h 279"/>
              <a:gd name="T6" fmla="*/ 2147483647 w 242"/>
              <a:gd name="T7" fmla="*/ 2147483647 h 279"/>
              <a:gd name="T8" fmla="*/ 2147483647 w 242"/>
              <a:gd name="T9" fmla="*/ 2147483647 h 279"/>
              <a:gd name="T10" fmla="*/ 2147483647 w 242"/>
              <a:gd name="T11" fmla="*/ 2147483647 h 279"/>
              <a:gd name="T12" fmla="*/ 2147483647 w 242"/>
              <a:gd name="T13" fmla="*/ 2147483647 h 279"/>
              <a:gd name="T14" fmla="*/ 2147483647 w 242"/>
              <a:gd name="T15" fmla="*/ 2147483647 h 279"/>
              <a:gd name="T16" fmla="*/ 2147483647 w 242"/>
              <a:gd name="T17" fmla="*/ 2147483647 h 279"/>
              <a:gd name="T18" fmla="*/ 2147483647 w 242"/>
              <a:gd name="T19" fmla="*/ 2147483647 h 279"/>
              <a:gd name="T20" fmla="*/ 2147483647 w 242"/>
              <a:gd name="T21" fmla="*/ 2147483647 h 279"/>
              <a:gd name="T22" fmla="*/ 2147483647 w 242"/>
              <a:gd name="T23" fmla="*/ 2147483647 h 279"/>
              <a:gd name="T24" fmla="*/ 2147483647 w 242"/>
              <a:gd name="T25" fmla="*/ 2147483647 h 279"/>
              <a:gd name="T26" fmla="*/ 2147483647 w 242"/>
              <a:gd name="T27" fmla="*/ 2147483647 h 279"/>
              <a:gd name="T28" fmla="*/ 2147483647 w 242"/>
              <a:gd name="T29" fmla="*/ 2147483647 h 279"/>
              <a:gd name="T30" fmla="*/ 2147483647 w 242"/>
              <a:gd name="T31" fmla="*/ 2147483647 h 279"/>
              <a:gd name="T32" fmla="*/ 2147483647 w 242"/>
              <a:gd name="T33" fmla="*/ 2147483647 h 279"/>
              <a:gd name="T34" fmla="*/ 2147483647 w 242"/>
              <a:gd name="T35" fmla="*/ 2147483647 h 279"/>
              <a:gd name="T36" fmla="*/ 2147483647 w 242"/>
              <a:gd name="T37" fmla="*/ 2147483647 h 279"/>
              <a:gd name="T38" fmla="*/ 2147483647 w 242"/>
              <a:gd name="T39" fmla="*/ 2147483647 h 279"/>
              <a:gd name="T40" fmla="*/ 2147483647 w 242"/>
              <a:gd name="T41" fmla="*/ 2147483647 h 279"/>
              <a:gd name="T42" fmla="*/ 2147483647 w 242"/>
              <a:gd name="T43" fmla="*/ 2147483647 h 279"/>
              <a:gd name="T44" fmla="*/ 0 w 242"/>
              <a:gd name="T45" fmla="*/ 2147483647 h 279"/>
              <a:gd name="T46" fmla="*/ 0 w 242"/>
              <a:gd name="T47" fmla="*/ 2147483647 h 279"/>
              <a:gd name="T48" fmla="*/ 0 w 242"/>
              <a:gd name="T49" fmla="*/ 0 h 279"/>
              <a:gd name="T50" fmla="*/ 2147483647 w 242"/>
              <a:gd name="T51" fmla="*/ 2147483647 h 279"/>
              <a:gd name="T52" fmla="*/ 2147483647 w 242"/>
              <a:gd name="T53" fmla="*/ 2147483647 h 279"/>
              <a:gd name="T54" fmla="*/ 2147483647 w 242"/>
              <a:gd name="T55" fmla="*/ 2147483647 h 279"/>
              <a:gd name="T56" fmla="*/ 2147483647 w 242"/>
              <a:gd name="T57" fmla="*/ 2147483647 h 279"/>
              <a:gd name="T58" fmla="*/ 2147483647 w 242"/>
              <a:gd name="T59" fmla="*/ 2147483647 h 279"/>
              <a:gd name="T60" fmla="*/ 2147483647 w 242"/>
              <a:gd name="T61" fmla="*/ 2147483647 h 279"/>
              <a:gd name="T62" fmla="*/ 2147483647 w 242"/>
              <a:gd name="T63" fmla="*/ 2147483647 h 279"/>
              <a:gd name="T64" fmla="*/ 2147483647 w 242"/>
              <a:gd name="T65" fmla="*/ 2147483647 h 279"/>
              <a:gd name="T66" fmla="*/ 2147483647 w 242"/>
              <a:gd name="T67" fmla="*/ 2147483647 h 279"/>
              <a:gd name="T68" fmla="*/ 2147483647 w 242"/>
              <a:gd name="T69" fmla="*/ 2147483647 h 279"/>
              <a:gd name="T70" fmla="*/ 2147483647 w 242"/>
              <a:gd name="T71" fmla="*/ 2147483647 h 279"/>
              <a:gd name="T72" fmla="*/ 2147483647 w 242"/>
              <a:gd name="T73" fmla="*/ 2147483647 h 279"/>
              <a:gd name="T74" fmla="*/ 2147483647 w 242"/>
              <a:gd name="T75" fmla="*/ 2147483647 h 27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42"/>
              <a:gd name="T115" fmla="*/ 0 h 279"/>
              <a:gd name="T116" fmla="*/ 242 w 242"/>
              <a:gd name="T117" fmla="*/ 279 h 27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42" h="279">
                <a:moveTo>
                  <a:pt x="242" y="203"/>
                </a:moveTo>
                <a:lnTo>
                  <a:pt x="242" y="215"/>
                </a:lnTo>
                <a:lnTo>
                  <a:pt x="229" y="228"/>
                </a:lnTo>
                <a:lnTo>
                  <a:pt x="229" y="253"/>
                </a:lnTo>
                <a:lnTo>
                  <a:pt x="216" y="253"/>
                </a:lnTo>
                <a:lnTo>
                  <a:pt x="203" y="266"/>
                </a:lnTo>
                <a:lnTo>
                  <a:pt x="203" y="279"/>
                </a:lnTo>
                <a:lnTo>
                  <a:pt x="191" y="279"/>
                </a:lnTo>
                <a:lnTo>
                  <a:pt x="178" y="279"/>
                </a:lnTo>
                <a:lnTo>
                  <a:pt x="165" y="266"/>
                </a:lnTo>
                <a:lnTo>
                  <a:pt x="153" y="253"/>
                </a:lnTo>
                <a:lnTo>
                  <a:pt x="140" y="241"/>
                </a:lnTo>
                <a:lnTo>
                  <a:pt x="127" y="228"/>
                </a:lnTo>
                <a:lnTo>
                  <a:pt x="114" y="203"/>
                </a:lnTo>
                <a:lnTo>
                  <a:pt x="89" y="177"/>
                </a:lnTo>
                <a:lnTo>
                  <a:pt x="76" y="152"/>
                </a:lnTo>
                <a:lnTo>
                  <a:pt x="51" y="126"/>
                </a:lnTo>
                <a:lnTo>
                  <a:pt x="38" y="101"/>
                </a:lnTo>
                <a:lnTo>
                  <a:pt x="25" y="76"/>
                </a:lnTo>
                <a:lnTo>
                  <a:pt x="13" y="63"/>
                </a:lnTo>
                <a:lnTo>
                  <a:pt x="13" y="38"/>
                </a:lnTo>
                <a:lnTo>
                  <a:pt x="0" y="25"/>
                </a:lnTo>
                <a:lnTo>
                  <a:pt x="0" y="12"/>
                </a:lnTo>
                <a:lnTo>
                  <a:pt x="0" y="0"/>
                </a:lnTo>
                <a:lnTo>
                  <a:pt x="64" y="12"/>
                </a:lnTo>
                <a:lnTo>
                  <a:pt x="114" y="12"/>
                </a:lnTo>
                <a:lnTo>
                  <a:pt x="153" y="25"/>
                </a:lnTo>
                <a:lnTo>
                  <a:pt x="191" y="50"/>
                </a:lnTo>
                <a:lnTo>
                  <a:pt x="216" y="63"/>
                </a:lnTo>
                <a:lnTo>
                  <a:pt x="229" y="76"/>
                </a:lnTo>
                <a:lnTo>
                  <a:pt x="229" y="101"/>
                </a:lnTo>
                <a:lnTo>
                  <a:pt x="242" y="114"/>
                </a:lnTo>
                <a:lnTo>
                  <a:pt x="242" y="139"/>
                </a:lnTo>
                <a:lnTo>
                  <a:pt x="242" y="152"/>
                </a:lnTo>
                <a:lnTo>
                  <a:pt x="242" y="177"/>
                </a:lnTo>
                <a:lnTo>
                  <a:pt x="242" y="20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5" name="Freeform 31"/>
          <p:cNvSpPr/>
          <p:nvPr/>
        </p:nvSpPr>
        <p:spPr bwMode="auto">
          <a:xfrm>
            <a:off x="6618288" y="1963738"/>
            <a:ext cx="663575" cy="176212"/>
          </a:xfrm>
          <a:custGeom>
            <a:avLst/>
            <a:gdLst>
              <a:gd name="T0" fmla="*/ 2147483647 w 1044"/>
              <a:gd name="T1" fmla="*/ 2147483647 h 278"/>
              <a:gd name="T2" fmla="*/ 2147483647 w 1044"/>
              <a:gd name="T3" fmla="*/ 2147483647 h 278"/>
              <a:gd name="T4" fmla="*/ 2147483647 w 1044"/>
              <a:gd name="T5" fmla="*/ 2147483647 h 278"/>
              <a:gd name="T6" fmla="*/ 2147483647 w 1044"/>
              <a:gd name="T7" fmla="*/ 2147483647 h 278"/>
              <a:gd name="T8" fmla="*/ 2147483647 w 1044"/>
              <a:gd name="T9" fmla="*/ 2147483647 h 278"/>
              <a:gd name="T10" fmla="*/ 2147483647 w 1044"/>
              <a:gd name="T11" fmla="*/ 2147483647 h 278"/>
              <a:gd name="T12" fmla="*/ 2147483647 w 1044"/>
              <a:gd name="T13" fmla="*/ 0 h 278"/>
              <a:gd name="T14" fmla="*/ 2147483647 w 1044"/>
              <a:gd name="T15" fmla="*/ 0 h 278"/>
              <a:gd name="T16" fmla="*/ 2147483647 w 1044"/>
              <a:gd name="T17" fmla="*/ 0 h 278"/>
              <a:gd name="T18" fmla="*/ 2147483647 w 1044"/>
              <a:gd name="T19" fmla="*/ 2147483647 h 278"/>
              <a:gd name="T20" fmla="*/ 2147483647 w 1044"/>
              <a:gd name="T21" fmla="*/ 2147483647 h 278"/>
              <a:gd name="T22" fmla="*/ 2147483647 w 1044"/>
              <a:gd name="T23" fmla="*/ 2147483647 h 278"/>
              <a:gd name="T24" fmla="*/ 2147483647 w 1044"/>
              <a:gd name="T25" fmla="*/ 2147483647 h 278"/>
              <a:gd name="T26" fmla="*/ 2147483647 w 1044"/>
              <a:gd name="T27" fmla="*/ 2147483647 h 278"/>
              <a:gd name="T28" fmla="*/ 2147483647 w 1044"/>
              <a:gd name="T29" fmla="*/ 2147483647 h 278"/>
              <a:gd name="T30" fmla="*/ 2147483647 w 1044"/>
              <a:gd name="T31" fmla="*/ 2147483647 h 278"/>
              <a:gd name="T32" fmla="*/ 2147483647 w 1044"/>
              <a:gd name="T33" fmla="*/ 2147483647 h 278"/>
              <a:gd name="T34" fmla="*/ 2147483647 w 1044"/>
              <a:gd name="T35" fmla="*/ 2147483647 h 278"/>
              <a:gd name="T36" fmla="*/ 2147483647 w 1044"/>
              <a:gd name="T37" fmla="*/ 2147483647 h 278"/>
              <a:gd name="T38" fmla="*/ 2147483647 w 1044"/>
              <a:gd name="T39" fmla="*/ 2147483647 h 278"/>
              <a:gd name="T40" fmla="*/ 2147483647 w 1044"/>
              <a:gd name="T41" fmla="*/ 2147483647 h 278"/>
              <a:gd name="T42" fmla="*/ 2147483647 w 1044"/>
              <a:gd name="T43" fmla="*/ 2147483647 h 278"/>
              <a:gd name="T44" fmla="*/ 2147483647 w 1044"/>
              <a:gd name="T45" fmla="*/ 2147483647 h 278"/>
              <a:gd name="T46" fmla="*/ 2147483647 w 1044"/>
              <a:gd name="T47" fmla="*/ 2147483647 h 278"/>
              <a:gd name="T48" fmla="*/ 2147483647 w 1044"/>
              <a:gd name="T49" fmla="*/ 2147483647 h 278"/>
              <a:gd name="T50" fmla="*/ 2147483647 w 1044"/>
              <a:gd name="T51" fmla="*/ 2147483647 h 278"/>
              <a:gd name="T52" fmla="*/ 2147483647 w 1044"/>
              <a:gd name="T53" fmla="*/ 2147483647 h 278"/>
              <a:gd name="T54" fmla="*/ 2147483647 w 1044"/>
              <a:gd name="T55" fmla="*/ 2147483647 h 278"/>
              <a:gd name="T56" fmla="*/ 2147483647 w 1044"/>
              <a:gd name="T57" fmla="*/ 2147483647 h 278"/>
              <a:gd name="T58" fmla="*/ 2147483647 w 1044"/>
              <a:gd name="T59" fmla="*/ 2147483647 h 278"/>
              <a:gd name="T60" fmla="*/ 2147483647 w 1044"/>
              <a:gd name="T61" fmla="*/ 2147483647 h 278"/>
              <a:gd name="T62" fmla="*/ 0 w 1044"/>
              <a:gd name="T63" fmla="*/ 2147483647 h 278"/>
              <a:gd name="T64" fmla="*/ 0 w 1044"/>
              <a:gd name="T65" fmla="*/ 2147483647 h 278"/>
              <a:gd name="T66" fmla="*/ 2147483647 w 1044"/>
              <a:gd name="T67" fmla="*/ 2147483647 h 278"/>
              <a:gd name="T68" fmla="*/ 2147483647 w 1044"/>
              <a:gd name="T69" fmla="*/ 2147483647 h 278"/>
              <a:gd name="T70" fmla="*/ 2147483647 w 1044"/>
              <a:gd name="T71" fmla="*/ 2147483647 h 278"/>
              <a:gd name="T72" fmla="*/ 2147483647 w 1044"/>
              <a:gd name="T73" fmla="*/ 2147483647 h 278"/>
              <a:gd name="T74" fmla="*/ 2147483647 w 1044"/>
              <a:gd name="T75" fmla="*/ 2147483647 h 278"/>
              <a:gd name="T76" fmla="*/ 2147483647 w 1044"/>
              <a:gd name="T77" fmla="*/ 2147483647 h 278"/>
              <a:gd name="T78" fmla="*/ 2147483647 w 1044"/>
              <a:gd name="T79" fmla="*/ 2147483647 h 278"/>
              <a:gd name="T80" fmla="*/ 2147483647 w 1044"/>
              <a:gd name="T81" fmla="*/ 2147483647 h 27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44"/>
              <a:gd name="T124" fmla="*/ 0 h 278"/>
              <a:gd name="T125" fmla="*/ 1044 w 1044"/>
              <a:gd name="T126" fmla="*/ 278 h 27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44" h="278">
                <a:moveTo>
                  <a:pt x="433" y="101"/>
                </a:moveTo>
                <a:lnTo>
                  <a:pt x="484" y="88"/>
                </a:lnTo>
                <a:lnTo>
                  <a:pt x="535" y="76"/>
                </a:lnTo>
                <a:lnTo>
                  <a:pt x="573" y="63"/>
                </a:lnTo>
                <a:lnTo>
                  <a:pt x="624" y="63"/>
                </a:lnTo>
                <a:lnTo>
                  <a:pt x="662" y="50"/>
                </a:lnTo>
                <a:lnTo>
                  <a:pt x="700" y="38"/>
                </a:lnTo>
                <a:lnTo>
                  <a:pt x="738" y="38"/>
                </a:lnTo>
                <a:lnTo>
                  <a:pt x="764" y="25"/>
                </a:lnTo>
                <a:lnTo>
                  <a:pt x="789" y="25"/>
                </a:lnTo>
                <a:lnTo>
                  <a:pt x="815" y="12"/>
                </a:lnTo>
                <a:lnTo>
                  <a:pt x="840" y="12"/>
                </a:lnTo>
                <a:lnTo>
                  <a:pt x="865" y="12"/>
                </a:lnTo>
                <a:lnTo>
                  <a:pt x="878" y="0"/>
                </a:lnTo>
                <a:lnTo>
                  <a:pt x="891" y="0"/>
                </a:lnTo>
                <a:lnTo>
                  <a:pt x="904" y="0"/>
                </a:lnTo>
                <a:lnTo>
                  <a:pt x="929" y="0"/>
                </a:lnTo>
                <a:lnTo>
                  <a:pt x="954" y="0"/>
                </a:lnTo>
                <a:lnTo>
                  <a:pt x="980" y="12"/>
                </a:lnTo>
                <a:lnTo>
                  <a:pt x="993" y="12"/>
                </a:lnTo>
                <a:lnTo>
                  <a:pt x="1018" y="25"/>
                </a:lnTo>
                <a:lnTo>
                  <a:pt x="1031" y="38"/>
                </a:lnTo>
                <a:lnTo>
                  <a:pt x="1044" y="50"/>
                </a:lnTo>
                <a:lnTo>
                  <a:pt x="1044" y="63"/>
                </a:lnTo>
                <a:lnTo>
                  <a:pt x="1031" y="63"/>
                </a:lnTo>
                <a:lnTo>
                  <a:pt x="1031" y="76"/>
                </a:lnTo>
                <a:lnTo>
                  <a:pt x="1018" y="76"/>
                </a:lnTo>
                <a:lnTo>
                  <a:pt x="993" y="88"/>
                </a:lnTo>
                <a:lnTo>
                  <a:pt x="980" y="88"/>
                </a:lnTo>
                <a:lnTo>
                  <a:pt x="954" y="101"/>
                </a:lnTo>
                <a:lnTo>
                  <a:pt x="929" y="114"/>
                </a:lnTo>
                <a:lnTo>
                  <a:pt x="891" y="114"/>
                </a:lnTo>
                <a:lnTo>
                  <a:pt x="865" y="126"/>
                </a:lnTo>
                <a:lnTo>
                  <a:pt x="827" y="139"/>
                </a:lnTo>
                <a:lnTo>
                  <a:pt x="776" y="139"/>
                </a:lnTo>
                <a:lnTo>
                  <a:pt x="738" y="152"/>
                </a:lnTo>
                <a:lnTo>
                  <a:pt x="687" y="164"/>
                </a:lnTo>
                <a:lnTo>
                  <a:pt x="636" y="177"/>
                </a:lnTo>
                <a:lnTo>
                  <a:pt x="586" y="190"/>
                </a:lnTo>
                <a:lnTo>
                  <a:pt x="535" y="190"/>
                </a:lnTo>
                <a:lnTo>
                  <a:pt x="484" y="202"/>
                </a:lnTo>
                <a:lnTo>
                  <a:pt x="433" y="215"/>
                </a:lnTo>
                <a:lnTo>
                  <a:pt x="382" y="228"/>
                </a:lnTo>
                <a:lnTo>
                  <a:pt x="344" y="228"/>
                </a:lnTo>
                <a:lnTo>
                  <a:pt x="306" y="240"/>
                </a:lnTo>
                <a:lnTo>
                  <a:pt x="267" y="240"/>
                </a:lnTo>
                <a:lnTo>
                  <a:pt x="242" y="253"/>
                </a:lnTo>
                <a:lnTo>
                  <a:pt x="217" y="253"/>
                </a:lnTo>
                <a:lnTo>
                  <a:pt x="191" y="266"/>
                </a:lnTo>
                <a:lnTo>
                  <a:pt x="166" y="266"/>
                </a:lnTo>
                <a:lnTo>
                  <a:pt x="153" y="266"/>
                </a:lnTo>
                <a:lnTo>
                  <a:pt x="140" y="266"/>
                </a:lnTo>
                <a:lnTo>
                  <a:pt x="128" y="278"/>
                </a:lnTo>
                <a:lnTo>
                  <a:pt x="115" y="278"/>
                </a:lnTo>
                <a:lnTo>
                  <a:pt x="102" y="278"/>
                </a:lnTo>
                <a:lnTo>
                  <a:pt x="89" y="266"/>
                </a:lnTo>
                <a:lnTo>
                  <a:pt x="77" y="266"/>
                </a:lnTo>
                <a:lnTo>
                  <a:pt x="51" y="253"/>
                </a:lnTo>
                <a:lnTo>
                  <a:pt x="26" y="240"/>
                </a:lnTo>
                <a:lnTo>
                  <a:pt x="13" y="240"/>
                </a:lnTo>
                <a:lnTo>
                  <a:pt x="0" y="228"/>
                </a:lnTo>
                <a:lnTo>
                  <a:pt x="0" y="215"/>
                </a:lnTo>
                <a:lnTo>
                  <a:pt x="13" y="215"/>
                </a:lnTo>
                <a:lnTo>
                  <a:pt x="26" y="202"/>
                </a:lnTo>
                <a:lnTo>
                  <a:pt x="51" y="202"/>
                </a:lnTo>
                <a:lnTo>
                  <a:pt x="64" y="190"/>
                </a:lnTo>
                <a:lnTo>
                  <a:pt x="89" y="190"/>
                </a:lnTo>
                <a:lnTo>
                  <a:pt x="115" y="177"/>
                </a:lnTo>
                <a:lnTo>
                  <a:pt x="140" y="177"/>
                </a:lnTo>
                <a:lnTo>
                  <a:pt x="166" y="164"/>
                </a:lnTo>
                <a:lnTo>
                  <a:pt x="204" y="164"/>
                </a:lnTo>
                <a:lnTo>
                  <a:pt x="242" y="152"/>
                </a:lnTo>
                <a:lnTo>
                  <a:pt x="280" y="139"/>
                </a:lnTo>
                <a:lnTo>
                  <a:pt x="331" y="126"/>
                </a:lnTo>
                <a:lnTo>
                  <a:pt x="382" y="114"/>
                </a:lnTo>
                <a:lnTo>
                  <a:pt x="433" y="10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6" name="Freeform 36"/>
          <p:cNvSpPr/>
          <p:nvPr/>
        </p:nvSpPr>
        <p:spPr bwMode="auto">
          <a:xfrm>
            <a:off x="6618288" y="2189163"/>
            <a:ext cx="711200" cy="434975"/>
          </a:xfrm>
          <a:custGeom>
            <a:avLst/>
            <a:gdLst>
              <a:gd name="T0" fmla="*/ 2147483647 w 1120"/>
              <a:gd name="T1" fmla="*/ 2147483647 h 685"/>
              <a:gd name="T2" fmla="*/ 2147483647 w 1120"/>
              <a:gd name="T3" fmla="*/ 2147483647 h 685"/>
              <a:gd name="T4" fmla="*/ 2147483647 w 1120"/>
              <a:gd name="T5" fmla="*/ 2147483647 h 685"/>
              <a:gd name="T6" fmla="*/ 2147483647 w 1120"/>
              <a:gd name="T7" fmla="*/ 2147483647 h 685"/>
              <a:gd name="T8" fmla="*/ 2147483647 w 1120"/>
              <a:gd name="T9" fmla="*/ 2147483647 h 685"/>
              <a:gd name="T10" fmla="*/ 2147483647 w 1120"/>
              <a:gd name="T11" fmla="*/ 2147483647 h 685"/>
              <a:gd name="T12" fmla="*/ 2147483647 w 1120"/>
              <a:gd name="T13" fmla="*/ 2147483647 h 685"/>
              <a:gd name="T14" fmla="*/ 2147483647 w 1120"/>
              <a:gd name="T15" fmla="*/ 2147483647 h 685"/>
              <a:gd name="T16" fmla="*/ 2147483647 w 1120"/>
              <a:gd name="T17" fmla="*/ 2147483647 h 685"/>
              <a:gd name="T18" fmla="*/ 2147483647 w 1120"/>
              <a:gd name="T19" fmla="*/ 2147483647 h 685"/>
              <a:gd name="T20" fmla="*/ 2147483647 w 1120"/>
              <a:gd name="T21" fmla="*/ 2147483647 h 685"/>
              <a:gd name="T22" fmla="*/ 2147483647 w 1120"/>
              <a:gd name="T23" fmla="*/ 2147483647 h 685"/>
              <a:gd name="T24" fmla="*/ 2147483647 w 1120"/>
              <a:gd name="T25" fmla="*/ 2147483647 h 685"/>
              <a:gd name="T26" fmla="*/ 2147483647 w 1120"/>
              <a:gd name="T27" fmla="*/ 2147483647 h 685"/>
              <a:gd name="T28" fmla="*/ 2147483647 w 1120"/>
              <a:gd name="T29" fmla="*/ 2147483647 h 685"/>
              <a:gd name="T30" fmla="*/ 2147483647 w 1120"/>
              <a:gd name="T31" fmla="*/ 2147483647 h 685"/>
              <a:gd name="T32" fmla="*/ 2147483647 w 1120"/>
              <a:gd name="T33" fmla="*/ 2147483647 h 685"/>
              <a:gd name="T34" fmla="*/ 2147483647 w 1120"/>
              <a:gd name="T35" fmla="*/ 2147483647 h 685"/>
              <a:gd name="T36" fmla="*/ 2147483647 w 1120"/>
              <a:gd name="T37" fmla="*/ 2147483647 h 685"/>
              <a:gd name="T38" fmla="*/ 2147483647 w 1120"/>
              <a:gd name="T39" fmla="*/ 2147483647 h 685"/>
              <a:gd name="T40" fmla="*/ 2147483647 w 1120"/>
              <a:gd name="T41" fmla="*/ 2147483647 h 685"/>
              <a:gd name="T42" fmla="*/ 2147483647 w 1120"/>
              <a:gd name="T43" fmla="*/ 2147483647 h 685"/>
              <a:gd name="T44" fmla="*/ 2147483647 w 1120"/>
              <a:gd name="T45" fmla="*/ 2147483647 h 685"/>
              <a:gd name="T46" fmla="*/ 2147483647 w 1120"/>
              <a:gd name="T47" fmla="*/ 2147483647 h 685"/>
              <a:gd name="T48" fmla="*/ 2147483647 w 1120"/>
              <a:gd name="T49" fmla="*/ 2147483647 h 685"/>
              <a:gd name="T50" fmla="*/ 2147483647 w 1120"/>
              <a:gd name="T51" fmla="*/ 2147483647 h 685"/>
              <a:gd name="T52" fmla="*/ 2147483647 w 1120"/>
              <a:gd name="T53" fmla="*/ 2147483647 h 685"/>
              <a:gd name="T54" fmla="*/ 2147483647 w 1120"/>
              <a:gd name="T55" fmla="*/ 2147483647 h 685"/>
              <a:gd name="T56" fmla="*/ 2147483647 w 1120"/>
              <a:gd name="T57" fmla="*/ 2147483647 h 685"/>
              <a:gd name="T58" fmla="*/ 2147483647 w 1120"/>
              <a:gd name="T59" fmla="*/ 2147483647 h 685"/>
              <a:gd name="T60" fmla="*/ 2147483647 w 1120"/>
              <a:gd name="T61" fmla="*/ 2147483647 h 685"/>
              <a:gd name="T62" fmla="*/ 2147483647 w 1120"/>
              <a:gd name="T63" fmla="*/ 2147483647 h 685"/>
              <a:gd name="T64" fmla="*/ 2147483647 w 1120"/>
              <a:gd name="T65" fmla="*/ 2147483647 h 685"/>
              <a:gd name="T66" fmla="*/ 2147483647 w 1120"/>
              <a:gd name="T67" fmla="*/ 2147483647 h 685"/>
              <a:gd name="T68" fmla="*/ 2147483647 w 1120"/>
              <a:gd name="T69" fmla="*/ 2147483647 h 685"/>
              <a:gd name="T70" fmla="*/ 2147483647 w 1120"/>
              <a:gd name="T71" fmla="*/ 2147483647 h 685"/>
              <a:gd name="T72" fmla="*/ 2147483647 w 1120"/>
              <a:gd name="T73" fmla="*/ 2147483647 h 685"/>
              <a:gd name="T74" fmla="*/ 2147483647 w 1120"/>
              <a:gd name="T75" fmla="*/ 2147483647 h 685"/>
              <a:gd name="T76" fmla="*/ 2147483647 w 1120"/>
              <a:gd name="T77" fmla="*/ 2147483647 h 685"/>
              <a:gd name="T78" fmla="*/ 2147483647 w 1120"/>
              <a:gd name="T79" fmla="*/ 2147483647 h 685"/>
              <a:gd name="T80" fmla="*/ 2147483647 w 1120"/>
              <a:gd name="T81" fmla="*/ 2147483647 h 685"/>
              <a:gd name="T82" fmla="*/ 2147483647 w 1120"/>
              <a:gd name="T83" fmla="*/ 2147483647 h 685"/>
              <a:gd name="T84" fmla="*/ 2147483647 w 1120"/>
              <a:gd name="T85" fmla="*/ 2147483647 h 685"/>
              <a:gd name="T86" fmla="*/ 2147483647 w 1120"/>
              <a:gd name="T87" fmla="*/ 2147483647 h 685"/>
              <a:gd name="T88" fmla="*/ 2147483647 w 1120"/>
              <a:gd name="T89" fmla="*/ 2147483647 h 685"/>
              <a:gd name="T90" fmla="*/ 2147483647 w 1120"/>
              <a:gd name="T91" fmla="*/ 2147483647 h 685"/>
              <a:gd name="T92" fmla="*/ 2147483647 w 1120"/>
              <a:gd name="T93" fmla="*/ 0 h 685"/>
              <a:gd name="T94" fmla="*/ 2147483647 w 1120"/>
              <a:gd name="T95" fmla="*/ 0 h 685"/>
              <a:gd name="T96" fmla="*/ 2147483647 w 1120"/>
              <a:gd name="T97" fmla="*/ 0 h 685"/>
              <a:gd name="T98" fmla="*/ 2147483647 w 1120"/>
              <a:gd name="T99" fmla="*/ 2147483647 h 685"/>
              <a:gd name="T100" fmla="*/ 2147483647 w 1120"/>
              <a:gd name="T101" fmla="*/ 2147483647 h 685"/>
              <a:gd name="T102" fmla="*/ 2147483647 w 1120"/>
              <a:gd name="T103" fmla="*/ 2147483647 h 685"/>
              <a:gd name="T104" fmla="*/ 2147483647 w 1120"/>
              <a:gd name="T105" fmla="*/ 2147483647 h 685"/>
              <a:gd name="T106" fmla="*/ 2147483647 w 1120"/>
              <a:gd name="T107" fmla="*/ 2147483647 h 685"/>
              <a:gd name="T108" fmla="*/ 2147483647 w 1120"/>
              <a:gd name="T109" fmla="*/ 2147483647 h 685"/>
              <a:gd name="T110" fmla="*/ 2147483647 w 1120"/>
              <a:gd name="T111" fmla="*/ 2147483647 h 685"/>
              <a:gd name="T112" fmla="*/ 2147483647 w 1120"/>
              <a:gd name="T113" fmla="*/ 2147483647 h 685"/>
              <a:gd name="T114" fmla="*/ 2147483647 w 1120"/>
              <a:gd name="T115" fmla="*/ 2147483647 h 685"/>
              <a:gd name="T116" fmla="*/ 2147483647 w 1120"/>
              <a:gd name="T117" fmla="*/ 2147483647 h 685"/>
              <a:gd name="T118" fmla="*/ 2147483647 w 1120"/>
              <a:gd name="T119" fmla="*/ 2147483647 h 685"/>
              <a:gd name="T120" fmla="*/ 2147483647 w 1120"/>
              <a:gd name="T121" fmla="*/ 2147483647 h 685"/>
              <a:gd name="T122" fmla="*/ 2147483647 w 1120"/>
              <a:gd name="T123" fmla="*/ 2147483647 h 68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20"/>
              <a:gd name="T187" fmla="*/ 0 h 685"/>
              <a:gd name="T188" fmla="*/ 1120 w 1120"/>
              <a:gd name="T189" fmla="*/ 685 h 68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20" h="685">
                <a:moveTo>
                  <a:pt x="1018" y="330"/>
                </a:moveTo>
                <a:lnTo>
                  <a:pt x="1018" y="355"/>
                </a:lnTo>
                <a:lnTo>
                  <a:pt x="1005" y="393"/>
                </a:lnTo>
                <a:lnTo>
                  <a:pt x="1005" y="431"/>
                </a:lnTo>
                <a:lnTo>
                  <a:pt x="1005" y="469"/>
                </a:lnTo>
                <a:lnTo>
                  <a:pt x="993" y="520"/>
                </a:lnTo>
                <a:lnTo>
                  <a:pt x="993" y="571"/>
                </a:lnTo>
                <a:lnTo>
                  <a:pt x="993" y="621"/>
                </a:lnTo>
                <a:lnTo>
                  <a:pt x="980" y="685"/>
                </a:lnTo>
                <a:lnTo>
                  <a:pt x="865" y="685"/>
                </a:lnTo>
                <a:lnTo>
                  <a:pt x="865" y="621"/>
                </a:lnTo>
                <a:lnTo>
                  <a:pt x="878" y="558"/>
                </a:lnTo>
                <a:lnTo>
                  <a:pt x="878" y="507"/>
                </a:lnTo>
                <a:lnTo>
                  <a:pt x="891" y="456"/>
                </a:lnTo>
                <a:lnTo>
                  <a:pt x="891" y="418"/>
                </a:lnTo>
                <a:lnTo>
                  <a:pt x="891" y="368"/>
                </a:lnTo>
                <a:lnTo>
                  <a:pt x="904" y="330"/>
                </a:lnTo>
                <a:lnTo>
                  <a:pt x="904" y="304"/>
                </a:lnTo>
                <a:lnTo>
                  <a:pt x="904" y="266"/>
                </a:lnTo>
                <a:lnTo>
                  <a:pt x="904" y="241"/>
                </a:lnTo>
                <a:lnTo>
                  <a:pt x="904" y="216"/>
                </a:lnTo>
                <a:lnTo>
                  <a:pt x="916" y="203"/>
                </a:lnTo>
                <a:lnTo>
                  <a:pt x="916" y="178"/>
                </a:lnTo>
                <a:lnTo>
                  <a:pt x="916" y="165"/>
                </a:lnTo>
                <a:lnTo>
                  <a:pt x="904" y="165"/>
                </a:lnTo>
                <a:lnTo>
                  <a:pt x="904" y="152"/>
                </a:lnTo>
                <a:lnTo>
                  <a:pt x="891" y="140"/>
                </a:lnTo>
                <a:lnTo>
                  <a:pt x="878" y="140"/>
                </a:lnTo>
                <a:lnTo>
                  <a:pt x="865" y="140"/>
                </a:lnTo>
                <a:lnTo>
                  <a:pt x="853" y="140"/>
                </a:lnTo>
                <a:lnTo>
                  <a:pt x="840" y="140"/>
                </a:lnTo>
                <a:lnTo>
                  <a:pt x="827" y="140"/>
                </a:lnTo>
                <a:lnTo>
                  <a:pt x="815" y="140"/>
                </a:lnTo>
                <a:lnTo>
                  <a:pt x="789" y="140"/>
                </a:lnTo>
                <a:lnTo>
                  <a:pt x="776" y="152"/>
                </a:lnTo>
                <a:lnTo>
                  <a:pt x="751" y="152"/>
                </a:lnTo>
                <a:lnTo>
                  <a:pt x="725" y="152"/>
                </a:lnTo>
                <a:lnTo>
                  <a:pt x="687" y="165"/>
                </a:lnTo>
                <a:lnTo>
                  <a:pt x="662" y="165"/>
                </a:lnTo>
                <a:lnTo>
                  <a:pt x="624" y="178"/>
                </a:lnTo>
                <a:lnTo>
                  <a:pt x="598" y="178"/>
                </a:lnTo>
                <a:lnTo>
                  <a:pt x="560" y="190"/>
                </a:lnTo>
                <a:lnTo>
                  <a:pt x="509" y="190"/>
                </a:lnTo>
                <a:lnTo>
                  <a:pt x="471" y="203"/>
                </a:lnTo>
                <a:lnTo>
                  <a:pt x="433" y="216"/>
                </a:lnTo>
                <a:lnTo>
                  <a:pt x="382" y="216"/>
                </a:lnTo>
                <a:lnTo>
                  <a:pt x="344" y="228"/>
                </a:lnTo>
                <a:lnTo>
                  <a:pt x="306" y="228"/>
                </a:lnTo>
                <a:lnTo>
                  <a:pt x="280" y="241"/>
                </a:lnTo>
                <a:lnTo>
                  <a:pt x="242" y="241"/>
                </a:lnTo>
                <a:lnTo>
                  <a:pt x="217" y="254"/>
                </a:lnTo>
                <a:lnTo>
                  <a:pt x="191" y="254"/>
                </a:lnTo>
                <a:lnTo>
                  <a:pt x="166" y="254"/>
                </a:lnTo>
                <a:lnTo>
                  <a:pt x="140" y="254"/>
                </a:lnTo>
                <a:lnTo>
                  <a:pt x="128" y="266"/>
                </a:lnTo>
                <a:lnTo>
                  <a:pt x="115" y="266"/>
                </a:lnTo>
                <a:lnTo>
                  <a:pt x="102" y="266"/>
                </a:lnTo>
                <a:lnTo>
                  <a:pt x="89" y="266"/>
                </a:lnTo>
                <a:lnTo>
                  <a:pt x="77" y="254"/>
                </a:lnTo>
                <a:lnTo>
                  <a:pt x="64" y="254"/>
                </a:lnTo>
                <a:lnTo>
                  <a:pt x="51" y="254"/>
                </a:lnTo>
                <a:lnTo>
                  <a:pt x="26" y="241"/>
                </a:lnTo>
                <a:lnTo>
                  <a:pt x="13" y="228"/>
                </a:lnTo>
                <a:lnTo>
                  <a:pt x="13" y="216"/>
                </a:lnTo>
                <a:lnTo>
                  <a:pt x="0" y="203"/>
                </a:lnTo>
                <a:lnTo>
                  <a:pt x="13" y="203"/>
                </a:lnTo>
                <a:lnTo>
                  <a:pt x="13" y="190"/>
                </a:lnTo>
                <a:lnTo>
                  <a:pt x="26" y="190"/>
                </a:lnTo>
                <a:lnTo>
                  <a:pt x="38" y="178"/>
                </a:lnTo>
                <a:lnTo>
                  <a:pt x="51" y="178"/>
                </a:lnTo>
                <a:lnTo>
                  <a:pt x="64" y="165"/>
                </a:lnTo>
                <a:lnTo>
                  <a:pt x="89" y="165"/>
                </a:lnTo>
                <a:lnTo>
                  <a:pt x="115" y="165"/>
                </a:lnTo>
                <a:lnTo>
                  <a:pt x="153" y="152"/>
                </a:lnTo>
                <a:lnTo>
                  <a:pt x="178" y="152"/>
                </a:lnTo>
                <a:lnTo>
                  <a:pt x="217" y="140"/>
                </a:lnTo>
                <a:lnTo>
                  <a:pt x="255" y="140"/>
                </a:lnTo>
                <a:lnTo>
                  <a:pt x="293" y="127"/>
                </a:lnTo>
                <a:lnTo>
                  <a:pt x="344" y="127"/>
                </a:lnTo>
                <a:lnTo>
                  <a:pt x="509" y="89"/>
                </a:lnTo>
                <a:lnTo>
                  <a:pt x="586" y="76"/>
                </a:lnTo>
                <a:lnTo>
                  <a:pt x="662" y="64"/>
                </a:lnTo>
                <a:lnTo>
                  <a:pt x="700" y="64"/>
                </a:lnTo>
                <a:lnTo>
                  <a:pt x="725" y="51"/>
                </a:lnTo>
                <a:lnTo>
                  <a:pt x="764" y="51"/>
                </a:lnTo>
                <a:lnTo>
                  <a:pt x="789" y="38"/>
                </a:lnTo>
                <a:lnTo>
                  <a:pt x="802" y="38"/>
                </a:lnTo>
                <a:lnTo>
                  <a:pt x="827" y="38"/>
                </a:lnTo>
                <a:lnTo>
                  <a:pt x="840" y="26"/>
                </a:lnTo>
                <a:lnTo>
                  <a:pt x="853" y="13"/>
                </a:lnTo>
                <a:lnTo>
                  <a:pt x="865" y="0"/>
                </a:lnTo>
                <a:lnTo>
                  <a:pt x="878" y="0"/>
                </a:lnTo>
                <a:lnTo>
                  <a:pt x="891" y="0"/>
                </a:lnTo>
                <a:lnTo>
                  <a:pt x="904" y="0"/>
                </a:lnTo>
                <a:lnTo>
                  <a:pt x="916" y="0"/>
                </a:lnTo>
                <a:lnTo>
                  <a:pt x="929" y="13"/>
                </a:lnTo>
                <a:lnTo>
                  <a:pt x="942" y="13"/>
                </a:lnTo>
                <a:lnTo>
                  <a:pt x="967" y="26"/>
                </a:lnTo>
                <a:lnTo>
                  <a:pt x="980" y="38"/>
                </a:lnTo>
                <a:lnTo>
                  <a:pt x="1005" y="38"/>
                </a:lnTo>
                <a:lnTo>
                  <a:pt x="1031" y="51"/>
                </a:lnTo>
                <a:lnTo>
                  <a:pt x="1056" y="64"/>
                </a:lnTo>
                <a:lnTo>
                  <a:pt x="1069" y="76"/>
                </a:lnTo>
                <a:lnTo>
                  <a:pt x="1082" y="89"/>
                </a:lnTo>
                <a:lnTo>
                  <a:pt x="1094" y="102"/>
                </a:lnTo>
                <a:lnTo>
                  <a:pt x="1107" y="114"/>
                </a:lnTo>
                <a:lnTo>
                  <a:pt x="1120" y="114"/>
                </a:lnTo>
                <a:lnTo>
                  <a:pt x="1120" y="127"/>
                </a:lnTo>
                <a:lnTo>
                  <a:pt x="1120" y="140"/>
                </a:lnTo>
                <a:lnTo>
                  <a:pt x="1107" y="152"/>
                </a:lnTo>
                <a:lnTo>
                  <a:pt x="1107" y="165"/>
                </a:lnTo>
                <a:lnTo>
                  <a:pt x="1082" y="165"/>
                </a:lnTo>
                <a:lnTo>
                  <a:pt x="1082" y="178"/>
                </a:lnTo>
                <a:lnTo>
                  <a:pt x="1069" y="190"/>
                </a:lnTo>
                <a:lnTo>
                  <a:pt x="1056" y="203"/>
                </a:lnTo>
                <a:lnTo>
                  <a:pt x="1056" y="228"/>
                </a:lnTo>
                <a:lnTo>
                  <a:pt x="1044" y="254"/>
                </a:lnTo>
                <a:lnTo>
                  <a:pt x="1031" y="266"/>
                </a:lnTo>
                <a:lnTo>
                  <a:pt x="1031" y="304"/>
                </a:lnTo>
                <a:lnTo>
                  <a:pt x="1018" y="33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7" name="Freeform 37"/>
          <p:cNvSpPr/>
          <p:nvPr/>
        </p:nvSpPr>
        <p:spPr bwMode="auto">
          <a:xfrm>
            <a:off x="6561138" y="2590800"/>
            <a:ext cx="727075" cy="146050"/>
          </a:xfrm>
          <a:custGeom>
            <a:avLst/>
            <a:gdLst>
              <a:gd name="T0" fmla="*/ 2147483647 w 1145"/>
              <a:gd name="T1" fmla="*/ 2147483647 h 228"/>
              <a:gd name="T2" fmla="*/ 2147483647 w 1145"/>
              <a:gd name="T3" fmla="*/ 2147483647 h 228"/>
              <a:gd name="T4" fmla="*/ 2147483647 w 1145"/>
              <a:gd name="T5" fmla="*/ 2147483647 h 228"/>
              <a:gd name="T6" fmla="*/ 2147483647 w 1145"/>
              <a:gd name="T7" fmla="*/ 2147483647 h 228"/>
              <a:gd name="T8" fmla="*/ 2147483647 w 1145"/>
              <a:gd name="T9" fmla="*/ 2147483647 h 228"/>
              <a:gd name="T10" fmla="*/ 2147483647 w 1145"/>
              <a:gd name="T11" fmla="*/ 2147483647 h 228"/>
              <a:gd name="T12" fmla="*/ 2147483647 w 1145"/>
              <a:gd name="T13" fmla="*/ 2147483647 h 228"/>
              <a:gd name="T14" fmla="*/ 2147483647 w 1145"/>
              <a:gd name="T15" fmla="*/ 2147483647 h 228"/>
              <a:gd name="T16" fmla="*/ 2147483647 w 1145"/>
              <a:gd name="T17" fmla="*/ 2147483647 h 228"/>
              <a:gd name="T18" fmla="*/ 2147483647 w 1145"/>
              <a:gd name="T19" fmla="*/ 2147483647 h 228"/>
              <a:gd name="T20" fmla="*/ 2147483647 w 1145"/>
              <a:gd name="T21" fmla="*/ 2147483647 h 228"/>
              <a:gd name="T22" fmla="*/ 2147483647 w 1145"/>
              <a:gd name="T23" fmla="*/ 2147483647 h 228"/>
              <a:gd name="T24" fmla="*/ 2147483647 w 1145"/>
              <a:gd name="T25" fmla="*/ 2147483647 h 228"/>
              <a:gd name="T26" fmla="*/ 2147483647 w 1145"/>
              <a:gd name="T27" fmla="*/ 2147483647 h 228"/>
              <a:gd name="T28" fmla="*/ 2147483647 w 1145"/>
              <a:gd name="T29" fmla="*/ 2147483647 h 228"/>
              <a:gd name="T30" fmla="*/ 2147483647 w 1145"/>
              <a:gd name="T31" fmla="*/ 2147483647 h 228"/>
              <a:gd name="T32" fmla="*/ 2147483647 w 1145"/>
              <a:gd name="T33" fmla="*/ 2147483647 h 228"/>
              <a:gd name="T34" fmla="*/ 2147483647 w 1145"/>
              <a:gd name="T35" fmla="*/ 2147483647 h 228"/>
              <a:gd name="T36" fmla="*/ 2147483647 w 1145"/>
              <a:gd name="T37" fmla="*/ 2147483647 h 228"/>
              <a:gd name="T38" fmla="*/ 2147483647 w 1145"/>
              <a:gd name="T39" fmla="*/ 2147483647 h 228"/>
              <a:gd name="T40" fmla="*/ 2147483647 w 1145"/>
              <a:gd name="T41" fmla="*/ 2147483647 h 228"/>
              <a:gd name="T42" fmla="*/ 0 w 1145"/>
              <a:gd name="T43" fmla="*/ 2147483647 h 228"/>
              <a:gd name="T44" fmla="*/ 0 w 1145"/>
              <a:gd name="T45" fmla="*/ 2147483647 h 228"/>
              <a:gd name="T46" fmla="*/ 2147483647 w 1145"/>
              <a:gd name="T47" fmla="*/ 2147483647 h 228"/>
              <a:gd name="T48" fmla="*/ 2147483647 w 1145"/>
              <a:gd name="T49" fmla="*/ 2147483647 h 228"/>
              <a:gd name="T50" fmla="*/ 2147483647 w 1145"/>
              <a:gd name="T51" fmla="*/ 2147483647 h 228"/>
              <a:gd name="T52" fmla="*/ 2147483647 w 1145"/>
              <a:gd name="T53" fmla="*/ 2147483647 h 228"/>
              <a:gd name="T54" fmla="*/ 2147483647 w 1145"/>
              <a:gd name="T55" fmla="*/ 2147483647 h 228"/>
              <a:gd name="T56" fmla="*/ 2147483647 w 1145"/>
              <a:gd name="T57" fmla="*/ 2147483647 h 228"/>
              <a:gd name="T58" fmla="*/ 2147483647 w 1145"/>
              <a:gd name="T59" fmla="*/ 2147483647 h 228"/>
              <a:gd name="T60" fmla="*/ 2147483647 w 1145"/>
              <a:gd name="T61" fmla="*/ 2147483647 h 228"/>
              <a:gd name="T62" fmla="*/ 2147483647 w 1145"/>
              <a:gd name="T63" fmla="*/ 2147483647 h 228"/>
              <a:gd name="T64" fmla="*/ 2147483647 w 1145"/>
              <a:gd name="T65" fmla="*/ 2147483647 h 228"/>
              <a:gd name="T66" fmla="*/ 2147483647 w 1145"/>
              <a:gd name="T67" fmla="*/ 0 h 228"/>
              <a:gd name="T68" fmla="*/ 2147483647 w 1145"/>
              <a:gd name="T69" fmla="*/ 0 h 228"/>
              <a:gd name="T70" fmla="*/ 2147483647 w 1145"/>
              <a:gd name="T71" fmla="*/ 0 h 228"/>
              <a:gd name="T72" fmla="*/ 2147483647 w 1145"/>
              <a:gd name="T73" fmla="*/ 0 h 228"/>
              <a:gd name="T74" fmla="*/ 2147483647 w 1145"/>
              <a:gd name="T75" fmla="*/ 0 h 228"/>
              <a:gd name="T76" fmla="*/ 2147483647 w 1145"/>
              <a:gd name="T77" fmla="*/ 0 h 2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45"/>
              <a:gd name="T118" fmla="*/ 0 h 228"/>
              <a:gd name="T119" fmla="*/ 1145 w 1145"/>
              <a:gd name="T120" fmla="*/ 228 h 22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45" h="228">
                <a:moveTo>
                  <a:pt x="1069" y="0"/>
                </a:moveTo>
                <a:lnTo>
                  <a:pt x="1082" y="13"/>
                </a:lnTo>
                <a:lnTo>
                  <a:pt x="1107" y="25"/>
                </a:lnTo>
                <a:lnTo>
                  <a:pt x="1120" y="38"/>
                </a:lnTo>
                <a:lnTo>
                  <a:pt x="1133" y="51"/>
                </a:lnTo>
                <a:lnTo>
                  <a:pt x="1133" y="63"/>
                </a:lnTo>
                <a:lnTo>
                  <a:pt x="1145" y="76"/>
                </a:lnTo>
                <a:lnTo>
                  <a:pt x="1133" y="76"/>
                </a:lnTo>
                <a:lnTo>
                  <a:pt x="1133" y="89"/>
                </a:lnTo>
                <a:lnTo>
                  <a:pt x="1120" y="89"/>
                </a:lnTo>
                <a:lnTo>
                  <a:pt x="1107" y="101"/>
                </a:lnTo>
                <a:lnTo>
                  <a:pt x="1094" y="101"/>
                </a:lnTo>
                <a:lnTo>
                  <a:pt x="1069" y="101"/>
                </a:lnTo>
                <a:lnTo>
                  <a:pt x="1056" y="101"/>
                </a:lnTo>
                <a:lnTo>
                  <a:pt x="1031" y="101"/>
                </a:lnTo>
                <a:lnTo>
                  <a:pt x="1005" y="101"/>
                </a:lnTo>
                <a:lnTo>
                  <a:pt x="980" y="101"/>
                </a:lnTo>
                <a:lnTo>
                  <a:pt x="904" y="114"/>
                </a:lnTo>
                <a:lnTo>
                  <a:pt x="840" y="114"/>
                </a:lnTo>
                <a:lnTo>
                  <a:pt x="776" y="114"/>
                </a:lnTo>
                <a:lnTo>
                  <a:pt x="700" y="127"/>
                </a:lnTo>
                <a:lnTo>
                  <a:pt x="675" y="127"/>
                </a:lnTo>
                <a:lnTo>
                  <a:pt x="636" y="139"/>
                </a:lnTo>
                <a:lnTo>
                  <a:pt x="598" y="139"/>
                </a:lnTo>
                <a:lnTo>
                  <a:pt x="547" y="152"/>
                </a:lnTo>
                <a:lnTo>
                  <a:pt x="496" y="152"/>
                </a:lnTo>
                <a:lnTo>
                  <a:pt x="458" y="165"/>
                </a:lnTo>
                <a:lnTo>
                  <a:pt x="407" y="177"/>
                </a:lnTo>
                <a:lnTo>
                  <a:pt x="344" y="177"/>
                </a:lnTo>
                <a:lnTo>
                  <a:pt x="293" y="190"/>
                </a:lnTo>
                <a:lnTo>
                  <a:pt x="255" y="203"/>
                </a:lnTo>
                <a:lnTo>
                  <a:pt x="217" y="215"/>
                </a:lnTo>
                <a:lnTo>
                  <a:pt x="178" y="215"/>
                </a:lnTo>
                <a:lnTo>
                  <a:pt x="153" y="215"/>
                </a:lnTo>
                <a:lnTo>
                  <a:pt x="140" y="228"/>
                </a:lnTo>
                <a:lnTo>
                  <a:pt x="127" y="228"/>
                </a:lnTo>
                <a:lnTo>
                  <a:pt x="115" y="228"/>
                </a:lnTo>
                <a:lnTo>
                  <a:pt x="102" y="228"/>
                </a:lnTo>
                <a:lnTo>
                  <a:pt x="89" y="215"/>
                </a:lnTo>
                <a:lnTo>
                  <a:pt x="64" y="203"/>
                </a:lnTo>
                <a:lnTo>
                  <a:pt x="51" y="190"/>
                </a:lnTo>
                <a:lnTo>
                  <a:pt x="26" y="177"/>
                </a:lnTo>
                <a:lnTo>
                  <a:pt x="13" y="165"/>
                </a:lnTo>
                <a:lnTo>
                  <a:pt x="0" y="152"/>
                </a:lnTo>
                <a:lnTo>
                  <a:pt x="0" y="139"/>
                </a:lnTo>
                <a:lnTo>
                  <a:pt x="13" y="139"/>
                </a:lnTo>
                <a:lnTo>
                  <a:pt x="26" y="139"/>
                </a:lnTo>
                <a:lnTo>
                  <a:pt x="38" y="139"/>
                </a:lnTo>
                <a:lnTo>
                  <a:pt x="51" y="127"/>
                </a:lnTo>
                <a:lnTo>
                  <a:pt x="77" y="127"/>
                </a:lnTo>
                <a:lnTo>
                  <a:pt x="102" y="127"/>
                </a:lnTo>
                <a:lnTo>
                  <a:pt x="127" y="114"/>
                </a:lnTo>
                <a:lnTo>
                  <a:pt x="166" y="114"/>
                </a:lnTo>
                <a:lnTo>
                  <a:pt x="204" y="101"/>
                </a:lnTo>
                <a:lnTo>
                  <a:pt x="242" y="101"/>
                </a:lnTo>
                <a:lnTo>
                  <a:pt x="293" y="89"/>
                </a:lnTo>
                <a:lnTo>
                  <a:pt x="344" y="89"/>
                </a:lnTo>
                <a:lnTo>
                  <a:pt x="395" y="76"/>
                </a:lnTo>
                <a:lnTo>
                  <a:pt x="458" y="63"/>
                </a:lnTo>
                <a:lnTo>
                  <a:pt x="522" y="51"/>
                </a:lnTo>
                <a:lnTo>
                  <a:pt x="573" y="51"/>
                </a:lnTo>
                <a:lnTo>
                  <a:pt x="636" y="38"/>
                </a:lnTo>
                <a:lnTo>
                  <a:pt x="687" y="25"/>
                </a:lnTo>
                <a:lnTo>
                  <a:pt x="738" y="25"/>
                </a:lnTo>
                <a:lnTo>
                  <a:pt x="789" y="13"/>
                </a:lnTo>
                <a:lnTo>
                  <a:pt x="827" y="13"/>
                </a:lnTo>
                <a:lnTo>
                  <a:pt x="865" y="0"/>
                </a:lnTo>
                <a:lnTo>
                  <a:pt x="904" y="0"/>
                </a:lnTo>
                <a:lnTo>
                  <a:pt x="942" y="0"/>
                </a:lnTo>
                <a:lnTo>
                  <a:pt x="967" y="0"/>
                </a:lnTo>
                <a:lnTo>
                  <a:pt x="993" y="0"/>
                </a:lnTo>
                <a:lnTo>
                  <a:pt x="1005" y="0"/>
                </a:lnTo>
                <a:lnTo>
                  <a:pt x="1031" y="0"/>
                </a:lnTo>
                <a:lnTo>
                  <a:pt x="1043" y="0"/>
                </a:lnTo>
                <a:lnTo>
                  <a:pt x="1056" y="0"/>
                </a:lnTo>
                <a:lnTo>
                  <a:pt x="1069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8" name="Freeform 39"/>
          <p:cNvSpPr/>
          <p:nvPr/>
        </p:nvSpPr>
        <p:spPr bwMode="auto">
          <a:xfrm>
            <a:off x="6958013" y="1641475"/>
            <a:ext cx="290512" cy="354013"/>
          </a:xfrm>
          <a:custGeom>
            <a:avLst/>
            <a:gdLst>
              <a:gd name="T0" fmla="*/ 2147483647 w 458"/>
              <a:gd name="T1" fmla="*/ 2147483647 h 557"/>
              <a:gd name="T2" fmla="*/ 2147483647 w 458"/>
              <a:gd name="T3" fmla="*/ 2147483647 h 557"/>
              <a:gd name="T4" fmla="*/ 2147483647 w 458"/>
              <a:gd name="T5" fmla="*/ 2147483647 h 557"/>
              <a:gd name="T6" fmla="*/ 2147483647 w 458"/>
              <a:gd name="T7" fmla="*/ 2147483647 h 557"/>
              <a:gd name="T8" fmla="*/ 2147483647 w 458"/>
              <a:gd name="T9" fmla="*/ 2147483647 h 557"/>
              <a:gd name="T10" fmla="*/ 2147483647 w 458"/>
              <a:gd name="T11" fmla="*/ 2147483647 h 557"/>
              <a:gd name="T12" fmla="*/ 2147483647 w 458"/>
              <a:gd name="T13" fmla="*/ 2147483647 h 557"/>
              <a:gd name="T14" fmla="*/ 2147483647 w 458"/>
              <a:gd name="T15" fmla="*/ 2147483647 h 557"/>
              <a:gd name="T16" fmla="*/ 2147483647 w 458"/>
              <a:gd name="T17" fmla="*/ 0 h 557"/>
              <a:gd name="T18" fmla="*/ 2147483647 w 458"/>
              <a:gd name="T19" fmla="*/ 0 h 557"/>
              <a:gd name="T20" fmla="*/ 2147483647 w 458"/>
              <a:gd name="T21" fmla="*/ 0 h 557"/>
              <a:gd name="T22" fmla="*/ 2147483647 w 458"/>
              <a:gd name="T23" fmla="*/ 0 h 557"/>
              <a:gd name="T24" fmla="*/ 2147483647 w 458"/>
              <a:gd name="T25" fmla="*/ 0 h 557"/>
              <a:gd name="T26" fmla="*/ 2147483647 w 458"/>
              <a:gd name="T27" fmla="*/ 2147483647 h 557"/>
              <a:gd name="T28" fmla="*/ 2147483647 w 458"/>
              <a:gd name="T29" fmla="*/ 2147483647 h 557"/>
              <a:gd name="T30" fmla="*/ 2147483647 w 458"/>
              <a:gd name="T31" fmla="*/ 2147483647 h 557"/>
              <a:gd name="T32" fmla="*/ 2147483647 w 458"/>
              <a:gd name="T33" fmla="*/ 2147483647 h 557"/>
              <a:gd name="T34" fmla="*/ 2147483647 w 458"/>
              <a:gd name="T35" fmla="*/ 2147483647 h 557"/>
              <a:gd name="T36" fmla="*/ 2147483647 w 458"/>
              <a:gd name="T37" fmla="*/ 2147483647 h 557"/>
              <a:gd name="T38" fmla="*/ 2147483647 w 458"/>
              <a:gd name="T39" fmla="*/ 2147483647 h 557"/>
              <a:gd name="T40" fmla="*/ 2147483647 w 458"/>
              <a:gd name="T41" fmla="*/ 2147483647 h 557"/>
              <a:gd name="T42" fmla="*/ 2147483647 w 458"/>
              <a:gd name="T43" fmla="*/ 2147483647 h 557"/>
              <a:gd name="T44" fmla="*/ 2147483647 w 458"/>
              <a:gd name="T45" fmla="*/ 2147483647 h 557"/>
              <a:gd name="T46" fmla="*/ 2147483647 w 458"/>
              <a:gd name="T47" fmla="*/ 2147483647 h 557"/>
              <a:gd name="T48" fmla="*/ 2147483647 w 458"/>
              <a:gd name="T49" fmla="*/ 2147483647 h 557"/>
              <a:gd name="T50" fmla="*/ 2147483647 w 458"/>
              <a:gd name="T51" fmla="*/ 2147483647 h 557"/>
              <a:gd name="T52" fmla="*/ 2147483647 w 458"/>
              <a:gd name="T53" fmla="*/ 2147483647 h 557"/>
              <a:gd name="T54" fmla="*/ 2147483647 w 458"/>
              <a:gd name="T55" fmla="*/ 2147483647 h 557"/>
              <a:gd name="T56" fmla="*/ 2147483647 w 458"/>
              <a:gd name="T57" fmla="*/ 2147483647 h 557"/>
              <a:gd name="T58" fmla="*/ 2147483647 w 458"/>
              <a:gd name="T59" fmla="*/ 2147483647 h 557"/>
              <a:gd name="T60" fmla="*/ 2147483647 w 458"/>
              <a:gd name="T61" fmla="*/ 2147483647 h 557"/>
              <a:gd name="T62" fmla="*/ 2147483647 w 458"/>
              <a:gd name="T63" fmla="*/ 2147483647 h 557"/>
              <a:gd name="T64" fmla="*/ 2147483647 w 458"/>
              <a:gd name="T65" fmla="*/ 2147483647 h 557"/>
              <a:gd name="T66" fmla="*/ 2147483647 w 458"/>
              <a:gd name="T67" fmla="*/ 2147483647 h 557"/>
              <a:gd name="T68" fmla="*/ 2147483647 w 458"/>
              <a:gd name="T69" fmla="*/ 2147483647 h 557"/>
              <a:gd name="T70" fmla="*/ 2147483647 w 458"/>
              <a:gd name="T71" fmla="*/ 2147483647 h 557"/>
              <a:gd name="T72" fmla="*/ 2147483647 w 458"/>
              <a:gd name="T73" fmla="*/ 2147483647 h 557"/>
              <a:gd name="T74" fmla="*/ 2147483647 w 458"/>
              <a:gd name="T75" fmla="*/ 2147483647 h 557"/>
              <a:gd name="T76" fmla="*/ 2147483647 w 458"/>
              <a:gd name="T77" fmla="*/ 2147483647 h 557"/>
              <a:gd name="T78" fmla="*/ 2147483647 w 458"/>
              <a:gd name="T79" fmla="*/ 2147483647 h 557"/>
              <a:gd name="T80" fmla="*/ 0 w 458"/>
              <a:gd name="T81" fmla="*/ 2147483647 h 557"/>
              <a:gd name="T82" fmla="*/ 0 w 458"/>
              <a:gd name="T83" fmla="*/ 2147483647 h 557"/>
              <a:gd name="T84" fmla="*/ 0 w 458"/>
              <a:gd name="T85" fmla="*/ 2147483647 h 557"/>
              <a:gd name="T86" fmla="*/ 2147483647 w 458"/>
              <a:gd name="T87" fmla="*/ 2147483647 h 557"/>
              <a:gd name="T88" fmla="*/ 2147483647 w 458"/>
              <a:gd name="T89" fmla="*/ 2147483647 h 557"/>
              <a:gd name="T90" fmla="*/ 2147483647 w 458"/>
              <a:gd name="T91" fmla="*/ 2147483647 h 557"/>
              <a:gd name="T92" fmla="*/ 2147483647 w 458"/>
              <a:gd name="T93" fmla="*/ 2147483647 h 557"/>
              <a:gd name="T94" fmla="*/ 2147483647 w 458"/>
              <a:gd name="T95" fmla="*/ 2147483647 h 557"/>
              <a:gd name="T96" fmla="*/ 2147483647 w 458"/>
              <a:gd name="T97" fmla="*/ 2147483647 h 557"/>
              <a:gd name="T98" fmla="*/ 2147483647 w 458"/>
              <a:gd name="T99" fmla="*/ 2147483647 h 557"/>
              <a:gd name="T100" fmla="*/ 2147483647 w 458"/>
              <a:gd name="T101" fmla="*/ 2147483647 h 557"/>
              <a:gd name="T102" fmla="*/ 2147483647 w 458"/>
              <a:gd name="T103" fmla="*/ 2147483647 h 557"/>
              <a:gd name="T104" fmla="*/ 2147483647 w 458"/>
              <a:gd name="T105" fmla="*/ 2147483647 h 557"/>
              <a:gd name="T106" fmla="*/ 2147483647 w 458"/>
              <a:gd name="T107" fmla="*/ 2147483647 h 55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58"/>
              <a:gd name="T163" fmla="*/ 0 h 557"/>
              <a:gd name="T164" fmla="*/ 458 w 458"/>
              <a:gd name="T165" fmla="*/ 557 h 55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58" h="557">
                <a:moveTo>
                  <a:pt x="229" y="177"/>
                </a:moveTo>
                <a:lnTo>
                  <a:pt x="254" y="139"/>
                </a:lnTo>
                <a:lnTo>
                  <a:pt x="267" y="101"/>
                </a:lnTo>
                <a:lnTo>
                  <a:pt x="267" y="76"/>
                </a:lnTo>
                <a:lnTo>
                  <a:pt x="267" y="50"/>
                </a:lnTo>
                <a:lnTo>
                  <a:pt x="254" y="25"/>
                </a:lnTo>
                <a:lnTo>
                  <a:pt x="241" y="12"/>
                </a:lnTo>
                <a:lnTo>
                  <a:pt x="254" y="12"/>
                </a:lnTo>
                <a:lnTo>
                  <a:pt x="267" y="0"/>
                </a:lnTo>
                <a:lnTo>
                  <a:pt x="280" y="0"/>
                </a:lnTo>
                <a:lnTo>
                  <a:pt x="292" y="0"/>
                </a:lnTo>
                <a:lnTo>
                  <a:pt x="305" y="0"/>
                </a:lnTo>
                <a:lnTo>
                  <a:pt x="330" y="12"/>
                </a:lnTo>
                <a:lnTo>
                  <a:pt x="369" y="38"/>
                </a:lnTo>
                <a:lnTo>
                  <a:pt x="394" y="50"/>
                </a:lnTo>
                <a:lnTo>
                  <a:pt x="407" y="63"/>
                </a:lnTo>
                <a:lnTo>
                  <a:pt x="419" y="76"/>
                </a:lnTo>
                <a:lnTo>
                  <a:pt x="432" y="88"/>
                </a:lnTo>
                <a:lnTo>
                  <a:pt x="458" y="101"/>
                </a:lnTo>
                <a:lnTo>
                  <a:pt x="458" y="126"/>
                </a:lnTo>
                <a:lnTo>
                  <a:pt x="458" y="139"/>
                </a:lnTo>
                <a:lnTo>
                  <a:pt x="458" y="152"/>
                </a:lnTo>
                <a:lnTo>
                  <a:pt x="445" y="164"/>
                </a:lnTo>
                <a:lnTo>
                  <a:pt x="432" y="177"/>
                </a:lnTo>
                <a:lnTo>
                  <a:pt x="419" y="190"/>
                </a:lnTo>
                <a:lnTo>
                  <a:pt x="407" y="215"/>
                </a:lnTo>
                <a:lnTo>
                  <a:pt x="381" y="240"/>
                </a:lnTo>
                <a:lnTo>
                  <a:pt x="356" y="266"/>
                </a:lnTo>
                <a:lnTo>
                  <a:pt x="305" y="316"/>
                </a:lnTo>
                <a:lnTo>
                  <a:pt x="254" y="367"/>
                </a:lnTo>
                <a:lnTo>
                  <a:pt x="190" y="418"/>
                </a:lnTo>
                <a:lnTo>
                  <a:pt x="140" y="469"/>
                </a:lnTo>
                <a:lnTo>
                  <a:pt x="114" y="494"/>
                </a:lnTo>
                <a:lnTo>
                  <a:pt x="89" y="507"/>
                </a:lnTo>
                <a:lnTo>
                  <a:pt x="63" y="532"/>
                </a:lnTo>
                <a:lnTo>
                  <a:pt x="51" y="545"/>
                </a:lnTo>
                <a:lnTo>
                  <a:pt x="25" y="545"/>
                </a:lnTo>
                <a:lnTo>
                  <a:pt x="12" y="557"/>
                </a:lnTo>
                <a:lnTo>
                  <a:pt x="0" y="557"/>
                </a:lnTo>
                <a:lnTo>
                  <a:pt x="0" y="545"/>
                </a:lnTo>
                <a:lnTo>
                  <a:pt x="12" y="532"/>
                </a:lnTo>
                <a:lnTo>
                  <a:pt x="12" y="507"/>
                </a:lnTo>
                <a:lnTo>
                  <a:pt x="25" y="494"/>
                </a:lnTo>
                <a:lnTo>
                  <a:pt x="38" y="469"/>
                </a:lnTo>
                <a:lnTo>
                  <a:pt x="63" y="443"/>
                </a:lnTo>
                <a:lnTo>
                  <a:pt x="76" y="405"/>
                </a:lnTo>
                <a:lnTo>
                  <a:pt x="127" y="342"/>
                </a:lnTo>
                <a:lnTo>
                  <a:pt x="165" y="278"/>
                </a:lnTo>
                <a:lnTo>
                  <a:pt x="203" y="228"/>
                </a:lnTo>
                <a:lnTo>
                  <a:pt x="229" y="17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9" name="Freeform 40"/>
          <p:cNvSpPr/>
          <p:nvPr/>
        </p:nvSpPr>
        <p:spPr bwMode="auto">
          <a:xfrm>
            <a:off x="6173788" y="1787525"/>
            <a:ext cx="339725" cy="1190625"/>
          </a:xfrm>
          <a:custGeom>
            <a:avLst/>
            <a:gdLst>
              <a:gd name="T0" fmla="*/ 2147483647 w 534"/>
              <a:gd name="T1" fmla="*/ 2147483647 h 1875"/>
              <a:gd name="T2" fmla="*/ 2147483647 w 534"/>
              <a:gd name="T3" fmla="*/ 2147483647 h 1875"/>
              <a:gd name="T4" fmla="*/ 2147483647 w 534"/>
              <a:gd name="T5" fmla="*/ 2147483647 h 1875"/>
              <a:gd name="T6" fmla="*/ 2147483647 w 534"/>
              <a:gd name="T7" fmla="*/ 2147483647 h 1875"/>
              <a:gd name="T8" fmla="*/ 2147483647 w 534"/>
              <a:gd name="T9" fmla="*/ 2147483647 h 1875"/>
              <a:gd name="T10" fmla="*/ 2147483647 w 534"/>
              <a:gd name="T11" fmla="*/ 2147483647 h 1875"/>
              <a:gd name="T12" fmla="*/ 2147483647 w 534"/>
              <a:gd name="T13" fmla="*/ 2147483647 h 1875"/>
              <a:gd name="T14" fmla="*/ 2147483647 w 534"/>
              <a:gd name="T15" fmla="*/ 2147483647 h 1875"/>
              <a:gd name="T16" fmla="*/ 2147483647 w 534"/>
              <a:gd name="T17" fmla="*/ 2147483647 h 1875"/>
              <a:gd name="T18" fmla="*/ 2147483647 w 534"/>
              <a:gd name="T19" fmla="*/ 2147483647 h 1875"/>
              <a:gd name="T20" fmla="*/ 2147483647 w 534"/>
              <a:gd name="T21" fmla="*/ 2147483647 h 1875"/>
              <a:gd name="T22" fmla="*/ 2147483647 w 534"/>
              <a:gd name="T23" fmla="*/ 2147483647 h 1875"/>
              <a:gd name="T24" fmla="*/ 2147483647 w 534"/>
              <a:gd name="T25" fmla="*/ 2147483647 h 1875"/>
              <a:gd name="T26" fmla="*/ 2147483647 w 534"/>
              <a:gd name="T27" fmla="*/ 2147483647 h 1875"/>
              <a:gd name="T28" fmla="*/ 2147483647 w 534"/>
              <a:gd name="T29" fmla="*/ 2147483647 h 1875"/>
              <a:gd name="T30" fmla="*/ 2147483647 w 534"/>
              <a:gd name="T31" fmla="*/ 2147483647 h 1875"/>
              <a:gd name="T32" fmla="*/ 2147483647 w 534"/>
              <a:gd name="T33" fmla="*/ 2147483647 h 1875"/>
              <a:gd name="T34" fmla="*/ 2147483647 w 534"/>
              <a:gd name="T35" fmla="*/ 2147483647 h 1875"/>
              <a:gd name="T36" fmla="*/ 2147483647 w 534"/>
              <a:gd name="T37" fmla="*/ 2147483647 h 1875"/>
              <a:gd name="T38" fmla="*/ 2147483647 w 534"/>
              <a:gd name="T39" fmla="*/ 2147483647 h 1875"/>
              <a:gd name="T40" fmla="*/ 2147483647 w 534"/>
              <a:gd name="T41" fmla="*/ 2147483647 h 1875"/>
              <a:gd name="T42" fmla="*/ 2147483647 w 534"/>
              <a:gd name="T43" fmla="*/ 2147483647 h 1875"/>
              <a:gd name="T44" fmla="*/ 2147483647 w 534"/>
              <a:gd name="T45" fmla="*/ 2147483647 h 1875"/>
              <a:gd name="T46" fmla="*/ 2147483647 w 534"/>
              <a:gd name="T47" fmla="*/ 2147483647 h 1875"/>
              <a:gd name="T48" fmla="*/ 2147483647 w 534"/>
              <a:gd name="T49" fmla="*/ 2147483647 h 1875"/>
              <a:gd name="T50" fmla="*/ 2147483647 w 534"/>
              <a:gd name="T51" fmla="*/ 2147483647 h 1875"/>
              <a:gd name="T52" fmla="*/ 2147483647 w 534"/>
              <a:gd name="T53" fmla="*/ 2147483647 h 1875"/>
              <a:gd name="T54" fmla="*/ 2147483647 w 534"/>
              <a:gd name="T55" fmla="*/ 2147483647 h 1875"/>
              <a:gd name="T56" fmla="*/ 2147483647 w 534"/>
              <a:gd name="T57" fmla="*/ 2147483647 h 1875"/>
              <a:gd name="T58" fmla="*/ 2147483647 w 534"/>
              <a:gd name="T59" fmla="*/ 2147483647 h 1875"/>
              <a:gd name="T60" fmla="*/ 2147483647 w 534"/>
              <a:gd name="T61" fmla="*/ 2147483647 h 1875"/>
              <a:gd name="T62" fmla="*/ 2147483647 w 534"/>
              <a:gd name="T63" fmla="*/ 2147483647 h 1875"/>
              <a:gd name="T64" fmla="*/ 2147483647 w 534"/>
              <a:gd name="T65" fmla="*/ 2147483647 h 1875"/>
              <a:gd name="T66" fmla="*/ 2147483647 w 534"/>
              <a:gd name="T67" fmla="*/ 2147483647 h 1875"/>
              <a:gd name="T68" fmla="*/ 2147483647 w 534"/>
              <a:gd name="T69" fmla="*/ 2147483647 h 1875"/>
              <a:gd name="T70" fmla="*/ 2147483647 w 534"/>
              <a:gd name="T71" fmla="*/ 2147483647 h 1875"/>
              <a:gd name="T72" fmla="*/ 2147483647 w 534"/>
              <a:gd name="T73" fmla="*/ 2147483647 h 1875"/>
              <a:gd name="T74" fmla="*/ 0 w 534"/>
              <a:gd name="T75" fmla="*/ 2147483647 h 1875"/>
              <a:gd name="T76" fmla="*/ 0 w 534"/>
              <a:gd name="T77" fmla="*/ 2147483647 h 1875"/>
              <a:gd name="T78" fmla="*/ 0 w 534"/>
              <a:gd name="T79" fmla="*/ 2147483647 h 1875"/>
              <a:gd name="T80" fmla="*/ 0 w 534"/>
              <a:gd name="T81" fmla="*/ 2147483647 h 1875"/>
              <a:gd name="T82" fmla="*/ 0 w 534"/>
              <a:gd name="T83" fmla="*/ 2147483647 h 1875"/>
              <a:gd name="T84" fmla="*/ 2147483647 w 534"/>
              <a:gd name="T85" fmla="*/ 2147483647 h 1875"/>
              <a:gd name="T86" fmla="*/ 2147483647 w 534"/>
              <a:gd name="T87" fmla="*/ 2147483647 h 1875"/>
              <a:gd name="T88" fmla="*/ 2147483647 w 534"/>
              <a:gd name="T89" fmla="*/ 2147483647 h 1875"/>
              <a:gd name="T90" fmla="*/ 2147483647 w 534"/>
              <a:gd name="T91" fmla="*/ 2147483647 h 1875"/>
              <a:gd name="T92" fmla="*/ 2147483647 w 534"/>
              <a:gd name="T93" fmla="*/ 2147483647 h 1875"/>
              <a:gd name="T94" fmla="*/ 2147483647 w 534"/>
              <a:gd name="T95" fmla="*/ 2147483647 h 1875"/>
              <a:gd name="T96" fmla="*/ 2147483647 w 534"/>
              <a:gd name="T97" fmla="*/ 2147483647 h 1875"/>
              <a:gd name="T98" fmla="*/ 2147483647 w 534"/>
              <a:gd name="T99" fmla="*/ 2147483647 h 1875"/>
              <a:gd name="T100" fmla="*/ 2147483647 w 534"/>
              <a:gd name="T101" fmla="*/ 2147483647 h 1875"/>
              <a:gd name="T102" fmla="*/ 2147483647 w 534"/>
              <a:gd name="T103" fmla="*/ 2147483647 h 1875"/>
              <a:gd name="T104" fmla="*/ 2147483647 w 534"/>
              <a:gd name="T105" fmla="*/ 2147483647 h 1875"/>
              <a:gd name="T106" fmla="*/ 2147483647 w 534"/>
              <a:gd name="T107" fmla="*/ 2147483647 h 1875"/>
              <a:gd name="T108" fmla="*/ 2147483647 w 534"/>
              <a:gd name="T109" fmla="*/ 2147483647 h 1875"/>
              <a:gd name="T110" fmla="*/ 2147483647 w 534"/>
              <a:gd name="T111" fmla="*/ 2147483647 h 1875"/>
              <a:gd name="T112" fmla="*/ 2147483647 w 534"/>
              <a:gd name="T113" fmla="*/ 2147483647 h 1875"/>
              <a:gd name="T114" fmla="*/ 2147483647 w 534"/>
              <a:gd name="T115" fmla="*/ 2147483647 h 1875"/>
              <a:gd name="T116" fmla="*/ 2147483647 w 534"/>
              <a:gd name="T117" fmla="*/ 2147483647 h 1875"/>
              <a:gd name="T118" fmla="*/ 2147483647 w 534"/>
              <a:gd name="T119" fmla="*/ 2147483647 h 1875"/>
              <a:gd name="T120" fmla="*/ 2147483647 w 534"/>
              <a:gd name="T121" fmla="*/ 2147483647 h 1875"/>
              <a:gd name="T122" fmla="*/ 2147483647 w 534"/>
              <a:gd name="T123" fmla="*/ 2147483647 h 187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34"/>
              <a:gd name="T187" fmla="*/ 0 h 1875"/>
              <a:gd name="T188" fmla="*/ 534 w 534"/>
              <a:gd name="T189" fmla="*/ 1875 h 187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34" h="1875">
                <a:moveTo>
                  <a:pt x="279" y="101"/>
                </a:moveTo>
                <a:lnTo>
                  <a:pt x="292" y="114"/>
                </a:lnTo>
                <a:lnTo>
                  <a:pt x="305" y="139"/>
                </a:lnTo>
                <a:lnTo>
                  <a:pt x="305" y="164"/>
                </a:lnTo>
                <a:lnTo>
                  <a:pt x="305" y="190"/>
                </a:lnTo>
                <a:lnTo>
                  <a:pt x="292" y="215"/>
                </a:lnTo>
                <a:lnTo>
                  <a:pt x="279" y="253"/>
                </a:lnTo>
                <a:lnTo>
                  <a:pt x="279" y="304"/>
                </a:lnTo>
                <a:lnTo>
                  <a:pt x="267" y="355"/>
                </a:lnTo>
                <a:lnTo>
                  <a:pt x="267" y="380"/>
                </a:lnTo>
                <a:lnTo>
                  <a:pt x="254" y="418"/>
                </a:lnTo>
                <a:lnTo>
                  <a:pt x="254" y="456"/>
                </a:lnTo>
                <a:lnTo>
                  <a:pt x="241" y="494"/>
                </a:lnTo>
                <a:lnTo>
                  <a:pt x="229" y="545"/>
                </a:lnTo>
                <a:lnTo>
                  <a:pt x="229" y="595"/>
                </a:lnTo>
                <a:lnTo>
                  <a:pt x="216" y="646"/>
                </a:lnTo>
                <a:lnTo>
                  <a:pt x="216" y="709"/>
                </a:lnTo>
                <a:lnTo>
                  <a:pt x="190" y="836"/>
                </a:lnTo>
                <a:lnTo>
                  <a:pt x="178" y="950"/>
                </a:lnTo>
                <a:lnTo>
                  <a:pt x="152" y="1064"/>
                </a:lnTo>
                <a:lnTo>
                  <a:pt x="127" y="1178"/>
                </a:lnTo>
                <a:lnTo>
                  <a:pt x="127" y="1229"/>
                </a:lnTo>
                <a:lnTo>
                  <a:pt x="114" y="1267"/>
                </a:lnTo>
                <a:lnTo>
                  <a:pt x="101" y="1305"/>
                </a:lnTo>
                <a:lnTo>
                  <a:pt x="101" y="1330"/>
                </a:lnTo>
                <a:lnTo>
                  <a:pt x="101" y="1356"/>
                </a:lnTo>
                <a:lnTo>
                  <a:pt x="101" y="1368"/>
                </a:lnTo>
                <a:lnTo>
                  <a:pt x="101" y="1381"/>
                </a:lnTo>
                <a:lnTo>
                  <a:pt x="114" y="1394"/>
                </a:lnTo>
                <a:lnTo>
                  <a:pt x="127" y="1406"/>
                </a:lnTo>
                <a:lnTo>
                  <a:pt x="152" y="1419"/>
                </a:lnTo>
                <a:lnTo>
                  <a:pt x="165" y="1444"/>
                </a:lnTo>
                <a:lnTo>
                  <a:pt x="203" y="1457"/>
                </a:lnTo>
                <a:lnTo>
                  <a:pt x="229" y="1482"/>
                </a:lnTo>
                <a:lnTo>
                  <a:pt x="279" y="1520"/>
                </a:lnTo>
                <a:lnTo>
                  <a:pt x="318" y="1546"/>
                </a:lnTo>
                <a:lnTo>
                  <a:pt x="369" y="1584"/>
                </a:lnTo>
                <a:lnTo>
                  <a:pt x="407" y="1622"/>
                </a:lnTo>
                <a:lnTo>
                  <a:pt x="445" y="1647"/>
                </a:lnTo>
                <a:lnTo>
                  <a:pt x="470" y="1672"/>
                </a:lnTo>
                <a:lnTo>
                  <a:pt x="496" y="1698"/>
                </a:lnTo>
                <a:lnTo>
                  <a:pt x="521" y="1710"/>
                </a:lnTo>
                <a:lnTo>
                  <a:pt x="521" y="1723"/>
                </a:lnTo>
                <a:lnTo>
                  <a:pt x="534" y="1736"/>
                </a:lnTo>
                <a:lnTo>
                  <a:pt x="534" y="1761"/>
                </a:lnTo>
                <a:lnTo>
                  <a:pt x="521" y="1786"/>
                </a:lnTo>
                <a:lnTo>
                  <a:pt x="521" y="1812"/>
                </a:lnTo>
                <a:lnTo>
                  <a:pt x="508" y="1837"/>
                </a:lnTo>
                <a:lnTo>
                  <a:pt x="496" y="1850"/>
                </a:lnTo>
                <a:lnTo>
                  <a:pt x="496" y="1862"/>
                </a:lnTo>
                <a:lnTo>
                  <a:pt x="483" y="1875"/>
                </a:lnTo>
                <a:lnTo>
                  <a:pt x="470" y="1875"/>
                </a:lnTo>
                <a:lnTo>
                  <a:pt x="458" y="1875"/>
                </a:lnTo>
                <a:lnTo>
                  <a:pt x="445" y="1875"/>
                </a:lnTo>
                <a:lnTo>
                  <a:pt x="445" y="1862"/>
                </a:lnTo>
                <a:lnTo>
                  <a:pt x="432" y="1862"/>
                </a:lnTo>
                <a:lnTo>
                  <a:pt x="419" y="1850"/>
                </a:lnTo>
                <a:lnTo>
                  <a:pt x="419" y="1837"/>
                </a:lnTo>
                <a:lnTo>
                  <a:pt x="407" y="1824"/>
                </a:lnTo>
                <a:lnTo>
                  <a:pt x="394" y="1799"/>
                </a:lnTo>
                <a:lnTo>
                  <a:pt x="381" y="1786"/>
                </a:lnTo>
                <a:lnTo>
                  <a:pt x="369" y="1761"/>
                </a:lnTo>
                <a:lnTo>
                  <a:pt x="343" y="1736"/>
                </a:lnTo>
                <a:lnTo>
                  <a:pt x="318" y="1710"/>
                </a:lnTo>
                <a:lnTo>
                  <a:pt x="292" y="1685"/>
                </a:lnTo>
                <a:lnTo>
                  <a:pt x="267" y="1660"/>
                </a:lnTo>
                <a:lnTo>
                  <a:pt x="229" y="1622"/>
                </a:lnTo>
                <a:lnTo>
                  <a:pt x="190" y="1584"/>
                </a:lnTo>
                <a:lnTo>
                  <a:pt x="140" y="1546"/>
                </a:lnTo>
                <a:lnTo>
                  <a:pt x="114" y="1520"/>
                </a:lnTo>
                <a:lnTo>
                  <a:pt x="76" y="1495"/>
                </a:lnTo>
                <a:lnTo>
                  <a:pt x="50" y="1470"/>
                </a:lnTo>
                <a:lnTo>
                  <a:pt x="25" y="1457"/>
                </a:lnTo>
                <a:lnTo>
                  <a:pt x="12" y="1444"/>
                </a:lnTo>
                <a:lnTo>
                  <a:pt x="0" y="1432"/>
                </a:lnTo>
                <a:lnTo>
                  <a:pt x="0" y="1419"/>
                </a:lnTo>
                <a:lnTo>
                  <a:pt x="0" y="1406"/>
                </a:lnTo>
                <a:lnTo>
                  <a:pt x="0" y="1394"/>
                </a:lnTo>
                <a:lnTo>
                  <a:pt x="0" y="1381"/>
                </a:lnTo>
                <a:lnTo>
                  <a:pt x="0" y="1356"/>
                </a:lnTo>
                <a:lnTo>
                  <a:pt x="0" y="1330"/>
                </a:lnTo>
                <a:lnTo>
                  <a:pt x="0" y="1305"/>
                </a:lnTo>
                <a:lnTo>
                  <a:pt x="12" y="1280"/>
                </a:lnTo>
                <a:lnTo>
                  <a:pt x="12" y="1254"/>
                </a:lnTo>
                <a:lnTo>
                  <a:pt x="25" y="1216"/>
                </a:lnTo>
                <a:lnTo>
                  <a:pt x="25" y="1178"/>
                </a:lnTo>
                <a:lnTo>
                  <a:pt x="38" y="1140"/>
                </a:lnTo>
                <a:lnTo>
                  <a:pt x="38" y="1102"/>
                </a:lnTo>
                <a:lnTo>
                  <a:pt x="50" y="1051"/>
                </a:lnTo>
                <a:lnTo>
                  <a:pt x="50" y="1001"/>
                </a:lnTo>
                <a:lnTo>
                  <a:pt x="63" y="912"/>
                </a:lnTo>
                <a:lnTo>
                  <a:pt x="76" y="823"/>
                </a:lnTo>
                <a:lnTo>
                  <a:pt x="89" y="735"/>
                </a:lnTo>
                <a:lnTo>
                  <a:pt x="101" y="646"/>
                </a:lnTo>
                <a:lnTo>
                  <a:pt x="101" y="570"/>
                </a:lnTo>
                <a:lnTo>
                  <a:pt x="114" y="494"/>
                </a:lnTo>
                <a:lnTo>
                  <a:pt x="114" y="431"/>
                </a:lnTo>
                <a:lnTo>
                  <a:pt x="127" y="355"/>
                </a:lnTo>
                <a:lnTo>
                  <a:pt x="114" y="304"/>
                </a:lnTo>
                <a:lnTo>
                  <a:pt x="114" y="253"/>
                </a:lnTo>
                <a:lnTo>
                  <a:pt x="114" y="215"/>
                </a:lnTo>
                <a:lnTo>
                  <a:pt x="114" y="177"/>
                </a:lnTo>
                <a:lnTo>
                  <a:pt x="101" y="139"/>
                </a:lnTo>
                <a:lnTo>
                  <a:pt x="101" y="114"/>
                </a:lnTo>
                <a:lnTo>
                  <a:pt x="101" y="101"/>
                </a:lnTo>
                <a:lnTo>
                  <a:pt x="89" y="88"/>
                </a:lnTo>
                <a:lnTo>
                  <a:pt x="76" y="76"/>
                </a:lnTo>
                <a:lnTo>
                  <a:pt x="63" y="50"/>
                </a:lnTo>
                <a:lnTo>
                  <a:pt x="63" y="38"/>
                </a:lnTo>
                <a:lnTo>
                  <a:pt x="63" y="25"/>
                </a:lnTo>
                <a:lnTo>
                  <a:pt x="76" y="12"/>
                </a:lnTo>
                <a:lnTo>
                  <a:pt x="101" y="0"/>
                </a:lnTo>
                <a:lnTo>
                  <a:pt x="127" y="12"/>
                </a:lnTo>
                <a:lnTo>
                  <a:pt x="165" y="25"/>
                </a:lnTo>
                <a:lnTo>
                  <a:pt x="203" y="38"/>
                </a:lnTo>
                <a:lnTo>
                  <a:pt x="241" y="50"/>
                </a:lnTo>
                <a:lnTo>
                  <a:pt x="254" y="63"/>
                </a:lnTo>
                <a:lnTo>
                  <a:pt x="267" y="76"/>
                </a:lnTo>
                <a:lnTo>
                  <a:pt x="267" y="88"/>
                </a:lnTo>
                <a:lnTo>
                  <a:pt x="279" y="10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0" name="Freeform 30"/>
          <p:cNvSpPr/>
          <p:nvPr/>
        </p:nvSpPr>
        <p:spPr bwMode="auto">
          <a:xfrm>
            <a:off x="6069013" y="2228850"/>
            <a:ext cx="468312" cy="862013"/>
          </a:xfrm>
          <a:custGeom>
            <a:avLst/>
            <a:gdLst>
              <a:gd name="T0" fmla="*/ 2147483647 w 738"/>
              <a:gd name="T1" fmla="*/ 2147483647 h 1356"/>
              <a:gd name="T2" fmla="*/ 2147483647 w 738"/>
              <a:gd name="T3" fmla="*/ 2147483647 h 1356"/>
              <a:gd name="T4" fmla="*/ 2147483647 w 738"/>
              <a:gd name="T5" fmla="*/ 2147483647 h 1356"/>
              <a:gd name="T6" fmla="*/ 2147483647 w 738"/>
              <a:gd name="T7" fmla="*/ 2147483647 h 1356"/>
              <a:gd name="T8" fmla="*/ 2147483647 w 738"/>
              <a:gd name="T9" fmla="*/ 2147483647 h 1356"/>
              <a:gd name="T10" fmla="*/ 2147483647 w 738"/>
              <a:gd name="T11" fmla="*/ 2147483647 h 1356"/>
              <a:gd name="T12" fmla="*/ 2147483647 w 738"/>
              <a:gd name="T13" fmla="*/ 2147483647 h 1356"/>
              <a:gd name="T14" fmla="*/ 2147483647 w 738"/>
              <a:gd name="T15" fmla="*/ 2147483647 h 1356"/>
              <a:gd name="T16" fmla="*/ 2147483647 w 738"/>
              <a:gd name="T17" fmla="*/ 2147483647 h 1356"/>
              <a:gd name="T18" fmla="*/ 2147483647 w 738"/>
              <a:gd name="T19" fmla="*/ 2147483647 h 1356"/>
              <a:gd name="T20" fmla="*/ 2147483647 w 738"/>
              <a:gd name="T21" fmla="*/ 2147483647 h 1356"/>
              <a:gd name="T22" fmla="*/ 2147483647 w 738"/>
              <a:gd name="T23" fmla="*/ 2147483647 h 1356"/>
              <a:gd name="T24" fmla="*/ 2147483647 w 738"/>
              <a:gd name="T25" fmla="*/ 2147483647 h 1356"/>
              <a:gd name="T26" fmla="*/ 2147483647 w 738"/>
              <a:gd name="T27" fmla="*/ 2147483647 h 1356"/>
              <a:gd name="T28" fmla="*/ 2147483647 w 738"/>
              <a:gd name="T29" fmla="*/ 2147483647 h 1356"/>
              <a:gd name="T30" fmla="*/ 2147483647 w 738"/>
              <a:gd name="T31" fmla="*/ 2147483647 h 1356"/>
              <a:gd name="T32" fmla="*/ 2147483647 w 738"/>
              <a:gd name="T33" fmla="*/ 2147483647 h 1356"/>
              <a:gd name="T34" fmla="*/ 2147483647 w 738"/>
              <a:gd name="T35" fmla="*/ 2147483647 h 1356"/>
              <a:gd name="T36" fmla="*/ 0 w 738"/>
              <a:gd name="T37" fmla="*/ 2147483647 h 1356"/>
              <a:gd name="T38" fmla="*/ 2147483647 w 738"/>
              <a:gd name="T39" fmla="*/ 2147483647 h 1356"/>
              <a:gd name="T40" fmla="*/ 2147483647 w 738"/>
              <a:gd name="T41" fmla="*/ 2147483647 h 1356"/>
              <a:gd name="T42" fmla="*/ 2147483647 w 738"/>
              <a:gd name="T43" fmla="*/ 2147483647 h 1356"/>
              <a:gd name="T44" fmla="*/ 2147483647 w 738"/>
              <a:gd name="T45" fmla="*/ 2147483647 h 1356"/>
              <a:gd name="T46" fmla="*/ 2147483647 w 738"/>
              <a:gd name="T47" fmla="*/ 2147483647 h 1356"/>
              <a:gd name="T48" fmla="*/ 2147483647 w 738"/>
              <a:gd name="T49" fmla="*/ 2147483647 h 1356"/>
              <a:gd name="T50" fmla="*/ 2147483647 w 738"/>
              <a:gd name="T51" fmla="*/ 2147483647 h 1356"/>
              <a:gd name="T52" fmla="*/ 2147483647 w 738"/>
              <a:gd name="T53" fmla="*/ 2147483647 h 1356"/>
              <a:gd name="T54" fmla="*/ 2147483647 w 738"/>
              <a:gd name="T55" fmla="*/ 2147483647 h 1356"/>
              <a:gd name="T56" fmla="*/ 2147483647 w 738"/>
              <a:gd name="T57" fmla="*/ 2147483647 h 1356"/>
              <a:gd name="T58" fmla="*/ 2147483647 w 738"/>
              <a:gd name="T59" fmla="*/ 2147483647 h 1356"/>
              <a:gd name="T60" fmla="*/ 2147483647 w 738"/>
              <a:gd name="T61" fmla="*/ 2147483647 h 1356"/>
              <a:gd name="T62" fmla="*/ 2147483647 w 738"/>
              <a:gd name="T63" fmla="*/ 2147483647 h 1356"/>
              <a:gd name="T64" fmla="*/ 2147483647 w 738"/>
              <a:gd name="T65" fmla="*/ 2147483647 h 1356"/>
              <a:gd name="T66" fmla="*/ 2147483647 w 738"/>
              <a:gd name="T67" fmla="*/ 2147483647 h 1356"/>
              <a:gd name="T68" fmla="*/ 2147483647 w 738"/>
              <a:gd name="T69" fmla="*/ 0 h 1356"/>
              <a:gd name="T70" fmla="*/ 2147483647 w 738"/>
              <a:gd name="T71" fmla="*/ 0 h 1356"/>
              <a:gd name="T72" fmla="*/ 2147483647 w 738"/>
              <a:gd name="T73" fmla="*/ 2147483647 h 1356"/>
              <a:gd name="T74" fmla="*/ 2147483647 w 738"/>
              <a:gd name="T75" fmla="*/ 2147483647 h 135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38"/>
              <a:gd name="T115" fmla="*/ 0 h 1356"/>
              <a:gd name="T116" fmla="*/ 738 w 738"/>
              <a:gd name="T117" fmla="*/ 1356 h 135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38" h="1356">
                <a:moveTo>
                  <a:pt x="738" y="63"/>
                </a:moveTo>
                <a:lnTo>
                  <a:pt x="738" y="63"/>
                </a:lnTo>
                <a:lnTo>
                  <a:pt x="738" y="76"/>
                </a:lnTo>
                <a:lnTo>
                  <a:pt x="738" y="101"/>
                </a:lnTo>
                <a:lnTo>
                  <a:pt x="738" y="126"/>
                </a:lnTo>
                <a:lnTo>
                  <a:pt x="738" y="152"/>
                </a:lnTo>
                <a:lnTo>
                  <a:pt x="725" y="190"/>
                </a:lnTo>
                <a:lnTo>
                  <a:pt x="725" y="240"/>
                </a:lnTo>
                <a:lnTo>
                  <a:pt x="713" y="291"/>
                </a:lnTo>
                <a:lnTo>
                  <a:pt x="687" y="392"/>
                </a:lnTo>
                <a:lnTo>
                  <a:pt x="649" y="494"/>
                </a:lnTo>
                <a:lnTo>
                  <a:pt x="611" y="608"/>
                </a:lnTo>
                <a:lnTo>
                  <a:pt x="573" y="722"/>
                </a:lnTo>
                <a:lnTo>
                  <a:pt x="547" y="785"/>
                </a:lnTo>
                <a:lnTo>
                  <a:pt x="522" y="836"/>
                </a:lnTo>
                <a:lnTo>
                  <a:pt x="496" y="887"/>
                </a:lnTo>
                <a:lnTo>
                  <a:pt x="471" y="937"/>
                </a:lnTo>
                <a:lnTo>
                  <a:pt x="445" y="988"/>
                </a:lnTo>
                <a:lnTo>
                  <a:pt x="407" y="1026"/>
                </a:lnTo>
                <a:lnTo>
                  <a:pt x="382" y="1064"/>
                </a:lnTo>
                <a:lnTo>
                  <a:pt x="356" y="1102"/>
                </a:lnTo>
                <a:lnTo>
                  <a:pt x="318" y="1140"/>
                </a:lnTo>
                <a:lnTo>
                  <a:pt x="293" y="1178"/>
                </a:lnTo>
                <a:lnTo>
                  <a:pt x="255" y="1203"/>
                </a:lnTo>
                <a:lnTo>
                  <a:pt x="229" y="1229"/>
                </a:lnTo>
                <a:lnTo>
                  <a:pt x="204" y="1254"/>
                </a:lnTo>
                <a:lnTo>
                  <a:pt x="166" y="1279"/>
                </a:lnTo>
                <a:lnTo>
                  <a:pt x="140" y="1292"/>
                </a:lnTo>
                <a:lnTo>
                  <a:pt x="115" y="1305"/>
                </a:lnTo>
                <a:lnTo>
                  <a:pt x="89" y="1317"/>
                </a:lnTo>
                <a:lnTo>
                  <a:pt x="64" y="1330"/>
                </a:lnTo>
                <a:lnTo>
                  <a:pt x="51" y="1343"/>
                </a:lnTo>
                <a:lnTo>
                  <a:pt x="38" y="1343"/>
                </a:lnTo>
                <a:lnTo>
                  <a:pt x="26" y="1356"/>
                </a:lnTo>
                <a:lnTo>
                  <a:pt x="13" y="1356"/>
                </a:lnTo>
                <a:lnTo>
                  <a:pt x="0" y="1343"/>
                </a:lnTo>
                <a:lnTo>
                  <a:pt x="13" y="1343"/>
                </a:lnTo>
                <a:lnTo>
                  <a:pt x="26" y="1330"/>
                </a:lnTo>
                <a:lnTo>
                  <a:pt x="38" y="1305"/>
                </a:lnTo>
                <a:lnTo>
                  <a:pt x="64" y="1279"/>
                </a:lnTo>
                <a:lnTo>
                  <a:pt x="102" y="1254"/>
                </a:lnTo>
                <a:lnTo>
                  <a:pt x="127" y="1216"/>
                </a:lnTo>
                <a:lnTo>
                  <a:pt x="178" y="1165"/>
                </a:lnTo>
                <a:lnTo>
                  <a:pt x="255" y="1077"/>
                </a:lnTo>
                <a:lnTo>
                  <a:pt x="293" y="1026"/>
                </a:lnTo>
                <a:lnTo>
                  <a:pt x="318" y="975"/>
                </a:lnTo>
                <a:lnTo>
                  <a:pt x="356" y="937"/>
                </a:lnTo>
                <a:lnTo>
                  <a:pt x="382" y="887"/>
                </a:lnTo>
                <a:lnTo>
                  <a:pt x="407" y="836"/>
                </a:lnTo>
                <a:lnTo>
                  <a:pt x="433" y="785"/>
                </a:lnTo>
                <a:lnTo>
                  <a:pt x="471" y="684"/>
                </a:lnTo>
                <a:lnTo>
                  <a:pt x="496" y="583"/>
                </a:lnTo>
                <a:lnTo>
                  <a:pt x="535" y="469"/>
                </a:lnTo>
                <a:lnTo>
                  <a:pt x="560" y="367"/>
                </a:lnTo>
                <a:lnTo>
                  <a:pt x="560" y="316"/>
                </a:lnTo>
                <a:lnTo>
                  <a:pt x="573" y="266"/>
                </a:lnTo>
                <a:lnTo>
                  <a:pt x="585" y="228"/>
                </a:lnTo>
                <a:lnTo>
                  <a:pt x="585" y="190"/>
                </a:lnTo>
                <a:lnTo>
                  <a:pt x="585" y="152"/>
                </a:lnTo>
                <a:lnTo>
                  <a:pt x="598" y="126"/>
                </a:lnTo>
                <a:lnTo>
                  <a:pt x="585" y="88"/>
                </a:lnTo>
                <a:lnTo>
                  <a:pt x="585" y="76"/>
                </a:lnTo>
                <a:lnTo>
                  <a:pt x="585" y="50"/>
                </a:lnTo>
                <a:lnTo>
                  <a:pt x="585" y="38"/>
                </a:lnTo>
                <a:lnTo>
                  <a:pt x="585" y="25"/>
                </a:lnTo>
                <a:lnTo>
                  <a:pt x="598" y="12"/>
                </a:lnTo>
                <a:lnTo>
                  <a:pt x="611" y="0"/>
                </a:lnTo>
                <a:lnTo>
                  <a:pt x="624" y="0"/>
                </a:lnTo>
                <a:lnTo>
                  <a:pt x="636" y="0"/>
                </a:lnTo>
                <a:lnTo>
                  <a:pt x="662" y="0"/>
                </a:lnTo>
                <a:lnTo>
                  <a:pt x="687" y="12"/>
                </a:lnTo>
                <a:lnTo>
                  <a:pt x="713" y="25"/>
                </a:lnTo>
                <a:lnTo>
                  <a:pt x="725" y="38"/>
                </a:lnTo>
                <a:lnTo>
                  <a:pt x="738" y="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1" name="Freeform 29"/>
          <p:cNvSpPr/>
          <p:nvPr/>
        </p:nvSpPr>
        <p:spPr bwMode="auto">
          <a:xfrm>
            <a:off x="5899150" y="2349500"/>
            <a:ext cx="573088" cy="217488"/>
          </a:xfrm>
          <a:custGeom>
            <a:avLst/>
            <a:gdLst>
              <a:gd name="T0" fmla="*/ 2147483647 w 903"/>
              <a:gd name="T1" fmla="*/ 2147483647 h 342"/>
              <a:gd name="T2" fmla="*/ 2147483647 w 903"/>
              <a:gd name="T3" fmla="*/ 2147483647 h 342"/>
              <a:gd name="T4" fmla="*/ 2147483647 w 903"/>
              <a:gd name="T5" fmla="*/ 2147483647 h 342"/>
              <a:gd name="T6" fmla="*/ 2147483647 w 903"/>
              <a:gd name="T7" fmla="*/ 2147483647 h 342"/>
              <a:gd name="T8" fmla="*/ 2147483647 w 903"/>
              <a:gd name="T9" fmla="*/ 2147483647 h 342"/>
              <a:gd name="T10" fmla="*/ 2147483647 w 903"/>
              <a:gd name="T11" fmla="*/ 2147483647 h 342"/>
              <a:gd name="T12" fmla="*/ 2147483647 w 903"/>
              <a:gd name="T13" fmla="*/ 2147483647 h 342"/>
              <a:gd name="T14" fmla="*/ 2147483647 w 903"/>
              <a:gd name="T15" fmla="*/ 2147483647 h 342"/>
              <a:gd name="T16" fmla="*/ 2147483647 w 903"/>
              <a:gd name="T17" fmla="*/ 2147483647 h 342"/>
              <a:gd name="T18" fmla="*/ 2147483647 w 903"/>
              <a:gd name="T19" fmla="*/ 2147483647 h 342"/>
              <a:gd name="T20" fmla="*/ 2147483647 w 903"/>
              <a:gd name="T21" fmla="*/ 2147483647 h 342"/>
              <a:gd name="T22" fmla="*/ 2147483647 w 903"/>
              <a:gd name="T23" fmla="*/ 2147483647 h 342"/>
              <a:gd name="T24" fmla="*/ 0 w 903"/>
              <a:gd name="T25" fmla="*/ 2147483647 h 342"/>
              <a:gd name="T26" fmla="*/ 2147483647 w 903"/>
              <a:gd name="T27" fmla="*/ 2147483647 h 342"/>
              <a:gd name="T28" fmla="*/ 2147483647 w 903"/>
              <a:gd name="T29" fmla="*/ 2147483647 h 342"/>
              <a:gd name="T30" fmla="*/ 2147483647 w 903"/>
              <a:gd name="T31" fmla="*/ 2147483647 h 342"/>
              <a:gd name="T32" fmla="*/ 2147483647 w 903"/>
              <a:gd name="T33" fmla="*/ 2147483647 h 342"/>
              <a:gd name="T34" fmla="*/ 2147483647 w 903"/>
              <a:gd name="T35" fmla="*/ 2147483647 h 342"/>
              <a:gd name="T36" fmla="*/ 2147483647 w 903"/>
              <a:gd name="T37" fmla="*/ 2147483647 h 342"/>
              <a:gd name="T38" fmla="*/ 2147483647 w 903"/>
              <a:gd name="T39" fmla="*/ 2147483647 h 342"/>
              <a:gd name="T40" fmla="*/ 2147483647 w 903"/>
              <a:gd name="T41" fmla="*/ 2147483647 h 342"/>
              <a:gd name="T42" fmla="*/ 2147483647 w 903"/>
              <a:gd name="T43" fmla="*/ 2147483647 h 342"/>
              <a:gd name="T44" fmla="*/ 2147483647 w 903"/>
              <a:gd name="T45" fmla="*/ 2147483647 h 342"/>
              <a:gd name="T46" fmla="*/ 2147483647 w 903"/>
              <a:gd name="T47" fmla="*/ 2147483647 h 342"/>
              <a:gd name="T48" fmla="*/ 2147483647 w 903"/>
              <a:gd name="T49" fmla="*/ 2147483647 h 342"/>
              <a:gd name="T50" fmla="*/ 2147483647 w 903"/>
              <a:gd name="T51" fmla="*/ 2147483647 h 342"/>
              <a:gd name="T52" fmla="*/ 2147483647 w 903"/>
              <a:gd name="T53" fmla="*/ 2147483647 h 342"/>
              <a:gd name="T54" fmla="*/ 2147483647 w 903"/>
              <a:gd name="T55" fmla="*/ 2147483647 h 342"/>
              <a:gd name="T56" fmla="*/ 2147483647 w 903"/>
              <a:gd name="T57" fmla="*/ 2147483647 h 342"/>
              <a:gd name="T58" fmla="*/ 2147483647 w 903"/>
              <a:gd name="T59" fmla="*/ 2147483647 h 342"/>
              <a:gd name="T60" fmla="*/ 2147483647 w 903"/>
              <a:gd name="T61" fmla="*/ 2147483647 h 342"/>
              <a:gd name="T62" fmla="*/ 2147483647 w 903"/>
              <a:gd name="T63" fmla="*/ 2147483647 h 342"/>
              <a:gd name="T64" fmla="*/ 2147483647 w 903"/>
              <a:gd name="T65" fmla="*/ 2147483647 h 342"/>
              <a:gd name="T66" fmla="*/ 2147483647 w 903"/>
              <a:gd name="T67" fmla="*/ 2147483647 h 342"/>
              <a:gd name="T68" fmla="*/ 2147483647 w 903"/>
              <a:gd name="T69" fmla="*/ 0 h 342"/>
              <a:gd name="T70" fmla="*/ 2147483647 w 903"/>
              <a:gd name="T71" fmla="*/ 2147483647 h 342"/>
              <a:gd name="T72" fmla="*/ 2147483647 w 903"/>
              <a:gd name="T73" fmla="*/ 2147483647 h 342"/>
              <a:gd name="T74" fmla="*/ 2147483647 w 903"/>
              <a:gd name="T75" fmla="*/ 2147483647 h 342"/>
              <a:gd name="T76" fmla="*/ 2147483647 w 903"/>
              <a:gd name="T77" fmla="*/ 2147483647 h 342"/>
              <a:gd name="T78" fmla="*/ 2147483647 w 903"/>
              <a:gd name="T79" fmla="*/ 2147483647 h 342"/>
              <a:gd name="T80" fmla="*/ 2147483647 w 903"/>
              <a:gd name="T81" fmla="*/ 2147483647 h 342"/>
              <a:gd name="T82" fmla="*/ 2147483647 w 903"/>
              <a:gd name="T83" fmla="*/ 2147483647 h 342"/>
              <a:gd name="T84" fmla="*/ 2147483647 w 903"/>
              <a:gd name="T85" fmla="*/ 2147483647 h 342"/>
              <a:gd name="T86" fmla="*/ 2147483647 w 903"/>
              <a:gd name="T87" fmla="*/ 2147483647 h 342"/>
              <a:gd name="T88" fmla="*/ 2147483647 w 903"/>
              <a:gd name="T89" fmla="*/ 2147483647 h 342"/>
              <a:gd name="T90" fmla="*/ 2147483647 w 903"/>
              <a:gd name="T91" fmla="*/ 2147483647 h 342"/>
              <a:gd name="T92" fmla="*/ 2147483647 w 903"/>
              <a:gd name="T93" fmla="*/ 2147483647 h 342"/>
              <a:gd name="T94" fmla="*/ 2147483647 w 903"/>
              <a:gd name="T95" fmla="*/ 2147483647 h 342"/>
              <a:gd name="T96" fmla="*/ 2147483647 w 903"/>
              <a:gd name="T97" fmla="*/ 2147483647 h 342"/>
              <a:gd name="T98" fmla="*/ 2147483647 w 903"/>
              <a:gd name="T99" fmla="*/ 2147483647 h 342"/>
              <a:gd name="T100" fmla="*/ 2147483647 w 903"/>
              <a:gd name="T101" fmla="*/ 2147483647 h 342"/>
              <a:gd name="T102" fmla="*/ 2147483647 w 903"/>
              <a:gd name="T103" fmla="*/ 2147483647 h 342"/>
              <a:gd name="T104" fmla="*/ 2147483647 w 903"/>
              <a:gd name="T105" fmla="*/ 2147483647 h 3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03"/>
              <a:gd name="T160" fmla="*/ 0 h 342"/>
              <a:gd name="T161" fmla="*/ 903 w 903"/>
              <a:gd name="T162" fmla="*/ 342 h 34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03" h="342">
                <a:moveTo>
                  <a:pt x="293" y="304"/>
                </a:moveTo>
                <a:lnTo>
                  <a:pt x="254" y="317"/>
                </a:lnTo>
                <a:lnTo>
                  <a:pt x="216" y="342"/>
                </a:lnTo>
                <a:lnTo>
                  <a:pt x="191" y="342"/>
                </a:lnTo>
                <a:lnTo>
                  <a:pt x="165" y="342"/>
                </a:lnTo>
                <a:lnTo>
                  <a:pt x="140" y="342"/>
                </a:lnTo>
                <a:lnTo>
                  <a:pt x="115" y="342"/>
                </a:lnTo>
                <a:lnTo>
                  <a:pt x="89" y="317"/>
                </a:lnTo>
                <a:lnTo>
                  <a:pt x="64" y="304"/>
                </a:lnTo>
                <a:lnTo>
                  <a:pt x="38" y="279"/>
                </a:lnTo>
                <a:lnTo>
                  <a:pt x="25" y="266"/>
                </a:lnTo>
                <a:lnTo>
                  <a:pt x="13" y="253"/>
                </a:lnTo>
                <a:lnTo>
                  <a:pt x="0" y="241"/>
                </a:lnTo>
                <a:lnTo>
                  <a:pt x="13" y="228"/>
                </a:lnTo>
                <a:lnTo>
                  <a:pt x="25" y="215"/>
                </a:lnTo>
                <a:lnTo>
                  <a:pt x="38" y="202"/>
                </a:lnTo>
                <a:lnTo>
                  <a:pt x="76" y="202"/>
                </a:lnTo>
                <a:lnTo>
                  <a:pt x="76" y="190"/>
                </a:lnTo>
                <a:lnTo>
                  <a:pt x="89" y="190"/>
                </a:lnTo>
                <a:lnTo>
                  <a:pt x="102" y="190"/>
                </a:lnTo>
                <a:lnTo>
                  <a:pt x="115" y="190"/>
                </a:lnTo>
                <a:lnTo>
                  <a:pt x="153" y="177"/>
                </a:lnTo>
                <a:lnTo>
                  <a:pt x="191" y="164"/>
                </a:lnTo>
                <a:lnTo>
                  <a:pt x="254" y="152"/>
                </a:lnTo>
                <a:lnTo>
                  <a:pt x="305" y="139"/>
                </a:lnTo>
                <a:lnTo>
                  <a:pt x="382" y="114"/>
                </a:lnTo>
                <a:lnTo>
                  <a:pt x="458" y="101"/>
                </a:lnTo>
                <a:lnTo>
                  <a:pt x="534" y="76"/>
                </a:lnTo>
                <a:lnTo>
                  <a:pt x="598" y="63"/>
                </a:lnTo>
                <a:lnTo>
                  <a:pt x="662" y="38"/>
                </a:lnTo>
                <a:lnTo>
                  <a:pt x="725" y="25"/>
                </a:lnTo>
                <a:lnTo>
                  <a:pt x="776" y="25"/>
                </a:lnTo>
                <a:lnTo>
                  <a:pt x="827" y="12"/>
                </a:lnTo>
                <a:lnTo>
                  <a:pt x="865" y="12"/>
                </a:lnTo>
                <a:lnTo>
                  <a:pt x="903" y="0"/>
                </a:lnTo>
                <a:lnTo>
                  <a:pt x="903" y="76"/>
                </a:lnTo>
                <a:lnTo>
                  <a:pt x="840" y="88"/>
                </a:lnTo>
                <a:lnTo>
                  <a:pt x="776" y="114"/>
                </a:lnTo>
                <a:lnTo>
                  <a:pt x="725" y="139"/>
                </a:lnTo>
                <a:lnTo>
                  <a:pt x="662" y="152"/>
                </a:lnTo>
                <a:lnTo>
                  <a:pt x="623" y="164"/>
                </a:lnTo>
                <a:lnTo>
                  <a:pt x="573" y="190"/>
                </a:lnTo>
                <a:lnTo>
                  <a:pt x="534" y="202"/>
                </a:lnTo>
                <a:lnTo>
                  <a:pt x="483" y="215"/>
                </a:lnTo>
                <a:lnTo>
                  <a:pt x="458" y="228"/>
                </a:lnTo>
                <a:lnTo>
                  <a:pt x="420" y="241"/>
                </a:lnTo>
                <a:lnTo>
                  <a:pt x="394" y="253"/>
                </a:lnTo>
                <a:lnTo>
                  <a:pt x="369" y="266"/>
                </a:lnTo>
                <a:lnTo>
                  <a:pt x="344" y="279"/>
                </a:lnTo>
                <a:lnTo>
                  <a:pt x="318" y="291"/>
                </a:lnTo>
                <a:lnTo>
                  <a:pt x="305" y="291"/>
                </a:lnTo>
                <a:lnTo>
                  <a:pt x="293" y="30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2" name="Freeform 35"/>
          <p:cNvSpPr/>
          <p:nvPr/>
        </p:nvSpPr>
        <p:spPr bwMode="auto">
          <a:xfrm>
            <a:off x="6472238" y="2357438"/>
            <a:ext cx="1042987" cy="193675"/>
          </a:xfrm>
          <a:custGeom>
            <a:avLst/>
            <a:gdLst>
              <a:gd name="T0" fmla="*/ 2147483647 w 1641"/>
              <a:gd name="T1" fmla="*/ 2147483647 h 305"/>
              <a:gd name="T2" fmla="*/ 2147483647 w 1641"/>
              <a:gd name="T3" fmla="*/ 2147483647 h 305"/>
              <a:gd name="T4" fmla="*/ 2147483647 w 1641"/>
              <a:gd name="T5" fmla="*/ 2147483647 h 305"/>
              <a:gd name="T6" fmla="*/ 2147483647 w 1641"/>
              <a:gd name="T7" fmla="*/ 2147483647 h 305"/>
              <a:gd name="T8" fmla="*/ 2147483647 w 1641"/>
              <a:gd name="T9" fmla="*/ 2147483647 h 305"/>
              <a:gd name="T10" fmla="*/ 2147483647 w 1641"/>
              <a:gd name="T11" fmla="*/ 2147483647 h 305"/>
              <a:gd name="T12" fmla="*/ 2147483647 w 1641"/>
              <a:gd name="T13" fmla="*/ 2147483647 h 305"/>
              <a:gd name="T14" fmla="*/ 2147483647 w 1641"/>
              <a:gd name="T15" fmla="*/ 2147483647 h 305"/>
              <a:gd name="T16" fmla="*/ 2147483647 w 1641"/>
              <a:gd name="T17" fmla="*/ 2147483647 h 305"/>
              <a:gd name="T18" fmla="*/ 2147483647 w 1641"/>
              <a:gd name="T19" fmla="*/ 2147483647 h 305"/>
              <a:gd name="T20" fmla="*/ 2147483647 w 1641"/>
              <a:gd name="T21" fmla="*/ 2147483647 h 305"/>
              <a:gd name="T22" fmla="*/ 2147483647 w 1641"/>
              <a:gd name="T23" fmla="*/ 2147483647 h 305"/>
              <a:gd name="T24" fmla="*/ 2147483647 w 1641"/>
              <a:gd name="T25" fmla="*/ 2147483647 h 305"/>
              <a:gd name="T26" fmla="*/ 2147483647 w 1641"/>
              <a:gd name="T27" fmla="*/ 2147483647 h 305"/>
              <a:gd name="T28" fmla="*/ 2147483647 w 1641"/>
              <a:gd name="T29" fmla="*/ 2147483647 h 305"/>
              <a:gd name="T30" fmla="*/ 2147483647 w 1641"/>
              <a:gd name="T31" fmla="*/ 2147483647 h 305"/>
              <a:gd name="T32" fmla="*/ 2147483647 w 1641"/>
              <a:gd name="T33" fmla="*/ 2147483647 h 305"/>
              <a:gd name="T34" fmla="*/ 2147483647 w 1641"/>
              <a:gd name="T35" fmla="*/ 2147483647 h 305"/>
              <a:gd name="T36" fmla="*/ 2147483647 w 1641"/>
              <a:gd name="T37" fmla="*/ 2147483647 h 305"/>
              <a:gd name="T38" fmla="*/ 0 w 1641"/>
              <a:gd name="T39" fmla="*/ 2147483647 h 305"/>
              <a:gd name="T40" fmla="*/ 2147483647 w 1641"/>
              <a:gd name="T41" fmla="*/ 2147483647 h 305"/>
              <a:gd name="T42" fmla="*/ 2147483647 w 1641"/>
              <a:gd name="T43" fmla="*/ 2147483647 h 305"/>
              <a:gd name="T44" fmla="*/ 2147483647 w 1641"/>
              <a:gd name="T45" fmla="*/ 2147483647 h 305"/>
              <a:gd name="T46" fmla="*/ 2147483647 w 1641"/>
              <a:gd name="T47" fmla="*/ 2147483647 h 305"/>
              <a:gd name="T48" fmla="*/ 2147483647 w 1641"/>
              <a:gd name="T49" fmla="*/ 2147483647 h 305"/>
              <a:gd name="T50" fmla="*/ 2147483647 w 1641"/>
              <a:gd name="T51" fmla="*/ 2147483647 h 305"/>
              <a:gd name="T52" fmla="*/ 2147483647 w 1641"/>
              <a:gd name="T53" fmla="*/ 2147483647 h 305"/>
              <a:gd name="T54" fmla="*/ 2147483647 w 1641"/>
              <a:gd name="T55" fmla="*/ 2147483647 h 305"/>
              <a:gd name="T56" fmla="*/ 2147483647 w 1641"/>
              <a:gd name="T57" fmla="*/ 2147483647 h 305"/>
              <a:gd name="T58" fmla="*/ 2147483647 w 1641"/>
              <a:gd name="T59" fmla="*/ 2147483647 h 305"/>
              <a:gd name="T60" fmla="*/ 2147483647 w 1641"/>
              <a:gd name="T61" fmla="*/ 2147483647 h 305"/>
              <a:gd name="T62" fmla="*/ 2147483647 w 1641"/>
              <a:gd name="T63" fmla="*/ 2147483647 h 305"/>
              <a:gd name="T64" fmla="*/ 2147483647 w 1641"/>
              <a:gd name="T65" fmla="*/ 2147483647 h 305"/>
              <a:gd name="T66" fmla="*/ 2147483647 w 1641"/>
              <a:gd name="T67" fmla="*/ 2147483647 h 305"/>
              <a:gd name="T68" fmla="*/ 2147483647 w 1641"/>
              <a:gd name="T69" fmla="*/ 2147483647 h 305"/>
              <a:gd name="T70" fmla="*/ 2147483647 w 1641"/>
              <a:gd name="T71" fmla="*/ 0 h 305"/>
              <a:gd name="T72" fmla="*/ 2147483647 w 1641"/>
              <a:gd name="T73" fmla="*/ 2147483647 h 305"/>
              <a:gd name="T74" fmla="*/ 2147483647 w 1641"/>
              <a:gd name="T75" fmla="*/ 2147483647 h 30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641"/>
              <a:gd name="T115" fmla="*/ 0 h 305"/>
              <a:gd name="T116" fmla="*/ 1641 w 1641"/>
              <a:gd name="T117" fmla="*/ 305 h 30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641" h="305">
                <a:moveTo>
                  <a:pt x="1578" y="64"/>
                </a:moveTo>
                <a:lnTo>
                  <a:pt x="1603" y="89"/>
                </a:lnTo>
                <a:lnTo>
                  <a:pt x="1629" y="102"/>
                </a:lnTo>
                <a:lnTo>
                  <a:pt x="1641" y="114"/>
                </a:lnTo>
                <a:lnTo>
                  <a:pt x="1629" y="127"/>
                </a:lnTo>
                <a:lnTo>
                  <a:pt x="1616" y="127"/>
                </a:lnTo>
                <a:lnTo>
                  <a:pt x="1591" y="140"/>
                </a:lnTo>
                <a:lnTo>
                  <a:pt x="1578" y="140"/>
                </a:lnTo>
                <a:lnTo>
                  <a:pt x="1552" y="140"/>
                </a:lnTo>
                <a:lnTo>
                  <a:pt x="1514" y="140"/>
                </a:lnTo>
                <a:lnTo>
                  <a:pt x="1489" y="140"/>
                </a:lnTo>
                <a:lnTo>
                  <a:pt x="1438" y="140"/>
                </a:lnTo>
                <a:lnTo>
                  <a:pt x="1400" y="140"/>
                </a:lnTo>
                <a:lnTo>
                  <a:pt x="1349" y="140"/>
                </a:lnTo>
                <a:lnTo>
                  <a:pt x="1311" y="152"/>
                </a:lnTo>
                <a:lnTo>
                  <a:pt x="1247" y="152"/>
                </a:lnTo>
                <a:lnTo>
                  <a:pt x="1196" y="152"/>
                </a:lnTo>
                <a:lnTo>
                  <a:pt x="1133" y="165"/>
                </a:lnTo>
                <a:lnTo>
                  <a:pt x="1069" y="165"/>
                </a:lnTo>
                <a:lnTo>
                  <a:pt x="929" y="178"/>
                </a:lnTo>
                <a:lnTo>
                  <a:pt x="789" y="203"/>
                </a:lnTo>
                <a:lnTo>
                  <a:pt x="649" y="229"/>
                </a:lnTo>
                <a:lnTo>
                  <a:pt x="484" y="254"/>
                </a:lnTo>
                <a:lnTo>
                  <a:pt x="407" y="267"/>
                </a:lnTo>
                <a:lnTo>
                  <a:pt x="344" y="279"/>
                </a:lnTo>
                <a:lnTo>
                  <a:pt x="293" y="292"/>
                </a:lnTo>
                <a:lnTo>
                  <a:pt x="242" y="292"/>
                </a:lnTo>
                <a:lnTo>
                  <a:pt x="204" y="305"/>
                </a:lnTo>
                <a:lnTo>
                  <a:pt x="178" y="305"/>
                </a:lnTo>
                <a:lnTo>
                  <a:pt x="166" y="305"/>
                </a:lnTo>
                <a:lnTo>
                  <a:pt x="153" y="305"/>
                </a:lnTo>
                <a:lnTo>
                  <a:pt x="140" y="305"/>
                </a:lnTo>
                <a:lnTo>
                  <a:pt x="128" y="305"/>
                </a:lnTo>
                <a:lnTo>
                  <a:pt x="115" y="292"/>
                </a:lnTo>
                <a:lnTo>
                  <a:pt x="77" y="279"/>
                </a:lnTo>
                <a:lnTo>
                  <a:pt x="38" y="267"/>
                </a:lnTo>
                <a:lnTo>
                  <a:pt x="0" y="229"/>
                </a:lnTo>
                <a:lnTo>
                  <a:pt x="77" y="216"/>
                </a:lnTo>
                <a:lnTo>
                  <a:pt x="166" y="203"/>
                </a:lnTo>
                <a:lnTo>
                  <a:pt x="242" y="190"/>
                </a:lnTo>
                <a:lnTo>
                  <a:pt x="318" y="178"/>
                </a:lnTo>
                <a:lnTo>
                  <a:pt x="395" y="165"/>
                </a:lnTo>
                <a:lnTo>
                  <a:pt x="471" y="152"/>
                </a:lnTo>
                <a:lnTo>
                  <a:pt x="547" y="140"/>
                </a:lnTo>
                <a:lnTo>
                  <a:pt x="611" y="140"/>
                </a:lnTo>
                <a:lnTo>
                  <a:pt x="675" y="127"/>
                </a:lnTo>
                <a:lnTo>
                  <a:pt x="738" y="114"/>
                </a:lnTo>
                <a:lnTo>
                  <a:pt x="802" y="102"/>
                </a:lnTo>
                <a:lnTo>
                  <a:pt x="853" y="102"/>
                </a:lnTo>
                <a:lnTo>
                  <a:pt x="916" y="89"/>
                </a:lnTo>
                <a:lnTo>
                  <a:pt x="967" y="76"/>
                </a:lnTo>
                <a:lnTo>
                  <a:pt x="1018" y="76"/>
                </a:lnTo>
                <a:lnTo>
                  <a:pt x="1056" y="64"/>
                </a:lnTo>
                <a:lnTo>
                  <a:pt x="1107" y="64"/>
                </a:lnTo>
                <a:lnTo>
                  <a:pt x="1145" y="51"/>
                </a:lnTo>
                <a:lnTo>
                  <a:pt x="1183" y="51"/>
                </a:lnTo>
                <a:lnTo>
                  <a:pt x="1222" y="38"/>
                </a:lnTo>
                <a:lnTo>
                  <a:pt x="1260" y="38"/>
                </a:lnTo>
                <a:lnTo>
                  <a:pt x="1298" y="38"/>
                </a:lnTo>
                <a:lnTo>
                  <a:pt x="1323" y="26"/>
                </a:lnTo>
                <a:lnTo>
                  <a:pt x="1349" y="26"/>
                </a:lnTo>
                <a:lnTo>
                  <a:pt x="1374" y="26"/>
                </a:lnTo>
                <a:lnTo>
                  <a:pt x="1400" y="13"/>
                </a:lnTo>
                <a:lnTo>
                  <a:pt x="1412" y="13"/>
                </a:lnTo>
                <a:lnTo>
                  <a:pt x="1425" y="13"/>
                </a:lnTo>
                <a:lnTo>
                  <a:pt x="1451" y="13"/>
                </a:lnTo>
                <a:lnTo>
                  <a:pt x="1463" y="0"/>
                </a:lnTo>
                <a:lnTo>
                  <a:pt x="1476" y="0"/>
                </a:lnTo>
                <a:lnTo>
                  <a:pt x="1502" y="13"/>
                </a:lnTo>
                <a:lnTo>
                  <a:pt x="1527" y="26"/>
                </a:lnTo>
                <a:lnTo>
                  <a:pt x="1552" y="38"/>
                </a:lnTo>
                <a:lnTo>
                  <a:pt x="1578" y="6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3" name="Freeform 32"/>
          <p:cNvSpPr/>
          <p:nvPr/>
        </p:nvSpPr>
        <p:spPr bwMode="auto">
          <a:xfrm>
            <a:off x="6738938" y="2100263"/>
            <a:ext cx="98425" cy="1127125"/>
          </a:xfrm>
          <a:custGeom>
            <a:avLst/>
            <a:gdLst>
              <a:gd name="T0" fmla="*/ 2147483647 w 153"/>
              <a:gd name="T1" fmla="*/ 0 h 1774"/>
              <a:gd name="T2" fmla="*/ 2147483647 w 153"/>
              <a:gd name="T3" fmla="*/ 2147483647 h 1774"/>
              <a:gd name="T4" fmla="*/ 2147483647 w 153"/>
              <a:gd name="T5" fmla="*/ 2147483647 h 1774"/>
              <a:gd name="T6" fmla="*/ 2147483647 w 153"/>
              <a:gd name="T7" fmla="*/ 2147483647 h 1774"/>
              <a:gd name="T8" fmla="*/ 2147483647 w 153"/>
              <a:gd name="T9" fmla="*/ 2147483647 h 1774"/>
              <a:gd name="T10" fmla="*/ 2147483647 w 153"/>
              <a:gd name="T11" fmla="*/ 2147483647 h 1774"/>
              <a:gd name="T12" fmla="*/ 2147483647 w 153"/>
              <a:gd name="T13" fmla="*/ 2147483647 h 1774"/>
              <a:gd name="T14" fmla="*/ 2147483647 w 153"/>
              <a:gd name="T15" fmla="*/ 2147483647 h 1774"/>
              <a:gd name="T16" fmla="*/ 2147483647 w 153"/>
              <a:gd name="T17" fmla="*/ 2147483647 h 1774"/>
              <a:gd name="T18" fmla="*/ 2147483647 w 153"/>
              <a:gd name="T19" fmla="*/ 2147483647 h 1774"/>
              <a:gd name="T20" fmla="*/ 2147483647 w 153"/>
              <a:gd name="T21" fmla="*/ 2147483647 h 1774"/>
              <a:gd name="T22" fmla="*/ 2147483647 w 153"/>
              <a:gd name="T23" fmla="*/ 2147483647 h 1774"/>
              <a:gd name="T24" fmla="*/ 2147483647 w 153"/>
              <a:gd name="T25" fmla="*/ 2147483647 h 1774"/>
              <a:gd name="T26" fmla="*/ 2147483647 w 153"/>
              <a:gd name="T27" fmla="*/ 2147483647 h 1774"/>
              <a:gd name="T28" fmla="*/ 2147483647 w 153"/>
              <a:gd name="T29" fmla="*/ 2147483647 h 1774"/>
              <a:gd name="T30" fmla="*/ 2147483647 w 153"/>
              <a:gd name="T31" fmla="*/ 2147483647 h 1774"/>
              <a:gd name="T32" fmla="*/ 2147483647 w 153"/>
              <a:gd name="T33" fmla="*/ 2147483647 h 1774"/>
              <a:gd name="T34" fmla="*/ 2147483647 w 153"/>
              <a:gd name="T35" fmla="*/ 2147483647 h 1774"/>
              <a:gd name="T36" fmla="*/ 2147483647 w 153"/>
              <a:gd name="T37" fmla="*/ 2147483647 h 1774"/>
              <a:gd name="T38" fmla="*/ 2147483647 w 153"/>
              <a:gd name="T39" fmla="*/ 2147483647 h 1774"/>
              <a:gd name="T40" fmla="*/ 2147483647 w 153"/>
              <a:gd name="T41" fmla="*/ 2147483647 h 1774"/>
              <a:gd name="T42" fmla="*/ 2147483647 w 153"/>
              <a:gd name="T43" fmla="*/ 2147483647 h 1774"/>
              <a:gd name="T44" fmla="*/ 2147483647 w 153"/>
              <a:gd name="T45" fmla="*/ 2147483647 h 1774"/>
              <a:gd name="T46" fmla="*/ 2147483647 w 153"/>
              <a:gd name="T47" fmla="*/ 2147483647 h 1774"/>
              <a:gd name="T48" fmla="*/ 2147483647 w 153"/>
              <a:gd name="T49" fmla="*/ 2147483647 h 1774"/>
              <a:gd name="T50" fmla="*/ 2147483647 w 153"/>
              <a:gd name="T51" fmla="*/ 2147483647 h 1774"/>
              <a:gd name="T52" fmla="*/ 0 w 153"/>
              <a:gd name="T53" fmla="*/ 2147483647 h 1774"/>
              <a:gd name="T54" fmla="*/ 0 w 153"/>
              <a:gd name="T55" fmla="*/ 2147483647 h 1774"/>
              <a:gd name="T56" fmla="*/ 2147483647 w 153"/>
              <a:gd name="T57" fmla="*/ 2147483647 h 1774"/>
              <a:gd name="T58" fmla="*/ 2147483647 w 153"/>
              <a:gd name="T59" fmla="*/ 2147483647 h 1774"/>
              <a:gd name="T60" fmla="*/ 2147483647 w 153"/>
              <a:gd name="T61" fmla="*/ 2147483647 h 1774"/>
              <a:gd name="T62" fmla="*/ 2147483647 w 153"/>
              <a:gd name="T63" fmla="*/ 2147483647 h 1774"/>
              <a:gd name="T64" fmla="*/ 2147483647 w 153"/>
              <a:gd name="T65" fmla="*/ 2147483647 h 1774"/>
              <a:gd name="T66" fmla="*/ 2147483647 w 153"/>
              <a:gd name="T67" fmla="*/ 2147483647 h 1774"/>
              <a:gd name="T68" fmla="*/ 2147483647 w 153"/>
              <a:gd name="T69" fmla="*/ 2147483647 h 1774"/>
              <a:gd name="T70" fmla="*/ 2147483647 w 153"/>
              <a:gd name="T71" fmla="*/ 2147483647 h 1774"/>
              <a:gd name="T72" fmla="*/ 2147483647 w 153"/>
              <a:gd name="T73" fmla="*/ 2147483647 h 1774"/>
              <a:gd name="T74" fmla="*/ 2147483647 w 153"/>
              <a:gd name="T75" fmla="*/ 2147483647 h 1774"/>
              <a:gd name="T76" fmla="*/ 2147483647 w 153"/>
              <a:gd name="T77" fmla="*/ 2147483647 h 1774"/>
              <a:gd name="T78" fmla="*/ 2147483647 w 153"/>
              <a:gd name="T79" fmla="*/ 2147483647 h 1774"/>
              <a:gd name="T80" fmla="*/ 2147483647 w 153"/>
              <a:gd name="T81" fmla="*/ 2147483647 h 1774"/>
              <a:gd name="T82" fmla="*/ 2147483647 w 153"/>
              <a:gd name="T83" fmla="*/ 2147483647 h 1774"/>
              <a:gd name="T84" fmla="*/ 2147483647 w 153"/>
              <a:gd name="T85" fmla="*/ 2147483647 h 1774"/>
              <a:gd name="T86" fmla="*/ 2147483647 w 153"/>
              <a:gd name="T87" fmla="*/ 2147483647 h 1774"/>
              <a:gd name="T88" fmla="*/ 2147483647 w 153"/>
              <a:gd name="T89" fmla="*/ 2147483647 h 1774"/>
              <a:gd name="T90" fmla="*/ 2147483647 w 153"/>
              <a:gd name="T91" fmla="*/ 2147483647 h 1774"/>
              <a:gd name="T92" fmla="*/ 2147483647 w 153"/>
              <a:gd name="T93" fmla="*/ 0 h 177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53"/>
              <a:gd name="T142" fmla="*/ 0 h 1774"/>
              <a:gd name="T143" fmla="*/ 153 w 153"/>
              <a:gd name="T144" fmla="*/ 1774 h 177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53" h="1774">
                <a:moveTo>
                  <a:pt x="13" y="0"/>
                </a:moveTo>
                <a:lnTo>
                  <a:pt x="153" y="0"/>
                </a:lnTo>
                <a:lnTo>
                  <a:pt x="140" y="89"/>
                </a:lnTo>
                <a:lnTo>
                  <a:pt x="140" y="177"/>
                </a:lnTo>
                <a:lnTo>
                  <a:pt x="140" y="253"/>
                </a:lnTo>
                <a:lnTo>
                  <a:pt x="140" y="342"/>
                </a:lnTo>
                <a:lnTo>
                  <a:pt x="140" y="418"/>
                </a:lnTo>
                <a:lnTo>
                  <a:pt x="140" y="494"/>
                </a:lnTo>
                <a:lnTo>
                  <a:pt x="140" y="557"/>
                </a:lnTo>
                <a:lnTo>
                  <a:pt x="140" y="634"/>
                </a:lnTo>
                <a:lnTo>
                  <a:pt x="140" y="697"/>
                </a:lnTo>
                <a:lnTo>
                  <a:pt x="140" y="760"/>
                </a:lnTo>
                <a:lnTo>
                  <a:pt x="140" y="824"/>
                </a:lnTo>
                <a:lnTo>
                  <a:pt x="140" y="887"/>
                </a:lnTo>
                <a:lnTo>
                  <a:pt x="140" y="938"/>
                </a:lnTo>
                <a:lnTo>
                  <a:pt x="140" y="1001"/>
                </a:lnTo>
                <a:lnTo>
                  <a:pt x="140" y="1052"/>
                </a:lnTo>
                <a:lnTo>
                  <a:pt x="140" y="1102"/>
                </a:lnTo>
                <a:lnTo>
                  <a:pt x="140" y="1140"/>
                </a:lnTo>
                <a:lnTo>
                  <a:pt x="140" y="1191"/>
                </a:lnTo>
                <a:lnTo>
                  <a:pt x="140" y="1229"/>
                </a:lnTo>
                <a:lnTo>
                  <a:pt x="140" y="1267"/>
                </a:lnTo>
                <a:lnTo>
                  <a:pt x="140" y="1305"/>
                </a:lnTo>
                <a:lnTo>
                  <a:pt x="140" y="1343"/>
                </a:lnTo>
                <a:lnTo>
                  <a:pt x="140" y="1368"/>
                </a:lnTo>
                <a:lnTo>
                  <a:pt x="140" y="1394"/>
                </a:lnTo>
                <a:lnTo>
                  <a:pt x="140" y="1419"/>
                </a:lnTo>
                <a:lnTo>
                  <a:pt x="140" y="1444"/>
                </a:lnTo>
                <a:lnTo>
                  <a:pt x="140" y="1470"/>
                </a:lnTo>
                <a:lnTo>
                  <a:pt x="140" y="1482"/>
                </a:lnTo>
                <a:lnTo>
                  <a:pt x="140" y="1495"/>
                </a:lnTo>
                <a:lnTo>
                  <a:pt x="140" y="1508"/>
                </a:lnTo>
                <a:lnTo>
                  <a:pt x="140" y="1520"/>
                </a:lnTo>
                <a:lnTo>
                  <a:pt x="140" y="1533"/>
                </a:lnTo>
                <a:lnTo>
                  <a:pt x="127" y="1584"/>
                </a:lnTo>
                <a:lnTo>
                  <a:pt x="127" y="1622"/>
                </a:lnTo>
                <a:lnTo>
                  <a:pt x="115" y="1660"/>
                </a:lnTo>
                <a:lnTo>
                  <a:pt x="115" y="1698"/>
                </a:lnTo>
                <a:lnTo>
                  <a:pt x="102" y="1736"/>
                </a:lnTo>
                <a:lnTo>
                  <a:pt x="102" y="1749"/>
                </a:lnTo>
                <a:lnTo>
                  <a:pt x="89" y="1761"/>
                </a:lnTo>
                <a:lnTo>
                  <a:pt x="76" y="1774"/>
                </a:lnTo>
                <a:lnTo>
                  <a:pt x="76" y="1761"/>
                </a:lnTo>
                <a:lnTo>
                  <a:pt x="64" y="1761"/>
                </a:lnTo>
                <a:lnTo>
                  <a:pt x="64" y="1749"/>
                </a:lnTo>
                <a:lnTo>
                  <a:pt x="64" y="1736"/>
                </a:lnTo>
                <a:lnTo>
                  <a:pt x="51" y="1723"/>
                </a:lnTo>
                <a:lnTo>
                  <a:pt x="51" y="1711"/>
                </a:lnTo>
                <a:lnTo>
                  <a:pt x="38" y="1685"/>
                </a:lnTo>
                <a:lnTo>
                  <a:pt x="38" y="1660"/>
                </a:lnTo>
                <a:lnTo>
                  <a:pt x="26" y="1609"/>
                </a:lnTo>
                <a:lnTo>
                  <a:pt x="13" y="1571"/>
                </a:lnTo>
                <a:lnTo>
                  <a:pt x="0" y="1546"/>
                </a:lnTo>
                <a:lnTo>
                  <a:pt x="0" y="1520"/>
                </a:lnTo>
                <a:lnTo>
                  <a:pt x="0" y="1508"/>
                </a:lnTo>
                <a:lnTo>
                  <a:pt x="0" y="1495"/>
                </a:lnTo>
                <a:lnTo>
                  <a:pt x="13" y="1470"/>
                </a:lnTo>
                <a:lnTo>
                  <a:pt x="13" y="1457"/>
                </a:lnTo>
                <a:lnTo>
                  <a:pt x="13" y="1432"/>
                </a:lnTo>
                <a:lnTo>
                  <a:pt x="26" y="1406"/>
                </a:lnTo>
                <a:lnTo>
                  <a:pt x="26" y="1368"/>
                </a:lnTo>
                <a:lnTo>
                  <a:pt x="26" y="1356"/>
                </a:lnTo>
                <a:lnTo>
                  <a:pt x="26" y="1330"/>
                </a:lnTo>
                <a:lnTo>
                  <a:pt x="26" y="1318"/>
                </a:lnTo>
                <a:lnTo>
                  <a:pt x="26" y="1292"/>
                </a:lnTo>
                <a:lnTo>
                  <a:pt x="26" y="1254"/>
                </a:lnTo>
                <a:lnTo>
                  <a:pt x="38" y="1229"/>
                </a:lnTo>
                <a:lnTo>
                  <a:pt x="38" y="1191"/>
                </a:lnTo>
                <a:lnTo>
                  <a:pt x="38" y="1153"/>
                </a:lnTo>
                <a:lnTo>
                  <a:pt x="38" y="1115"/>
                </a:lnTo>
                <a:lnTo>
                  <a:pt x="38" y="1064"/>
                </a:lnTo>
                <a:lnTo>
                  <a:pt x="38" y="1014"/>
                </a:lnTo>
                <a:lnTo>
                  <a:pt x="38" y="963"/>
                </a:lnTo>
                <a:lnTo>
                  <a:pt x="38" y="912"/>
                </a:lnTo>
                <a:lnTo>
                  <a:pt x="38" y="849"/>
                </a:lnTo>
                <a:lnTo>
                  <a:pt x="38" y="786"/>
                </a:lnTo>
                <a:lnTo>
                  <a:pt x="51" y="722"/>
                </a:lnTo>
                <a:lnTo>
                  <a:pt x="51" y="659"/>
                </a:lnTo>
                <a:lnTo>
                  <a:pt x="51" y="595"/>
                </a:lnTo>
                <a:lnTo>
                  <a:pt x="51" y="545"/>
                </a:lnTo>
                <a:lnTo>
                  <a:pt x="38" y="481"/>
                </a:lnTo>
                <a:lnTo>
                  <a:pt x="38" y="431"/>
                </a:lnTo>
                <a:lnTo>
                  <a:pt x="38" y="380"/>
                </a:lnTo>
                <a:lnTo>
                  <a:pt x="38" y="329"/>
                </a:lnTo>
                <a:lnTo>
                  <a:pt x="38" y="279"/>
                </a:lnTo>
                <a:lnTo>
                  <a:pt x="38" y="241"/>
                </a:lnTo>
                <a:lnTo>
                  <a:pt x="38" y="203"/>
                </a:lnTo>
                <a:lnTo>
                  <a:pt x="26" y="165"/>
                </a:lnTo>
                <a:lnTo>
                  <a:pt x="26" y="127"/>
                </a:lnTo>
                <a:lnTo>
                  <a:pt x="26" y="89"/>
                </a:lnTo>
                <a:lnTo>
                  <a:pt x="26" y="63"/>
                </a:lnTo>
                <a:lnTo>
                  <a:pt x="13" y="25"/>
                </a:lnTo>
                <a:lnTo>
                  <a:pt x="13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4" name="Freeform 33"/>
          <p:cNvSpPr/>
          <p:nvPr/>
        </p:nvSpPr>
        <p:spPr bwMode="auto">
          <a:xfrm>
            <a:off x="6958013" y="2044700"/>
            <a:ext cx="104775" cy="1254125"/>
          </a:xfrm>
          <a:custGeom>
            <a:avLst/>
            <a:gdLst>
              <a:gd name="T0" fmla="*/ 2147483647 w 165"/>
              <a:gd name="T1" fmla="*/ 2147483647 h 1977"/>
              <a:gd name="T2" fmla="*/ 2147483647 w 165"/>
              <a:gd name="T3" fmla="*/ 2147483647 h 1977"/>
              <a:gd name="T4" fmla="*/ 2147483647 w 165"/>
              <a:gd name="T5" fmla="*/ 2147483647 h 1977"/>
              <a:gd name="T6" fmla="*/ 2147483647 w 165"/>
              <a:gd name="T7" fmla="*/ 2147483647 h 1977"/>
              <a:gd name="T8" fmla="*/ 2147483647 w 165"/>
              <a:gd name="T9" fmla="*/ 2147483647 h 1977"/>
              <a:gd name="T10" fmla="*/ 2147483647 w 165"/>
              <a:gd name="T11" fmla="*/ 2147483647 h 1977"/>
              <a:gd name="T12" fmla="*/ 2147483647 w 165"/>
              <a:gd name="T13" fmla="*/ 2147483647 h 1977"/>
              <a:gd name="T14" fmla="*/ 2147483647 w 165"/>
              <a:gd name="T15" fmla="*/ 2147483647 h 1977"/>
              <a:gd name="T16" fmla="*/ 2147483647 w 165"/>
              <a:gd name="T17" fmla="*/ 2147483647 h 1977"/>
              <a:gd name="T18" fmla="*/ 2147483647 w 165"/>
              <a:gd name="T19" fmla="*/ 2147483647 h 1977"/>
              <a:gd name="T20" fmla="*/ 2147483647 w 165"/>
              <a:gd name="T21" fmla="*/ 2147483647 h 1977"/>
              <a:gd name="T22" fmla="*/ 2147483647 w 165"/>
              <a:gd name="T23" fmla="*/ 2147483647 h 1977"/>
              <a:gd name="T24" fmla="*/ 2147483647 w 165"/>
              <a:gd name="T25" fmla="*/ 2147483647 h 1977"/>
              <a:gd name="T26" fmla="*/ 2147483647 w 165"/>
              <a:gd name="T27" fmla="*/ 2147483647 h 1977"/>
              <a:gd name="T28" fmla="*/ 2147483647 w 165"/>
              <a:gd name="T29" fmla="*/ 2147483647 h 1977"/>
              <a:gd name="T30" fmla="*/ 2147483647 w 165"/>
              <a:gd name="T31" fmla="*/ 2147483647 h 1977"/>
              <a:gd name="T32" fmla="*/ 2147483647 w 165"/>
              <a:gd name="T33" fmla="*/ 2147483647 h 1977"/>
              <a:gd name="T34" fmla="*/ 2147483647 w 165"/>
              <a:gd name="T35" fmla="*/ 2147483647 h 1977"/>
              <a:gd name="T36" fmla="*/ 2147483647 w 165"/>
              <a:gd name="T37" fmla="*/ 2147483647 h 1977"/>
              <a:gd name="T38" fmla="*/ 2147483647 w 165"/>
              <a:gd name="T39" fmla="*/ 2147483647 h 1977"/>
              <a:gd name="T40" fmla="*/ 2147483647 w 165"/>
              <a:gd name="T41" fmla="*/ 2147483647 h 1977"/>
              <a:gd name="T42" fmla="*/ 2147483647 w 165"/>
              <a:gd name="T43" fmla="*/ 2147483647 h 1977"/>
              <a:gd name="T44" fmla="*/ 2147483647 w 165"/>
              <a:gd name="T45" fmla="*/ 2147483647 h 1977"/>
              <a:gd name="T46" fmla="*/ 2147483647 w 165"/>
              <a:gd name="T47" fmla="*/ 2147483647 h 1977"/>
              <a:gd name="T48" fmla="*/ 2147483647 w 165"/>
              <a:gd name="T49" fmla="*/ 2147483647 h 1977"/>
              <a:gd name="T50" fmla="*/ 2147483647 w 165"/>
              <a:gd name="T51" fmla="*/ 2147483647 h 1977"/>
              <a:gd name="T52" fmla="*/ 2147483647 w 165"/>
              <a:gd name="T53" fmla="*/ 2147483647 h 1977"/>
              <a:gd name="T54" fmla="*/ 2147483647 w 165"/>
              <a:gd name="T55" fmla="*/ 2147483647 h 1977"/>
              <a:gd name="T56" fmla="*/ 2147483647 w 165"/>
              <a:gd name="T57" fmla="*/ 2147483647 h 1977"/>
              <a:gd name="T58" fmla="*/ 2147483647 w 165"/>
              <a:gd name="T59" fmla="*/ 2147483647 h 1977"/>
              <a:gd name="T60" fmla="*/ 2147483647 w 165"/>
              <a:gd name="T61" fmla="*/ 2147483647 h 1977"/>
              <a:gd name="T62" fmla="*/ 2147483647 w 165"/>
              <a:gd name="T63" fmla="*/ 2147483647 h 1977"/>
              <a:gd name="T64" fmla="*/ 2147483647 w 165"/>
              <a:gd name="T65" fmla="*/ 2147483647 h 1977"/>
              <a:gd name="T66" fmla="*/ 2147483647 w 165"/>
              <a:gd name="T67" fmla="*/ 2147483647 h 1977"/>
              <a:gd name="T68" fmla="*/ 2147483647 w 165"/>
              <a:gd name="T69" fmla="*/ 2147483647 h 1977"/>
              <a:gd name="T70" fmla="*/ 2147483647 w 165"/>
              <a:gd name="T71" fmla="*/ 2147483647 h 1977"/>
              <a:gd name="T72" fmla="*/ 2147483647 w 165"/>
              <a:gd name="T73" fmla="*/ 2147483647 h 1977"/>
              <a:gd name="T74" fmla="*/ 2147483647 w 165"/>
              <a:gd name="T75" fmla="*/ 2147483647 h 1977"/>
              <a:gd name="T76" fmla="*/ 2147483647 w 165"/>
              <a:gd name="T77" fmla="*/ 2147483647 h 1977"/>
              <a:gd name="T78" fmla="*/ 2147483647 w 165"/>
              <a:gd name="T79" fmla="*/ 2147483647 h 1977"/>
              <a:gd name="T80" fmla="*/ 2147483647 w 165"/>
              <a:gd name="T81" fmla="*/ 2147483647 h 1977"/>
              <a:gd name="T82" fmla="*/ 2147483647 w 165"/>
              <a:gd name="T83" fmla="*/ 2147483647 h 1977"/>
              <a:gd name="T84" fmla="*/ 2147483647 w 165"/>
              <a:gd name="T85" fmla="*/ 2147483647 h 1977"/>
              <a:gd name="T86" fmla="*/ 2147483647 w 165"/>
              <a:gd name="T87" fmla="*/ 2147483647 h 1977"/>
              <a:gd name="T88" fmla="*/ 2147483647 w 165"/>
              <a:gd name="T89" fmla="*/ 0 h 197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65"/>
              <a:gd name="T136" fmla="*/ 0 h 1977"/>
              <a:gd name="T137" fmla="*/ 165 w 165"/>
              <a:gd name="T138" fmla="*/ 1977 h 197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65" h="1977">
                <a:moveTo>
                  <a:pt x="152" y="0"/>
                </a:moveTo>
                <a:lnTo>
                  <a:pt x="152" y="64"/>
                </a:lnTo>
                <a:lnTo>
                  <a:pt x="152" y="127"/>
                </a:lnTo>
                <a:lnTo>
                  <a:pt x="152" y="190"/>
                </a:lnTo>
                <a:lnTo>
                  <a:pt x="152" y="254"/>
                </a:lnTo>
                <a:lnTo>
                  <a:pt x="140" y="279"/>
                </a:lnTo>
                <a:lnTo>
                  <a:pt x="140" y="317"/>
                </a:lnTo>
                <a:lnTo>
                  <a:pt x="140" y="368"/>
                </a:lnTo>
                <a:lnTo>
                  <a:pt x="140" y="406"/>
                </a:lnTo>
                <a:lnTo>
                  <a:pt x="140" y="456"/>
                </a:lnTo>
                <a:lnTo>
                  <a:pt x="140" y="520"/>
                </a:lnTo>
                <a:lnTo>
                  <a:pt x="140" y="570"/>
                </a:lnTo>
                <a:lnTo>
                  <a:pt x="140" y="634"/>
                </a:lnTo>
                <a:lnTo>
                  <a:pt x="140" y="697"/>
                </a:lnTo>
                <a:lnTo>
                  <a:pt x="140" y="773"/>
                </a:lnTo>
                <a:lnTo>
                  <a:pt x="140" y="849"/>
                </a:lnTo>
                <a:lnTo>
                  <a:pt x="140" y="925"/>
                </a:lnTo>
                <a:lnTo>
                  <a:pt x="140" y="1001"/>
                </a:lnTo>
                <a:lnTo>
                  <a:pt x="140" y="1090"/>
                </a:lnTo>
                <a:lnTo>
                  <a:pt x="140" y="1179"/>
                </a:lnTo>
                <a:lnTo>
                  <a:pt x="152" y="1280"/>
                </a:lnTo>
                <a:lnTo>
                  <a:pt x="152" y="1331"/>
                </a:lnTo>
                <a:lnTo>
                  <a:pt x="152" y="1369"/>
                </a:lnTo>
                <a:lnTo>
                  <a:pt x="152" y="1419"/>
                </a:lnTo>
                <a:lnTo>
                  <a:pt x="152" y="1457"/>
                </a:lnTo>
                <a:lnTo>
                  <a:pt x="152" y="1495"/>
                </a:lnTo>
                <a:lnTo>
                  <a:pt x="152" y="1521"/>
                </a:lnTo>
                <a:lnTo>
                  <a:pt x="152" y="1559"/>
                </a:lnTo>
                <a:lnTo>
                  <a:pt x="165" y="1584"/>
                </a:lnTo>
                <a:lnTo>
                  <a:pt x="165" y="1609"/>
                </a:lnTo>
                <a:lnTo>
                  <a:pt x="165" y="1635"/>
                </a:lnTo>
                <a:lnTo>
                  <a:pt x="165" y="1660"/>
                </a:lnTo>
                <a:lnTo>
                  <a:pt x="165" y="1673"/>
                </a:lnTo>
                <a:lnTo>
                  <a:pt x="165" y="1686"/>
                </a:lnTo>
                <a:lnTo>
                  <a:pt x="165" y="1698"/>
                </a:lnTo>
                <a:lnTo>
                  <a:pt x="165" y="1711"/>
                </a:lnTo>
                <a:lnTo>
                  <a:pt x="165" y="1724"/>
                </a:lnTo>
                <a:lnTo>
                  <a:pt x="165" y="1749"/>
                </a:lnTo>
                <a:lnTo>
                  <a:pt x="165" y="1787"/>
                </a:lnTo>
                <a:lnTo>
                  <a:pt x="152" y="1838"/>
                </a:lnTo>
                <a:lnTo>
                  <a:pt x="152" y="1876"/>
                </a:lnTo>
                <a:lnTo>
                  <a:pt x="140" y="1901"/>
                </a:lnTo>
                <a:lnTo>
                  <a:pt x="140" y="1914"/>
                </a:lnTo>
                <a:lnTo>
                  <a:pt x="140" y="1939"/>
                </a:lnTo>
                <a:lnTo>
                  <a:pt x="127" y="1952"/>
                </a:lnTo>
                <a:lnTo>
                  <a:pt x="127" y="1964"/>
                </a:lnTo>
                <a:lnTo>
                  <a:pt x="114" y="1964"/>
                </a:lnTo>
                <a:lnTo>
                  <a:pt x="114" y="1977"/>
                </a:lnTo>
                <a:lnTo>
                  <a:pt x="114" y="1964"/>
                </a:lnTo>
                <a:lnTo>
                  <a:pt x="101" y="1964"/>
                </a:lnTo>
                <a:lnTo>
                  <a:pt x="101" y="1952"/>
                </a:lnTo>
                <a:lnTo>
                  <a:pt x="89" y="1952"/>
                </a:lnTo>
                <a:lnTo>
                  <a:pt x="89" y="1939"/>
                </a:lnTo>
                <a:lnTo>
                  <a:pt x="76" y="1914"/>
                </a:lnTo>
                <a:lnTo>
                  <a:pt x="76" y="1901"/>
                </a:lnTo>
                <a:lnTo>
                  <a:pt x="76" y="1876"/>
                </a:lnTo>
                <a:lnTo>
                  <a:pt x="63" y="1863"/>
                </a:lnTo>
                <a:lnTo>
                  <a:pt x="63" y="1850"/>
                </a:lnTo>
                <a:lnTo>
                  <a:pt x="63" y="1825"/>
                </a:lnTo>
                <a:lnTo>
                  <a:pt x="51" y="1787"/>
                </a:lnTo>
                <a:lnTo>
                  <a:pt x="51" y="1749"/>
                </a:lnTo>
                <a:lnTo>
                  <a:pt x="51" y="1711"/>
                </a:lnTo>
                <a:lnTo>
                  <a:pt x="51" y="1673"/>
                </a:lnTo>
                <a:lnTo>
                  <a:pt x="51" y="1609"/>
                </a:lnTo>
                <a:lnTo>
                  <a:pt x="38" y="1559"/>
                </a:lnTo>
                <a:lnTo>
                  <a:pt x="38" y="1495"/>
                </a:lnTo>
                <a:lnTo>
                  <a:pt x="38" y="1432"/>
                </a:lnTo>
                <a:lnTo>
                  <a:pt x="38" y="1356"/>
                </a:lnTo>
                <a:lnTo>
                  <a:pt x="38" y="1280"/>
                </a:lnTo>
                <a:lnTo>
                  <a:pt x="38" y="1204"/>
                </a:lnTo>
                <a:lnTo>
                  <a:pt x="38" y="1115"/>
                </a:lnTo>
                <a:lnTo>
                  <a:pt x="38" y="1014"/>
                </a:lnTo>
                <a:lnTo>
                  <a:pt x="38" y="925"/>
                </a:lnTo>
                <a:lnTo>
                  <a:pt x="38" y="837"/>
                </a:lnTo>
                <a:lnTo>
                  <a:pt x="38" y="761"/>
                </a:lnTo>
                <a:lnTo>
                  <a:pt x="38" y="684"/>
                </a:lnTo>
                <a:lnTo>
                  <a:pt x="38" y="608"/>
                </a:lnTo>
                <a:lnTo>
                  <a:pt x="38" y="532"/>
                </a:lnTo>
                <a:lnTo>
                  <a:pt x="25" y="469"/>
                </a:lnTo>
                <a:lnTo>
                  <a:pt x="25" y="406"/>
                </a:lnTo>
                <a:lnTo>
                  <a:pt x="25" y="342"/>
                </a:lnTo>
                <a:lnTo>
                  <a:pt x="25" y="279"/>
                </a:lnTo>
                <a:lnTo>
                  <a:pt x="25" y="228"/>
                </a:lnTo>
                <a:lnTo>
                  <a:pt x="12" y="190"/>
                </a:lnTo>
                <a:lnTo>
                  <a:pt x="12" y="140"/>
                </a:lnTo>
                <a:lnTo>
                  <a:pt x="12" y="102"/>
                </a:lnTo>
                <a:lnTo>
                  <a:pt x="12" y="64"/>
                </a:lnTo>
                <a:lnTo>
                  <a:pt x="0" y="38"/>
                </a:lnTo>
                <a:lnTo>
                  <a:pt x="152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5" name="Freeform 34"/>
          <p:cNvSpPr/>
          <p:nvPr/>
        </p:nvSpPr>
        <p:spPr bwMode="auto">
          <a:xfrm>
            <a:off x="7005638" y="2655888"/>
            <a:ext cx="622300" cy="427037"/>
          </a:xfrm>
          <a:custGeom>
            <a:avLst/>
            <a:gdLst>
              <a:gd name="T0" fmla="*/ 2147483647 w 980"/>
              <a:gd name="T1" fmla="*/ 2147483647 h 672"/>
              <a:gd name="T2" fmla="*/ 2147483647 w 980"/>
              <a:gd name="T3" fmla="*/ 2147483647 h 672"/>
              <a:gd name="T4" fmla="*/ 2147483647 w 980"/>
              <a:gd name="T5" fmla="*/ 2147483647 h 672"/>
              <a:gd name="T6" fmla="*/ 2147483647 w 980"/>
              <a:gd name="T7" fmla="*/ 2147483647 h 672"/>
              <a:gd name="T8" fmla="*/ 2147483647 w 980"/>
              <a:gd name="T9" fmla="*/ 2147483647 h 672"/>
              <a:gd name="T10" fmla="*/ 2147483647 w 980"/>
              <a:gd name="T11" fmla="*/ 2147483647 h 672"/>
              <a:gd name="T12" fmla="*/ 2147483647 w 980"/>
              <a:gd name="T13" fmla="*/ 2147483647 h 672"/>
              <a:gd name="T14" fmla="*/ 2147483647 w 980"/>
              <a:gd name="T15" fmla="*/ 2147483647 h 672"/>
              <a:gd name="T16" fmla="*/ 2147483647 w 980"/>
              <a:gd name="T17" fmla="*/ 2147483647 h 672"/>
              <a:gd name="T18" fmla="*/ 2147483647 w 980"/>
              <a:gd name="T19" fmla="*/ 2147483647 h 672"/>
              <a:gd name="T20" fmla="*/ 2147483647 w 980"/>
              <a:gd name="T21" fmla="*/ 2147483647 h 672"/>
              <a:gd name="T22" fmla="*/ 2147483647 w 980"/>
              <a:gd name="T23" fmla="*/ 2147483647 h 672"/>
              <a:gd name="T24" fmla="*/ 2147483647 w 980"/>
              <a:gd name="T25" fmla="*/ 2147483647 h 672"/>
              <a:gd name="T26" fmla="*/ 2147483647 w 980"/>
              <a:gd name="T27" fmla="*/ 2147483647 h 672"/>
              <a:gd name="T28" fmla="*/ 2147483647 w 980"/>
              <a:gd name="T29" fmla="*/ 2147483647 h 672"/>
              <a:gd name="T30" fmla="*/ 2147483647 w 980"/>
              <a:gd name="T31" fmla="*/ 2147483647 h 672"/>
              <a:gd name="T32" fmla="*/ 2147483647 w 980"/>
              <a:gd name="T33" fmla="*/ 2147483647 h 672"/>
              <a:gd name="T34" fmla="*/ 2147483647 w 980"/>
              <a:gd name="T35" fmla="*/ 2147483647 h 672"/>
              <a:gd name="T36" fmla="*/ 2147483647 w 980"/>
              <a:gd name="T37" fmla="*/ 2147483647 h 672"/>
              <a:gd name="T38" fmla="*/ 2147483647 w 980"/>
              <a:gd name="T39" fmla="*/ 2147483647 h 672"/>
              <a:gd name="T40" fmla="*/ 2147483647 w 980"/>
              <a:gd name="T41" fmla="*/ 2147483647 h 672"/>
              <a:gd name="T42" fmla="*/ 2147483647 w 980"/>
              <a:gd name="T43" fmla="*/ 2147483647 h 672"/>
              <a:gd name="T44" fmla="*/ 2147483647 w 980"/>
              <a:gd name="T45" fmla="*/ 2147483647 h 672"/>
              <a:gd name="T46" fmla="*/ 2147483647 w 980"/>
              <a:gd name="T47" fmla="*/ 2147483647 h 672"/>
              <a:gd name="T48" fmla="*/ 2147483647 w 980"/>
              <a:gd name="T49" fmla="*/ 2147483647 h 672"/>
              <a:gd name="T50" fmla="*/ 2147483647 w 980"/>
              <a:gd name="T51" fmla="*/ 2147483647 h 672"/>
              <a:gd name="T52" fmla="*/ 2147483647 w 980"/>
              <a:gd name="T53" fmla="*/ 2147483647 h 672"/>
              <a:gd name="T54" fmla="*/ 2147483647 w 980"/>
              <a:gd name="T55" fmla="*/ 2147483647 h 672"/>
              <a:gd name="T56" fmla="*/ 2147483647 w 980"/>
              <a:gd name="T57" fmla="*/ 2147483647 h 672"/>
              <a:gd name="T58" fmla="*/ 2147483647 w 980"/>
              <a:gd name="T59" fmla="*/ 2147483647 h 672"/>
              <a:gd name="T60" fmla="*/ 2147483647 w 980"/>
              <a:gd name="T61" fmla="*/ 2147483647 h 672"/>
              <a:gd name="T62" fmla="*/ 2147483647 w 980"/>
              <a:gd name="T63" fmla="*/ 2147483647 h 672"/>
              <a:gd name="T64" fmla="*/ 2147483647 w 980"/>
              <a:gd name="T65" fmla="*/ 2147483647 h 672"/>
              <a:gd name="T66" fmla="*/ 2147483647 w 980"/>
              <a:gd name="T67" fmla="*/ 2147483647 h 672"/>
              <a:gd name="T68" fmla="*/ 2147483647 w 980"/>
              <a:gd name="T69" fmla="*/ 2147483647 h 672"/>
              <a:gd name="T70" fmla="*/ 2147483647 w 980"/>
              <a:gd name="T71" fmla="*/ 2147483647 h 672"/>
              <a:gd name="T72" fmla="*/ 2147483647 w 980"/>
              <a:gd name="T73" fmla="*/ 2147483647 h 672"/>
              <a:gd name="T74" fmla="*/ 2147483647 w 980"/>
              <a:gd name="T75" fmla="*/ 2147483647 h 672"/>
              <a:gd name="T76" fmla="*/ 2147483647 w 980"/>
              <a:gd name="T77" fmla="*/ 2147483647 h 672"/>
              <a:gd name="T78" fmla="*/ 2147483647 w 980"/>
              <a:gd name="T79" fmla="*/ 2147483647 h 672"/>
              <a:gd name="T80" fmla="*/ 2147483647 w 980"/>
              <a:gd name="T81" fmla="*/ 2147483647 h 672"/>
              <a:gd name="T82" fmla="*/ 2147483647 w 980"/>
              <a:gd name="T83" fmla="*/ 2147483647 h 672"/>
              <a:gd name="T84" fmla="*/ 2147483647 w 980"/>
              <a:gd name="T85" fmla="*/ 2147483647 h 672"/>
              <a:gd name="T86" fmla="*/ 2147483647 w 980"/>
              <a:gd name="T87" fmla="*/ 2147483647 h 672"/>
              <a:gd name="T88" fmla="*/ 2147483647 w 980"/>
              <a:gd name="T89" fmla="*/ 2147483647 h 672"/>
              <a:gd name="T90" fmla="*/ 2147483647 w 980"/>
              <a:gd name="T91" fmla="*/ 2147483647 h 672"/>
              <a:gd name="T92" fmla="*/ 0 w 980"/>
              <a:gd name="T93" fmla="*/ 2147483647 h 672"/>
              <a:gd name="T94" fmla="*/ 2147483647 w 980"/>
              <a:gd name="T95" fmla="*/ 0 h 672"/>
              <a:gd name="T96" fmla="*/ 2147483647 w 980"/>
              <a:gd name="T97" fmla="*/ 2147483647 h 672"/>
              <a:gd name="T98" fmla="*/ 2147483647 w 980"/>
              <a:gd name="T99" fmla="*/ 2147483647 h 672"/>
              <a:gd name="T100" fmla="*/ 2147483647 w 980"/>
              <a:gd name="T101" fmla="*/ 2147483647 h 672"/>
              <a:gd name="T102" fmla="*/ 2147483647 w 980"/>
              <a:gd name="T103" fmla="*/ 2147483647 h 672"/>
              <a:gd name="T104" fmla="*/ 2147483647 w 980"/>
              <a:gd name="T105" fmla="*/ 2147483647 h 672"/>
              <a:gd name="T106" fmla="*/ 2147483647 w 980"/>
              <a:gd name="T107" fmla="*/ 2147483647 h 672"/>
              <a:gd name="T108" fmla="*/ 2147483647 w 980"/>
              <a:gd name="T109" fmla="*/ 2147483647 h 672"/>
              <a:gd name="T110" fmla="*/ 2147483647 w 980"/>
              <a:gd name="T111" fmla="*/ 2147483647 h 672"/>
              <a:gd name="T112" fmla="*/ 2147483647 w 980"/>
              <a:gd name="T113" fmla="*/ 2147483647 h 6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80"/>
              <a:gd name="T172" fmla="*/ 0 h 672"/>
              <a:gd name="T173" fmla="*/ 980 w 980"/>
              <a:gd name="T174" fmla="*/ 672 h 67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80" h="672">
                <a:moveTo>
                  <a:pt x="369" y="330"/>
                </a:moveTo>
                <a:lnTo>
                  <a:pt x="420" y="355"/>
                </a:lnTo>
                <a:lnTo>
                  <a:pt x="458" y="380"/>
                </a:lnTo>
                <a:lnTo>
                  <a:pt x="496" y="406"/>
                </a:lnTo>
                <a:lnTo>
                  <a:pt x="547" y="431"/>
                </a:lnTo>
                <a:lnTo>
                  <a:pt x="649" y="482"/>
                </a:lnTo>
                <a:lnTo>
                  <a:pt x="751" y="520"/>
                </a:lnTo>
                <a:lnTo>
                  <a:pt x="801" y="545"/>
                </a:lnTo>
                <a:lnTo>
                  <a:pt x="852" y="558"/>
                </a:lnTo>
                <a:lnTo>
                  <a:pt x="891" y="570"/>
                </a:lnTo>
                <a:lnTo>
                  <a:pt x="916" y="596"/>
                </a:lnTo>
                <a:lnTo>
                  <a:pt x="941" y="596"/>
                </a:lnTo>
                <a:lnTo>
                  <a:pt x="967" y="608"/>
                </a:lnTo>
                <a:lnTo>
                  <a:pt x="980" y="621"/>
                </a:lnTo>
                <a:lnTo>
                  <a:pt x="967" y="621"/>
                </a:lnTo>
                <a:lnTo>
                  <a:pt x="967" y="634"/>
                </a:lnTo>
                <a:lnTo>
                  <a:pt x="954" y="634"/>
                </a:lnTo>
                <a:lnTo>
                  <a:pt x="941" y="634"/>
                </a:lnTo>
                <a:lnTo>
                  <a:pt x="929" y="646"/>
                </a:lnTo>
                <a:lnTo>
                  <a:pt x="903" y="646"/>
                </a:lnTo>
                <a:lnTo>
                  <a:pt x="878" y="646"/>
                </a:lnTo>
                <a:lnTo>
                  <a:pt x="852" y="659"/>
                </a:lnTo>
                <a:lnTo>
                  <a:pt x="801" y="659"/>
                </a:lnTo>
                <a:lnTo>
                  <a:pt x="751" y="672"/>
                </a:lnTo>
                <a:lnTo>
                  <a:pt x="712" y="672"/>
                </a:lnTo>
                <a:lnTo>
                  <a:pt x="662" y="672"/>
                </a:lnTo>
                <a:lnTo>
                  <a:pt x="623" y="672"/>
                </a:lnTo>
                <a:lnTo>
                  <a:pt x="585" y="672"/>
                </a:lnTo>
                <a:lnTo>
                  <a:pt x="560" y="659"/>
                </a:lnTo>
                <a:lnTo>
                  <a:pt x="534" y="659"/>
                </a:lnTo>
                <a:lnTo>
                  <a:pt x="522" y="659"/>
                </a:lnTo>
                <a:lnTo>
                  <a:pt x="509" y="646"/>
                </a:lnTo>
                <a:lnTo>
                  <a:pt x="496" y="634"/>
                </a:lnTo>
                <a:lnTo>
                  <a:pt x="483" y="608"/>
                </a:lnTo>
                <a:lnTo>
                  <a:pt x="458" y="596"/>
                </a:lnTo>
                <a:lnTo>
                  <a:pt x="433" y="570"/>
                </a:lnTo>
                <a:lnTo>
                  <a:pt x="407" y="532"/>
                </a:lnTo>
                <a:lnTo>
                  <a:pt x="369" y="507"/>
                </a:lnTo>
                <a:lnTo>
                  <a:pt x="331" y="469"/>
                </a:lnTo>
                <a:lnTo>
                  <a:pt x="293" y="418"/>
                </a:lnTo>
                <a:lnTo>
                  <a:pt x="254" y="380"/>
                </a:lnTo>
                <a:lnTo>
                  <a:pt x="204" y="317"/>
                </a:lnTo>
                <a:lnTo>
                  <a:pt x="165" y="266"/>
                </a:lnTo>
                <a:lnTo>
                  <a:pt x="114" y="203"/>
                </a:lnTo>
                <a:lnTo>
                  <a:pt x="51" y="140"/>
                </a:lnTo>
                <a:lnTo>
                  <a:pt x="0" y="64"/>
                </a:lnTo>
                <a:lnTo>
                  <a:pt x="13" y="0"/>
                </a:lnTo>
                <a:lnTo>
                  <a:pt x="64" y="51"/>
                </a:lnTo>
                <a:lnTo>
                  <a:pt x="114" y="102"/>
                </a:lnTo>
                <a:lnTo>
                  <a:pt x="165" y="152"/>
                </a:lnTo>
                <a:lnTo>
                  <a:pt x="204" y="190"/>
                </a:lnTo>
                <a:lnTo>
                  <a:pt x="254" y="228"/>
                </a:lnTo>
                <a:lnTo>
                  <a:pt x="293" y="266"/>
                </a:lnTo>
                <a:lnTo>
                  <a:pt x="331" y="292"/>
                </a:lnTo>
                <a:lnTo>
                  <a:pt x="369" y="33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6" name="Freeform 38"/>
          <p:cNvSpPr/>
          <p:nvPr/>
        </p:nvSpPr>
        <p:spPr bwMode="auto">
          <a:xfrm>
            <a:off x="6392863" y="2655888"/>
            <a:ext cx="403225" cy="498475"/>
          </a:xfrm>
          <a:custGeom>
            <a:avLst/>
            <a:gdLst>
              <a:gd name="T0" fmla="*/ 0 w 636"/>
              <a:gd name="T1" fmla="*/ 2147483647 h 786"/>
              <a:gd name="T2" fmla="*/ 0 w 636"/>
              <a:gd name="T3" fmla="*/ 2147483647 h 786"/>
              <a:gd name="T4" fmla="*/ 0 w 636"/>
              <a:gd name="T5" fmla="*/ 2147483647 h 786"/>
              <a:gd name="T6" fmla="*/ 2147483647 w 636"/>
              <a:gd name="T7" fmla="*/ 2147483647 h 786"/>
              <a:gd name="T8" fmla="*/ 2147483647 w 636"/>
              <a:gd name="T9" fmla="*/ 2147483647 h 786"/>
              <a:gd name="T10" fmla="*/ 2147483647 w 636"/>
              <a:gd name="T11" fmla="*/ 2147483647 h 786"/>
              <a:gd name="T12" fmla="*/ 2147483647 w 636"/>
              <a:gd name="T13" fmla="*/ 2147483647 h 786"/>
              <a:gd name="T14" fmla="*/ 2147483647 w 636"/>
              <a:gd name="T15" fmla="*/ 2147483647 h 786"/>
              <a:gd name="T16" fmla="*/ 2147483647 w 636"/>
              <a:gd name="T17" fmla="*/ 2147483647 h 786"/>
              <a:gd name="T18" fmla="*/ 2147483647 w 636"/>
              <a:gd name="T19" fmla="*/ 2147483647 h 786"/>
              <a:gd name="T20" fmla="*/ 2147483647 w 636"/>
              <a:gd name="T21" fmla="*/ 2147483647 h 786"/>
              <a:gd name="T22" fmla="*/ 2147483647 w 636"/>
              <a:gd name="T23" fmla="*/ 2147483647 h 786"/>
              <a:gd name="T24" fmla="*/ 2147483647 w 636"/>
              <a:gd name="T25" fmla="*/ 2147483647 h 786"/>
              <a:gd name="T26" fmla="*/ 2147483647 w 636"/>
              <a:gd name="T27" fmla="*/ 2147483647 h 786"/>
              <a:gd name="T28" fmla="*/ 2147483647 w 636"/>
              <a:gd name="T29" fmla="*/ 2147483647 h 786"/>
              <a:gd name="T30" fmla="*/ 2147483647 w 636"/>
              <a:gd name="T31" fmla="*/ 2147483647 h 786"/>
              <a:gd name="T32" fmla="*/ 2147483647 w 636"/>
              <a:gd name="T33" fmla="*/ 2147483647 h 786"/>
              <a:gd name="T34" fmla="*/ 2147483647 w 636"/>
              <a:gd name="T35" fmla="*/ 2147483647 h 786"/>
              <a:gd name="T36" fmla="*/ 2147483647 w 636"/>
              <a:gd name="T37" fmla="*/ 2147483647 h 786"/>
              <a:gd name="T38" fmla="*/ 2147483647 w 636"/>
              <a:gd name="T39" fmla="*/ 2147483647 h 786"/>
              <a:gd name="T40" fmla="*/ 2147483647 w 636"/>
              <a:gd name="T41" fmla="*/ 2147483647 h 786"/>
              <a:gd name="T42" fmla="*/ 2147483647 w 636"/>
              <a:gd name="T43" fmla="*/ 2147483647 h 786"/>
              <a:gd name="T44" fmla="*/ 2147483647 w 636"/>
              <a:gd name="T45" fmla="*/ 2147483647 h 786"/>
              <a:gd name="T46" fmla="*/ 2147483647 w 636"/>
              <a:gd name="T47" fmla="*/ 2147483647 h 786"/>
              <a:gd name="T48" fmla="*/ 2147483647 w 636"/>
              <a:gd name="T49" fmla="*/ 0 h 786"/>
              <a:gd name="T50" fmla="*/ 2147483647 w 636"/>
              <a:gd name="T51" fmla="*/ 2147483647 h 786"/>
              <a:gd name="T52" fmla="*/ 2147483647 w 636"/>
              <a:gd name="T53" fmla="*/ 2147483647 h 786"/>
              <a:gd name="T54" fmla="*/ 2147483647 w 636"/>
              <a:gd name="T55" fmla="*/ 2147483647 h 786"/>
              <a:gd name="T56" fmla="*/ 2147483647 w 636"/>
              <a:gd name="T57" fmla="*/ 2147483647 h 786"/>
              <a:gd name="T58" fmla="*/ 2147483647 w 636"/>
              <a:gd name="T59" fmla="*/ 2147483647 h 786"/>
              <a:gd name="T60" fmla="*/ 2147483647 w 636"/>
              <a:gd name="T61" fmla="*/ 2147483647 h 786"/>
              <a:gd name="T62" fmla="*/ 2147483647 w 636"/>
              <a:gd name="T63" fmla="*/ 2147483647 h 786"/>
              <a:gd name="T64" fmla="*/ 2147483647 w 636"/>
              <a:gd name="T65" fmla="*/ 2147483647 h 786"/>
              <a:gd name="T66" fmla="*/ 2147483647 w 636"/>
              <a:gd name="T67" fmla="*/ 2147483647 h 786"/>
              <a:gd name="T68" fmla="*/ 2147483647 w 636"/>
              <a:gd name="T69" fmla="*/ 2147483647 h 786"/>
              <a:gd name="T70" fmla="*/ 2147483647 w 636"/>
              <a:gd name="T71" fmla="*/ 2147483647 h 786"/>
              <a:gd name="T72" fmla="*/ 2147483647 w 636"/>
              <a:gd name="T73" fmla="*/ 2147483647 h 786"/>
              <a:gd name="T74" fmla="*/ 2147483647 w 636"/>
              <a:gd name="T75" fmla="*/ 2147483647 h 786"/>
              <a:gd name="T76" fmla="*/ 2147483647 w 636"/>
              <a:gd name="T77" fmla="*/ 2147483647 h 786"/>
              <a:gd name="T78" fmla="*/ 2147483647 w 636"/>
              <a:gd name="T79" fmla="*/ 2147483647 h 786"/>
              <a:gd name="T80" fmla="*/ 2147483647 w 636"/>
              <a:gd name="T81" fmla="*/ 2147483647 h 786"/>
              <a:gd name="T82" fmla="*/ 2147483647 w 636"/>
              <a:gd name="T83" fmla="*/ 2147483647 h 786"/>
              <a:gd name="T84" fmla="*/ 2147483647 w 636"/>
              <a:gd name="T85" fmla="*/ 2147483647 h 786"/>
              <a:gd name="T86" fmla="*/ 2147483647 w 636"/>
              <a:gd name="T87" fmla="*/ 2147483647 h 786"/>
              <a:gd name="T88" fmla="*/ 2147483647 w 636"/>
              <a:gd name="T89" fmla="*/ 2147483647 h 786"/>
              <a:gd name="T90" fmla="*/ 2147483647 w 636"/>
              <a:gd name="T91" fmla="*/ 2147483647 h 786"/>
              <a:gd name="T92" fmla="*/ 2147483647 w 636"/>
              <a:gd name="T93" fmla="*/ 2147483647 h 786"/>
              <a:gd name="T94" fmla="*/ 2147483647 w 636"/>
              <a:gd name="T95" fmla="*/ 2147483647 h 786"/>
              <a:gd name="T96" fmla="*/ 2147483647 w 636"/>
              <a:gd name="T97" fmla="*/ 2147483647 h 786"/>
              <a:gd name="T98" fmla="*/ 2147483647 w 636"/>
              <a:gd name="T99" fmla="*/ 2147483647 h 786"/>
              <a:gd name="T100" fmla="*/ 2147483647 w 636"/>
              <a:gd name="T101" fmla="*/ 2147483647 h 786"/>
              <a:gd name="T102" fmla="*/ 2147483647 w 636"/>
              <a:gd name="T103" fmla="*/ 2147483647 h 786"/>
              <a:gd name="T104" fmla="*/ 2147483647 w 636"/>
              <a:gd name="T105" fmla="*/ 2147483647 h 786"/>
              <a:gd name="T106" fmla="*/ 2147483647 w 636"/>
              <a:gd name="T107" fmla="*/ 2147483647 h 786"/>
              <a:gd name="T108" fmla="*/ 0 w 636"/>
              <a:gd name="T109" fmla="*/ 2147483647 h 786"/>
              <a:gd name="T110" fmla="*/ 0 w 636"/>
              <a:gd name="T111" fmla="*/ 2147483647 h 78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36"/>
              <a:gd name="T169" fmla="*/ 0 h 786"/>
              <a:gd name="T170" fmla="*/ 636 w 636"/>
              <a:gd name="T171" fmla="*/ 786 h 78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36" h="786">
                <a:moveTo>
                  <a:pt x="0" y="786"/>
                </a:moveTo>
                <a:lnTo>
                  <a:pt x="0" y="773"/>
                </a:lnTo>
                <a:lnTo>
                  <a:pt x="0" y="761"/>
                </a:lnTo>
                <a:lnTo>
                  <a:pt x="13" y="748"/>
                </a:lnTo>
                <a:lnTo>
                  <a:pt x="38" y="735"/>
                </a:lnTo>
                <a:lnTo>
                  <a:pt x="51" y="710"/>
                </a:lnTo>
                <a:lnTo>
                  <a:pt x="76" y="685"/>
                </a:lnTo>
                <a:lnTo>
                  <a:pt x="115" y="646"/>
                </a:lnTo>
                <a:lnTo>
                  <a:pt x="153" y="608"/>
                </a:lnTo>
                <a:lnTo>
                  <a:pt x="165" y="596"/>
                </a:lnTo>
                <a:lnTo>
                  <a:pt x="191" y="570"/>
                </a:lnTo>
                <a:lnTo>
                  <a:pt x="204" y="545"/>
                </a:lnTo>
                <a:lnTo>
                  <a:pt x="229" y="520"/>
                </a:lnTo>
                <a:lnTo>
                  <a:pt x="255" y="482"/>
                </a:lnTo>
                <a:lnTo>
                  <a:pt x="280" y="456"/>
                </a:lnTo>
                <a:lnTo>
                  <a:pt x="305" y="418"/>
                </a:lnTo>
                <a:lnTo>
                  <a:pt x="331" y="380"/>
                </a:lnTo>
                <a:lnTo>
                  <a:pt x="369" y="342"/>
                </a:lnTo>
                <a:lnTo>
                  <a:pt x="394" y="304"/>
                </a:lnTo>
                <a:lnTo>
                  <a:pt x="433" y="254"/>
                </a:lnTo>
                <a:lnTo>
                  <a:pt x="458" y="216"/>
                </a:lnTo>
                <a:lnTo>
                  <a:pt x="496" y="165"/>
                </a:lnTo>
                <a:lnTo>
                  <a:pt x="522" y="114"/>
                </a:lnTo>
                <a:lnTo>
                  <a:pt x="560" y="51"/>
                </a:lnTo>
                <a:lnTo>
                  <a:pt x="598" y="0"/>
                </a:lnTo>
                <a:lnTo>
                  <a:pt x="611" y="38"/>
                </a:lnTo>
                <a:lnTo>
                  <a:pt x="623" y="76"/>
                </a:lnTo>
                <a:lnTo>
                  <a:pt x="623" y="89"/>
                </a:lnTo>
                <a:lnTo>
                  <a:pt x="623" y="102"/>
                </a:lnTo>
                <a:lnTo>
                  <a:pt x="636" y="102"/>
                </a:lnTo>
                <a:lnTo>
                  <a:pt x="636" y="114"/>
                </a:lnTo>
                <a:lnTo>
                  <a:pt x="636" y="127"/>
                </a:lnTo>
                <a:lnTo>
                  <a:pt x="636" y="140"/>
                </a:lnTo>
                <a:lnTo>
                  <a:pt x="623" y="165"/>
                </a:lnTo>
                <a:lnTo>
                  <a:pt x="611" y="190"/>
                </a:lnTo>
                <a:lnTo>
                  <a:pt x="585" y="216"/>
                </a:lnTo>
                <a:lnTo>
                  <a:pt x="560" y="254"/>
                </a:lnTo>
                <a:lnTo>
                  <a:pt x="522" y="304"/>
                </a:lnTo>
                <a:lnTo>
                  <a:pt x="496" y="355"/>
                </a:lnTo>
                <a:lnTo>
                  <a:pt x="458" y="406"/>
                </a:lnTo>
                <a:lnTo>
                  <a:pt x="420" y="456"/>
                </a:lnTo>
                <a:lnTo>
                  <a:pt x="382" y="494"/>
                </a:lnTo>
                <a:lnTo>
                  <a:pt x="331" y="545"/>
                </a:lnTo>
                <a:lnTo>
                  <a:pt x="293" y="583"/>
                </a:lnTo>
                <a:lnTo>
                  <a:pt x="255" y="621"/>
                </a:lnTo>
                <a:lnTo>
                  <a:pt x="216" y="646"/>
                </a:lnTo>
                <a:lnTo>
                  <a:pt x="178" y="685"/>
                </a:lnTo>
                <a:lnTo>
                  <a:pt x="140" y="710"/>
                </a:lnTo>
                <a:lnTo>
                  <a:pt x="102" y="735"/>
                </a:lnTo>
                <a:lnTo>
                  <a:pt x="76" y="748"/>
                </a:lnTo>
                <a:lnTo>
                  <a:pt x="51" y="761"/>
                </a:lnTo>
                <a:lnTo>
                  <a:pt x="38" y="773"/>
                </a:lnTo>
                <a:lnTo>
                  <a:pt x="13" y="786"/>
                </a:lnTo>
                <a:lnTo>
                  <a:pt x="0" y="78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2004426" y="1745141"/>
            <a:ext cx="20431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嫌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弃</a:t>
            </a:r>
            <a:endParaRPr lang="zh-CN" altLang="en-US" sz="6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924051" y="927894"/>
            <a:ext cx="22320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xián</a:t>
            </a:r>
            <a:endParaRPr lang="en-US" altLang="zh-CN" sz="4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1619346" y="3863498"/>
            <a:ext cx="273752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400" b="1" dirty="0">
                <a:latin typeface="+mj-ea"/>
              </a:rPr>
              <a:t>左右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1619345" y="4623911"/>
            <a:ext cx="40914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组词：</a:t>
            </a:r>
            <a:r>
              <a:rPr lang="zh-CN" altLang="en-US" sz="2400" b="1">
                <a:solidFill>
                  <a:srgbClr val="000000"/>
                </a:solidFill>
              </a:rPr>
              <a:t>嫌恶      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</a:rPr>
              <a:t>讨人嫌</a:t>
            </a:r>
            <a:endParaRPr lang="zh-CN" altLang="en-US" sz="24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1619345" y="4981098"/>
            <a:ext cx="56291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妈妈嫌弃小狗太脏不让它进门。 </a:t>
            </a:r>
            <a:endParaRPr lang="zh-CN" altLang="en-US" sz="24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1619346" y="4238148"/>
            <a:ext cx="33986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400" b="1">
                <a:latin typeface="宋体" panose="02010600030101010101" pitchFamily="2" charset="-122"/>
              </a:rPr>
              <a:t>X 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400" b="1">
                <a:latin typeface="宋体" panose="02010600030101010101" pitchFamily="2" charset="-122"/>
              </a:rPr>
              <a:t>女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pic>
        <p:nvPicPr>
          <p:cNvPr id="25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09303" y="5816677"/>
            <a:ext cx="901700" cy="5127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7"/>
          <p:cNvGraphicFramePr>
            <a:graphicFrameLocks noGrp="1"/>
          </p:cNvGraphicFramePr>
          <p:nvPr/>
        </p:nvGraphicFramePr>
        <p:xfrm>
          <a:off x="5478463" y="133985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Freeform 41"/>
          <p:cNvSpPr/>
          <p:nvPr/>
        </p:nvSpPr>
        <p:spPr bwMode="auto">
          <a:xfrm>
            <a:off x="6232525" y="1930400"/>
            <a:ext cx="307975" cy="476250"/>
          </a:xfrm>
          <a:custGeom>
            <a:avLst/>
            <a:gdLst>
              <a:gd name="T0" fmla="*/ 2147483647 w 484"/>
              <a:gd name="T1" fmla="*/ 2147483647 h 748"/>
              <a:gd name="T2" fmla="*/ 2147483647 w 484"/>
              <a:gd name="T3" fmla="*/ 2147483647 h 748"/>
              <a:gd name="T4" fmla="*/ 2147483647 w 484"/>
              <a:gd name="T5" fmla="*/ 2147483647 h 748"/>
              <a:gd name="T6" fmla="*/ 2147483647 w 484"/>
              <a:gd name="T7" fmla="*/ 2147483647 h 748"/>
              <a:gd name="T8" fmla="*/ 2147483647 w 484"/>
              <a:gd name="T9" fmla="*/ 2147483647 h 748"/>
              <a:gd name="T10" fmla="*/ 2147483647 w 484"/>
              <a:gd name="T11" fmla="*/ 2147483647 h 748"/>
              <a:gd name="T12" fmla="*/ 2147483647 w 484"/>
              <a:gd name="T13" fmla="*/ 2147483647 h 748"/>
              <a:gd name="T14" fmla="*/ 2147483647 w 484"/>
              <a:gd name="T15" fmla="*/ 2147483647 h 748"/>
              <a:gd name="T16" fmla="*/ 2147483647 w 484"/>
              <a:gd name="T17" fmla="*/ 2147483647 h 748"/>
              <a:gd name="T18" fmla="*/ 2147483647 w 484"/>
              <a:gd name="T19" fmla="*/ 2147483647 h 748"/>
              <a:gd name="T20" fmla="*/ 2147483647 w 484"/>
              <a:gd name="T21" fmla="*/ 2147483647 h 748"/>
              <a:gd name="T22" fmla="*/ 2147483647 w 484"/>
              <a:gd name="T23" fmla="*/ 2147483647 h 748"/>
              <a:gd name="T24" fmla="*/ 0 w 484"/>
              <a:gd name="T25" fmla="*/ 2147483647 h 748"/>
              <a:gd name="T26" fmla="*/ 2147483647 w 484"/>
              <a:gd name="T27" fmla="*/ 2147483647 h 748"/>
              <a:gd name="T28" fmla="*/ 2147483647 w 484"/>
              <a:gd name="T29" fmla="*/ 2147483647 h 748"/>
              <a:gd name="T30" fmla="*/ 2147483647 w 484"/>
              <a:gd name="T31" fmla="*/ 2147483647 h 748"/>
              <a:gd name="T32" fmla="*/ 2147483647 w 484"/>
              <a:gd name="T33" fmla="*/ 2147483647 h 748"/>
              <a:gd name="T34" fmla="*/ 2147483647 w 484"/>
              <a:gd name="T35" fmla="*/ 2147483647 h 748"/>
              <a:gd name="T36" fmla="*/ 2147483647 w 484"/>
              <a:gd name="T37" fmla="*/ 2147483647 h 748"/>
              <a:gd name="T38" fmla="*/ 2147483647 w 484"/>
              <a:gd name="T39" fmla="*/ 2147483647 h 748"/>
              <a:gd name="T40" fmla="*/ 2147483647 w 484"/>
              <a:gd name="T41" fmla="*/ 2147483647 h 748"/>
              <a:gd name="T42" fmla="*/ 2147483647 w 484"/>
              <a:gd name="T43" fmla="*/ 2147483647 h 748"/>
              <a:gd name="T44" fmla="*/ 2147483647 w 484"/>
              <a:gd name="T45" fmla="*/ 2147483647 h 748"/>
              <a:gd name="T46" fmla="*/ 2147483647 w 484"/>
              <a:gd name="T47" fmla="*/ 2147483647 h 748"/>
              <a:gd name="T48" fmla="*/ 2147483647 w 484"/>
              <a:gd name="T49" fmla="*/ 2147483647 h 748"/>
              <a:gd name="T50" fmla="*/ 2147483647 w 484"/>
              <a:gd name="T51" fmla="*/ 0 h 748"/>
              <a:gd name="T52" fmla="*/ 2147483647 w 484"/>
              <a:gd name="T53" fmla="*/ 0 h 748"/>
              <a:gd name="T54" fmla="*/ 2147483647 w 484"/>
              <a:gd name="T55" fmla="*/ 2147483647 h 748"/>
              <a:gd name="T56" fmla="*/ 2147483647 w 484"/>
              <a:gd name="T57" fmla="*/ 2147483647 h 748"/>
              <a:gd name="T58" fmla="*/ 2147483647 w 484"/>
              <a:gd name="T59" fmla="*/ 2147483647 h 748"/>
              <a:gd name="T60" fmla="*/ 2147483647 w 484"/>
              <a:gd name="T61" fmla="*/ 2147483647 h 748"/>
              <a:gd name="T62" fmla="*/ 2147483647 w 484"/>
              <a:gd name="T63" fmla="*/ 2147483647 h 7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84"/>
              <a:gd name="T97" fmla="*/ 0 h 748"/>
              <a:gd name="T98" fmla="*/ 484 w 484"/>
              <a:gd name="T99" fmla="*/ 748 h 7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84" h="748">
                <a:moveTo>
                  <a:pt x="471" y="89"/>
                </a:moveTo>
                <a:lnTo>
                  <a:pt x="484" y="102"/>
                </a:lnTo>
                <a:lnTo>
                  <a:pt x="484" y="114"/>
                </a:lnTo>
                <a:lnTo>
                  <a:pt x="471" y="140"/>
                </a:lnTo>
                <a:lnTo>
                  <a:pt x="471" y="152"/>
                </a:lnTo>
                <a:lnTo>
                  <a:pt x="458" y="178"/>
                </a:lnTo>
                <a:lnTo>
                  <a:pt x="445" y="203"/>
                </a:lnTo>
                <a:lnTo>
                  <a:pt x="433" y="241"/>
                </a:lnTo>
                <a:lnTo>
                  <a:pt x="420" y="279"/>
                </a:lnTo>
                <a:lnTo>
                  <a:pt x="382" y="342"/>
                </a:lnTo>
                <a:lnTo>
                  <a:pt x="344" y="406"/>
                </a:lnTo>
                <a:lnTo>
                  <a:pt x="305" y="469"/>
                </a:lnTo>
                <a:lnTo>
                  <a:pt x="267" y="520"/>
                </a:lnTo>
                <a:lnTo>
                  <a:pt x="229" y="570"/>
                </a:lnTo>
                <a:lnTo>
                  <a:pt x="191" y="621"/>
                </a:lnTo>
                <a:lnTo>
                  <a:pt x="153" y="659"/>
                </a:lnTo>
                <a:lnTo>
                  <a:pt x="102" y="697"/>
                </a:lnTo>
                <a:lnTo>
                  <a:pt x="89" y="710"/>
                </a:lnTo>
                <a:lnTo>
                  <a:pt x="76" y="722"/>
                </a:lnTo>
                <a:lnTo>
                  <a:pt x="51" y="735"/>
                </a:lnTo>
                <a:lnTo>
                  <a:pt x="38" y="748"/>
                </a:lnTo>
                <a:lnTo>
                  <a:pt x="26" y="748"/>
                </a:lnTo>
                <a:lnTo>
                  <a:pt x="13" y="748"/>
                </a:lnTo>
                <a:lnTo>
                  <a:pt x="0" y="748"/>
                </a:lnTo>
                <a:lnTo>
                  <a:pt x="0" y="735"/>
                </a:lnTo>
                <a:lnTo>
                  <a:pt x="13" y="722"/>
                </a:lnTo>
                <a:lnTo>
                  <a:pt x="13" y="710"/>
                </a:lnTo>
                <a:lnTo>
                  <a:pt x="26" y="684"/>
                </a:lnTo>
                <a:lnTo>
                  <a:pt x="38" y="672"/>
                </a:lnTo>
                <a:lnTo>
                  <a:pt x="51" y="646"/>
                </a:lnTo>
                <a:lnTo>
                  <a:pt x="76" y="608"/>
                </a:lnTo>
                <a:lnTo>
                  <a:pt x="140" y="494"/>
                </a:lnTo>
                <a:lnTo>
                  <a:pt x="165" y="431"/>
                </a:lnTo>
                <a:lnTo>
                  <a:pt x="191" y="368"/>
                </a:lnTo>
                <a:lnTo>
                  <a:pt x="216" y="304"/>
                </a:lnTo>
                <a:lnTo>
                  <a:pt x="242" y="254"/>
                </a:lnTo>
                <a:lnTo>
                  <a:pt x="267" y="203"/>
                </a:lnTo>
                <a:lnTo>
                  <a:pt x="280" y="165"/>
                </a:lnTo>
                <a:lnTo>
                  <a:pt x="280" y="127"/>
                </a:lnTo>
                <a:lnTo>
                  <a:pt x="280" y="89"/>
                </a:lnTo>
                <a:lnTo>
                  <a:pt x="280" y="64"/>
                </a:lnTo>
                <a:lnTo>
                  <a:pt x="267" y="51"/>
                </a:lnTo>
                <a:lnTo>
                  <a:pt x="255" y="38"/>
                </a:lnTo>
                <a:lnTo>
                  <a:pt x="255" y="26"/>
                </a:lnTo>
                <a:lnTo>
                  <a:pt x="255" y="13"/>
                </a:lnTo>
                <a:lnTo>
                  <a:pt x="267" y="13"/>
                </a:lnTo>
                <a:lnTo>
                  <a:pt x="280" y="0"/>
                </a:lnTo>
                <a:lnTo>
                  <a:pt x="293" y="0"/>
                </a:lnTo>
                <a:lnTo>
                  <a:pt x="318" y="0"/>
                </a:lnTo>
                <a:lnTo>
                  <a:pt x="356" y="0"/>
                </a:lnTo>
                <a:lnTo>
                  <a:pt x="394" y="13"/>
                </a:lnTo>
                <a:lnTo>
                  <a:pt x="420" y="26"/>
                </a:lnTo>
                <a:lnTo>
                  <a:pt x="433" y="26"/>
                </a:lnTo>
                <a:lnTo>
                  <a:pt x="445" y="38"/>
                </a:lnTo>
                <a:lnTo>
                  <a:pt x="458" y="51"/>
                </a:lnTo>
                <a:lnTo>
                  <a:pt x="471" y="64"/>
                </a:lnTo>
                <a:lnTo>
                  <a:pt x="471" y="76"/>
                </a:lnTo>
                <a:lnTo>
                  <a:pt x="471" y="8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4" name="Freeform 43"/>
          <p:cNvSpPr/>
          <p:nvPr/>
        </p:nvSpPr>
        <p:spPr bwMode="auto">
          <a:xfrm>
            <a:off x="6418263" y="2035175"/>
            <a:ext cx="711200" cy="177800"/>
          </a:xfrm>
          <a:custGeom>
            <a:avLst/>
            <a:gdLst>
              <a:gd name="T0" fmla="*/ 0 w 1119"/>
              <a:gd name="T1" fmla="*/ 2147483647 h 279"/>
              <a:gd name="T2" fmla="*/ 2147483647 w 1119"/>
              <a:gd name="T3" fmla="*/ 2147483647 h 279"/>
              <a:gd name="T4" fmla="*/ 2147483647 w 1119"/>
              <a:gd name="T5" fmla="*/ 2147483647 h 279"/>
              <a:gd name="T6" fmla="*/ 2147483647 w 1119"/>
              <a:gd name="T7" fmla="*/ 2147483647 h 279"/>
              <a:gd name="T8" fmla="*/ 2147483647 w 1119"/>
              <a:gd name="T9" fmla="*/ 2147483647 h 279"/>
              <a:gd name="T10" fmla="*/ 2147483647 w 1119"/>
              <a:gd name="T11" fmla="*/ 2147483647 h 279"/>
              <a:gd name="T12" fmla="*/ 2147483647 w 1119"/>
              <a:gd name="T13" fmla="*/ 2147483647 h 279"/>
              <a:gd name="T14" fmla="*/ 2147483647 w 1119"/>
              <a:gd name="T15" fmla="*/ 2147483647 h 279"/>
              <a:gd name="T16" fmla="*/ 2147483647 w 1119"/>
              <a:gd name="T17" fmla="*/ 2147483647 h 279"/>
              <a:gd name="T18" fmla="*/ 2147483647 w 1119"/>
              <a:gd name="T19" fmla="*/ 2147483647 h 279"/>
              <a:gd name="T20" fmla="*/ 2147483647 w 1119"/>
              <a:gd name="T21" fmla="*/ 2147483647 h 279"/>
              <a:gd name="T22" fmla="*/ 2147483647 w 1119"/>
              <a:gd name="T23" fmla="*/ 2147483647 h 279"/>
              <a:gd name="T24" fmla="*/ 2147483647 w 1119"/>
              <a:gd name="T25" fmla="*/ 2147483647 h 279"/>
              <a:gd name="T26" fmla="*/ 2147483647 w 1119"/>
              <a:gd name="T27" fmla="*/ 2147483647 h 279"/>
              <a:gd name="T28" fmla="*/ 2147483647 w 1119"/>
              <a:gd name="T29" fmla="*/ 2147483647 h 279"/>
              <a:gd name="T30" fmla="*/ 2147483647 w 1119"/>
              <a:gd name="T31" fmla="*/ 2147483647 h 279"/>
              <a:gd name="T32" fmla="*/ 2147483647 w 1119"/>
              <a:gd name="T33" fmla="*/ 2147483647 h 279"/>
              <a:gd name="T34" fmla="*/ 2147483647 w 1119"/>
              <a:gd name="T35" fmla="*/ 2147483647 h 279"/>
              <a:gd name="T36" fmla="*/ 2147483647 w 1119"/>
              <a:gd name="T37" fmla="*/ 2147483647 h 279"/>
              <a:gd name="T38" fmla="*/ 2147483647 w 1119"/>
              <a:gd name="T39" fmla="*/ 2147483647 h 279"/>
              <a:gd name="T40" fmla="*/ 2147483647 w 1119"/>
              <a:gd name="T41" fmla="*/ 2147483647 h 279"/>
              <a:gd name="T42" fmla="*/ 2147483647 w 1119"/>
              <a:gd name="T43" fmla="*/ 0 h 279"/>
              <a:gd name="T44" fmla="*/ 2147483647 w 1119"/>
              <a:gd name="T45" fmla="*/ 0 h 279"/>
              <a:gd name="T46" fmla="*/ 2147483647 w 1119"/>
              <a:gd name="T47" fmla="*/ 0 h 279"/>
              <a:gd name="T48" fmla="*/ 2147483647 w 1119"/>
              <a:gd name="T49" fmla="*/ 0 h 279"/>
              <a:gd name="T50" fmla="*/ 2147483647 w 1119"/>
              <a:gd name="T51" fmla="*/ 0 h 279"/>
              <a:gd name="T52" fmla="*/ 2147483647 w 1119"/>
              <a:gd name="T53" fmla="*/ 0 h 279"/>
              <a:gd name="T54" fmla="*/ 2147483647 w 1119"/>
              <a:gd name="T55" fmla="*/ 0 h 279"/>
              <a:gd name="T56" fmla="*/ 2147483647 w 1119"/>
              <a:gd name="T57" fmla="*/ 0 h 279"/>
              <a:gd name="T58" fmla="*/ 2147483647 w 1119"/>
              <a:gd name="T59" fmla="*/ 0 h 279"/>
              <a:gd name="T60" fmla="*/ 2147483647 w 1119"/>
              <a:gd name="T61" fmla="*/ 2147483647 h 279"/>
              <a:gd name="T62" fmla="*/ 2147483647 w 1119"/>
              <a:gd name="T63" fmla="*/ 2147483647 h 279"/>
              <a:gd name="T64" fmla="*/ 2147483647 w 1119"/>
              <a:gd name="T65" fmla="*/ 2147483647 h 279"/>
              <a:gd name="T66" fmla="*/ 2147483647 w 1119"/>
              <a:gd name="T67" fmla="*/ 2147483647 h 279"/>
              <a:gd name="T68" fmla="*/ 2147483647 w 1119"/>
              <a:gd name="T69" fmla="*/ 2147483647 h 279"/>
              <a:gd name="T70" fmla="*/ 2147483647 w 1119"/>
              <a:gd name="T71" fmla="*/ 2147483647 h 279"/>
              <a:gd name="T72" fmla="*/ 2147483647 w 1119"/>
              <a:gd name="T73" fmla="*/ 2147483647 h 279"/>
              <a:gd name="T74" fmla="*/ 2147483647 w 1119"/>
              <a:gd name="T75" fmla="*/ 2147483647 h 279"/>
              <a:gd name="T76" fmla="*/ 2147483647 w 1119"/>
              <a:gd name="T77" fmla="*/ 2147483647 h 279"/>
              <a:gd name="T78" fmla="*/ 2147483647 w 1119"/>
              <a:gd name="T79" fmla="*/ 2147483647 h 279"/>
              <a:gd name="T80" fmla="*/ 2147483647 w 1119"/>
              <a:gd name="T81" fmla="*/ 2147483647 h 279"/>
              <a:gd name="T82" fmla="*/ 2147483647 w 1119"/>
              <a:gd name="T83" fmla="*/ 2147483647 h 279"/>
              <a:gd name="T84" fmla="*/ 2147483647 w 1119"/>
              <a:gd name="T85" fmla="*/ 2147483647 h 279"/>
              <a:gd name="T86" fmla="*/ 2147483647 w 1119"/>
              <a:gd name="T87" fmla="*/ 2147483647 h 279"/>
              <a:gd name="T88" fmla="*/ 2147483647 w 1119"/>
              <a:gd name="T89" fmla="*/ 2147483647 h 279"/>
              <a:gd name="T90" fmla="*/ 2147483647 w 1119"/>
              <a:gd name="T91" fmla="*/ 2147483647 h 279"/>
              <a:gd name="T92" fmla="*/ 2147483647 w 1119"/>
              <a:gd name="T93" fmla="*/ 2147483647 h 279"/>
              <a:gd name="T94" fmla="*/ 2147483647 w 1119"/>
              <a:gd name="T95" fmla="*/ 2147483647 h 279"/>
              <a:gd name="T96" fmla="*/ 2147483647 w 1119"/>
              <a:gd name="T97" fmla="*/ 2147483647 h 279"/>
              <a:gd name="T98" fmla="*/ 2147483647 w 1119"/>
              <a:gd name="T99" fmla="*/ 2147483647 h 279"/>
              <a:gd name="T100" fmla="*/ 2147483647 w 1119"/>
              <a:gd name="T101" fmla="*/ 2147483647 h 279"/>
              <a:gd name="T102" fmla="*/ 2147483647 w 1119"/>
              <a:gd name="T103" fmla="*/ 2147483647 h 279"/>
              <a:gd name="T104" fmla="*/ 2147483647 w 1119"/>
              <a:gd name="T105" fmla="*/ 2147483647 h 279"/>
              <a:gd name="T106" fmla="*/ 2147483647 w 1119"/>
              <a:gd name="T107" fmla="*/ 2147483647 h 279"/>
              <a:gd name="T108" fmla="*/ 2147483647 w 1119"/>
              <a:gd name="T109" fmla="*/ 2147483647 h 279"/>
              <a:gd name="T110" fmla="*/ 2147483647 w 1119"/>
              <a:gd name="T111" fmla="*/ 2147483647 h 279"/>
              <a:gd name="T112" fmla="*/ 2147483647 w 1119"/>
              <a:gd name="T113" fmla="*/ 2147483647 h 279"/>
              <a:gd name="T114" fmla="*/ 2147483647 w 1119"/>
              <a:gd name="T115" fmla="*/ 2147483647 h 279"/>
              <a:gd name="T116" fmla="*/ 0 w 1119"/>
              <a:gd name="T117" fmla="*/ 2147483647 h 279"/>
              <a:gd name="T118" fmla="*/ 0 w 1119"/>
              <a:gd name="T119" fmla="*/ 2147483647 h 279"/>
              <a:gd name="T120" fmla="*/ 0 w 1119"/>
              <a:gd name="T121" fmla="*/ 2147483647 h 27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19"/>
              <a:gd name="T184" fmla="*/ 0 h 279"/>
              <a:gd name="T185" fmla="*/ 1119 w 1119"/>
              <a:gd name="T186" fmla="*/ 279 h 27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19" h="279">
                <a:moveTo>
                  <a:pt x="0" y="177"/>
                </a:moveTo>
                <a:lnTo>
                  <a:pt x="12" y="177"/>
                </a:lnTo>
                <a:lnTo>
                  <a:pt x="25" y="177"/>
                </a:lnTo>
                <a:lnTo>
                  <a:pt x="51" y="177"/>
                </a:lnTo>
                <a:lnTo>
                  <a:pt x="76" y="177"/>
                </a:lnTo>
                <a:lnTo>
                  <a:pt x="127" y="165"/>
                </a:lnTo>
                <a:lnTo>
                  <a:pt x="191" y="152"/>
                </a:lnTo>
                <a:lnTo>
                  <a:pt x="254" y="139"/>
                </a:lnTo>
                <a:lnTo>
                  <a:pt x="330" y="127"/>
                </a:lnTo>
                <a:lnTo>
                  <a:pt x="420" y="101"/>
                </a:lnTo>
                <a:lnTo>
                  <a:pt x="521" y="89"/>
                </a:lnTo>
                <a:lnTo>
                  <a:pt x="572" y="76"/>
                </a:lnTo>
                <a:lnTo>
                  <a:pt x="610" y="63"/>
                </a:lnTo>
                <a:lnTo>
                  <a:pt x="661" y="51"/>
                </a:lnTo>
                <a:lnTo>
                  <a:pt x="699" y="51"/>
                </a:lnTo>
                <a:lnTo>
                  <a:pt x="738" y="38"/>
                </a:lnTo>
                <a:lnTo>
                  <a:pt x="776" y="38"/>
                </a:lnTo>
                <a:lnTo>
                  <a:pt x="814" y="25"/>
                </a:lnTo>
                <a:lnTo>
                  <a:pt x="839" y="25"/>
                </a:lnTo>
                <a:lnTo>
                  <a:pt x="878" y="13"/>
                </a:lnTo>
                <a:lnTo>
                  <a:pt x="903" y="13"/>
                </a:lnTo>
                <a:lnTo>
                  <a:pt x="928" y="0"/>
                </a:lnTo>
                <a:lnTo>
                  <a:pt x="954" y="0"/>
                </a:lnTo>
                <a:lnTo>
                  <a:pt x="979" y="0"/>
                </a:lnTo>
                <a:lnTo>
                  <a:pt x="992" y="0"/>
                </a:lnTo>
                <a:lnTo>
                  <a:pt x="1005" y="0"/>
                </a:lnTo>
                <a:lnTo>
                  <a:pt x="1018" y="0"/>
                </a:lnTo>
                <a:lnTo>
                  <a:pt x="1043" y="0"/>
                </a:lnTo>
                <a:lnTo>
                  <a:pt x="1068" y="0"/>
                </a:lnTo>
                <a:lnTo>
                  <a:pt x="1081" y="0"/>
                </a:lnTo>
                <a:lnTo>
                  <a:pt x="1094" y="13"/>
                </a:lnTo>
                <a:lnTo>
                  <a:pt x="1107" y="25"/>
                </a:lnTo>
                <a:lnTo>
                  <a:pt x="1119" y="25"/>
                </a:lnTo>
                <a:lnTo>
                  <a:pt x="1119" y="38"/>
                </a:lnTo>
                <a:lnTo>
                  <a:pt x="1119" y="51"/>
                </a:lnTo>
                <a:lnTo>
                  <a:pt x="1119" y="63"/>
                </a:lnTo>
                <a:lnTo>
                  <a:pt x="1107" y="76"/>
                </a:lnTo>
                <a:lnTo>
                  <a:pt x="1094" y="76"/>
                </a:lnTo>
                <a:lnTo>
                  <a:pt x="1081" y="89"/>
                </a:lnTo>
                <a:lnTo>
                  <a:pt x="1056" y="101"/>
                </a:lnTo>
                <a:lnTo>
                  <a:pt x="1043" y="101"/>
                </a:lnTo>
                <a:lnTo>
                  <a:pt x="1018" y="114"/>
                </a:lnTo>
                <a:lnTo>
                  <a:pt x="979" y="114"/>
                </a:lnTo>
                <a:lnTo>
                  <a:pt x="954" y="127"/>
                </a:lnTo>
                <a:lnTo>
                  <a:pt x="916" y="139"/>
                </a:lnTo>
                <a:lnTo>
                  <a:pt x="878" y="152"/>
                </a:lnTo>
                <a:lnTo>
                  <a:pt x="827" y="152"/>
                </a:lnTo>
                <a:lnTo>
                  <a:pt x="776" y="165"/>
                </a:lnTo>
                <a:lnTo>
                  <a:pt x="725" y="177"/>
                </a:lnTo>
                <a:lnTo>
                  <a:pt x="674" y="190"/>
                </a:lnTo>
                <a:lnTo>
                  <a:pt x="560" y="203"/>
                </a:lnTo>
                <a:lnTo>
                  <a:pt x="458" y="228"/>
                </a:lnTo>
                <a:lnTo>
                  <a:pt x="369" y="241"/>
                </a:lnTo>
                <a:lnTo>
                  <a:pt x="280" y="253"/>
                </a:lnTo>
                <a:lnTo>
                  <a:pt x="203" y="266"/>
                </a:lnTo>
                <a:lnTo>
                  <a:pt x="127" y="279"/>
                </a:lnTo>
                <a:lnTo>
                  <a:pt x="51" y="279"/>
                </a:lnTo>
                <a:lnTo>
                  <a:pt x="0" y="279"/>
                </a:lnTo>
                <a:lnTo>
                  <a:pt x="0" y="17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5" name="Freeform 44"/>
          <p:cNvSpPr/>
          <p:nvPr/>
        </p:nvSpPr>
        <p:spPr bwMode="auto">
          <a:xfrm>
            <a:off x="6151563" y="2309813"/>
            <a:ext cx="1179512" cy="257175"/>
          </a:xfrm>
          <a:custGeom>
            <a:avLst/>
            <a:gdLst>
              <a:gd name="T0" fmla="*/ 2147483647 w 1857"/>
              <a:gd name="T1" fmla="*/ 2147483647 h 405"/>
              <a:gd name="T2" fmla="*/ 2147483647 w 1857"/>
              <a:gd name="T3" fmla="*/ 2147483647 h 405"/>
              <a:gd name="T4" fmla="*/ 2147483647 w 1857"/>
              <a:gd name="T5" fmla="*/ 2147483647 h 405"/>
              <a:gd name="T6" fmla="*/ 2147483647 w 1857"/>
              <a:gd name="T7" fmla="*/ 2147483647 h 405"/>
              <a:gd name="T8" fmla="*/ 2147483647 w 1857"/>
              <a:gd name="T9" fmla="*/ 2147483647 h 405"/>
              <a:gd name="T10" fmla="*/ 2147483647 w 1857"/>
              <a:gd name="T11" fmla="*/ 2147483647 h 405"/>
              <a:gd name="T12" fmla="*/ 2147483647 w 1857"/>
              <a:gd name="T13" fmla="*/ 2147483647 h 405"/>
              <a:gd name="T14" fmla="*/ 2147483647 w 1857"/>
              <a:gd name="T15" fmla="*/ 2147483647 h 405"/>
              <a:gd name="T16" fmla="*/ 2147483647 w 1857"/>
              <a:gd name="T17" fmla="*/ 2147483647 h 405"/>
              <a:gd name="T18" fmla="*/ 2147483647 w 1857"/>
              <a:gd name="T19" fmla="*/ 2147483647 h 405"/>
              <a:gd name="T20" fmla="*/ 2147483647 w 1857"/>
              <a:gd name="T21" fmla="*/ 2147483647 h 405"/>
              <a:gd name="T22" fmla="*/ 2147483647 w 1857"/>
              <a:gd name="T23" fmla="*/ 2147483647 h 405"/>
              <a:gd name="T24" fmla="*/ 2147483647 w 1857"/>
              <a:gd name="T25" fmla="*/ 2147483647 h 405"/>
              <a:gd name="T26" fmla="*/ 2147483647 w 1857"/>
              <a:gd name="T27" fmla="*/ 2147483647 h 405"/>
              <a:gd name="T28" fmla="*/ 2147483647 w 1857"/>
              <a:gd name="T29" fmla="*/ 2147483647 h 405"/>
              <a:gd name="T30" fmla="*/ 2147483647 w 1857"/>
              <a:gd name="T31" fmla="*/ 2147483647 h 405"/>
              <a:gd name="T32" fmla="*/ 2147483647 w 1857"/>
              <a:gd name="T33" fmla="*/ 2147483647 h 405"/>
              <a:gd name="T34" fmla="*/ 2147483647 w 1857"/>
              <a:gd name="T35" fmla="*/ 2147483647 h 405"/>
              <a:gd name="T36" fmla="*/ 2147483647 w 1857"/>
              <a:gd name="T37" fmla="*/ 2147483647 h 405"/>
              <a:gd name="T38" fmla="*/ 2147483647 w 1857"/>
              <a:gd name="T39" fmla="*/ 2147483647 h 405"/>
              <a:gd name="T40" fmla="*/ 2147483647 w 1857"/>
              <a:gd name="T41" fmla="*/ 2147483647 h 405"/>
              <a:gd name="T42" fmla="*/ 2147483647 w 1857"/>
              <a:gd name="T43" fmla="*/ 2147483647 h 405"/>
              <a:gd name="T44" fmla="*/ 2147483647 w 1857"/>
              <a:gd name="T45" fmla="*/ 2147483647 h 405"/>
              <a:gd name="T46" fmla="*/ 2147483647 w 1857"/>
              <a:gd name="T47" fmla="*/ 2147483647 h 405"/>
              <a:gd name="T48" fmla="*/ 2147483647 w 1857"/>
              <a:gd name="T49" fmla="*/ 2147483647 h 405"/>
              <a:gd name="T50" fmla="*/ 2147483647 w 1857"/>
              <a:gd name="T51" fmla="*/ 2147483647 h 405"/>
              <a:gd name="T52" fmla="*/ 2147483647 w 1857"/>
              <a:gd name="T53" fmla="*/ 2147483647 h 405"/>
              <a:gd name="T54" fmla="*/ 2147483647 w 1857"/>
              <a:gd name="T55" fmla="*/ 2147483647 h 405"/>
              <a:gd name="T56" fmla="*/ 2147483647 w 1857"/>
              <a:gd name="T57" fmla="*/ 2147483647 h 405"/>
              <a:gd name="T58" fmla="*/ 2147483647 w 1857"/>
              <a:gd name="T59" fmla="*/ 2147483647 h 405"/>
              <a:gd name="T60" fmla="*/ 2147483647 w 1857"/>
              <a:gd name="T61" fmla="*/ 2147483647 h 405"/>
              <a:gd name="T62" fmla="*/ 2147483647 w 1857"/>
              <a:gd name="T63" fmla="*/ 2147483647 h 405"/>
              <a:gd name="T64" fmla="*/ 2147483647 w 1857"/>
              <a:gd name="T65" fmla="*/ 0 h 405"/>
              <a:gd name="T66" fmla="*/ 2147483647 w 1857"/>
              <a:gd name="T67" fmla="*/ 0 h 405"/>
              <a:gd name="T68" fmla="*/ 2147483647 w 1857"/>
              <a:gd name="T69" fmla="*/ 2147483647 h 405"/>
              <a:gd name="T70" fmla="*/ 2147483647 w 1857"/>
              <a:gd name="T71" fmla="*/ 2147483647 h 405"/>
              <a:gd name="T72" fmla="*/ 2147483647 w 1857"/>
              <a:gd name="T73" fmla="*/ 2147483647 h 405"/>
              <a:gd name="T74" fmla="*/ 2147483647 w 1857"/>
              <a:gd name="T75" fmla="*/ 2147483647 h 405"/>
              <a:gd name="T76" fmla="*/ 2147483647 w 1857"/>
              <a:gd name="T77" fmla="*/ 2147483647 h 405"/>
              <a:gd name="T78" fmla="*/ 2147483647 w 1857"/>
              <a:gd name="T79" fmla="*/ 2147483647 h 4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857"/>
              <a:gd name="T121" fmla="*/ 0 h 405"/>
              <a:gd name="T122" fmla="*/ 1857 w 1857"/>
              <a:gd name="T123" fmla="*/ 405 h 4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857" h="405">
                <a:moveTo>
                  <a:pt x="1794" y="139"/>
                </a:moveTo>
                <a:lnTo>
                  <a:pt x="1781" y="152"/>
                </a:lnTo>
                <a:lnTo>
                  <a:pt x="1756" y="152"/>
                </a:lnTo>
                <a:lnTo>
                  <a:pt x="1730" y="152"/>
                </a:lnTo>
                <a:lnTo>
                  <a:pt x="1692" y="164"/>
                </a:lnTo>
                <a:lnTo>
                  <a:pt x="1641" y="164"/>
                </a:lnTo>
                <a:lnTo>
                  <a:pt x="1577" y="177"/>
                </a:lnTo>
                <a:lnTo>
                  <a:pt x="1552" y="177"/>
                </a:lnTo>
                <a:lnTo>
                  <a:pt x="1514" y="177"/>
                </a:lnTo>
                <a:lnTo>
                  <a:pt x="1476" y="190"/>
                </a:lnTo>
                <a:lnTo>
                  <a:pt x="1438" y="190"/>
                </a:lnTo>
                <a:lnTo>
                  <a:pt x="1361" y="202"/>
                </a:lnTo>
                <a:lnTo>
                  <a:pt x="1272" y="215"/>
                </a:lnTo>
                <a:lnTo>
                  <a:pt x="1183" y="228"/>
                </a:lnTo>
                <a:lnTo>
                  <a:pt x="1094" y="240"/>
                </a:lnTo>
                <a:lnTo>
                  <a:pt x="1005" y="253"/>
                </a:lnTo>
                <a:lnTo>
                  <a:pt x="903" y="266"/>
                </a:lnTo>
                <a:lnTo>
                  <a:pt x="801" y="291"/>
                </a:lnTo>
                <a:lnTo>
                  <a:pt x="700" y="316"/>
                </a:lnTo>
                <a:lnTo>
                  <a:pt x="649" y="329"/>
                </a:lnTo>
                <a:lnTo>
                  <a:pt x="598" y="329"/>
                </a:lnTo>
                <a:lnTo>
                  <a:pt x="560" y="342"/>
                </a:lnTo>
                <a:lnTo>
                  <a:pt x="509" y="355"/>
                </a:lnTo>
                <a:lnTo>
                  <a:pt x="471" y="355"/>
                </a:lnTo>
                <a:lnTo>
                  <a:pt x="432" y="367"/>
                </a:lnTo>
                <a:lnTo>
                  <a:pt x="394" y="367"/>
                </a:lnTo>
                <a:lnTo>
                  <a:pt x="356" y="380"/>
                </a:lnTo>
                <a:lnTo>
                  <a:pt x="331" y="380"/>
                </a:lnTo>
                <a:lnTo>
                  <a:pt x="305" y="393"/>
                </a:lnTo>
                <a:lnTo>
                  <a:pt x="280" y="393"/>
                </a:lnTo>
                <a:lnTo>
                  <a:pt x="254" y="393"/>
                </a:lnTo>
                <a:lnTo>
                  <a:pt x="242" y="405"/>
                </a:lnTo>
                <a:lnTo>
                  <a:pt x="229" y="405"/>
                </a:lnTo>
                <a:lnTo>
                  <a:pt x="216" y="405"/>
                </a:lnTo>
                <a:lnTo>
                  <a:pt x="203" y="405"/>
                </a:lnTo>
                <a:lnTo>
                  <a:pt x="178" y="405"/>
                </a:lnTo>
                <a:lnTo>
                  <a:pt x="153" y="393"/>
                </a:lnTo>
                <a:lnTo>
                  <a:pt x="140" y="393"/>
                </a:lnTo>
                <a:lnTo>
                  <a:pt x="114" y="380"/>
                </a:lnTo>
                <a:lnTo>
                  <a:pt x="89" y="367"/>
                </a:lnTo>
                <a:lnTo>
                  <a:pt x="51" y="355"/>
                </a:lnTo>
                <a:lnTo>
                  <a:pt x="25" y="329"/>
                </a:lnTo>
                <a:lnTo>
                  <a:pt x="0" y="316"/>
                </a:lnTo>
                <a:lnTo>
                  <a:pt x="114" y="291"/>
                </a:lnTo>
                <a:lnTo>
                  <a:pt x="229" y="266"/>
                </a:lnTo>
                <a:lnTo>
                  <a:pt x="331" y="240"/>
                </a:lnTo>
                <a:lnTo>
                  <a:pt x="432" y="228"/>
                </a:lnTo>
                <a:lnTo>
                  <a:pt x="534" y="202"/>
                </a:lnTo>
                <a:lnTo>
                  <a:pt x="623" y="190"/>
                </a:lnTo>
                <a:lnTo>
                  <a:pt x="700" y="177"/>
                </a:lnTo>
                <a:lnTo>
                  <a:pt x="776" y="152"/>
                </a:lnTo>
                <a:lnTo>
                  <a:pt x="852" y="139"/>
                </a:lnTo>
                <a:lnTo>
                  <a:pt x="916" y="126"/>
                </a:lnTo>
                <a:lnTo>
                  <a:pt x="980" y="114"/>
                </a:lnTo>
                <a:lnTo>
                  <a:pt x="1043" y="101"/>
                </a:lnTo>
                <a:lnTo>
                  <a:pt x="1094" y="88"/>
                </a:lnTo>
                <a:lnTo>
                  <a:pt x="1145" y="76"/>
                </a:lnTo>
                <a:lnTo>
                  <a:pt x="1183" y="76"/>
                </a:lnTo>
                <a:lnTo>
                  <a:pt x="1221" y="63"/>
                </a:lnTo>
                <a:lnTo>
                  <a:pt x="1285" y="50"/>
                </a:lnTo>
                <a:lnTo>
                  <a:pt x="1348" y="38"/>
                </a:lnTo>
                <a:lnTo>
                  <a:pt x="1399" y="25"/>
                </a:lnTo>
                <a:lnTo>
                  <a:pt x="1450" y="25"/>
                </a:lnTo>
                <a:lnTo>
                  <a:pt x="1501" y="12"/>
                </a:lnTo>
                <a:lnTo>
                  <a:pt x="1539" y="0"/>
                </a:lnTo>
                <a:lnTo>
                  <a:pt x="1577" y="0"/>
                </a:lnTo>
                <a:lnTo>
                  <a:pt x="1603" y="0"/>
                </a:lnTo>
                <a:lnTo>
                  <a:pt x="1667" y="0"/>
                </a:lnTo>
                <a:lnTo>
                  <a:pt x="1717" y="0"/>
                </a:lnTo>
                <a:lnTo>
                  <a:pt x="1756" y="25"/>
                </a:lnTo>
                <a:lnTo>
                  <a:pt x="1794" y="38"/>
                </a:lnTo>
                <a:lnTo>
                  <a:pt x="1819" y="63"/>
                </a:lnTo>
                <a:lnTo>
                  <a:pt x="1832" y="88"/>
                </a:lnTo>
                <a:lnTo>
                  <a:pt x="1845" y="101"/>
                </a:lnTo>
                <a:lnTo>
                  <a:pt x="1857" y="114"/>
                </a:lnTo>
                <a:lnTo>
                  <a:pt x="1845" y="114"/>
                </a:lnTo>
                <a:lnTo>
                  <a:pt x="1845" y="126"/>
                </a:lnTo>
                <a:lnTo>
                  <a:pt x="1819" y="139"/>
                </a:lnTo>
                <a:lnTo>
                  <a:pt x="1794" y="13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6" name="Freeform 42"/>
          <p:cNvSpPr/>
          <p:nvPr/>
        </p:nvSpPr>
        <p:spPr bwMode="auto">
          <a:xfrm>
            <a:off x="6677025" y="1649413"/>
            <a:ext cx="177800" cy="1746250"/>
          </a:xfrm>
          <a:custGeom>
            <a:avLst/>
            <a:gdLst>
              <a:gd name="T0" fmla="*/ 2147483647 w 280"/>
              <a:gd name="T1" fmla="*/ 2147483647 h 2749"/>
              <a:gd name="T2" fmla="*/ 2147483647 w 280"/>
              <a:gd name="T3" fmla="*/ 2147483647 h 2749"/>
              <a:gd name="T4" fmla="*/ 2147483647 w 280"/>
              <a:gd name="T5" fmla="*/ 2147483647 h 2749"/>
              <a:gd name="T6" fmla="*/ 2147483647 w 280"/>
              <a:gd name="T7" fmla="*/ 2147483647 h 2749"/>
              <a:gd name="T8" fmla="*/ 2147483647 w 280"/>
              <a:gd name="T9" fmla="*/ 2147483647 h 2749"/>
              <a:gd name="T10" fmla="*/ 2147483647 w 280"/>
              <a:gd name="T11" fmla="*/ 2147483647 h 2749"/>
              <a:gd name="T12" fmla="*/ 2147483647 w 280"/>
              <a:gd name="T13" fmla="*/ 2147483647 h 2749"/>
              <a:gd name="T14" fmla="*/ 2147483647 w 280"/>
              <a:gd name="T15" fmla="*/ 2147483647 h 2749"/>
              <a:gd name="T16" fmla="*/ 2147483647 w 280"/>
              <a:gd name="T17" fmla="*/ 2147483647 h 2749"/>
              <a:gd name="T18" fmla="*/ 2147483647 w 280"/>
              <a:gd name="T19" fmla="*/ 2147483647 h 2749"/>
              <a:gd name="T20" fmla="*/ 2147483647 w 280"/>
              <a:gd name="T21" fmla="*/ 2147483647 h 2749"/>
              <a:gd name="T22" fmla="*/ 2147483647 w 280"/>
              <a:gd name="T23" fmla="*/ 2147483647 h 2749"/>
              <a:gd name="T24" fmla="*/ 2147483647 w 280"/>
              <a:gd name="T25" fmla="*/ 2147483647 h 2749"/>
              <a:gd name="T26" fmla="*/ 2147483647 w 280"/>
              <a:gd name="T27" fmla="*/ 2147483647 h 2749"/>
              <a:gd name="T28" fmla="*/ 2147483647 w 280"/>
              <a:gd name="T29" fmla="*/ 2147483647 h 2749"/>
              <a:gd name="T30" fmla="*/ 2147483647 w 280"/>
              <a:gd name="T31" fmla="*/ 2147483647 h 2749"/>
              <a:gd name="T32" fmla="*/ 2147483647 w 280"/>
              <a:gd name="T33" fmla="*/ 2147483647 h 2749"/>
              <a:gd name="T34" fmla="*/ 2147483647 w 280"/>
              <a:gd name="T35" fmla="*/ 2147483647 h 2749"/>
              <a:gd name="T36" fmla="*/ 2147483647 w 280"/>
              <a:gd name="T37" fmla="*/ 2147483647 h 2749"/>
              <a:gd name="T38" fmla="*/ 2147483647 w 280"/>
              <a:gd name="T39" fmla="*/ 2147483647 h 2749"/>
              <a:gd name="T40" fmla="*/ 2147483647 w 280"/>
              <a:gd name="T41" fmla="*/ 2147483647 h 2749"/>
              <a:gd name="T42" fmla="*/ 2147483647 w 280"/>
              <a:gd name="T43" fmla="*/ 2147483647 h 2749"/>
              <a:gd name="T44" fmla="*/ 2147483647 w 280"/>
              <a:gd name="T45" fmla="*/ 2147483647 h 2749"/>
              <a:gd name="T46" fmla="*/ 2147483647 w 280"/>
              <a:gd name="T47" fmla="*/ 2147483647 h 2749"/>
              <a:gd name="T48" fmla="*/ 2147483647 w 280"/>
              <a:gd name="T49" fmla="*/ 2147483647 h 2749"/>
              <a:gd name="T50" fmla="*/ 2147483647 w 280"/>
              <a:gd name="T51" fmla="*/ 2147483647 h 2749"/>
              <a:gd name="T52" fmla="*/ 2147483647 w 280"/>
              <a:gd name="T53" fmla="*/ 2147483647 h 2749"/>
              <a:gd name="T54" fmla="*/ 2147483647 w 280"/>
              <a:gd name="T55" fmla="*/ 2147483647 h 2749"/>
              <a:gd name="T56" fmla="*/ 2147483647 w 280"/>
              <a:gd name="T57" fmla="*/ 2147483647 h 2749"/>
              <a:gd name="T58" fmla="*/ 2147483647 w 280"/>
              <a:gd name="T59" fmla="*/ 2147483647 h 2749"/>
              <a:gd name="T60" fmla="*/ 2147483647 w 280"/>
              <a:gd name="T61" fmla="*/ 2147483647 h 2749"/>
              <a:gd name="T62" fmla="*/ 2147483647 w 280"/>
              <a:gd name="T63" fmla="*/ 2147483647 h 2749"/>
              <a:gd name="T64" fmla="*/ 2147483647 w 280"/>
              <a:gd name="T65" fmla="*/ 2147483647 h 2749"/>
              <a:gd name="T66" fmla="*/ 2147483647 w 280"/>
              <a:gd name="T67" fmla="*/ 2147483647 h 2749"/>
              <a:gd name="T68" fmla="*/ 2147483647 w 280"/>
              <a:gd name="T69" fmla="*/ 2147483647 h 2749"/>
              <a:gd name="T70" fmla="*/ 2147483647 w 280"/>
              <a:gd name="T71" fmla="*/ 2147483647 h 2749"/>
              <a:gd name="T72" fmla="*/ 2147483647 w 280"/>
              <a:gd name="T73" fmla="*/ 2147483647 h 2749"/>
              <a:gd name="T74" fmla="*/ 2147483647 w 280"/>
              <a:gd name="T75" fmla="*/ 2147483647 h 2749"/>
              <a:gd name="T76" fmla="*/ 2147483647 w 280"/>
              <a:gd name="T77" fmla="*/ 2147483647 h 2749"/>
              <a:gd name="T78" fmla="*/ 2147483647 w 280"/>
              <a:gd name="T79" fmla="*/ 2147483647 h 2749"/>
              <a:gd name="T80" fmla="*/ 0 w 280"/>
              <a:gd name="T81" fmla="*/ 2147483647 h 2749"/>
              <a:gd name="T82" fmla="*/ 0 w 280"/>
              <a:gd name="T83" fmla="*/ 2147483647 h 2749"/>
              <a:gd name="T84" fmla="*/ 0 w 280"/>
              <a:gd name="T85" fmla="*/ 2147483647 h 2749"/>
              <a:gd name="T86" fmla="*/ 2147483647 w 280"/>
              <a:gd name="T87" fmla="*/ 0 h 2749"/>
              <a:gd name="T88" fmla="*/ 2147483647 w 280"/>
              <a:gd name="T89" fmla="*/ 0 h 2749"/>
              <a:gd name="T90" fmla="*/ 2147483647 w 280"/>
              <a:gd name="T91" fmla="*/ 0 h 2749"/>
              <a:gd name="T92" fmla="*/ 2147483647 w 280"/>
              <a:gd name="T93" fmla="*/ 2147483647 h 2749"/>
              <a:gd name="T94" fmla="*/ 2147483647 w 280"/>
              <a:gd name="T95" fmla="*/ 2147483647 h 2749"/>
              <a:gd name="T96" fmla="*/ 2147483647 w 280"/>
              <a:gd name="T97" fmla="*/ 2147483647 h 2749"/>
              <a:gd name="T98" fmla="*/ 2147483647 w 280"/>
              <a:gd name="T99" fmla="*/ 2147483647 h 2749"/>
              <a:gd name="T100" fmla="*/ 2147483647 w 280"/>
              <a:gd name="T101" fmla="*/ 2147483647 h 2749"/>
              <a:gd name="T102" fmla="*/ 2147483647 w 280"/>
              <a:gd name="T103" fmla="*/ 2147483647 h 2749"/>
              <a:gd name="T104" fmla="*/ 2147483647 w 280"/>
              <a:gd name="T105" fmla="*/ 2147483647 h 2749"/>
              <a:gd name="T106" fmla="*/ 2147483647 w 280"/>
              <a:gd name="T107" fmla="*/ 2147483647 h 2749"/>
              <a:gd name="T108" fmla="*/ 2147483647 w 280"/>
              <a:gd name="T109" fmla="*/ 2147483647 h 2749"/>
              <a:gd name="T110" fmla="*/ 2147483647 w 280"/>
              <a:gd name="T111" fmla="*/ 2147483647 h 2749"/>
              <a:gd name="T112" fmla="*/ 2147483647 w 280"/>
              <a:gd name="T113" fmla="*/ 2147483647 h 2749"/>
              <a:gd name="T114" fmla="*/ 2147483647 w 280"/>
              <a:gd name="T115" fmla="*/ 2147483647 h 2749"/>
              <a:gd name="T116" fmla="*/ 2147483647 w 280"/>
              <a:gd name="T117" fmla="*/ 2147483647 h 2749"/>
              <a:gd name="T118" fmla="*/ 2147483647 w 280"/>
              <a:gd name="T119" fmla="*/ 2147483647 h 2749"/>
              <a:gd name="T120" fmla="*/ 2147483647 w 280"/>
              <a:gd name="T121" fmla="*/ 2147483647 h 2749"/>
              <a:gd name="T122" fmla="*/ 2147483647 w 280"/>
              <a:gd name="T123" fmla="*/ 2147483647 h 2749"/>
              <a:gd name="T124" fmla="*/ 2147483647 w 280"/>
              <a:gd name="T125" fmla="*/ 2147483647 h 274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0"/>
              <a:gd name="T190" fmla="*/ 0 h 2749"/>
              <a:gd name="T191" fmla="*/ 280 w 280"/>
              <a:gd name="T192" fmla="*/ 2749 h 274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0" h="2749">
                <a:moveTo>
                  <a:pt x="229" y="1508"/>
                </a:moveTo>
                <a:lnTo>
                  <a:pt x="229" y="1622"/>
                </a:lnTo>
                <a:lnTo>
                  <a:pt x="229" y="1710"/>
                </a:lnTo>
                <a:lnTo>
                  <a:pt x="229" y="1812"/>
                </a:lnTo>
                <a:lnTo>
                  <a:pt x="229" y="1900"/>
                </a:lnTo>
                <a:lnTo>
                  <a:pt x="229" y="1989"/>
                </a:lnTo>
                <a:lnTo>
                  <a:pt x="229" y="2065"/>
                </a:lnTo>
                <a:lnTo>
                  <a:pt x="229" y="2141"/>
                </a:lnTo>
                <a:lnTo>
                  <a:pt x="229" y="2204"/>
                </a:lnTo>
                <a:lnTo>
                  <a:pt x="229" y="2268"/>
                </a:lnTo>
                <a:lnTo>
                  <a:pt x="216" y="2331"/>
                </a:lnTo>
                <a:lnTo>
                  <a:pt x="216" y="2382"/>
                </a:lnTo>
                <a:lnTo>
                  <a:pt x="216" y="2433"/>
                </a:lnTo>
                <a:lnTo>
                  <a:pt x="216" y="2471"/>
                </a:lnTo>
                <a:lnTo>
                  <a:pt x="203" y="2509"/>
                </a:lnTo>
                <a:lnTo>
                  <a:pt x="203" y="2534"/>
                </a:lnTo>
                <a:lnTo>
                  <a:pt x="203" y="2559"/>
                </a:lnTo>
                <a:lnTo>
                  <a:pt x="191" y="2610"/>
                </a:lnTo>
                <a:lnTo>
                  <a:pt x="191" y="2648"/>
                </a:lnTo>
                <a:lnTo>
                  <a:pt x="178" y="2673"/>
                </a:lnTo>
                <a:lnTo>
                  <a:pt x="165" y="2699"/>
                </a:lnTo>
                <a:lnTo>
                  <a:pt x="165" y="2724"/>
                </a:lnTo>
                <a:lnTo>
                  <a:pt x="153" y="2737"/>
                </a:lnTo>
                <a:lnTo>
                  <a:pt x="140" y="2749"/>
                </a:lnTo>
                <a:lnTo>
                  <a:pt x="127" y="2737"/>
                </a:lnTo>
                <a:lnTo>
                  <a:pt x="114" y="2737"/>
                </a:lnTo>
                <a:lnTo>
                  <a:pt x="114" y="2724"/>
                </a:lnTo>
                <a:lnTo>
                  <a:pt x="102" y="2711"/>
                </a:lnTo>
                <a:lnTo>
                  <a:pt x="102" y="2699"/>
                </a:lnTo>
                <a:lnTo>
                  <a:pt x="89" y="2686"/>
                </a:lnTo>
                <a:lnTo>
                  <a:pt x="89" y="2661"/>
                </a:lnTo>
                <a:lnTo>
                  <a:pt x="76" y="2623"/>
                </a:lnTo>
                <a:lnTo>
                  <a:pt x="76" y="2585"/>
                </a:lnTo>
                <a:lnTo>
                  <a:pt x="51" y="2521"/>
                </a:lnTo>
                <a:lnTo>
                  <a:pt x="51" y="2471"/>
                </a:lnTo>
                <a:lnTo>
                  <a:pt x="51" y="2420"/>
                </a:lnTo>
                <a:lnTo>
                  <a:pt x="51" y="2357"/>
                </a:lnTo>
                <a:lnTo>
                  <a:pt x="63" y="2280"/>
                </a:lnTo>
                <a:lnTo>
                  <a:pt x="63" y="2255"/>
                </a:lnTo>
                <a:lnTo>
                  <a:pt x="76" y="2242"/>
                </a:lnTo>
                <a:lnTo>
                  <a:pt x="76" y="2217"/>
                </a:lnTo>
                <a:lnTo>
                  <a:pt x="76" y="2179"/>
                </a:lnTo>
                <a:lnTo>
                  <a:pt x="76" y="2154"/>
                </a:lnTo>
                <a:lnTo>
                  <a:pt x="76" y="2116"/>
                </a:lnTo>
                <a:lnTo>
                  <a:pt x="76" y="2078"/>
                </a:lnTo>
                <a:lnTo>
                  <a:pt x="76" y="2040"/>
                </a:lnTo>
                <a:lnTo>
                  <a:pt x="89" y="2002"/>
                </a:lnTo>
                <a:lnTo>
                  <a:pt x="89" y="1964"/>
                </a:lnTo>
                <a:lnTo>
                  <a:pt x="89" y="1913"/>
                </a:lnTo>
                <a:lnTo>
                  <a:pt x="89" y="1862"/>
                </a:lnTo>
                <a:lnTo>
                  <a:pt x="89" y="1812"/>
                </a:lnTo>
                <a:lnTo>
                  <a:pt x="89" y="1761"/>
                </a:lnTo>
                <a:lnTo>
                  <a:pt x="89" y="1710"/>
                </a:lnTo>
                <a:lnTo>
                  <a:pt x="89" y="1647"/>
                </a:lnTo>
                <a:lnTo>
                  <a:pt x="89" y="1533"/>
                </a:lnTo>
                <a:lnTo>
                  <a:pt x="89" y="1406"/>
                </a:lnTo>
                <a:lnTo>
                  <a:pt x="89" y="1305"/>
                </a:lnTo>
                <a:lnTo>
                  <a:pt x="89" y="1191"/>
                </a:lnTo>
                <a:lnTo>
                  <a:pt x="89" y="1077"/>
                </a:lnTo>
                <a:lnTo>
                  <a:pt x="89" y="975"/>
                </a:lnTo>
                <a:lnTo>
                  <a:pt x="89" y="874"/>
                </a:lnTo>
                <a:lnTo>
                  <a:pt x="89" y="773"/>
                </a:lnTo>
                <a:lnTo>
                  <a:pt x="89" y="684"/>
                </a:lnTo>
                <a:lnTo>
                  <a:pt x="89" y="595"/>
                </a:lnTo>
                <a:lnTo>
                  <a:pt x="89" y="519"/>
                </a:lnTo>
                <a:lnTo>
                  <a:pt x="89" y="443"/>
                </a:lnTo>
                <a:lnTo>
                  <a:pt x="89" y="380"/>
                </a:lnTo>
                <a:lnTo>
                  <a:pt x="89" y="316"/>
                </a:lnTo>
                <a:lnTo>
                  <a:pt x="76" y="278"/>
                </a:lnTo>
                <a:lnTo>
                  <a:pt x="76" y="228"/>
                </a:lnTo>
                <a:lnTo>
                  <a:pt x="76" y="190"/>
                </a:lnTo>
                <a:lnTo>
                  <a:pt x="63" y="164"/>
                </a:lnTo>
                <a:lnTo>
                  <a:pt x="63" y="139"/>
                </a:lnTo>
                <a:lnTo>
                  <a:pt x="63" y="114"/>
                </a:lnTo>
                <a:lnTo>
                  <a:pt x="51" y="88"/>
                </a:lnTo>
                <a:lnTo>
                  <a:pt x="38" y="76"/>
                </a:lnTo>
                <a:lnTo>
                  <a:pt x="38" y="63"/>
                </a:lnTo>
                <a:lnTo>
                  <a:pt x="25" y="50"/>
                </a:lnTo>
                <a:lnTo>
                  <a:pt x="13" y="50"/>
                </a:lnTo>
                <a:lnTo>
                  <a:pt x="0" y="38"/>
                </a:lnTo>
                <a:lnTo>
                  <a:pt x="0" y="25"/>
                </a:lnTo>
                <a:lnTo>
                  <a:pt x="0" y="12"/>
                </a:lnTo>
                <a:lnTo>
                  <a:pt x="13" y="12"/>
                </a:lnTo>
                <a:lnTo>
                  <a:pt x="25" y="0"/>
                </a:lnTo>
                <a:lnTo>
                  <a:pt x="51" y="0"/>
                </a:lnTo>
                <a:lnTo>
                  <a:pt x="76" y="0"/>
                </a:lnTo>
                <a:lnTo>
                  <a:pt x="114" y="0"/>
                </a:lnTo>
                <a:lnTo>
                  <a:pt x="153" y="0"/>
                </a:lnTo>
                <a:lnTo>
                  <a:pt x="191" y="25"/>
                </a:lnTo>
                <a:lnTo>
                  <a:pt x="229" y="38"/>
                </a:lnTo>
                <a:lnTo>
                  <a:pt x="242" y="38"/>
                </a:lnTo>
                <a:lnTo>
                  <a:pt x="254" y="50"/>
                </a:lnTo>
                <a:lnTo>
                  <a:pt x="267" y="50"/>
                </a:lnTo>
                <a:lnTo>
                  <a:pt x="267" y="63"/>
                </a:lnTo>
                <a:lnTo>
                  <a:pt x="280" y="76"/>
                </a:lnTo>
                <a:lnTo>
                  <a:pt x="280" y="101"/>
                </a:lnTo>
                <a:lnTo>
                  <a:pt x="280" y="114"/>
                </a:lnTo>
                <a:lnTo>
                  <a:pt x="267" y="139"/>
                </a:lnTo>
                <a:lnTo>
                  <a:pt x="267" y="152"/>
                </a:lnTo>
                <a:lnTo>
                  <a:pt x="254" y="177"/>
                </a:lnTo>
                <a:lnTo>
                  <a:pt x="254" y="202"/>
                </a:lnTo>
                <a:lnTo>
                  <a:pt x="254" y="228"/>
                </a:lnTo>
                <a:lnTo>
                  <a:pt x="242" y="266"/>
                </a:lnTo>
                <a:lnTo>
                  <a:pt x="242" y="316"/>
                </a:lnTo>
                <a:lnTo>
                  <a:pt x="242" y="354"/>
                </a:lnTo>
                <a:lnTo>
                  <a:pt x="229" y="418"/>
                </a:lnTo>
                <a:lnTo>
                  <a:pt x="229" y="443"/>
                </a:lnTo>
                <a:lnTo>
                  <a:pt x="229" y="481"/>
                </a:lnTo>
                <a:lnTo>
                  <a:pt x="229" y="519"/>
                </a:lnTo>
                <a:lnTo>
                  <a:pt x="229" y="557"/>
                </a:lnTo>
                <a:lnTo>
                  <a:pt x="229" y="608"/>
                </a:lnTo>
                <a:lnTo>
                  <a:pt x="229" y="671"/>
                </a:lnTo>
                <a:lnTo>
                  <a:pt x="229" y="735"/>
                </a:lnTo>
                <a:lnTo>
                  <a:pt x="229" y="798"/>
                </a:lnTo>
                <a:lnTo>
                  <a:pt x="229" y="861"/>
                </a:lnTo>
                <a:lnTo>
                  <a:pt x="229" y="937"/>
                </a:lnTo>
                <a:lnTo>
                  <a:pt x="229" y="1026"/>
                </a:lnTo>
                <a:lnTo>
                  <a:pt x="229" y="1115"/>
                </a:lnTo>
                <a:lnTo>
                  <a:pt x="229" y="1203"/>
                </a:lnTo>
                <a:lnTo>
                  <a:pt x="229" y="1305"/>
                </a:lnTo>
                <a:lnTo>
                  <a:pt x="229" y="1406"/>
                </a:lnTo>
                <a:lnTo>
                  <a:pt x="229" y="150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7" name="Freeform 45"/>
          <p:cNvSpPr/>
          <p:nvPr/>
        </p:nvSpPr>
        <p:spPr bwMode="auto">
          <a:xfrm>
            <a:off x="6062663" y="2430463"/>
            <a:ext cx="703262" cy="700087"/>
          </a:xfrm>
          <a:custGeom>
            <a:avLst/>
            <a:gdLst>
              <a:gd name="T0" fmla="*/ 2147483647 w 1107"/>
              <a:gd name="T1" fmla="*/ 2147483647 h 1102"/>
              <a:gd name="T2" fmla="*/ 2147483647 w 1107"/>
              <a:gd name="T3" fmla="*/ 2147483647 h 1102"/>
              <a:gd name="T4" fmla="*/ 2147483647 w 1107"/>
              <a:gd name="T5" fmla="*/ 2147483647 h 1102"/>
              <a:gd name="T6" fmla="*/ 2147483647 w 1107"/>
              <a:gd name="T7" fmla="*/ 2147483647 h 1102"/>
              <a:gd name="T8" fmla="*/ 2147483647 w 1107"/>
              <a:gd name="T9" fmla="*/ 2147483647 h 1102"/>
              <a:gd name="T10" fmla="*/ 2147483647 w 1107"/>
              <a:gd name="T11" fmla="*/ 2147483647 h 1102"/>
              <a:gd name="T12" fmla="*/ 2147483647 w 1107"/>
              <a:gd name="T13" fmla="*/ 2147483647 h 1102"/>
              <a:gd name="T14" fmla="*/ 2147483647 w 1107"/>
              <a:gd name="T15" fmla="*/ 2147483647 h 1102"/>
              <a:gd name="T16" fmla="*/ 2147483647 w 1107"/>
              <a:gd name="T17" fmla="*/ 2147483647 h 1102"/>
              <a:gd name="T18" fmla="*/ 2147483647 w 1107"/>
              <a:gd name="T19" fmla="*/ 2147483647 h 1102"/>
              <a:gd name="T20" fmla="*/ 2147483647 w 1107"/>
              <a:gd name="T21" fmla="*/ 2147483647 h 1102"/>
              <a:gd name="T22" fmla="*/ 2147483647 w 1107"/>
              <a:gd name="T23" fmla="*/ 2147483647 h 1102"/>
              <a:gd name="T24" fmla="*/ 2147483647 w 1107"/>
              <a:gd name="T25" fmla="*/ 2147483647 h 1102"/>
              <a:gd name="T26" fmla="*/ 0 w 1107"/>
              <a:gd name="T27" fmla="*/ 2147483647 h 1102"/>
              <a:gd name="T28" fmla="*/ 0 w 1107"/>
              <a:gd name="T29" fmla="*/ 2147483647 h 1102"/>
              <a:gd name="T30" fmla="*/ 0 w 1107"/>
              <a:gd name="T31" fmla="*/ 2147483647 h 1102"/>
              <a:gd name="T32" fmla="*/ 0 w 1107"/>
              <a:gd name="T33" fmla="*/ 2147483647 h 1102"/>
              <a:gd name="T34" fmla="*/ 2147483647 w 1107"/>
              <a:gd name="T35" fmla="*/ 2147483647 h 1102"/>
              <a:gd name="T36" fmla="*/ 2147483647 w 1107"/>
              <a:gd name="T37" fmla="*/ 2147483647 h 1102"/>
              <a:gd name="T38" fmla="*/ 2147483647 w 1107"/>
              <a:gd name="T39" fmla="*/ 2147483647 h 1102"/>
              <a:gd name="T40" fmla="*/ 2147483647 w 1107"/>
              <a:gd name="T41" fmla="*/ 2147483647 h 1102"/>
              <a:gd name="T42" fmla="*/ 2147483647 w 1107"/>
              <a:gd name="T43" fmla="*/ 2147483647 h 1102"/>
              <a:gd name="T44" fmla="*/ 2147483647 w 1107"/>
              <a:gd name="T45" fmla="*/ 2147483647 h 1102"/>
              <a:gd name="T46" fmla="*/ 2147483647 w 1107"/>
              <a:gd name="T47" fmla="*/ 2147483647 h 1102"/>
              <a:gd name="T48" fmla="*/ 2147483647 w 1107"/>
              <a:gd name="T49" fmla="*/ 2147483647 h 1102"/>
              <a:gd name="T50" fmla="*/ 2147483647 w 1107"/>
              <a:gd name="T51" fmla="*/ 2147483647 h 1102"/>
              <a:gd name="T52" fmla="*/ 2147483647 w 1107"/>
              <a:gd name="T53" fmla="*/ 2147483647 h 1102"/>
              <a:gd name="T54" fmla="*/ 2147483647 w 1107"/>
              <a:gd name="T55" fmla="*/ 2147483647 h 1102"/>
              <a:gd name="T56" fmla="*/ 2147483647 w 1107"/>
              <a:gd name="T57" fmla="*/ 2147483647 h 1102"/>
              <a:gd name="T58" fmla="*/ 2147483647 w 1107"/>
              <a:gd name="T59" fmla="*/ 2147483647 h 1102"/>
              <a:gd name="T60" fmla="*/ 2147483647 w 1107"/>
              <a:gd name="T61" fmla="*/ 2147483647 h 1102"/>
              <a:gd name="T62" fmla="*/ 2147483647 w 1107"/>
              <a:gd name="T63" fmla="*/ 2147483647 h 1102"/>
              <a:gd name="T64" fmla="*/ 2147483647 w 1107"/>
              <a:gd name="T65" fmla="*/ 2147483647 h 1102"/>
              <a:gd name="T66" fmla="*/ 2147483647 w 1107"/>
              <a:gd name="T67" fmla="*/ 2147483647 h 1102"/>
              <a:gd name="T68" fmla="*/ 2147483647 w 1107"/>
              <a:gd name="T69" fmla="*/ 2147483647 h 1102"/>
              <a:gd name="T70" fmla="*/ 2147483647 w 1107"/>
              <a:gd name="T71" fmla="*/ 2147483647 h 1102"/>
              <a:gd name="T72" fmla="*/ 2147483647 w 1107"/>
              <a:gd name="T73" fmla="*/ 2147483647 h 1102"/>
              <a:gd name="T74" fmla="*/ 2147483647 w 1107"/>
              <a:gd name="T75" fmla="*/ 2147483647 h 1102"/>
              <a:gd name="T76" fmla="*/ 2147483647 w 1107"/>
              <a:gd name="T77" fmla="*/ 2147483647 h 1102"/>
              <a:gd name="T78" fmla="*/ 2147483647 w 1107"/>
              <a:gd name="T79" fmla="*/ 2147483647 h 1102"/>
              <a:gd name="T80" fmla="*/ 2147483647 w 1107"/>
              <a:gd name="T81" fmla="*/ 2147483647 h 1102"/>
              <a:gd name="T82" fmla="*/ 2147483647 w 1107"/>
              <a:gd name="T83" fmla="*/ 2147483647 h 1102"/>
              <a:gd name="T84" fmla="*/ 2147483647 w 1107"/>
              <a:gd name="T85" fmla="*/ 2147483647 h 1102"/>
              <a:gd name="T86" fmla="*/ 2147483647 w 1107"/>
              <a:gd name="T87" fmla="*/ 2147483647 h 1102"/>
              <a:gd name="T88" fmla="*/ 2147483647 w 1107"/>
              <a:gd name="T89" fmla="*/ 2147483647 h 1102"/>
              <a:gd name="T90" fmla="*/ 2147483647 w 1107"/>
              <a:gd name="T91" fmla="*/ 0 h 1102"/>
              <a:gd name="T92" fmla="*/ 2147483647 w 1107"/>
              <a:gd name="T93" fmla="*/ 2147483647 h 1102"/>
              <a:gd name="T94" fmla="*/ 2147483647 w 1107"/>
              <a:gd name="T95" fmla="*/ 2147483647 h 1102"/>
              <a:gd name="T96" fmla="*/ 2147483647 w 1107"/>
              <a:gd name="T97" fmla="*/ 2147483647 h 1102"/>
              <a:gd name="T98" fmla="*/ 2147483647 w 1107"/>
              <a:gd name="T99" fmla="*/ 2147483647 h 1102"/>
              <a:gd name="T100" fmla="*/ 2147483647 w 1107"/>
              <a:gd name="T101" fmla="*/ 2147483647 h 1102"/>
              <a:gd name="T102" fmla="*/ 2147483647 w 1107"/>
              <a:gd name="T103" fmla="*/ 2147483647 h 1102"/>
              <a:gd name="T104" fmla="*/ 2147483647 w 1107"/>
              <a:gd name="T105" fmla="*/ 2147483647 h 1102"/>
              <a:gd name="T106" fmla="*/ 2147483647 w 1107"/>
              <a:gd name="T107" fmla="*/ 2147483647 h 1102"/>
              <a:gd name="T108" fmla="*/ 2147483647 w 1107"/>
              <a:gd name="T109" fmla="*/ 2147483647 h 1102"/>
              <a:gd name="T110" fmla="*/ 2147483647 w 1107"/>
              <a:gd name="T111" fmla="*/ 2147483647 h 1102"/>
              <a:gd name="T112" fmla="*/ 2147483647 w 1107"/>
              <a:gd name="T113" fmla="*/ 2147483647 h 1102"/>
              <a:gd name="T114" fmla="*/ 2147483647 w 1107"/>
              <a:gd name="T115" fmla="*/ 2147483647 h 1102"/>
              <a:gd name="T116" fmla="*/ 2147483647 w 1107"/>
              <a:gd name="T117" fmla="*/ 2147483647 h 1102"/>
              <a:gd name="T118" fmla="*/ 2147483647 w 1107"/>
              <a:gd name="T119" fmla="*/ 2147483647 h 1102"/>
              <a:gd name="T120" fmla="*/ 2147483647 w 1107"/>
              <a:gd name="T121" fmla="*/ 2147483647 h 1102"/>
              <a:gd name="T122" fmla="*/ 2147483647 w 1107"/>
              <a:gd name="T123" fmla="*/ 2147483647 h 11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07"/>
              <a:gd name="T187" fmla="*/ 0 h 1102"/>
              <a:gd name="T188" fmla="*/ 1107 w 1107"/>
              <a:gd name="T189" fmla="*/ 1102 h 110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07" h="1102">
                <a:moveTo>
                  <a:pt x="509" y="823"/>
                </a:moveTo>
                <a:lnTo>
                  <a:pt x="458" y="861"/>
                </a:lnTo>
                <a:lnTo>
                  <a:pt x="420" y="899"/>
                </a:lnTo>
                <a:lnTo>
                  <a:pt x="382" y="925"/>
                </a:lnTo>
                <a:lnTo>
                  <a:pt x="331" y="950"/>
                </a:lnTo>
                <a:lnTo>
                  <a:pt x="254" y="1001"/>
                </a:lnTo>
                <a:lnTo>
                  <a:pt x="178" y="1051"/>
                </a:lnTo>
                <a:lnTo>
                  <a:pt x="140" y="1064"/>
                </a:lnTo>
                <a:lnTo>
                  <a:pt x="102" y="1090"/>
                </a:lnTo>
                <a:lnTo>
                  <a:pt x="76" y="1102"/>
                </a:lnTo>
                <a:lnTo>
                  <a:pt x="51" y="1102"/>
                </a:lnTo>
                <a:lnTo>
                  <a:pt x="25" y="1102"/>
                </a:lnTo>
                <a:lnTo>
                  <a:pt x="13" y="1102"/>
                </a:lnTo>
                <a:lnTo>
                  <a:pt x="0" y="1102"/>
                </a:lnTo>
                <a:lnTo>
                  <a:pt x="0" y="1090"/>
                </a:lnTo>
                <a:lnTo>
                  <a:pt x="0" y="1077"/>
                </a:lnTo>
                <a:lnTo>
                  <a:pt x="13" y="1064"/>
                </a:lnTo>
                <a:lnTo>
                  <a:pt x="25" y="1051"/>
                </a:lnTo>
                <a:lnTo>
                  <a:pt x="51" y="1039"/>
                </a:lnTo>
                <a:lnTo>
                  <a:pt x="76" y="1013"/>
                </a:lnTo>
                <a:lnTo>
                  <a:pt x="102" y="1001"/>
                </a:lnTo>
                <a:lnTo>
                  <a:pt x="140" y="975"/>
                </a:lnTo>
                <a:lnTo>
                  <a:pt x="216" y="912"/>
                </a:lnTo>
                <a:lnTo>
                  <a:pt x="254" y="887"/>
                </a:lnTo>
                <a:lnTo>
                  <a:pt x="305" y="849"/>
                </a:lnTo>
                <a:lnTo>
                  <a:pt x="343" y="811"/>
                </a:lnTo>
                <a:lnTo>
                  <a:pt x="382" y="773"/>
                </a:lnTo>
                <a:lnTo>
                  <a:pt x="432" y="735"/>
                </a:lnTo>
                <a:lnTo>
                  <a:pt x="471" y="684"/>
                </a:lnTo>
                <a:lnTo>
                  <a:pt x="496" y="659"/>
                </a:lnTo>
                <a:lnTo>
                  <a:pt x="522" y="633"/>
                </a:lnTo>
                <a:lnTo>
                  <a:pt x="547" y="608"/>
                </a:lnTo>
                <a:lnTo>
                  <a:pt x="572" y="570"/>
                </a:lnTo>
                <a:lnTo>
                  <a:pt x="598" y="545"/>
                </a:lnTo>
                <a:lnTo>
                  <a:pt x="636" y="507"/>
                </a:lnTo>
                <a:lnTo>
                  <a:pt x="661" y="469"/>
                </a:lnTo>
                <a:lnTo>
                  <a:pt x="700" y="418"/>
                </a:lnTo>
                <a:lnTo>
                  <a:pt x="725" y="380"/>
                </a:lnTo>
                <a:lnTo>
                  <a:pt x="763" y="329"/>
                </a:lnTo>
                <a:lnTo>
                  <a:pt x="789" y="279"/>
                </a:lnTo>
                <a:lnTo>
                  <a:pt x="827" y="228"/>
                </a:lnTo>
                <a:lnTo>
                  <a:pt x="865" y="177"/>
                </a:lnTo>
                <a:lnTo>
                  <a:pt x="903" y="126"/>
                </a:lnTo>
                <a:lnTo>
                  <a:pt x="941" y="63"/>
                </a:lnTo>
                <a:lnTo>
                  <a:pt x="980" y="0"/>
                </a:lnTo>
                <a:lnTo>
                  <a:pt x="1107" y="88"/>
                </a:lnTo>
                <a:lnTo>
                  <a:pt x="1069" y="152"/>
                </a:lnTo>
                <a:lnTo>
                  <a:pt x="1030" y="215"/>
                </a:lnTo>
                <a:lnTo>
                  <a:pt x="992" y="266"/>
                </a:lnTo>
                <a:lnTo>
                  <a:pt x="954" y="329"/>
                </a:lnTo>
                <a:lnTo>
                  <a:pt x="916" y="380"/>
                </a:lnTo>
                <a:lnTo>
                  <a:pt x="878" y="418"/>
                </a:lnTo>
                <a:lnTo>
                  <a:pt x="852" y="469"/>
                </a:lnTo>
                <a:lnTo>
                  <a:pt x="827" y="507"/>
                </a:lnTo>
                <a:lnTo>
                  <a:pt x="789" y="545"/>
                </a:lnTo>
                <a:lnTo>
                  <a:pt x="763" y="583"/>
                </a:lnTo>
                <a:lnTo>
                  <a:pt x="725" y="621"/>
                </a:lnTo>
                <a:lnTo>
                  <a:pt x="687" y="671"/>
                </a:lnTo>
                <a:lnTo>
                  <a:pt x="598" y="747"/>
                </a:lnTo>
                <a:lnTo>
                  <a:pt x="509" y="82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8" name="Freeform 46"/>
          <p:cNvSpPr/>
          <p:nvPr/>
        </p:nvSpPr>
        <p:spPr bwMode="auto">
          <a:xfrm>
            <a:off x="6742113" y="2430463"/>
            <a:ext cx="936625" cy="658812"/>
          </a:xfrm>
          <a:custGeom>
            <a:avLst/>
            <a:gdLst>
              <a:gd name="T0" fmla="*/ 2147483647 w 1475"/>
              <a:gd name="T1" fmla="*/ 2147483647 h 1039"/>
              <a:gd name="T2" fmla="*/ 2147483647 w 1475"/>
              <a:gd name="T3" fmla="*/ 2147483647 h 1039"/>
              <a:gd name="T4" fmla="*/ 2147483647 w 1475"/>
              <a:gd name="T5" fmla="*/ 2147483647 h 1039"/>
              <a:gd name="T6" fmla="*/ 2147483647 w 1475"/>
              <a:gd name="T7" fmla="*/ 2147483647 h 1039"/>
              <a:gd name="T8" fmla="*/ 2147483647 w 1475"/>
              <a:gd name="T9" fmla="*/ 2147483647 h 1039"/>
              <a:gd name="T10" fmla="*/ 2147483647 w 1475"/>
              <a:gd name="T11" fmla="*/ 2147483647 h 1039"/>
              <a:gd name="T12" fmla="*/ 2147483647 w 1475"/>
              <a:gd name="T13" fmla="*/ 2147483647 h 1039"/>
              <a:gd name="T14" fmla="*/ 2147483647 w 1475"/>
              <a:gd name="T15" fmla="*/ 2147483647 h 1039"/>
              <a:gd name="T16" fmla="*/ 2147483647 w 1475"/>
              <a:gd name="T17" fmla="*/ 2147483647 h 1039"/>
              <a:gd name="T18" fmla="*/ 2147483647 w 1475"/>
              <a:gd name="T19" fmla="*/ 2147483647 h 1039"/>
              <a:gd name="T20" fmla="*/ 2147483647 w 1475"/>
              <a:gd name="T21" fmla="*/ 2147483647 h 1039"/>
              <a:gd name="T22" fmla="*/ 2147483647 w 1475"/>
              <a:gd name="T23" fmla="*/ 2147483647 h 1039"/>
              <a:gd name="T24" fmla="*/ 0 w 1475"/>
              <a:gd name="T25" fmla="*/ 2147483647 h 1039"/>
              <a:gd name="T26" fmla="*/ 2147483647 w 1475"/>
              <a:gd name="T27" fmla="*/ 0 h 1039"/>
              <a:gd name="T28" fmla="*/ 2147483647 w 1475"/>
              <a:gd name="T29" fmla="*/ 2147483647 h 1039"/>
              <a:gd name="T30" fmla="*/ 2147483647 w 1475"/>
              <a:gd name="T31" fmla="*/ 2147483647 h 1039"/>
              <a:gd name="T32" fmla="*/ 2147483647 w 1475"/>
              <a:gd name="T33" fmla="*/ 2147483647 h 1039"/>
              <a:gd name="T34" fmla="*/ 2147483647 w 1475"/>
              <a:gd name="T35" fmla="*/ 2147483647 h 1039"/>
              <a:gd name="T36" fmla="*/ 2147483647 w 1475"/>
              <a:gd name="T37" fmla="*/ 2147483647 h 1039"/>
              <a:gd name="T38" fmla="*/ 2147483647 w 1475"/>
              <a:gd name="T39" fmla="*/ 2147483647 h 1039"/>
              <a:gd name="T40" fmla="*/ 2147483647 w 1475"/>
              <a:gd name="T41" fmla="*/ 2147483647 h 1039"/>
              <a:gd name="T42" fmla="*/ 2147483647 w 1475"/>
              <a:gd name="T43" fmla="*/ 2147483647 h 1039"/>
              <a:gd name="T44" fmla="*/ 2147483647 w 1475"/>
              <a:gd name="T45" fmla="*/ 2147483647 h 1039"/>
              <a:gd name="T46" fmla="*/ 2147483647 w 1475"/>
              <a:gd name="T47" fmla="*/ 2147483647 h 1039"/>
              <a:gd name="T48" fmla="*/ 2147483647 w 1475"/>
              <a:gd name="T49" fmla="*/ 2147483647 h 1039"/>
              <a:gd name="T50" fmla="*/ 2147483647 w 1475"/>
              <a:gd name="T51" fmla="*/ 2147483647 h 1039"/>
              <a:gd name="T52" fmla="*/ 2147483647 w 1475"/>
              <a:gd name="T53" fmla="*/ 2147483647 h 1039"/>
              <a:gd name="T54" fmla="*/ 2147483647 w 1475"/>
              <a:gd name="T55" fmla="*/ 2147483647 h 1039"/>
              <a:gd name="T56" fmla="*/ 2147483647 w 1475"/>
              <a:gd name="T57" fmla="*/ 2147483647 h 1039"/>
              <a:gd name="T58" fmla="*/ 2147483647 w 1475"/>
              <a:gd name="T59" fmla="*/ 2147483647 h 1039"/>
              <a:gd name="T60" fmla="*/ 2147483647 w 1475"/>
              <a:gd name="T61" fmla="*/ 2147483647 h 1039"/>
              <a:gd name="T62" fmla="*/ 2147483647 w 1475"/>
              <a:gd name="T63" fmla="*/ 2147483647 h 1039"/>
              <a:gd name="T64" fmla="*/ 2147483647 w 1475"/>
              <a:gd name="T65" fmla="*/ 2147483647 h 1039"/>
              <a:gd name="T66" fmla="*/ 2147483647 w 1475"/>
              <a:gd name="T67" fmla="*/ 2147483647 h 1039"/>
              <a:gd name="T68" fmla="*/ 2147483647 w 1475"/>
              <a:gd name="T69" fmla="*/ 2147483647 h 1039"/>
              <a:gd name="T70" fmla="*/ 2147483647 w 1475"/>
              <a:gd name="T71" fmla="*/ 2147483647 h 1039"/>
              <a:gd name="T72" fmla="*/ 2147483647 w 1475"/>
              <a:gd name="T73" fmla="*/ 2147483647 h 1039"/>
              <a:gd name="T74" fmla="*/ 2147483647 w 1475"/>
              <a:gd name="T75" fmla="*/ 2147483647 h 1039"/>
              <a:gd name="T76" fmla="*/ 2147483647 w 1475"/>
              <a:gd name="T77" fmla="*/ 2147483647 h 1039"/>
              <a:gd name="T78" fmla="*/ 2147483647 w 1475"/>
              <a:gd name="T79" fmla="*/ 2147483647 h 1039"/>
              <a:gd name="T80" fmla="*/ 2147483647 w 1475"/>
              <a:gd name="T81" fmla="*/ 2147483647 h 1039"/>
              <a:gd name="T82" fmla="*/ 2147483647 w 1475"/>
              <a:gd name="T83" fmla="*/ 2147483647 h 1039"/>
              <a:gd name="T84" fmla="*/ 2147483647 w 1475"/>
              <a:gd name="T85" fmla="*/ 2147483647 h 1039"/>
              <a:gd name="T86" fmla="*/ 2147483647 w 1475"/>
              <a:gd name="T87" fmla="*/ 2147483647 h 1039"/>
              <a:gd name="T88" fmla="*/ 2147483647 w 1475"/>
              <a:gd name="T89" fmla="*/ 2147483647 h 1039"/>
              <a:gd name="T90" fmla="*/ 2147483647 w 1475"/>
              <a:gd name="T91" fmla="*/ 2147483647 h 1039"/>
              <a:gd name="T92" fmla="*/ 2147483647 w 1475"/>
              <a:gd name="T93" fmla="*/ 2147483647 h 1039"/>
              <a:gd name="T94" fmla="*/ 2147483647 w 1475"/>
              <a:gd name="T95" fmla="*/ 2147483647 h 1039"/>
              <a:gd name="T96" fmla="*/ 2147483647 w 1475"/>
              <a:gd name="T97" fmla="*/ 2147483647 h 1039"/>
              <a:gd name="T98" fmla="*/ 2147483647 w 1475"/>
              <a:gd name="T99" fmla="*/ 2147483647 h 1039"/>
              <a:gd name="T100" fmla="*/ 2147483647 w 1475"/>
              <a:gd name="T101" fmla="*/ 2147483647 h 1039"/>
              <a:gd name="T102" fmla="*/ 2147483647 w 1475"/>
              <a:gd name="T103" fmla="*/ 2147483647 h 1039"/>
              <a:gd name="T104" fmla="*/ 2147483647 w 1475"/>
              <a:gd name="T105" fmla="*/ 2147483647 h 1039"/>
              <a:gd name="T106" fmla="*/ 2147483647 w 1475"/>
              <a:gd name="T107" fmla="*/ 2147483647 h 1039"/>
              <a:gd name="T108" fmla="*/ 2147483647 w 1475"/>
              <a:gd name="T109" fmla="*/ 2147483647 h 1039"/>
              <a:gd name="T110" fmla="*/ 2147483647 w 1475"/>
              <a:gd name="T111" fmla="*/ 2147483647 h 1039"/>
              <a:gd name="T112" fmla="*/ 2147483647 w 1475"/>
              <a:gd name="T113" fmla="*/ 2147483647 h 1039"/>
              <a:gd name="T114" fmla="*/ 2147483647 w 1475"/>
              <a:gd name="T115" fmla="*/ 2147483647 h 1039"/>
              <a:gd name="T116" fmla="*/ 2147483647 w 1475"/>
              <a:gd name="T117" fmla="*/ 2147483647 h 1039"/>
              <a:gd name="T118" fmla="*/ 2147483647 w 1475"/>
              <a:gd name="T119" fmla="*/ 2147483647 h 1039"/>
              <a:gd name="T120" fmla="*/ 2147483647 w 1475"/>
              <a:gd name="T121" fmla="*/ 2147483647 h 1039"/>
              <a:gd name="T122" fmla="*/ 2147483647 w 1475"/>
              <a:gd name="T123" fmla="*/ 2147483647 h 1039"/>
              <a:gd name="T124" fmla="*/ 2147483647 w 1475"/>
              <a:gd name="T125" fmla="*/ 2147483647 h 10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475"/>
              <a:gd name="T190" fmla="*/ 0 h 1039"/>
              <a:gd name="T191" fmla="*/ 1475 w 1475"/>
              <a:gd name="T192" fmla="*/ 1039 h 103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475" h="1039">
                <a:moveTo>
                  <a:pt x="699" y="849"/>
                </a:moveTo>
                <a:lnTo>
                  <a:pt x="623" y="760"/>
                </a:lnTo>
                <a:lnTo>
                  <a:pt x="547" y="684"/>
                </a:lnTo>
                <a:lnTo>
                  <a:pt x="483" y="608"/>
                </a:lnTo>
                <a:lnTo>
                  <a:pt x="407" y="532"/>
                </a:lnTo>
                <a:lnTo>
                  <a:pt x="381" y="494"/>
                </a:lnTo>
                <a:lnTo>
                  <a:pt x="330" y="443"/>
                </a:lnTo>
                <a:lnTo>
                  <a:pt x="292" y="405"/>
                </a:lnTo>
                <a:lnTo>
                  <a:pt x="241" y="342"/>
                </a:lnTo>
                <a:lnTo>
                  <a:pt x="190" y="279"/>
                </a:lnTo>
                <a:lnTo>
                  <a:pt x="127" y="215"/>
                </a:lnTo>
                <a:lnTo>
                  <a:pt x="63" y="139"/>
                </a:lnTo>
                <a:lnTo>
                  <a:pt x="0" y="63"/>
                </a:lnTo>
                <a:lnTo>
                  <a:pt x="51" y="0"/>
                </a:lnTo>
                <a:lnTo>
                  <a:pt x="152" y="101"/>
                </a:lnTo>
                <a:lnTo>
                  <a:pt x="241" y="190"/>
                </a:lnTo>
                <a:lnTo>
                  <a:pt x="330" y="266"/>
                </a:lnTo>
                <a:lnTo>
                  <a:pt x="407" y="342"/>
                </a:lnTo>
                <a:lnTo>
                  <a:pt x="496" y="418"/>
                </a:lnTo>
                <a:lnTo>
                  <a:pt x="572" y="481"/>
                </a:lnTo>
                <a:lnTo>
                  <a:pt x="636" y="532"/>
                </a:lnTo>
                <a:lnTo>
                  <a:pt x="699" y="570"/>
                </a:lnTo>
                <a:lnTo>
                  <a:pt x="763" y="621"/>
                </a:lnTo>
                <a:lnTo>
                  <a:pt x="827" y="659"/>
                </a:lnTo>
                <a:lnTo>
                  <a:pt x="890" y="697"/>
                </a:lnTo>
                <a:lnTo>
                  <a:pt x="954" y="735"/>
                </a:lnTo>
                <a:lnTo>
                  <a:pt x="1030" y="773"/>
                </a:lnTo>
                <a:lnTo>
                  <a:pt x="1094" y="798"/>
                </a:lnTo>
                <a:lnTo>
                  <a:pt x="1157" y="823"/>
                </a:lnTo>
                <a:lnTo>
                  <a:pt x="1221" y="849"/>
                </a:lnTo>
                <a:lnTo>
                  <a:pt x="1272" y="874"/>
                </a:lnTo>
                <a:lnTo>
                  <a:pt x="1323" y="887"/>
                </a:lnTo>
                <a:lnTo>
                  <a:pt x="1374" y="899"/>
                </a:lnTo>
                <a:lnTo>
                  <a:pt x="1412" y="925"/>
                </a:lnTo>
                <a:lnTo>
                  <a:pt x="1437" y="937"/>
                </a:lnTo>
                <a:lnTo>
                  <a:pt x="1463" y="950"/>
                </a:lnTo>
                <a:lnTo>
                  <a:pt x="1475" y="950"/>
                </a:lnTo>
                <a:lnTo>
                  <a:pt x="1475" y="963"/>
                </a:lnTo>
                <a:lnTo>
                  <a:pt x="1463" y="963"/>
                </a:lnTo>
                <a:lnTo>
                  <a:pt x="1463" y="975"/>
                </a:lnTo>
                <a:lnTo>
                  <a:pt x="1450" y="975"/>
                </a:lnTo>
                <a:lnTo>
                  <a:pt x="1425" y="988"/>
                </a:lnTo>
                <a:lnTo>
                  <a:pt x="1412" y="988"/>
                </a:lnTo>
                <a:lnTo>
                  <a:pt x="1386" y="1001"/>
                </a:lnTo>
                <a:lnTo>
                  <a:pt x="1361" y="1001"/>
                </a:lnTo>
                <a:lnTo>
                  <a:pt x="1323" y="1001"/>
                </a:lnTo>
                <a:lnTo>
                  <a:pt x="1259" y="1013"/>
                </a:lnTo>
                <a:lnTo>
                  <a:pt x="1196" y="1026"/>
                </a:lnTo>
                <a:lnTo>
                  <a:pt x="1132" y="1026"/>
                </a:lnTo>
                <a:lnTo>
                  <a:pt x="1081" y="1026"/>
                </a:lnTo>
                <a:lnTo>
                  <a:pt x="1030" y="1039"/>
                </a:lnTo>
                <a:lnTo>
                  <a:pt x="979" y="1039"/>
                </a:lnTo>
                <a:lnTo>
                  <a:pt x="941" y="1039"/>
                </a:lnTo>
                <a:lnTo>
                  <a:pt x="916" y="1026"/>
                </a:lnTo>
                <a:lnTo>
                  <a:pt x="903" y="1026"/>
                </a:lnTo>
                <a:lnTo>
                  <a:pt x="877" y="1013"/>
                </a:lnTo>
                <a:lnTo>
                  <a:pt x="865" y="1001"/>
                </a:lnTo>
                <a:lnTo>
                  <a:pt x="839" y="975"/>
                </a:lnTo>
                <a:lnTo>
                  <a:pt x="801" y="950"/>
                </a:lnTo>
                <a:lnTo>
                  <a:pt x="776" y="925"/>
                </a:lnTo>
                <a:lnTo>
                  <a:pt x="738" y="887"/>
                </a:lnTo>
                <a:lnTo>
                  <a:pt x="699" y="84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168525" y="1911350"/>
            <a:ext cx="20431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朱</a:t>
            </a:r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鹭</a:t>
            </a:r>
            <a:endParaRPr lang="zh-CN" altLang="en-US" sz="6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002010" y="1237457"/>
            <a:ext cx="22320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zhū</a:t>
            </a:r>
            <a:endParaRPr lang="en-US" altLang="zh-CN" sz="4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1543051" y="3843338"/>
            <a:ext cx="25873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结构：</a:t>
            </a:r>
            <a:r>
              <a:rPr lang="zh-CN" altLang="en-US" sz="2400" b="1">
                <a:latin typeface="宋体" panose="02010600030101010101" pitchFamily="2" charset="-122"/>
              </a:rPr>
              <a:t>独体字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1543050" y="4675188"/>
            <a:ext cx="3867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组词：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</a:rPr>
              <a:t>朱红   朱砂</a:t>
            </a:r>
            <a:endParaRPr lang="zh-CN" altLang="en-US" sz="24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1543050" y="5091113"/>
            <a:ext cx="49974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</a:rPr>
              <a:t>我从没有看见过朱鹭的样子。 </a:t>
            </a:r>
            <a:endParaRPr lang="zh-CN" altLang="en-US" sz="24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1543051" y="4259263"/>
            <a:ext cx="3212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400" b="1">
                <a:latin typeface="宋体" panose="02010600030101010101" pitchFamily="2" charset="-122"/>
              </a:rPr>
              <a:t>Z 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400" b="1">
                <a:latin typeface="宋体" panose="02010600030101010101" pitchFamily="2" charset="-122"/>
              </a:rPr>
              <a:t>丿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pic>
        <p:nvPicPr>
          <p:cNvPr id="17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09303" y="5816677"/>
            <a:ext cx="901700" cy="5127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7"/>
          <p:cNvGraphicFramePr>
            <a:graphicFrameLocks noGrp="1"/>
          </p:cNvGraphicFramePr>
          <p:nvPr/>
        </p:nvGraphicFramePr>
        <p:xfrm>
          <a:off x="5478463" y="133985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08200" y="1952625"/>
            <a:ext cx="20431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嵌</a:t>
            </a:r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endParaRPr lang="zh-CN" altLang="en-US" sz="6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885950" y="1313657"/>
            <a:ext cx="22320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qiàn</a:t>
            </a:r>
            <a:endParaRPr lang="en-US" altLang="zh-CN" sz="4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1641380" y="3709193"/>
            <a:ext cx="280167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400" b="1" dirty="0">
                <a:latin typeface="+mj-ea"/>
              </a:rPr>
              <a:t>上下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1641379" y="4460080"/>
            <a:ext cx="4187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组词：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</a:rPr>
              <a:t>镶嵌  嵌入</a:t>
            </a:r>
            <a:endParaRPr lang="zh-CN" altLang="en-US" sz="24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1641379" y="4836318"/>
            <a:ext cx="52848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这只蝴蝶趴在玻璃上一动不动，      就像嵌在上面一样。</a:t>
            </a:r>
            <a:endParaRPr lang="zh-CN" altLang="en-US" sz="24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1641380" y="4085430"/>
            <a:ext cx="3478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400" b="1" dirty="0">
                <a:latin typeface="宋体" panose="02010600030101010101" pitchFamily="2" charset="-122"/>
              </a:rPr>
              <a:t>Q     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400" b="1" dirty="0">
                <a:latin typeface="宋体" panose="02010600030101010101" pitchFamily="2" charset="-122"/>
              </a:rPr>
              <a:t>山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sp>
        <p:nvSpPr>
          <p:cNvPr id="11" name="Freeform 39"/>
          <p:cNvSpPr/>
          <p:nvPr/>
        </p:nvSpPr>
        <p:spPr bwMode="auto">
          <a:xfrm>
            <a:off x="6691313" y="1647825"/>
            <a:ext cx="165100" cy="400050"/>
          </a:xfrm>
          <a:custGeom>
            <a:avLst/>
            <a:gdLst>
              <a:gd name="T0" fmla="*/ 2147483647 w 261"/>
              <a:gd name="T1" fmla="*/ 2147483647 h 631"/>
              <a:gd name="T2" fmla="*/ 2147483647 w 261"/>
              <a:gd name="T3" fmla="*/ 2147483647 h 631"/>
              <a:gd name="T4" fmla="*/ 2147483647 w 261"/>
              <a:gd name="T5" fmla="*/ 2147483647 h 631"/>
              <a:gd name="T6" fmla="*/ 2147483647 w 261"/>
              <a:gd name="T7" fmla="*/ 2147483647 h 631"/>
              <a:gd name="T8" fmla="*/ 2147483647 w 261"/>
              <a:gd name="T9" fmla="*/ 2147483647 h 631"/>
              <a:gd name="T10" fmla="*/ 2147483647 w 261"/>
              <a:gd name="T11" fmla="*/ 2147483647 h 631"/>
              <a:gd name="T12" fmla="*/ 2147483647 w 261"/>
              <a:gd name="T13" fmla="*/ 2147483647 h 631"/>
              <a:gd name="T14" fmla="*/ 2147483647 w 261"/>
              <a:gd name="T15" fmla="*/ 2147483647 h 631"/>
              <a:gd name="T16" fmla="*/ 2147483647 w 261"/>
              <a:gd name="T17" fmla="*/ 2147483647 h 631"/>
              <a:gd name="T18" fmla="*/ 2147483647 w 261"/>
              <a:gd name="T19" fmla="*/ 2147483647 h 631"/>
              <a:gd name="T20" fmla="*/ 0 w 261"/>
              <a:gd name="T21" fmla="*/ 2147483647 h 631"/>
              <a:gd name="T22" fmla="*/ 0 w 261"/>
              <a:gd name="T23" fmla="*/ 2147483647 h 631"/>
              <a:gd name="T24" fmla="*/ 0 w 261"/>
              <a:gd name="T25" fmla="*/ 2147483647 h 631"/>
              <a:gd name="T26" fmla="*/ 2147483647 w 261"/>
              <a:gd name="T27" fmla="*/ 2147483647 h 631"/>
              <a:gd name="T28" fmla="*/ 2147483647 w 261"/>
              <a:gd name="T29" fmla="*/ 2147483647 h 631"/>
              <a:gd name="T30" fmla="*/ 2147483647 w 261"/>
              <a:gd name="T31" fmla="*/ 0 h 631"/>
              <a:gd name="T32" fmla="*/ 2147483647 w 261"/>
              <a:gd name="T33" fmla="*/ 0 h 631"/>
              <a:gd name="T34" fmla="*/ 2147483647 w 261"/>
              <a:gd name="T35" fmla="*/ 0 h 631"/>
              <a:gd name="T36" fmla="*/ 2147483647 w 261"/>
              <a:gd name="T37" fmla="*/ 2147483647 h 631"/>
              <a:gd name="T38" fmla="*/ 2147483647 w 261"/>
              <a:gd name="T39" fmla="*/ 2147483647 h 631"/>
              <a:gd name="T40" fmla="*/ 2147483647 w 261"/>
              <a:gd name="T41" fmla="*/ 2147483647 h 631"/>
              <a:gd name="T42" fmla="*/ 2147483647 w 261"/>
              <a:gd name="T43" fmla="*/ 2147483647 h 631"/>
              <a:gd name="T44" fmla="*/ 2147483647 w 261"/>
              <a:gd name="T45" fmla="*/ 2147483647 h 631"/>
              <a:gd name="T46" fmla="*/ 2147483647 w 261"/>
              <a:gd name="T47" fmla="*/ 2147483647 h 631"/>
              <a:gd name="T48" fmla="*/ 2147483647 w 261"/>
              <a:gd name="T49" fmla="*/ 2147483647 h 631"/>
              <a:gd name="T50" fmla="*/ 2147483647 w 261"/>
              <a:gd name="T51" fmla="*/ 2147483647 h 631"/>
              <a:gd name="T52" fmla="*/ 2147483647 w 261"/>
              <a:gd name="T53" fmla="*/ 2147483647 h 631"/>
              <a:gd name="T54" fmla="*/ 2147483647 w 261"/>
              <a:gd name="T55" fmla="*/ 2147483647 h 631"/>
              <a:gd name="T56" fmla="*/ 2147483647 w 261"/>
              <a:gd name="T57" fmla="*/ 2147483647 h 631"/>
              <a:gd name="T58" fmla="*/ 2147483647 w 261"/>
              <a:gd name="T59" fmla="*/ 2147483647 h 631"/>
              <a:gd name="T60" fmla="*/ 2147483647 w 261"/>
              <a:gd name="T61" fmla="*/ 2147483647 h 631"/>
              <a:gd name="T62" fmla="*/ 2147483647 w 261"/>
              <a:gd name="T63" fmla="*/ 2147483647 h 631"/>
              <a:gd name="T64" fmla="*/ 2147483647 w 261"/>
              <a:gd name="T65" fmla="*/ 2147483647 h 631"/>
              <a:gd name="T66" fmla="*/ 2147483647 w 261"/>
              <a:gd name="T67" fmla="*/ 2147483647 h 631"/>
              <a:gd name="T68" fmla="*/ 2147483647 w 261"/>
              <a:gd name="T69" fmla="*/ 2147483647 h 631"/>
              <a:gd name="T70" fmla="*/ 2147483647 w 261"/>
              <a:gd name="T71" fmla="*/ 2147483647 h 631"/>
              <a:gd name="T72" fmla="*/ 2147483647 w 261"/>
              <a:gd name="T73" fmla="*/ 2147483647 h 631"/>
              <a:gd name="T74" fmla="*/ 2147483647 w 261"/>
              <a:gd name="T75" fmla="*/ 2147483647 h 631"/>
              <a:gd name="T76" fmla="*/ 2147483647 w 261"/>
              <a:gd name="T77" fmla="*/ 2147483647 h 631"/>
              <a:gd name="T78" fmla="*/ 2147483647 w 261"/>
              <a:gd name="T79" fmla="*/ 2147483647 h 631"/>
              <a:gd name="T80" fmla="*/ 2147483647 w 261"/>
              <a:gd name="T81" fmla="*/ 2147483647 h 631"/>
              <a:gd name="T82" fmla="*/ 2147483647 w 261"/>
              <a:gd name="T83" fmla="*/ 2147483647 h 631"/>
              <a:gd name="T84" fmla="*/ 2147483647 w 261"/>
              <a:gd name="T85" fmla="*/ 2147483647 h 631"/>
              <a:gd name="T86" fmla="*/ 2147483647 w 261"/>
              <a:gd name="T87" fmla="*/ 2147483647 h 631"/>
              <a:gd name="T88" fmla="*/ 2147483647 w 261"/>
              <a:gd name="T89" fmla="*/ 2147483647 h 631"/>
              <a:gd name="T90" fmla="*/ 2147483647 w 261"/>
              <a:gd name="T91" fmla="*/ 2147483647 h 631"/>
              <a:gd name="T92" fmla="*/ 2147483647 w 261"/>
              <a:gd name="T93" fmla="*/ 2147483647 h 631"/>
              <a:gd name="T94" fmla="*/ 2147483647 w 261"/>
              <a:gd name="T95" fmla="*/ 2147483647 h 631"/>
              <a:gd name="T96" fmla="*/ 2147483647 w 261"/>
              <a:gd name="T97" fmla="*/ 2147483647 h 631"/>
              <a:gd name="T98" fmla="*/ 2147483647 w 261"/>
              <a:gd name="T99" fmla="*/ 2147483647 h 631"/>
              <a:gd name="T100" fmla="*/ 2147483647 w 261"/>
              <a:gd name="T101" fmla="*/ 2147483647 h 631"/>
              <a:gd name="T102" fmla="*/ 2147483647 w 261"/>
              <a:gd name="T103" fmla="*/ 2147483647 h 63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61"/>
              <a:gd name="T157" fmla="*/ 0 h 631"/>
              <a:gd name="T158" fmla="*/ 261 w 261"/>
              <a:gd name="T159" fmla="*/ 631 h 63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61" h="631">
                <a:moveTo>
                  <a:pt x="87" y="207"/>
                </a:moveTo>
                <a:lnTo>
                  <a:pt x="87" y="185"/>
                </a:lnTo>
                <a:lnTo>
                  <a:pt x="76" y="163"/>
                </a:lnTo>
                <a:lnTo>
                  <a:pt x="76" y="142"/>
                </a:lnTo>
                <a:lnTo>
                  <a:pt x="65" y="120"/>
                </a:lnTo>
                <a:lnTo>
                  <a:pt x="65" y="109"/>
                </a:lnTo>
                <a:lnTo>
                  <a:pt x="54" y="87"/>
                </a:lnTo>
                <a:lnTo>
                  <a:pt x="43" y="87"/>
                </a:lnTo>
                <a:lnTo>
                  <a:pt x="32" y="76"/>
                </a:lnTo>
                <a:lnTo>
                  <a:pt x="10" y="65"/>
                </a:lnTo>
                <a:lnTo>
                  <a:pt x="0" y="54"/>
                </a:lnTo>
                <a:lnTo>
                  <a:pt x="0" y="44"/>
                </a:lnTo>
                <a:lnTo>
                  <a:pt x="0" y="33"/>
                </a:lnTo>
                <a:lnTo>
                  <a:pt x="10" y="22"/>
                </a:lnTo>
                <a:lnTo>
                  <a:pt x="21" y="11"/>
                </a:lnTo>
                <a:lnTo>
                  <a:pt x="43" y="0"/>
                </a:lnTo>
                <a:lnTo>
                  <a:pt x="54" y="0"/>
                </a:lnTo>
                <a:lnTo>
                  <a:pt x="65" y="0"/>
                </a:lnTo>
                <a:lnTo>
                  <a:pt x="87" y="11"/>
                </a:lnTo>
                <a:lnTo>
                  <a:pt x="130" y="22"/>
                </a:lnTo>
                <a:lnTo>
                  <a:pt x="163" y="22"/>
                </a:lnTo>
                <a:lnTo>
                  <a:pt x="195" y="44"/>
                </a:lnTo>
                <a:lnTo>
                  <a:pt x="217" y="54"/>
                </a:lnTo>
                <a:lnTo>
                  <a:pt x="239" y="76"/>
                </a:lnTo>
                <a:lnTo>
                  <a:pt x="261" y="87"/>
                </a:lnTo>
                <a:lnTo>
                  <a:pt x="261" y="98"/>
                </a:lnTo>
                <a:lnTo>
                  <a:pt x="261" y="109"/>
                </a:lnTo>
                <a:lnTo>
                  <a:pt x="261" y="142"/>
                </a:lnTo>
                <a:lnTo>
                  <a:pt x="261" y="163"/>
                </a:lnTo>
                <a:lnTo>
                  <a:pt x="250" y="174"/>
                </a:lnTo>
                <a:lnTo>
                  <a:pt x="250" y="207"/>
                </a:lnTo>
                <a:lnTo>
                  <a:pt x="239" y="229"/>
                </a:lnTo>
                <a:lnTo>
                  <a:pt x="239" y="261"/>
                </a:lnTo>
                <a:lnTo>
                  <a:pt x="228" y="305"/>
                </a:lnTo>
                <a:lnTo>
                  <a:pt x="228" y="327"/>
                </a:lnTo>
                <a:lnTo>
                  <a:pt x="228" y="348"/>
                </a:lnTo>
                <a:lnTo>
                  <a:pt x="228" y="381"/>
                </a:lnTo>
                <a:lnTo>
                  <a:pt x="217" y="424"/>
                </a:lnTo>
                <a:lnTo>
                  <a:pt x="217" y="457"/>
                </a:lnTo>
                <a:lnTo>
                  <a:pt x="217" y="501"/>
                </a:lnTo>
                <a:lnTo>
                  <a:pt x="217" y="555"/>
                </a:lnTo>
                <a:lnTo>
                  <a:pt x="217" y="609"/>
                </a:lnTo>
                <a:lnTo>
                  <a:pt x="97" y="631"/>
                </a:lnTo>
                <a:lnTo>
                  <a:pt x="97" y="555"/>
                </a:lnTo>
                <a:lnTo>
                  <a:pt x="97" y="490"/>
                </a:lnTo>
                <a:lnTo>
                  <a:pt x="97" y="424"/>
                </a:lnTo>
                <a:lnTo>
                  <a:pt x="97" y="370"/>
                </a:lnTo>
                <a:lnTo>
                  <a:pt x="97" y="327"/>
                </a:lnTo>
                <a:lnTo>
                  <a:pt x="97" y="283"/>
                </a:lnTo>
                <a:lnTo>
                  <a:pt x="87" y="239"/>
                </a:lnTo>
                <a:lnTo>
                  <a:pt x="87" y="20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2" name="Freeform 43"/>
          <p:cNvSpPr/>
          <p:nvPr/>
        </p:nvSpPr>
        <p:spPr bwMode="auto">
          <a:xfrm>
            <a:off x="5918200" y="2455863"/>
            <a:ext cx="869950" cy="179387"/>
          </a:xfrm>
          <a:custGeom>
            <a:avLst/>
            <a:gdLst>
              <a:gd name="T0" fmla="*/ 2147483647 w 1370"/>
              <a:gd name="T1" fmla="*/ 2147483647 h 283"/>
              <a:gd name="T2" fmla="*/ 2147483647 w 1370"/>
              <a:gd name="T3" fmla="*/ 2147483647 h 283"/>
              <a:gd name="T4" fmla="*/ 2147483647 w 1370"/>
              <a:gd name="T5" fmla="*/ 2147483647 h 283"/>
              <a:gd name="T6" fmla="*/ 2147483647 w 1370"/>
              <a:gd name="T7" fmla="*/ 2147483647 h 283"/>
              <a:gd name="T8" fmla="*/ 2147483647 w 1370"/>
              <a:gd name="T9" fmla="*/ 2147483647 h 283"/>
              <a:gd name="T10" fmla="*/ 2147483647 w 1370"/>
              <a:gd name="T11" fmla="*/ 2147483647 h 283"/>
              <a:gd name="T12" fmla="*/ 2147483647 w 1370"/>
              <a:gd name="T13" fmla="*/ 2147483647 h 283"/>
              <a:gd name="T14" fmla="*/ 2147483647 w 1370"/>
              <a:gd name="T15" fmla="*/ 2147483647 h 283"/>
              <a:gd name="T16" fmla="*/ 2147483647 w 1370"/>
              <a:gd name="T17" fmla="*/ 2147483647 h 283"/>
              <a:gd name="T18" fmla="*/ 2147483647 w 1370"/>
              <a:gd name="T19" fmla="*/ 2147483647 h 283"/>
              <a:gd name="T20" fmla="*/ 2147483647 w 1370"/>
              <a:gd name="T21" fmla="*/ 2147483647 h 283"/>
              <a:gd name="T22" fmla="*/ 2147483647 w 1370"/>
              <a:gd name="T23" fmla="*/ 2147483647 h 283"/>
              <a:gd name="T24" fmla="*/ 2147483647 w 1370"/>
              <a:gd name="T25" fmla="*/ 2147483647 h 283"/>
              <a:gd name="T26" fmla="*/ 2147483647 w 1370"/>
              <a:gd name="T27" fmla="*/ 2147483647 h 283"/>
              <a:gd name="T28" fmla="*/ 2147483647 w 1370"/>
              <a:gd name="T29" fmla="*/ 0 h 283"/>
              <a:gd name="T30" fmla="*/ 2147483647 w 1370"/>
              <a:gd name="T31" fmla="*/ 0 h 283"/>
              <a:gd name="T32" fmla="*/ 2147483647 w 1370"/>
              <a:gd name="T33" fmla="*/ 0 h 283"/>
              <a:gd name="T34" fmla="*/ 2147483647 w 1370"/>
              <a:gd name="T35" fmla="*/ 2147483647 h 283"/>
              <a:gd name="T36" fmla="*/ 2147483647 w 1370"/>
              <a:gd name="T37" fmla="*/ 2147483647 h 283"/>
              <a:gd name="T38" fmla="*/ 2147483647 w 1370"/>
              <a:gd name="T39" fmla="*/ 2147483647 h 283"/>
              <a:gd name="T40" fmla="*/ 2147483647 w 1370"/>
              <a:gd name="T41" fmla="*/ 2147483647 h 283"/>
              <a:gd name="T42" fmla="*/ 2147483647 w 1370"/>
              <a:gd name="T43" fmla="*/ 2147483647 h 283"/>
              <a:gd name="T44" fmla="*/ 2147483647 w 1370"/>
              <a:gd name="T45" fmla="*/ 2147483647 h 283"/>
              <a:gd name="T46" fmla="*/ 2147483647 w 1370"/>
              <a:gd name="T47" fmla="*/ 2147483647 h 283"/>
              <a:gd name="T48" fmla="*/ 2147483647 w 1370"/>
              <a:gd name="T49" fmla="*/ 2147483647 h 283"/>
              <a:gd name="T50" fmla="*/ 2147483647 w 1370"/>
              <a:gd name="T51" fmla="*/ 2147483647 h 283"/>
              <a:gd name="T52" fmla="*/ 2147483647 w 1370"/>
              <a:gd name="T53" fmla="*/ 2147483647 h 283"/>
              <a:gd name="T54" fmla="*/ 2147483647 w 1370"/>
              <a:gd name="T55" fmla="*/ 2147483647 h 283"/>
              <a:gd name="T56" fmla="*/ 2147483647 w 1370"/>
              <a:gd name="T57" fmla="*/ 2147483647 h 283"/>
              <a:gd name="T58" fmla="*/ 2147483647 w 1370"/>
              <a:gd name="T59" fmla="*/ 2147483647 h 283"/>
              <a:gd name="T60" fmla="*/ 2147483647 w 1370"/>
              <a:gd name="T61" fmla="*/ 2147483647 h 283"/>
              <a:gd name="T62" fmla="*/ 2147483647 w 1370"/>
              <a:gd name="T63" fmla="*/ 2147483647 h 283"/>
              <a:gd name="T64" fmla="*/ 2147483647 w 1370"/>
              <a:gd name="T65" fmla="*/ 2147483647 h 283"/>
              <a:gd name="T66" fmla="*/ 2147483647 w 1370"/>
              <a:gd name="T67" fmla="*/ 2147483647 h 283"/>
              <a:gd name="T68" fmla="*/ 2147483647 w 1370"/>
              <a:gd name="T69" fmla="*/ 2147483647 h 283"/>
              <a:gd name="T70" fmla="*/ 2147483647 w 1370"/>
              <a:gd name="T71" fmla="*/ 2147483647 h 283"/>
              <a:gd name="T72" fmla="*/ 2147483647 w 1370"/>
              <a:gd name="T73" fmla="*/ 2147483647 h 283"/>
              <a:gd name="T74" fmla="*/ 2147483647 w 1370"/>
              <a:gd name="T75" fmla="*/ 2147483647 h 283"/>
              <a:gd name="T76" fmla="*/ 2147483647 w 1370"/>
              <a:gd name="T77" fmla="*/ 2147483647 h 283"/>
              <a:gd name="T78" fmla="*/ 0 w 1370"/>
              <a:gd name="T79" fmla="*/ 2147483647 h 28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70"/>
              <a:gd name="T121" fmla="*/ 0 h 283"/>
              <a:gd name="T122" fmla="*/ 1370 w 1370"/>
              <a:gd name="T123" fmla="*/ 283 h 28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70" h="283">
                <a:moveTo>
                  <a:pt x="0" y="196"/>
                </a:moveTo>
                <a:lnTo>
                  <a:pt x="11" y="185"/>
                </a:lnTo>
                <a:lnTo>
                  <a:pt x="22" y="174"/>
                </a:lnTo>
                <a:lnTo>
                  <a:pt x="33" y="174"/>
                </a:lnTo>
                <a:lnTo>
                  <a:pt x="54" y="164"/>
                </a:lnTo>
                <a:lnTo>
                  <a:pt x="87" y="164"/>
                </a:lnTo>
                <a:lnTo>
                  <a:pt x="120" y="153"/>
                </a:lnTo>
                <a:lnTo>
                  <a:pt x="163" y="153"/>
                </a:lnTo>
                <a:lnTo>
                  <a:pt x="217" y="142"/>
                </a:lnTo>
                <a:lnTo>
                  <a:pt x="272" y="142"/>
                </a:lnTo>
                <a:lnTo>
                  <a:pt x="326" y="142"/>
                </a:lnTo>
                <a:lnTo>
                  <a:pt x="391" y="142"/>
                </a:lnTo>
                <a:lnTo>
                  <a:pt x="467" y="131"/>
                </a:lnTo>
                <a:lnTo>
                  <a:pt x="544" y="120"/>
                </a:lnTo>
                <a:lnTo>
                  <a:pt x="620" y="109"/>
                </a:lnTo>
                <a:lnTo>
                  <a:pt x="707" y="87"/>
                </a:lnTo>
                <a:lnTo>
                  <a:pt x="804" y="66"/>
                </a:lnTo>
                <a:lnTo>
                  <a:pt x="848" y="55"/>
                </a:lnTo>
                <a:lnTo>
                  <a:pt x="891" y="55"/>
                </a:lnTo>
                <a:lnTo>
                  <a:pt x="935" y="44"/>
                </a:lnTo>
                <a:lnTo>
                  <a:pt x="978" y="33"/>
                </a:lnTo>
                <a:lnTo>
                  <a:pt x="1011" y="33"/>
                </a:lnTo>
                <a:lnTo>
                  <a:pt x="1055" y="22"/>
                </a:lnTo>
                <a:lnTo>
                  <a:pt x="1087" y="22"/>
                </a:lnTo>
                <a:lnTo>
                  <a:pt x="1109" y="11"/>
                </a:lnTo>
                <a:lnTo>
                  <a:pt x="1142" y="11"/>
                </a:lnTo>
                <a:lnTo>
                  <a:pt x="1163" y="11"/>
                </a:lnTo>
                <a:lnTo>
                  <a:pt x="1196" y="11"/>
                </a:lnTo>
                <a:lnTo>
                  <a:pt x="1207" y="0"/>
                </a:lnTo>
                <a:lnTo>
                  <a:pt x="1228" y="0"/>
                </a:lnTo>
                <a:lnTo>
                  <a:pt x="1250" y="0"/>
                </a:lnTo>
                <a:lnTo>
                  <a:pt x="1261" y="0"/>
                </a:lnTo>
                <a:lnTo>
                  <a:pt x="1272" y="0"/>
                </a:lnTo>
                <a:lnTo>
                  <a:pt x="1305" y="0"/>
                </a:lnTo>
                <a:lnTo>
                  <a:pt x="1326" y="11"/>
                </a:lnTo>
                <a:lnTo>
                  <a:pt x="1348" y="22"/>
                </a:lnTo>
                <a:lnTo>
                  <a:pt x="1359" y="33"/>
                </a:lnTo>
                <a:lnTo>
                  <a:pt x="1370" y="55"/>
                </a:lnTo>
                <a:lnTo>
                  <a:pt x="1370" y="66"/>
                </a:lnTo>
                <a:lnTo>
                  <a:pt x="1370" y="76"/>
                </a:lnTo>
                <a:lnTo>
                  <a:pt x="1370" y="87"/>
                </a:lnTo>
                <a:lnTo>
                  <a:pt x="1370" y="98"/>
                </a:lnTo>
                <a:lnTo>
                  <a:pt x="1359" y="98"/>
                </a:lnTo>
                <a:lnTo>
                  <a:pt x="1348" y="98"/>
                </a:lnTo>
                <a:lnTo>
                  <a:pt x="1326" y="109"/>
                </a:lnTo>
                <a:lnTo>
                  <a:pt x="1305" y="109"/>
                </a:lnTo>
                <a:lnTo>
                  <a:pt x="1283" y="120"/>
                </a:lnTo>
                <a:lnTo>
                  <a:pt x="1239" y="120"/>
                </a:lnTo>
                <a:lnTo>
                  <a:pt x="1207" y="120"/>
                </a:lnTo>
                <a:lnTo>
                  <a:pt x="1109" y="131"/>
                </a:lnTo>
                <a:lnTo>
                  <a:pt x="1011" y="153"/>
                </a:lnTo>
                <a:lnTo>
                  <a:pt x="957" y="153"/>
                </a:lnTo>
                <a:lnTo>
                  <a:pt x="902" y="164"/>
                </a:lnTo>
                <a:lnTo>
                  <a:pt x="848" y="174"/>
                </a:lnTo>
                <a:lnTo>
                  <a:pt x="783" y="185"/>
                </a:lnTo>
                <a:lnTo>
                  <a:pt x="718" y="196"/>
                </a:lnTo>
                <a:lnTo>
                  <a:pt x="663" y="207"/>
                </a:lnTo>
                <a:lnTo>
                  <a:pt x="609" y="218"/>
                </a:lnTo>
                <a:lnTo>
                  <a:pt x="554" y="218"/>
                </a:lnTo>
                <a:lnTo>
                  <a:pt x="511" y="229"/>
                </a:lnTo>
                <a:lnTo>
                  <a:pt x="467" y="240"/>
                </a:lnTo>
                <a:lnTo>
                  <a:pt x="424" y="240"/>
                </a:lnTo>
                <a:lnTo>
                  <a:pt x="380" y="251"/>
                </a:lnTo>
                <a:lnTo>
                  <a:pt x="348" y="261"/>
                </a:lnTo>
                <a:lnTo>
                  <a:pt x="304" y="261"/>
                </a:lnTo>
                <a:lnTo>
                  <a:pt x="272" y="272"/>
                </a:lnTo>
                <a:lnTo>
                  <a:pt x="250" y="272"/>
                </a:lnTo>
                <a:lnTo>
                  <a:pt x="228" y="272"/>
                </a:lnTo>
                <a:lnTo>
                  <a:pt x="207" y="283"/>
                </a:lnTo>
                <a:lnTo>
                  <a:pt x="196" y="283"/>
                </a:lnTo>
                <a:lnTo>
                  <a:pt x="185" y="283"/>
                </a:lnTo>
                <a:lnTo>
                  <a:pt x="163" y="283"/>
                </a:lnTo>
                <a:lnTo>
                  <a:pt x="141" y="272"/>
                </a:lnTo>
                <a:lnTo>
                  <a:pt x="109" y="261"/>
                </a:lnTo>
                <a:lnTo>
                  <a:pt x="87" y="251"/>
                </a:lnTo>
                <a:lnTo>
                  <a:pt x="54" y="229"/>
                </a:lnTo>
                <a:lnTo>
                  <a:pt x="33" y="218"/>
                </a:lnTo>
                <a:lnTo>
                  <a:pt x="11" y="207"/>
                </a:lnTo>
                <a:lnTo>
                  <a:pt x="0" y="19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3" name="Freeform 44"/>
          <p:cNvSpPr/>
          <p:nvPr/>
        </p:nvSpPr>
        <p:spPr bwMode="auto">
          <a:xfrm>
            <a:off x="6483350" y="2220913"/>
            <a:ext cx="152400" cy="995362"/>
          </a:xfrm>
          <a:custGeom>
            <a:avLst/>
            <a:gdLst>
              <a:gd name="T0" fmla="*/ 2147483647 w 240"/>
              <a:gd name="T1" fmla="*/ 0 h 1567"/>
              <a:gd name="T2" fmla="*/ 2147483647 w 240"/>
              <a:gd name="T3" fmla="*/ 0 h 1567"/>
              <a:gd name="T4" fmla="*/ 2147483647 w 240"/>
              <a:gd name="T5" fmla="*/ 0 h 1567"/>
              <a:gd name="T6" fmla="*/ 2147483647 w 240"/>
              <a:gd name="T7" fmla="*/ 2147483647 h 1567"/>
              <a:gd name="T8" fmla="*/ 2147483647 w 240"/>
              <a:gd name="T9" fmla="*/ 2147483647 h 1567"/>
              <a:gd name="T10" fmla="*/ 2147483647 w 240"/>
              <a:gd name="T11" fmla="*/ 2147483647 h 1567"/>
              <a:gd name="T12" fmla="*/ 2147483647 w 240"/>
              <a:gd name="T13" fmla="*/ 2147483647 h 1567"/>
              <a:gd name="T14" fmla="*/ 2147483647 w 240"/>
              <a:gd name="T15" fmla="*/ 2147483647 h 1567"/>
              <a:gd name="T16" fmla="*/ 2147483647 w 240"/>
              <a:gd name="T17" fmla="*/ 2147483647 h 1567"/>
              <a:gd name="T18" fmla="*/ 2147483647 w 240"/>
              <a:gd name="T19" fmla="*/ 2147483647 h 1567"/>
              <a:gd name="T20" fmla="*/ 2147483647 w 240"/>
              <a:gd name="T21" fmla="*/ 2147483647 h 1567"/>
              <a:gd name="T22" fmla="*/ 2147483647 w 240"/>
              <a:gd name="T23" fmla="*/ 2147483647 h 1567"/>
              <a:gd name="T24" fmla="*/ 2147483647 w 240"/>
              <a:gd name="T25" fmla="*/ 2147483647 h 1567"/>
              <a:gd name="T26" fmla="*/ 2147483647 w 240"/>
              <a:gd name="T27" fmla="*/ 2147483647 h 1567"/>
              <a:gd name="T28" fmla="*/ 2147483647 w 240"/>
              <a:gd name="T29" fmla="*/ 2147483647 h 1567"/>
              <a:gd name="T30" fmla="*/ 2147483647 w 240"/>
              <a:gd name="T31" fmla="*/ 2147483647 h 1567"/>
              <a:gd name="T32" fmla="*/ 2147483647 w 240"/>
              <a:gd name="T33" fmla="*/ 2147483647 h 1567"/>
              <a:gd name="T34" fmla="*/ 2147483647 w 240"/>
              <a:gd name="T35" fmla="*/ 2147483647 h 1567"/>
              <a:gd name="T36" fmla="*/ 2147483647 w 240"/>
              <a:gd name="T37" fmla="*/ 2147483647 h 1567"/>
              <a:gd name="T38" fmla="*/ 2147483647 w 240"/>
              <a:gd name="T39" fmla="*/ 2147483647 h 1567"/>
              <a:gd name="T40" fmla="*/ 2147483647 w 240"/>
              <a:gd name="T41" fmla="*/ 2147483647 h 1567"/>
              <a:gd name="T42" fmla="*/ 2147483647 w 240"/>
              <a:gd name="T43" fmla="*/ 2147483647 h 1567"/>
              <a:gd name="T44" fmla="*/ 2147483647 w 240"/>
              <a:gd name="T45" fmla="*/ 2147483647 h 1567"/>
              <a:gd name="T46" fmla="*/ 2147483647 w 240"/>
              <a:gd name="T47" fmla="*/ 2147483647 h 1567"/>
              <a:gd name="T48" fmla="*/ 2147483647 w 240"/>
              <a:gd name="T49" fmla="*/ 2147483647 h 1567"/>
              <a:gd name="T50" fmla="*/ 2147483647 w 240"/>
              <a:gd name="T51" fmla="*/ 2147483647 h 1567"/>
              <a:gd name="T52" fmla="*/ 2147483647 w 240"/>
              <a:gd name="T53" fmla="*/ 2147483647 h 1567"/>
              <a:gd name="T54" fmla="*/ 2147483647 w 240"/>
              <a:gd name="T55" fmla="*/ 2147483647 h 1567"/>
              <a:gd name="T56" fmla="*/ 2147483647 w 240"/>
              <a:gd name="T57" fmla="*/ 2147483647 h 1567"/>
              <a:gd name="T58" fmla="*/ 2147483647 w 240"/>
              <a:gd name="T59" fmla="*/ 2147483647 h 1567"/>
              <a:gd name="T60" fmla="*/ 2147483647 w 240"/>
              <a:gd name="T61" fmla="*/ 2147483647 h 1567"/>
              <a:gd name="T62" fmla="*/ 2147483647 w 240"/>
              <a:gd name="T63" fmla="*/ 2147483647 h 1567"/>
              <a:gd name="T64" fmla="*/ 2147483647 w 240"/>
              <a:gd name="T65" fmla="*/ 2147483647 h 1567"/>
              <a:gd name="T66" fmla="*/ 2147483647 w 240"/>
              <a:gd name="T67" fmla="*/ 2147483647 h 1567"/>
              <a:gd name="T68" fmla="*/ 2147483647 w 240"/>
              <a:gd name="T69" fmla="*/ 2147483647 h 1567"/>
              <a:gd name="T70" fmla="*/ 2147483647 w 240"/>
              <a:gd name="T71" fmla="*/ 2147483647 h 1567"/>
              <a:gd name="T72" fmla="*/ 2147483647 w 240"/>
              <a:gd name="T73" fmla="*/ 2147483647 h 1567"/>
              <a:gd name="T74" fmla="*/ 2147483647 w 240"/>
              <a:gd name="T75" fmla="*/ 2147483647 h 1567"/>
              <a:gd name="T76" fmla="*/ 2147483647 w 240"/>
              <a:gd name="T77" fmla="*/ 2147483647 h 1567"/>
              <a:gd name="T78" fmla="*/ 2147483647 w 240"/>
              <a:gd name="T79" fmla="*/ 2147483647 h 1567"/>
              <a:gd name="T80" fmla="*/ 0 w 240"/>
              <a:gd name="T81" fmla="*/ 2147483647 h 1567"/>
              <a:gd name="T82" fmla="*/ 0 w 240"/>
              <a:gd name="T83" fmla="*/ 2147483647 h 156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0"/>
              <a:gd name="T127" fmla="*/ 0 h 1567"/>
              <a:gd name="T128" fmla="*/ 240 w 240"/>
              <a:gd name="T129" fmla="*/ 1567 h 156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0" h="1567">
                <a:moveTo>
                  <a:pt x="0" y="11"/>
                </a:moveTo>
                <a:lnTo>
                  <a:pt x="11" y="0"/>
                </a:lnTo>
                <a:lnTo>
                  <a:pt x="22" y="0"/>
                </a:lnTo>
                <a:lnTo>
                  <a:pt x="33" y="0"/>
                </a:lnTo>
                <a:lnTo>
                  <a:pt x="44" y="0"/>
                </a:lnTo>
                <a:lnTo>
                  <a:pt x="77" y="0"/>
                </a:lnTo>
                <a:lnTo>
                  <a:pt x="109" y="11"/>
                </a:lnTo>
                <a:lnTo>
                  <a:pt x="153" y="22"/>
                </a:lnTo>
                <a:lnTo>
                  <a:pt x="185" y="33"/>
                </a:lnTo>
                <a:lnTo>
                  <a:pt x="207" y="44"/>
                </a:lnTo>
                <a:lnTo>
                  <a:pt x="229" y="55"/>
                </a:lnTo>
                <a:lnTo>
                  <a:pt x="229" y="66"/>
                </a:lnTo>
                <a:lnTo>
                  <a:pt x="240" y="87"/>
                </a:lnTo>
                <a:lnTo>
                  <a:pt x="240" y="109"/>
                </a:lnTo>
                <a:lnTo>
                  <a:pt x="240" y="120"/>
                </a:lnTo>
                <a:lnTo>
                  <a:pt x="218" y="174"/>
                </a:lnTo>
                <a:lnTo>
                  <a:pt x="218" y="207"/>
                </a:lnTo>
                <a:lnTo>
                  <a:pt x="218" y="240"/>
                </a:lnTo>
                <a:lnTo>
                  <a:pt x="207" y="261"/>
                </a:lnTo>
                <a:lnTo>
                  <a:pt x="207" y="283"/>
                </a:lnTo>
                <a:lnTo>
                  <a:pt x="207" y="305"/>
                </a:lnTo>
                <a:lnTo>
                  <a:pt x="207" y="338"/>
                </a:lnTo>
                <a:lnTo>
                  <a:pt x="207" y="370"/>
                </a:lnTo>
                <a:lnTo>
                  <a:pt x="207" y="403"/>
                </a:lnTo>
                <a:lnTo>
                  <a:pt x="207" y="446"/>
                </a:lnTo>
                <a:lnTo>
                  <a:pt x="207" y="479"/>
                </a:lnTo>
                <a:lnTo>
                  <a:pt x="196" y="534"/>
                </a:lnTo>
                <a:lnTo>
                  <a:pt x="196" y="588"/>
                </a:lnTo>
                <a:lnTo>
                  <a:pt x="196" y="653"/>
                </a:lnTo>
                <a:lnTo>
                  <a:pt x="196" y="729"/>
                </a:lnTo>
                <a:lnTo>
                  <a:pt x="185" y="816"/>
                </a:lnTo>
                <a:lnTo>
                  <a:pt x="185" y="904"/>
                </a:lnTo>
                <a:lnTo>
                  <a:pt x="185" y="958"/>
                </a:lnTo>
                <a:lnTo>
                  <a:pt x="185" y="1001"/>
                </a:lnTo>
                <a:lnTo>
                  <a:pt x="185" y="1056"/>
                </a:lnTo>
                <a:lnTo>
                  <a:pt x="185" y="1110"/>
                </a:lnTo>
                <a:lnTo>
                  <a:pt x="174" y="1165"/>
                </a:lnTo>
                <a:lnTo>
                  <a:pt x="174" y="1219"/>
                </a:lnTo>
                <a:lnTo>
                  <a:pt x="174" y="1274"/>
                </a:lnTo>
                <a:lnTo>
                  <a:pt x="174" y="1317"/>
                </a:lnTo>
                <a:lnTo>
                  <a:pt x="164" y="1350"/>
                </a:lnTo>
                <a:lnTo>
                  <a:pt x="164" y="1393"/>
                </a:lnTo>
                <a:lnTo>
                  <a:pt x="164" y="1426"/>
                </a:lnTo>
                <a:lnTo>
                  <a:pt x="153" y="1459"/>
                </a:lnTo>
                <a:lnTo>
                  <a:pt x="153" y="1480"/>
                </a:lnTo>
                <a:lnTo>
                  <a:pt x="153" y="1502"/>
                </a:lnTo>
                <a:lnTo>
                  <a:pt x="142" y="1524"/>
                </a:lnTo>
                <a:lnTo>
                  <a:pt x="142" y="1535"/>
                </a:lnTo>
                <a:lnTo>
                  <a:pt x="142" y="1546"/>
                </a:lnTo>
                <a:lnTo>
                  <a:pt x="131" y="1556"/>
                </a:lnTo>
                <a:lnTo>
                  <a:pt x="131" y="1567"/>
                </a:lnTo>
                <a:lnTo>
                  <a:pt x="120" y="1567"/>
                </a:lnTo>
                <a:lnTo>
                  <a:pt x="109" y="1567"/>
                </a:lnTo>
                <a:lnTo>
                  <a:pt x="87" y="1556"/>
                </a:lnTo>
                <a:lnTo>
                  <a:pt x="77" y="1535"/>
                </a:lnTo>
                <a:lnTo>
                  <a:pt x="55" y="1513"/>
                </a:lnTo>
                <a:lnTo>
                  <a:pt x="55" y="1502"/>
                </a:lnTo>
                <a:lnTo>
                  <a:pt x="55" y="1491"/>
                </a:lnTo>
                <a:lnTo>
                  <a:pt x="44" y="1469"/>
                </a:lnTo>
                <a:lnTo>
                  <a:pt x="44" y="1459"/>
                </a:lnTo>
                <a:lnTo>
                  <a:pt x="44" y="1437"/>
                </a:lnTo>
                <a:lnTo>
                  <a:pt x="44" y="1415"/>
                </a:lnTo>
                <a:lnTo>
                  <a:pt x="44" y="1371"/>
                </a:lnTo>
                <a:lnTo>
                  <a:pt x="44" y="1306"/>
                </a:lnTo>
                <a:lnTo>
                  <a:pt x="44" y="1241"/>
                </a:lnTo>
                <a:lnTo>
                  <a:pt x="44" y="1165"/>
                </a:lnTo>
                <a:lnTo>
                  <a:pt x="44" y="1078"/>
                </a:lnTo>
                <a:lnTo>
                  <a:pt x="55" y="904"/>
                </a:lnTo>
                <a:lnTo>
                  <a:pt x="66" y="729"/>
                </a:lnTo>
                <a:lnTo>
                  <a:pt x="66" y="566"/>
                </a:lnTo>
                <a:lnTo>
                  <a:pt x="66" y="403"/>
                </a:lnTo>
                <a:lnTo>
                  <a:pt x="66" y="327"/>
                </a:lnTo>
                <a:lnTo>
                  <a:pt x="66" y="272"/>
                </a:lnTo>
                <a:lnTo>
                  <a:pt x="55" y="218"/>
                </a:lnTo>
                <a:lnTo>
                  <a:pt x="55" y="164"/>
                </a:lnTo>
                <a:lnTo>
                  <a:pt x="44" y="131"/>
                </a:lnTo>
                <a:lnTo>
                  <a:pt x="44" y="98"/>
                </a:lnTo>
                <a:lnTo>
                  <a:pt x="33" y="76"/>
                </a:lnTo>
                <a:lnTo>
                  <a:pt x="22" y="66"/>
                </a:lnTo>
                <a:lnTo>
                  <a:pt x="11" y="44"/>
                </a:lnTo>
                <a:lnTo>
                  <a:pt x="0" y="33"/>
                </a:lnTo>
                <a:lnTo>
                  <a:pt x="0" y="22"/>
                </a:lnTo>
                <a:lnTo>
                  <a:pt x="0" y="1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4" name="Freeform 45"/>
          <p:cNvSpPr/>
          <p:nvPr/>
        </p:nvSpPr>
        <p:spPr bwMode="auto">
          <a:xfrm>
            <a:off x="6767513" y="2117725"/>
            <a:ext cx="323850" cy="503238"/>
          </a:xfrm>
          <a:custGeom>
            <a:avLst/>
            <a:gdLst>
              <a:gd name="T0" fmla="*/ 2147483647 w 511"/>
              <a:gd name="T1" fmla="*/ 2147483647 h 794"/>
              <a:gd name="T2" fmla="*/ 2147483647 w 511"/>
              <a:gd name="T3" fmla="*/ 2147483647 h 794"/>
              <a:gd name="T4" fmla="*/ 2147483647 w 511"/>
              <a:gd name="T5" fmla="*/ 2147483647 h 794"/>
              <a:gd name="T6" fmla="*/ 2147483647 w 511"/>
              <a:gd name="T7" fmla="*/ 2147483647 h 794"/>
              <a:gd name="T8" fmla="*/ 2147483647 w 511"/>
              <a:gd name="T9" fmla="*/ 2147483647 h 794"/>
              <a:gd name="T10" fmla="*/ 2147483647 w 511"/>
              <a:gd name="T11" fmla="*/ 2147483647 h 794"/>
              <a:gd name="T12" fmla="*/ 2147483647 w 511"/>
              <a:gd name="T13" fmla="*/ 2147483647 h 794"/>
              <a:gd name="T14" fmla="*/ 0 w 511"/>
              <a:gd name="T15" fmla="*/ 2147483647 h 794"/>
              <a:gd name="T16" fmla="*/ 0 w 511"/>
              <a:gd name="T17" fmla="*/ 2147483647 h 794"/>
              <a:gd name="T18" fmla="*/ 2147483647 w 511"/>
              <a:gd name="T19" fmla="*/ 2147483647 h 794"/>
              <a:gd name="T20" fmla="*/ 2147483647 w 511"/>
              <a:gd name="T21" fmla="*/ 2147483647 h 794"/>
              <a:gd name="T22" fmla="*/ 2147483647 w 511"/>
              <a:gd name="T23" fmla="*/ 2147483647 h 794"/>
              <a:gd name="T24" fmla="*/ 2147483647 w 511"/>
              <a:gd name="T25" fmla="*/ 2147483647 h 794"/>
              <a:gd name="T26" fmla="*/ 2147483647 w 511"/>
              <a:gd name="T27" fmla="*/ 2147483647 h 794"/>
              <a:gd name="T28" fmla="*/ 2147483647 w 511"/>
              <a:gd name="T29" fmla="*/ 2147483647 h 794"/>
              <a:gd name="T30" fmla="*/ 2147483647 w 511"/>
              <a:gd name="T31" fmla="*/ 2147483647 h 794"/>
              <a:gd name="T32" fmla="*/ 2147483647 w 511"/>
              <a:gd name="T33" fmla="*/ 2147483647 h 794"/>
              <a:gd name="T34" fmla="*/ 2147483647 w 511"/>
              <a:gd name="T35" fmla="*/ 2147483647 h 794"/>
              <a:gd name="T36" fmla="*/ 2147483647 w 511"/>
              <a:gd name="T37" fmla="*/ 2147483647 h 794"/>
              <a:gd name="T38" fmla="*/ 2147483647 w 511"/>
              <a:gd name="T39" fmla="*/ 2147483647 h 794"/>
              <a:gd name="T40" fmla="*/ 2147483647 w 511"/>
              <a:gd name="T41" fmla="*/ 2147483647 h 794"/>
              <a:gd name="T42" fmla="*/ 2147483647 w 511"/>
              <a:gd name="T43" fmla="*/ 2147483647 h 794"/>
              <a:gd name="T44" fmla="*/ 2147483647 w 511"/>
              <a:gd name="T45" fmla="*/ 2147483647 h 794"/>
              <a:gd name="T46" fmla="*/ 2147483647 w 511"/>
              <a:gd name="T47" fmla="*/ 0 h 794"/>
              <a:gd name="T48" fmla="*/ 2147483647 w 511"/>
              <a:gd name="T49" fmla="*/ 2147483647 h 794"/>
              <a:gd name="T50" fmla="*/ 2147483647 w 511"/>
              <a:gd name="T51" fmla="*/ 2147483647 h 794"/>
              <a:gd name="T52" fmla="*/ 2147483647 w 511"/>
              <a:gd name="T53" fmla="*/ 2147483647 h 794"/>
              <a:gd name="T54" fmla="*/ 2147483647 w 511"/>
              <a:gd name="T55" fmla="*/ 2147483647 h 794"/>
              <a:gd name="T56" fmla="*/ 2147483647 w 511"/>
              <a:gd name="T57" fmla="*/ 2147483647 h 794"/>
              <a:gd name="T58" fmla="*/ 2147483647 w 511"/>
              <a:gd name="T59" fmla="*/ 2147483647 h 794"/>
              <a:gd name="T60" fmla="*/ 2147483647 w 511"/>
              <a:gd name="T61" fmla="*/ 2147483647 h 794"/>
              <a:gd name="T62" fmla="*/ 2147483647 w 511"/>
              <a:gd name="T63" fmla="*/ 2147483647 h 79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11"/>
              <a:gd name="T97" fmla="*/ 0 h 794"/>
              <a:gd name="T98" fmla="*/ 511 w 511"/>
              <a:gd name="T99" fmla="*/ 794 h 79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11" h="794">
                <a:moveTo>
                  <a:pt x="381" y="370"/>
                </a:moveTo>
                <a:lnTo>
                  <a:pt x="348" y="424"/>
                </a:lnTo>
                <a:lnTo>
                  <a:pt x="326" y="468"/>
                </a:lnTo>
                <a:lnTo>
                  <a:pt x="294" y="512"/>
                </a:lnTo>
                <a:lnTo>
                  <a:pt x="261" y="555"/>
                </a:lnTo>
                <a:lnTo>
                  <a:pt x="228" y="588"/>
                </a:lnTo>
                <a:lnTo>
                  <a:pt x="207" y="631"/>
                </a:lnTo>
                <a:lnTo>
                  <a:pt x="142" y="686"/>
                </a:lnTo>
                <a:lnTo>
                  <a:pt x="120" y="718"/>
                </a:lnTo>
                <a:lnTo>
                  <a:pt x="98" y="740"/>
                </a:lnTo>
                <a:lnTo>
                  <a:pt x="65" y="762"/>
                </a:lnTo>
                <a:lnTo>
                  <a:pt x="55" y="773"/>
                </a:lnTo>
                <a:lnTo>
                  <a:pt x="33" y="784"/>
                </a:lnTo>
                <a:lnTo>
                  <a:pt x="22" y="794"/>
                </a:lnTo>
                <a:lnTo>
                  <a:pt x="11" y="794"/>
                </a:lnTo>
                <a:lnTo>
                  <a:pt x="0" y="794"/>
                </a:lnTo>
                <a:lnTo>
                  <a:pt x="0" y="784"/>
                </a:lnTo>
                <a:lnTo>
                  <a:pt x="0" y="773"/>
                </a:lnTo>
                <a:lnTo>
                  <a:pt x="0" y="762"/>
                </a:lnTo>
                <a:lnTo>
                  <a:pt x="11" y="751"/>
                </a:lnTo>
                <a:lnTo>
                  <a:pt x="22" y="729"/>
                </a:lnTo>
                <a:lnTo>
                  <a:pt x="33" y="707"/>
                </a:lnTo>
                <a:lnTo>
                  <a:pt x="55" y="675"/>
                </a:lnTo>
                <a:lnTo>
                  <a:pt x="76" y="642"/>
                </a:lnTo>
                <a:lnTo>
                  <a:pt x="120" y="577"/>
                </a:lnTo>
                <a:lnTo>
                  <a:pt x="163" y="501"/>
                </a:lnTo>
                <a:lnTo>
                  <a:pt x="196" y="424"/>
                </a:lnTo>
                <a:lnTo>
                  <a:pt x="239" y="348"/>
                </a:lnTo>
                <a:lnTo>
                  <a:pt x="250" y="316"/>
                </a:lnTo>
                <a:lnTo>
                  <a:pt x="261" y="283"/>
                </a:lnTo>
                <a:lnTo>
                  <a:pt x="283" y="250"/>
                </a:lnTo>
                <a:lnTo>
                  <a:pt x="294" y="218"/>
                </a:lnTo>
                <a:lnTo>
                  <a:pt x="305" y="196"/>
                </a:lnTo>
                <a:lnTo>
                  <a:pt x="315" y="163"/>
                </a:lnTo>
                <a:lnTo>
                  <a:pt x="315" y="142"/>
                </a:lnTo>
                <a:lnTo>
                  <a:pt x="326" y="131"/>
                </a:lnTo>
                <a:lnTo>
                  <a:pt x="326" y="98"/>
                </a:lnTo>
                <a:lnTo>
                  <a:pt x="326" y="76"/>
                </a:lnTo>
                <a:lnTo>
                  <a:pt x="326" y="54"/>
                </a:lnTo>
                <a:lnTo>
                  <a:pt x="315" y="33"/>
                </a:lnTo>
                <a:lnTo>
                  <a:pt x="305" y="33"/>
                </a:lnTo>
                <a:lnTo>
                  <a:pt x="305" y="22"/>
                </a:lnTo>
                <a:lnTo>
                  <a:pt x="305" y="11"/>
                </a:lnTo>
                <a:lnTo>
                  <a:pt x="315" y="11"/>
                </a:lnTo>
                <a:lnTo>
                  <a:pt x="326" y="11"/>
                </a:lnTo>
                <a:lnTo>
                  <a:pt x="337" y="0"/>
                </a:lnTo>
                <a:lnTo>
                  <a:pt x="359" y="0"/>
                </a:lnTo>
                <a:lnTo>
                  <a:pt x="392" y="11"/>
                </a:lnTo>
                <a:lnTo>
                  <a:pt x="424" y="22"/>
                </a:lnTo>
                <a:lnTo>
                  <a:pt x="457" y="44"/>
                </a:lnTo>
                <a:lnTo>
                  <a:pt x="479" y="76"/>
                </a:lnTo>
                <a:lnTo>
                  <a:pt x="500" y="87"/>
                </a:lnTo>
                <a:lnTo>
                  <a:pt x="511" y="109"/>
                </a:lnTo>
                <a:lnTo>
                  <a:pt x="511" y="131"/>
                </a:lnTo>
                <a:lnTo>
                  <a:pt x="511" y="142"/>
                </a:lnTo>
                <a:lnTo>
                  <a:pt x="500" y="163"/>
                </a:lnTo>
                <a:lnTo>
                  <a:pt x="489" y="185"/>
                </a:lnTo>
                <a:lnTo>
                  <a:pt x="479" y="218"/>
                </a:lnTo>
                <a:lnTo>
                  <a:pt x="457" y="250"/>
                </a:lnTo>
                <a:lnTo>
                  <a:pt x="435" y="283"/>
                </a:lnTo>
                <a:lnTo>
                  <a:pt x="413" y="327"/>
                </a:lnTo>
                <a:lnTo>
                  <a:pt x="381" y="37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5" name="Freeform 46"/>
          <p:cNvSpPr/>
          <p:nvPr/>
        </p:nvSpPr>
        <p:spPr bwMode="auto">
          <a:xfrm>
            <a:off x="6926263" y="2311400"/>
            <a:ext cx="482600" cy="296863"/>
          </a:xfrm>
          <a:custGeom>
            <a:avLst/>
            <a:gdLst>
              <a:gd name="T0" fmla="*/ 2147483647 w 761"/>
              <a:gd name="T1" fmla="*/ 2147483647 h 468"/>
              <a:gd name="T2" fmla="*/ 2147483647 w 761"/>
              <a:gd name="T3" fmla="*/ 2147483647 h 468"/>
              <a:gd name="T4" fmla="*/ 2147483647 w 761"/>
              <a:gd name="T5" fmla="*/ 2147483647 h 468"/>
              <a:gd name="T6" fmla="*/ 2147483647 w 761"/>
              <a:gd name="T7" fmla="*/ 2147483647 h 468"/>
              <a:gd name="T8" fmla="*/ 2147483647 w 761"/>
              <a:gd name="T9" fmla="*/ 2147483647 h 468"/>
              <a:gd name="T10" fmla="*/ 2147483647 w 761"/>
              <a:gd name="T11" fmla="*/ 2147483647 h 468"/>
              <a:gd name="T12" fmla="*/ 2147483647 w 761"/>
              <a:gd name="T13" fmla="*/ 2147483647 h 468"/>
              <a:gd name="T14" fmla="*/ 2147483647 w 761"/>
              <a:gd name="T15" fmla="*/ 2147483647 h 468"/>
              <a:gd name="T16" fmla="*/ 2147483647 w 761"/>
              <a:gd name="T17" fmla="*/ 2147483647 h 468"/>
              <a:gd name="T18" fmla="*/ 2147483647 w 761"/>
              <a:gd name="T19" fmla="*/ 2147483647 h 468"/>
              <a:gd name="T20" fmla="*/ 2147483647 w 761"/>
              <a:gd name="T21" fmla="*/ 2147483647 h 468"/>
              <a:gd name="T22" fmla="*/ 2147483647 w 761"/>
              <a:gd name="T23" fmla="*/ 2147483647 h 468"/>
              <a:gd name="T24" fmla="*/ 2147483647 w 761"/>
              <a:gd name="T25" fmla="*/ 2147483647 h 468"/>
              <a:gd name="T26" fmla="*/ 2147483647 w 761"/>
              <a:gd name="T27" fmla="*/ 2147483647 h 468"/>
              <a:gd name="T28" fmla="*/ 0 w 761"/>
              <a:gd name="T29" fmla="*/ 2147483647 h 468"/>
              <a:gd name="T30" fmla="*/ 2147483647 w 761"/>
              <a:gd name="T31" fmla="*/ 2147483647 h 468"/>
              <a:gd name="T32" fmla="*/ 2147483647 w 761"/>
              <a:gd name="T33" fmla="*/ 2147483647 h 468"/>
              <a:gd name="T34" fmla="*/ 2147483647 w 761"/>
              <a:gd name="T35" fmla="*/ 2147483647 h 468"/>
              <a:gd name="T36" fmla="*/ 2147483647 w 761"/>
              <a:gd name="T37" fmla="*/ 2147483647 h 468"/>
              <a:gd name="T38" fmla="*/ 2147483647 w 761"/>
              <a:gd name="T39" fmla="*/ 2147483647 h 468"/>
              <a:gd name="T40" fmla="*/ 2147483647 w 761"/>
              <a:gd name="T41" fmla="*/ 2147483647 h 468"/>
              <a:gd name="T42" fmla="*/ 2147483647 w 761"/>
              <a:gd name="T43" fmla="*/ 2147483647 h 468"/>
              <a:gd name="T44" fmla="*/ 2147483647 w 761"/>
              <a:gd name="T45" fmla="*/ 2147483647 h 468"/>
              <a:gd name="T46" fmla="*/ 2147483647 w 761"/>
              <a:gd name="T47" fmla="*/ 0 h 468"/>
              <a:gd name="T48" fmla="*/ 2147483647 w 761"/>
              <a:gd name="T49" fmla="*/ 0 h 468"/>
              <a:gd name="T50" fmla="*/ 2147483647 w 761"/>
              <a:gd name="T51" fmla="*/ 2147483647 h 468"/>
              <a:gd name="T52" fmla="*/ 2147483647 w 761"/>
              <a:gd name="T53" fmla="*/ 2147483647 h 468"/>
              <a:gd name="T54" fmla="*/ 2147483647 w 761"/>
              <a:gd name="T55" fmla="*/ 2147483647 h 468"/>
              <a:gd name="T56" fmla="*/ 2147483647 w 761"/>
              <a:gd name="T57" fmla="*/ 2147483647 h 468"/>
              <a:gd name="T58" fmla="*/ 2147483647 w 761"/>
              <a:gd name="T59" fmla="*/ 2147483647 h 468"/>
              <a:gd name="T60" fmla="*/ 2147483647 w 761"/>
              <a:gd name="T61" fmla="*/ 2147483647 h 468"/>
              <a:gd name="T62" fmla="*/ 2147483647 w 761"/>
              <a:gd name="T63" fmla="*/ 2147483647 h 468"/>
              <a:gd name="T64" fmla="*/ 2147483647 w 761"/>
              <a:gd name="T65" fmla="*/ 2147483647 h 468"/>
              <a:gd name="T66" fmla="*/ 2147483647 w 761"/>
              <a:gd name="T67" fmla="*/ 2147483647 h 468"/>
              <a:gd name="T68" fmla="*/ 2147483647 w 761"/>
              <a:gd name="T69" fmla="*/ 2147483647 h 468"/>
              <a:gd name="T70" fmla="*/ 2147483647 w 761"/>
              <a:gd name="T71" fmla="*/ 2147483647 h 468"/>
              <a:gd name="T72" fmla="*/ 2147483647 w 761"/>
              <a:gd name="T73" fmla="*/ 2147483647 h 468"/>
              <a:gd name="T74" fmla="*/ 2147483647 w 761"/>
              <a:gd name="T75" fmla="*/ 2147483647 h 468"/>
              <a:gd name="T76" fmla="*/ 2147483647 w 761"/>
              <a:gd name="T77" fmla="*/ 2147483647 h 468"/>
              <a:gd name="T78" fmla="*/ 2147483647 w 761"/>
              <a:gd name="T79" fmla="*/ 2147483647 h 468"/>
              <a:gd name="T80" fmla="*/ 2147483647 w 761"/>
              <a:gd name="T81" fmla="*/ 2147483647 h 468"/>
              <a:gd name="T82" fmla="*/ 2147483647 w 761"/>
              <a:gd name="T83" fmla="*/ 2147483647 h 468"/>
              <a:gd name="T84" fmla="*/ 2147483647 w 761"/>
              <a:gd name="T85" fmla="*/ 2147483647 h 46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61"/>
              <a:gd name="T130" fmla="*/ 0 h 468"/>
              <a:gd name="T131" fmla="*/ 761 w 761"/>
              <a:gd name="T132" fmla="*/ 468 h 46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61" h="468">
                <a:moveTo>
                  <a:pt x="359" y="468"/>
                </a:moveTo>
                <a:lnTo>
                  <a:pt x="359" y="457"/>
                </a:lnTo>
                <a:lnTo>
                  <a:pt x="359" y="446"/>
                </a:lnTo>
                <a:lnTo>
                  <a:pt x="370" y="435"/>
                </a:lnTo>
                <a:lnTo>
                  <a:pt x="370" y="424"/>
                </a:lnTo>
                <a:lnTo>
                  <a:pt x="381" y="402"/>
                </a:lnTo>
                <a:lnTo>
                  <a:pt x="392" y="381"/>
                </a:lnTo>
                <a:lnTo>
                  <a:pt x="402" y="348"/>
                </a:lnTo>
                <a:lnTo>
                  <a:pt x="424" y="315"/>
                </a:lnTo>
                <a:lnTo>
                  <a:pt x="435" y="283"/>
                </a:lnTo>
                <a:lnTo>
                  <a:pt x="446" y="261"/>
                </a:lnTo>
                <a:lnTo>
                  <a:pt x="446" y="228"/>
                </a:lnTo>
                <a:lnTo>
                  <a:pt x="457" y="207"/>
                </a:lnTo>
                <a:lnTo>
                  <a:pt x="468" y="196"/>
                </a:lnTo>
                <a:lnTo>
                  <a:pt x="468" y="174"/>
                </a:lnTo>
                <a:lnTo>
                  <a:pt x="468" y="163"/>
                </a:lnTo>
                <a:lnTo>
                  <a:pt x="457" y="152"/>
                </a:lnTo>
                <a:lnTo>
                  <a:pt x="446" y="152"/>
                </a:lnTo>
                <a:lnTo>
                  <a:pt x="435" y="152"/>
                </a:lnTo>
                <a:lnTo>
                  <a:pt x="413" y="163"/>
                </a:lnTo>
                <a:lnTo>
                  <a:pt x="392" y="163"/>
                </a:lnTo>
                <a:lnTo>
                  <a:pt x="359" y="163"/>
                </a:lnTo>
                <a:lnTo>
                  <a:pt x="337" y="174"/>
                </a:lnTo>
                <a:lnTo>
                  <a:pt x="294" y="185"/>
                </a:lnTo>
                <a:lnTo>
                  <a:pt x="218" y="196"/>
                </a:lnTo>
                <a:lnTo>
                  <a:pt x="142" y="207"/>
                </a:lnTo>
                <a:lnTo>
                  <a:pt x="76" y="217"/>
                </a:lnTo>
                <a:lnTo>
                  <a:pt x="0" y="217"/>
                </a:lnTo>
                <a:lnTo>
                  <a:pt x="0" y="152"/>
                </a:lnTo>
                <a:lnTo>
                  <a:pt x="22" y="152"/>
                </a:lnTo>
                <a:lnTo>
                  <a:pt x="44" y="141"/>
                </a:lnTo>
                <a:lnTo>
                  <a:pt x="76" y="141"/>
                </a:lnTo>
                <a:lnTo>
                  <a:pt x="109" y="130"/>
                </a:lnTo>
                <a:lnTo>
                  <a:pt x="152" y="130"/>
                </a:lnTo>
                <a:lnTo>
                  <a:pt x="185" y="119"/>
                </a:lnTo>
                <a:lnTo>
                  <a:pt x="229" y="109"/>
                </a:lnTo>
                <a:lnTo>
                  <a:pt x="272" y="98"/>
                </a:lnTo>
                <a:lnTo>
                  <a:pt x="316" y="76"/>
                </a:lnTo>
                <a:lnTo>
                  <a:pt x="359" y="65"/>
                </a:lnTo>
                <a:lnTo>
                  <a:pt x="392" y="54"/>
                </a:lnTo>
                <a:lnTo>
                  <a:pt x="424" y="54"/>
                </a:lnTo>
                <a:lnTo>
                  <a:pt x="446" y="43"/>
                </a:lnTo>
                <a:lnTo>
                  <a:pt x="468" y="32"/>
                </a:lnTo>
                <a:lnTo>
                  <a:pt x="489" y="32"/>
                </a:lnTo>
                <a:lnTo>
                  <a:pt x="500" y="22"/>
                </a:lnTo>
                <a:lnTo>
                  <a:pt x="533" y="11"/>
                </a:lnTo>
                <a:lnTo>
                  <a:pt x="544" y="0"/>
                </a:lnTo>
                <a:lnTo>
                  <a:pt x="555" y="0"/>
                </a:lnTo>
                <a:lnTo>
                  <a:pt x="566" y="11"/>
                </a:lnTo>
                <a:lnTo>
                  <a:pt x="576" y="11"/>
                </a:lnTo>
                <a:lnTo>
                  <a:pt x="587" y="22"/>
                </a:lnTo>
                <a:lnTo>
                  <a:pt x="598" y="32"/>
                </a:lnTo>
                <a:lnTo>
                  <a:pt x="620" y="43"/>
                </a:lnTo>
                <a:lnTo>
                  <a:pt x="642" y="54"/>
                </a:lnTo>
                <a:lnTo>
                  <a:pt x="663" y="65"/>
                </a:lnTo>
                <a:lnTo>
                  <a:pt x="685" y="87"/>
                </a:lnTo>
                <a:lnTo>
                  <a:pt x="707" y="109"/>
                </a:lnTo>
                <a:lnTo>
                  <a:pt x="729" y="119"/>
                </a:lnTo>
                <a:lnTo>
                  <a:pt x="740" y="141"/>
                </a:lnTo>
                <a:lnTo>
                  <a:pt x="750" y="152"/>
                </a:lnTo>
                <a:lnTo>
                  <a:pt x="761" y="163"/>
                </a:lnTo>
                <a:lnTo>
                  <a:pt x="761" y="174"/>
                </a:lnTo>
                <a:lnTo>
                  <a:pt x="761" y="185"/>
                </a:lnTo>
                <a:lnTo>
                  <a:pt x="761" y="196"/>
                </a:lnTo>
                <a:lnTo>
                  <a:pt x="750" y="207"/>
                </a:lnTo>
                <a:lnTo>
                  <a:pt x="729" y="217"/>
                </a:lnTo>
                <a:lnTo>
                  <a:pt x="696" y="228"/>
                </a:lnTo>
                <a:lnTo>
                  <a:pt x="674" y="228"/>
                </a:lnTo>
                <a:lnTo>
                  <a:pt x="653" y="239"/>
                </a:lnTo>
                <a:lnTo>
                  <a:pt x="631" y="250"/>
                </a:lnTo>
                <a:lnTo>
                  <a:pt x="609" y="261"/>
                </a:lnTo>
                <a:lnTo>
                  <a:pt x="587" y="283"/>
                </a:lnTo>
                <a:lnTo>
                  <a:pt x="566" y="304"/>
                </a:lnTo>
                <a:lnTo>
                  <a:pt x="533" y="326"/>
                </a:lnTo>
                <a:lnTo>
                  <a:pt x="511" y="348"/>
                </a:lnTo>
                <a:lnTo>
                  <a:pt x="479" y="381"/>
                </a:lnTo>
                <a:lnTo>
                  <a:pt x="457" y="402"/>
                </a:lnTo>
                <a:lnTo>
                  <a:pt x="435" y="424"/>
                </a:lnTo>
                <a:lnTo>
                  <a:pt x="413" y="446"/>
                </a:lnTo>
                <a:lnTo>
                  <a:pt x="392" y="457"/>
                </a:lnTo>
                <a:lnTo>
                  <a:pt x="381" y="468"/>
                </a:lnTo>
                <a:lnTo>
                  <a:pt x="370" y="468"/>
                </a:lnTo>
                <a:lnTo>
                  <a:pt x="359" y="46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6" name="Freeform 47"/>
          <p:cNvSpPr/>
          <p:nvPr/>
        </p:nvSpPr>
        <p:spPr bwMode="auto">
          <a:xfrm>
            <a:off x="6650038" y="2552700"/>
            <a:ext cx="385762" cy="552450"/>
          </a:xfrm>
          <a:custGeom>
            <a:avLst/>
            <a:gdLst>
              <a:gd name="T0" fmla="*/ 2147483647 w 609"/>
              <a:gd name="T1" fmla="*/ 2147483647 h 870"/>
              <a:gd name="T2" fmla="*/ 2147483647 w 609"/>
              <a:gd name="T3" fmla="*/ 2147483647 h 870"/>
              <a:gd name="T4" fmla="*/ 2147483647 w 609"/>
              <a:gd name="T5" fmla="*/ 2147483647 h 870"/>
              <a:gd name="T6" fmla="*/ 2147483647 w 609"/>
              <a:gd name="T7" fmla="*/ 2147483647 h 870"/>
              <a:gd name="T8" fmla="*/ 2147483647 w 609"/>
              <a:gd name="T9" fmla="*/ 2147483647 h 870"/>
              <a:gd name="T10" fmla="*/ 2147483647 w 609"/>
              <a:gd name="T11" fmla="*/ 2147483647 h 870"/>
              <a:gd name="T12" fmla="*/ 2147483647 w 609"/>
              <a:gd name="T13" fmla="*/ 2147483647 h 870"/>
              <a:gd name="T14" fmla="*/ 2147483647 w 609"/>
              <a:gd name="T15" fmla="*/ 2147483647 h 870"/>
              <a:gd name="T16" fmla="*/ 2147483647 w 609"/>
              <a:gd name="T17" fmla="*/ 2147483647 h 870"/>
              <a:gd name="T18" fmla="*/ 0 w 609"/>
              <a:gd name="T19" fmla="*/ 2147483647 h 870"/>
              <a:gd name="T20" fmla="*/ 0 w 609"/>
              <a:gd name="T21" fmla="*/ 2147483647 h 870"/>
              <a:gd name="T22" fmla="*/ 2147483647 w 609"/>
              <a:gd name="T23" fmla="*/ 2147483647 h 870"/>
              <a:gd name="T24" fmla="*/ 2147483647 w 609"/>
              <a:gd name="T25" fmla="*/ 2147483647 h 870"/>
              <a:gd name="T26" fmla="*/ 2147483647 w 609"/>
              <a:gd name="T27" fmla="*/ 2147483647 h 870"/>
              <a:gd name="T28" fmla="*/ 2147483647 w 609"/>
              <a:gd name="T29" fmla="*/ 2147483647 h 870"/>
              <a:gd name="T30" fmla="*/ 2147483647 w 609"/>
              <a:gd name="T31" fmla="*/ 2147483647 h 870"/>
              <a:gd name="T32" fmla="*/ 2147483647 w 609"/>
              <a:gd name="T33" fmla="*/ 2147483647 h 870"/>
              <a:gd name="T34" fmla="*/ 2147483647 w 609"/>
              <a:gd name="T35" fmla="*/ 2147483647 h 870"/>
              <a:gd name="T36" fmla="*/ 2147483647 w 609"/>
              <a:gd name="T37" fmla="*/ 2147483647 h 870"/>
              <a:gd name="T38" fmla="*/ 2147483647 w 609"/>
              <a:gd name="T39" fmla="*/ 2147483647 h 870"/>
              <a:gd name="T40" fmla="*/ 2147483647 w 609"/>
              <a:gd name="T41" fmla="*/ 2147483647 h 870"/>
              <a:gd name="T42" fmla="*/ 2147483647 w 609"/>
              <a:gd name="T43" fmla="*/ 2147483647 h 870"/>
              <a:gd name="T44" fmla="*/ 2147483647 w 609"/>
              <a:gd name="T45" fmla="*/ 2147483647 h 870"/>
              <a:gd name="T46" fmla="*/ 2147483647 w 609"/>
              <a:gd name="T47" fmla="*/ 2147483647 h 870"/>
              <a:gd name="T48" fmla="*/ 2147483647 w 609"/>
              <a:gd name="T49" fmla="*/ 0 h 870"/>
              <a:gd name="T50" fmla="*/ 2147483647 w 609"/>
              <a:gd name="T51" fmla="*/ 0 h 870"/>
              <a:gd name="T52" fmla="*/ 2147483647 w 609"/>
              <a:gd name="T53" fmla="*/ 0 h 870"/>
              <a:gd name="T54" fmla="*/ 2147483647 w 609"/>
              <a:gd name="T55" fmla="*/ 2147483647 h 870"/>
              <a:gd name="T56" fmla="*/ 2147483647 w 609"/>
              <a:gd name="T57" fmla="*/ 2147483647 h 870"/>
              <a:gd name="T58" fmla="*/ 2147483647 w 609"/>
              <a:gd name="T59" fmla="*/ 2147483647 h 870"/>
              <a:gd name="T60" fmla="*/ 2147483647 w 609"/>
              <a:gd name="T61" fmla="*/ 2147483647 h 870"/>
              <a:gd name="T62" fmla="*/ 2147483647 w 609"/>
              <a:gd name="T63" fmla="*/ 2147483647 h 870"/>
              <a:gd name="T64" fmla="*/ 2147483647 w 609"/>
              <a:gd name="T65" fmla="*/ 2147483647 h 870"/>
              <a:gd name="T66" fmla="*/ 2147483647 w 609"/>
              <a:gd name="T67" fmla="*/ 2147483647 h 8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09"/>
              <a:gd name="T103" fmla="*/ 0 h 870"/>
              <a:gd name="T104" fmla="*/ 609 w 609"/>
              <a:gd name="T105" fmla="*/ 870 h 87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09" h="870">
                <a:moveTo>
                  <a:pt x="566" y="261"/>
                </a:moveTo>
                <a:lnTo>
                  <a:pt x="544" y="326"/>
                </a:lnTo>
                <a:lnTo>
                  <a:pt x="522" y="381"/>
                </a:lnTo>
                <a:lnTo>
                  <a:pt x="490" y="446"/>
                </a:lnTo>
                <a:lnTo>
                  <a:pt x="457" y="500"/>
                </a:lnTo>
                <a:lnTo>
                  <a:pt x="435" y="533"/>
                </a:lnTo>
                <a:lnTo>
                  <a:pt x="403" y="566"/>
                </a:lnTo>
                <a:lnTo>
                  <a:pt x="381" y="598"/>
                </a:lnTo>
                <a:lnTo>
                  <a:pt x="348" y="631"/>
                </a:lnTo>
                <a:lnTo>
                  <a:pt x="305" y="653"/>
                </a:lnTo>
                <a:lnTo>
                  <a:pt x="272" y="685"/>
                </a:lnTo>
                <a:lnTo>
                  <a:pt x="229" y="718"/>
                </a:lnTo>
                <a:lnTo>
                  <a:pt x="185" y="751"/>
                </a:lnTo>
                <a:lnTo>
                  <a:pt x="142" y="783"/>
                </a:lnTo>
                <a:lnTo>
                  <a:pt x="109" y="805"/>
                </a:lnTo>
                <a:lnTo>
                  <a:pt x="76" y="827"/>
                </a:lnTo>
                <a:lnTo>
                  <a:pt x="55" y="848"/>
                </a:lnTo>
                <a:lnTo>
                  <a:pt x="33" y="859"/>
                </a:lnTo>
                <a:lnTo>
                  <a:pt x="11" y="859"/>
                </a:lnTo>
                <a:lnTo>
                  <a:pt x="0" y="870"/>
                </a:lnTo>
                <a:lnTo>
                  <a:pt x="0" y="859"/>
                </a:lnTo>
                <a:lnTo>
                  <a:pt x="0" y="848"/>
                </a:lnTo>
                <a:lnTo>
                  <a:pt x="11" y="827"/>
                </a:lnTo>
                <a:lnTo>
                  <a:pt x="22" y="816"/>
                </a:lnTo>
                <a:lnTo>
                  <a:pt x="44" y="794"/>
                </a:lnTo>
                <a:lnTo>
                  <a:pt x="66" y="761"/>
                </a:lnTo>
                <a:lnTo>
                  <a:pt x="87" y="740"/>
                </a:lnTo>
                <a:lnTo>
                  <a:pt x="120" y="707"/>
                </a:lnTo>
                <a:lnTo>
                  <a:pt x="174" y="642"/>
                </a:lnTo>
                <a:lnTo>
                  <a:pt x="240" y="566"/>
                </a:lnTo>
                <a:lnTo>
                  <a:pt x="283" y="489"/>
                </a:lnTo>
                <a:lnTo>
                  <a:pt x="305" y="457"/>
                </a:lnTo>
                <a:lnTo>
                  <a:pt x="327" y="413"/>
                </a:lnTo>
                <a:lnTo>
                  <a:pt x="370" y="337"/>
                </a:lnTo>
                <a:lnTo>
                  <a:pt x="403" y="272"/>
                </a:lnTo>
                <a:lnTo>
                  <a:pt x="413" y="239"/>
                </a:lnTo>
                <a:lnTo>
                  <a:pt x="413" y="206"/>
                </a:lnTo>
                <a:lnTo>
                  <a:pt x="424" y="185"/>
                </a:lnTo>
                <a:lnTo>
                  <a:pt x="435" y="163"/>
                </a:lnTo>
                <a:lnTo>
                  <a:pt x="435" y="119"/>
                </a:lnTo>
                <a:lnTo>
                  <a:pt x="435" y="87"/>
                </a:lnTo>
                <a:lnTo>
                  <a:pt x="424" y="76"/>
                </a:lnTo>
                <a:lnTo>
                  <a:pt x="424" y="65"/>
                </a:lnTo>
                <a:lnTo>
                  <a:pt x="413" y="54"/>
                </a:lnTo>
                <a:lnTo>
                  <a:pt x="392" y="43"/>
                </a:lnTo>
                <a:lnTo>
                  <a:pt x="392" y="32"/>
                </a:lnTo>
                <a:lnTo>
                  <a:pt x="392" y="21"/>
                </a:lnTo>
                <a:lnTo>
                  <a:pt x="413" y="0"/>
                </a:lnTo>
                <a:lnTo>
                  <a:pt x="424" y="0"/>
                </a:lnTo>
                <a:lnTo>
                  <a:pt x="435" y="0"/>
                </a:lnTo>
                <a:lnTo>
                  <a:pt x="446" y="0"/>
                </a:lnTo>
                <a:lnTo>
                  <a:pt x="479" y="0"/>
                </a:lnTo>
                <a:lnTo>
                  <a:pt x="522" y="21"/>
                </a:lnTo>
                <a:lnTo>
                  <a:pt x="555" y="43"/>
                </a:lnTo>
                <a:lnTo>
                  <a:pt x="577" y="54"/>
                </a:lnTo>
                <a:lnTo>
                  <a:pt x="587" y="65"/>
                </a:lnTo>
                <a:lnTo>
                  <a:pt x="598" y="65"/>
                </a:lnTo>
                <a:lnTo>
                  <a:pt x="598" y="76"/>
                </a:lnTo>
                <a:lnTo>
                  <a:pt x="609" y="87"/>
                </a:lnTo>
                <a:lnTo>
                  <a:pt x="609" y="98"/>
                </a:lnTo>
                <a:lnTo>
                  <a:pt x="609" y="130"/>
                </a:lnTo>
                <a:lnTo>
                  <a:pt x="598" y="163"/>
                </a:lnTo>
                <a:lnTo>
                  <a:pt x="587" y="206"/>
                </a:lnTo>
                <a:lnTo>
                  <a:pt x="566" y="26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7" name="Freeform 48"/>
          <p:cNvSpPr/>
          <p:nvPr/>
        </p:nvSpPr>
        <p:spPr bwMode="auto">
          <a:xfrm>
            <a:off x="6938963" y="2670175"/>
            <a:ext cx="698500" cy="504825"/>
          </a:xfrm>
          <a:custGeom>
            <a:avLst/>
            <a:gdLst>
              <a:gd name="T0" fmla="*/ 2147483647 w 1098"/>
              <a:gd name="T1" fmla="*/ 2147483647 h 794"/>
              <a:gd name="T2" fmla="*/ 2147483647 w 1098"/>
              <a:gd name="T3" fmla="*/ 2147483647 h 794"/>
              <a:gd name="T4" fmla="*/ 2147483647 w 1098"/>
              <a:gd name="T5" fmla="*/ 2147483647 h 794"/>
              <a:gd name="T6" fmla="*/ 2147483647 w 1098"/>
              <a:gd name="T7" fmla="*/ 2147483647 h 794"/>
              <a:gd name="T8" fmla="*/ 2147483647 w 1098"/>
              <a:gd name="T9" fmla="*/ 2147483647 h 794"/>
              <a:gd name="T10" fmla="*/ 2147483647 w 1098"/>
              <a:gd name="T11" fmla="*/ 2147483647 h 794"/>
              <a:gd name="T12" fmla="*/ 2147483647 w 1098"/>
              <a:gd name="T13" fmla="*/ 2147483647 h 794"/>
              <a:gd name="T14" fmla="*/ 2147483647 w 1098"/>
              <a:gd name="T15" fmla="*/ 2147483647 h 794"/>
              <a:gd name="T16" fmla="*/ 2147483647 w 1098"/>
              <a:gd name="T17" fmla="*/ 2147483647 h 794"/>
              <a:gd name="T18" fmla="*/ 2147483647 w 1098"/>
              <a:gd name="T19" fmla="*/ 2147483647 h 794"/>
              <a:gd name="T20" fmla="*/ 2147483647 w 1098"/>
              <a:gd name="T21" fmla="*/ 2147483647 h 794"/>
              <a:gd name="T22" fmla="*/ 2147483647 w 1098"/>
              <a:gd name="T23" fmla="*/ 2147483647 h 794"/>
              <a:gd name="T24" fmla="*/ 0 w 1098"/>
              <a:gd name="T25" fmla="*/ 2147483647 h 794"/>
              <a:gd name="T26" fmla="*/ 2147483647 w 1098"/>
              <a:gd name="T27" fmla="*/ 0 h 794"/>
              <a:gd name="T28" fmla="*/ 2147483647 w 1098"/>
              <a:gd name="T29" fmla="*/ 2147483647 h 794"/>
              <a:gd name="T30" fmla="*/ 2147483647 w 1098"/>
              <a:gd name="T31" fmla="*/ 2147483647 h 794"/>
              <a:gd name="T32" fmla="*/ 2147483647 w 1098"/>
              <a:gd name="T33" fmla="*/ 2147483647 h 794"/>
              <a:gd name="T34" fmla="*/ 2147483647 w 1098"/>
              <a:gd name="T35" fmla="*/ 2147483647 h 794"/>
              <a:gd name="T36" fmla="*/ 2147483647 w 1098"/>
              <a:gd name="T37" fmla="*/ 2147483647 h 794"/>
              <a:gd name="T38" fmla="*/ 2147483647 w 1098"/>
              <a:gd name="T39" fmla="*/ 2147483647 h 794"/>
              <a:gd name="T40" fmla="*/ 2147483647 w 1098"/>
              <a:gd name="T41" fmla="*/ 2147483647 h 794"/>
              <a:gd name="T42" fmla="*/ 2147483647 w 1098"/>
              <a:gd name="T43" fmla="*/ 2147483647 h 794"/>
              <a:gd name="T44" fmla="*/ 2147483647 w 1098"/>
              <a:gd name="T45" fmla="*/ 2147483647 h 794"/>
              <a:gd name="T46" fmla="*/ 2147483647 w 1098"/>
              <a:gd name="T47" fmla="*/ 2147483647 h 794"/>
              <a:gd name="T48" fmla="*/ 2147483647 w 1098"/>
              <a:gd name="T49" fmla="*/ 2147483647 h 794"/>
              <a:gd name="T50" fmla="*/ 2147483647 w 1098"/>
              <a:gd name="T51" fmla="*/ 2147483647 h 794"/>
              <a:gd name="T52" fmla="*/ 2147483647 w 1098"/>
              <a:gd name="T53" fmla="*/ 2147483647 h 794"/>
              <a:gd name="T54" fmla="*/ 2147483647 w 1098"/>
              <a:gd name="T55" fmla="*/ 2147483647 h 794"/>
              <a:gd name="T56" fmla="*/ 2147483647 w 1098"/>
              <a:gd name="T57" fmla="*/ 2147483647 h 794"/>
              <a:gd name="T58" fmla="*/ 2147483647 w 1098"/>
              <a:gd name="T59" fmla="*/ 2147483647 h 794"/>
              <a:gd name="T60" fmla="*/ 2147483647 w 1098"/>
              <a:gd name="T61" fmla="*/ 2147483647 h 794"/>
              <a:gd name="T62" fmla="*/ 2147483647 w 1098"/>
              <a:gd name="T63" fmla="*/ 2147483647 h 794"/>
              <a:gd name="T64" fmla="*/ 2147483647 w 1098"/>
              <a:gd name="T65" fmla="*/ 2147483647 h 794"/>
              <a:gd name="T66" fmla="*/ 2147483647 w 1098"/>
              <a:gd name="T67" fmla="*/ 2147483647 h 794"/>
              <a:gd name="T68" fmla="*/ 2147483647 w 1098"/>
              <a:gd name="T69" fmla="*/ 2147483647 h 794"/>
              <a:gd name="T70" fmla="*/ 2147483647 w 1098"/>
              <a:gd name="T71" fmla="*/ 2147483647 h 794"/>
              <a:gd name="T72" fmla="*/ 2147483647 w 1098"/>
              <a:gd name="T73" fmla="*/ 2147483647 h 794"/>
              <a:gd name="T74" fmla="*/ 2147483647 w 1098"/>
              <a:gd name="T75" fmla="*/ 2147483647 h 794"/>
              <a:gd name="T76" fmla="*/ 2147483647 w 1098"/>
              <a:gd name="T77" fmla="*/ 2147483647 h 794"/>
              <a:gd name="T78" fmla="*/ 2147483647 w 1098"/>
              <a:gd name="T79" fmla="*/ 2147483647 h 794"/>
              <a:gd name="T80" fmla="*/ 2147483647 w 1098"/>
              <a:gd name="T81" fmla="*/ 2147483647 h 794"/>
              <a:gd name="T82" fmla="*/ 2147483647 w 1098"/>
              <a:gd name="T83" fmla="*/ 2147483647 h 794"/>
              <a:gd name="T84" fmla="*/ 2147483647 w 1098"/>
              <a:gd name="T85" fmla="*/ 2147483647 h 794"/>
              <a:gd name="T86" fmla="*/ 2147483647 w 1098"/>
              <a:gd name="T87" fmla="*/ 2147483647 h 794"/>
              <a:gd name="T88" fmla="*/ 2147483647 w 1098"/>
              <a:gd name="T89" fmla="*/ 2147483647 h 794"/>
              <a:gd name="T90" fmla="*/ 2147483647 w 1098"/>
              <a:gd name="T91" fmla="*/ 2147483647 h 794"/>
              <a:gd name="T92" fmla="*/ 2147483647 w 1098"/>
              <a:gd name="T93" fmla="*/ 2147483647 h 794"/>
              <a:gd name="T94" fmla="*/ 2147483647 w 1098"/>
              <a:gd name="T95" fmla="*/ 2147483647 h 794"/>
              <a:gd name="T96" fmla="*/ 2147483647 w 1098"/>
              <a:gd name="T97" fmla="*/ 2147483647 h 794"/>
              <a:gd name="T98" fmla="*/ 2147483647 w 1098"/>
              <a:gd name="T99" fmla="*/ 2147483647 h 794"/>
              <a:gd name="T100" fmla="*/ 2147483647 w 1098"/>
              <a:gd name="T101" fmla="*/ 2147483647 h 794"/>
              <a:gd name="T102" fmla="*/ 2147483647 w 1098"/>
              <a:gd name="T103" fmla="*/ 2147483647 h 794"/>
              <a:gd name="T104" fmla="*/ 2147483647 w 1098"/>
              <a:gd name="T105" fmla="*/ 2147483647 h 794"/>
              <a:gd name="T106" fmla="*/ 2147483647 w 1098"/>
              <a:gd name="T107" fmla="*/ 2147483647 h 794"/>
              <a:gd name="T108" fmla="*/ 2147483647 w 1098"/>
              <a:gd name="T109" fmla="*/ 2147483647 h 79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98"/>
              <a:gd name="T166" fmla="*/ 0 h 794"/>
              <a:gd name="T167" fmla="*/ 1098 w 1098"/>
              <a:gd name="T168" fmla="*/ 794 h 79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98" h="794">
                <a:moveTo>
                  <a:pt x="544" y="783"/>
                </a:moveTo>
                <a:lnTo>
                  <a:pt x="533" y="772"/>
                </a:lnTo>
                <a:lnTo>
                  <a:pt x="511" y="761"/>
                </a:lnTo>
                <a:lnTo>
                  <a:pt x="489" y="740"/>
                </a:lnTo>
                <a:lnTo>
                  <a:pt x="467" y="707"/>
                </a:lnTo>
                <a:lnTo>
                  <a:pt x="435" y="674"/>
                </a:lnTo>
                <a:lnTo>
                  <a:pt x="413" y="642"/>
                </a:lnTo>
                <a:lnTo>
                  <a:pt x="380" y="598"/>
                </a:lnTo>
                <a:lnTo>
                  <a:pt x="337" y="544"/>
                </a:lnTo>
                <a:lnTo>
                  <a:pt x="261" y="435"/>
                </a:lnTo>
                <a:lnTo>
                  <a:pt x="174" y="315"/>
                </a:lnTo>
                <a:lnTo>
                  <a:pt x="87" y="196"/>
                </a:lnTo>
                <a:lnTo>
                  <a:pt x="0" y="65"/>
                </a:lnTo>
                <a:lnTo>
                  <a:pt x="54" y="0"/>
                </a:lnTo>
                <a:lnTo>
                  <a:pt x="87" y="43"/>
                </a:lnTo>
                <a:lnTo>
                  <a:pt x="120" y="76"/>
                </a:lnTo>
                <a:lnTo>
                  <a:pt x="152" y="119"/>
                </a:lnTo>
                <a:lnTo>
                  <a:pt x="185" y="163"/>
                </a:lnTo>
                <a:lnTo>
                  <a:pt x="228" y="206"/>
                </a:lnTo>
                <a:lnTo>
                  <a:pt x="272" y="250"/>
                </a:lnTo>
                <a:lnTo>
                  <a:pt x="315" y="293"/>
                </a:lnTo>
                <a:lnTo>
                  <a:pt x="359" y="337"/>
                </a:lnTo>
                <a:lnTo>
                  <a:pt x="413" y="381"/>
                </a:lnTo>
                <a:lnTo>
                  <a:pt x="457" y="424"/>
                </a:lnTo>
                <a:lnTo>
                  <a:pt x="511" y="468"/>
                </a:lnTo>
                <a:lnTo>
                  <a:pt x="576" y="500"/>
                </a:lnTo>
                <a:lnTo>
                  <a:pt x="631" y="533"/>
                </a:lnTo>
                <a:lnTo>
                  <a:pt x="696" y="566"/>
                </a:lnTo>
                <a:lnTo>
                  <a:pt x="761" y="598"/>
                </a:lnTo>
                <a:lnTo>
                  <a:pt x="826" y="620"/>
                </a:lnTo>
                <a:lnTo>
                  <a:pt x="891" y="653"/>
                </a:lnTo>
                <a:lnTo>
                  <a:pt x="946" y="674"/>
                </a:lnTo>
                <a:lnTo>
                  <a:pt x="989" y="696"/>
                </a:lnTo>
                <a:lnTo>
                  <a:pt x="1033" y="718"/>
                </a:lnTo>
                <a:lnTo>
                  <a:pt x="1065" y="729"/>
                </a:lnTo>
                <a:lnTo>
                  <a:pt x="1076" y="740"/>
                </a:lnTo>
                <a:lnTo>
                  <a:pt x="1098" y="751"/>
                </a:lnTo>
                <a:lnTo>
                  <a:pt x="1098" y="761"/>
                </a:lnTo>
                <a:lnTo>
                  <a:pt x="1087" y="761"/>
                </a:lnTo>
                <a:lnTo>
                  <a:pt x="1076" y="761"/>
                </a:lnTo>
                <a:lnTo>
                  <a:pt x="1055" y="772"/>
                </a:lnTo>
                <a:lnTo>
                  <a:pt x="1033" y="772"/>
                </a:lnTo>
                <a:lnTo>
                  <a:pt x="989" y="783"/>
                </a:lnTo>
                <a:lnTo>
                  <a:pt x="946" y="783"/>
                </a:lnTo>
                <a:lnTo>
                  <a:pt x="902" y="783"/>
                </a:lnTo>
                <a:lnTo>
                  <a:pt x="837" y="794"/>
                </a:lnTo>
                <a:lnTo>
                  <a:pt x="783" y="794"/>
                </a:lnTo>
                <a:lnTo>
                  <a:pt x="728" y="794"/>
                </a:lnTo>
                <a:lnTo>
                  <a:pt x="685" y="794"/>
                </a:lnTo>
                <a:lnTo>
                  <a:pt x="641" y="794"/>
                </a:lnTo>
                <a:lnTo>
                  <a:pt x="609" y="783"/>
                </a:lnTo>
                <a:lnTo>
                  <a:pt x="576" y="783"/>
                </a:lnTo>
                <a:lnTo>
                  <a:pt x="554" y="783"/>
                </a:lnTo>
                <a:lnTo>
                  <a:pt x="544" y="78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8" name="Freeform 38"/>
          <p:cNvSpPr/>
          <p:nvPr/>
        </p:nvSpPr>
        <p:spPr bwMode="auto">
          <a:xfrm>
            <a:off x="6338888" y="1841500"/>
            <a:ext cx="808037" cy="338138"/>
          </a:xfrm>
          <a:custGeom>
            <a:avLst/>
            <a:gdLst>
              <a:gd name="T0" fmla="*/ 2147483647 w 1272"/>
              <a:gd name="T1" fmla="*/ 2147483647 h 533"/>
              <a:gd name="T2" fmla="*/ 0 w 1272"/>
              <a:gd name="T3" fmla="*/ 2147483647 h 533"/>
              <a:gd name="T4" fmla="*/ 0 w 1272"/>
              <a:gd name="T5" fmla="*/ 0 h 533"/>
              <a:gd name="T6" fmla="*/ 2147483647 w 1272"/>
              <a:gd name="T7" fmla="*/ 0 h 533"/>
              <a:gd name="T8" fmla="*/ 2147483647 w 1272"/>
              <a:gd name="T9" fmla="*/ 0 h 533"/>
              <a:gd name="T10" fmla="*/ 2147483647 w 1272"/>
              <a:gd name="T11" fmla="*/ 0 h 533"/>
              <a:gd name="T12" fmla="*/ 2147483647 w 1272"/>
              <a:gd name="T13" fmla="*/ 2147483647 h 533"/>
              <a:gd name="T14" fmla="*/ 2147483647 w 1272"/>
              <a:gd name="T15" fmla="*/ 2147483647 h 533"/>
              <a:gd name="T16" fmla="*/ 2147483647 w 1272"/>
              <a:gd name="T17" fmla="*/ 2147483647 h 533"/>
              <a:gd name="T18" fmla="*/ 2147483647 w 1272"/>
              <a:gd name="T19" fmla="*/ 2147483647 h 533"/>
              <a:gd name="T20" fmla="*/ 2147483647 w 1272"/>
              <a:gd name="T21" fmla="*/ 2147483647 h 533"/>
              <a:gd name="T22" fmla="*/ 2147483647 w 1272"/>
              <a:gd name="T23" fmla="*/ 2147483647 h 533"/>
              <a:gd name="T24" fmla="*/ 2147483647 w 1272"/>
              <a:gd name="T25" fmla="*/ 2147483647 h 533"/>
              <a:gd name="T26" fmla="*/ 2147483647 w 1272"/>
              <a:gd name="T27" fmla="*/ 2147483647 h 533"/>
              <a:gd name="T28" fmla="*/ 2147483647 w 1272"/>
              <a:gd name="T29" fmla="*/ 2147483647 h 533"/>
              <a:gd name="T30" fmla="*/ 2147483647 w 1272"/>
              <a:gd name="T31" fmla="*/ 2147483647 h 533"/>
              <a:gd name="T32" fmla="*/ 2147483647 w 1272"/>
              <a:gd name="T33" fmla="*/ 2147483647 h 533"/>
              <a:gd name="T34" fmla="*/ 2147483647 w 1272"/>
              <a:gd name="T35" fmla="*/ 2147483647 h 533"/>
              <a:gd name="T36" fmla="*/ 2147483647 w 1272"/>
              <a:gd name="T37" fmla="*/ 2147483647 h 533"/>
              <a:gd name="T38" fmla="*/ 2147483647 w 1272"/>
              <a:gd name="T39" fmla="*/ 2147483647 h 533"/>
              <a:gd name="T40" fmla="*/ 2147483647 w 1272"/>
              <a:gd name="T41" fmla="*/ 2147483647 h 533"/>
              <a:gd name="T42" fmla="*/ 2147483647 w 1272"/>
              <a:gd name="T43" fmla="*/ 2147483647 h 533"/>
              <a:gd name="T44" fmla="*/ 2147483647 w 1272"/>
              <a:gd name="T45" fmla="*/ 2147483647 h 533"/>
              <a:gd name="T46" fmla="*/ 2147483647 w 1272"/>
              <a:gd name="T47" fmla="*/ 2147483647 h 533"/>
              <a:gd name="T48" fmla="*/ 2147483647 w 1272"/>
              <a:gd name="T49" fmla="*/ 2147483647 h 533"/>
              <a:gd name="T50" fmla="*/ 2147483647 w 1272"/>
              <a:gd name="T51" fmla="*/ 2147483647 h 533"/>
              <a:gd name="T52" fmla="*/ 2147483647 w 1272"/>
              <a:gd name="T53" fmla="*/ 2147483647 h 533"/>
              <a:gd name="T54" fmla="*/ 2147483647 w 1272"/>
              <a:gd name="T55" fmla="*/ 2147483647 h 533"/>
              <a:gd name="T56" fmla="*/ 2147483647 w 1272"/>
              <a:gd name="T57" fmla="*/ 2147483647 h 533"/>
              <a:gd name="T58" fmla="*/ 2147483647 w 1272"/>
              <a:gd name="T59" fmla="*/ 2147483647 h 533"/>
              <a:gd name="T60" fmla="*/ 2147483647 w 1272"/>
              <a:gd name="T61" fmla="*/ 2147483647 h 533"/>
              <a:gd name="T62" fmla="*/ 2147483647 w 1272"/>
              <a:gd name="T63" fmla="*/ 2147483647 h 533"/>
              <a:gd name="T64" fmla="*/ 2147483647 w 1272"/>
              <a:gd name="T65" fmla="*/ 2147483647 h 533"/>
              <a:gd name="T66" fmla="*/ 2147483647 w 1272"/>
              <a:gd name="T67" fmla="*/ 2147483647 h 533"/>
              <a:gd name="T68" fmla="*/ 2147483647 w 1272"/>
              <a:gd name="T69" fmla="*/ 2147483647 h 533"/>
              <a:gd name="T70" fmla="*/ 2147483647 w 1272"/>
              <a:gd name="T71" fmla="*/ 2147483647 h 533"/>
              <a:gd name="T72" fmla="*/ 2147483647 w 1272"/>
              <a:gd name="T73" fmla="*/ 2147483647 h 533"/>
              <a:gd name="T74" fmla="*/ 2147483647 w 1272"/>
              <a:gd name="T75" fmla="*/ 2147483647 h 533"/>
              <a:gd name="T76" fmla="*/ 2147483647 w 1272"/>
              <a:gd name="T77" fmla="*/ 2147483647 h 533"/>
              <a:gd name="T78" fmla="*/ 2147483647 w 1272"/>
              <a:gd name="T79" fmla="*/ 2147483647 h 533"/>
              <a:gd name="T80" fmla="*/ 2147483647 w 1272"/>
              <a:gd name="T81" fmla="*/ 2147483647 h 533"/>
              <a:gd name="T82" fmla="*/ 2147483647 w 1272"/>
              <a:gd name="T83" fmla="*/ 2147483647 h 533"/>
              <a:gd name="T84" fmla="*/ 2147483647 w 1272"/>
              <a:gd name="T85" fmla="*/ 2147483647 h 533"/>
              <a:gd name="T86" fmla="*/ 2147483647 w 1272"/>
              <a:gd name="T87" fmla="*/ 2147483647 h 533"/>
              <a:gd name="T88" fmla="*/ 2147483647 w 1272"/>
              <a:gd name="T89" fmla="*/ 2147483647 h 533"/>
              <a:gd name="T90" fmla="*/ 2147483647 w 1272"/>
              <a:gd name="T91" fmla="*/ 2147483647 h 533"/>
              <a:gd name="T92" fmla="*/ 2147483647 w 1272"/>
              <a:gd name="T93" fmla="*/ 2147483647 h 533"/>
              <a:gd name="T94" fmla="*/ 2147483647 w 1272"/>
              <a:gd name="T95" fmla="*/ 2147483647 h 533"/>
              <a:gd name="T96" fmla="*/ 2147483647 w 1272"/>
              <a:gd name="T97" fmla="*/ 2147483647 h 533"/>
              <a:gd name="T98" fmla="*/ 2147483647 w 1272"/>
              <a:gd name="T99" fmla="*/ 2147483647 h 533"/>
              <a:gd name="T100" fmla="*/ 2147483647 w 1272"/>
              <a:gd name="T101" fmla="*/ 2147483647 h 533"/>
              <a:gd name="T102" fmla="*/ 2147483647 w 1272"/>
              <a:gd name="T103" fmla="*/ 2147483647 h 53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72"/>
              <a:gd name="T157" fmla="*/ 0 h 533"/>
              <a:gd name="T158" fmla="*/ 1272 w 1272"/>
              <a:gd name="T159" fmla="*/ 533 h 53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72" h="533">
                <a:moveTo>
                  <a:pt x="33" y="76"/>
                </a:moveTo>
                <a:lnTo>
                  <a:pt x="11" y="54"/>
                </a:lnTo>
                <a:lnTo>
                  <a:pt x="11" y="43"/>
                </a:lnTo>
                <a:lnTo>
                  <a:pt x="0" y="22"/>
                </a:lnTo>
                <a:lnTo>
                  <a:pt x="0" y="11"/>
                </a:lnTo>
                <a:lnTo>
                  <a:pt x="0" y="0"/>
                </a:lnTo>
                <a:lnTo>
                  <a:pt x="11" y="0"/>
                </a:lnTo>
                <a:lnTo>
                  <a:pt x="22" y="0"/>
                </a:lnTo>
                <a:lnTo>
                  <a:pt x="44" y="0"/>
                </a:lnTo>
                <a:lnTo>
                  <a:pt x="55" y="0"/>
                </a:lnTo>
                <a:lnTo>
                  <a:pt x="76" y="0"/>
                </a:lnTo>
                <a:lnTo>
                  <a:pt x="109" y="11"/>
                </a:lnTo>
                <a:lnTo>
                  <a:pt x="131" y="22"/>
                </a:lnTo>
                <a:lnTo>
                  <a:pt x="152" y="32"/>
                </a:lnTo>
                <a:lnTo>
                  <a:pt x="174" y="43"/>
                </a:lnTo>
                <a:lnTo>
                  <a:pt x="185" y="54"/>
                </a:lnTo>
                <a:lnTo>
                  <a:pt x="196" y="65"/>
                </a:lnTo>
                <a:lnTo>
                  <a:pt x="207" y="76"/>
                </a:lnTo>
                <a:lnTo>
                  <a:pt x="218" y="87"/>
                </a:lnTo>
                <a:lnTo>
                  <a:pt x="218" y="98"/>
                </a:lnTo>
                <a:lnTo>
                  <a:pt x="228" y="130"/>
                </a:lnTo>
                <a:lnTo>
                  <a:pt x="228" y="163"/>
                </a:lnTo>
                <a:lnTo>
                  <a:pt x="228" y="196"/>
                </a:lnTo>
                <a:lnTo>
                  <a:pt x="218" y="228"/>
                </a:lnTo>
                <a:lnTo>
                  <a:pt x="218" y="250"/>
                </a:lnTo>
                <a:lnTo>
                  <a:pt x="207" y="272"/>
                </a:lnTo>
                <a:lnTo>
                  <a:pt x="218" y="294"/>
                </a:lnTo>
                <a:lnTo>
                  <a:pt x="218" y="304"/>
                </a:lnTo>
                <a:lnTo>
                  <a:pt x="228" y="304"/>
                </a:lnTo>
                <a:lnTo>
                  <a:pt x="250" y="315"/>
                </a:lnTo>
                <a:lnTo>
                  <a:pt x="272" y="315"/>
                </a:lnTo>
                <a:lnTo>
                  <a:pt x="294" y="315"/>
                </a:lnTo>
                <a:lnTo>
                  <a:pt x="305" y="315"/>
                </a:lnTo>
                <a:lnTo>
                  <a:pt x="315" y="315"/>
                </a:lnTo>
                <a:lnTo>
                  <a:pt x="326" y="315"/>
                </a:lnTo>
                <a:lnTo>
                  <a:pt x="348" y="304"/>
                </a:lnTo>
                <a:lnTo>
                  <a:pt x="370" y="304"/>
                </a:lnTo>
                <a:lnTo>
                  <a:pt x="392" y="304"/>
                </a:lnTo>
                <a:lnTo>
                  <a:pt x="413" y="304"/>
                </a:lnTo>
                <a:lnTo>
                  <a:pt x="435" y="294"/>
                </a:lnTo>
                <a:lnTo>
                  <a:pt x="468" y="294"/>
                </a:lnTo>
                <a:lnTo>
                  <a:pt x="500" y="294"/>
                </a:lnTo>
                <a:lnTo>
                  <a:pt x="533" y="283"/>
                </a:lnTo>
                <a:lnTo>
                  <a:pt x="576" y="283"/>
                </a:lnTo>
                <a:lnTo>
                  <a:pt x="620" y="272"/>
                </a:lnTo>
                <a:lnTo>
                  <a:pt x="663" y="272"/>
                </a:lnTo>
                <a:lnTo>
                  <a:pt x="707" y="261"/>
                </a:lnTo>
                <a:lnTo>
                  <a:pt x="750" y="261"/>
                </a:lnTo>
                <a:lnTo>
                  <a:pt x="848" y="250"/>
                </a:lnTo>
                <a:lnTo>
                  <a:pt x="935" y="239"/>
                </a:lnTo>
                <a:lnTo>
                  <a:pt x="1011" y="228"/>
                </a:lnTo>
                <a:lnTo>
                  <a:pt x="1087" y="217"/>
                </a:lnTo>
                <a:lnTo>
                  <a:pt x="1153" y="217"/>
                </a:lnTo>
                <a:lnTo>
                  <a:pt x="1196" y="217"/>
                </a:lnTo>
                <a:lnTo>
                  <a:pt x="1218" y="217"/>
                </a:lnTo>
                <a:lnTo>
                  <a:pt x="1240" y="217"/>
                </a:lnTo>
                <a:lnTo>
                  <a:pt x="1261" y="217"/>
                </a:lnTo>
                <a:lnTo>
                  <a:pt x="1272" y="207"/>
                </a:lnTo>
                <a:lnTo>
                  <a:pt x="1261" y="315"/>
                </a:lnTo>
                <a:lnTo>
                  <a:pt x="1185" y="315"/>
                </a:lnTo>
                <a:lnTo>
                  <a:pt x="1109" y="315"/>
                </a:lnTo>
                <a:lnTo>
                  <a:pt x="1022" y="315"/>
                </a:lnTo>
                <a:lnTo>
                  <a:pt x="935" y="326"/>
                </a:lnTo>
                <a:lnTo>
                  <a:pt x="837" y="337"/>
                </a:lnTo>
                <a:lnTo>
                  <a:pt x="739" y="348"/>
                </a:lnTo>
                <a:lnTo>
                  <a:pt x="642" y="370"/>
                </a:lnTo>
                <a:lnTo>
                  <a:pt x="533" y="381"/>
                </a:lnTo>
                <a:lnTo>
                  <a:pt x="479" y="392"/>
                </a:lnTo>
                <a:lnTo>
                  <a:pt x="435" y="402"/>
                </a:lnTo>
                <a:lnTo>
                  <a:pt x="392" y="413"/>
                </a:lnTo>
                <a:lnTo>
                  <a:pt x="348" y="424"/>
                </a:lnTo>
                <a:lnTo>
                  <a:pt x="315" y="435"/>
                </a:lnTo>
                <a:lnTo>
                  <a:pt x="283" y="446"/>
                </a:lnTo>
                <a:lnTo>
                  <a:pt x="250" y="457"/>
                </a:lnTo>
                <a:lnTo>
                  <a:pt x="228" y="468"/>
                </a:lnTo>
                <a:lnTo>
                  <a:pt x="196" y="489"/>
                </a:lnTo>
                <a:lnTo>
                  <a:pt x="163" y="511"/>
                </a:lnTo>
                <a:lnTo>
                  <a:pt x="141" y="522"/>
                </a:lnTo>
                <a:lnTo>
                  <a:pt x="131" y="533"/>
                </a:lnTo>
                <a:lnTo>
                  <a:pt x="120" y="522"/>
                </a:lnTo>
                <a:lnTo>
                  <a:pt x="109" y="522"/>
                </a:lnTo>
                <a:lnTo>
                  <a:pt x="87" y="500"/>
                </a:lnTo>
                <a:lnTo>
                  <a:pt x="76" y="479"/>
                </a:lnTo>
                <a:lnTo>
                  <a:pt x="55" y="457"/>
                </a:lnTo>
                <a:lnTo>
                  <a:pt x="44" y="435"/>
                </a:lnTo>
                <a:lnTo>
                  <a:pt x="33" y="424"/>
                </a:lnTo>
                <a:lnTo>
                  <a:pt x="33" y="413"/>
                </a:lnTo>
                <a:lnTo>
                  <a:pt x="22" y="402"/>
                </a:lnTo>
                <a:lnTo>
                  <a:pt x="33" y="392"/>
                </a:lnTo>
                <a:lnTo>
                  <a:pt x="44" y="381"/>
                </a:lnTo>
                <a:lnTo>
                  <a:pt x="55" y="359"/>
                </a:lnTo>
                <a:lnTo>
                  <a:pt x="65" y="348"/>
                </a:lnTo>
                <a:lnTo>
                  <a:pt x="65" y="337"/>
                </a:lnTo>
                <a:lnTo>
                  <a:pt x="76" y="326"/>
                </a:lnTo>
                <a:lnTo>
                  <a:pt x="76" y="304"/>
                </a:lnTo>
                <a:lnTo>
                  <a:pt x="87" y="283"/>
                </a:lnTo>
                <a:lnTo>
                  <a:pt x="87" y="261"/>
                </a:lnTo>
                <a:lnTo>
                  <a:pt x="87" y="239"/>
                </a:lnTo>
                <a:lnTo>
                  <a:pt x="87" y="207"/>
                </a:lnTo>
                <a:lnTo>
                  <a:pt x="76" y="163"/>
                </a:lnTo>
                <a:lnTo>
                  <a:pt x="65" y="130"/>
                </a:lnTo>
                <a:lnTo>
                  <a:pt x="55" y="98"/>
                </a:lnTo>
                <a:lnTo>
                  <a:pt x="33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9" name="Freeform 40"/>
          <p:cNvSpPr/>
          <p:nvPr/>
        </p:nvSpPr>
        <p:spPr bwMode="auto">
          <a:xfrm>
            <a:off x="7097713" y="1765300"/>
            <a:ext cx="200025" cy="317500"/>
          </a:xfrm>
          <a:custGeom>
            <a:avLst/>
            <a:gdLst>
              <a:gd name="T0" fmla="*/ 2147483647 w 315"/>
              <a:gd name="T1" fmla="*/ 2147483647 h 501"/>
              <a:gd name="T2" fmla="*/ 2147483647 w 315"/>
              <a:gd name="T3" fmla="*/ 2147483647 h 501"/>
              <a:gd name="T4" fmla="*/ 2147483647 w 315"/>
              <a:gd name="T5" fmla="*/ 2147483647 h 501"/>
              <a:gd name="T6" fmla="*/ 2147483647 w 315"/>
              <a:gd name="T7" fmla="*/ 2147483647 h 501"/>
              <a:gd name="T8" fmla="*/ 2147483647 w 315"/>
              <a:gd name="T9" fmla="*/ 2147483647 h 501"/>
              <a:gd name="T10" fmla="*/ 2147483647 w 315"/>
              <a:gd name="T11" fmla="*/ 2147483647 h 501"/>
              <a:gd name="T12" fmla="*/ 2147483647 w 315"/>
              <a:gd name="T13" fmla="*/ 2147483647 h 501"/>
              <a:gd name="T14" fmla="*/ 2147483647 w 315"/>
              <a:gd name="T15" fmla="*/ 2147483647 h 501"/>
              <a:gd name="T16" fmla="*/ 2147483647 w 315"/>
              <a:gd name="T17" fmla="*/ 2147483647 h 501"/>
              <a:gd name="T18" fmla="*/ 2147483647 w 315"/>
              <a:gd name="T19" fmla="*/ 2147483647 h 501"/>
              <a:gd name="T20" fmla="*/ 2147483647 w 315"/>
              <a:gd name="T21" fmla="*/ 2147483647 h 501"/>
              <a:gd name="T22" fmla="*/ 2147483647 w 315"/>
              <a:gd name="T23" fmla="*/ 2147483647 h 501"/>
              <a:gd name="T24" fmla="*/ 2147483647 w 315"/>
              <a:gd name="T25" fmla="*/ 2147483647 h 501"/>
              <a:gd name="T26" fmla="*/ 2147483647 w 315"/>
              <a:gd name="T27" fmla="*/ 2147483647 h 501"/>
              <a:gd name="T28" fmla="*/ 2147483647 w 315"/>
              <a:gd name="T29" fmla="*/ 2147483647 h 501"/>
              <a:gd name="T30" fmla="*/ 2147483647 w 315"/>
              <a:gd name="T31" fmla="*/ 2147483647 h 501"/>
              <a:gd name="T32" fmla="*/ 2147483647 w 315"/>
              <a:gd name="T33" fmla="*/ 0 h 501"/>
              <a:gd name="T34" fmla="*/ 2147483647 w 315"/>
              <a:gd name="T35" fmla="*/ 0 h 501"/>
              <a:gd name="T36" fmla="*/ 2147483647 w 315"/>
              <a:gd name="T37" fmla="*/ 0 h 501"/>
              <a:gd name="T38" fmla="*/ 2147483647 w 315"/>
              <a:gd name="T39" fmla="*/ 0 h 501"/>
              <a:gd name="T40" fmla="*/ 2147483647 w 315"/>
              <a:gd name="T41" fmla="*/ 2147483647 h 501"/>
              <a:gd name="T42" fmla="*/ 2147483647 w 315"/>
              <a:gd name="T43" fmla="*/ 2147483647 h 501"/>
              <a:gd name="T44" fmla="*/ 2147483647 w 315"/>
              <a:gd name="T45" fmla="*/ 2147483647 h 501"/>
              <a:gd name="T46" fmla="*/ 2147483647 w 315"/>
              <a:gd name="T47" fmla="*/ 2147483647 h 501"/>
              <a:gd name="T48" fmla="*/ 2147483647 w 315"/>
              <a:gd name="T49" fmla="*/ 2147483647 h 501"/>
              <a:gd name="T50" fmla="*/ 2147483647 w 315"/>
              <a:gd name="T51" fmla="*/ 2147483647 h 501"/>
              <a:gd name="T52" fmla="*/ 2147483647 w 315"/>
              <a:gd name="T53" fmla="*/ 2147483647 h 501"/>
              <a:gd name="T54" fmla="*/ 2147483647 w 315"/>
              <a:gd name="T55" fmla="*/ 2147483647 h 501"/>
              <a:gd name="T56" fmla="*/ 2147483647 w 315"/>
              <a:gd name="T57" fmla="*/ 2147483647 h 501"/>
              <a:gd name="T58" fmla="*/ 2147483647 w 315"/>
              <a:gd name="T59" fmla="*/ 2147483647 h 501"/>
              <a:gd name="T60" fmla="*/ 2147483647 w 315"/>
              <a:gd name="T61" fmla="*/ 2147483647 h 501"/>
              <a:gd name="T62" fmla="*/ 2147483647 w 315"/>
              <a:gd name="T63" fmla="*/ 2147483647 h 501"/>
              <a:gd name="T64" fmla="*/ 2147483647 w 315"/>
              <a:gd name="T65" fmla="*/ 2147483647 h 501"/>
              <a:gd name="T66" fmla="*/ 2147483647 w 315"/>
              <a:gd name="T67" fmla="*/ 2147483647 h 501"/>
              <a:gd name="T68" fmla="*/ 2147483647 w 315"/>
              <a:gd name="T69" fmla="*/ 2147483647 h 501"/>
              <a:gd name="T70" fmla="*/ 2147483647 w 315"/>
              <a:gd name="T71" fmla="*/ 2147483647 h 501"/>
              <a:gd name="T72" fmla="*/ 2147483647 w 315"/>
              <a:gd name="T73" fmla="*/ 2147483647 h 501"/>
              <a:gd name="T74" fmla="*/ 2147483647 w 315"/>
              <a:gd name="T75" fmla="*/ 2147483647 h 501"/>
              <a:gd name="T76" fmla="*/ 2147483647 w 315"/>
              <a:gd name="T77" fmla="*/ 2147483647 h 501"/>
              <a:gd name="T78" fmla="*/ 2147483647 w 315"/>
              <a:gd name="T79" fmla="*/ 2147483647 h 501"/>
              <a:gd name="T80" fmla="*/ 2147483647 w 315"/>
              <a:gd name="T81" fmla="*/ 2147483647 h 501"/>
              <a:gd name="T82" fmla="*/ 2147483647 w 315"/>
              <a:gd name="T83" fmla="*/ 2147483647 h 501"/>
              <a:gd name="T84" fmla="*/ 2147483647 w 315"/>
              <a:gd name="T85" fmla="*/ 2147483647 h 501"/>
              <a:gd name="T86" fmla="*/ 2147483647 w 315"/>
              <a:gd name="T87" fmla="*/ 2147483647 h 501"/>
              <a:gd name="T88" fmla="*/ 2147483647 w 315"/>
              <a:gd name="T89" fmla="*/ 2147483647 h 501"/>
              <a:gd name="T90" fmla="*/ 2147483647 w 315"/>
              <a:gd name="T91" fmla="*/ 2147483647 h 501"/>
              <a:gd name="T92" fmla="*/ 0 w 315"/>
              <a:gd name="T93" fmla="*/ 2147483647 h 501"/>
              <a:gd name="T94" fmla="*/ 0 w 315"/>
              <a:gd name="T95" fmla="*/ 2147483647 h 501"/>
              <a:gd name="T96" fmla="*/ 2147483647 w 315"/>
              <a:gd name="T97" fmla="*/ 2147483647 h 501"/>
              <a:gd name="T98" fmla="*/ 2147483647 w 315"/>
              <a:gd name="T99" fmla="*/ 2147483647 h 501"/>
              <a:gd name="T100" fmla="*/ 2147483647 w 315"/>
              <a:gd name="T101" fmla="*/ 2147483647 h 501"/>
              <a:gd name="T102" fmla="*/ 2147483647 w 315"/>
              <a:gd name="T103" fmla="*/ 2147483647 h 501"/>
              <a:gd name="T104" fmla="*/ 2147483647 w 315"/>
              <a:gd name="T105" fmla="*/ 2147483647 h 501"/>
              <a:gd name="T106" fmla="*/ 2147483647 w 315"/>
              <a:gd name="T107" fmla="*/ 2147483647 h 50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15"/>
              <a:gd name="T163" fmla="*/ 0 h 501"/>
              <a:gd name="T164" fmla="*/ 315 w 315"/>
              <a:gd name="T165" fmla="*/ 501 h 50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15" h="501">
                <a:moveTo>
                  <a:pt x="54" y="305"/>
                </a:moveTo>
                <a:lnTo>
                  <a:pt x="76" y="261"/>
                </a:lnTo>
                <a:lnTo>
                  <a:pt x="98" y="218"/>
                </a:lnTo>
                <a:lnTo>
                  <a:pt x="109" y="185"/>
                </a:lnTo>
                <a:lnTo>
                  <a:pt x="120" y="142"/>
                </a:lnTo>
                <a:lnTo>
                  <a:pt x="120" y="120"/>
                </a:lnTo>
                <a:lnTo>
                  <a:pt x="120" y="98"/>
                </a:lnTo>
                <a:lnTo>
                  <a:pt x="120" y="76"/>
                </a:lnTo>
                <a:lnTo>
                  <a:pt x="109" y="65"/>
                </a:lnTo>
                <a:lnTo>
                  <a:pt x="98" y="44"/>
                </a:lnTo>
                <a:lnTo>
                  <a:pt x="98" y="33"/>
                </a:lnTo>
                <a:lnTo>
                  <a:pt x="98" y="22"/>
                </a:lnTo>
                <a:lnTo>
                  <a:pt x="109" y="11"/>
                </a:lnTo>
                <a:lnTo>
                  <a:pt x="120" y="0"/>
                </a:lnTo>
                <a:lnTo>
                  <a:pt x="141" y="0"/>
                </a:lnTo>
                <a:lnTo>
                  <a:pt x="152" y="0"/>
                </a:lnTo>
                <a:lnTo>
                  <a:pt x="163" y="0"/>
                </a:lnTo>
                <a:lnTo>
                  <a:pt x="174" y="11"/>
                </a:lnTo>
                <a:lnTo>
                  <a:pt x="196" y="22"/>
                </a:lnTo>
                <a:lnTo>
                  <a:pt x="207" y="33"/>
                </a:lnTo>
                <a:lnTo>
                  <a:pt x="228" y="44"/>
                </a:lnTo>
                <a:lnTo>
                  <a:pt x="250" y="65"/>
                </a:lnTo>
                <a:lnTo>
                  <a:pt x="272" y="98"/>
                </a:lnTo>
                <a:lnTo>
                  <a:pt x="294" y="131"/>
                </a:lnTo>
                <a:lnTo>
                  <a:pt x="315" y="152"/>
                </a:lnTo>
                <a:lnTo>
                  <a:pt x="315" y="174"/>
                </a:lnTo>
                <a:lnTo>
                  <a:pt x="315" y="185"/>
                </a:lnTo>
                <a:lnTo>
                  <a:pt x="304" y="196"/>
                </a:lnTo>
                <a:lnTo>
                  <a:pt x="294" y="218"/>
                </a:lnTo>
                <a:lnTo>
                  <a:pt x="283" y="239"/>
                </a:lnTo>
                <a:lnTo>
                  <a:pt x="261" y="261"/>
                </a:lnTo>
                <a:lnTo>
                  <a:pt x="239" y="283"/>
                </a:lnTo>
                <a:lnTo>
                  <a:pt x="207" y="316"/>
                </a:lnTo>
                <a:lnTo>
                  <a:pt x="185" y="359"/>
                </a:lnTo>
                <a:lnTo>
                  <a:pt x="152" y="392"/>
                </a:lnTo>
                <a:lnTo>
                  <a:pt x="120" y="424"/>
                </a:lnTo>
                <a:lnTo>
                  <a:pt x="98" y="446"/>
                </a:lnTo>
                <a:lnTo>
                  <a:pt x="76" y="468"/>
                </a:lnTo>
                <a:lnTo>
                  <a:pt x="54" y="479"/>
                </a:lnTo>
                <a:lnTo>
                  <a:pt x="33" y="490"/>
                </a:lnTo>
                <a:lnTo>
                  <a:pt x="22" y="501"/>
                </a:lnTo>
                <a:lnTo>
                  <a:pt x="11" y="501"/>
                </a:lnTo>
                <a:lnTo>
                  <a:pt x="0" y="490"/>
                </a:lnTo>
                <a:lnTo>
                  <a:pt x="0" y="468"/>
                </a:lnTo>
                <a:lnTo>
                  <a:pt x="11" y="457"/>
                </a:lnTo>
                <a:lnTo>
                  <a:pt x="11" y="424"/>
                </a:lnTo>
                <a:lnTo>
                  <a:pt x="22" y="392"/>
                </a:lnTo>
                <a:lnTo>
                  <a:pt x="44" y="348"/>
                </a:lnTo>
                <a:lnTo>
                  <a:pt x="54" y="30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20" name="Freeform 41"/>
          <p:cNvSpPr/>
          <p:nvPr/>
        </p:nvSpPr>
        <p:spPr bwMode="auto">
          <a:xfrm>
            <a:off x="6173788" y="2366963"/>
            <a:ext cx="130175" cy="828675"/>
          </a:xfrm>
          <a:custGeom>
            <a:avLst/>
            <a:gdLst>
              <a:gd name="T0" fmla="*/ 2147483647 w 207"/>
              <a:gd name="T1" fmla="*/ 2147483647 h 1306"/>
              <a:gd name="T2" fmla="*/ 2147483647 w 207"/>
              <a:gd name="T3" fmla="*/ 2147483647 h 1306"/>
              <a:gd name="T4" fmla="*/ 2147483647 w 207"/>
              <a:gd name="T5" fmla="*/ 2147483647 h 1306"/>
              <a:gd name="T6" fmla="*/ 2147483647 w 207"/>
              <a:gd name="T7" fmla="*/ 2147483647 h 1306"/>
              <a:gd name="T8" fmla="*/ 2147483647 w 207"/>
              <a:gd name="T9" fmla="*/ 2147483647 h 1306"/>
              <a:gd name="T10" fmla="*/ 2147483647 w 207"/>
              <a:gd name="T11" fmla="*/ 2147483647 h 1306"/>
              <a:gd name="T12" fmla="*/ 2147483647 w 207"/>
              <a:gd name="T13" fmla="*/ 2147483647 h 1306"/>
              <a:gd name="T14" fmla="*/ 2147483647 w 207"/>
              <a:gd name="T15" fmla="*/ 2147483647 h 1306"/>
              <a:gd name="T16" fmla="*/ 2147483647 w 207"/>
              <a:gd name="T17" fmla="*/ 2147483647 h 1306"/>
              <a:gd name="T18" fmla="*/ 2147483647 w 207"/>
              <a:gd name="T19" fmla="*/ 2147483647 h 1306"/>
              <a:gd name="T20" fmla="*/ 2147483647 w 207"/>
              <a:gd name="T21" fmla="*/ 2147483647 h 1306"/>
              <a:gd name="T22" fmla="*/ 2147483647 w 207"/>
              <a:gd name="T23" fmla="*/ 2147483647 h 1306"/>
              <a:gd name="T24" fmla="*/ 2147483647 w 207"/>
              <a:gd name="T25" fmla="*/ 2147483647 h 1306"/>
              <a:gd name="T26" fmla="*/ 2147483647 w 207"/>
              <a:gd name="T27" fmla="*/ 2147483647 h 1306"/>
              <a:gd name="T28" fmla="*/ 2147483647 w 207"/>
              <a:gd name="T29" fmla="*/ 2147483647 h 1306"/>
              <a:gd name="T30" fmla="*/ 2147483647 w 207"/>
              <a:gd name="T31" fmla="*/ 2147483647 h 1306"/>
              <a:gd name="T32" fmla="*/ 2147483647 w 207"/>
              <a:gd name="T33" fmla="*/ 2147483647 h 1306"/>
              <a:gd name="T34" fmla="*/ 2147483647 w 207"/>
              <a:gd name="T35" fmla="*/ 2147483647 h 1306"/>
              <a:gd name="T36" fmla="*/ 2147483647 w 207"/>
              <a:gd name="T37" fmla="*/ 2147483647 h 1306"/>
              <a:gd name="T38" fmla="*/ 2147483647 w 207"/>
              <a:gd name="T39" fmla="*/ 2147483647 h 1306"/>
              <a:gd name="T40" fmla="*/ 2147483647 w 207"/>
              <a:gd name="T41" fmla="*/ 2147483647 h 1306"/>
              <a:gd name="T42" fmla="*/ 2147483647 w 207"/>
              <a:gd name="T43" fmla="*/ 2147483647 h 1306"/>
              <a:gd name="T44" fmla="*/ 2147483647 w 207"/>
              <a:gd name="T45" fmla="*/ 2147483647 h 1306"/>
              <a:gd name="T46" fmla="*/ 2147483647 w 207"/>
              <a:gd name="T47" fmla="*/ 2147483647 h 1306"/>
              <a:gd name="T48" fmla="*/ 2147483647 w 207"/>
              <a:gd name="T49" fmla="*/ 2147483647 h 1306"/>
              <a:gd name="T50" fmla="*/ 2147483647 w 207"/>
              <a:gd name="T51" fmla="*/ 2147483647 h 1306"/>
              <a:gd name="T52" fmla="*/ 2147483647 w 207"/>
              <a:gd name="T53" fmla="*/ 2147483647 h 1306"/>
              <a:gd name="T54" fmla="*/ 2147483647 w 207"/>
              <a:gd name="T55" fmla="*/ 2147483647 h 1306"/>
              <a:gd name="T56" fmla="*/ 2147483647 w 207"/>
              <a:gd name="T57" fmla="*/ 2147483647 h 1306"/>
              <a:gd name="T58" fmla="*/ 2147483647 w 207"/>
              <a:gd name="T59" fmla="*/ 2147483647 h 1306"/>
              <a:gd name="T60" fmla="*/ 2147483647 w 207"/>
              <a:gd name="T61" fmla="*/ 2147483647 h 1306"/>
              <a:gd name="T62" fmla="*/ 2147483647 w 207"/>
              <a:gd name="T63" fmla="*/ 2147483647 h 1306"/>
              <a:gd name="T64" fmla="*/ 2147483647 w 207"/>
              <a:gd name="T65" fmla="*/ 2147483647 h 1306"/>
              <a:gd name="T66" fmla="*/ 2147483647 w 207"/>
              <a:gd name="T67" fmla="*/ 2147483647 h 1306"/>
              <a:gd name="T68" fmla="*/ 2147483647 w 207"/>
              <a:gd name="T69" fmla="*/ 2147483647 h 1306"/>
              <a:gd name="T70" fmla="*/ 2147483647 w 207"/>
              <a:gd name="T71" fmla="*/ 2147483647 h 1306"/>
              <a:gd name="T72" fmla="*/ 0 w 207"/>
              <a:gd name="T73" fmla="*/ 2147483647 h 1306"/>
              <a:gd name="T74" fmla="*/ 0 w 207"/>
              <a:gd name="T75" fmla="*/ 2147483647 h 1306"/>
              <a:gd name="T76" fmla="*/ 2147483647 w 207"/>
              <a:gd name="T77" fmla="*/ 0 h 1306"/>
              <a:gd name="T78" fmla="*/ 2147483647 w 207"/>
              <a:gd name="T79" fmla="*/ 2147483647 h 1306"/>
              <a:gd name="T80" fmla="*/ 2147483647 w 207"/>
              <a:gd name="T81" fmla="*/ 2147483647 h 1306"/>
              <a:gd name="T82" fmla="*/ 2147483647 w 207"/>
              <a:gd name="T83" fmla="*/ 2147483647 h 130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07"/>
              <a:gd name="T127" fmla="*/ 0 h 1306"/>
              <a:gd name="T128" fmla="*/ 207 w 207"/>
              <a:gd name="T129" fmla="*/ 1306 h 130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07" h="1306">
                <a:moveTo>
                  <a:pt x="207" y="76"/>
                </a:moveTo>
                <a:lnTo>
                  <a:pt x="207" y="98"/>
                </a:lnTo>
                <a:lnTo>
                  <a:pt x="207" y="120"/>
                </a:lnTo>
                <a:lnTo>
                  <a:pt x="196" y="152"/>
                </a:lnTo>
                <a:lnTo>
                  <a:pt x="196" y="185"/>
                </a:lnTo>
                <a:lnTo>
                  <a:pt x="185" y="207"/>
                </a:lnTo>
                <a:lnTo>
                  <a:pt x="185" y="239"/>
                </a:lnTo>
                <a:lnTo>
                  <a:pt x="185" y="272"/>
                </a:lnTo>
                <a:lnTo>
                  <a:pt x="174" y="305"/>
                </a:lnTo>
                <a:lnTo>
                  <a:pt x="174" y="337"/>
                </a:lnTo>
                <a:lnTo>
                  <a:pt x="174" y="381"/>
                </a:lnTo>
                <a:lnTo>
                  <a:pt x="174" y="435"/>
                </a:lnTo>
                <a:lnTo>
                  <a:pt x="174" y="479"/>
                </a:lnTo>
                <a:lnTo>
                  <a:pt x="174" y="533"/>
                </a:lnTo>
                <a:lnTo>
                  <a:pt x="174" y="598"/>
                </a:lnTo>
                <a:lnTo>
                  <a:pt x="163" y="653"/>
                </a:lnTo>
                <a:lnTo>
                  <a:pt x="163" y="718"/>
                </a:lnTo>
                <a:lnTo>
                  <a:pt x="163" y="783"/>
                </a:lnTo>
                <a:lnTo>
                  <a:pt x="163" y="849"/>
                </a:lnTo>
                <a:lnTo>
                  <a:pt x="163" y="925"/>
                </a:lnTo>
                <a:lnTo>
                  <a:pt x="163" y="1001"/>
                </a:lnTo>
                <a:lnTo>
                  <a:pt x="152" y="1034"/>
                </a:lnTo>
                <a:lnTo>
                  <a:pt x="152" y="1066"/>
                </a:lnTo>
                <a:lnTo>
                  <a:pt x="152" y="1099"/>
                </a:lnTo>
                <a:lnTo>
                  <a:pt x="152" y="1132"/>
                </a:lnTo>
                <a:lnTo>
                  <a:pt x="142" y="1164"/>
                </a:lnTo>
                <a:lnTo>
                  <a:pt x="142" y="1186"/>
                </a:lnTo>
                <a:lnTo>
                  <a:pt x="142" y="1208"/>
                </a:lnTo>
                <a:lnTo>
                  <a:pt x="142" y="1230"/>
                </a:lnTo>
                <a:lnTo>
                  <a:pt x="131" y="1240"/>
                </a:lnTo>
                <a:lnTo>
                  <a:pt x="131" y="1262"/>
                </a:lnTo>
                <a:lnTo>
                  <a:pt x="131" y="1273"/>
                </a:lnTo>
                <a:lnTo>
                  <a:pt x="120" y="1284"/>
                </a:lnTo>
                <a:lnTo>
                  <a:pt x="120" y="1295"/>
                </a:lnTo>
                <a:lnTo>
                  <a:pt x="120" y="1306"/>
                </a:lnTo>
                <a:lnTo>
                  <a:pt x="109" y="1306"/>
                </a:lnTo>
                <a:lnTo>
                  <a:pt x="98" y="1295"/>
                </a:lnTo>
                <a:lnTo>
                  <a:pt x="76" y="1284"/>
                </a:lnTo>
                <a:lnTo>
                  <a:pt x="65" y="1273"/>
                </a:lnTo>
                <a:lnTo>
                  <a:pt x="55" y="1251"/>
                </a:lnTo>
                <a:lnTo>
                  <a:pt x="44" y="1219"/>
                </a:lnTo>
                <a:lnTo>
                  <a:pt x="33" y="1186"/>
                </a:lnTo>
                <a:lnTo>
                  <a:pt x="22" y="1153"/>
                </a:lnTo>
                <a:lnTo>
                  <a:pt x="22" y="1121"/>
                </a:lnTo>
                <a:lnTo>
                  <a:pt x="22" y="1110"/>
                </a:lnTo>
                <a:lnTo>
                  <a:pt x="22" y="1088"/>
                </a:lnTo>
                <a:lnTo>
                  <a:pt x="22" y="1066"/>
                </a:lnTo>
                <a:lnTo>
                  <a:pt x="22" y="1045"/>
                </a:lnTo>
                <a:lnTo>
                  <a:pt x="22" y="1012"/>
                </a:lnTo>
                <a:lnTo>
                  <a:pt x="33" y="979"/>
                </a:lnTo>
                <a:lnTo>
                  <a:pt x="33" y="947"/>
                </a:lnTo>
                <a:lnTo>
                  <a:pt x="33" y="903"/>
                </a:lnTo>
                <a:lnTo>
                  <a:pt x="44" y="860"/>
                </a:lnTo>
                <a:lnTo>
                  <a:pt x="44" y="816"/>
                </a:lnTo>
                <a:lnTo>
                  <a:pt x="44" y="762"/>
                </a:lnTo>
                <a:lnTo>
                  <a:pt x="55" y="696"/>
                </a:lnTo>
                <a:lnTo>
                  <a:pt x="55" y="631"/>
                </a:lnTo>
                <a:lnTo>
                  <a:pt x="55" y="566"/>
                </a:lnTo>
                <a:lnTo>
                  <a:pt x="55" y="490"/>
                </a:lnTo>
                <a:lnTo>
                  <a:pt x="55" y="413"/>
                </a:lnTo>
                <a:lnTo>
                  <a:pt x="55" y="370"/>
                </a:lnTo>
                <a:lnTo>
                  <a:pt x="55" y="337"/>
                </a:lnTo>
                <a:lnTo>
                  <a:pt x="55" y="305"/>
                </a:lnTo>
                <a:lnTo>
                  <a:pt x="55" y="272"/>
                </a:lnTo>
                <a:lnTo>
                  <a:pt x="44" y="239"/>
                </a:lnTo>
                <a:lnTo>
                  <a:pt x="44" y="217"/>
                </a:lnTo>
                <a:lnTo>
                  <a:pt x="44" y="163"/>
                </a:lnTo>
                <a:lnTo>
                  <a:pt x="33" y="130"/>
                </a:lnTo>
                <a:lnTo>
                  <a:pt x="33" y="98"/>
                </a:lnTo>
                <a:lnTo>
                  <a:pt x="22" y="76"/>
                </a:lnTo>
                <a:lnTo>
                  <a:pt x="11" y="65"/>
                </a:lnTo>
                <a:lnTo>
                  <a:pt x="0" y="43"/>
                </a:lnTo>
                <a:lnTo>
                  <a:pt x="0" y="32"/>
                </a:lnTo>
                <a:lnTo>
                  <a:pt x="0" y="11"/>
                </a:lnTo>
                <a:lnTo>
                  <a:pt x="11" y="0"/>
                </a:lnTo>
                <a:lnTo>
                  <a:pt x="33" y="0"/>
                </a:lnTo>
                <a:lnTo>
                  <a:pt x="65" y="0"/>
                </a:lnTo>
                <a:lnTo>
                  <a:pt x="98" y="11"/>
                </a:lnTo>
                <a:lnTo>
                  <a:pt x="142" y="22"/>
                </a:lnTo>
                <a:lnTo>
                  <a:pt x="174" y="43"/>
                </a:lnTo>
                <a:lnTo>
                  <a:pt x="185" y="54"/>
                </a:lnTo>
                <a:lnTo>
                  <a:pt x="207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21" name="Freeform 42"/>
          <p:cNvSpPr/>
          <p:nvPr/>
        </p:nvSpPr>
        <p:spPr bwMode="auto">
          <a:xfrm>
            <a:off x="6242050" y="2752725"/>
            <a:ext cx="207963" cy="76200"/>
          </a:xfrm>
          <a:custGeom>
            <a:avLst/>
            <a:gdLst>
              <a:gd name="T0" fmla="*/ 2147483647 w 326"/>
              <a:gd name="T1" fmla="*/ 2147483647 h 120"/>
              <a:gd name="T2" fmla="*/ 2147483647 w 326"/>
              <a:gd name="T3" fmla="*/ 0 h 120"/>
              <a:gd name="T4" fmla="*/ 2147483647 w 326"/>
              <a:gd name="T5" fmla="*/ 0 h 120"/>
              <a:gd name="T6" fmla="*/ 2147483647 w 326"/>
              <a:gd name="T7" fmla="*/ 0 h 120"/>
              <a:gd name="T8" fmla="*/ 2147483647 w 326"/>
              <a:gd name="T9" fmla="*/ 2147483647 h 120"/>
              <a:gd name="T10" fmla="*/ 2147483647 w 326"/>
              <a:gd name="T11" fmla="*/ 2147483647 h 120"/>
              <a:gd name="T12" fmla="*/ 2147483647 w 326"/>
              <a:gd name="T13" fmla="*/ 2147483647 h 120"/>
              <a:gd name="T14" fmla="*/ 2147483647 w 326"/>
              <a:gd name="T15" fmla="*/ 2147483647 h 120"/>
              <a:gd name="T16" fmla="*/ 2147483647 w 326"/>
              <a:gd name="T17" fmla="*/ 2147483647 h 120"/>
              <a:gd name="T18" fmla="*/ 2147483647 w 326"/>
              <a:gd name="T19" fmla="*/ 2147483647 h 120"/>
              <a:gd name="T20" fmla="*/ 2147483647 w 326"/>
              <a:gd name="T21" fmla="*/ 2147483647 h 120"/>
              <a:gd name="T22" fmla="*/ 2147483647 w 326"/>
              <a:gd name="T23" fmla="*/ 2147483647 h 120"/>
              <a:gd name="T24" fmla="*/ 2147483647 w 326"/>
              <a:gd name="T25" fmla="*/ 2147483647 h 120"/>
              <a:gd name="T26" fmla="*/ 2147483647 w 326"/>
              <a:gd name="T27" fmla="*/ 2147483647 h 120"/>
              <a:gd name="T28" fmla="*/ 2147483647 w 326"/>
              <a:gd name="T29" fmla="*/ 2147483647 h 120"/>
              <a:gd name="T30" fmla="*/ 2147483647 w 326"/>
              <a:gd name="T31" fmla="*/ 2147483647 h 120"/>
              <a:gd name="T32" fmla="*/ 2147483647 w 326"/>
              <a:gd name="T33" fmla="*/ 2147483647 h 120"/>
              <a:gd name="T34" fmla="*/ 2147483647 w 326"/>
              <a:gd name="T35" fmla="*/ 2147483647 h 120"/>
              <a:gd name="T36" fmla="*/ 2147483647 w 326"/>
              <a:gd name="T37" fmla="*/ 2147483647 h 120"/>
              <a:gd name="T38" fmla="*/ 2147483647 w 326"/>
              <a:gd name="T39" fmla="*/ 2147483647 h 120"/>
              <a:gd name="T40" fmla="*/ 0 w 326"/>
              <a:gd name="T41" fmla="*/ 2147483647 h 120"/>
              <a:gd name="T42" fmla="*/ 0 w 326"/>
              <a:gd name="T43" fmla="*/ 2147483647 h 120"/>
              <a:gd name="T44" fmla="*/ 2147483647 w 326"/>
              <a:gd name="T45" fmla="*/ 2147483647 h 120"/>
              <a:gd name="T46" fmla="*/ 2147483647 w 326"/>
              <a:gd name="T47" fmla="*/ 2147483647 h 120"/>
              <a:gd name="T48" fmla="*/ 2147483647 w 326"/>
              <a:gd name="T49" fmla="*/ 2147483647 h 120"/>
              <a:gd name="T50" fmla="*/ 2147483647 w 326"/>
              <a:gd name="T51" fmla="*/ 2147483647 h 120"/>
              <a:gd name="T52" fmla="*/ 2147483647 w 326"/>
              <a:gd name="T53" fmla="*/ 2147483647 h 1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26"/>
              <a:gd name="T82" fmla="*/ 0 h 120"/>
              <a:gd name="T83" fmla="*/ 326 w 326"/>
              <a:gd name="T84" fmla="*/ 120 h 12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26" h="120">
                <a:moveTo>
                  <a:pt x="174" y="11"/>
                </a:moveTo>
                <a:lnTo>
                  <a:pt x="207" y="0"/>
                </a:lnTo>
                <a:lnTo>
                  <a:pt x="228" y="0"/>
                </a:lnTo>
                <a:lnTo>
                  <a:pt x="261" y="0"/>
                </a:lnTo>
                <a:lnTo>
                  <a:pt x="283" y="11"/>
                </a:lnTo>
                <a:lnTo>
                  <a:pt x="304" y="11"/>
                </a:lnTo>
                <a:lnTo>
                  <a:pt x="315" y="33"/>
                </a:lnTo>
                <a:lnTo>
                  <a:pt x="326" y="44"/>
                </a:lnTo>
                <a:lnTo>
                  <a:pt x="326" y="55"/>
                </a:lnTo>
                <a:lnTo>
                  <a:pt x="326" y="66"/>
                </a:lnTo>
                <a:lnTo>
                  <a:pt x="315" y="76"/>
                </a:lnTo>
                <a:lnTo>
                  <a:pt x="304" y="87"/>
                </a:lnTo>
                <a:lnTo>
                  <a:pt x="283" y="98"/>
                </a:lnTo>
                <a:lnTo>
                  <a:pt x="272" y="98"/>
                </a:lnTo>
                <a:lnTo>
                  <a:pt x="250" y="109"/>
                </a:lnTo>
                <a:lnTo>
                  <a:pt x="217" y="109"/>
                </a:lnTo>
                <a:lnTo>
                  <a:pt x="185" y="109"/>
                </a:lnTo>
                <a:lnTo>
                  <a:pt x="152" y="120"/>
                </a:lnTo>
                <a:lnTo>
                  <a:pt x="109" y="120"/>
                </a:lnTo>
                <a:lnTo>
                  <a:pt x="65" y="120"/>
                </a:lnTo>
                <a:lnTo>
                  <a:pt x="0" y="120"/>
                </a:lnTo>
                <a:lnTo>
                  <a:pt x="0" y="44"/>
                </a:lnTo>
                <a:lnTo>
                  <a:pt x="54" y="33"/>
                </a:lnTo>
                <a:lnTo>
                  <a:pt x="98" y="22"/>
                </a:lnTo>
                <a:lnTo>
                  <a:pt x="141" y="11"/>
                </a:lnTo>
                <a:lnTo>
                  <a:pt x="174" y="1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22" name="Freeform 49"/>
          <p:cNvSpPr/>
          <p:nvPr/>
        </p:nvSpPr>
        <p:spPr bwMode="auto">
          <a:xfrm>
            <a:off x="6242050" y="2987675"/>
            <a:ext cx="303213" cy="90488"/>
          </a:xfrm>
          <a:custGeom>
            <a:avLst/>
            <a:gdLst>
              <a:gd name="T0" fmla="*/ 0 w 478"/>
              <a:gd name="T1" fmla="*/ 2147483647 h 142"/>
              <a:gd name="T2" fmla="*/ 2147483647 w 478"/>
              <a:gd name="T3" fmla="*/ 2147483647 h 142"/>
              <a:gd name="T4" fmla="*/ 2147483647 w 478"/>
              <a:gd name="T5" fmla="*/ 2147483647 h 142"/>
              <a:gd name="T6" fmla="*/ 2147483647 w 478"/>
              <a:gd name="T7" fmla="*/ 2147483647 h 142"/>
              <a:gd name="T8" fmla="*/ 2147483647 w 478"/>
              <a:gd name="T9" fmla="*/ 2147483647 h 142"/>
              <a:gd name="T10" fmla="*/ 2147483647 w 478"/>
              <a:gd name="T11" fmla="*/ 2147483647 h 142"/>
              <a:gd name="T12" fmla="*/ 2147483647 w 478"/>
              <a:gd name="T13" fmla="*/ 2147483647 h 142"/>
              <a:gd name="T14" fmla="*/ 2147483647 w 478"/>
              <a:gd name="T15" fmla="*/ 2147483647 h 142"/>
              <a:gd name="T16" fmla="*/ 2147483647 w 478"/>
              <a:gd name="T17" fmla="*/ 0 h 142"/>
              <a:gd name="T18" fmla="*/ 2147483647 w 478"/>
              <a:gd name="T19" fmla="*/ 2147483647 h 142"/>
              <a:gd name="T20" fmla="*/ 2147483647 w 478"/>
              <a:gd name="T21" fmla="*/ 2147483647 h 142"/>
              <a:gd name="T22" fmla="*/ 2147483647 w 478"/>
              <a:gd name="T23" fmla="*/ 2147483647 h 142"/>
              <a:gd name="T24" fmla="*/ 2147483647 w 478"/>
              <a:gd name="T25" fmla="*/ 2147483647 h 142"/>
              <a:gd name="T26" fmla="*/ 2147483647 w 478"/>
              <a:gd name="T27" fmla="*/ 2147483647 h 142"/>
              <a:gd name="T28" fmla="*/ 2147483647 w 478"/>
              <a:gd name="T29" fmla="*/ 2147483647 h 142"/>
              <a:gd name="T30" fmla="*/ 2147483647 w 478"/>
              <a:gd name="T31" fmla="*/ 2147483647 h 142"/>
              <a:gd name="T32" fmla="*/ 2147483647 w 478"/>
              <a:gd name="T33" fmla="*/ 2147483647 h 142"/>
              <a:gd name="T34" fmla="*/ 0 w 478"/>
              <a:gd name="T35" fmla="*/ 2147483647 h 142"/>
              <a:gd name="T36" fmla="*/ 0 w 478"/>
              <a:gd name="T37" fmla="*/ 2147483647 h 142"/>
              <a:gd name="T38" fmla="*/ 0 w 478"/>
              <a:gd name="T39" fmla="*/ 2147483647 h 14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78"/>
              <a:gd name="T61" fmla="*/ 0 h 142"/>
              <a:gd name="T62" fmla="*/ 478 w 478"/>
              <a:gd name="T63" fmla="*/ 142 h 14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78" h="142">
                <a:moveTo>
                  <a:pt x="0" y="44"/>
                </a:moveTo>
                <a:lnTo>
                  <a:pt x="43" y="44"/>
                </a:lnTo>
                <a:lnTo>
                  <a:pt x="76" y="44"/>
                </a:lnTo>
                <a:lnTo>
                  <a:pt x="130" y="33"/>
                </a:lnTo>
                <a:lnTo>
                  <a:pt x="185" y="33"/>
                </a:lnTo>
                <a:lnTo>
                  <a:pt x="250" y="22"/>
                </a:lnTo>
                <a:lnTo>
                  <a:pt x="326" y="22"/>
                </a:lnTo>
                <a:lnTo>
                  <a:pt x="402" y="11"/>
                </a:lnTo>
                <a:lnTo>
                  <a:pt x="478" y="0"/>
                </a:lnTo>
                <a:lnTo>
                  <a:pt x="478" y="120"/>
                </a:lnTo>
                <a:lnTo>
                  <a:pt x="446" y="120"/>
                </a:lnTo>
                <a:lnTo>
                  <a:pt x="391" y="120"/>
                </a:lnTo>
                <a:lnTo>
                  <a:pt x="348" y="120"/>
                </a:lnTo>
                <a:lnTo>
                  <a:pt x="283" y="131"/>
                </a:lnTo>
                <a:lnTo>
                  <a:pt x="217" y="131"/>
                </a:lnTo>
                <a:lnTo>
                  <a:pt x="152" y="131"/>
                </a:lnTo>
                <a:lnTo>
                  <a:pt x="87" y="142"/>
                </a:lnTo>
                <a:lnTo>
                  <a:pt x="0" y="142"/>
                </a:lnTo>
                <a:lnTo>
                  <a:pt x="0" y="4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pic>
        <p:nvPicPr>
          <p:cNvPr id="23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09303" y="5816677"/>
            <a:ext cx="901700" cy="5127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7"/>
          <p:cNvGraphicFramePr>
            <a:graphicFrameLocks noGrp="1"/>
          </p:cNvGraphicFramePr>
          <p:nvPr/>
        </p:nvGraphicFramePr>
        <p:xfrm>
          <a:off x="5478463" y="133985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5851525" y="1625600"/>
            <a:ext cx="31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/>
          </a:p>
        </p:txBody>
      </p:sp>
      <p:sp>
        <p:nvSpPr>
          <p:cNvPr id="4" name="Freeform 29"/>
          <p:cNvSpPr/>
          <p:nvPr/>
        </p:nvSpPr>
        <p:spPr bwMode="auto">
          <a:xfrm>
            <a:off x="6732588" y="1819275"/>
            <a:ext cx="703262" cy="136525"/>
          </a:xfrm>
          <a:custGeom>
            <a:avLst/>
            <a:gdLst>
              <a:gd name="T0" fmla="*/ 2147483647 w 1107"/>
              <a:gd name="T1" fmla="*/ 2147483647 h 216"/>
              <a:gd name="T2" fmla="*/ 2147483647 w 1107"/>
              <a:gd name="T3" fmla="*/ 2147483647 h 216"/>
              <a:gd name="T4" fmla="*/ 2147483647 w 1107"/>
              <a:gd name="T5" fmla="*/ 2147483647 h 216"/>
              <a:gd name="T6" fmla="*/ 2147483647 w 1107"/>
              <a:gd name="T7" fmla="*/ 2147483647 h 216"/>
              <a:gd name="T8" fmla="*/ 2147483647 w 1107"/>
              <a:gd name="T9" fmla="*/ 2147483647 h 216"/>
              <a:gd name="T10" fmla="*/ 2147483647 w 1107"/>
              <a:gd name="T11" fmla="*/ 2147483647 h 216"/>
              <a:gd name="T12" fmla="*/ 2147483647 w 1107"/>
              <a:gd name="T13" fmla="*/ 2147483647 h 216"/>
              <a:gd name="T14" fmla="*/ 2147483647 w 1107"/>
              <a:gd name="T15" fmla="*/ 2147483647 h 216"/>
              <a:gd name="T16" fmla="*/ 0 w 1107"/>
              <a:gd name="T17" fmla="*/ 2147483647 h 216"/>
              <a:gd name="T18" fmla="*/ 0 w 1107"/>
              <a:gd name="T19" fmla="*/ 2147483647 h 216"/>
              <a:gd name="T20" fmla="*/ 2147483647 w 1107"/>
              <a:gd name="T21" fmla="*/ 2147483647 h 216"/>
              <a:gd name="T22" fmla="*/ 2147483647 w 1107"/>
              <a:gd name="T23" fmla="*/ 2147483647 h 216"/>
              <a:gd name="T24" fmla="*/ 2147483647 w 1107"/>
              <a:gd name="T25" fmla="*/ 2147483647 h 216"/>
              <a:gd name="T26" fmla="*/ 2147483647 w 1107"/>
              <a:gd name="T27" fmla="*/ 2147483647 h 216"/>
              <a:gd name="T28" fmla="*/ 2147483647 w 1107"/>
              <a:gd name="T29" fmla="*/ 2147483647 h 216"/>
              <a:gd name="T30" fmla="*/ 2147483647 w 1107"/>
              <a:gd name="T31" fmla="*/ 2147483647 h 216"/>
              <a:gd name="T32" fmla="*/ 2147483647 w 1107"/>
              <a:gd name="T33" fmla="*/ 2147483647 h 216"/>
              <a:gd name="T34" fmla="*/ 2147483647 w 1107"/>
              <a:gd name="T35" fmla="*/ 2147483647 h 216"/>
              <a:gd name="T36" fmla="*/ 2147483647 w 1107"/>
              <a:gd name="T37" fmla="*/ 2147483647 h 216"/>
              <a:gd name="T38" fmla="*/ 2147483647 w 1107"/>
              <a:gd name="T39" fmla="*/ 2147483647 h 216"/>
              <a:gd name="T40" fmla="*/ 2147483647 w 1107"/>
              <a:gd name="T41" fmla="*/ 2147483647 h 216"/>
              <a:gd name="T42" fmla="*/ 2147483647 w 1107"/>
              <a:gd name="T43" fmla="*/ 2147483647 h 216"/>
              <a:gd name="T44" fmla="*/ 2147483647 w 1107"/>
              <a:gd name="T45" fmla="*/ 2147483647 h 216"/>
              <a:gd name="T46" fmla="*/ 2147483647 w 1107"/>
              <a:gd name="T47" fmla="*/ 2147483647 h 216"/>
              <a:gd name="T48" fmla="*/ 2147483647 w 1107"/>
              <a:gd name="T49" fmla="*/ 2147483647 h 216"/>
              <a:gd name="T50" fmla="*/ 2147483647 w 1107"/>
              <a:gd name="T51" fmla="*/ 2147483647 h 216"/>
              <a:gd name="T52" fmla="*/ 2147483647 w 1107"/>
              <a:gd name="T53" fmla="*/ 2147483647 h 216"/>
              <a:gd name="T54" fmla="*/ 2147483647 w 1107"/>
              <a:gd name="T55" fmla="*/ 0 h 216"/>
              <a:gd name="T56" fmla="*/ 2147483647 w 1107"/>
              <a:gd name="T57" fmla="*/ 0 h 216"/>
              <a:gd name="T58" fmla="*/ 2147483647 w 1107"/>
              <a:gd name="T59" fmla="*/ 0 h 216"/>
              <a:gd name="T60" fmla="*/ 2147483647 w 1107"/>
              <a:gd name="T61" fmla="*/ 0 h 216"/>
              <a:gd name="T62" fmla="*/ 2147483647 w 1107"/>
              <a:gd name="T63" fmla="*/ 0 h 216"/>
              <a:gd name="T64" fmla="*/ 2147483647 w 1107"/>
              <a:gd name="T65" fmla="*/ 2147483647 h 216"/>
              <a:gd name="T66" fmla="*/ 2147483647 w 1107"/>
              <a:gd name="T67" fmla="*/ 2147483647 h 216"/>
              <a:gd name="T68" fmla="*/ 2147483647 w 1107"/>
              <a:gd name="T69" fmla="*/ 2147483647 h 216"/>
              <a:gd name="T70" fmla="*/ 2147483647 w 1107"/>
              <a:gd name="T71" fmla="*/ 2147483647 h 216"/>
              <a:gd name="T72" fmla="*/ 2147483647 w 1107"/>
              <a:gd name="T73" fmla="*/ 2147483647 h 216"/>
              <a:gd name="T74" fmla="*/ 2147483647 w 1107"/>
              <a:gd name="T75" fmla="*/ 2147483647 h 216"/>
              <a:gd name="T76" fmla="*/ 2147483647 w 1107"/>
              <a:gd name="T77" fmla="*/ 2147483647 h 216"/>
              <a:gd name="T78" fmla="*/ 2147483647 w 1107"/>
              <a:gd name="T79" fmla="*/ 2147483647 h 216"/>
              <a:gd name="T80" fmla="*/ 2147483647 w 1107"/>
              <a:gd name="T81" fmla="*/ 2147483647 h 216"/>
              <a:gd name="T82" fmla="*/ 2147483647 w 1107"/>
              <a:gd name="T83" fmla="*/ 2147483647 h 216"/>
              <a:gd name="T84" fmla="*/ 2147483647 w 1107"/>
              <a:gd name="T85" fmla="*/ 2147483647 h 216"/>
              <a:gd name="T86" fmla="*/ 2147483647 w 1107"/>
              <a:gd name="T87" fmla="*/ 2147483647 h 216"/>
              <a:gd name="T88" fmla="*/ 2147483647 w 1107"/>
              <a:gd name="T89" fmla="*/ 2147483647 h 216"/>
              <a:gd name="T90" fmla="*/ 2147483647 w 1107"/>
              <a:gd name="T91" fmla="*/ 2147483647 h 216"/>
              <a:gd name="T92" fmla="*/ 2147483647 w 1107"/>
              <a:gd name="T93" fmla="*/ 2147483647 h 216"/>
              <a:gd name="T94" fmla="*/ 2147483647 w 1107"/>
              <a:gd name="T95" fmla="*/ 2147483647 h 216"/>
              <a:gd name="T96" fmla="*/ 2147483647 w 1107"/>
              <a:gd name="T97" fmla="*/ 2147483647 h 216"/>
              <a:gd name="T98" fmla="*/ 2147483647 w 1107"/>
              <a:gd name="T99" fmla="*/ 2147483647 h 216"/>
              <a:gd name="T100" fmla="*/ 2147483647 w 1107"/>
              <a:gd name="T101" fmla="*/ 2147483647 h 216"/>
              <a:gd name="T102" fmla="*/ 2147483647 w 1107"/>
              <a:gd name="T103" fmla="*/ 2147483647 h 216"/>
              <a:gd name="T104" fmla="*/ 2147483647 w 1107"/>
              <a:gd name="T105" fmla="*/ 2147483647 h 216"/>
              <a:gd name="T106" fmla="*/ 2147483647 w 1107"/>
              <a:gd name="T107" fmla="*/ 2147483647 h 216"/>
              <a:gd name="T108" fmla="*/ 2147483647 w 1107"/>
              <a:gd name="T109" fmla="*/ 2147483647 h 21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07"/>
              <a:gd name="T166" fmla="*/ 0 h 216"/>
              <a:gd name="T167" fmla="*/ 1107 w 1107"/>
              <a:gd name="T168" fmla="*/ 216 h 21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07" h="216">
                <a:moveTo>
                  <a:pt x="751" y="165"/>
                </a:moveTo>
                <a:lnTo>
                  <a:pt x="662" y="178"/>
                </a:lnTo>
                <a:lnTo>
                  <a:pt x="585" y="191"/>
                </a:lnTo>
                <a:lnTo>
                  <a:pt x="496" y="203"/>
                </a:lnTo>
                <a:lnTo>
                  <a:pt x="394" y="203"/>
                </a:lnTo>
                <a:lnTo>
                  <a:pt x="305" y="203"/>
                </a:lnTo>
                <a:lnTo>
                  <a:pt x="204" y="216"/>
                </a:lnTo>
                <a:lnTo>
                  <a:pt x="102" y="216"/>
                </a:lnTo>
                <a:lnTo>
                  <a:pt x="0" y="216"/>
                </a:lnTo>
                <a:lnTo>
                  <a:pt x="0" y="140"/>
                </a:lnTo>
                <a:lnTo>
                  <a:pt x="64" y="140"/>
                </a:lnTo>
                <a:lnTo>
                  <a:pt x="127" y="127"/>
                </a:lnTo>
                <a:lnTo>
                  <a:pt x="191" y="114"/>
                </a:lnTo>
                <a:lnTo>
                  <a:pt x="242" y="102"/>
                </a:lnTo>
                <a:lnTo>
                  <a:pt x="293" y="102"/>
                </a:lnTo>
                <a:lnTo>
                  <a:pt x="344" y="89"/>
                </a:lnTo>
                <a:lnTo>
                  <a:pt x="394" y="76"/>
                </a:lnTo>
                <a:lnTo>
                  <a:pt x="433" y="76"/>
                </a:lnTo>
                <a:lnTo>
                  <a:pt x="471" y="64"/>
                </a:lnTo>
                <a:lnTo>
                  <a:pt x="509" y="64"/>
                </a:lnTo>
                <a:lnTo>
                  <a:pt x="547" y="51"/>
                </a:lnTo>
                <a:lnTo>
                  <a:pt x="573" y="51"/>
                </a:lnTo>
                <a:lnTo>
                  <a:pt x="598" y="38"/>
                </a:lnTo>
                <a:lnTo>
                  <a:pt x="623" y="38"/>
                </a:lnTo>
                <a:lnTo>
                  <a:pt x="649" y="38"/>
                </a:lnTo>
                <a:lnTo>
                  <a:pt x="662" y="26"/>
                </a:lnTo>
                <a:lnTo>
                  <a:pt x="725" y="13"/>
                </a:lnTo>
                <a:lnTo>
                  <a:pt x="776" y="0"/>
                </a:lnTo>
                <a:lnTo>
                  <a:pt x="827" y="0"/>
                </a:lnTo>
                <a:lnTo>
                  <a:pt x="891" y="0"/>
                </a:lnTo>
                <a:lnTo>
                  <a:pt x="941" y="0"/>
                </a:lnTo>
                <a:lnTo>
                  <a:pt x="980" y="0"/>
                </a:lnTo>
                <a:lnTo>
                  <a:pt x="1018" y="13"/>
                </a:lnTo>
                <a:lnTo>
                  <a:pt x="1056" y="13"/>
                </a:lnTo>
                <a:lnTo>
                  <a:pt x="1081" y="38"/>
                </a:lnTo>
                <a:lnTo>
                  <a:pt x="1094" y="51"/>
                </a:lnTo>
                <a:lnTo>
                  <a:pt x="1107" y="76"/>
                </a:lnTo>
                <a:lnTo>
                  <a:pt x="1107" y="89"/>
                </a:lnTo>
                <a:lnTo>
                  <a:pt x="1107" y="102"/>
                </a:lnTo>
                <a:lnTo>
                  <a:pt x="1094" y="102"/>
                </a:lnTo>
                <a:lnTo>
                  <a:pt x="1081" y="102"/>
                </a:lnTo>
                <a:lnTo>
                  <a:pt x="1069" y="114"/>
                </a:lnTo>
                <a:lnTo>
                  <a:pt x="1056" y="114"/>
                </a:lnTo>
                <a:lnTo>
                  <a:pt x="1043" y="114"/>
                </a:lnTo>
                <a:lnTo>
                  <a:pt x="1018" y="127"/>
                </a:lnTo>
                <a:lnTo>
                  <a:pt x="992" y="127"/>
                </a:lnTo>
                <a:lnTo>
                  <a:pt x="967" y="127"/>
                </a:lnTo>
                <a:lnTo>
                  <a:pt x="941" y="140"/>
                </a:lnTo>
                <a:lnTo>
                  <a:pt x="903" y="140"/>
                </a:lnTo>
                <a:lnTo>
                  <a:pt x="878" y="153"/>
                </a:lnTo>
                <a:lnTo>
                  <a:pt x="840" y="153"/>
                </a:lnTo>
                <a:lnTo>
                  <a:pt x="802" y="165"/>
                </a:lnTo>
                <a:lnTo>
                  <a:pt x="751" y="1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5" name="Freeform 30"/>
          <p:cNvSpPr/>
          <p:nvPr/>
        </p:nvSpPr>
        <p:spPr bwMode="auto">
          <a:xfrm>
            <a:off x="6902450" y="2124075"/>
            <a:ext cx="492125" cy="120650"/>
          </a:xfrm>
          <a:custGeom>
            <a:avLst/>
            <a:gdLst>
              <a:gd name="T0" fmla="*/ 2147483647 w 776"/>
              <a:gd name="T1" fmla="*/ 2147483647 h 190"/>
              <a:gd name="T2" fmla="*/ 2147483647 w 776"/>
              <a:gd name="T3" fmla="*/ 2147483647 h 190"/>
              <a:gd name="T4" fmla="*/ 2147483647 w 776"/>
              <a:gd name="T5" fmla="*/ 2147483647 h 190"/>
              <a:gd name="T6" fmla="*/ 2147483647 w 776"/>
              <a:gd name="T7" fmla="*/ 2147483647 h 190"/>
              <a:gd name="T8" fmla="*/ 2147483647 w 776"/>
              <a:gd name="T9" fmla="*/ 2147483647 h 190"/>
              <a:gd name="T10" fmla="*/ 2147483647 w 776"/>
              <a:gd name="T11" fmla="*/ 2147483647 h 190"/>
              <a:gd name="T12" fmla="*/ 2147483647 w 776"/>
              <a:gd name="T13" fmla="*/ 2147483647 h 190"/>
              <a:gd name="T14" fmla="*/ 2147483647 w 776"/>
              <a:gd name="T15" fmla="*/ 2147483647 h 190"/>
              <a:gd name="T16" fmla="*/ 2147483647 w 776"/>
              <a:gd name="T17" fmla="*/ 2147483647 h 190"/>
              <a:gd name="T18" fmla="*/ 2147483647 w 776"/>
              <a:gd name="T19" fmla="*/ 2147483647 h 190"/>
              <a:gd name="T20" fmla="*/ 2147483647 w 776"/>
              <a:gd name="T21" fmla="*/ 2147483647 h 190"/>
              <a:gd name="T22" fmla="*/ 2147483647 w 776"/>
              <a:gd name="T23" fmla="*/ 0 h 190"/>
              <a:gd name="T24" fmla="*/ 2147483647 w 776"/>
              <a:gd name="T25" fmla="*/ 0 h 190"/>
              <a:gd name="T26" fmla="*/ 2147483647 w 776"/>
              <a:gd name="T27" fmla="*/ 0 h 190"/>
              <a:gd name="T28" fmla="*/ 2147483647 w 776"/>
              <a:gd name="T29" fmla="*/ 2147483647 h 190"/>
              <a:gd name="T30" fmla="*/ 2147483647 w 776"/>
              <a:gd name="T31" fmla="*/ 2147483647 h 190"/>
              <a:gd name="T32" fmla="*/ 2147483647 w 776"/>
              <a:gd name="T33" fmla="*/ 2147483647 h 190"/>
              <a:gd name="T34" fmla="*/ 2147483647 w 776"/>
              <a:gd name="T35" fmla="*/ 2147483647 h 190"/>
              <a:gd name="T36" fmla="*/ 2147483647 w 776"/>
              <a:gd name="T37" fmla="*/ 2147483647 h 190"/>
              <a:gd name="T38" fmla="*/ 2147483647 w 776"/>
              <a:gd name="T39" fmla="*/ 2147483647 h 190"/>
              <a:gd name="T40" fmla="*/ 2147483647 w 776"/>
              <a:gd name="T41" fmla="*/ 2147483647 h 190"/>
              <a:gd name="T42" fmla="*/ 2147483647 w 776"/>
              <a:gd name="T43" fmla="*/ 2147483647 h 190"/>
              <a:gd name="T44" fmla="*/ 2147483647 w 776"/>
              <a:gd name="T45" fmla="*/ 2147483647 h 190"/>
              <a:gd name="T46" fmla="*/ 2147483647 w 776"/>
              <a:gd name="T47" fmla="*/ 2147483647 h 190"/>
              <a:gd name="T48" fmla="*/ 2147483647 w 776"/>
              <a:gd name="T49" fmla="*/ 2147483647 h 190"/>
              <a:gd name="T50" fmla="*/ 2147483647 w 776"/>
              <a:gd name="T51" fmla="*/ 2147483647 h 190"/>
              <a:gd name="T52" fmla="*/ 2147483647 w 776"/>
              <a:gd name="T53" fmla="*/ 2147483647 h 190"/>
              <a:gd name="T54" fmla="*/ 2147483647 w 776"/>
              <a:gd name="T55" fmla="*/ 2147483647 h 190"/>
              <a:gd name="T56" fmla="*/ 2147483647 w 776"/>
              <a:gd name="T57" fmla="*/ 2147483647 h 190"/>
              <a:gd name="T58" fmla="*/ 2147483647 w 776"/>
              <a:gd name="T59" fmla="*/ 2147483647 h 190"/>
              <a:gd name="T60" fmla="*/ 2147483647 w 776"/>
              <a:gd name="T61" fmla="*/ 2147483647 h 190"/>
              <a:gd name="T62" fmla="*/ 2147483647 w 776"/>
              <a:gd name="T63" fmla="*/ 2147483647 h 190"/>
              <a:gd name="T64" fmla="*/ 2147483647 w 776"/>
              <a:gd name="T65" fmla="*/ 2147483647 h 190"/>
              <a:gd name="T66" fmla="*/ 2147483647 w 776"/>
              <a:gd name="T67" fmla="*/ 2147483647 h 190"/>
              <a:gd name="T68" fmla="*/ 2147483647 w 776"/>
              <a:gd name="T69" fmla="*/ 2147483647 h 190"/>
              <a:gd name="T70" fmla="*/ 2147483647 w 776"/>
              <a:gd name="T71" fmla="*/ 2147483647 h 190"/>
              <a:gd name="T72" fmla="*/ 2147483647 w 776"/>
              <a:gd name="T73" fmla="*/ 2147483647 h 190"/>
              <a:gd name="T74" fmla="*/ 2147483647 w 776"/>
              <a:gd name="T75" fmla="*/ 2147483647 h 190"/>
              <a:gd name="T76" fmla="*/ 2147483647 w 776"/>
              <a:gd name="T77" fmla="*/ 2147483647 h 190"/>
              <a:gd name="T78" fmla="*/ 2147483647 w 776"/>
              <a:gd name="T79" fmla="*/ 2147483647 h 190"/>
              <a:gd name="T80" fmla="*/ 2147483647 w 776"/>
              <a:gd name="T81" fmla="*/ 2147483647 h 190"/>
              <a:gd name="T82" fmla="*/ 2147483647 w 776"/>
              <a:gd name="T83" fmla="*/ 2147483647 h 190"/>
              <a:gd name="T84" fmla="*/ 2147483647 w 776"/>
              <a:gd name="T85" fmla="*/ 2147483647 h 190"/>
              <a:gd name="T86" fmla="*/ 2147483647 w 776"/>
              <a:gd name="T87" fmla="*/ 2147483647 h 190"/>
              <a:gd name="T88" fmla="*/ 2147483647 w 776"/>
              <a:gd name="T89" fmla="*/ 2147483647 h 190"/>
              <a:gd name="T90" fmla="*/ 2147483647 w 776"/>
              <a:gd name="T91" fmla="*/ 2147483647 h 190"/>
              <a:gd name="T92" fmla="*/ 2147483647 w 776"/>
              <a:gd name="T93" fmla="*/ 2147483647 h 190"/>
              <a:gd name="T94" fmla="*/ 2147483647 w 776"/>
              <a:gd name="T95" fmla="*/ 2147483647 h 190"/>
              <a:gd name="T96" fmla="*/ 2147483647 w 776"/>
              <a:gd name="T97" fmla="*/ 2147483647 h 190"/>
              <a:gd name="T98" fmla="*/ 2147483647 w 776"/>
              <a:gd name="T99" fmla="*/ 2147483647 h 190"/>
              <a:gd name="T100" fmla="*/ 2147483647 w 776"/>
              <a:gd name="T101" fmla="*/ 2147483647 h 190"/>
              <a:gd name="T102" fmla="*/ 0 w 776"/>
              <a:gd name="T103" fmla="*/ 2147483647 h 190"/>
              <a:gd name="T104" fmla="*/ 0 w 776"/>
              <a:gd name="T105" fmla="*/ 2147483647 h 190"/>
              <a:gd name="T106" fmla="*/ 0 w 776"/>
              <a:gd name="T107" fmla="*/ 2147483647 h 190"/>
              <a:gd name="T108" fmla="*/ 2147483647 w 776"/>
              <a:gd name="T109" fmla="*/ 2147483647 h 190"/>
              <a:gd name="T110" fmla="*/ 2147483647 w 776"/>
              <a:gd name="T111" fmla="*/ 2147483647 h 190"/>
              <a:gd name="T112" fmla="*/ 2147483647 w 776"/>
              <a:gd name="T113" fmla="*/ 2147483647 h 190"/>
              <a:gd name="T114" fmla="*/ 2147483647 w 776"/>
              <a:gd name="T115" fmla="*/ 2147483647 h 190"/>
              <a:gd name="T116" fmla="*/ 2147483647 w 776"/>
              <a:gd name="T117" fmla="*/ 2147483647 h 190"/>
              <a:gd name="T118" fmla="*/ 2147483647 w 776"/>
              <a:gd name="T119" fmla="*/ 2147483647 h 190"/>
              <a:gd name="T120" fmla="*/ 2147483647 w 776"/>
              <a:gd name="T121" fmla="*/ 2147483647 h 190"/>
              <a:gd name="T122" fmla="*/ 2147483647 w 776"/>
              <a:gd name="T123" fmla="*/ 2147483647 h 19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76"/>
              <a:gd name="T187" fmla="*/ 0 h 190"/>
              <a:gd name="T188" fmla="*/ 776 w 776"/>
              <a:gd name="T189" fmla="*/ 190 h 19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76" h="190">
                <a:moveTo>
                  <a:pt x="102" y="114"/>
                </a:moveTo>
                <a:lnTo>
                  <a:pt x="166" y="101"/>
                </a:lnTo>
                <a:lnTo>
                  <a:pt x="242" y="89"/>
                </a:lnTo>
                <a:lnTo>
                  <a:pt x="318" y="76"/>
                </a:lnTo>
                <a:lnTo>
                  <a:pt x="407" y="51"/>
                </a:lnTo>
                <a:lnTo>
                  <a:pt x="445" y="38"/>
                </a:lnTo>
                <a:lnTo>
                  <a:pt x="496" y="25"/>
                </a:lnTo>
                <a:lnTo>
                  <a:pt x="522" y="25"/>
                </a:lnTo>
                <a:lnTo>
                  <a:pt x="560" y="13"/>
                </a:lnTo>
                <a:lnTo>
                  <a:pt x="585" y="13"/>
                </a:lnTo>
                <a:lnTo>
                  <a:pt x="611" y="13"/>
                </a:lnTo>
                <a:lnTo>
                  <a:pt x="624" y="0"/>
                </a:lnTo>
                <a:lnTo>
                  <a:pt x="636" y="0"/>
                </a:lnTo>
                <a:lnTo>
                  <a:pt x="662" y="0"/>
                </a:lnTo>
                <a:lnTo>
                  <a:pt x="687" y="13"/>
                </a:lnTo>
                <a:lnTo>
                  <a:pt x="713" y="13"/>
                </a:lnTo>
                <a:lnTo>
                  <a:pt x="738" y="13"/>
                </a:lnTo>
                <a:lnTo>
                  <a:pt x="751" y="25"/>
                </a:lnTo>
                <a:lnTo>
                  <a:pt x="764" y="38"/>
                </a:lnTo>
                <a:lnTo>
                  <a:pt x="776" y="51"/>
                </a:lnTo>
                <a:lnTo>
                  <a:pt x="776" y="63"/>
                </a:lnTo>
                <a:lnTo>
                  <a:pt x="776" y="76"/>
                </a:lnTo>
                <a:lnTo>
                  <a:pt x="764" y="89"/>
                </a:lnTo>
                <a:lnTo>
                  <a:pt x="751" y="89"/>
                </a:lnTo>
                <a:lnTo>
                  <a:pt x="738" y="89"/>
                </a:lnTo>
                <a:lnTo>
                  <a:pt x="725" y="101"/>
                </a:lnTo>
                <a:lnTo>
                  <a:pt x="713" y="101"/>
                </a:lnTo>
                <a:lnTo>
                  <a:pt x="687" y="114"/>
                </a:lnTo>
                <a:lnTo>
                  <a:pt x="662" y="114"/>
                </a:lnTo>
                <a:lnTo>
                  <a:pt x="636" y="114"/>
                </a:lnTo>
                <a:lnTo>
                  <a:pt x="598" y="127"/>
                </a:lnTo>
                <a:lnTo>
                  <a:pt x="560" y="127"/>
                </a:lnTo>
                <a:lnTo>
                  <a:pt x="522" y="139"/>
                </a:lnTo>
                <a:lnTo>
                  <a:pt x="471" y="139"/>
                </a:lnTo>
                <a:lnTo>
                  <a:pt x="420" y="152"/>
                </a:lnTo>
                <a:lnTo>
                  <a:pt x="369" y="152"/>
                </a:lnTo>
                <a:lnTo>
                  <a:pt x="318" y="165"/>
                </a:lnTo>
                <a:lnTo>
                  <a:pt x="280" y="165"/>
                </a:lnTo>
                <a:lnTo>
                  <a:pt x="229" y="177"/>
                </a:lnTo>
                <a:lnTo>
                  <a:pt x="204" y="177"/>
                </a:lnTo>
                <a:lnTo>
                  <a:pt x="166" y="177"/>
                </a:lnTo>
                <a:lnTo>
                  <a:pt x="153" y="190"/>
                </a:lnTo>
                <a:lnTo>
                  <a:pt x="140" y="190"/>
                </a:lnTo>
                <a:lnTo>
                  <a:pt x="127" y="190"/>
                </a:lnTo>
                <a:lnTo>
                  <a:pt x="115" y="190"/>
                </a:lnTo>
                <a:lnTo>
                  <a:pt x="89" y="177"/>
                </a:lnTo>
                <a:lnTo>
                  <a:pt x="77" y="177"/>
                </a:lnTo>
                <a:lnTo>
                  <a:pt x="51" y="165"/>
                </a:lnTo>
                <a:lnTo>
                  <a:pt x="26" y="152"/>
                </a:lnTo>
                <a:lnTo>
                  <a:pt x="13" y="152"/>
                </a:lnTo>
                <a:lnTo>
                  <a:pt x="0" y="139"/>
                </a:lnTo>
                <a:lnTo>
                  <a:pt x="0" y="127"/>
                </a:lnTo>
                <a:lnTo>
                  <a:pt x="13" y="127"/>
                </a:lnTo>
                <a:lnTo>
                  <a:pt x="26" y="114"/>
                </a:lnTo>
                <a:lnTo>
                  <a:pt x="38" y="114"/>
                </a:lnTo>
                <a:lnTo>
                  <a:pt x="64" y="114"/>
                </a:lnTo>
                <a:lnTo>
                  <a:pt x="77" y="114"/>
                </a:lnTo>
                <a:lnTo>
                  <a:pt x="102" y="1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6" name="Freeform 31"/>
          <p:cNvSpPr/>
          <p:nvPr/>
        </p:nvSpPr>
        <p:spPr bwMode="auto">
          <a:xfrm>
            <a:off x="6902450" y="2398713"/>
            <a:ext cx="460375" cy="112712"/>
          </a:xfrm>
          <a:custGeom>
            <a:avLst/>
            <a:gdLst>
              <a:gd name="T0" fmla="*/ 2147483647 w 725"/>
              <a:gd name="T1" fmla="*/ 2147483647 h 177"/>
              <a:gd name="T2" fmla="*/ 2147483647 w 725"/>
              <a:gd name="T3" fmla="*/ 2147483647 h 177"/>
              <a:gd name="T4" fmla="*/ 2147483647 w 725"/>
              <a:gd name="T5" fmla="*/ 2147483647 h 177"/>
              <a:gd name="T6" fmla="*/ 2147483647 w 725"/>
              <a:gd name="T7" fmla="*/ 2147483647 h 177"/>
              <a:gd name="T8" fmla="*/ 2147483647 w 725"/>
              <a:gd name="T9" fmla="*/ 2147483647 h 177"/>
              <a:gd name="T10" fmla="*/ 2147483647 w 725"/>
              <a:gd name="T11" fmla="*/ 2147483647 h 177"/>
              <a:gd name="T12" fmla="*/ 2147483647 w 725"/>
              <a:gd name="T13" fmla="*/ 2147483647 h 177"/>
              <a:gd name="T14" fmla="*/ 2147483647 w 725"/>
              <a:gd name="T15" fmla="*/ 2147483647 h 177"/>
              <a:gd name="T16" fmla="*/ 2147483647 w 725"/>
              <a:gd name="T17" fmla="*/ 2147483647 h 177"/>
              <a:gd name="T18" fmla="*/ 2147483647 w 725"/>
              <a:gd name="T19" fmla="*/ 2147483647 h 177"/>
              <a:gd name="T20" fmla="*/ 2147483647 w 725"/>
              <a:gd name="T21" fmla="*/ 2147483647 h 177"/>
              <a:gd name="T22" fmla="*/ 2147483647 w 725"/>
              <a:gd name="T23" fmla="*/ 2147483647 h 177"/>
              <a:gd name="T24" fmla="*/ 2147483647 w 725"/>
              <a:gd name="T25" fmla="*/ 2147483647 h 177"/>
              <a:gd name="T26" fmla="*/ 2147483647 w 725"/>
              <a:gd name="T27" fmla="*/ 0 h 177"/>
              <a:gd name="T28" fmla="*/ 2147483647 w 725"/>
              <a:gd name="T29" fmla="*/ 0 h 177"/>
              <a:gd name="T30" fmla="*/ 2147483647 w 725"/>
              <a:gd name="T31" fmla="*/ 0 h 177"/>
              <a:gd name="T32" fmla="*/ 2147483647 w 725"/>
              <a:gd name="T33" fmla="*/ 0 h 177"/>
              <a:gd name="T34" fmla="*/ 2147483647 w 725"/>
              <a:gd name="T35" fmla="*/ 0 h 177"/>
              <a:gd name="T36" fmla="*/ 2147483647 w 725"/>
              <a:gd name="T37" fmla="*/ 0 h 177"/>
              <a:gd name="T38" fmla="*/ 2147483647 w 725"/>
              <a:gd name="T39" fmla="*/ 2147483647 h 177"/>
              <a:gd name="T40" fmla="*/ 2147483647 w 725"/>
              <a:gd name="T41" fmla="*/ 2147483647 h 177"/>
              <a:gd name="T42" fmla="*/ 2147483647 w 725"/>
              <a:gd name="T43" fmla="*/ 2147483647 h 177"/>
              <a:gd name="T44" fmla="*/ 2147483647 w 725"/>
              <a:gd name="T45" fmla="*/ 2147483647 h 177"/>
              <a:gd name="T46" fmla="*/ 2147483647 w 725"/>
              <a:gd name="T47" fmla="*/ 2147483647 h 177"/>
              <a:gd name="T48" fmla="*/ 2147483647 w 725"/>
              <a:gd name="T49" fmla="*/ 2147483647 h 177"/>
              <a:gd name="T50" fmla="*/ 2147483647 w 725"/>
              <a:gd name="T51" fmla="*/ 2147483647 h 177"/>
              <a:gd name="T52" fmla="*/ 2147483647 w 725"/>
              <a:gd name="T53" fmla="*/ 2147483647 h 177"/>
              <a:gd name="T54" fmla="*/ 2147483647 w 725"/>
              <a:gd name="T55" fmla="*/ 2147483647 h 177"/>
              <a:gd name="T56" fmla="*/ 2147483647 w 725"/>
              <a:gd name="T57" fmla="*/ 2147483647 h 177"/>
              <a:gd name="T58" fmla="*/ 2147483647 w 725"/>
              <a:gd name="T59" fmla="*/ 2147483647 h 177"/>
              <a:gd name="T60" fmla="*/ 2147483647 w 725"/>
              <a:gd name="T61" fmla="*/ 2147483647 h 177"/>
              <a:gd name="T62" fmla="*/ 2147483647 w 725"/>
              <a:gd name="T63" fmla="*/ 2147483647 h 177"/>
              <a:gd name="T64" fmla="*/ 2147483647 w 725"/>
              <a:gd name="T65" fmla="*/ 2147483647 h 177"/>
              <a:gd name="T66" fmla="*/ 2147483647 w 725"/>
              <a:gd name="T67" fmla="*/ 2147483647 h 177"/>
              <a:gd name="T68" fmla="*/ 2147483647 w 725"/>
              <a:gd name="T69" fmla="*/ 2147483647 h 177"/>
              <a:gd name="T70" fmla="*/ 2147483647 w 725"/>
              <a:gd name="T71" fmla="*/ 2147483647 h 177"/>
              <a:gd name="T72" fmla="*/ 2147483647 w 725"/>
              <a:gd name="T73" fmla="*/ 2147483647 h 177"/>
              <a:gd name="T74" fmla="*/ 2147483647 w 725"/>
              <a:gd name="T75" fmla="*/ 2147483647 h 177"/>
              <a:gd name="T76" fmla="*/ 2147483647 w 725"/>
              <a:gd name="T77" fmla="*/ 2147483647 h 177"/>
              <a:gd name="T78" fmla="*/ 2147483647 w 725"/>
              <a:gd name="T79" fmla="*/ 2147483647 h 177"/>
              <a:gd name="T80" fmla="*/ 2147483647 w 725"/>
              <a:gd name="T81" fmla="*/ 2147483647 h 177"/>
              <a:gd name="T82" fmla="*/ 2147483647 w 725"/>
              <a:gd name="T83" fmla="*/ 2147483647 h 177"/>
              <a:gd name="T84" fmla="*/ 2147483647 w 725"/>
              <a:gd name="T85" fmla="*/ 2147483647 h 177"/>
              <a:gd name="T86" fmla="*/ 2147483647 w 725"/>
              <a:gd name="T87" fmla="*/ 2147483647 h 177"/>
              <a:gd name="T88" fmla="*/ 2147483647 w 725"/>
              <a:gd name="T89" fmla="*/ 2147483647 h 177"/>
              <a:gd name="T90" fmla="*/ 2147483647 w 725"/>
              <a:gd name="T91" fmla="*/ 2147483647 h 177"/>
              <a:gd name="T92" fmla="*/ 2147483647 w 725"/>
              <a:gd name="T93" fmla="*/ 2147483647 h 177"/>
              <a:gd name="T94" fmla="*/ 2147483647 w 725"/>
              <a:gd name="T95" fmla="*/ 2147483647 h 177"/>
              <a:gd name="T96" fmla="*/ 2147483647 w 725"/>
              <a:gd name="T97" fmla="*/ 2147483647 h 177"/>
              <a:gd name="T98" fmla="*/ 2147483647 w 725"/>
              <a:gd name="T99" fmla="*/ 2147483647 h 177"/>
              <a:gd name="T100" fmla="*/ 0 w 725"/>
              <a:gd name="T101" fmla="*/ 2147483647 h 177"/>
              <a:gd name="T102" fmla="*/ 0 w 725"/>
              <a:gd name="T103" fmla="*/ 2147483647 h 177"/>
              <a:gd name="T104" fmla="*/ 2147483647 w 725"/>
              <a:gd name="T105" fmla="*/ 2147483647 h 177"/>
              <a:gd name="T106" fmla="*/ 2147483647 w 725"/>
              <a:gd name="T107" fmla="*/ 2147483647 h 177"/>
              <a:gd name="T108" fmla="*/ 2147483647 w 725"/>
              <a:gd name="T109" fmla="*/ 2147483647 h 177"/>
              <a:gd name="T110" fmla="*/ 2147483647 w 725"/>
              <a:gd name="T111" fmla="*/ 2147483647 h 177"/>
              <a:gd name="T112" fmla="*/ 2147483647 w 725"/>
              <a:gd name="T113" fmla="*/ 2147483647 h 17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25"/>
              <a:gd name="T172" fmla="*/ 0 h 177"/>
              <a:gd name="T173" fmla="*/ 725 w 725"/>
              <a:gd name="T174" fmla="*/ 177 h 17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25" h="177">
                <a:moveTo>
                  <a:pt x="77" y="101"/>
                </a:moveTo>
                <a:lnTo>
                  <a:pt x="89" y="101"/>
                </a:lnTo>
                <a:lnTo>
                  <a:pt x="115" y="88"/>
                </a:lnTo>
                <a:lnTo>
                  <a:pt x="140" y="88"/>
                </a:lnTo>
                <a:lnTo>
                  <a:pt x="178" y="76"/>
                </a:lnTo>
                <a:lnTo>
                  <a:pt x="204" y="76"/>
                </a:lnTo>
                <a:lnTo>
                  <a:pt x="242" y="63"/>
                </a:lnTo>
                <a:lnTo>
                  <a:pt x="280" y="50"/>
                </a:lnTo>
                <a:lnTo>
                  <a:pt x="331" y="38"/>
                </a:lnTo>
                <a:lnTo>
                  <a:pt x="369" y="25"/>
                </a:lnTo>
                <a:lnTo>
                  <a:pt x="407" y="25"/>
                </a:lnTo>
                <a:lnTo>
                  <a:pt x="445" y="12"/>
                </a:lnTo>
                <a:lnTo>
                  <a:pt x="484" y="12"/>
                </a:lnTo>
                <a:lnTo>
                  <a:pt x="509" y="0"/>
                </a:lnTo>
                <a:lnTo>
                  <a:pt x="535" y="0"/>
                </a:lnTo>
                <a:lnTo>
                  <a:pt x="560" y="0"/>
                </a:lnTo>
                <a:lnTo>
                  <a:pt x="573" y="0"/>
                </a:lnTo>
                <a:lnTo>
                  <a:pt x="624" y="0"/>
                </a:lnTo>
                <a:lnTo>
                  <a:pt x="649" y="0"/>
                </a:lnTo>
                <a:lnTo>
                  <a:pt x="674" y="12"/>
                </a:lnTo>
                <a:lnTo>
                  <a:pt x="700" y="12"/>
                </a:lnTo>
                <a:lnTo>
                  <a:pt x="713" y="25"/>
                </a:lnTo>
                <a:lnTo>
                  <a:pt x="713" y="38"/>
                </a:lnTo>
                <a:lnTo>
                  <a:pt x="725" y="50"/>
                </a:lnTo>
                <a:lnTo>
                  <a:pt x="713" y="63"/>
                </a:lnTo>
                <a:lnTo>
                  <a:pt x="713" y="76"/>
                </a:lnTo>
                <a:lnTo>
                  <a:pt x="700" y="88"/>
                </a:lnTo>
                <a:lnTo>
                  <a:pt x="674" y="101"/>
                </a:lnTo>
                <a:lnTo>
                  <a:pt x="662" y="101"/>
                </a:lnTo>
                <a:lnTo>
                  <a:pt x="636" y="114"/>
                </a:lnTo>
                <a:lnTo>
                  <a:pt x="611" y="114"/>
                </a:lnTo>
                <a:lnTo>
                  <a:pt x="585" y="126"/>
                </a:lnTo>
                <a:lnTo>
                  <a:pt x="547" y="126"/>
                </a:lnTo>
                <a:lnTo>
                  <a:pt x="496" y="139"/>
                </a:lnTo>
                <a:lnTo>
                  <a:pt x="445" y="139"/>
                </a:lnTo>
                <a:lnTo>
                  <a:pt x="382" y="139"/>
                </a:lnTo>
                <a:lnTo>
                  <a:pt x="331" y="152"/>
                </a:lnTo>
                <a:lnTo>
                  <a:pt x="267" y="165"/>
                </a:lnTo>
                <a:lnTo>
                  <a:pt x="229" y="165"/>
                </a:lnTo>
                <a:lnTo>
                  <a:pt x="191" y="165"/>
                </a:lnTo>
                <a:lnTo>
                  <a:pt x="166" y="177"/>
                </a:lnTo>
                <a:lnTo>
                  <a:pt x="140" y="177"/>
                </a:lnTo>
                <a:lnTo>
                  <a:pt x="127" y="177"/>
                </a:lnTo>
                <a:lnTo>
                  <a:pt x="115" y="177"/>
                </a:lnTo>
                <a:lnTo>
                  <a:pt x="102" y="177"/>
                </a:lnTo>
                <a:lnTo>
                  <a:pt x="89" y="177"/>
                </a:lnTo>
                <a:lnTo>
                  <a:pt x="77" y="165"/>
                </a:lnTo>
                <a:lnTo>
                  <a:pt x="51" y="152"/>
                </a:lnTo>
                <a:lnTo>
                  <a:pt x="26" y="152"/>
                </a:lnTo>
                <a:lnTo>
                  <a:pt x="13" y="139"/>
                </a:lnTo>
                <a:lnTo>
                  <a:pt x="0" y="126"/>
                </a:lnTo>
                <a:lnTo>
                  <a:pt x="13" y="114"/>
                </a:lnTo>
                <a:lnTo>
                  <a:pt x="26" y="114"/>
                </a:lnTo>
                <a:lnTo>
                  <a:pt x="38" y="101"/>
                </a:lnTo>
                <a:lnTo>
                  <a:pt x="77" y="10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7" name="Freeform 32"/>
          <p:cNvSpPr/>
          <p:nvPr/>
        </p:nvSpPr>
        <p:spPr bwMode="auto">
          <a:xfrm>
            <a:off x="7080250" y="2205038"/>
            <a:ext cx="96838" cy="522287"/>
          </a:xfrm>
          <a:custGeom>
            <a:avLst/>
            <a:gdLst>
              <a:gd name="T0" fmla="*/ 2147483647 w 153"/>
              <a:gd name="T1" fmla="*/ 2147483647 h 823"/>
              <a:gd name="T2" fmla="*/ 2147483647 w 153"/>
              <a:gd name="T3" fmla="*/ 2147483647 h 823"/>
              <a:gd name="T4" fmla="*/ 2147483647 w 153"/>
              <a:gd name="T5" fmla="*/ 2147483647 h 823"/>
              <a:gd name="T6" fmla="*/ 2147483647 w 153"/>
              <a:gd name="T7" fmla="*/ 2147483647 h 823"/>
              <a:gd name="T8" fmla="*/ 2147483647 w 153"/>
              <a:gd name="T9" fmla="*/ 2147483647 h 823"/>
              <a:gd name="T10" fmla="*/ 0 w 153"/>
              <a:gd name="T11" fmla="*/ 0 h 823"/>
              <a:gd name="T12" fmla="*/ 2147483647 w 153"/>
              <a:gd name="T13" fmla="*/ 0 h 823"/>
              <a:gd name="T14" fmla="*/ 2147483647 w 153"/>
              <a:gd name="T15" fmla="*/ 2147483647 h 823"/>
              <a:gd name="T16" fmla="*/ 2147483647 w 153"/>
              <a:gd name="T17" fmla="*/ 2147483647 h 823"/>
              <a:gd name="T18" fmla="*/ 2147483647 w 153"/>
              <a:gd name="T19" fmla="*/ 2147483647 h 823"/>
              <a:gd name="T20" fmla="*/ 2147483647 w 153"/>
              <a:gd name="T21" fmla="*/ 2147483647 h 823"/>
              <a:gd name="T22" fmla="*/ 2147483647 w 153"/>
              <a:gd name="T23" fmla="*/ 2147483647 h 823"/>
              <a:gd name="T24" fmla="*/ 2147483647 w 153"/>
              <a:gd name="T25" fmla="*/ 2147483647 h 823"/>
              <a:gd name="T26" fmla="*/ 2147483647 w 153"/>
              <a:gd name="T27" fmla="*/ 2147483647 h 823"/>
              <a:gd name="T28" fmla="*/ 2147483647 w 153"/>
              <a:gd name="T29" fmla="*/ 2147483647 h 823"/>
              <a:gd name="T30" fmla="*/ 2147483647 w 153"/>
              <a:gd name="T31" fmla="*/ 2147483647 h 8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3"/>
              <a:gd name="T49" fmla="*/ 0 h 823"/>
              <a:gd name="T50" fmla="*/ 153 w 153"/>
              <a:gd name="T51" fmla="*/ 823 h 8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3" h="823">
                <a:moveTo>
                  <a:pt x="115" y="823"/>
                </a:moveTo>
                <a:lnTo>
                  <a:pt x="13" y="823"/>
                </a:lnTo>
                <a:lnTo>
                  <a:pt x="26" y="621"/>
                </a:lnTo>
                <a:lnTo>
                  <a:pt x="13" y="418"/>
                </a:lnTo>
                <a:lnTo>
                  <a:pt x="13" y="215"/>
                </a:lnTo>
                <a:lnTo>
                  <a:pt x="0" y="0"/>
                </a:lnTo>
                <a:lnTo>
                  <a:pt x="153" y="0"/>
                </a:lnTo>
                <a:lnTo>
                  <a:pt x="140" y="126"/>
                </a:lnTo>
                <a:lnTo>
                  <a:pt x="140" y="253"/>
                </a:lnTo>
                <a:lnTo>
                  <a:pt x="140" y="367"/>
                </a:lnTo>
                <a:lnTo>
                  <a:pt x="127" y="469"/>
                </a:lnTo>
                <a:lnTo>
                  <a:pt x="127" y="570"/>
                </a:lnTo>
                <a:lnTo>
                  <a:pt x="127" y="671"/>
                </a:lnTo>
                <a:lnTo>
                  <a:pt x="115" y="747"/>
                </a:lnTo>
                <a:lnTo>
                  <a:pt x="115" y="82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8" name="Freeform 33"/>
          <p:cNvSpPr/>
          <p:nvPr/>
        </p:nvSpPr>
        <p:spPr bwMode="auto">
          <a:xfrm>
            <a:off x="6829425" y="2647950"/>
            <a:ext cx="630238" cy="136525"/>
          </a:xfrm>
          <a:custGeom>
            <a:avLst/>
            <a:gdLst>
              <a:gd name="T0" fmla="*/ 2147483647 w 992"/>
              <a:gd name="T1" fmla="*/ 2147483647 h 215"/>
              <a:gd name="T2" fmla="*/ 2147483647 w 992"/>
              <a:gd name="T3" fmla="*/ 2147483647 h 215"/>
              <a:gd name="T4" fmla="*/ 2147483647 w 992"/>
              <a:gd name="T5" fmla="*/ 2147483647 h 215"/>
              <a:gd name="T6" fmla="*/ 2147483647 w 992"/>
              <a:gd name="T7" fmla="*/ 2147483647 h 215"/>
              <a:gd name="T8" fmla="*/ 2147483647 w 992"/>
              <a:gd name="T9" fmla="*/ 0 h 215"/>
              <a:gd name="T10" fmla="*/ 2147483647 w 992"/>
              <a:gd name="T11" fmla="*/ 0 h 215"/>
              <a:gd name="T12" fmla="*/ 2147483647 w 992"/>
              <a:gd name="T13" fmla="*/ 2147483647 h 215"/>
              <a:gd name="T14" fmla="*/ 2147483647 w 992"/>
              <a:gd name="T15" fmla="*/ 2147483647 h 215"/>
              <a:gd name="T16" fmla="*/ 2147483647 w 992"/>
              <a:gd name="T17" fmla="*/ 2147483647 h 215"/>
              <a:gd name="T18" fmla="*/ 2147483647 w 992"/>
              <a:gd name="T19" fmla="*/ 2147483647 h 215"/>
              <a:gd name="T20" fmla="*/ 2147483647 w 992"/>
              <a:gd name="T21" fmla="*/ 2147483647 h 215"/>
              <a:gd name="T22" fmla="*/ 2147483647 w 992"/>
              <a:gd name="T23" fmla="*/ 2147483647 h 215"/>
              <a:gd name="T24" fmla="*/ 2147483647 w 992"/>
              <a:gd name="T25" fmla="*/ 2147483647 h 215"/>
              <a:gd name="T26" fmla="*/ 2147483647 w 992"/>
              <a:gd name="T27" fmla="*/ 2147483647 h 215"/>
              <a:gd name="T28" fmla="*/ 2147483647 w 992"/>
              <a:gd name="T29" fmla="*/ 2147483647 h 215"/>
              <a:gd name="T30" fmla="*/ 2147483647 w 992"/>
              <a:gd name="T31" fmla="*/ 2147483647 h 215"/>
              <a:gd name="T32" fmla="*/ 2147483647 w 992"/>
              <a:gd name="T33" fmla="*/ 2147483647 h 215"/>
              <a:gd name="T34" fmla="*/ 2147483647 w 992"/>
              <a:gd name="T35" fmla="*/ 2147483647 h 215"/>
              <a:gd name="T36" fmla="*/ 2147483647 w 992"/>
              <a:gd name="T37" fmla="*/ 2147483647 h 215"/>
              <a:gd name="T38" fmla="*/ 2147483647 w 992"/>
              <a:gd name="T39" fmla="*/ 2147483647 h 215"/>
              <a:gd name="T40" fmla="*/ 2147483647 w 992"/>
              <a:gd name="T41" fmla="*/ 2147483647 h 215"/>
              <a:gd name="T42" fmla="*/ 2147483647 w 992"/>
              <a:gd name="T43" fmla="*/ 2147483647 h 215"/>
              <a:gd name="T44" fmla="*/ 2147483647 w 992"/>
              <a:gd name="T45" fmla="*/ 2147483647 h 215"/>
              <a:gd name="T46" fmla="*/ 2147483647 w 992"/>
              <a:gd name="T47" fmla="*/ 2147483647 h 215"/>
              <a:gd name="T48" fmla="*/ 0 w 992"/>
              <a:gd name="T49" fmla="*/ 2147483647 h 215"/>
              <a:gd name="T50" fmla="*/ 2147483647 w 992"/>
              <a:gd name="T51" fmla="*/ 2147483647 h 215"/>
              <a:gd name="T52" fmla="*/ 2147483647 w 992"/>
              <a:gd name="T53" fmla="*/ 2147483647 h 215"/>
              <a:gd name="T54" fmla="*/ 2147483647 w 992"/>
              <a:gd name="T55" fmla="*/ 2147483647 h 215"/>
              <a:gd name="T56" fmla="*/ 2147483647 w 992"/>
              <a:gd name="T57" fmla="*/ 2147483647 h 215"/>
              <a:gd name="T58" fmla="*/ 2147483647 w 992"/>
              <a:gd name="T59" fmla="*/ 2147483647 h 215"/>
              <a:gd name="T60" fmla="*/ 2147483647 w 992"/>
              <a:gd name="T61" fmla="*/ 2147483647 h 215"/>
              <a:gd name="T62" fmla="*/ 2147483647 w 992"/>
              <a:gd name="T63" fmla="*/ 2147483647 h 215"/>
              <a:gd name="T64" fmla="*/ 2147483647 w 992"/>
              <a:gd name="T65" fmla="*/ 2147483647 h 21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92"/>
              <a:gd name="T100" fmla="*/ 0 h 215"/>
              <a:gd name="T101" fmla="*/ 992 w 992"/>
              <a:gd name="T102" fmla="*/ 215 h 21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92" h="215">
                <a:moveTo>
                  <a:pt x="470" y="50"/>
                </a:moveTo>
                <a:lnTo>
                  <a:pt x="509" y="38"/>
                </a:lnTo>
                <a:lnTo>
                  <a:pt x="534" y="38"/>
                </a:lnTo>
                <a:lnTo>
                  <a:pt x="572" y="38"/>
                </a:lnTo>
                <a:lnTo>
                  <a:pt x="610" y="25"/>
                </a:lnTo>
                <a:lnTo>
                  <a:pt x="661" y="25"/>
                </a:lnTo>
                <a:lnTo>
                  <a:pt x="712" y="12"/>
                </a:lnTo>
                <a:lnTo>
                  <a:pt x="750" y="12"/>
                </a:lnTo>
                <a:lnTo>
                  <a:pt x="788" y="0"/>
                </a:lnTo>
                <a:lnTo>
                  <a:pt x="814" y="0"/>
                </a:lnTo>
                <a:lnTo>
                  <a:pt x="827" y="0"/>
                </a:lnTo>
                <a:lnTo>
                  <a:pt x="852" y="0"/>
                </a:lnTo>
                <a:lnTo>
                  <a:pt x="878" y="12"/>
                </a:lnTo>
                <a:lnTo>
                  <a:pt x="903" y="12"/>
                </a:lnTo>
                <a:lnTo>
                  <a:pt x="941" y="25"/>
                </a:lnTo>
                <a:lnTo>
                  <a:pt x="954" y="38"/>
                </a:lnTo>
                <a:lnTo>
                  <a:pt x="979" y="63"/>
                </a:lnTo>
                <a:lnTo>
                  <a:pt x="992" y="88"/>
                </a:lnTo>
                <a:lnTo>
                  <a:pt x="992" y="101"/>
                </a:lnTo>
                <a:lnTo>
                  <a:pt x="992" y="114"/>
                </a:lnTo>
                <a:lnTo>
                  <a:pt x="979" y="126"/>
                </a:lnTo>
                <a:lnTo>
                  <a:pt x="954" y="139"/>
                </a:lnTo>
                <a:lnTo>
                  <a:pt x="928" y="139"/>
                </a:lnTo>
                <a:lnTo>
                  <a:pt x="903" y="152"/>
                </a:lnTo>
                <a:lnTo>
                  <a:pt x="865" y="152"/>
                </a:lnTo>
                <a:lnTo>
                  <a:pt x="814" y="152"/>
                </a:lnTo>
                <a:lnTo>
                  <a:pt x="750" y="152"/>
                </a:lnTo>
                <a:lnTo>
                  <a:pt x="699" y="152"/>
                </a:lnTo>
                <a:lnTo>
                  <a:pt x="636" y="152"/>
                </a:lnTo>
                <a:lnTo>
                  <a:pt x="585" y="152"/>
                </a:lnTo>
                <a:lnTo>
                  <a:pt x="521" y="164"/>
                </a:lnTo>
                <a:lnTo>
                  <a:pt x="420" y="164"/>
                </a:lnTo>
                <a:lnTo>
                  <a:pt x="330" y="190"/>
                </a:lnTo>
                <a:lnTo>
                  <a:pt x="292" y="190"/>
                </a:lnTo>
                <a:lnTo>
                  <a:pt x="254" y="202"/>
                </a:lnTo>
                <a:lnTo>
                  <a:pt x="216" y="202"/>
                </a:lnTo>
                <a:lnTo>
                  <a:pt x="191" y="215"/>
                </a:lnTo>
                <a:lnTo>
                  <a:pt x="178" y="215"/>
                </a:lnTo>
                <a:lnTo>
                  <a:pt x="152" y="215"/>
                </a:lnTo>
                <a:lnTo>
                  <a:pt x="140" y="215"/>
                </a:lnTo>
                <a:lnTo>
                  <a:pt x="127" y="215"/>
                </a:lnTo>
                <a:lnTo>
                  <a:pt x="114" y="215"/>
                </a:lnTo>
                <a:lnTo>
                  <a:pt x="101" y="202"/>
                </a:lnTo>
                <a:lnTo>
                  <a:pt x="76" y="190"/>
                </a:lnTo>
                <a:lnTo>
                  <a:pt x="38" y="164"/>
                </a:lnTo>
                <a:lnTo>
                  <a:pt x="25" y="164"/>
                </a:lnTo>
                <a:lnTo>
                  <a:pt x="12" y="152"/>
                </a:lnTo>
                <a:lnTo>
                  <a:pt x="0" y="139"/>
                </a:lnTo>
                <a:lnTo>
                  <a:pt x="12" y="126"/>
                </a:lnTo>
                <a:lnTo>
                  <a:pt x="25" y="126"/>
                </a:lnTo>
                <a:lnTo>
                  <a:pt x="38" y="114"/>
                </a:lnTo>
                <a:lnTo>
                  <a:pt x="51" y="114"/>
                </a:lnTo>
                <a:lnTo>
                  <a:pt x="63" y="114"/>
                </a:lnTo>
                <a:lnTo>
                  <a:pt x="89" y="101"/>
                </a:lnTo>
                <a:lnTo>
                  <a:pt x="101" y="101"/>
                </a:lnTo>
                <a:lnTo>
                  <a:pt x="127" y="101"/>
                </a:lnTo>
                <a:lnTo>
                  <a:pt x="165" y="88"/>
                </a:lnTo>
                <a:lnTo>
                  <a:pt x="216" y="88"/>
                </a:lnTo>
                <a:lnTo>
                  <a:pt x="267" y="76"/>
                </a:lnTo>
                <a:lnTo>
                  <a:pt x="318" y="76"/>
                </a:lnTo>
                <a:lnTo>
                  <a:pt x="394" y="63"/>
                </a:lnTo>
                <a:lnTo>
                  <a:pt x="470" y="5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9" name="Freeform 37"/>
          <p:cNvSpPr/>
          <p:nvPr/>
        </p:nvSpPr>
        <p:spPr bwMode="auto">
          <a:xfrm>
            <a:off x="5989638" y="2108200"/>
            <a:ext cx="604837" cy="152400"/>
          </a:xfrm>
          <a:custGeom>
            <a:avLst/>
            <a:gdLst>
              <a:gd name="T0" fmla="*/ 2147483647 w 954"/>
              <a:gd name="T1" fmla="*/ 2147483647 h 240"/>
              <a:gd name="T2" fmla="*/ 2147483647 w 954"/>
              <a:gd name="T3" fmla="*/ 2147483647 h 240"/>
              <a:gd name="T4" fmla="*/ 2147483647 w 954"/>
              <a:gd name="T5" fmla="*/ 2147483647 h 240"/>
              <a:gd name="T6" fmla="*/ 2147483647 w 954"/>
              <a:gd name="T7" fmla="*/ 2147483647 h 240"/>
              <a:gd name="T8" fmla="*/ 2147483647 w 954"/>
              <a:gd name="T9" fmla="*/ 2147483647 h 240"/>
              <a:gd name="T10" fmla="*/ 2147483647 w 954"/>
              <a:gd name="T11" fmla="*/ 0 h 240"/>
              <a:gd name="T12" fmla="*/ 2147483647 w 954"/>
              <a:gd name="T13" fmla="*/ 0 h 240"/>
              <a:gd name="T14" fmla="*/ 2147483647 w 954"/>
              <a:gd name="T15" fmla="*/ 0 h 240"/>
              <a:gd name="T16" fmla="*/ 2147483647 w 954"/>
              <a:gd name="T17" fmla="*/ 0 h 240"/>
              <a:gd name="T18" fmla="*/ 2147483647 w 954"/>
              <a:gd name="T19" fmla="*/ 0 h 240"/>
              <a:gd name="T20" fmla="*/ 2147483647 w 954"/>
              <a:gd name="T21" fmla="*/ 2147483647 h 240"/>
              <a:gd name="T22" fmla="*/ 2147483647 w 954"/>
              <a:gd name="T23" fmla="*/ 2147483647 h 240"/>
              <a:gd name="T24" fmla="*/ 2147483647 w 954"/>
              <a:gd name="T25" fmla="*/ 2147483647 h 240"/>
              <a:gd name="T26" fmla="*/ 2147483647 w 954"/>
              <a:gd name="T27" fmla="*/ 2147483647 h 240"/>
              <a:gd name="T28" fmla="*/ 2147483647 w 954"/>
              <a:gd name="T29" fmla="*/ 2147483647 h 240"/>
              <a:gd name="T30" fmla="*/ 2147483647 w 954"/>
              <a:gd name="T31" fmla="*/ 2147483647 h 240"/>
              <a:gd name="T32" fmla="*/ 2147483647 w 954"/>
              <a:gd name="T33" fmla="*/ 2147483647 h 240"/>
              <a:gd name="T34" fmla="*/ 2147483647 w 954"/>
              <a:gd name="T35" fmla="*/ 2147483647 h 240"/>
              <a:gd name="T36" fmla="*/ 2147483647 w 954"/>
              <a:gd name="T37" fmla="*/ 2147483647 h 240"/>
              <a:gd name="T38" fmla="*/ 2147483647 w 954"/>
              <a:gd name="T39" fmla="*/ 2147483647 h 240"/>
              <a:gd name="T40" fmla="*/ 2147483647 w 954"/>
              <a:gd name="T41" fmla="*/ 2147483647 h 240"/>
              <a:gd name="T42" fmla="*/ 2147483647 w 954"/>
              <a:gd name="T43" fmla="*/ 2147483647 h 240"/>
              <a:gd name="T44" fmla="*/ 2147483647 w 954"/>
              <a:gd name="T45" fmla="*/ 2147483647 h 240"/>
              <a:gd name="T46" fmla="*/ 2147483647 w 954"/>
              <a:gd name="T47" fmla="*/ 2147483647 h 240"/>
              <a:gd name="T48" fmla="*/ 2147483647 w 954"/>
              <a:gd name="T49" fmla="*/ 2147483647 h 240"/>
              <a:gd name="T50" fmla="*/ 2147483647 w 954"/>
              <a:gd name="T51" fmla="*/ 2147483647 h 240"/>
              <a:gd name="T52" fmla="*/ 2147483647 w 954"/>
              <a:gd name="T53" fmla="*/ 2147483647 h 240"/>
              <a:gd name="T54" fmla="*/ 2147483647 w 954"/>
              <a:gd name="T55" fmla="*/ 2147483647 h 240"/>
              <a:gd name="T56" fmla="*/ 2147483647 w 954"/>
              <a:gd name="T57" fmla="*/ 2147483647 h 240"/>
              <a:gd name="T58" fmla="*/ 0 w 954"/>
              <a:gd name="T59" fmla="*/ 2147483647 h 240"/>
              <a:gd name="T60" fmla="*/ 0 w 954"/>
              <a:gd name="T61" fmla="*/ 2147483647 h 240"/>
              <a:gd name="T62" fmla="*/ 2147483647 w 954"/>
              <a:gd name="T63" fmla="*/ 2147483647 h 240"/>
              <a:gd name="T64" fmla="*/ 2147483647 w 954"/>
              <a:gd name="T65" fmla="*/ 2147483647 h 240"/>
              <a:gd name="T66" fmla="*/ 2147483647 w 954"/>
              <a:gd name="T67" fmla="*/ 2147483647 h 240"/>
              <a:gd name="T68" fmla="*/ 2147483647 w 954"/>
              <a:gd name="T69" fmla="*/ 2147483647 h 240"/>
              <a:gd name="T70" fmla="*/ 2147483647 w 954"/>
              <a:gd name="T71" fmla="*/ 2147483647 h 240"/>
              <a:gd name="T72" fmla="*/ 2147483647 w 954"/>
              <a:gd name="T73" fmla="*/ 2147483647 h 240"/>
              <a:gd name="T74" fmla="*/ 2147483647 w 954"/>
              <a:gd name="T75" fmla="*/ 2147483647 h 240"/>
              <a:gd name="T76" fmla="*/ 2147483647 w 954"/>
              <a:gd name="T77" fmla="*/ 2147483647 h 24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54"/>
              <a:gd name="T118" fmla="*/ 0 h 240"/>
              <a:gd name="T119" fmla="*/ 954 w 954"/>
              <a:gd name="T120" fmla="*/ 240 h 24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54" h="240">
                <a:moveTo>
                  <a:pt x="407" y="76"/>
                </a:moveTo>
                <a:lnTo>
                  <a:pt x="458" y="63"/>
                </a:lnTo>
                <a:lnTo>
                  <a:pt x="508" y="50"/>
                </a:lnTo>
                <a:lnTo>
                  <a:pt x="547" y="50"/>
                </a:lnTo>
                <a:lnTo>
                  <a:pt x="585" y="38"/>
                </a:lnTo>
                <a:lnTo>
                  <a:pt x="623" y="38"/>
                </a:lnTo>
                <a:lnTo>
                  <a:pt x="661" y="25"/>
                </a:lnTo>
                <a:lnTo>
                  <a:pt x="687" y="25"/>
                </a:lnTo>
                <a:lnTo>
                  <a:pt x="725" y="12"/>
                </a:lnTo>
                <a:lnTo>
                  <a:pt x="750" y="12"/>
                </a:lnTo>
                <a:lnTo>
                  <a:pt x="763" y="0"/>
                </a:lnTo>
                <a:lnTo>
                  <a:pt x="788" y="0"/>
                </a:lnTo>
                <a:lnTo>
                  <a:pt x="801" y="0"/>
                </a:lnTo>
                <a:lnTo>
                  <a:pt x="814" y="0"/>
                </a:lnTo>
                <a:lnTo>
                  <a:pt x="827" y="0"/>
                </a:lnTo>
                <a:lnTo>
                  <a:pt x="839" y="0"/>
                </a:lnTo>
                <a:lnTo>
                  <a:pt x="852" y="0"/>
                </a:lnTo>
                <a:lnTo>
                  <a:pt x="865" y="0"/>
                </a:lnTo>
                <a:lnTo>
                  <a:pt x="890" y="0"/>
                </a:lnTo>
                <a:lnTo>
                  <a:pt x="916" y="12"/>
                </a:lnTo>
                <a:lnTo>
                  <a:pt x="928" y="12"/>
                </a:lnTo>
                <a:lnTo>
                  <a:pt x="954" y="25"/>
                </a:lnTo>
                <a:lnTo>
                  <a:pt x="954" y="38"/>
                </a:lnTo>
                <a:lnTo>
                  <a:pt x="954" y="50"/>
                </a:lnTo>
                <a:lnTo>
                  <a:pt x="954" y="76"/>
                </a:lnTo>
                <a:lnTo>
                  <a:pt x="954" y="88"/>
                </a:lnTo>
                <a:lnTo>
                  <a:pt x="928" y="101"/>
                </a:lnTo>
                <a:lnTo>
                  <a:pt x="916" y="114"/>
                </a:lnTo>
                <a:lnTo>
                  <a:pt x="890" y="126"/>
                </a:lnTo>
                <a:lnTo>
                  <a:pt x="865" y="139"/>
                </a:lnTo>
                <a:lnTo>
                  <a:pt x="852" y="139"/>
                </a:lnTo>
                <a:lnTo>
                  <a:pt x="827" y="139"/>
                </a:lnTo>
                <a:lnTo>
                  <a:pt x="801" y="139"/>
                </a:lnTo>
                <a:lnTo>
                  <a:pt x="788" y="152"/>
                </a:lnTo>
                <a:lnTo>
                  <a:pt x="750" y="152"/>
                </a:lnTo>
                <a:lnTo>
                  <a:pt x="725" y="152"/>
                </a:lnTo>
                <a:lnTo>
                  <a:pt x="674" y="164"/>
                </a:lnTo>
                <a:lnTo>
                  <a:pt x="623" y="164"/>
                </a:lnTo>
                <a:lnTo>
                  <a:pt x="572" y="177"/>
                </a:lnTo>
                <a:lnTo>
                  <a:pt x="508" y="190"/>
                </a:lnTo>
                <a:lnTo>
                  <a:pt x="445" y="202"/>
                </a:lnTo>
                <a:lnTo>
                  <a:pt x="394" y="215"/>
                </a:lnTo>
                <a:lnTo>
                  <a:pt x="343" y="215"/>
                </a:lnTo>
                <a:lnTo>
                  <a:pt x="305" y="228"/>
                </a:lnTo>
                <a:lnTo>
                  <a:pt x="267" y="228"/>
                </a:lnTo>
                <a:lnTo>
                  <a:pt x="241" y="228"/>
                </a:lnTo>
                <a:lnTo>
                  <a:pt x="229" y="240"/>
                </a:lnTo>
                <a:lnTo>
                  <a:pt x="216" y="240"/>
                </a:lnTo>
                <a:lnTo>
                  <a:pt x="190" y="228"/>
                </a:lnTo>
                <a:lnTo>
                  <a:pt x="165" y="228"/>
                </a:lnTo>
                <a:lnTo>
                  <a:pt x="140" y="215"/>
                </a:lnTo>
                <a:lnTo>
                  <a:pt x="89" y="202"/>
                </a:lnTo>
                <a:lnTo>
                  <a:pt x="76" y="202"/>
                </a:lnTo>
                <a:lnTo>
                  <a:pt x="50" y="190"/>
                </a:lnTo>
                <a:lnTo>
                  <a:pt x="38" y="190"/>
                </a:lnTo>
                <a:lnTo>
                  <a:pt x="25" y="177"/>
                </a:lnTo>
                <a:lnTo>
                  <a:pt x="12" y="177"/>
                </a:lnTo>
                <a:lnTo>
                  <a:pt x="12" y="164"/>
                </a:lnTo>
                <a:lnTo>
                  <a:pt x="0" y="164"/>
                </a:lnTo>
                <a:lnTo>
                  <a:pt x="0" y="152"/>
                </a:lnTo>
                <a:lnTo>
                  <a:pt x="12" y="152"/>
                </a:lnTo>
                <a:lnTo>
                  <a:pt x="25" y="139"/>
                </a:lnTo>
                <a:lnTo>
                  <a:pt x="38" y="139"/>
                </a:lnTo>
                <a:lnTo>
                  <a:pt x="63" y="139"/>
                </a:lnTo>
                <a:lnTo>
                  <a:pt x="76" y="139"/>
                </a:lnTo>
                <a:lnTo>
                  <a:pt x="101" y="126"/>
                </a:lnTo>
                <a:lnTo>
                  <a:pt x="127" y="126"/>
                </a:lnTo>
                <a:lnTo>
                  <a:pt x="165" y="114"/>
                </a:lnTo>
                <a:lnTo>
                  <a:pt x="190" y="114"/>
                </a:lnTo>
                <a:lnTo>
                  <a:pt x="229" y="101"/>
                </a:lnTo>
                <a:lnTo>
                  <a:pt x="267" y="101"/>
                </a:lnTo>
                <a:lnTo>
                  <a:pt x="318" y="88"/>
                </a:lnTo>
                <a:lnTo>
                  <a:pt x="356" y="88"/>
                </a:lnTo>
                <a:lnTo>
                  <a:pt x="407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0" name="Freeform 38"/>
          <p:cNvSpPr/>
          <p:nvPr/>
        </p:nvSpPr>
        <p:spPr bwMode="auto">
          <a:xfrm>
            <a:off x="6602413" y="1890713"/>
            <a:ext cx="993775" cy="1279525"/>
          </a:xfrm>
          <a:custGeom>
            <a:avLst/>
            <a:gdLst>
              <a:gd name="T0" fmla="*/ 2147483647 w 1565"/>
              <a:gd name="T1" fmla="*/ 2147483647 h 2015"/>
              <a:gd name="T2" fmla="*/ 2147483647 w 1565"/>
              <a:gd name="T3" fmla="*/ 2147483647 h 2015"/>
              <a:gd name="T4" fmla="*/ 2147483647 w 1565"/>
              <a:gd name="T5" fmla="*/ 2147483647 h 2015"/>
              <a:gd name="T6" fmla="*/ 2147483647 w 1565"/>
              <a:gd name="T7" fmla="*/ 2147483647 h 2015"/>
              <a:gd name="T8" fmla="*/ 2147483647 w 1565"/>
              <a:gd name="T9" fmla="*/ 2147483647 h 2015"/>
              <a:gd name="T10" fmla="*/ 2147483647 w 1565"/>
              <a:gd name="T11" fmla="*/ 2147483647 h 2015"/>
              <a:gd name="T12" fmla="*/ 2147483647 w 1565"/>
              <a:gd name="T13" fmla="*/ 2147483647 h 2015"/>
              <a:gd name="T14" fmla="*/ 2147483647 w 1565"/>
              <a:gd name="T15" fmla="*/ 2147483647 h 2015"/>
              <a:gd name="T16" fmla="*/ 2147483647 w 1565"/>
              <a:gd name="T17" fmla="*/ 2147483647 h 2015"/>
              <a:gd name="T18" fmla="*/ 2147483647 w 1565"/>
              <a:gd name="T19" fmla="*/ 2147483647 h 2015"/>
              <a:gd name="T20" fmla="*/ 2147483647 w 1565"/>
              <a:gd name="T21" fmla="*/ 2147483647 h 2015"/>
              <a:gd name="T22" fmla="*/ 2147483647 w 1565"/>
              <a:gd name="T23" fmla="*/ 2147483647 h 2015"/>
              <a:gd name="T24" fmla="*/ 2147483647 w 1565"/>
              <a:gd name="T25" fmla="*/ 2147483647 h 2015"/>
              <a:gd name="T26" fmla="*/ 2147483647 w 1565"/>
              <a:gd name="T27" fmla="*/ 2147483647 h 2015"/>
              <a:gd name="T28" fmla="*/ 2147483647 w 1565"/>
              <a:gd name="T29" fmla="*/ 2147483647 h 2015"/>
              <a:gd name="T30" fmla="*/ 2147483647 w 1565"/>
              <a:gd name="T31" fmla="*/ 0 h 2015"/>
              <a:gd name="T32" fmla="*/ 2147483647 w 1565"/>
              <a:gd name="T33" fmla="*/ 2147483647 h 2015"/>
              <a:gd name="T34" fmla="*/ 2147483647 w 1565"/>
              <a:gd name="T35" fmla="*/ 2147483647 h 2015"/>
              <a:gd name="T36" fmla="*/ 2147483647 w 1565"/>
              <a:gd name="T37" fmla="*/ 2147483647 h 2015"/>
              <a:gd name="T38" fmla="*/ 2147483647 w 1565"/>
              <a:gd name="T39" fmla="*/ 2147483647 h 2015"/>
              <a:gd name="T40" fmla="*/ 2147483647 w 1565"/>
              <a:gd name="T41" fmla="*/ 2147483647 h 2015"/>
              <a:gd name="T42" fmla="*/ 2147483647 w 1565"/>
              <a:gd name="T43" fmla="*/ 2147483647 h 2015"/>
              <a:gd name="T44" fmla="*/ 2147483647 w 1565"/>
              <a:gd name="T45" fmla="*/ 2147483647 h 2015"/>
              <a:gd name="T46" fmla="*/ 2147483647 w 1565"/>
              <a:gd name="T47" fmla="*/ 2147483647 h 2015"/>
              <a:gd name="T48" fmla="*/ 2147483647 w 1565"/>
              <a:gd name="T49" fmla="*/ 2147483647 h 2015"/>
              <a:gd name="T50" fmla="*/ 2147483647 w 1565"/>
              <a:gd name="T51" fmla="*/ 2147483647 h 2015"/>
              <a:gd name="T52" fmla="*/ 2147483647 w 1565"/>
              <a:gd name="T53" fmla="*/ 2147483647 h 2015"/>
              <a:gd name="T54" fmla="*/ 2147483647 w 1565"/>
              <a:gd name="T55" fmla="*/ 2147483647 h 2015"/>
              <a:gd name="T56" fmla="*/ 2147483647 w 1565"/>
              <a:gd name="T57" fmla="*/ 2147483647 h 2015"/>
              <a:gd name="T58" fmla="*/ 2147483647 w 1565"/>
              <a:gd name="T59" fmla="*/ 2147483647 h 2015"/>
              <a:gd name="T60" fmla="*/ 2147483647 w 1565"/>
              <a:gd name="T61" fmla="*/ 2147483647 h 2015"/>
              <a:gd name="T62" fmla="*/ 2147483647 w 1565"/>
              <a:gd name="T63" fmla="*/ 2147483647 h 2015"/>
              <a:gd name="T64" fmla="*/ 2147483647 w 1565"/>
              <a:gd name="T65" fmla="*/ 2147483647 h 2015"/>
              <a:gd name="T66" fmla="*/ 2147483647 w 1565"/>
              <a:gd name="T67" fmla="*/ 2147483647 h 2015"/>
              <a:gd name="T68" fmla="*/ 2147483647 w 1565"/>
              <a:gd name="T69" fmla="*/ 2147483647 h 2015"/>
              <a:gd name="T70" fmla="*/ 2147483647 w 1565"/>
              <a:gd name="T71" fmla="*/ 2147483647 h 2015"/>
              <a:gd name="T72" fmla="*/ 2147483647 w 1565"/>
              <a:gd name="T73" fmla="*/ 2147483647 h 2015"/>
              <a:gd name="T74" fmla="*/ 2147483647 w 1565"/>
              <a:gd name="T75" fmla="*/ 2147483647 h 2015"/>
              <a:gd name="T76" fmla="*/ 2147483647 w 1565"/>
              <a:gd name="T77" fmla="*/ 2147483647 h 2015"/>
              <a:gd name="T78" fmla="*/ 2147483647 w 1565"/>
              <a:gd name="T79" fmla="*/ 2147483647 h 2015"/>
              <a:gd name="T80" fmla="*/ 2147483647 w 1565"/>
              <a:gd name="T81" fmla="*/ 2147483647 h 2015"/>
              <a:gd name="T82" fmla="*/ 2147483647 w 1565"/>
              <a:gd name="T83" fmla="*/ 2147483647 h 2015"/>
              <a:gd name="T84" fmla="*/ 2147483647 w 1565"/>
              <a:gd name="T85" fmla="*/ 2147483647 h 2015"/>
              <a:gd name="T86" fmla="*/ 2147483647 w 1565"/>
              <a:gd name="T87" fmla="*/ 2147483647 h 2015"/>
              <a:gd name="T88" fmla="*/ 2147483647 w 1565"/>
              <a:gd name="T89" fmla="*/ 2147483647 h 2015"/>
              <a:gd name="T90" fmla="*/ 2147483647 w 1565"/>
              <a:gd name="T91" fmla="*/ 2147483647 h 2015"/>
              <a:gd name="T92" fmla="*/ 2147483647 w 1565"/>
              <a:gd name="T93" fmla="*/ 2147483647 h 2015"/>
              <a:gd name="T94" fmla="*/ 2147483647 w 1565"/>
              <a:gd name="T95" fmla="*/ 2147483647 h 2015"/>
              <a:gd name="T96" fmla="*/ 2147483647 w 1565"/>
              <a:gd name="T97" fmla="*/ 2147483647 h 2015"/>
              <a:gd name="T98" fmla="*/ 2147483647 w 1565"/>
              <a:gd name="T99" fmla="*/ 2147483647 h 2015"/>
              <a:gd name="T100" fmla="*/ 2147483647 w 1565"/>
              <a:gd name="T101" fmla="*/ 2147483647 h 2015"/>
              <a:gd name="T102" fmla="*/ 2147483647 w 1565"/>
              <a:gd name="T103" fmla="*/ 2147483647 h 2015"/>
              <a:gd name="T104" fmla="*/ 0 w 1565"/>
              <a:gd name="T105" fmla="*/ 2147483647 h 2015"/>
              <a:gd name="T106" fmla="*/ 2147483647 w 1565"/>
              <a:gd name="T107" fmla="*/ 2147483647 h 2015"/>
              <a:gd name="T108" fmla="*/ 2147483647 w 1565"/>
              <a:gd name="T109" fmla="*/ 2147483647 h 2015"/>
              <a:gd name="T110" fmla="*/ 2147483647 w 1565"/>
              <a:gd name="T111" fmla="*/ 2147483647 h 201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65"/>
              <a:gd name="T169" fmla="*/ 0 h 2015"/>
              <a:gd name="T170" fmla="*/ 1565 w 1565"/>
              <a:gd name="T171" fmla="*/ 2015 h 201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65" h="2015">
                <a:moveTo>
                  <a:pt x="102" y="1736"/>
                </a:moveTo>
                <a:lnTo>
                  <a:pt x="102" y="1724"/>
                </a:lnTo>
                <a:lnTo>
                  <a:pt x="102" y="1711"/>
                </a:lnTo>
                <a:lnTo>
                  <a:pt x="115" y="1698"/>
                </a:lnTo>
                <a:lnTo>
                  <a:pt x="115" y="1686"/>
                </a:lnTo>
                <a:lnTo>
                  <a:pt x="115" y="1673"/>
                </a:lnTo>
                <a:lnTo>
                  <a:pt x="115" y="1648"/>
                </a:lnTo>
                <a:lnTo>
                  <a:pt x="128" y="1622"/>
                </a:lnTo>
                <a:lnTo>
                  <a:pt x="128" y="1597"/>
                </a:lnTo>
                <a:lnTo>
                  <a:pt x="128" y="1572"/>
                </a:lnTo>
                <a:lnTo>
                  <a:pt x="140" y="1546"/>
                </a:lnTo>
                <a:lnTo>
                  <a:pt x="140" y="1521"/>
                </a:lnTo>
                <a:lnTo>
                  <a:pt x="140" y="1483"/>
                </a:lnTo>
                <a:lnTo>
                  <a:pt x="153" y="1445"/>
                </a:lnTo>
                <a:lnTo>
                  <a:pt x="153" y="1407"/>
                </a:lnTo>
                <a:lnTo>
                  <a:pt x="153" y="1369"/>
                </a:lnTo>
                <a:lnTo>
                  <a:pt x="166" y="1318"/>
                </a:lnTo>
                <a:lnTo>
                  <a:pt x="166" y="1141"/>
                </a:lnTo>
                <a:lnTo>
                  <a:pt x="179" y="964"/>
                </a:lnTo>
                <a:lnTo>
                  <a:pt x="179" y="773"/>
                </a:lnTo>
                <a:lnTo>
                  <a:pt x="179" y="583"/>
                </a:lnTo>
                <a:lnTo>
                  <a:pt x="179" y="533"/>
                </a:lnTo>
                <a:lnTo>
                  <a:pt x="179" y="482"/>
                </a:lnTo>
                <a:lnTo>
                  <a:pt x="179" y="444"/>
                </a:lnTo>
                <a:lnTo>
                  <a:pt x="179" y="406"/>
                </a:lnTo>
                <a:lnTo>
                  <a:pt x="179" y="368"/>
                </a:lnTo>
                <a:lnTo>
                  <a:pt x="179" y="330"/>
                </a:lnTo>
                <a:lnTo>
                  <a:pt x="179" y="292"/>
                </a:lnTo>
                <a:lnTo>
                  <a:pt x="179" y="267"/>
                </a:lnTo>
                <a:lnTo>
                  <a:pt x="166" y="241"/>
                </a:lnTo>
                <a:lnTo>
                  <a:pt x="166" y="203"/>
                </a:lnTo>
                <a:lnTo>
                  <a:pt x="166" y="191"/>
                </a:lnTo>
                <a:lnTo>
                  <a:pt x="153" y="165"/>
                </a:lnTo>
                <a:lnTo>
                  <a:pt x="153" y="153"/>
                </a:lnTo>
                <a:lnTo>
                  <a:pt x="153" y="127"/>
                </a:lnTo>
                <a:lnTo>
                  <a:pt x="140" y="115"/>
                </a:lnTo>
                <a:lnTo>
                  <a:pt x="128" y="102"/>
                </a:lnTo>
                <a:lnTo>
                  <a:pt x="115" y="89"/>
                </a:lnTo>
                <a:lnTo>
                  <a:pt x="115" y="77"/>
                </a:lnTo>
                <a:lnTo>
                  <a:pt x="102" y="64"/>
                </a:lnTo>
                <a:lnTo>
                  <a:pt x="102" y="51"/>
                </a:lnTo>
                <a:lnTo>
                  <a:pt x="102" y="39"/>
                </a:lnTo>
                <a:lnTo>
                  <a:pt x="102" y="26"/>
                </a:lnTo>
                <a:lnTo>
                  <a:pt x="115" y="13"/>
                </a:lnTo>
                <a:lnTo>
                  <a:pt x="128" y="13"/>
                </a:lnTo>
                <a:lnTo>
                  <a:pt x="140" y="0"/>
                </a:lnTo>
                <a:lnTo>
                  <a:pt x="153" y="0"/>
                </a:lnTo>
                <a:lnTo>
                  <a:pt x="179" y="0"/>
                </a:lnTo>
                <a:lnTo>
                  <a:pt x="204" y="0"/>
                </a:lnTo>
                <a:lnTo>
                  <a:pt x="242" y="13"/>
                </a:lnTo>
                <a:lnTo>
                  <a:pt x="280" y="13"/>
                </a:lnTo>
                <a:lnTo>
                  <a:pt x="319" y="26"/>
                </a:lnTo>
                <a:lnTo>
                  <a:pt x="319" y="89"/>
                </a:lnTo>
                <a:lnTo>
                  <a:pt x="306" y="153"/>
                </a:lnTo>
                <a:lnTo>
                  <a:pt x="306" y="229"/>
                </a:lnTo>
                <a:lnTo>
                  <a:pt x="306" y="292"/>
                </a:lnTo>
                <a:lnTo>
                  <a:pt x="306" y="368"/>
                </a:lnTo>
                <a:lnTo>
                  <a:pt x="306" y="444"/>
                </a:lnTo>
                <a:lnTo>
                  <a:pt x="306" y="520"/>
                </a:lnTo>
                <a:lnTo>
                  <a:pt x="306" y="596"/>
                </a:lnTo>
                <a:lnTo>
                  <a:pt x="306" y="685"/>
                </a:lnTo>
                <a:lnTo>
                  <a:pt x="293" y="773"/>
                </a:lnTo>
                <a:lnTo>
                  <a:pt x="293" y="849"/>
                </a:lnTo>
                <a:lnTo>
                  <a:pt x="293" y="925"/>
                </a:lnTo>
                <a:lnTo>
                  <a:pt x="293" y="1002"/>
                </a:lnTo>
                <a:lnTo>
                  <a:pt x="293" y="1078"/>
                </a:lnTo>
                <a:lnTo>
                  <a:pt x="293" y="1141"/>
                </a:lnTo>
                <a:lnTo>
                  <a:pt x="280" y="1204"/>
                </a:lnTo>
                <a:lnTo>
                  <a:pt x="280" y="1268"/>
                </a:lnTo>
                <a:lnTo>
                  <a:pt x="280" y="1331"/>
                </a:lnTo>
                <a:lnTo>
                  <a:pt x="268" y="1382"/>
                </a:lnTo>
                <a:lnTo>
                  <a:pt x="268" y="1432"/>
                </a:lnTo>
                <a:lnTo>
                  <a:pt x="268" y="1483"/>
                </a:lnTo>
                <a:lnTo>
                  <a:pt x="255" y="1534"/>
                </a:lnTo>
                <a:lnTo>
                  <a:pt x="255" y="1572"/>
                </a:lnTo>
                <a:lnTo>
                  <a:pt x="255" y="1622"/>
                </a:lnTo>
                <a:lnTo>
                  <a:pt x="242" y="1648"/>
                </a:lnTo>
                <a:lnTo>
                  <a:pt x="242" y="1686"/>
                </a:lnTo>
                <a:lnTo>
                  <a:pt x="242" y="1711"/>
                </a:lnTo>
                <a:lnTo>
                  <a:pt x="242" y="1736"/>
                </a:lnTo>
                <a:lnTo>
                  <a:pt x="255" y="1749"/>
                </a:lnTo>
                <a:lnTo>
                  <a:pt x="255" y="1762"/>
                </a:lnTo>
                <a:lnTo>
                  <a:pt x="255" y="1774"/>
                </a:lnTo>
                <a:lnTo>
                  <a:pt x="268" y="1787"/>
                </a:lnTo>
                <a:lnTo>
                  <a:pt x="280" y="1787"/>
                </a:lnTo>
                <a:lnTo>
                  <a:pt x="306" y="1787"/>
                </a:lnTo>
                <a:lnTo>
                  <a:pt x="331" y="1787"/>
                </a:lnTo>
                <a:lnTo>
                  <a:pt x="357" y="1787"/>
                </a:lnTo>
                <a:lnTo>
                  <a:pt x="395" y="1787"/>
                </a:lnTo>
                <a:lnTo>
                  <a:pt x="446" y="1787"/>
                </a:lnTo>
                <a:lnTo>
                  <a:pt x="497" y="1774"/>
                </a:lnTo>
                <a:lnTo>
                  <a:pt x="548" y="1774"/>
                </a:lnTo>
                <a:lnTo>
                  <a:pt x="611" y="1774"/>
                </a:lnTo>
                <a:lnTo>
                  <a:pt x="675" y="1762"/>
                </a:lnTo>
                <a:lnTo>
                  <a:pt x="738" y="1762"/>
                </a:lnTo>
                <a:lnTo>
                  <a:pt x="878" y="1749"/>
                </a:lnTo>
                <a:lnTo>
                  <a:pt x="1018" y="1736"/>
                </a:lnTo>
                <a:lnTo>
                  <a:pt x="1082" y="1724"/>
                </a:lnTo>
                <a:lnTo>
                  <a:pt x="1145" y="1724"/>
                </a:lnTo>
                <a:lnTo>
                  <a:pt x="1196" y="1724"/>
                </a:lnTo>
                <a:lnTo>
                  <a:pt x="1235" y="1711"/>
                </a:lnTo>
                <a:lnTo>
                  <a:pt x="1273" y="1711"/>
                </a:lnTo>
                <a:lnTo>
                  <a:pt x="1311" y="1711"/>
                </a:lnTo>
                <a:lnTo>
                  <a:pt x="1336" y="1711"/>
                </a:lnTo>
                <a:lnTo>
                  <a:pt x="1349" y="1711"/>
                </a:lnTo>
                <a:lnTo>
                  <a:pt x="1374" y="1711"/>
                </a:lnTo>
                <a:lnTo>
                  <a:pt x="1413" y="1724"/>
                </a:lnTo>
                <a:lnTo>
                  <a:pt x="1438" y="1736"/>
                </a:lnTo>
                <a:lnTo>
                  <a:pt x="1489" y="1762"/>
                </a:lnTo>
                <a:lnTo>
                  <a:pt x="1502" y="1787"/>
                </a:lnTo>
                <a:lnTo>
                  <a:pt x="1514" y="1800"/>
                </a:lnTo>
                <a:lnTo>
                  <a:pt x="1527" y="1812"/>
                </a:lnTo>
                <a:lnTo>
                  <a:pt x="1540" y="1825"/>
                </a:lnTo>
                <a:lnTo>
                  <a:pt x="1553" y="1838"/>
                </a:lnTo>
                <a:lnTo>
                  <a:pt x="1553" y="1850"/>
                </a:lnTo>
                <a:lnTo>
                  <a:pt x="1565" y="1850"/>
                </a:lnTo>
                <a:lnTo>
                  <a:pt x="1565" y="1863"/>
                </a:lnTo>
                <a:lnTo>
                  <a:pt x="1565" y="1876"/>
                </a:lnTo>
                <a:lnTo>
                  <a:pt x="1553" y="1889"/>
                </a:lnTo>
                <a:lnTo>
                  <a:pt x="1540" y="1889"/>
                </a:lnTo>
                <a:lnTo>
                  <a:pt x="1527" y="1889"/>
                </a:lnTo>
                <a:lnTo>
                  <a:pt x="1514" y="1889"/>
                </a:lnTo>
                <a:lnTo>
                  <a:pt x="1489" y="1889"/>
                </a:lnTo>
                <a:lnTo>
                  <a:pt x="1464" y="1889"/>
                </a:lnTo>
                <a:lnTo>
                  <a:pt x="1425" y="1889"/>
                </a:lnTo>
                <a:lnTo>
                  <a:pt x="1387" y="1876"/>
                </a:lnTo>
                <a:lnTo>
                  <a:pt x="1336" y="1876"/>
                </a:lnTo>
                <a:lnTo>
                  <a:pt x="1273" y="1876"/>
                </a:lnTo>
                <a:lnTo>
                  <a:pt x="1209" y="1863"/>
                </a:lnTo>
                <a:lnTo>
                  <a:pt x="1056" y="1863"/>
                </a:lnTo>
                <a:lnTo>
                  <a:pt x="904" y="1863"/>
                </a:lnTo>
                <a:lnTo>
                  <a:pt x="764" y="1876"/>
                </a:lnTo>
                <a:lnTo>
                  <a:pt x="637" y="1876"/>
                </a:lnTo>
                <a:lnTo>
                  <a:pt x="560" y="1889"/>
                </a:lnTo>
                <a:lnTo>
                  <a:pt x="497" y="1901"/>
                </a:lnTo>
                <a:lnTo>
                  <a:pt x="446" y="1901"/>
                </a:lnTo>
                <a:lnTo>
                  <a:pt x="395" y="1914"/>
                </a:lnTo>
                <a:lnTo>
                  <a:pt x="357" y="1927"/>
                </a:lnTo>
                <a:lnTo>
                  <a:pt x="319" y="1939"/>
                </a:lnTo>
                <a:lnTo>
                  <a:pt x="280" y="1952"/>
                </a:lnTo>
                <a:lnTo>
                  <a:pt x="255" y="1965"/>
                </a:lnTo>
                <a:lnTo>
                  <a:pt x="217" y="1977"/>
                </a:lnTo>
                <a:lnTo>
                  <a:pt x="191" y="2003"/>
                </a:lnTo>
                <a:lnTo>
                  <a:pt x="179" y="2003"/>
                </a:lnTo>
                <a:lnTo>
                  <a:pt x="166" y="2003"/>
                </a:lnTo>
                <a:lnTo>
                  <a:pt x="153" y="2015"/>
                </a:lnTo>
                <a:lnTo>
                  <a:pt x="140" y="2015"/>
                </a:lnTo>
                <a:lnTo>
                  <a:pt x="128" y="2015"/>
                </a:lnTo>
                <a:lnTo>
                  <a:pt x="115" y="2015"/>
                </a:lnTo>
                <a:lnTo>
                  <a:pt x="102" y="2015"/>
                </a:lnTo>
                <a:lnTo>
                  <a:pt x="90" y="1990"/>
                </a:lnTo>
                <a:lnTo>
                  <a:pt x="64" y="1977"/>
                </a:lnTo>
                <a:lnTo>
                  <a:pt x="39" y="1952"/>
                </a:lnTo>
                <a:lnTo>
                  <a:pt x="13" y="1927"/>
                </a:lnTo>
                <a:lnTo>
                  <a:pt x="13" y="1901"/>
                </a:lnTo>
                <a:lnTo>
                  <a:pt x="0" y="1876"/>
                </a:lnTo>
                <a:lnTo>
                  <a:pt x="13" y="1850"/>
                </a:lnTo>
                <a:lnTo>
                  <a:pt x="26" y="1838"/>
                </a:lnTo>
                <a:lnTo>
                  <a:pt x="51" y="1825"/>
                </a:lnTo>
                <a:lnTo>
                  <a:pt x="64" y="1800"/>
                </a:lnTo>
                <a:lnTo>
                  <a:pt x="77" y="1787"/>
                </a:lnTo>
                <a:lnTo>
                  <a:pt x="90" y="1762"/>
                </a:lnTo>
                <a:lnTo>
                  <a:pt x="102" y="173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1" name="Freeform 34"/>
          <p:cNvSpPr/>
          <p:nvPr/>
        </p:nvSpPr>
        <p:spPr bwMode="auto">
          <a:xfrm>
            <a:off x="6264275" y="1666875"/>
            <a:ext cx="177800" cy="1568450"/>
          </a:xfrm>
          <a:custGeom>
            <a:avLst/>
            <a:gdLst>
              <a:gd name="T0" fmla="*/ 2147483647 w 280"/>
              <a:gd name="T1" fmla="*/ 2147483647 h 2471"/>
              <a:gd name="T2" fmla="*/ 2147483647 w 280"/>
              <a:gd name="T3" fmla="*/ 2147483647 h 2471"/>
              <a:gd name="T4" fmla="*/ 2147483647 w 280"/>
              <a:gd name="T5" fmla="*/ 2147483647 h 2471"/>
              <a:gd name="T6" fmla="*/ 2147483647 w 280"/>
              <a:gd name="T7" fmla="*/ 2147483647 h 2471"/>
              <a:gd name="T8" fmla="*/ 2147483647 w 280"/>
              <a:gd name="T9" fmla="*/ 2147483647 h 2471"/>
              <a:gd name="T10" fmla="*/ 2147483647 w 280"/>
              <a:gd name="T11" fmla="*/ 2147483647 h 2471"/>
              <a:gd name="T12" fmla="*/ 2147483647 w 280"/>
              <a:gd name="T13" fmla="*/ 2147483647 h 2471"/>
              <a:gd name="T14" fmla="*/ 2147483647 w 280"/>
              <a:gd name="T15" fmla="*/ 2147483647 h 2471"/>
              <a:gd name="T16" fmla="*/ 2147483647 w 280"/>
              <a:gd name="T17" fmla="*/ 2147483647 h 2471"/>
              <a:gd name="T18" fmla="*/ 2147483647 w 280"/>
              <a:gd name="T19" fmla="*/ 2147483647 h 2471"/>
              <a:gd name="T20" fmla="*/ 2147483647 w 280"/>
              <a:gd name="T21" fmla="*/ 2147483647 h 2471"/>
              <a:gd name="T22" fmla="*/ 2147483647 w 280"/>
              <a:gd name="T23" fmla="*/ 2147483647 h 2471"/>
              <a:gd name="T24" fmla="*/ 2147483647 w 280"/>
              <a:gd name="T25" fmla="*/ 2147483647 h 2471"/>
              <a:gd name="T26" fmla="*/ 2147483647 w 280"/>
              <a:gd name="T27" fmla="*/ 2147483647 h 2471"/>
              <a:gd name="T28" fmla="*/ 2147483647 w 280"/>
              <a:gd name="T29" fmla="*/ 2147483647 h 2471"/>
              <a:gd name="T30" fmla="*/ 2147483647 w 280"/>
              <a:gd name="T31" fmla="*/ 2147483647 h 2471"/>
              <a:gd name="T32" fmla="*/ 2147483647 w 280"/>
              <a:gd name="T33" fmla="*/ 2147483647 h 2471"/>
              <a:gd name="T34" fmla="*/ 2147483647 w 280"/>
              <a:gd name="T35" fmla="*/ 2147483647 h 2471"/>
              <a:gd name="T36" fmla="*/ 0 w 280"/>
              <a:gd name="T37" fmla="*/ 2147483647 h 2471"/>
              <a:gd name="T38" fmla="*/ 2147483647 w 280"/>
              <a:gd name="T39" fmla="*/ 2147483647 h 2471"/>
              <a:gd name="T40" fmla="*/ 2147483647 w 280"/>
              <a:gd name="T41" fmla="*/ 2147483647 h 2471"/>
              <a:gd name="T42" fmla="*/ 2147483647 w 280"/>
              <a:gd name="T43" fmla="*/ 2147483647 h 2471"/>
              <a:gd name="T44" fmla="*/ 2147483647 w 280"/>
              <a:gd name="T45" fmla="*/ 2147483647 h 2471"/>
              <a:gd name="T46" fmla="*/ 2147483647 w 280"/>
              <a:gd name="T47" fmla="*/ 2147483647 h 2471"/>
              <a:gd name="T48" fmla="*/ 2147483647 w 280"/>
              <a:gd name="T49" fmla="*/ 2147483647 h 2471"/>
              <a:gd name="T50" fmla="*/ 2147483647 w 280"/>
              <a:gd name="T51" fmla="*/ 2147483647 h 2471"/>
              <a:gd name="T52" fmla="*/ 2147483647 w 280"/>
              <a:gd name="T53" fmla="*/ 2147483647 h 2471"/>
              <a:gd name="T54" fmla="*/ 2147483647 w 280"/>
              <a:gd name="T55" fmla="*/ 2147483647 h 2471"/>
              <a:gd name="T56" fmla="*/ 2147483647 w 280"/>
              <a:gd name="T57" fmla="*/ 2147483647 h 2471"/>
              <a:gd name="T58" fmla="*/ 2147483647 w 280"/>
              <a:gd name="T59" fmla="*/ 2147483647 h 2471"/>
              <a:gd name="T60" fmla="*/ 2147483647 w 280"/>
              <a:gd name="T61" fmla="*/ 2147483647 h 2471"/>
              <a:gd name="T62" fmla="*/ 2147483647 w 280"/>
              <a:gd name="T63" fmla="*/ 2147483647 h 2471"/>
              <a:gd name="T64" fmla="*/ 2147483647 w 280"/>
              <a:gd name="T65" fmla="*/ 2147483647 h 2471"/>
              <a:gd name="T66" fmla="*/ 2147483647 w 280"/>
              <a:gd name="T67" fmla="*/ 2147483647 h 2471"/>
              <a:gd name="T68" fmla="*/ 2147483647 w 280"/>
              <a:gd name="T69" fmla="*/ 2147483647 h 2471"/>
              <a:gd name="T70" fmla="*/ 2147483647 w 280"/>
              <a:gd name="T71" fmla="*/ 2147483647 h 2471"/>
              <a:gd name="T72" fmla="*/ 2147483647 w 280"/>
              <a:gd name="T73" fmla="*/ 2147483647 h 2471"/>
              <a:gd name="T74" fmla="*/ 2147483647 w 280"/>
              <a:gd name="T75" fmla="*/ 2147483647 h 2471"/>
              <a:gd name="T76" fmla="*/ 2147483647 w 280"/>
              <a:gd name="T77" fmla="*/ 2147483647 h 2471"/>
              <a:gd name="T78" fmla="*/ 2147483647 w 280"/>
              <a:gd name="T79" fmla="*/ 2147483647 h 2471"/>
              <a:gd name="T80" fmla="*/ 2147483647 w 280"/>
              <a:gd name="T81" fmla="*/ 2147483647 h 2471"/>
              <a:gd name="T82" fmla="*/ 2147483647 w 280"/>
              <a:gd name="T83" fmla="*/ 2147483647 h 2471"/>
              <a:gd name="T84" fmla="*/ 2147483647 w 280"/>
              <a:gd name="T85" fmla="*/ 0 h 2471"/>
              <a:gd name="T86" fmla="*/ 2147483647 w 280"/>
              <a:gd name="T87" fmla="*/ 0 h 2471"/>
              <a:gd name="T88" fmla="*/ 2147483647 w 280"/>
              <a:gd name="T89" fmla="*/ 0 h 2471"/>
              <a:gd name="T90" fmla="*/ 2147483647 w 280"/>
              <a:gd name="T91" fmla="*/ 2147483647 h 2471"/>
              <a:gd name="T92" fmla="*/ 2147483647 w 280"/>
              <a:gd name="T93" fmla="*/ 2147483647 h 2471"/>
              <a:gd name="T94" fmla="*/ 2147483647 w 280"/>
              <a:gd name="T95" fmla="*/ 2147483647 h 2471"/>
              <a:gd name="T96" fmla="*/ 2147483647 w 280"/>
              <a:gd name="T97" fmla="*/ 2147483647 h 2471"/>
              <a:gd name="T98" fmla="*/ 2147483647 w 280"/>
              <a:gd name="T99" fmla="*/ 2147483647 h 2471"/>
              <a:gd name="T100" fmla="*/ 2147483647 w 280"/>
              <a:gd name="T101" fmla="*/ 2147483647 h 2471"/>
              <a:gd name="T102" fmla="*/ 2147483647 w 280"/>
              <a:gd name="T103" fmla="*/ 2147483647 h 2471"/>
              <a:gd name="T104" fmla="*/ 2147483647 w 280"/>
              <a:gd name="T105" fmla="*/ 2147483647 h 2471"/>
              <a:gd name="T106" fmla="*/ 2147483647 w 280"/>
              <a:gd name="T107" fmla="*/ 2147483647 h 2471"/>
              <a:gd name="T108" fmla="*/ 2147483647 w 280"/>
              <a:gd name="T109" fmla="*/ 2147483647 h 2471"/>
              <a:gd name="T110" fmla="*/ 2147483647 w 280"/>
              <a:gd name="T111" fmla="*/ 2147483647 h 2471"/>
              <a:gd name="T112" fmla="*/ 2147483647 w 280"/>
              <a:gd name="T113" fmla="*/ 2147483647 h 2471"/>
              <a:gd name="T114" fmla="*/ 2147483647 w 280"/>
              <a:gd name="T115" fmla="*/ 2147483647 h 247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80"/>
              <a:gd name="T175" fmla="*/ 0 h 2471"/>
              <a:gd name="T176" fmla="*/ 280 w 280"/>
              <a:gd name="T177" fmla="*/ 2471 h 247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80" h="2471">
                <a:moveTo>
                  <a:pt x="216" y="697"/>
                </a:moveTo>
                <a:lnTo>
                  <a:pt x="204" y="798"/>
                </a:lnTo>
                <a:lnTo>
                  <a:pt x="204" y="899"/>
                </a:lnTo>
                <a:lnTo>
                  <a:pt x="204" y="1001"/>
                </a:lnTo>
                <a:lnTo>
                  <a:pt x="204" y="1089"/>
                </a:lnTo>
                <a:lnTo>
                  <a:pt x="204" y="1191"/>
                </a:lnTo>
                <a:lnTo>
                  <a:pt x="204" y="1279"/>
                </a:lnTo>
                <a:lnTo>
                  <a:pt x="204" y="1368"/>
                </a:lnTo>
                <a:lnTo>
                  <a:pt x="204" y="1444"/>
                </a:lnTo>
                <a:lnTo>
                  <a:pt x="204" y="1622"/>
                </a:lnTo>
                <a:lnTo>
                  <a:pt x="191" y="1786"/>
                </a:lnTo>
                <a:lnTo>
                  <a:pt x="178" y="1964"/>
                </a:lnTo>
                <a:lnTo>
                  <a:pt x="166" y="2128"/>
                </a:lnTo>
                <a:lnTo>
                  <a:pt x="166" y="2179"/>
                </a:lnTo>
                <a:lnTo>
                  <a:pt x="153" y="2217"/>
                </a:lnTo>
                <a:lnTo>
                  <a:pt x="153" y="2255"/>
                </a:lnTo>
                <a:lnTo>
                  <a:pt x="153" y="2293"/>
                </a:lnTo>
                <a:lnTo>
                  <a:pt x="140" y="2319"/>
                </a:lnTo>
                <a:lnTo>
                  <a:pt x="140" y="2344"/>
                </a:lnTo>
                <a:lnTo>
                  <a:pt x="140" y="2369"/>
                </a:lnTo>
                <a:lnTo>
                  <a:pt x="127" y="2395"/>
                </a:lnTo>
                <a:lnTo>
                  <a:pt x="127" y="2420"/>
                </a:lnTo>
                <a:lnTo>
                  <a:pt x="127" y="2433"/>
                </a:lnTo>
                <a:lnTo>
                  <a:pt x="115" y="2445"/>
                </a:lnTo>
                <a:lnTo>
                  <a:pt x="115" y="2458"/>
                </a:lnTo>
                <a:lnTo>
                  <a:pt x="115" y="2471"/>
                </a:lnTo>
                <a:lnTo>
                  <a:pt x="102" y="2471"/>
                </a:lnTo>
                <a:lnTo>
                  <a:pt x="76" y="2458"/>
                </a:lnTo>
                <a:lnTo>
                  <a:pt x="64" y="2445"/>
                </a:lnTo>
                <a:lnTo>
                  <a:pt x="51" y="2407"/>
                </a:lnTo>
                <a:lnTo>
                  <a:pt x="38" y="2369"/>
                </a:lnTo>
                <a:lnTo>
                  <a:pt x="26" y="2344"/>
                </a:lnTo>
                <a:lnTo>
                  <a:pt x="13" y="2331"/>
                </a:lnTo>
                <a:lnTo>
                  <a:pt x="13" y="2306"/>
                </a:lnTo>
                <a:lnTo>
                  <a:pt x="0" y="2281"/>
                </a:lnTo>
                <a:lnTo>
                  <a:pt x="0" y="2230"/>
                </a:lnTo>
                <a:lnTo>
                  <a:pt x="13" y="2179"/>
                </a:lnTo>
                <a:lnTo>
                  <a:pt x="13" y="2166"/>
                </a:lnTo>
                <a:lnTo>
                  <a:pt x="13" y="2154"/>
                </a:lnTo>
                <a:lnTo>
                  <a:pt x="13" y="2128"/>
                </a:lnTo>
                <a:lnTo>
                  <a:pt x="26" y="2103"/>
                </a:lnTo>
                <a:lnTo>
                  <a:pt x="26" y="2078"/>
                </a:lnTo>
                <a:lnTo>
                  <a:pt x="26" y="2052"/>
                </a:lnTo>
                <a:lnTo>
                  <a:pt x="26" y="2014"/>
                </a:lnTo>
                <a:lnTo>
                  <a:pt x="38" y="1976"/>
                </a:lnTo>
                <a:lnTo>
                  <a:pt x="38" y="1938"/>
                </a:lnTo>
                <a:lnTo>
                  <a:pt x="38" y="1888"/>
                </a:lnTo>
                <a:lnTo>
                  <a:pt x="51" y="1837"/>
                </a:lnTo>
                <a:lnTo>
                  <a:pt x="51" y="1786"/>
                </a:lnTo>
                <a:lnTo>
                  <a:pt x="64" y="1736"/>
                </a:lnTo>
                <a:lnTo>
                  <a:pt x="64" y="1672"/>
                </a:lnTo>
                <a:lnTo>
                  <a:pt x="76" y="1609"/>
                </a:lnTo>
                <a:lnTo>
                  <a:pt x="76" y="1546"/>
                </a:lnTo>
                <a:lnTo>
                  <a:pt x="89" y="1419"/>
                </a:lnTo>
                <a:lnTo>
                  <a:pt x="89" y="1292"/>
                </a:lnTo>
                <a:lnTo>
                  <a:pt x="102" y="1165"/>
                </a:lnTo>
                <a:lnTo>
                  <a:pt x="102" y="1039"/>
                </a:lnTo>
                <a:lnTo>
                  <a:pt x="102" y="925"/>
                </a:lnTo>
                <a:lnTo>
                  <a:pt x="115" y="811"/>
                </a:lnTo>
                <a:lnTo>
                  <a:pt x="115" y="697"/>
                </a:lnTo>
                <a:lnTo>
                  <a:pt x="115" y="595"/>
                </a:lnTo>
                <a:lnTo>
                  <a:pt x="115" y="532"/>
                </a:lnTo>
                <a:lnTo>
                  <a:pt x="102" y="494"/>
                </a:lnTo>
                <a:lnTo>
                  <a:pt x="102" y="443"/>
                </a:lnTo>
                <a:lnTo>
                  <a:pt x="102" y="405"/>
                </a:lnTo>
                <a:lnTo>
                  <a:pt x="102" y="354"/>
                </a:lnTo>
                <a:lnTo>
                  <a:pt x="102" y="316"/>
                </a:lnTo>
                <a:lnTo>
                  <a:pt x="89" y="291"/>
                </a:lnTo>
                <a:lnTo>
                  <a:pt x="89" y="253"/>
                </a:lnTo>
                <a:lnTo>
                  <a:pt x="89" y="228"/>
                </a:lnTo>
                <a:lnTo>
                  <a:pt x="89" y="202"/>
                </a:lnTo>
                <a:lnTo>
                  <a:pt x="76" y="177"/>
                </a:lnTo>
                <a:lnTo>
                  <a:pt x="76" y="152"/>
                </a:lnTo>
                <a:lnTo>
                  <a:pt x="76" y="139"/>
                </a:lnTo>
                <a:lnTo>
                  <a:pt x="64" y="126"/>
                </a:lnTo>
                <a:lnTo>
                  <a:pt x="64" y="114"/>
                </a:lnTo>
                <a:lnTo>
                  <a:pt x="51" y="101"/>
                </a:lnTo>
                <a:lnTo>
                  <a:pt x="38" y="88"/>
                </a:lnTo>
                <a:lnTo>
                  <a:pt x="38" y="63"/>
                </a:lnTo>
                <a:lnTo>
                  <a:pt x="26" y="50"/>
                </a:lnTo>
                <a:lnTo>
                  <a:pt x="26" y="38"/>
                </a:lnTo>
                <a:lnTo>
                  <a:pt x="26" y="25"/>
                </a:lnTo>
                <a:lnTo>
                  <a:pt x="38" y="12"/>
                </a:lnTo>
                <a:lnTo>
                  <a:pt x="38" y="0"/>
                </a:lnTo>
                <a:lnTo>
                  <a:pt x="51" y="0"/>
                </a:lnTo>
                <a:lnTo>
                  <a:pt x="64" y="0"/>
                </a:lnTo>
                <a:lnTo>
                  <a:pt x="76" y="0"/>
                </a:lnTo>
                <a:lnTo>
                  <a:pt x="102" y="0"/>
                </a:lnTo>
                <a:lnTo>
                  <a:pt x="140" y="25"/>
                </a:lnTo>
                <a:lnTo>
                  <a:pt x="178" y="38"/>
                </a:lnTo>
                <a:lnTo>
                  <a:pt x="216" y="50"/>
                </a:lnTo>
                <a:lnTo>
                  <a:pt x="242" y="63"/>
                </a:lnTo>
                <a:lnTo>
                  <a:pt x="267" y="76"/>
                </a:lnTo>
                <a:lnTo>
                  <a:pt x="280" y="101"/>
                </a:lnTo>
                <a:lnTo>
                  <a:pt x="280" y="114"/>
                </a:lnTo>
                <a:lnTo>
                  <a:pt x="280" y="152"/>
                </a:lnTo>
                <a:lnTo>
                  <a:pt x="267" y="177"/>
                </a:lnTo>
                <a:lnTo>
                  <a:pt x="267" y="190"/>
                </a:lnTo>
                <a:lnTo>
                  <a:pt x="255" y="202"/>
                </a:lnTo>
                <a:lnTo>
                  <a:pt x="255" y="228"/>
                </a:lnTo>
                <a:lnTo>
                  <a:pt x="255" y="240"/>
                </a:lnTo>
                <a:lnTo>
                  <a:pt x="242" y="266"/>
                </a:lnTo>
                <a:lnTo>
                  <a:pt x="242" y="291"/>
                </a:lnTo>
                <a:lnTo>
                  <a:pt x="242" y="316"/>
                </a:lnTo>
                <a:lnTo>
                  <a:pt x="242" y="354"/>
                </a:lnTo>
                <a:lnTo>
                  <a:pt x="229" y="380"/>
                </a:lnTo>
                <a:lnTo>
                  <a:pt x="229" y="418"/>
                </a:lnTo>
                <a:lnTo>
                  <a:pt x="229" y="456"/>
                </a:lnTo>
                <a:lnTo>
                  <a:pt x="216" y="494"/>
                </a:lnTo>
                <a:lnTo>
                  <a:pt x="216" y="545"/>
                </a:lnTo>
                <a:lnTo>
                  <a:pt x="216" y="595"/>
                </a:lnTo>
                <a:lnTo>
                  <a:pt x="216" y="646"/>
                </a:lnTo>
                <a:lnTo>
                  <a:pt x="216" y="69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2" name="Freeform 35"/>
          <p:cNvSpPr/>
          <p:nvPr/>
        </p:nvSpPr>
        <p:spPr bwMode="auto">
          <a:xfrm>
            <a:off x="5867400" y="2165350"/>
            <a:ext cx="485775" cy="708025"/>
          </a:xfrm>
          <a:custGeom>
            <a:avLst/>
            <a:gdLst>
              <a:gd name="T0" fmla="*/ 0 w 763"/>
              <a:gd name="T1" fmla="*/ 2147483647 h 1115"/>
              <a:gd name="T2" fmla="*/ 2147483647 w 763"/>
              <a:gd name="T3" fmla="*/ 2147483647 h 1115"/>
              <a:gd name="T4" fmla="*/ 2147483647 w 763"/>
              <a:gd name="T5" fmla="*/ 2147483647 h 1115"/>
              <a:gd name="T6" fmla="*/ 2147483647 w 763"/>
              <a:gd name="T7" fmla="*/ 2147483647 h 1115"/>
              <a:gd name="T8" fmla="*/ 2147483647 w 763"/>
              <a:gd name="T9" fmla="*/ 2147483647 h 1115"/>
              <a:gd name="T10" fmla="*/ 2147483647 w 763"/>
              <a:gd name="T11" fmla="*/ 2147483647 h 1115"/>
              <a:gd name="T12" fmla="*/ 2147483647 w 763"/>
              <a:gd name="T13" fmla="*/ 2147483647 h 1115"/>
              <a:gd name="T14" fmla="*/ 2147483647 w 763"/>
              <a:gd name="T15" fmla="*/ 2147483647 h 1115"/>
              <a:gd name="T16" fmla="*/ 2147483647 w 763"/>
              <a:gd name="T17" fmla="*/ 2147483647 h 1115"/>
              <a:gd name="T18" fmla="*/ 2147483647 w 763"/>
              <a:gd name="T19" fmla="*/ 2147483647 h 1115"/>
              <a:gd name="T20" fmla="*/ 2147483647 w 763"/>
              <a:gd name="T21" fmla="*/ 2147483647 h 1115"/>
              <a:gd name="T22" fmla="*/ 2147483647 w 763"/>
              <a:gd name="T23" fmla="*/ 2147483647 h 1115"/>
              <a:gd name="T24" fmla="*/ 2147483647 w 763"/>
              <a:gd name="T25" fmla="*/ 2147483647 h 1115"/>
              <a:gd name="T26" fmla="*/ 2147483647 w 763"/>
              <a:gd name="T27" fmla="*/ 2147483647 h 1115"/>
              <a:gd name="T28" fmla="*/ 2147483647 w 763"/>
              <a:gd name="T29" fmla="*/ 2147483647 h 1115"/>
              <a:gd name="T30" fmla="*/ 2147483647 w 763"/>
              <a:gd name="T31" fmla="*/ 2147483647 h 1115"/>
              <a:gd name="T32" fmla="*/ 2147483647 w 763"/>
              <a:gd name="T33" fmla="*/ 2147483647 h 1115"/>
              <a:gd name="T34" fmla="*/ 2147483647 w 763"/>
              <a:gd name="T35" fmla="*/ 2147483647 h 1115"/>
              <a:gd name="T36" fmla="*/ 2147483647 w 763"/>
              <a:gd name="T37" fmla="*/ 2147483647 h 1115"/>
              <a:gd name="T38" fmla="*/ 2147483647 w 763"/>
              <a:gd name="T39" fmla="*/ 2147483647 h 1115"/>
              <a:gd name="T40" fmla="*/ 2147483647 w 763"/>
              <a:gd name="T41" fmla="*/ 2147483647 h 1115"/>
              <a:gd name="T42" fmla="*/ 2147483647 w 763"/>
              <a:gd name="T43" fmla="*/ 2147483647 h 1115"/>
              <a:gd name="T44" fmla="*/ 2147483647 w 763"/>
              <a:gd name="T45" fmla="*/ 2147483647 h 1115"/>
              <a:gd name="T46" fmla="*/ 2147483647 w 763"/>
              <a:gd name="T47" fmla="*/ 2147483647 h 1115"/>
              <a:gd name="T48" fmla="*/ 2147483647 w 763"/>
              <a:gd name="T49" fmla="*/ 2147483647 h 1115"/>
              <a:gd name="T50" fmla="*/ 2147483647 w 763"/>
              <a:gd name="T51" fmla="*/ 2147483647 h 1115"/>
              <a:gd name="T52" fmla="*/ 2147483647 w 763"/>
              <a:gd name="T53" fmla="*/ 2147483647 h 1115"/>
              <a:gd name="T54" fmla="*/ 2147483647 w 763"/>
              <a:gd name="T55" fmla="*/ 2147483647 h 1115"/>
              <a:gd name="T56" fmla="*/ 2147483647 w 763"/>
              <a:gd name="T57" fmla="*/ 2147483647 h 1115"/>
              <a:gd name="T58" fmla="*/ 2147483647 w 763"/>
              <a:gd name="T59" fmla="*/ 2147483647 h 1115"/>
              <a:gd name="T60" fmla="*/ 2147483647 w 763"/>
              <a:gd name="T61" fmla="*/ 2147483647 h 1115"/>
              <a:gd name="T62" fmla="*/ 2147483647 w 763"/>
              <a:gd name="T63" fmla="*/ 2147483647 h 1115"/>
              <a:gd name="T64" fmla="*/ 0 w 763"/>
              <a:gd name="T65" fmla="*/ 2147483647 h 111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63"/>
              <a:gd name="T100" fmla="*/ 0 h 1115"/>
              <a:gd name="T101" fmla="*/ 763 w 763"/>
              <a:gd name="T102" fmla="*/ 1115 h 111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63" h="1115">
                <a:moveTo>
                  <a:pt x="0" y="1103"/>
                </a:moveTo>
                <a:lnTo>
                  <a:pt x="0" y="1103"/>
                </a:lnTo>
                <a:lnTo>
                  <a:pt x="0" y="1090"/>
                </a:lnTo>
                <a:lnTo>
                  <a:pt x="12" y="1077"/>
                </a:lnTo>
                <a:lnTo>
                  <a:pt x="25" y="1065"/>
                </a:lnTo>
                <a:lnTo>
                  <a:pt x="38" y="1052"/>
                </a:lnTo>
                <a:lnTo>
                  <a:pt x="51" y="1027"/>
                </a:lnTo>
                <a:lnTo>
                  <a:pt x="76" y="1014"/>
                </a:lnTo>
                <a:lnTo>
                  <a:pt x="89" y="989"/>
                </a:lnTo>
                <a:lnTo>
                  <a:pt x="114" y="963"/>
                </a:lnTo>
                <a:lnTo>
                  <a:pt x="152" y="938"/>
                </a:lnTo>
                <a:lnTo>
                  <a:pt x="178" y="913"/>
                </a:lnTo>
                <a:lnTo>
                  <a:pt x="216" y="875"/>
                </a:lnTo>
                <a:lnTo>
                  <a:pt x="241" y="837"/>
                </a:lnTo>
                <a:lnTo>
                  <a:pt x="280" y="799"/>
                </a:lnTo>
                <a:lnTo>
                  <a:pt x="318" y="761"/>
                </a:lnTo>
                <a:lnTo>
                  <a:pt x="356" y="710"/>
                </a:lnTo>
                <a:lnTo>
                  <a:pt x="369" y="685"/>
                </a:lnTo>
                <a:lnTo>
                  <a:pt x="394" y="659"/>
                </a:lnTo>
                <a:lnTo>
                  <a:pt x="407" y="621"/>
                </a:lnTo>
                <a:lnTo>
                  <a:pt x="432" y="596"/>
                </a:lnTo>
                <a:lnTo>
                  <a:pt x="458" y="558"/>
                </a:lnTo>
                <a:lnTo>
                  <a:pt x="470" y="520"/>
                </a:lnTo>
                <a:lnTo>
                  <a:pt x="496" y="482"/>
                </a:lnTo>
                <a:lnTo>
                  <a:pt x="521" y="431"/>
                </a:lnTo>
                <a:lnTo>
                  <a:pt x="547" y="393"/>
                </a:lnTo>
                <a:lnTo>
                  <a:pt x="572" y="342"/>
                </a:lnTo>
                <a:lnTo>
                  <a:pt x="598" y="292"/>
                </a:lnTo>
                <a:lnTo>
                  <a:pt x="623" y="241"/>
                </a:lnTo>
                <a:lnTo>
                  <a:pt x="649" y="178"/>
                </a:lnTo>
                <a:lnTo>
                  <a:pt x="674" y="127"/>
                </a:lnTo>
                <a:lnTo>
                  <a:pt x="699" y="64"/>
                </a:lnTo>
                <a:lnTo>
                  <a:pt x="725" y="0"/>
                </a:lnTo>
                <a:lnTo>
                  <a:pt x="725" y="13"/>
                </a:lnTo>
                <a:lnTo>
                  <a:pt x="725" y="26"/>
                </a:lnTo>
                <a:lnTo>
                  <a:pt x="738" y="51"/>
                </a:lnTo>
                <a:lnTo>
                  <a:pt x="738" y="76"/>
                </a:lnTo>
                <a:lnTo>
                  <a:pt x="750" y="114"/>
                </a:lnTo>
                <a:lnTo>
                  <a:pt x="750" y="152"/>
                </a:lnTo>
                <a:lnTo>
                  <a:pt x="763" y="203"/>
                </a:lnTo>
                <a:lnTo>
                  <a:pt x="763" y="254"/>
                </a:lnTo>
                <a:lnTo>
                  <a:pt x="725" y="342"/>
                </a:lnTo>
                <a:lnTo>
                  <a:pt x="687" y="418"/>
                </a:lnTo>
                <a:lnTo>
                  <a:pt x="636" y="494"/>
                </a:lnTo>
                <a:lnTo>
                  <a:pt x="598" y="558"/>
                </a:lnTo>
                <a:lnTo>
                  <a:pt x="560" y="621"/>
                </a:lnTo>
                <a:lnTo>
                  <a:pt x="509" y="685"/>
                </a:lnTo>
                <a:lnTo>
                  <a:pt x="470" y="735"/>
                </a:lnTo>
                <a:lnTo>
                  <a:pt x="432" y="786"/>
                </a:lnTo>
                <a:lnTo>
                  <a:pt x="394" y="837"/>
                </a:lnTo>
                <a:lnTo>
                  <a:pt x="356" y="875"/>
                </a:lnTo>
                <a:lnTo>
                  <a:pt x="318" y="913"/>
                </a:lnTo>
                <a:lnTo>
                  <a:pt x="280" y="938"/>
                </a:lnTo>
                <a:lnTo>
                  <a:pt x="241" y="976"/>
                </a:lnTo>
                <a:lnTo>
                  <a:pt x="216" y="1001"/>
                </a:lnTo>
                <a:lnTo>
                  <a:pt x="178" y="1027"/>
                </a:lnTo>
                <a:lnTo>
                  <a:pt x="152" y="1052"/>
                </a:lnTo>
                <a:lnTo>
                  <a:pt x="127" y="1065"/>
                </a:lnTo>
                <a:lnTo>
                  <a:pt x="102" y="1090"/>
                </a:lnTo>
                <a:lnTo>
                  <a:pt x="76" y="1090"/>
                </a:lnTo>
                <a:lnTo>
                  <a:pt x="51" y="1103"/>
                </a:lnTo>
                <a:lnTo>
                  <a:pt x="38" y="1103"/>
                </a:lnTo>
                <a:lnTo>
                  <a:pt x="25" y="1115"/>
                </a:lnTo>
                <a:lnTo>
                  <a:pt x="12" y="1115"/>
                </a:lnTo>
                <a:lnTo>
                  <a:pt x="0" y="110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3" name="Freeform 36"/>
          <p:cNvSpPr/>
          <p:nvPr/>
        </p:nvSpPr>
        <p:spPr bwMode="auto">
          <a:xfrm>
            <a:off x="6376988" y="2454275"/>
            <a:ext cx="201612" cy="152400"/>
          </a:xfrm>
          <a:custGeom>
            <a:avLst/>
            <a:gdLst>
              <a:gd name="T0" fmla="*/ 0 w 318"/>
              <a:gd name="T1" fmla="*/ 0 h 241"/>
              <a:gd name="T2" fmla="*/ 2147483647 w 318"/>
              <a:gd name="T3" fmla="*/ 0 h 241"/>
              <a:gd name="T4" fmla="*/ 2147483647 w 318"/>
              <a:gd name="T5" fmla="*/ 0 h 241"/>
              <a:gd name="T6" fmla="*/ 2147483647 w 318"/>
              <a:gd name="T7" fmla="*/ 0 h 241"/>
              <a:gd name="T8" fmla="*/ 2147483647 w 318"/>
              <a:gd name="T9" fmla="*/ 2147483647 h 241"/>
              <a:gd name="T10" fmla="*/ 2147483647 w 318"/>
              <a:gd name="T11" fmla="*/ 2147483647 h 241"/>
              <a:gd name="T12" fmla="*/ 2147483647 w 318"/>
              <a:gd name="T13" fmla="*/ 2147483647 h 241"/>
              <a:gd name="T14" fmla="*/ 2147483647 w 318"/>
              <a:gd name="T15" fmla="*/ 2147483647 h 241"/>
              <a:gd name="T16" fmla="*/ 2147483647 w 318"/>
              <a:gd name="T17" fmla="*/ 2147483647 h 241"/>
              <a:gd name="T18" fmla="*/ 2147483647 w 318"/>
              <a:gd name="T19" fmla="*/ 2147483647 h 241"/>
              <a:gd name="T20" fmla="*/ 2147483647 w 318"/>
              <a:gd name="T21" fmla="*/ 2147483647 h 241"/>
              <a:gd name="T22" fmla="*/ 2147483647 w 318"/>
              <a:gd name="T23" fmla="*/ 2147483647 h 241"/>
              <a:gd name="T24" fmla="*/ 2147483647 w 318"/>
              <a:gd name="T25" fmla="*/ 2147483647 h 241"/>
              <a:gd name="T26" fmla="*/ 2147483647 w 318"/>
              <a:gd name="T27" fmla="*/ 2147483647 h 241"/>
              <a:gd name="T28" fmla="*/ 2147483647 w 318"/>
              <a:gd name="T29" fmla="*/ 2147483647 h 241"/>
              <a:gd name="T30" fmla="*/ 2147483647 w 318"/>
              <a:gd name="T31" fmla="*/ 2147483647 h 241"/>
              <a:gd name="T32" fmla="*/ 2147483647 w 318"/>
              <a:gd name="T33" fmla="*/ 2147483647 h 241"/>
              <a:gd name="T34" fmla="*/ 2147483647 w 318"/>
              <a:gd name="T35" fmla="*/ 2147483647 h 241"/>
              <a:gd name="T36" fmla="*/ 2147483647 w 318"/>
              <a:gd name="T37" fmla="*/ 2147483647 h 241"/>
              <a:gd name="T38" fmla="*/ 2147483647 w 318"/>
              <a:gd name="T39" fmla="*/ 2147483647 h 241"/>
              <a:gd name="T40" fmla="*/ 2147483647 w 318"/>
              <a:gd name="T41" fmla="*/ 2147483647 h 241"/>
              <a:gd name="T42" fmla="*/ 2147483647 w 318"/>
              <a:gd name="T43" fmla="*/ 2147483647 h 241"/>
              <a:gd name="T44" fmla="*/ 2147483647 w 318"/>
              <a:gd name="T45" fmla="*/ 2147483647 h 241"/>
              <a:gd name="T46" fmla="*/ 2147483647 w 318"/>
              <a:gd name="T47" fmla="*/ 2147483647 h 241"/>
              <a:gd name="T48" fmla="*/ 2147483647 w 318"/>
              <a:gd name="T49" fmla="*/ 2147483647 h 241"/>
              <a:gd name="T50" fmla="*/ 2147483647 w 318"/>
              <a:gd name="T51" fmla="*/ 2147483647 h 241"/>
              <a:gd name="T52" fmla="*/ 2147483647 w 318"/>
              <a:gd name="T53" fmla="*/ 2147483647 h 241"/>
              <a:gd name="T54" fmla="*/ 2147483647 w 318"/>
              <a:gd name="T55" fmla="*/ 2147483647 h 241"/>
              <a:gd name="T56" fmla="*/ 0 w 318"/>
              <a:gd name="T57" fmla="*/ 0 h 241"/>
              <a:gd name="T58" fmla="*/ 0 w 318"/>
              <a:gd name="T59" fmla="*/ 0 h 24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18"/>
              <a:gd name="T91" fmla="*/ 0 h 241"/>
              <a:gd name="T92" fmla="*/ 318 w 318"/>
              <a:gd name="T93" fmla="*/ 241 h 24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18" h="241">
                <a:moveTo>
                  <a:pt x="0" y="0"/>
                </a:moveTo>
                <a:lnTo>
                  <a:pt x="38" y="0"/>
                </a:lnTo>
                <a:lnTo>
                  <a:pt x="64" y="0"/>
                </a:lnTo>
                <a:lnTo>
                  <a:pt x="102" y="0"/>
                </a:lnTo>
                <a:lnTo>
                  <a:pt x="127" y="13"/>
                </a:lnTo>
                <a:lnTo>
                  <a:pt x="153" y="13"/>
                </a:lnTo>
                <a:lnTo>
                  <a:pt x="178" y="13"/>
                </a:lnTo>
                <a:lnTo>
                  <a:pt x="191" y="13"/>
                </a:lnTo>
                <a:lnTo>
                  <a:pt x="217" y="26"/>
                </a:lnTo>
                <a:lnTo>
                  <a:pt x="242" y="38"/>
                </a:lnTo>
                <a:lnTo>
                  <a:pt x="267" y="64"/>
                </a:lnTo>
                <a:lnTo>
                  <a:pt x="280" y="89"/>
                </a:lnTo>
                <a:lnTo>
                  <a:pt x="306" y="115"/>
                </a:lnTo>
                <a:lnTo>
                  <a:pt x="306" y="140"/>
                </a:lnTo>
                <a:lnTo>
                  <a:pt x="318" y="178"/>
                </a:lnTo>
                <a:lnTo>
                  <a:pt x="318" y="191"/>
                </a:lnTo>
                <a:lnTo>
                  <a:pt x="318" y="203"/>
                </a:lnTo>
                <a:lnTo>
                  <a:pt x="306" y="216"/>
                </a:lnTo>
                <a:lnTo>
                  <a:pt x="293" y="229"/>
                </a:lnTo>
                <a:lnTo>
                  <a:pt x="280" y="241"/>
                </a:lnTo>
                <a:lnTo>
                  <a:pt x="267" y="241"/>
                </a:lnTo>
                <a:lnTo>
                  <a:pt x="255" y="241"/>
                </a:lnTo>
                <a:lnTo>
                  <a:pt x="242" y="229"/>
                </a:lnTo>
                <a:lnTo>
                  <a:pt x="217" y="203"/>
                </a:lnTo>
                <a:lnTo>
                  <a:pt x="178" y="178"/>
                </a:lnTo>
                <a:lnTo>
                  <a:pt x="153" y="153"/>
                </a:lnTo>
                <a:lnTo>
                  <a:pt x="102" y="102"/>
                </a:lnTo>
                <a:lnTo>
                  <a:pt x="51" y="51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676399" y="1947862"/>
            <a:ext cx="30559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玻璃</a:t>
            </a:r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框</a:t>
            </a:r>
            <a:endParaRPr lang="zh-CN" altLang="en-US" sz="6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917825" y="1189038"/>
            <a:ext cx="22320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kuàng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1470026" y="3661126"/>
            <a:ext cx="23399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400" b="1" dirty="0">
                <a:latin typeface="+mj-ea"/>
              </a:rPr>
              <a:t>左右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1470026" y="4494563"/>
            <a:ext cx="3497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组词：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</a:rPr>
              <a:t>镜框   条条框框</a:t>
            </a:r>
            <a:endParaRPr lang="zh-CN" altLang="en-US" sz="24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1470026" y="4908901"/>
            <a:ext cx="4519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400" b="1">
                <a:latin typeface="宋体" panose="02010600030101010101" pitchFamily="2" charset="-122"/>
              </a:rPr>
              <a:t>我把照片放到玻璃框里。 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1470026" y="4080226"/>
            <a:ext cx="2905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400" b="1">
                <a:latin typeface="宋体" panose="02010600030101010101" pitchFamily="2" charset="-122"/>
              </a:rPr>
              <a:t>K 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400" b="1">
                <a:latin typeface="宋体" panose="02010600030101010101" pitchFamily="2" charset="-122"/>
              </a:rPr>
              <a:t>木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pic>
        <p:nvPicPr>
          <p:cNvPr id="22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09303" y="5816677"/>
            <a:ext cx="901700" cy="5127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7"/>
          <p:cNvGraphicFramePr>
            <a:graphicFrameLocks noGrp="1"/>
          </p:cNvGraphicFramePr>
          <p:nvPr/>
        </p:nvGraphicFramePr>
        <p:xfrm>
          <a:off x="5478463" y="133985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4014788" y="1649413"/>
            <a:ext cx="31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/>
          </a:p>
        </p:txBody>
      </p:sp>
      <p:sp>
        <p:nvSpPr>
          <p:cNvPr id="4" name="Freeform 40"/>
          <p:cNvSpPr/>
          <p:nvPr/>
        </p:nvSpPr>
        <p:spPr bwMode="auto">
          <a:xfrm>
            <a:off x="6203950" y="1778000"/>
            <a:ext cx="1066800" cy="201613"/>
          </a:xfrm>
          <a:custGeom>
            <a:avLst/>
            <a:gdLst>
              <a:gd name="T0" fmla="*/ 2147483647 w 1679"/>
              <a:gd name="T1" fmla="*/ 2147483647 h 317"/>
              <a:gd name="T2" fmla="*/ 2147483647 w 1679"/>
              <a:gd name="T3" fmla="*/ 2147483647 h 317"/>
              <a:gd name="T4" fmla="*/ 2147483647 w 1679"/>
              <a:gd name="T5" fmla="*/ 2147483647 h 317"/>
              <a:gd name="T6" fmla="*/ 2147483647 w 1679"/>
              <a:gd name="T7" fmla="*/ 2147483647 h 317"/>
              <a:gd name="T8" fmla="*/ 2147483647 w 1679"/>
              <a:gd name="T9" fmla="*/ 2147483647 h 317"/>
              <a:gd name="T10" fmla="*/ 2147483647 w 1679"/>
              <a:gd name="T11" fmla="*/ 2147483647 h 317"/>
              <a:gd name="T12" fmla="*/ 2147483647 w 1679"/>
              <a:gd name="T13" fmla="*/ 2147483647 h 317"/>
              <a:gd name="T14" fmla="*/ 2147483647 w 1679"/>
              <a:gd name="T15" fmla="*/ 0 h 317"/>
              <a:gd name="T16" fmla="*/ 2147483647 w 1679"/>
              <a:gd name="T17" fmla="*/ 0 h 317"/>
              <a:gd name="T18" fmla="*/ 2147483647 w 1679"/>
              <a:gd name="T19" fmla="*/ 0 h 317"/>
              <a:gd name="T20" fmla="*/ 2147483647 w 1679"/>
              <a:gd name="T21" fmla="*/ 2147483647 h 317"/>
              <a:gd name="T22" fmla="*/ 2147483647 w 1679"/>
              <a:gd name="T23" fmla="*/ 2147483647 h 317"/>
              <a:gd name="T24" fmla="*/ 2147483647 w 1679"/>
              <a:gd name="T25" fmla="*/ 2147483647 h 317"/>
              <a:gd name="T26" fmla="*/ 2147483647 w 1679"/>
              <a:gd name="T27" fmla="*/ 2147483647 h 317"/>
              <a:gd name="T28" fmla="*/ 2147483647 w 1679"/>
              <a:gd name="T29" fmla="*/ 2147483647 h 317"/>
              <a:gd name="T30" fmla="*/ 2147483647 w 1679"/>
              <a:gd name="T31" fmla="*/ 2147483647 h 317"/>
              <a:gd name="T32" fmla="*/ 2147483647 w 1679"/>
              <a:gd name="T33" fmla="*/ 2147483647 h 317"/>
              <a:gd name="T34" fmla="*/ 2147483647 w 1679"/>
              <a:gd name="T35" fmla="*/ 2147483647 h 317"/>
              <a:gd name="T36" fmla="*/ 2147483647 w 1679"/>
              <a:gd name="T37" fmla="*/ 2147483647 h 317"/>
              <a:gd name="T38" fmla="*/ 2147483647 w 1679"/>
              <a:gd name="T39" fmla="*/ 2147483647 h 317"/>
              <a:gd name="T40" fmla="*/ 2147483647 w 1679"/>
              <a:gd name="T41" fmla="*/ 2147483647 h 317"/>
              <a:gd name="T42" fmla="*/ 2147483647 w 1679"/>
              <a:gd name="T43" fmla="*/ 2147483647 h 317"/>
              <a:gd name="T44" fmla="*/ 2147483647 w 1679"/>
              <a:gd name="T45" fmla="*/ 2147483647 h 317"/>
              <a:gd name="T46" fmla="*/ 2147483647 w 1679"/>
              <a:gd name="T47" fmla="*/ 2147483647 h 317"/>
              <a:gd name="T48" fmla="*/ 2147483647 w 1679"/>
              <a:gd name="T49" fmla="*/ 2147483647 h 317"/>
              <a:gd name="T50" fmla="*/ 2147483647 w 1679"/>
              <a:gd name="T51" fmla="*/ 2147483647 h 317"/>
              <a:gd name="T52" fmla="*/ 0 w 1679"/>
              <a:gd name="T53" fmla="*/ 2147483647 h 317"/>
              <a:gd name="T54" fmla="*/ 2147483647 w 1679"/>
              <a:gd name="T55" fmla="*/ 2147483647 h 317"/>
              <a:gd name="T56" fmla="*/ 2147483647 w 1679"/>
              <a:gd name="T57" fmla="*/ 2147483647 h 317"/>
              <a:gd name="T58" fmla="*/ 2147483647 w 1679"/>
              <a:gd name="T59" fmla="*/ 2147483647 h 317"/>
              <a:gd name="T60" fmla="*/ 2147483647 w 1679"/>
              <a:gd name="T61" fmla="*/ 2147483647 h 317"/>
              <a:gd name="T62" fmla="*/ 2147483647 w 1679"/>
              <a:gd name="T63" fmla="*/ 2147483647 h 31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679"/>
              <a:gd name="T97" fmla="*/ 0 h 317"/>
              <a:gd name="T98" fmla="*/ 1679 w 1679"/>
              <a:gd name="T99" fmla="*/ 317 h 31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679" h="317">
                <a:moveTo>
                  <a:pt x="840" y="101"/>
                </a:moveTo>
                <a:lnTo>
                  <a:pt x="903" y="89"/>
                </a:lnTo>
                <a:lnTo>
                  <a:pt x="954" y="76"/>
                </a:lnTo>
                <a:lnTo>
                  <a:pt x="1018" y="63"/>
                </a:lnTo>
                <a:lnTo>
                  <a:pt x="1069" y="63"/>
                </a:lnTo>
                <a:lnTo>
                  <a:pt x="1120" y="51"/>
                </a:lnTo>
                <a:lnTo>
                  <a:pt x="1171" y="38"/>
                </a:lnTo>
                <a:lnTo>
                  <a:pt x="1209" y="38"/>
                </a:lnTo>
                <a:lnTo>
                  <a:pt x="1260" y="25"/>
                </a:lnTo>
                <a:lnTo>
                  <a:pt x="1298" y="25"/>
                </a:lnTo>
                <a:lnTo>
                  <a:pt x="1323" y="25"/>
                </a:lnTo>
                <a:lnTo>
                  <a:pt x="1361" y="13"/>
                </a:lnTo>
                <a:lnTo>
                  <a:pt x="1387" y="13"/>
                </a:lnTo>
                <a:lnTo>
                  <a:pt x="1412" y="13"/>
                </a:lnTo>
                <a:lnTo>
                  <a:pt x="1438" y="13"/>
                </a:lnTo>
                <a:lnTo>
                  <a:pt x="1463" y="0"/>
                </a:lnTo>
                <a:lnTo>
                  <a:pt x="1476" y="0"/>
                </a:lnTo>
                <a:lnTo>
                  <a:pt x="1501" y="0"/>
                </a:lnTo>
                <a:lnTo>
                  <a:pt x="1527" y="0"/>
                </a:lnTo>
                <a:lnTo>
                  <a:pt x="1552" y="0"/>
                </a:lnTo>
                <a:lnTo>
                  <a:pt x="1565" y="13"/>
                </a:lnTo>
                <a:lnTo>
                  <a:pt x="1603" y="13"/>
                </a:lnTo>
                <a:lnTo>
                  <a:pt x="1629" y="13"/>
                </a:lnTo>
                <a:lnTo>
                  <a:pt x="1654" y="25"/>
                </a:lnTo>
                <a:lnTo>
                  <a:pt x="1667" y="38"/>
                </a:lnTo>
                <a:lnTo>
                  <a:pt x="1679" y="63"/>
                </a:lnTo>
                <a:lnTo>
                  <a:pt x="1679" y="89"/>
                </a:lnTo>
                <a:lnTo>
                  <a:pt x="1667" y="101"/>
                </a:lnTo>
                <a:lnTo>
                  <a:pt x="1654" y="114"/>
                </a:lnTo>
                <a:lnTo>
                  <a:pt x="1641" y="127"/>
                </a:lnTo>
                <a:lnTo>
                  <a:pt x="1603" y="127"/>
                </a:lnTo>
                <a:lnTo>
                  <a:pt x="1565" y="139"/>
                </a:lnTo>
                <a:lnTo>
                  <a:pt x="1539" y="152"/>
                </a:lnTo>
                <a:lnTo>
                  <a:pt x="1514" y="152"/>
                </a:lnTo>
                <a:lnTo>
                  <a:pt x="1489" y="165"/>
                </a:lnTo>
                <a:lnTo>
                  <a:pt x="1463" y="165"/>
                </a:lnTo>
                <a:lnTo>
                  <a:pt x="1425" y="165"/>
                </a:lnTo>
                <a:lnTo>
                  <a:pt x="1400" y="177"/>
                </a:lnTo>
                <a:lnTo>
                  <a:pt x="1361" y="177"/>
                </a:lnTo>
                <a:lnTo>
                  <a:pt x="1310" y="190"/>
                </a:lnTo>
                <a:lnTo>
                  <a:pt x="1260" y="203"/>
                </a:lnTo>
                <a:lnTo>
                  <a:pt x="1196" y="203"/>
                </a:lnTo>
                <a:lnTo>
                  <a:pt x="1132" y="215"/>
                </a:lnTo>
                <a:lnTo>
                  <a:pt x="1069" y="215"/>
                </a:lnTo>
                <a:lnTo>
                  <a:pt x="992" y="228"/>
                </a:lnTo>
                <a:lnTo>
                  <a:pt x="903" y="241"/>
                </a:lnTo>
                <a:lnTo>
                  <a:pt x="814" y="241"/>
                </a:lnTo>
                <a:lnTo>
                  <a:pt x="725" y="254"/>
                </a:lnTo>
                <a:lnTo>
                  <a:pt x="611" y="266"/>
                </a:lnTo>
                <a:lnTo>
                  <a:pt x="509" y="279"/>
                </a:lnTo>
                <a:lnTo>
                  <a:pt x="394" y="279"/>
                </a:lnTo>
                <a:lnTo>
                  <a:pt x="267" y="292"/>
                </a:lnTo>
                <a:lnTo>
                  <a:pt x="140" y="304"/>
                </a:lnTo>
                <a:lnTo>
                  <a:pt x="0" y="317"/>
                </a:lnTo>
                <a:lnTo>
                  <a:pt x="0" y="190"/>
                </a:lnTo>
                <a:lnTo>
                  <a:pt x="89" y="190"/>
                </a:lnTo>
                <a:lnTo>
                  <a:pt x="178" y="177"/>
                </a:lnTo>
                <a:lnTo>
                  <a:pt x="267" y="177"/>
                </a:lnTo>
                <a:lnTo>
                  <a:pt x="369" y="165"/>
                </a:lnTo>
                <a:lnTo>
                  <a:pt x="483" y="152"/>
                </a:lnTo>
                <a:lnTo>
                  <a:pt x="598" y="139"/>
                </a:lnTo>
                <a:lnTo>
                  <a:pt x="713" y="114"/>
                </a:lnTo>
                <a:lnTo>
                  <a:pt x="840" y="10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5" name="Freeform 41"/>
          <p:cNvSpPr/>
          <p:nvPr/>
        </p:nvSpPr>
        <p:spPr bwMode="auto">
          <a:xfrm>
            <a:off x="6389688" y="2124075"/>
            <a:ext cx="177800" cy="603250"/>
          </a:xfrm>
          <a:custGeom>
            <a:avLst/>
            <a:gdLst>
              <a:gd name="T0" fmla="*/ 2147483647 w 280"/>
              <a:gd name="T1" fmla="*/ 2147483647 h 950"/>
              <a:gd name="T2" fmla="*/ 2147483647 w 280"/>
              <a:gd name="T3" fmla="*/ 2147483647 h 950"/>
              <a:gd name="T4" fmla="*/ 2147483647 w 280"/>
              <a:gd name="T5" fmla="*/ 2147483647 h 950"/>
              <a:gd name="T6" fmla="*/ 2147483647 w 280"/>
              <a:gd name="T7" fmla="*/ 2147483647 h 950"/>
              <a:gd name="T8" fmla="*/ 2147483647 w 280"/>
              <a:gd name="T9" fmla="*/ 2147483647 h 950"/>
              <a:gd name="T10" fmla="*/ 2147483647 w 280"/>
              <a:gd name="T11" fmla="*/ 2147483647 h 950"/>
              <a:gd name="T12" fmla="*/ 2147483647 w 280"/>
              <a:gd name="T13" fmla="*/ 2147483647 h 950"/>
              <a:gd name="T14" fmla="*/ 2147483647 w 280"/>
              <a:gd name="T15" fmla="*/ 2147483647 h 950"/>
              <a:gd name="T16" fmla="*/ 2147483647 w 280"/>
              <a:gd name="T17" fmla="*/ 2147483647 h 950"/>
              <a:gd name="T18" fmla="*/ 2147483647 w 280"/>
              <a:gd name="T19" fmla="*/ 2147483647 h 950"/>
              <a:gd name="T20" fmla="*/ 2147483647 w 280"/>
              <a:gd name="T21" fmla="*/ 2147483647 h 950"/>
              <a:gd name="T22" fmla="*/ 2147483647 w 280"/>
              <a:gd name="T23" fmla="*/ 2147483647 h 950"/>
              <a:gd name="T24" fmla="*/ 2147483647 w 280"/>
              <a:gd name="T25" fmla="*/ 2147483647 h 950"/>
              <a:gd name="T26" fmla="*/ 2147483647 w 280"/>
              <a:gd name="T27" fmla="*/ 2147483647 h 950"/>
              <a:gd name="T28" fmla="*/ 2147483647 w 280"/>
              <a:gd name="T29" fmla="*/ 2147483647 h 950"/>
              <a:gd name="T30" fmla="*/ 0 w 280"/>
              <a:gd name="T31" fmla="*/ 2147483647 h 950"/>
              <a:gd name="T32" fmla="*/ 0 w 280"/>
              <a:gd name="T33" fmla="*/ 2147483647 h 950"/>
              <a:gd name="T34" fmla="*/ 2147483647 w 280"/>
              <a:gd name="T35" fmla="*/ 0 h 950"/>
              <a:gd name="T36" fmla="*/ 2147483647 w 280"/>
              <a:gd name="T37" fmla="*/ 0 h 950"/>
              <a:gd name="T38" fmla="*/ 2147483647 w 280"/>
              <a:gd name="T39" fmla="*/ 2147483647 h 950"/>
              <a:gd name="T40" fmla="*/ 2147483647 w 280"/>
              <a:gd name="T41" fmla="*/ 2147483647 h 950"/>
              <a:gd name="T42" fmla="*/ 2147483647 w 280"/>
              <a:gd name="T43" fmla="*/ 2147483647 h 950"/>
              <a:gd name="T44" fmla="*/ 2147483647 w 280"/>
              <a:gd name="T45" fmla="*/ 2147483647 h 950"/>
              <a:gd name="T46" fmla="*/ 2147483647 w 280"/>
              <a:gd name="T47" fmla="*/ 2147483647 h 950"/>
              <a:gd name="T48" fmla="*/ 2147483647 w 280"/>
              <a:gd name="T49" fmla="*/ 2147483647 h 950"/>
              <a:gd name="T50" fmla="*/ 2147483647 w 280"/>
              <a:gd name="T51" fmla="*/ 2147483647 h 950"/>
              <a:gd name="T52" fmla="*/ 2147483647 w 280"/>
              <a:gd name="T53" fmla="*/ 2147483647 h 950"/>
              <a:gd name="T54" fmla="*/ 2147483647 w 280"/>
              <a:gd name="T55" fmla="*/ 2147483647 h 950"/>
              <a:gd name="T56" fmla="*/ 2147483647 w 280"/>
              <a:gd name="T57" fmla="*/ 2147483647 h 950"/>
              <a:gd name="T58" fmla="*/ 2147483647 w 280"/>
              <a:gd name="T59" fmla="*/ 2147483647 h 950"/>
              <a:gd name="T60" fmla="*/ 2147483647 w 280"/>
              <a:gd name="T61" fmla="*/ 2147483647 h 950"/>
              <a:gd name="T62" fmla="*/ 2147483647 w 280"/>
              <a:gd name="T63" fmla="*/ 2147483647 h 9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80"/>
              <a:gd name="T97" fmla="*/ 0 h 950"/>
              <a:gd name="T98" fmla="*/ 280 w 280"/>
              <a:gd name="T99" fmla="*/ 950 h 95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80" h="950">
                <a:moveTo>
                  <a:pt x="267" y="938"/>
                </a:moveTo>
                <a:lnTo>
                  <a:pt x="254" y="950"/>
                </a:lnTo>
                <a:lnTo>
                  <a:pt x="241" y="950"/>
                </a:lnTo>
                <a:lnTo>
                  <a:pt x="229" y="950"/>
                </a:lnTo>
                <a:lnTo>
                  <a:pt x="216" y="950"/>
                </a:lnTo>
                <a:lnTo>
                  <a:pt x="216" y="938"/>
                </a:lnTo>
                <a:lnTo>
                  <a:pt x="203" y="925"/>
                </a:lnTo>
                <a:lnTo>
                  <a:pt x="203" y="912"/>
                </a:lnTo>
                <a:lnTo>
                  <a:pt x="203" y="900"/>
                </a:lnTo>
                <a:lnTo>
                  <a:pt x="190" y="874"/>
                </a:lnTo>
                <a:lnTo>
                  <a:pt x="190" y="849"/>
                </a:lnTo>
                <a:lnTo>
                  <a:pt x="178" y="824"/>
                </a:lnTo>
                <a:lnTo>
                  <a:pt x="165" y="786"/>
                </a:lnTo>
                <a:lnTo>
                  <a:pt x="165" y="735"/>
                </a:lnTo>
                <a:lnTo>
                  <a:pt x="152" y="684"/>
                </a:lnTo>
                <a:lnTo>
                  <a:pt x="140" y="634"/>
                </a:lnTo>
                <a:lnTo>
                  <a:pt x="140" y="557"/>
                </a:lnTo>
                <a:lnTo>
                  <a:pt x="127" y="494"/>
                </a:lnTo>
                <a:lnTo>
                  <a:pt x="114" y="418"/>
                </a:lnTo>
                <a:lnTo>
                  <a:pt x="101" y="355"/>
                </a:lnTo>
                <a:lnTo>
                  <a:pt x="89" y="291"/>
                </a:lnTo>
                <a:lnTo>
                  <a:pt x="76" y="241"/>
                </a:lnTo>
                <a:lnTo>
                  <a:pt x="76" y="203"/>
                </a:lnTo>
                <a:lnTo>
                  <a:pt x="63" y="152"/>
                </a:lnTo>
                <a:lnTo>
                  <a:pt x="51" y="127"/>
                </a:lnTo>
                <a:lnTo>
                  <a:pt x="38" y="101"/>
                </a:lnTo>
                <a:lnTo>
                  <a:pt x="25" y="76"/>
                </a:lnTo>
                <a:lnTo>
                  <a:pt x="12" y="63"/>
                </a:lnTo>
                <a:lnTo>
                  <a:pt x="12" y="51"/>
                </a:lnTo>
                <a:lnTo>
                  <a:pt x="0" y="38"/>
                </a:lnTo>
                <a:lnTo>
                  <a:pt x="0" y="25"/>
                </a:lnTo>
                <a:lnTo>
                  <a:pt x="0" y="13"/>
                </a:lnTo>
                <a:lnTo>
                  <a:pt x="12" y="0"/>
                </a:lnTo>
                <a:lnTo>
                  <a:pt x="25" y="0"/>
                </a:lnTo>
                <a:lnTo>
                  <a:pt x="38" y="0"/>
                </a:lnTo>
                <a:lnTo>
                  <a:pt x="63" y="13"/>
                </a:lnTo>
                <a:lnTo>
                  <a:pt x="76" y="13"/>
                </a:lnTo>
                <a:lnTo>
                  <a:pt x="101" y="25"/>
                </a:lnTo>
                <a:lnTo>
                  <a:pt x="140" y="25"/>
                </a:lnTo>
                <a:lnTo>
                  <a:pt x="165" y="38"/>
                </a:lnTo>
                <a:lnTo>
                  <a:pt x="203" y="51"/>
                </a:lnTo>
                <a:lnTo>
                  <a:pt x="203" y="89"/>
                </a:lnTo>
                <a:lnTo>
                  <a:pt x="203" y="139"/>
                </a:lnTo>
                <a:lnTo>
                  <a:pt x="203" y="190"/>
                </a:lnTo>
                <a:lnTo>
                  <a:pt x="216" y="266"/>
                </a:lnTo>
                <a:lnTo>
                  <a:pt x="216" y="291"/>
                </a:lnTo>
                <a:lnTo>
                  <a:pt x="229" y="329"/>
                </a:lnTo>
                <a:lnTo>
                  <a:pt x="229" y="380"/>
                </a:lnTo>
                <a:lnTo>
                  <a:pt x="229" y="418"/>
                </a:lnTo>
                <a:lnTo>
                  <a:pt x="241" y="469"/>
                </a:lnTo>
                <a:lnTo>
                  <a:pt x="241" y="532"/>
                </a:lnTo>
                <a:lnTo>
                  <a:pt x="254" y="583"/>
                </a:lnTo>
                <a:lnTo>
                  <a:pt x="267" y="646"/>
                </a:lnTo>
                <a:lnTo>
                  <a:pt x="267" y="710"/>
                </a:lnTo>
                <a:lnTo>
                  <a:pt x="280" y="760"/>
                </a:lnTo>
                <a:lnTo>
                  <a:pt x="280" y="811"/>
                </a:lnTo>
                <a:lnTo>
                  <a:pt x="280" y="849"/>
                </a:lnTo>
                <a:lnTo>
                  <a:pt x="280" y="887"/>
                </a:lnTo>
                <a:lnTo>
                  <a:pt x="280" y="912"/>
                </a:lnTo>
                <a:lnTo>
                  <a:pt x="280" y="925"/>
                </a:lnTo>
                <a:lnTo>
                  <a:pt x="267" y="93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6" name="Freeform 42"/>
          <p:cNvSpPr/>
          <p:nvPr/>
        </p:nvSpPr>
        <p:spPr bwMode="auto">
          <a:xfrm>
            <a:off x="6454775" y="2060575"/>
            <a:ext cx="879475" cy="674688"/>
          </a:xfrm>
          <a:custGeom>
            <a:avLst/>
            <a:gdLst>
              <a:gd name="T0" fmla="*/ 2147483647 w 1387"/>
              <a:gd name="T1" fmla="*/ 2147483647 h 1064"/>
              <a:gd name="T2" fmla="*/ 2147483647 w 1387"/>
              <a:gd name="T3" fmla="*/ 2147483647 h 1064"/>
              <a:gd name="T4" fmla="*/ 2147483647 w 1387"/>
              <a:gd name="T5" fmla="*/ 2147483647 h 1064"/>
              <a:gd name="T6" fmla="*/ 2147483647 w 1387"/>
              <a:gd name="T7" fmla="*/ 2147483647 h 1064"/>
              <a:gd name="T8" fmla="*/ 2147483647 w 1387"/>
              <a:gd name="T9" fmla="*/ 2147483647 h 1064"/>
              <a:gd name="T10" fmla="*/ 2147483647 w 1387"/>
              <a:gd name="T11" fmla="*/ 2147483647 h 1064"/>
              <a:gd name="T12" fmla="*/ 2147483647 w 1387"/>
              <a:gd name="T13" fmla="*/ 2147483647 h 1064"/>
              <a:gd name="T14" fmla="*/ 2147483647 w 1387"/>
              <a:gd name="T15" fmla="*/ 2147483647 h 1064"/>
              <a:gd name="T16" fmla="*/ 2147483647 w 1387"/>
              <a:gd name="T17" fmla="*/ 2147483647 h 1064"/>
              <a:gd name="T18" fmla="*/ 2147483647 w 1387"/>
              <a:gd name="T19" fmla="*/ 2147483647 h 1064"/>
              <a:gd name="T20" fmla="*/ 2147483647 w 1387"/>
              <a:gd name="T21" fmla="*/ 2147483647 h 1064"/>
              <a:gd name="T22" fmla="*/ 2147483647 w 1387"/>
              <a:gd name="T23" fmla="*/ 2147483647 h 1064"/>
              <a:gd name="T24" fmla="*/ 2147483647 w 1387"/>
              <a:gd name="T25" fmla="*/ 2147483647 h 1064"/>
              <a:gd name="T26" fmla="*/ 2147483647 w 1387"/>
              <a:gd name="T27" fmla="*/ 2147483647 h 1064"/>
              <a:gd name="T28" fmla="*/ 2147483647 w 1387"/>
              <a:gd name="T29" fmla="*/ 2147483647 h 1064"/>
              <a:gd name="T30" fmla="*/ 2147483647 w 1387"/>
              <a:gd name="T31" fmla="*/ 2147483647 h 1064"/>
              <a:gd name="T32" fmla="*/ 2147483647 w 1387"/>
              <a:gd name="T33" fmla="*/ 2147483647 h 1064"/>
              <a:gd name="T34" fmla="*/ 0 w 1387"/>
              <a:gd name="T35" fmla="*/ 2147483647 h 1064"/>
              <a:gd name="T36" fmla="*/ 2147483647 w 1387"/>
              <a:gd name="T37" fmla="*/ 2147483647 h 1064"/>
              <a:gd name="T38" fmla="*/ 2147483647 w 1387"/>
              <a:gd name="T39" fmla="*/ 2147483647 h 1064"/>
              <a:gd name="T40" fmla="*/ 2147483647 w 1387"/>
              <a:gd name="T41" fmla="*/ 2147483647 h 1064"/>
              <a:gd name="T42" fmla="*/ 2147483647 w 1387"/>
              <a:gd name="T43" fmla="*/ 2147483647 h 1064"/>
              <a:gd name="T44" fmla="*/ 2147483647 w 1387"/>
              <a:gd name="T45" fmla="*/ 2147483647 h 1064"/>
              <a:gd name="T46" fmla="*/ 2147483647 w 1387"/>
              <a:gd name="T47" fmla="*/ 2147483647 h 1064"/>
              <a:gd name="T48" fmla="*/ 2147483647 w 1387"/>
              <a:gd name="T49" fmla="*/ 2147483647 h 1064"/>
              <a:gd name="T50" fmla="*/ 2147483647 w 1387"/>
              <a:gd name="T51" fmla="*/ 2147483647 h 1064"/>
              <a:gd name="T52" fmla="*/ 2147483647 w 1387"/>
              <a:gd name="T53" fmla="*/ 2147483647 h 1064"/>
              <a:gd name="T54" fmla="*/ 2147483647 w 1387"/>
              <a:gd name="T55" fmla="*/ 2147483647 h 1064"/>
              <a:gd name="T56" fmla="*/ 2147483647 w 1387"/>
              <a:gd name="T57" fmla="*/ 0 h 1064"/>
              <a:gd name="T58" fmla="*/ 2147483647 w 1387"/>
              <a:gd name="T59" fmla="*/ 0 h 1064"/>
              <a:gd name="T60" fmla="*/ 2147483647 w 1387"/>
              <a:gd name="T61" fmla="*/ 2147483647 h 1064"/>
              <a:gd name="T62" fmla="*/ 2147483647 w 1387"/>
              <a:gd name="T63" fmla="*/ 2147483647 h 1064"/>
              <a:gd name="T64" fmla="*/ 2147483647 w 1387"/>
              <a:gd name="T65" fmla="*/ 2147483647 h 1064"/>
              <a:gd name="T66" fmla="*/ 2147483647 w 1387"/>
              <a:gd name="T67" fmla="*/ 2147483647 h 1064"/>
              <a:gd name="T68" fmla="*/ 2147483647 w 1387"/>
              <a:gd name="T69" fmla="*/ 2147483647 h 1064"/>
              <a:gd name="T70" fmla="*/ 2147483647 w 1387"/>
              <a:gd name="T71" fmla="*/ 2147483647 h 1064"/>
              <a:gd name="T72" fmla="*/ 2147483647 w 1387"/>
              <a:gd name="T73" fmla="*/ 2147483647 h 1064"/>
              <a:gd name="T74" fmla="*/ 2147483647 w 1387"/>
              <a:gd name="T75" fmla="*/ 2147483647 h 1064"/>
              <a:gd name="T76" fmla="*/ 2147483647 w 1387"/>
              <a:gd name="T77" fmla="*/ 2147483647 h 1064"/>
              <a:gd name="T78" fmla="*/ 2147483647 w 1387"/>
              <a:gd name="T79" fmla="*/ 2147483647 h 1064"/>
              <a:gd name="T80" fmla="*/ 2147483647 w 1387"/>
              <a:gd name="T81" fmla="*/ 2147483647 h 1064"/>
              <a:gd name="T82" fmla="*/ 2147483647 w 1387"/>
              <a:gd name="T83" fmla="*/ 2147483647 h 1064"/>
              <a:gd name="T84" fmla="*/ 2147483647 w 1387"/>
              <a:gd name="T85" fmla="*/ 2147483647 h 1064"/>
              <a:gd name="T86" fmla="*/ 2147483647 w 1387"/>
              <a:gd name="T87" fmla="*/ 2147483647 h 1064"/>
              <a:gd name="T88" fmla="*/ 2147483647 w 1387"/>
              <a:gd name="T89" fmla="*/ 2147483647 h 1064"/>
              <a:gd name="T90" fmla="*/ 2147483647 w 1387"/>
              <a:gd name="T91" fmla="*/ 2147483647 h 1064"/>
              <a:gd name="T92" fmla="*/ 2147483647 w 1387"/>
              <a:gd name="T93" fmla="*/ 2147483647 h 1064"/>
              <a:gd name="T94" fmla="*/ 2147483647 w 1387"/>
              <a:gd name="T95" fmla="*/ 2147483647 h 1064"/>
              <a:gd name="T96" fmla="*/ 2147483647 w 1387"/>
              <a:gd name="T97" fmla="*/ 2147483647 h 106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87"/>
              <a:gd name="T148" fmla="*/ 0 h 1064"/>
              <a:gd name="T149" fmla="*/ 1387 w 1387"/>
              <a:gd name="T150" fmla="*/ 1064 h 106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87" h="1064">
                <a:moveTo>
                  <a:pt x="980" y="975"/>
                </a:moveTo>
                <a:lnTo>
                  <a:pt x="980" y="975"/>
                </a:lnTo>
                <a:lnTo>
                  <a:pt x="980" y="963"/>
                </a:lnTo>
                <a:lnTo>
                  <a:pt x="980" y="950"/>
                </a:lnTo>
                <a:lnTo>
                  <a:pt x="980" y="937"/>
                </a:lnTo>
                <a:lnTo>
                  <a:pt x="980" y="925"/>
                </a:lnTo>
                <a:lnTo>
                  <a:pt x="993" y="899"/>
                </a:lnTo>
                <a:lnTo>
                  <a:pt x="993" y="887"/>
                </a:lnTo>
                <a:lnTo>
                  <a:pt x="993" y="861"/>
                </a:lnTo>
                <a:lnTo>
                  <a:pt x="1006" y="836"/>
                </a:lnTo>
                <a:lnTo>
                  <a:pt x="1006" y="798"/>
                </a:lnTo>
                <a:lnTo>
                  <a:pt x="1006" y="773"/>
                </a:lnTo>
                <a:lnTo>
                  <a:pt x="1018" y="735"/>
                </a:lnTo>
                <a:lnTo>
                  <a:pt x="1018" y="696"/>
                </a:lnTo>
                <a:lnTo>
                  <a:pt x="1031" y="658"/>
                </a:lnTo>
                <a:lnTo>
                  <a:pt x="1044" y="620"/>
                </a:lnTo>
                <a:lnTo>
                  <a:pt x="1044" y="582"/>
                </a:lnTo>
                <a:lnTo>
                  <a:pt x="1056" y="532"/>
                </a:lnTo>
                <a:lnTo>
                  <a:pt x="1056" y="494"/>
                </a:lnTo>
                <a:lnTo>
                  <a:pt x="1056" y="456"/>
                </a:lnTo>
                <a:lnTo>
                  <a:pt x="1069" y="418"/>
                </a:lnTo>
                <a:lnTo>
                  <a:pt x="1069" y="380"/>
                </a:lnTo>
                <a:lnTo>
                  <a:pt x="1069" y="354"/>
                </a:lnTo>
                <a:lnTo>
                  <a:pt x="1082" y="329"/>
                </a:lnTo>
                <a:lnTo>
                  <a:pt x="1082" y="291"/>
                </a:lnTo>
                <a:lnTo>
                  <a:pt x="1082" y="278"/>
                </a:lnTo>
                <a:lnTo>
                  <a:pt x="1082" y="253"/>
                </a:lnTo>
                <a:lnTo>
                  <a:pt x="1082" y="228"/>
                </a:lnTo>
                <a:lnTo>
                  <a:pt x="1082" y="215"/>
                </a:lnTo>
                <a:lnTo>
                  <a:pt x="1082" y="202"/>
                </a:lnTo>
                <a:lnTo>
                  <a:pt x="1082" y="190"/>
                </a:lnTo>
                <a:lnTo>
                  <a:pt x="1082" y="177"/>
                </a:lnTo>
                <a:lnTo>
                  <a:pt x="1056" y="164"/>
                </a:lnTo>
                <a:lnTo>
                  <a:pt x="1031" y="152"/>
                </a:lnTo>
                <a:lnTo>
                  <a:pt x="993" y="152"/>
                </a:lnTo>
                <a:lnTo>
                  <a:pt x="942" y="139"/>
                </a:lnTo>
                <a:lnTo>
                  <a:pt x="916" y="139"/>
                </a:lnTo>
                <a:lnTo>
                  <a:pt x="878" y="152"/>
                </a:lnTo>
                <a:lnTo>
                  <a:pt x="840" y="152"/>
                </a:lnTo>
                <a:lnTo>
                  <a:pt x="789" y="152"/>
                </a:lnTo>
                <a:lnTo>
                  <a:pt x="726" y="152"/>
                </a:lnTo>
                <a:lnTo>
                  <a:pt x="662" y="164"/>
                </a:lnTo>
                <a:lnTo>
                  <a:pt x="598" y="164"/>
                </a:lnTo>
                <a:lnTo>
                  <a:pt x="522" y="177"/>
                </a:lnTo>
                <a:lnTo>
                  <a:pt x="433" y="190"/>
                </a:lnTo>
                <a:lnTo>
                  <a:pt x="357" y="202"/>
                </a:lnTo>
                <a:lnTo>
                  <a:pt x="293" y="215"/>
                </a:lnTo>
                <a:lnTo>
                  <a:pt x="217" y="215"/>
                </a:lnTo>
                <a:lnTo>
                  <a:pt x="166" y="228"/>
                </a:lnTo>
                <a:lnTo>
                  <a:pt x="102" y="228"/>
                </a:lnTo>
                <a:lnTo>
                  <a:pt x="51" y="228"/>
                </a:lnTo>
                <a:lnTo>
                  <a:pt x="0" y="240"/>
                </a:lnTo>
                <a:lnTo>
                  <a:pt x="0" y="139"/>
                </a:lnTo>
                <a:lnTo>
                  <a:pt x="13" y="139"/>
                </a:lnTo>
                <a:lnTo>
                  <a:pt x="26" y="139"/>
                </a:lnTo>
                <a:lnTo>
                  <a:pt x="39" y="139"/>
                </a:lnTo>
                <a:lnTo>
                  <a:pt x="51" y="139"/>
                </a:lnTo>
                <a:lnTo>
                  <a:pt x="77" y="139"/>
                </a:lnTo>
                <a:lnTo>
                  <a:pt x="102" y="139"/>
                </a:lnTo>
                <a:lnTo>
                  <a:pt x="128" y="126"/>
                </a:lnTo>
                <a:lnTo>
                  <a:pt x="153" y="126"/>
                </a:lnTo>
                <a:lnTo>
                  <a:pt x="191" y="126"/>
                </a:lnTo>
                <a:lnTo>
                  <a:pt x="229" y="126"/>
                </a:lnTo>
                <a:lnTo>
                  <a:pt x="268" y="114"/>
                </a:lnTo>
                <a:lnTo>
                  <a:pt x="306" y="114"/>
                </a:lnTo>
                <a:lnTo>
                  <a:pt x="357" y="101"/>
                </a:lnTo>
                <a:lnTo>
                  <a:pt x="395" y="101"/>
                </a:lnTo>
                <a:lnTo>
                  <a:pt x="458" y="88"/>
                </a:lnTo>
                <a:lnTo>
                  <a:pt x="509" y="88"/>
                </a:lnTo>
                <a:lnTo>
                  <a:pt x="560" y="76"/>
                </a:lnTo>
                <a:lnTo>
                  <a:pt x="611" y="76"/>
                </a:lnTo>
                <a:lnTo>
                  <a:pt x="662" y="63"/>
                </a:lnTo>
                <a:lnTo>
                  <a:pt x="713" y="63"/>
                </a:lnTo>
                <a:lnTo>
                  <a:pt x="751" y="63"/>
                </a:lnTo>
                <a:lnTo>
                  <a:pt x="789" y="50"/>
                </a:lnTo>
                <a:lnTo>
                  <a:pt x="827" y="50"/>
                </a:lnTo>
                <a:lnTo>
                  <a:pt x="853" y="50"/>
                </a:lnTo>
                <a:lnTo>
                  <a:pt x="878" y="38"/>
                </a:lnTo>
                <a:lnTo>
                  <a:pt x="904" y="38"/>
                </a:lnTo>
                <a:lnTo>
                  <a:pt x="929" y="38"/>
                </a:lnTo>
                <a:lnTo>
                  <a:pt x="942" y="25"/>
                </a:lnTo>
                <a:lnTo>
                  <a:pt x="967" y="25"/>
                </a:lnTo>
                <a:lnTo>
                  <a:pt x="980" y="25"/>
                </a:lnTo>
                <a:lnTo>
                  <a:pt x="993" y="12"/>
                </a:lnTo>
                <a:lnTo>
                  <a:pt x="1031" y="0"/>
                </a:lnTo>
                <a:lnTo>
                  <a:pt x="1044" y="0"/>
                </a:lnTo>
                <a:lnTo>
                  <a:pt x="1069" y="0"/>
                </a:lnTo>
                <a:lnTo>
                  <a:pt x="1082" y="0"/>
                </a:lnTo>
                <a:lnTo>
                  <a:pt x="1095" y="12"/>
                </a:lnTo>
                <a:lnTo>
                  <a:pt x="1120" y="12"/>
                </a:lnTo>
                <a:lnTo>
                  <a:pt x="1133" y="25"/>
                </a:lnTo>
                <a:lnTo>
                  <a:pt x="1158" y="38"/>
                </a:lnTo>
                <a:lnTo>
                  <a:pt x="1184" y="50"/>
                </a:lnTo>
                <a:lnTo>
                  <a:pt x="1222" y="63"/>
                </a:lnTo>
                <a:lnTo>
                  <a:pt x="1247" y="88"/>
                </a:lnTo>
                <a:lnTo>
                  <a:pt x="1285" y="114"/>
                </a:lnTo>
                <a:lnTo>
                  <a:pt x="1311" y="126"/>
                </a:lnTo>
                <a:lnTo>
                  <a:pt x="1324" y="139"/>
                </a:lnTo>
                <a:lnTo>
                  <a:pt x="1349" y="152"/>
                </a:lnTo>
                <a:lnTo>
                  <a:pt x="1362" y="164"/>
                </a:lnTo>
                <a:lnTo>
                  <a:pt x="1374" y="177"/>
                </a:lnTo>
                <a:lnTo>
                  <a:pt x="1374" y="190"/>
                </a:lnTo>
                <a:lnTo>
                  <a:pt x="1387" y="202"/>
                </a:lnTo>
                <a:lnTo>
                  <a:pt x="1374" y="215"/>
                </a:lnTo>
                <a:lnTo>
                  <a:pt x="1362" y="240"/>
                </a:lnTo>
                <a:lnTo>
                  <a:pt x="1349" y="253"/>
                </a:lnTo>
                <a:lnTo>
                  <a:pt x="1324" y="253"/>
                </a:lnTo>
                <a:lnTo>
                  <a:pt x="1324" y="266"/>
                </a:lnTo>
                <a:lnTo>
                  <a:pt x="1311" y="266"/>
                </a:lnTo>
                <a:lnTo>
                  <a:pt x="1311" y="278"/>
                </a:lnTo>
                <a:lnTo>
                  <a:pt x="1298" y="291"/>
                </a:lnTo>
                <a:lnTo>
                  <a:pt x="1285" y="304"/>
                </a:lnTo>
                <a:lnTo>
                  <a:pt x="1285" y="329"/>
                </a:lnTo>
                <a:lnTo>
                  <a:pt x="1273" y="342"/>
                </a:lnTo>
                <a:lnTo>
                  <a:pt x="1260" y="367"/>
                </a:lnTo>
                <a:lnTo>
                  <a:pt x="1247" y="392"/>
                </a:lnTo>
                <a:lnTo>
                  <a:pt x="1247" y="430"/>
                </a:lnTo>
                <a:lnTo>
                  <a:pt x="1235" y="456"/>
                </a:lnTo>
                <a:lnTo>
                  <a:pt x="1222" y="494"/>
                </a:lnTo>
                <a:lnTo>
                  <a:pt x="1209" y="532"/>
                </a:lnTo>
                <a:lnTo>
                  <a:pt x="1196" y="582"/>
                </a:lnTo>
                <a:lnTo>
                  <a:pt x="1196" y="620"/>
                </a:lnTo>
                <a:lnTo>
                  <a:pt x="1184" y="671"/>
                </a:lnTo>
                <a:lnTo>
                  <a:pt x="1171" y="722"/>
                </a:lnTo>
                <a:lnTo>
                  <a:pt x="1158" y="760"/>
                </a:lnTo>
                <a:lnTo>
                  <a:pt x="1145" y="798"/>
                </a:lnTo>
                <a:lnTo>
                  <a:pt x="1133" y="849"/>
                </a:lnTo>
                <a:lnTo>
                  <a:pt x="1120" y="874"/>
                </a:lnTo>
                <a:lnTo>
                  <a:pt x="1120" y="912"/>
                </a:lnTo>
                <a:lnTo>
                  <a:pt x="1107" y="937"/>
                </a:lnTo>
                <a:lnTo>
                  <a:pt x="1095" y="963"/>
                </a:lnTo>
                <a:lnTo>
                  <a:pt x="1095" y="988"/>
                </a:lnTo>
                <a:lnTo>
                  <a:pt x="1082" y="1013"/>
                </a:lnTo>
                <a:lnTo>
                  <a:pt x="1082" y="1026"/>
                </a:lnTo>
                <a:lnTo>
                  <a:pt x="1069" y="1039"/>
                </a:lnTo>
                <a:lnTo>
                  <a:pt x="1069" y="1051"/>
                </a:lnTo>
                <a:lnTo>
                  <a:pt x="1069" y="1064"/>
                </a:lnTo>
                <a:lnTo>
                  <a:pt x="1056" y="1064"/>
                </a:lnTo>
                <a:lnTo>
                  <a:pt x="1044" y="1064"/>
                </a:lnTo>
                <a:lnTo>
                  <a:pt x="1031" y="1064"/>
                </a:lnTo>
                <a:lnTo>
                  <a:pt x="1018" y="1051"/>
                </a:lnTo>
                <a:lnTo>
                  <a:pt x="1018" y="1039"/>
                </a:lnTo>
                <a:lnTo>
                  <a:pt x="1006" y="1026"/>
                </a:lnTo>
                <a:lnTo>
                  <a:pt x="993" y="1013"/>
                </a:lnTo>
                <a:lnTo>
                  <a:pt x="980" y="97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7" name="Freeform 44"/>
          <p:cNvSpPr/>
          <p:nvPr/>
        </p:nvSpPr>
        <p:spPr bwMode="auto">
          <a:xfrm>
            <a:off x="6583363" y="2325688"/>
            <a:ext cx="477837" cy="112712"/>
          </a:xfrm>
          <a:custGeom>
            <a:avLst/>
            <a:gdLst>
              <a:gd name="T0" fmla="*/ 2147483647 w 751"/>
              <a:gd name="T1" fmla="*/ 2147483647 h 177"/>
              <a:gd name="T2" fmla="*/ 2147483647 w 751"/>
              <a:gd name="T3" fmla="*/ 2147483647 h 177"/>
              <a:gd name="T4" fmla="*/ 2147483647 w 751"/>
              <a:gd name="T5" fmla="*/ 2147483647 h 177"/>
              <a:gd name="T6" fmla="*/ 2147483647 w 751"/>
              <a:gd name="T7" fmla="*/ 2147483647 h 177"/>
              <a:gd name="T8" fmla="*/ 2147483647 w 751"/>
              <a:gd name="T9" fmla="*/ 2147483647 h 177"/>
              <a:gd name="T10" fmla="*/ 2147483647 w 751"/>
              <a:gd name="T11" fmla="*/ 0 h 177"/>
              <a:gd name="T12" fmla="*/ 2147483647 w 751"/>
              <a:gd name="T13" fmla="*/ 0 h 177"/>
              <a:gd name="T14" fmla="*/ 2147483647 w 751"/>
              <a:gd name="T15" fmla="*/ 0 h 177"/>
              <a:gd name="T16" fmla="*/ 2147483647 w 751"/>
              <a:gd name="T17" fmla="*/ 0 h 177"/>
              <a:gd name="T18" fmla="*/ 2147483647 w 751"/>
              <a:gd name="T19" fmla="*/ 0 h 177"/>
              <a:gd name="T20" fmla="*/ 2147483647 w 751"/>
              <a:gd name="T21" fmla="*/ 2147483647 h 177"/>
              <a:gd name="T22" fmla="*/ 2147483647 w 751"/>
              <a:gd name="T23" fmla="*/ 2147483647 h 177"/>
              <a:gd name="T24" fmla="*/ 2147483647 w 751"/>
              <a:gd name="T25" fmla="*/ 2147483647 h 177"/>
              <a:gd name="T26" fmla="*/ 2147483647 w 751"/>
              <a:gd name="T27" fmla="*/ 2147483647 h 177"/>
              <a:gd name="T28" fmla="*/ 2147483647 w 751"/>
              <a:gd name="T29" fmla="*/ 2147483647 h 177"/>
              <a:gd name="T30" fmla="*/ 2147483647 w 751"/>
              <a:gd name="T31" fmla="*/ 2147483647 h 177"/>
              <a:gd name="T32" fmla="*/ 2147483647 w 751"/>
              <a:gd name="T33" fmla="*/ 2147483647 h 177"/>
              <a:gd name="T34" fmla="*/ 2147483647 w 751"/>
              <a:gd name="T35" fmla="*/ 2147483647 h 177"/>
              <a:gd name="T36" fmla="*/ 2147483647 w 751"/>
              <a:gd name="T37" fmla="*/ 2147483647 h 177"/>
              <a:gd name="T38" fmla="*/ 2147483647 w 751"/>
              <a:gd name="T39" fmla="*/ 2147483647 h 177"/>
              <a:gd name="T40" fmla="*/ 2147483647 w 751"/>
              <a:gd name="T41" fmla="*/ 2147483647 h 177"/>
              <a:gd name="T42" fmla="*/ 2147483647 w 751"/>
              <a:gd name="T43" fmla="*/ 2147483647 h 177"/>
              <a:gd name="T44" fmla="*/ 2147483647 w 751"/>
              <a:gd name="T45" fmla="*/ 2147483647 h 177"/>
              <a:gd name="T46" fmla="*/ 2147483647 w 751"/>
              <a:gd name="T47" fmla="*/ 2147483647 h 177"/>
              <a:gd name="T48" fmla="*/ 2147483647 w 751"/>
              <a:gd name="T49" fmla="*/ 2147483647 h 177"/>
              <a:gd name="T50" fmla="*/ 2147483647 w 751"/>
              <a:gd name="T51" fmla="*/ 2147483647 h 177"/>
              <a:gd name="T52" fmla="*/ 2147483647 w 751"/>
              <a:gd name="T53" fmla="*/ 2147483647 h 177"/>
              <a:gd name="T54" fmla="*/ 2147483647 w 751"/>
              <a:gd name="T55" fmla="*/ 2147483647 h 177"/>
              <a:gd name="T56" fmla="*/ 2147483647 w 751"/>
              <a:gd name="T57" fmla="*/ 2147483647 h 177"/>
              <a:gd name="T58" fmla="*/ 2147483647 w 751"/>
              <a:gd name="T59" fmla="*/ 2147483647 h 177"/>
              <a:gd name="T60" fmla="*/ 2147483647 w 751"/>
              <a:gd name="T61" fmla="*/ 2147483647 h 177"/>
              <a:gd name="T62" fmla="*/ 2147483647 w 751"/>
              <a:gd name="T63" fmla="*/ 2147483647 h 177"/>
              <a:gd name="T64" fmla="*/ 2147483647 w 751"/>
              <a:gd name="T65" fmla="*/ 2147483647 h 177"/>
              <a:gd name="T66" fmla="*/ 2147483647 w 751"/>
              <a:gd name="T67" fmla="*/ 2147483647 h 177"/>
              <a:gd name="T68" fmla="*/ 2147483647 w 751"/>
              <a:gd name="T69" fmla="*/ 2147483647 h 177"/>
              <a:gd name="T70" fmla="*/ 2147483647 w 751"/>
              <a:gd name="T71" fmla="*/ 2147483647 h 177"/>
              <a:gd name="T72" fmla="*/ 2147483647 w 751"/>
              <a:gd name="T73" fmla="*/ 2147483647 h 177"/>
              <a:gd name="T74" fmla="*/ 2147483647 w 751"/>
              <a:gd name="T75" fmla="*/ 2147483647 h 177"/>
              <a:gd name="T76" fmla="*/ 2147483647 w 751"/>
              <a:gd name="T77" fmla="*/ 2147483647 h 177"/>
              <a:gd name="T78" fmla="*/ 2147483647 w 751"/>
              <a:gd name="T79" fmla="*/ 2147483647 h 177"/>
              <a:gd name="T80" fmla="*/ 2147483647 w 751"/>
              <a:gd name="T81" fmla="*/ 2147483647 h 177"/>
              <a:gd name="T82" fmla="*/ 2147483647 w 751"/>
              <a:gd name="T83" fmla="*/ 2147483647 h 177"/>
              <a:gd name="T84" fmla="*/ 2147483647 w 751"/>
              <a:gd name="T85" fmla="*/ 2147483647 h 177"/>
              <a:gd name="T86" fmla="*/ 2147483647 w 751"/>
              <a:gd name="T87" fmla="*/ 2147483647 h 177"/>
              <a:gd name="T88" fmla="*/ 2147483647 w 751"/>
              <a:gd name="T89" fmla="*/ 2147483647 h 177"/>
              <a:gd name="T90" fmla="*/ 2147483647 w 751"/>
              <a:gd name="T91" fmla="*/ 2147483647 h 177"/>
              <a:gd name="T92" fmla="*/ 0 w 751"/>
              <a:gd name="T93" fmla="*/ 2147483647 h 177"/>
              <a:gd name="T94" fmla="*/ 0 w 751"/>
              <a:gd name="T95" fmla="*/ 2147483647 h 177"/>
              <a:gd name="T96" fmla="*/ 0 w 751"/>
              <a:gd name="T97" fmla="*/ 2147483647 h 177"/>
              <a:gd name="T98" fmla="*/ 2147483647 w 751"/>
              <a:gd name="T99" fmla="*/ 2147483647 h 177"/>
              <a:gd name="T100" fmla="*/ 2147483647 w 751"/>
              <a:gd name="T101" fmla="*/ 2147483647 h 177"/>
              <a:gd name="T102" fmla="*/ 2147483647 w 751"/>
              <a:gd name="T103" fmla="*/ 2147483647 h 177"/>
              <a:gd name="T104" fmla="*/ 2147483647 w 751"/>
              <a:gd name="T105" fmla="*/ 2147483647 h 177"/>
              <a:gd name="T106" fmla="*/ 2147483647 w 751"/>
              <a:gd name="T107" fmla="*/ 2147483647 h 177"/>
              <a:gd name="T108" fmla="*/ 2147483647 w 751"/>
              <a:gd name="T109" fmla="*/ 2147483647 h 177"/>
              <a:gd name="T110" fmla="*/ 2147483647 w 751"/>
              <a:gd name="T111" fmla="*/ 2147483647 h 177"/>
              <a:gd name="T112" fmla="*/ 2147483647 w 751"/>
              <a:gd name="T113" fmla="*/ 2147483647 h 177"/>
              <a:gd name="T114" fmla="*/ 2147483647 w 751"/>
              <a:gd name="T115" fmla="*/ 2147483647 h 177"/>
              <a:gd name="T116" fmla="*/ 2147483647 w 751"/>
              <a:gd name="T117" fmla="*/ 2147483647 h 177"/>
              <a:gd name="T118" fmla="*/ 2147483647 w 751"/>
              <a:gd name="T119" fmla="*/ 2147483647 h 177"/>
              <a:gd name="T120" fmla="*/ 2147483647 w 751"/>
              <a:gd name="T121" fmla="*/ 2147483647 h 177"/>
              <a:gd name="T122" fmla="*/ 2147483647 w 751"/>
              <a:gd name="T123" fmla="*/ 2147483647 h 17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51"/>
              <a:gd name="T187" fmla="*/ 0 h 177"/>
              <a:gd name="T188" fmla="*/ 751 w 751"/>
              <a:gd name="T189" fmla="*/ 177 h 17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51" h="177">
                <a:moveTo>
                  <a:pt x="344" y="50"/>
                </a:moveTo>
                <a:lnTo>
                  <a:pt x="394" y="38"/>
                </a:lnTo>
                <a:lnTo>
                  <a:pt x="445" y="25"/>
                </a:lnTo>
                <a:lnTo>
                  <a:pt x="483" y="12"/>
                </a:lnTo>
                <a:lnTo>
                  <a:pt x="522" y="12"/>
                </a:lnTo>
                <a:lnTo>
                  <a:pt x="560" y="0"/>
                </a:lnTo>
                <a:lnTo>
                  <a:pt x="585" y="0"/>
                </a:lnTo>
                <a:lnTo>
                  <a:pt x="598" y="0"/>
                </a:lnTo>
                <a:lnTo>
                  <a:pt x="623" y="0"/>
                </a:lnTo>
                <a:lnTo>
                  <a:pt x="636" y="0"/>
                </a:lnTo>
                <a:lnTo>
                  <a:pt x="662" y="12"/>
                </a:lnTo>
                <a:lnTo>
                  <a:pt x="687" y="25"/>
                </a:lnTo>
                <a:lnTo>
                  <a:pt x="712" y="38"/>
                </a:lnTo>
                <a:lnTo>
                  <a:pt x="725" y="63"/>
                </a:lnTo>
                <a:lnTo>
                  <a:pt x="738" y="76"/>
                </a:lnTo>
                <a:lnTo>
                  <a:pt x="751" y="88"/>
                </a:lnTo>
                <a:lnTo>
                  <a:pt x="751" y="101"/>
                </a:lnTo>
                <a:lnTo>
                  <a:pt x="751" y="114"/>
                </a:lnTo>
                <a:lnTo>
                  <a:pt x="738" y="114"/>
                </a:lnTo>
                <a:lnTo>
                  <a:pt x="725" y="126"/>
                </a:lnTo>
                <a:lnTo>
                  <a:pt x="712" y="126"/>
                </a:lnTo>
                <a:lnTo>
                  <a:pt x="687" y="126"/>
                </a:lnTo>
                <a:lnTo>
                  <a:pt x="674" y="126"/>
                </a:lnTo>
                <a:lnTo>
                  <a:pt x="636" y="126"/>
                </a:lnTo>
                <a:lnTo>
                  <a:pt x="598" y="139"/>
                </a:lnTo>
                <a:lnTo>
                  <a:pt x="560" y="139"/>
                </a:lnTo>
                <a:lnTo>
                  <a:pt x="522" y="152"/>
                </a:lnTo>
                <a:lnTo>
                  <a:pt x="471" y="152"/>
                </a:lnTo>
                <a:lnTo>
                  <a:pt x="420" y="164"/>
                </a:lnTo>
                <a:lnTo>
                  <a:pt x="356" y="164"/>
                </a:lnTo>
                <a:lnTo>
                  <a:pt x="280" y="177"/>
                </a:lnTo>
                <a:lnTo>
                  <a:pt x="242" y="177"/>
                </a:lnTo>
                <a:lnTo>
                  <a:pt x="216" y="177"/>
                </a:lnTo>
                <a:lnTo>
                  <a:pt x="178" y="177"/>
                </a:lnTo>
                <a:lnTo>
                  <a:pt x="153" y="177"/>
                </a:lnTo>
                <a:lnTo>
                  <a:pt x="140" y="177"/>
                </a:lnTo>
                <a:lnTo>
                  <a:pt x="115" y="177"/>
                </a:lnTo>
                <a:lnTo>
                  <a:pt x="102" y="177"/>
                </a:lnTo>
                <a:lnTo>
                  <a:pt x="89" y="177"/>
                </a:lnTo>
                <a:lnTo>
                  <a:pt x="64" y="177"/>
                </a:lnTo>
                <a:lnTo>
                  <a:pt x="51" y="164"/>
                </a:lnTo>
                <a:lnTo>
                  <a:pt x="25" y="152"/>
                </a:lnTo>
                <a:lnTo>
                  <a:pt x="13" y="139"/>
                </a:lnTo>
                <a:lnTo>
                  <a:pt x="0" y="126"/>
                </a:lnTo>
                <a:lnTo>
                  <a:pt x="0" y="114"/>
                </a:lnTo>
                <a:lnTo>
                  <a:pt x="13" y="114"/>
                </a:lnTo>
                <a:lnTo>
                  <a:pt x="25" y="101"/>
                </a:lnTo>
                <a:lnTo>
                  <a:pt x="38" y="101"/>
                </a:lnTo>
                <a:lnTo>
                  <a:pt x="51" y="88"/>
                </a:lnTo>
                <a:lnTo>
                  <a:pt x="76" y="88"/>
                </a:lnTo>
                <a:lnTo>
                  <a:pt x="102" y="88"/>
                </a:lnTo>
                <a:lnTo>
                  <a:pt x="127" y="76"/>
                </a:lnTo>
                <a:lnTo>
                  <a:pt x="165" y="76"/>
                </a:lnTo>
                <a:lnTo>
                  <a:pt x="204" y="63"/>
                </a:lnTo>
                <a:lnTo>
                  <a:pt x="242" y="63"/>
                </a:lnTo>
                <a:lnTo>
                  <a:pt x="293" y="50"/>
                </a:lnTo>
                <a:lnTo>
                  <a:pt x="344" y="5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8" name="Freeform 45"/>
          <p:cNvSpPr/>
          <p:nvPr/>
        </p:nvSpPr>
        <p:spPr bwMode="auto">
          <a:xfrm>
            <a:off x="6535738" y="2582863"/>
            <a:ext cx="565150" cy="104775"/>
          </a:xfrm>
          <a:custGeom>
            <a:avLst/>
            <a:gdLst>
              <a:gd name="T0" fmla="*/ 0 w 890"/>
              <a:gd name="T1" fmla="*/ 2147483647 h 165"/>
              <a:gd name="T2" fmla="*/ 0 w 890"/>
              <a:gd name="T3" fmla="*/ 2147483647 h 165"/>
              <a:gd name="T4" fmla="*/ 2147483647 w 890"/>
              <a:gd name="T5" fmla="*/ 2147483647 h 165"/>
              <a:gd name="T6" fmla="*/ 2147483647 w 890"/>
              <a:gd name="T7" fmla="*/ 2147483647 h 165"/>
              <a:gd name="T8" fmla="*/ 2147483647 w 890"/>
              <a:gd name="T9" fmla="*/ 2147483647 h 165"/>
              <a:gd name="T10" fmla="*/ 2147483647 w 890"/>
              <a:gd name="T11" fmla="*/ 2147483647 h 165"/>
              <a:gd name="T12" fmla="*/ 2147483647 w 890"/>
              <a:gd name="T13" fmla="*/ 2147483647 h 165"/>
              <a:gd name="T14" fmla="*/ 2147483647 w 890"/>
              <a:gd name="T15" fmla="*/ 2147483647 h 165"/>
              <a:gd name="T16" fmla="*/ 2147483647 w 890"/>
              <a:gd name="T17" fmla="*/ 2147483647 h 165"/>
              <a:gd name="T18" fmla="*/ 2147483647 w 890"/>
              <a:gd name="T19" fmla="*/ 2147483647 h 165"/>
              <a:gd name="T20" fmla="*/ 2147483647 w 890"/>
              <a:gd name="T21" fmla="*/ 2147483647 h 165"/>
              <a:gd name="T22" fmla="*/ 2147483647 w 890"/>
              <a:gd name="T23" fmla="*/ 0 h 165"/>
              <a:gd name="T24" fmla="*/ 2147483647 w 890"/>
              <a:gd name="T25" fmla="*/ 0 h 165"/>
              <a:gd name="T26" fmla="*/ 2147483647 w 890"/>
              <a:gd name="T27" fmla="*/ 0 h 165"/>
              <a:gd name="T28" fmla="*/ 2147483647 w 890"/>
              <a:gd name="T29" fmla="*/ 0 h 165"/>
              <a:gd name="T30" fmla="*/ 2147483647 w 890"/>
              <a:gd name="T31" fmla="*/ 0 h 165"/>
              <a:gd name="T32" fmla="*/ 2147483647 w 890"/>
              <a:gd name="T33" fmla="*/ 0 h 165"/>
              <a:gd name="T34" fmla="*/ 2147483647 w 890"/>
              <a:gd name="T35" fmla="*/ 0 h 165"/>
              <a:gd name="T36" fmla="*/ 2147483647 w 890"/>
              <a:gd name="T37" fmla="*/ 0 h 165"/>
              <a:gd name="T38" fmla="*/ 2147483647 w 890"/>
              <a:gd name="T39" fmla="*/ 0 h 165"/>
              <a:gd name="T40" fmla="*/ 2147483647 w 890"/>
              <a:gd name="T41" fmla="*/ 2147483647 h 165"/>
              <a:gd name="T42" fmla="*/ 2147483647 w 890"/>
              <a:gd name="T43" fmla="*/ 2147483647 h 165"/>
              <a:gd name="T44" fmla="*/ 2147483647 w 890"/>
              <a:gd name="T45" fmla="*/ 2147483647 h 165"/>
              <a:gd name="T46" fmla="*/ 2147483647 w 890"/>
              <a:gd name="T47" fmla="*/ 2147483647 h 165"/>
              <a:gd name="T48" fmla="*/ 2147483647 w 890"/>
              <a:gd name="T49" fmla="*/ 2147483647 h 165"/>
              <a:gd name="T50" fmla="*/ 2147483647 w 890"/>
              <a:gd name="T51" fmla="*/ 2147483647 h 165"/>
              <a:gd name="T52" fmla="*/ 2147483647 w 890"/>
              <a:gd name="T53" fmla="*/ 2147483647 h 165"/>
              <a:gd name="T54" fmla="*/ 2147483647 w 890"/>
              <a:gd name="T55" fmla="*/ 2147483647 h 165"/>
              <a:gd name="T56" fmla="*/ 2147483647 w 890"/>
              <a:gd name="T57" fmla="*/ 2147483647 h 165"/>
              <a:gd name="T58" fmla="*/ 2147483647 w 890"/>
              <a:gd name="T59" fmla="*/ 2147483647 h 165"/>
              <a:gd name="T60" fmla="*/ 2147483647 w 890"/>
              <a:gd name="T61" fmla="*/ 2147483647 h 165"/>
              <a:gd name="T62" fmla="*/ 2147483647 w 890"/>
              <a:gd name="T63" fmla="*/ 2147483647 h 165"/>
              <a:gd name="T64" fmla="*/ 2147483647 w 890"/>
              <a:gd name="T65" fmla="*/ 2147483647 h 165"/>
              <a:gd name="T66" fmla="*/ 2147483647 w 890"/>
              <a:gd name="T67" fmla="*/ 2147483647 h 165"/>
              <a:gd name="T68" fmla="*/ 2147483647 w 890"/>
              <a:gd name="T69" fmla="*/ 2147483647 h 165"/>
              <a:gd name="T70" fmla="*/ 2147483647 w 890"/>
              <a:gd name="T71" fmla="*/ 2147483647 h 165"/>
              <a:gd name="T72" fmla="*/ 0 w 890"/>
              <a:gd name="T73" fmla="*/ 2147483647 h 165"/>
              <a:gd name="T74" fmla="*/ 0 w 890"/>
              <a:gd name="T75" fmla="*/ 2147483647 h 16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90"/>
              <a:gd name="T115" fmla="*/ 0 h 165"/>
              <a:gd name="T116" fmla="*/ 890 w 890"/>
              <a:gd name="T117" fmla="*/ 165 h 16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90" h="165">
                <a:moveTo>
                  <a:pt x="0" y="165"/>
                </a:moveTo>
                <a:lnTo>
                  <a:pt x="0" y="64"/>
                </a:lnTo>
                <a:lnTo>
                  <a:pt x="76" y="51"/>
                </a:lnTo>
                <a:lnTo>
                  <a:pt x="140" y="51"/>
                </a:lnTo>
                <a:lnTo>
                  <a:pt x="216" y="38"/>
                </a:lnTo>
                <a:lnTo>
                  <a:pt x="280" y="38"/>
                </a:lnTo>
                <a:lnTo>
                  <a:pt x="330" y="26"/>
                </a:lnTo>
                <a:lnTo>
                  <a:pt x="394" y="26"/>
                </a:lnTo>
                <a:lnTo>
                  <a:pt x="445" y="13"/>
                </a:lnTo>
                <a:lnTo>
                  <a:pt x="483" y="13"/>
                </a:lnTo>
                <a:lnTo>
                  <a:pt x="534" y="13"/>
                </a:lnTo>
                <a:lnTo>
                  <a:pt x="572" y="0"/>
                </a:lnTo>
                <a:lnTo>
                  <a:pt x="598" y="0"/>
                </a:lnTo>
                <a:lnTo>
                  <a:pt x="623" y="0"/>
                </a:lnTo>
                <a:lnTo>
                  <a:pt x="649" y="0"/>
                </a:lnTo>
                <a:lnTo>
                  <a:pt x="674" y="0"/>
                </a:lnTo>
                <a:lnTo>
                  <a:pt x="687" y="0"/>
                </a:lnTo>
                <a:lnTo>
                  <a:pt x="699" y="0"/>
                </a:lnTo>
                <a:lnTo>
                  <a:pt x="750" y="0"/>
                </a:lnTo>
                <a:lnTo>
                  <a:pt x="788" y="0"/>
                </a:lnTo>
                <a:lnTo>
                  <a:pt x="839" y="13"/>
                </a:lnTo>
                <a:lnTo>
                  <a:pt x="890" y="26"/>
                </a:lnTo>
                <a:lnTo>
                  <a:pt x="890" y="114"/>
                </a:lnTo>
                <a:lnTo>
                  <a:pt x="852" y="114"/>
                </a:lnTo>
                <a:lnTo>
                  <a:pt x="814" y="114"/>
                </a:lnTo>
                <a:lnTo>
                  <a:pt x="763" y="114"/>
                </a:lnTo>
                <a:lnTo>
                  <a:pt x="725" y="114"/>
                </a:lnTo>
                <a:lnTo>
                  <a:pt x="674" y="114"/>
                </a:lnTo>
                <a:lnTo>
                  <a:pt x="623" y="114"/>
                </a:lnTo>
                <a:lnTo>
                  <a:pt x="572" y="127"/>
                </a:lnTo>
                <a:lnTo>
                  <a:pt x="521" y="127"/>
                </a:lnTo>
                <a:lnTo>
                  <a:pt x="458" y="127"/>
                </a:lnTo>
                <a:lnTo>
                  <a:pt x="407" y="127"/>
                </a:lnTo>
                <a:lnTo>
                  <a:pt x="343" y="140"/>
                </a:lnTo>
                <a:lnTo>
                  <a:pt x="280" y="140"/>
                </a:lnTo>
                <a:lnTo>
                  <a:pt x="140" y="152"/>
                </a:lnTo>
                <a:lnTo>
                  <a:pt x="0" y="1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9" name="Freeform 43"/>
          <p:cNvSpPr/>
          <p:nvPr/>
        </p:nvSpPr>
        <p:spPr bwMode="auto">
          <a:xfrm>
            <a:off x="6769100" y="2132013"/>
            <a:ext cx="96838" cy="982662"/>
          </a:xfrm>
          <a:custGeom>
            <a:avLst/>
            <a:gdLst>
              <a:gd name="T0" fmla="*/ 2147483647 w 152"/>
              <a:gd name="T1" fmla="*/ 2147483647 h 1546"/>
              <a:gd name="T2" fmla="*/ 2147483647 w 152"/>
              <a:gd name="T3" fmla="*/ 2147483647 h 1546"/>
              <a:gd name="T4" fmla="*/ 2147483647 w 152"/>
              <a:gd name="T5" fmla="*/ 2147483647 h 1546"/>
              <a:gd name="T6" fmla="*/ 2147483647 w 152"/>
              <a:gd name="T7" fmla="*/ 2147483647 h 1546"/>
              <a:gd name="T8" fmla="*/ 2147483647 w 152"/>
              <a:gd name="T9" fmla="*/ 2147483647 h 1546"/>
              <a:gd name="T10" fmla="*/ 2147483647 w 152"/>
              <a:gd name="T11" fmla="*/ 2147483647 h 1546"/>
              <a:gd name="T12" fmla="*/ 2147483647 w 152"/>
              <a:gd name="T13" fmla="*/ 2147483647 h 1546"/>
              <a:gd name="T14" fmla="*/ 2147483647 w 152"/>
              <a:gd name="T15" fmla="*/ 2147483647 h 1546"/>
              <a:gd name="T16" fmla="*/ 2147483647 w 152"/>
              <a:gd name="T17" fmla="*/ 2147483647 h 1546"/>
              <a:gd name="T18" fmla="*/ 2147483647 w 152"/>
              <a:gd name="T19" fmla="*/ 2147483647 h 1546"/>
              <a:gd name="T20" fmla="*/ 2147483647 w 152"/>
              <a:gd name="T21" fmla="*/ 2147483647 h 1546"/>
              <a:gd name="T22" fmla="*/ 2147483647 w 152"/>
              <a:gd name="T23" fmla="*/ 2147483647 h 1546"/>
              <a:gd name="T24" fmla="*/ 2147483647 w 152"/>
              <a:gd name="T25" fmla="*/ 2147483647 h 1546"/>
              <a:gd name="T26" fmla="*/ 2147483647 w 152"/>
              <a:gd name="T27" fmla="*/ 2147483647 h 1546"/>
              <a:gd name="T28" fmla="*/ 2147483647 w 152"/>
              <a:gd name="T29" fmla="*/ 2147483647 h 1546"/>
              <a:gd name="T30" fmla="*/ 2147483647 w 152"/>
              <a:gd name="T31" fmla="*/ 2147483647 h 1546"/>
              <a:gd name="T32" fmla="*/ 2147483647 w 152"/>
              <a:gd name="T33" fmla="*/ 2147483647 h 1546"/>
              <a:gd name="T34" fmla="*/ 2147483647 w 152"/>
              <a:gd name="T35" fmla="*/ 2147483647 h 1546"/>
              <a:gd name="T36" fmla="*/ 2147483647 w 152"/>
              <a:gd name="T37" fmla="*/ 2147483647 h 1546"/>
              <a:gd name="T38" fmla="*/ 2147483647 w 152"/>
              <a:gd name="T39" fmla="*/ 2147483647 h 1546"/>
              <a:gd name="T40" fmla="*/ 2147483647 w 152"/>
              <a:gd name="T41" fmla="*/ 2147483647 h 1546"/>
              <a:gd name="T42" fmla="*/ 2147483647 w 152"/>
              <a:gd name="T43" fmla="*/ 2147483647 h 1546"/>
              <a:gd name="T44" fmla="*/ 2147483647 w 152"/>
              <a:gd name="T45" fmla="*/ 2147483647 h 1546"/>
              <a:gd name="T46" fmla="*/ 2147483647 w 152"/>
              <a:gd name="T47" fmla="*/ 2147483647 h 1546"/>
              <a:gd name="T48" fmla="*/ 2147483647 w 152"/>
              <a:gd name="T49" fmla="*/ 2147483647 h 1546"/>
              <a:gd name="T50" fmla="*/ 0 w 152"/>
              <a:gd name="T51" fmla="*/ 2147483647 h 1546"/>
              <a:gd name="T52" fmla="*/ 0 w 152"/>
              <a:gd name="T53" fmla="*/ 2147483647 h 1546"/>
              <a:gd name="T54" fmla="*/ 0 w 152"/>
              <a:gd name="T55" fmla="*/ 2147483647 h 1546"/>
              <a:gd name="T56" fmla="*/ 0 w 152"/>
              <a:gd name="T57" fmla="*/ 2147483647 h 1546"/>
              <a:gd name="T58" fmla="*/ 0 w 152"/>
              <a:gd name="T59" fmla="*/ 2147483647 h 1546"/>
              <a:gd name="T60" fmla="*/ 0 w 152"/>
              <a:gd name="T61" fmla="*/ 2147483647 h 1546"/>
              <a:gd name="T62" fmla="*/ 0 w 152"/>
              <a:gd name="T63" fmla="*/ 2147483647 h 1546"/>
              <a:gd name="T64" fmla="*/ 0 w 152"/>
              <a:gd name="T65" fmla="*/ 2147483647 h 1546"/>
              <a:gd name="T66" fmla="*/ 2147483647 w 152"/>
              <a:gd name="T67" fmla="*/ 0 h 1546"/>
              <a:gd name="T68" fmla="*/ 2147483647 w 152"/>
              <a:gd name="T69" fmla="*/ 2147483647 h 1546"/>
              <a:gd name="T70" fmla="*/ 2147483647 w 152"/>
              <a:gd name="T71" fmla="*/ 2147483647 h 1546"/>
              <a:gd name="T72" fmla="*/ 2147483647 w 152"/>
              <a:gd name="T73" fmla="*/ 2147483647 h 1546"/>
              <a:gd name="T74" fmla="*/ 2147483647 w 152"/>
              <a:gd name="T75" fmla="*/ 2147483647 h 1546"/>
              <a:gd name="T76" fmla="*/ 2147483647 w 152"/>
              <a:gd name="T77" fmla="*/ 2147483647 h 1546"/>
              <a:gd name="T78" fmla="*/ 2147483647 w 152"/>
              <a:gd name="T79" fmla="*/ 2147483647 h 1546"/>
              <a:gd name="T80" fmla="*/ 2147483647 w 152"/>
              <a:gd name="T81" fmla="*/ 2147483647 h 1546"/>
              <a:gd name="T82" fmla="*/ 2147483647 w 152"/>
              <a:gd name="T83" fmla="*/ 2147483647 h 1546"/>
              <a:gd name="T84" fmla="*/ 2147483647 w 152"/>
              <a:gd name="T85" fmla="*/ 2147483647 h 1546"/>
              <a:gd name="T86" fmla="*/ 2147483647 w 152"/>
              <a:gd name="T87" fmla="*/ 2147483647 h 1546"/>
              <a:gd name="T88" fmla="*/ 2147483647 w 152"/>
              <a:gd name="T89" fmla="*/ 2147483647 h 1546"/>
              <a:gd name="T90" fmla="*/ 2147483647 w 152"/>
              <a:gd name="T91" fmla="*/ 2147483647 h 1546"/>
              <a:gd name="T92" fmla="*/ 2147483647 w 152"/>
              <a:gd name="T93" fmla="*/ 2147483647 h 154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52"/>
              <a:gd name="T142" fmla="*/ 0 h 1546"/>
              <a:gd name="T143" fmla="*/ 152 w 152"/>
              <a:gd name="T144" fmla="*/ 1546 h 154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52" h="1546">
                <a:moveTo>
                  <a:pt x="114" y="1330"/>
                </a:moveTo>
                <a:lnTo>
                  <a:pt x="101" y="1381"/>
                </a:lnTo>
                <a:lnTo>
                  <a:pt x="101" y="1431"/>
                </a:lnTo>
                <a:lnTo>
                  <a:pt x="101" y="1469"/>
                </a:lnTo>
                <a:lnTo>
                  <a:pt x="89" y="1495"/>
                </a:lnTo>
                <a:lnTo>
                  <a:pt x="89" y="1520"/>
                </a:lnTo>
                <a:lnTo>
                  <a:pt x="76" y="1533"/>
                </a:lnTo>
                <a:lnTo>
                  <a:pt x="76" y="1546"/>
                </a:lnTo>
                <a:lnTo>
                  <a:pt x="63" y="1546"/>
                </a:lnTo>
                <a:lnTo>
                  <a:pt x="51" y="1533"/>
                </a:lnTo>
                <a:lnTo>
                  <a:pt x="51" y="1520"/>
                </a:lnTo>
                <a:lnTo>
                  <a:pt x="38" y="1507"/>
                </a:lnTo>
                <a:lnTo>
                  <a:pt x="38" y="1482"/>
                </a:lnTo>
                <a:lnTo>
                  <a:pt x="25" y="1457"/>
                </a:lnTo>
                <a:lnTo>
                  <a:pt x="25" y="1419"/>
                </a:lnTo>
                <a:lnTo>
                  <a:pt x="25" y="1381"/>
                </a:lnTo>
                <a:lnTo>
                  <a:pt x="25" y="1355"/>
                </a:lnTo>
                <a:lnTo>
                  <a:pt x="12" y="1317"/>
                </a:lnTo>
                <a:lnTo>
                  <a:pt x="12" y="1279"/>
                </a:lnTo>
                <a:lnTo>
                  <a:pt x="12" y="1229"/>
                </a:lnTo>
                <a:lnTo>
                  <a:pt x="12" y="1178"/>
                </a:lnTo>
                <a:lnTo>
                  <a:pt x="12" y="1115"/>
                </a:lnTo>
                <a:lnTo>
                  <a:pt x="12" y="1039"/>
                </a:lnTo>
                <a:lnTo>
                  <a:pt x="12" y="963"/>
                </a:lnTo>
                <a:lnTo>
                  <a:pt x="0" y="874"/>
                </a:lnTo>
                <a:lnTo>
                  <a:pt x="0" y="773"/>
                </a:lnTo>
                <a:lnTo>
                  <a:pt x="0" y="671"/>
                </a:lnTo>
                <a:lnTo>
                  <a:pt x="0" y="557"/>
                </a:lnTo>
                <a:lnTo>
                  <a:pt x="0" y="443"/>
                </a:lnTo>
                <a:lnTo>
                  <a:pt x="0" y="316"/>
                </a:lnTo>
                <a:lnTo>
                  <a:pt x="0" y="177"/>
                </a:lnTo>
                <a:lnTo>
                  <a:pt x="0" y="25"/>
                </a:lnTo>
                <a:lnTo>
                  <a:pt x="152" y="0"/>
                </a:lnTo>
                <a:lnTo>
                  <a:pt x="152" y="177"/>
                </a:lnTo>
                <a:lnTo>
                  <a:pt x="140" y="367"/>
                </a:lnTo>
                <a:lnTo>
                  <a:pt x="140" y="544"/>
                </a:lnTo>
                <a:lnTo>
                  <a:pt x="140" y="735"/>
                </a:lnTo>
                <a:lnTo>
                  <a:pt x="140" y="823"/>
                </a:lnTo>
                <a:lnTo>
                  <a:pt x="127" y="912"/>
                </a:lnTo>
                <a:lnTo>
                  <a:pt x="127" y="1001"/>
                </a:lnTo>
                <a:lnTo>
                  <a:pt x="127" y="1077"/>
                </a:lnTo>
                <a:lnTo>
                  <a:pt x="127" y="1140"/>
                </a:lnTo>
                <a:lnTo>
                  <a:pt x="114" y="1216"/>
                </a:lnTo>
                <a:lnTo>
                  <a:pt x="114" y="1279"/>
                </a:lnTo>
                <a:lnTo>
                  <a:pt x="114" y="133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0" name="Freeform 39"/>
          <p:cNvSpPr/>
          <p:nvPr/>
        </p:nvSpPr>
        <p:spPr bwMode="auto">
          <a:xfrm>
            <a:off x="6115050" y="1866900"/>
            <a:ext cx="1308100" cy="1376363"/>
          </a:xfrm>
          <a:custGeom>
            <a:avLst/>
            <a:gdLst>
              <a:gd name="T0" fmla="*/ 2147483647 w 2061"/>
              <a:gd name="T1" fmla="*/ 2147483647 h 2167"/>
              <a:gd name="T2" fmla="*/ 0 w 2061"/>
              <a:gd name="T3" fmla="*/ 2147483647 h 2167"/>
              <a:gd name="T4" fmla="*/ 2147483647 w 2061"/>
              <a:gd name="T5" fmla="*/ 2147483647 h 2167"/>
              <a:gd name="T6" fmla="*/ 2147483647 w 2061"/>
              <a:gd name="T7" fmla="*/ 2147483647 h 2167"/>
              <a:gd name="T8" fmla="*/ 2147483647 w 2061"/>
              <a:gd name="T9" fmla="*/ 2147483647 h 2167"/>
              <a:gd name="T10" fmla="*/ 2147483647 w 2061"/>
              <a:gd name="T11" fmla="*/ 2147483647 h 2167"/>
              <a:gd name="T12" fmla="*/ 2147483647 w 2061"/>
              <a:gd name="T13" fmla="*/ 2147483647 h 2167"/>
              <a:gd name="T14" fmla="*/ 2147483647 w 2061"/>
              <a:gd name="T15" fmla="*/ 2147483647 h 2167"/>
              <a:gd name="T16" fmla="*/ 2147483647 w 2061"/>
              <a:gd name="T17" fmla="*/ 2147483647 h 2167"/>
              <a:gd name="T18" fmla="*/ 2147483647 w 2061"/>
              <a:gd name="T19" fmla="*/ 2147483647 h 2167"/>
              <a:gd name="T20" fmla="*/ 2147483647 w 2061"/>
              <a:gd name="T21" fmla="*/ 2147483647 h 2167"/>
              <a:gd name="T22" fmla="*/ 2147483647 w 2061"/>
              <a:gd name="T23" fmla="*/ 2147483647 h 2167"/>
              <a:gd name="T24" fmla="*/ 2147483647 w 2061"/>
              <a:gd name="T25" fmla="*/ 0 h 2167"/>
              <a:gd name="T26" fmla="*/ 2147483647 w 2061"/>
              <a:gd name="T27" fmla="*/ 2147483647 h 2167"/>
              <a:gd name="T28" fmla="*/ 2147483647 w 2061"/>
              <a:gd name="T29" fmla="*/ 2147483647 h 2167"/>
              <a:gd name="T30" fmla="*/ 2147483647 w 2061"/>
              <a:gd name="T31" fmla="*/ 2147483647 h 2167"/>
              <a:gd name="T32" fmla="*/ 2147483647 w 2061"/>
              <a:gd name="T33" fmla="*/ 2147483647 h 2167"/>
              <a:gd name="T34" fmla="*/ 2147483647 w 2061"/>
              <a:gd name="T35" fmla="*/ 2147483647 h 2167"/>
              <a:gd name="T36" fmla="*/ 2147483647 w 2061"/>
              <a:gd name="T37" fmla="*/ 2147483647 h 2167"/>
              <a:gd name="T38" fmla="*/ 2147483647 w 2061"/>
              <a:gd name="T39" fmla="*/ 2147483647 h 2167"/>
              <a:gd name="T40" fmla="*/ 2147483647 w 2061"/>
              <a:gd name="T41" fmla="*/ 2147483647 h 2167"/>
              <a:gd name="T42" fmla="*/ 2147483647 w 2061"/>
              <a:gd name="T43" fmla="*/ 2147483647 h 2167"/>
              <a:gd name="T44" fmla="*/ 2147483647 w 2061"/>
              <a:gd name="T45" fmla="*/ 2147483647 h 2167"/>
              <a:gd name="T46" fmla="*/ 2147483647 w 2061"/>
              <a:gd name="T47" fmla="*/ 2147483647 h 2167"/>
              <a:gd name="T48" fmla="*/ 2147483647 w 2061"/>
              <a:gd name="T49" fmla="*/ 2147483647 h 2167"/>
              <a:gd name="T50" fmla="*/ 2147483647 w 2061"/>
              <a:gd name="T51" fmla="*/ 2147483647 h 2167"/>
              <a:gd name="T52" fmla="*/ 2147483647 w 2061"/>
              <a:gd name="T53" fmla="*/ 2147483647 h 2167"/>
              <a:gd name="T54" fmla="*/ 2147483647 w 2061"/>
              <a:gd name="T55" fmla="*/ 2147483647 h 2167"/>
              <a:gd name="T56" fmla="*/ 2147483647 w 2061"/>
              <a:gd name="T57" fmla="*/ 2147483647 h 2167"/>
              <a:gd name="T58" fmla="*/ 2147483647 w 2061"/>
              <a:gd name="T59" fmla="*/ 2147483647 h 2167"/>
              <a:gd name="T60" fmla="*/ 2147483647 w 2061"/>
              <a:gd name="T61" fmla="*/ 2147483647 h 2167"/>
              <a:gd name="T62" fmla="*/ 2147483647 w 2061"/>
              <a:gd name="T63" fmla="*/ 2147483647 h 2167"/>
              <a:gd name="T64" fmla="*/ 2147483647 w 2061"/>
              <a:gd name="T65" fmla="*/ 2147483647 h 2167"/>
              <a:gd name="T66" fmla="*/ 2147483647 w 2061"/>
              <a:gd name="T67" fmla="*/ 2147483647 h 2167"/>
              <a:gd name="T68" fmla="*/ 2147483647 w 2061"/>
              <a:gd name="T69" fmla="*/ 2147483647 h 2167"/>
              <a:gd name="T70" fmla="*/ 2147483647 w 2061"/>
              <a:gd name="T71" fmla="*/ 2147483647 h 2167"/>
              <a:gd name="T72" fmla="*/ 2147483647 w 2061"/>
              <a:gd name="T73" fmla="*/ 2147483647 h 2167"/>
              <a:gd name="T74" fmla="*/ 2147483647 w 2061"/>
              <a:gd name="T75" fmla="*/ 2147483647 h 2167"/>
              <a:gd name="T76" fmla="*/ 2147483647 w 2061"/>
              <a:gd name="T77" fmla="*/ 2147483647 h 2167"/>
              <a:gd name="T78" fmla="*/ 2147483647 w 2061"/>
              <a:gd name="T79" fmla="*/ 2147483647 h 2167"/>
              <a:gd name="T80" fmla="*/ 2147483647 w 2061"/>
              <a:gd name="T81" fmla="*/ 2147483647 h 2167"/>
              <a:gd name="T82" fmla="*/ 2147483647 w 2061"/>
              <a:gd name="T83" fmla="*/ 2147483647 h 2167"/>
              <a:gd name="T84" fmla="*/ 2147483647 w 2061"/>
              <a:gd name="T85" fmla="*/ 2147483647 h 2167"/>
              <a:gd name="T86" fmla="*/ 2147483647 w 2061"/>
              <a:gd name="T87" fmla="*/ 2147483647 h 2167"/>
              <a:gd name="T88" fmla="*/ 2147483647 w 2061"/>
              <a:gd name="T89" fmla="*/ 2147483647 h 2167"/>
              <a:gd name="T90" fmla="*/ 2147483647 w 2061"/>
              <a:gd name="T91" fmla="*/ 2147483647 h 2167"/>
              <a:gd name="T92" fmla="*/ 2147483647 w 2061"/>
              <a:gd name="T93" fmla="*/ 2147483647 h 2167"/>
              <a:gd name="T94" fmla="*/ 2147483647 w 2061"/>
              <a:gd name="T95" fmla="*/ 2147483647 h 216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061"/>
              <a:gd name="T145" fmla="*/ 0 h 2167"/>
              <a:gd name="T146" fmla="*/ 2061 w 2061"/>
              <a:gd name="T147" fmla="*/ 2167 h 216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061" h="2167">
                <a:moveTo>
                  <a:pt x="127" y="2167"/>
                </a:moveTo>
                <a:lnTo>
                  <a:pt x="115" y="2155"/>
                </a:lnTo>
                <a:lnTo>
                  <a:pt x="102" y="2142"/>
                </a:lnTo>
                <a:lnTo>
                  <a:pt x="76" y="2129"/>
                </a:lnTo>
                <a:lnTo>
                  <a:pt x="51" y="2104"/>
                </a:lnTo>
                <a:lnTo>
                  <a:pt x="26" y="2079"/>
                </a:lnTo>
                <a:lnTo>
                  <a:pt x="13" y="2041"/>
                </a:lnTo>
                <a:lnTo>
                  <a:pt x="0" y="2028"/>
                </a:lnTo>
                <a:lnTo>
                  <a:pt x="0" y="2015"/>
                </a:lnTo>
                <a:lnTo>
                  <a:pt x="0" y="2003"/>
                </a:lnTo>
                <a:lnTo>
                  <a:pt x="13" y="1990"/>
                </a:lnTo>
                <a:lnTo>
                  <a:pt x="26" y="1965"/>
                </a:lnTo>
                <a:lnTo>
                  <a:pt x="38" y="1939"/>
                </a:lnTo>
                <a:lnTo>
                  <a:pt x="51" y="1926"/>
                </a:lnTo>
                <a:lnTo>
                  <a:pt x="64" y="1914"/>
                </a:lnTo>
                <a:lnTo>
                  <a:pt x="64" y="1876"/>
                </a:lnTo>
                <a:lnTo>
                  <a:pt x="76" y="1850"/>
                </a:lnTo>
                <a:lnTo>
                  <a:pt x="76" y="1812"/>
                </a:lnTo>
                <a:lnTo>
                  <a:pt x="89" y="1762"/>
                </a:lnTo>
                <a:lnTo>
                  <a:pt x="89" y="1711"/>
                </a:lnTo>
                <a:lnTo>
                  <a:pt x="102" y="1660"/>
                </a:lnTo>
                <a:lnTo>
                  <a:pt x="102" y="1534"/>
                </a:lnTo>
                <a:lnTo>
                  <a:pt x="115" y="1407"/>
                </a:lnTo>
                <a:lnTo>
                  <a:pt x="115" y="1280"/>
                </a:lnTo>
                <a:lnTo>
                  <a:pt x="127" y="1154"/>
                </a:lnTo>
                <a:lnTo>
                  <a:pt x="127" y="1090"/>
                </a:lnTo>
                <a:lnTo>
                  <a:pt x="127" y="1027"/>
                </a:lnTo>
                <a:lnTo>
                  <a:pt x="127" y="951"/>
                </a:lnTo>
                <a:lnTo>
                  <a:pt x="127" y="875"/>
                </a:lnTo>
                <a:lnTo>
                  <a:pt x="127" y="799"/>
                </a:lnTo>
                <a:lnTo>
                  <a:pt x="127" y="710"/>
                </a:lnTo>
                <a:lnTo>
                  <a:pt x="127" y="634"/>
                </a:lnTo>
                <a:lnTo>
                  <a:pt x="127" y="545"/>
                </a:lnTo>
                <a:lnTo>
                  <a:pt x="115" y="457"/>
                </a:lnTo>
                <a:lnTo>
                  <a:pt x="115" y="381"/>
                </a:lnTo>
                <a:lnTo>
                  <a:pt x="115" y="305"/>
                </a:lnTo>
                <a:lnTo>
                  <a:pt x="102" y="241"/>
                </a:lnTo>
                <a:lnTo>
                  <a:pt x="102" y="191"/>
                </a:lnTo>
                <a:lnTo>
                  <a:pt x="102" y="140"/>
                </a:lnTo>
                <a:lnTo>
                  <a:pt x="89" y="127"/>
                </a:lnTo>
                <a:lnTo>
                  <a:pt x="89" y="115"/>
                </a:lnTo>
                <a:lnTo>
                  <a:pt x="89" y="102"/>
                </a:lnTo>
                <a:lnTo>
                  <a:pt x="89" y="89"/>
                </a:lnTo>
                <a:lnTo>
                  <a:pt x="76" y="64"/>
                </a:lnTo>
                <a:lnTo>
                  <a:pt x="76" y="51"/>
                </a:lnTo>
                <a:lnTo>
                  <a:pt x="76" y="38"/>
                </a:lnTo>
                <a:lnTo>
                  <a:pt x="76" y="26"/>
                </a:lnTo>
                <a:lnTo>
                  <a:pt x="76" y="13"/>
                </a:lnTo>
                <a:lnTo>
                  <a:pt x="76" y="0"/>
                </a:lnTo>
                <a:lnTo>
                  <a:pt x="89" y="0"/>
                </a:lnTo>
                <a:lnTo>
                  <a:pt x="102" y="13"/>
                </a:lnTo>
                <a:lnTo>
                  <a:pt x="127" y="13"/>
                </a:lnTo>
                <a:lnTo>
                  <a:pt x="153" y="13"/>
                </a:lnTo>
                <a:lnTo>
                  <a:pt x="178" y="26"/>
                </a:lnTo>
                <a:lnTo>
                  <a:pt x="204" y="38"/>
                </a:lnTo>
                <a:lnTo>
                  <a:pt x="242" y="51"/>
                </a:lnTo>
                <a:lnTo>
                  <a:pt x="293" y="64"/>
                </a:lnTo>
                <a:lnTo>
                  <a:pt x="293" y="178"/>
                </a:lnTo>
                <a:lnTo>
                  <a:pt x="280" y="292"/>
                </a:lnTo>
                <a:lnTo>
                  <a:pt x="280" y="393"/>
                </a:lnTo>
                <a:lnTo>
                  <a:pt x="280" y="495"/>
                </a:lnTo>
                <a:lnTo>
                  <a:pt x="280" y="596"/>
                </a:lnTo>
                <a:lnTo>
                  <a:pt x="267" y="697"/>
                </a:lnTo>
                <a:lnTo>
                  <a:pt x="267" y="786"/>
                </a:lnTo>
                <a:lnTo>
                  <a:pt x="267" y="875"/>
                </a:lnTo>
                <a:lnTo>
                  <a:pt x="267" y="963"/>
                </a:lnTo>
                <a:lnTo>
                  <a:pt x="267" y="1052"/>
                </a:lnTo>
                <a:lnTo>
                  <a:pt x="255" y="1128"/>
                </a:lnTo>
                <a:lnTo>
                  <a:pt x="255" y="1204"/>
                </a:lnTo>
                <a:lnTo>
                  <a:pt x="255" y="1268"/>
                </a:lnTo>
                <a:lnTo>
                  <a:pt x="255" y="1344"/>
                </a:lnTo>
                <a:lnTo>
                  <a:pt x="255" y="1407"/>
                </a:lnTo>
                <a:lnTo>
                  <a:pt x="255" y="1470"/>
                </a:lnTo>
                <a:lnTo>
                  <a:pt x="255" y="1521"/>
                </a:lnTo>
                <a:lnTo>
                  <a:pt x="242" y="1572"/>
                </a:lnTo>
                <a:lnTo>
                  <a:pt x="242" y="1622"/>
                </a:lnTo>
                <a:lnTo>
                  <a:pt x="242" y="1673"/>
                </a:lnTo>
                <a:lnTo>
                  <a:pt x="242" y="1711"/>
                </a:lnTo>
                <a:lnTo>
                  <a:pt x="242" y="1749"/>
                </a:lnTo>
                <a:lnTo>
                  <a:pt x="242" y="1787"/>
                </a:lnTo>
                <a:lnTo>
                  <a:pt x="242" y="1825"/>
                </a:lnTo>
                <a:lnTo>
                  <a:pt x="242" y="1850"/>
                </a:lnTo>
                <a:lnTo>
                  <a:pt x="242" y="1876"/>
                </a:lnTo>
                <a:lnTo>
                  <a:pt x="242" y="1888"/>
                </a:lnTo>
                <a:lnTo>
                  <a:pt x="242" y="1914"/>
                </a:lnTo>
                <a:lnTo>
                  <a:pt x="242" y="1926"/>
                </a:lnTo>
                <a:lnTo>
                  <a:pt x="242" y="1939"/>
                </a:lnTo>
                <a:lnTo>
                  <a:pt x="255" y="1952"/>
                </a:lnTo>
                <a:lnTo>
                  <a:pt x="267" y="1952"/>
                </a:lnTo>
                <a:lnTo>
                  <a:pt x="280" y="1952"/>
                </a:lnTo>
                <a:lnTo>
                  <a:pt x="293" y="1952"/>
                </a:lnTo>
                <a:lnTo>
                  <a:pt x="318" y="1952"/>
                </a:lnTo>
                <a:lnTo>
                  <a:pt x="331" y="1939"/>
                </a:lnTo>
                <a:lnTo>
                  <a:pt x="356" y="1939"/>
                </a:lnTo>
                <a:lnTo>
                  <a:pt x="382" y="1939"/>
                </a:lnTo>
                <a:lnTo>
                  <a:pt x="407" y="1939"/>
                </a:lnTo>
                <a:lnTo>
                  <a:pt x="433" y="1939"/>
                </a:lnTo>
                <a:lnTo>
                  <a:pt x="471" y="1926"/>
                </a:lnTo>
                <a:lnTo>
                  <a:pt x="509" y="1926"/>
                </a:lnTo>
                <a:lnTo>
                  <a:pt x="547" y="1926"/>
                </a:lnTo>
                <a:lnTo>
                  <a:pt x="585" y="1926"/>
                </a:lnTo>
                <a:lnTo>
                  <a:pt x="623" y="1914"/>
                </a:lnTo>
                <a:lnTo>
                  <a:pt x="687" y="1914"/>
                </a:lnTo>
                <a:lnTo>
                  <a:pt x="751" y="1914"/>
                </a:lnTo>
                <a:lnTo>
                  <a:pt x="814" y="1901"/>
                </a:lnTo>
                <a:lnTo>
                  <a:pt x="903" y="1901"/>
                </a:lnTo>
                <a:lnTo>
                  <a:pt x="942" y="1901"/>
                </a:lnTo>
                <a:lnTo>
                  <a:pt x="992" y="1888"/>
                </a:lnTo>
                <a:lnTo>
                  <a:pt x="1043" y="1888"/>
                </a:lnTo>
                <a:lnTo>
                  <a:pt x="1094" y="1888"/>
                </a:lnTo>
                <a:lnTo>
                  <a:pt x="1145" y="1876"/>
                </a:lnTo>
                <a:lnTo>
                  <a:pt x="1196" y="1876"/>
                </a:lnTo>
                <a:lnTo>
                  <a:pt x="1260" y="1876"/>
                </a:lnTo>
                <a:lnTo>
                  <a:pt x="1311" y="1863"/>
                </a:lnTo>
                <a:lnTo>
                  <a:pt x="1361" y="1863"/>
                </a:lnTo>
                <a:lnTo>
                  <a:pt x="1400" y="1863"/>
                </a:lnTo>
                <a:lnTo>
                  <a:pt x="1450" y="1863"/>
                </a:lnTo>
                <a:lnTo>
                  <a:pt x="1489" y="1850"/>
                </a:lnTo>
                <a:lnTo>
                  <a:pt x="1527" y="1850"/>
                </a:lnTo>
                <a:lnTo>
                  <a:pt x="1565" y="1850"/>
                </a:lnTo>
                <a:lnTo>
                  <a:pt x="1590" y="1850"/>
                </a:lnTo>
                <a:lnTo>
                  <a:pt x="1616" y="1850"/>
                </a:lnTo>
                <a:lnTo>
                  <a:pt x="1654" y="1850"/>
                </a:lnTo>
                <a:lnTo>
                  <a:pt x="1667" y="1838"/>
                </a:lnTo>
                <a:lnTo>
                  <a:pt x="1692" y="1838"/>
                </a:lnTo>
                <a:lnTo>
                  <a:pt x="1705" y="1838"/>
                </a:lnTo>
                <a:lnTo>
                  <a:pt x="1730" y="1838"/>
                </a:lnTo>
                <a:lnTo>
                  <a:pt x="1743" y="1838"/>
                </a:lnTo>
                <a:lnTo>
                  <a:pt x="1781" y="1850"/>
                </a:lnTo>
                <a:lnTo>
                  <a:pt x="1819" y="1850"/>
                </a:lnTo>
                <a:lnTo>
                  <a:pt x="1858" y="1863"/>
                </a:lnTo>
                <a:lnTo>
                  <a:pt x="1908" y="1876"/>
                </a:lnTo>
                <a:lnTo>
                  <a:pt x="1934" y="1888"/>
                </a:lnTo>
                <a:lnTo>
                  <a:pt x="1959" y="1914"/>
                </a:lnTo>
                <a:lnTo>
                  <a:pt x="1998" y="1926"/>
                </a:lnTo>
                <a:lnTo>
                  <a:pt x="2023" y="1952"/>
                </a:lnTo>
                <a:lnTo>
                  <a:pt x="2036" y="1977"/>
                </a:lnTo>
                <a:lnTo>
                  <a:pt x="2048" y="2003"/>
                </a:lnTo>
                <a:lnTo>
                  <a:pt x="2061" y="2028"/>
                </a:lnTo>
                <a:lnTo>
                  <a:pt x="2061" y="2041"/>
                </a:lnTo>
                <a:lnTo>
                  <a:pt x="2048" y="2041"/>
                </a:lnTo>
                <a:lnTo>
                  <a:pt x="2036" y="2053"/>
                </a:lnTo>
                <a:lnTo>
                  <a:pt x="2010" y="2053"/>
                </a:lnTo>
                <a:lnTo>
                  <a:pt x="1985" y="2053"/>
                </a:lnTo>
                <a:lnTo>
                  <a:pt x="1959" y="2053"/>
                </a:lnTo>
                <a:lnTo>
                  <a:pt x="1947" y="2053"/>
                </a:lnTo>
                <a:lnTo>
                  <a:pt x="1921" y="2053"/>
                </a:lnTo>
                <a:lnTo>
                  <a:pt x="1883" y="2053"/>
                </a:lnTo>
                <a:lnTo>
                  <a:pt x="1845" y="2041"/>
                </a:lnTo>
                <a:lnTo>
                  <a:pt x="1807" y="2041"/>
                </a:lnTo>
                <a:lnTo>
                  <a:pt x="1769" y="2028"/>
                </a:lnTo>
                <a:lnTo>
                  <a:pt x="1730" y="2028"/>
                </a:lnTo>
                <a:lnTo>
                  <a:pt x="1629" y="2015"/>
                </a:lnTo>
                <a:lnTo>
                  <a:pt x="1540" y="2003"/>
                </a:lnTo>
                <a:lnTo>
                  <a:pt x="1450" y="2003"/>
                </a:lnTo>
                <a:lnTo>
                  <a:pt x="1374" y="2003"/>
                </a:lnTo>
                <a:lnTo>
                  <a:pt x="1361" y="2003"/>
                </a:lnTo>
                <a:lnTo>
                  <a:pt x="1336" y="2003"/>
                </a:lnTo>
                <a:lnTo>
                  <a:pt x="1311" y="2003"/>
                </a:lnTo>
                <a:lnTo>
                  <a:pt x="1285" y="2003"/>
                </a:lnTo>
                <a:lnTo>
                  <a:pt x="1260" y="2003"/>
                </a:lnTo>
                <a:lnTo>
                  <a:pt x="1221" y="2003"/>
                </a:lnTo>
                <a:lnTo>
                  <a:pt x="1158" y="2003"/>
                </a:lnTo>
                <a:lnTo>
                  <a:pt x="1069" y="2015"/>
                </a:lnTo>
                <a:lnTo>
                  <a:pt x="980" y="2015"/>
                </a:lnTo>
                <a:lnTo>
                  <a:pt x="891" y="2015"/>
                </a:lnTo>
                <a:lnTo>
                  <a:pt x="789" y="2028"/>
                </a:lnTo>
                <a:lnTo>
                  <a:pt x="725" y="2028"/>
                </a:lnTo>
                <a:lnTo>
                  <a:pt x="674" y="2028"/>
                </a:lnTo>
                <a:lnTo>
                  <a:pt x="623" y="2041"/>
                </a:lnTo>
                <a:lnTo>
                  <a:pt x="585" y="2041"/>
                </a:lnTo>
                <a:lnTo>
                  <a:pt x="534" y="2053"/>
                </a:lnTo>
                <a:lnTo>
                  <a:pt x="496" y="2053"/>
                </a:lnTo>
                <a:lnTo>
                  <a:pt x="458" y="2066"/>
                </a:lnTo>
                <a:lnTo>
                  <a:pt x="433" y="2066"/>
                </a:lnTo>
                <a:lnTo>
                  <a:pt x="394" y="2066"/>
                </a:lnTo>
                <a:lnTo>
                  <a:pt x="369" y="2079"/>
                </a:lnTo>
                <a:lnTo>
                  <a:pt x="344" y="2079"/>
                </a:lnTo>
                <a:lnTo>
                  <a:pt x="318" y="2091"/>
                </a:lnTo>
                <a:lnTo>
                  <a:pt x="305" y="2091"/>
                </a:lnTo>
                <a:lnTo>
                  <a:pt x="280" y="2104"/>
                </a:lnTo>
                <a:lnTo>
                  <a:pt x="267" y="2104"/>
                </a:lnTo>
                <a:lnTo>
                  <a:pt x="255" y="2117"/>
                </a:lnTo>
                <a:lnTo>
                  <a:pt x="216" y="2142"/>
                </a:lnTo>
                <a:lnTo>
                  <a:pt x="178" y="2155"/>
                </a:lnTo>
                <a:lnTo>
                  <a:pt x="153" y="2155"/>
                </a:lnTo>
                <a:lnTo>
                  <a:pt x="127" y="216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025651" y="1873059"/>
            <a:ext cx="20431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镜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匣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760663" y="1189038"/>
            <a:ext cx="22320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xiá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1432059" y="3896052"/>
            <a:ext cx="2658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结构：</a:t>
            </a:r>
            <a:r>
              <a:rPr lang="zh-CN" altLang="en-US" sz="2400" b="1">
                <a:latin typeface="宋体" panose="02010600030101010101" pitchFamily="2" charset="-122"/>
              </a:rPr>
              <a:t>半包围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1432058" y="4727902"/>
            <a:ext cx="3973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组词：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匣子  </a:t>
            </a:r>
            <a:endParaRPr lang="zh-CN" altLang="en-US" sz="24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1432058" y="5143827"/>
            <a:ext cx="5135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妈妈刚买了一个好看的镜匣。 </a:t>
            </a:r>
            <a:endParaRPr lang="zh-CN" altLang="en-US" sz="24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1432059" y="4311977"/>
            <a:ext cx="3300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400" b="1">
                <a:latin typeface="宋体" panose="02010600030101010101" pitchFamily="2" charset="-122"/>
              </a:rPr>
              <a:t>X  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400" b="1">
                <a:latin typeface="宋体" panose="02010600030101010101" pitchFamily="2" charset="-122"/>
              </a:rPr>
              <a:t>匚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pic>
        <p:nvPicPr>
          <p:cNvPr id="19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09303" y="5816677"/>
            <a:ext cx="901700" cy="5127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7"/>
          <p:cNvGraphicFramePr>
            <a:graphicFrameLocks noGrp="1"/>
          </p:cNvGraphicFramePr>
          <p:nvPr/>
        </p:nvGraphicFramePr>
        <p:xfrm>
          <a:off x="5478463" y="133985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Freeform 46"/>
          <p:cNvSpPr/>
          <p:nvPr/>
        </p:nvSpPr>
        <p:spPr bwMode="auto">
          <a:xfrm>
            <a:off x="6888163" y="1625600"/>
            <a:ext cx="169862" cy="684213"/>
          </a:xfrm>
          <a:custGeom>
            <a:avLst/>
            <a:gdLst>
              <a:gd name="T0" fmla="*/ 0 w 267"/>
              <a:gd name="T1" fmla="*/ 0 h 1077"/>
              <a:gd name="T2" fmla="*/ 2147483647 w 267"/>
              <a:gd name="T3" fmla="*/ 0 h 1077"/>
              <a:gd name="T4" fmla="*/ 2147483647 w 267"/>
              <a:gd name="T5" fmla="*/ 0 h 1077"/>
              <a:gd name="T6" fmla="*/ 2147483647 w 267"/>
              <a:gd name="T7" fmla="*/ 0 h 1077"/>
              <a:gd name="T8" fmla="*/ 2147483647 w 267"/>
              <a:gd name="T9" fmla="*/ 0 h 1077"/>
              <a:gd name="T10" fmla="*/ 2147483647 w 267"/>
              <a:gd name="T11" fmla="*/ 2147483647 h 1077"/>
              <a:gd name="T12" fmla="*/ 2147483647 w 267"/>
              <a:gd name="T13" fmla="*/ 2147483647 h 1077"/>
              <a:gd name="T14" fmla="*/ 2147483647 w 267"/>
              <a:gd name="T15" fmla="*/ 2147483647 h 1077"/>
              <a:gd name="T16" fmla="*/ 2147483647 w 267"/>
              <a:gd name="T17" fmla="*/ 2147483647 h 1077"/>
              <a:gd name="T18" fmla="*/ 2147483647 w 267"/>
              <a:gd name="T19" fmla="*/ 2147483647 h 1077"/>
              <a:gd name="T20" fmla="*/ 2147483647 w 267"/>
              <a:gd name="T21" fmla="*/ 2147483647 h 1077"/>
              <a:gd name="T22" fmla="*/ 2147483647 w 267"/>
              <a:gd name="T23" fmla="*/ 2147483647 h 1077"/>
              <a:gd name="T24" fmla="*/ 2147483647 w 267"/>
              <a:gd name="T25" fmla="*/ 2147483647 h 1077"/>
              <a:gd name="T26" fmla="*/ 2147483647 w 267"/>
              <a:gd name="T27" fmla="*/ 2147483647 h 1077"/>
              <a:gd name="T28" fmla="*/ 2147483647 w 267"/>
              <a:gd name="T29" fmla="*/ 2147483647 h 1077"/>
              <a:gd name="T30" fmla="*/ 2147483647 w 267"/>
              <a:gd name="T31" fmla="*/ 2147483647 h 1077"/>
              <a:gd name="T32" fmla="*/ 2147483647 w 267"/>
              <a:gd name="T33" fmla="*/ 2147483647 h 1077"/>
              <a:gd name="T34" fmla="*/ 2147483647 w 267"/>
              <a:gd name="T35" fmla="*/ 2147483647 h 1077"/>
              <a:gd name="T36" fmla="*/ 2147483647 w 267"/>
              <a:gd name="T37" fmla="*/ 2147483647 h 1077"/>
              <a:gd name="T38" fmla="*/ 2147483647 w 267"/>
              <a:gd name="T39" fmla="*/ 2147483647 h 1077"/>
              <a:gd name="T40" fmla="*/ 2147483647 w 267"/>
              <a:gd name="T41" fmla="*/ 2147483647 h 1077"/>
              <a:gd name="T42" fmla="*/ 2147483647 w 267"/>
              <a:gd name="T43" fmla="*/ 2147483647 h 1077"/>
              <a:gd name="T44" fmla="*/ 2147483647 w 267"/>
              <a:gd name="T45" fmla="*/ 2147483647 h 1077"/>
              <a:gd name="T46" fmla="*/ 2147483647 w 267"/>
              <a:gd name="T47" fmla="*/ 2147483647 h 1077"/>
              <a:gd name="T48" fmla="*/ 2147483647 w 267"/>
              <a:gd name="T49" fmla="*/ 2147483647 h 1077"/>
              <a:gd name="T50" fmla="*/ 2147483647 w 267"/>
              <a:gd name="T51" fmla="*/ 2147483647 h 1077"/>
              <a:gd name="T52" fmla="*/ 2147483647 w 267"/>
              <a:gd name="T53" fmla="*/ 2147483647 h 1077"/>
              <a:gd name="T54" fmla="*/ 2147483647 w 267"/>
              <a:gd name="T55" fmla="*/ 2147483647 h 1077"/>
              <a:gd name="T56" fmla="*/ 2147483647 w 267"/>
              <a:gd name="T57" fmla="*/ 2147483647 h 1077"/>
              <a:gd name="T58" fmla="*/ 2147483647 w 267"/>
              <a:gd name="T59" fmla="*/ 2147483647 h 1077"/>
              <a:gd name="T60" fmla="*/ 2147483647 w 267"/>
              <a:gd name="T61" fmla="*/ 2147483647 h 1077"/>
              <a:gd name="T62" fmla="*/ 2147483647 w 267"/>
              <a:gd name="T63" fmla="*/ 2147483647 h 1077"/>
              <a:gd name="T64" fmla="*/ 2147483647 w 267"/>
              <a:gd name="T65" fmla="*/ 2147483647 h 1077"/>
              <a:gd name="T66" fmla="*/ 2147483647 w 267"/>
              <a:gd name="T67" fmla="*/ 2147483647 h 1077"/>
              <a:gd name="T68" fmla="*/ 2147483647 w 267"/>
              <a:gd name="T69" fmla="*/ 2147483647 h 1077"/>
              <a:gd name="T70" fmla="*/ 2147483647 w 267"/>
              <a:gd name="T71" fmla="*/ 2147483647 h 1077"/>
              <a:gd name="T72" fmla="*/ 2147483647 w 267"/>
              <a:gd name="T73" fmla="*/ 2147483647 h 1077"/>
              <a:gd name="T74" fmla="*/ 2147483647 w 267"/>
              <a:gd name="T75" fmla="*/ 2147483647 h 1077"/>
              <a:gd name="T76" fmla="*/ 2147483647 w 267"/>
              <a:gd name="T77" fmla="*/ 2147483647 h 1077"/>
              <a:gd name="T78" fmla="*/ 2147483647 w 267"/>
              <a:gd name="T79" fmla="*/ 2147483647 h 1077"/>
              <a:gd name="T80" fmla="*/ 2147483647 w 267"/>
              <a:gd name="T81" fmla="*/ 2147483647 h 1077"/>
              <a:gd name="T82" fmla="*/ 2147483647 w 267"/>
              <a:gd name="T83" fmla="*/ 2147483647 h 1077"/>
              <a:gd name="T84" fmla="*/ 2147483647 w 267"/>
              <a:gd name="T85" fmla="*/ 2147483647 h 1077"/>
              <a:gd name="T86" fmla="*/ 2147483647 w 267"/>
              <a:gd name="T87" fmla="*/ 2147483647 h 1077"/>
              <a:gd name="T88" fmla="*/ 2147483647 w 267"/>
              <a:gd name="T89" fmla="*/ 2147483647 h 1077"/>
              <a:gd name="T90" fmla="*/ 2147483647 w 267"/>
              <a:gd name="T91" fmla="*/ 2147483647 h 1077"/>
              <a:gd name="T92" fmla="*/ 2147483647 w 267"/>
              <a:gd name="T93" fmla="*/ 2147483647 h 1077"/>
              <a:gd name="T94" fmla="*/ 2147483647 w 267"/>
              <a:gd name="T95" fmla="*/ 2147483647 h 1077"/>
              <a:gd name="T96" fmla="*/ 0 w 267"/>
              <a:gd name="T97" fmla="*/ 2147483647 h 1077"/>
              <a:gd name="T98" fmla="*/ 0 w 267"/>
              <a:gd name="T99" fmla="*/ 2147483647 h 1077"/>
              <a:gd name="T100" fmla="*/ 0 w 267"/>
              <a:gd name="T101" fmla="*/ 2147483647 h 1077"/>
              <a:gd name="T102" fmla="*/ 0 w 267"/>
              <a:gd name="T103" fmla="*/ 0 h 1077"/>
              <a:gd name="T104" fmla="*/ 0 w 267"/>
              <a:gd name="T105" fmla="*/ 0 h 107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67"/>
              <a:gd name="T160" fmla="*/ 0 h 1077"/>
              <a:gd name="T161" fmla="*/ 267 w 267"/>
              <a:gd name="T162" fmla="*/ 1077 h 107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67" h="1077">
                <a:moveTo>
                  <a:pt x="0" y="0"/>
                </a:moveTo>
                <a:lnTo>
                  <a:pt x="13" y="0"/>
                </a:lnTo>
                <a:lnTo>
                  <a:pt x="38" y="0"/>
                </a:lnTo>
                <a:lnTo>
                  <a:pt x="64" y="0"/>
                </a:lnTo>
                <a:lnTo>
                  <a:pt x="102" y="0"/>
                </a:lnTo>
                <a:lnTo>
                  <a:pt x="140" y="25"/>
                </a:lnTo>
                <a:lnTo>
                  <a:pt x="178" y="38"/>
                </a:lnTo>
                <a:lnTo>
                  <a:pt x="204" y="50"/>
                </a:lnTo>
                <a:lnTo>
                  <a:pt x="229" y="63"/>
                </a:lnTo>
                <a:lnTo>
                  <a:pt x="255" y="76"/>
                </a:lnTo>
                <a:lnTo>
                  <a:pt x="267" y="88"/>
                </a:lnTo>
                <a:lnTo>
                  <a:pt x="267" y="114"/>
                </a:lnTo>
                <a:lnTo>
                  <a:pt x="267" y="139"/>
                </a:lnTo>
                <a:lnTo>
                  <a:pt x="267" y="152"/>
                </a:lnTo>
                <a:lnTo>
                  <a:pt x="255" y="164"/>
                </a:lnTo>
                <a:lnTo>
                  <a:pt x="255" y="177"/>
                </a:lnTo>
                <a:lnTo>
                  <a:pt x="242" y="190"/>
                </a:lnTo>
                <a:lnTo>
                  <a:pt x="242" y="202"/>
                </a:lnTo>
                <a:lnTo>
                  <a:pt x="242" y="240"/>
                </a:lnTo>
                <a:lnTo>
                  <a:pt x="229" y="266"/>
                </a:lnTo>
                <a:lnTo>
                  <a:pt x="229" y="316"/>
                </a:lnTo>
                <a:lnTo>
                  <a:pt x="229" y="367"/>
                </a:lnTo>
                <a:lnTo>
                  <a:pt x="216" y="430"/>
                </a:lnTo>
                <a:lnTo>
                  <a:pt x="216" y="494"/>
                </a:lnTo>
                <a:lnTo>
                  <a:pt x="216" y="633"/>
                </a:lnTo>
                <a:lnTo>
                  <a:pt x="204" y="785"/>
                </a:lnTo>
                <a:lnTo>
                  <a:pt x="204" y="925"/>
                </a:lnTo>
                <a:lnTo>
                  <a:pt x="191" y="1064"/>
                </a:lnTo>
                <a:lnTo>
                  <a:pt x="76" y="1077"/>
                </a:lnTo>
                <a:lnTo>
                  <a:pt x="76" y="963"/>
                </a:lnTo>
                <a:lnTo>
                  <a:pt x="76" y="849"/>
                </a:lnTo>
                <a:lnTo>
                  <a:pt x="76" y="747"/>
                </a:lnTo>
                <a:lnTo>
                  <a:pt x="76" y="659"/>
                </a:lnTo>
                <a:lnTo>
                  <a:pt x="76" y="570"/>
                </a:lnTo>
                <a:lnTo>
                  <a:pt x="64" y="481"/>
                </a:lnTo>
                <a:lnTo>
                  <a:pt x="64" y="418"/>
                </a:lnTo>
                <a:lnTo>
                  <a:pt x="64" y="342"/>
                </a:lnTo>
                <a:lnTo>
                  <a:pt x="64" y="291"/>
                </a:lnTo>
                <a:lnTo>
                  <a:pt x="51" y="240"/>
                </a:lnTo>
                <a:lnTo>
                  <a:pt x="51" y="190"/>
                </a:lnTo>
                <a:lnTo>
                  <a:pt x="51" y="152"/>
                </a:lnTo>
                <a:lnTo>
                  <a:pt x="38" y="126"/>
                </a:lnTo>
                <a:lnTo>
                  <a:pt x="38" y="101"/>
                </a:lnTo>
                <a:lnTo>
                  <a:pt x="38" y="88"/>
                </a:lnTo>
                <a:lnTo>
                  <a:pt x="26" y="76"/>
                </a:lnTo>
                <a:lnTo>
                  <a:pt x="13" y="63"/>
                </a:lnTo>
                <a:lnTo>
                  <a:pt x="13" y="50"/>
                </a:lnTo>
                <a:lnTo>
                  <a:pt x="0" y="38"/>
                </a:lnTo>
                <a:lnTo>
                  <a:pt x="0" y="25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4" name="Freeform 47"/>
          <p:cNvSpPr/>
          <p:nvPr/>
        </p:nvSpPr>
        <p:spPr bwMode="auto">
          <a:xfrm>
            <a:off x="7089775" y="1785938"/>
            <a:ext cx="388938" cy="330200"/>
          </a:xfrm>
          <a:custGeom>
            <a:avLst/>
            <a:gdLst>
              <a:gd name="T0" fmla="*/ 0 w 611"/>
              <a:gd name="T1" fmla="*/ 2147483647 h 520"/>
              <a:gd name="T2" fmla="*/ 0 w 611"/>
              <a:gd name="T3" fmla="*/ 2147483647 h 520"/>
              <a:gd name="T4" fmla="*/ 0 w 611"/>
              <a:gd name="T5" fmla="*/ 2147483647 h 520"/>
              <a:gd name="T6" fmla="*/ 2147483647 w 611"/>
              <a:gd name="T7" fmla="*/ 2147483647 h 520"/>
              <a:gd name="T8" fmla="*/ 2147483647 w 611"/>
              <a:gd name="T9" fmla="*/ 2147483647 h 520"/>
              <a:gd name="T10" fmla="*/ 2147483647 w 611"/>
              <a:gd name="T11" fmla="*/ 2147483647 h 520"/>
              <a:gd name="T12" fmla="*/ 2147483647 w 611"/>
              <a:gd name="T13" fmla="*/ 2147483647 h 520"/>
              <a:gd name="T14" fmla="*/ 2147483647 w 611"/>
              <a:gd name="T15" fmla="*/ 2147483647 h 520"/>
              <a:gd name="T16" fmla="*/ 2147483647 w 611"/>
              <a:gd name="T17" fmla="*/ 2147483647 h 520"/>
              <a:gd name="T18" fmla="*/ 2147483647 w 611"/>
              <a:gd name="T19" fmla="*/ 2147483647 h 520"/>
              <a:gd name="T20" fmla="*/ 2147483647 w 611"/>
              <a:gd name="T21" fmla="*/ 2147483647 h 520"/>
              <a:gd name="T22" fmla="*/ 2147483647 w 611"/>
              <a:gd name="T23" fmla="*/ 2147483647 h 520"/>
              <a:gd name="T24" fmla="*/ 2147483647 w 611"/>
              <a:gd name="T25" fmla="*/ 2147483647 h 520"/>
              <a:gd name="T26" fmla="*/ 2147483647 w 611"/>
              <a:gd name="T27" fmla="*/ 2147483647 h 520"/>
              <a:gd name="T28" fmla="*/ 2147483647 w 611"/>
              <a:gd name="T29" fmla="*/ 2147483647 h 520"/>
              <a:gd name="T30" fmla="*/ 2147483647 w 611"/>
              <a:gd name="T31" fmla="*/ 2147483647 h 520"/>
              <a:gd name="T32" fmla="*/ 2147483647 w 611"/>
              <a:gd name="T33" fmla="*/ 2147483647 h 520"/>
              <a:gd name="T34" fmla="*/ 2147483647 w 611"/>
              <a:gd name="T35" fmla="*/ 2147483647 h 520"/>
              <a:gd name="T36" fmla="*/ 2147483647 w 611"/>
              <a:gd name="T37" fmla="*/ 2147483647 h 520"/>
              <a:gd name="T38" fmla="*/ 2147483647 w 611"/>
              <a:gd name="T39" fmla="*/ 2147483647 h 520"/>
              <a:gd name="T40" fmla="*/ 2147483647 w 611"/>
              <a:gd name="T41" fmla="*/ 2147483647 h 520"/>
              <a:gd name="T42" fmla="*/ 2147483647 w 611"/>
              <a:gd name="T43" fmla="*/ 2147483647 h 520"/>
              <a:gd name="T44" fmla="*/ 2147483647 w 611"/>
              <a:gd name="T45" fmla="*/ 2147483647 h 520"/>
              <a:gd name="T46" fmla="*/ 2147483647 w 611"/>
              <a:gd name="T47" fmla="*/ 2147483647 h 520"/>
              <a:gd name="T48" fmla="*/ 2147483647 w 611"/>
              <a:gd name="T49" fmla="*/ 2147483647 h 520"/>
              <a:gd name="T50" fmla="*/ 2147483647 w 611"/>
              <a:gd name="T51" fmla="*/ 2147483647 h 520"/>
              <a:gd name="T52" fmla="*/ 2147483647 w 611"/>
              <a:gd name="T53" fmla="*/ 2147483647 h 520"/>
              <a:gd name="T54" fmla="*/ 2147483647 w 611"/>
              <a:gd name="T55" fmla="*/ 0 h 520"/>
              <a:gd name="T56" fmla="*/ 2147483647 w 611"/>
              <a:gd name="T57" fmla="*/ 2147483647 h 520"/>
              <a:gd name="T58" fmla="*/ 2147483647 w 611"/>
              <a:gd name="T59" fmla="*/ 2147483647 h 520"/>
              <a:gd name="T60" fmla="*/ 2147483647 w 611"/>
              <a:gd name="T61" fmla="*/ 2147483647 h 520"/>
              <a:gd name="T62" fmla="*/ 2147483647 w 611"/>
              <a:gd name="T63" fmla="*/ 2147483647 h 520"/>
              <a:gd name="T64" fmla="*/ 2147483647 w 611"/>
              <a:gd name="T65" fmla="*/ 2147483647 h 520"/>
              <a:gd name="T66" fmla="*/ 2147483647 w 611"/>
              <a:gd name="T67" fmla="*/ 2147483647 h 520"/>
              <a:gd name="T68" fmla="*/ 2147483647 w 611"/>
              <a:gd name="T69" fmla="*/ 2147483647 h 520"/>
              <a:gd name="T70" fmla="*/ 2147483647 w 611"/>
              <a:gd name="T71" fmla="*/ 2147483647 h 520"/>
              <a:gd name="T72" fmla="*/ 2147483647 w 611"/>
              <a:gd name="T73" fmla="*/ 2147483647 h 520"/>
              <a:gd name="T74" fmla="*/ 2147483647 w 611"/>
              <a:gd name="T75" fmla="*/ 2147483647 h 520"/>
              <a:gd name="T76" fmla="*/ 2147483647 w 611"/>
              <a:gd name="T77" fmla="*/ 2147483647 h 520"/>
              <a:gd name="T78" fmla="*/ 2147483647 w 611"/>
              <a:gd name="T79" fmla="*/ 2147483647 h 520"/>
              <a:gd name="T80" fmla="*/ 2147483647 w 611"/>
              <a:gd name="T81" fmla="*/ 2147483647 h 520"/>
              <a:gd name="T82" fmla="*/ 2147483647 w 611"/>
              <a:gd name="T83" fmla="*/ 2147483647 h 520"/>
              <a:gd name="T84" fmla="*/ 2147483647 w 611"/>
              <a:gd name="T85" fmla="*/ 2147483647 h 520"/>
              <a:gd name="T86" fmla="*/ 2147483647 w 611"/>
              <a:gd name="T87" fmla="*/ 2147483647 h 520"/>
              <a:gd name="T88" fmla="*/ 2147483647 w 611"/>
              <a:gd name="T89" fmla="*/ 2147483647 h 520"/>
              <a:gd name="T90" fmla="*/ 2147483647 w 611"/>
              <a:gd name="T91" fmla="*/ 2147483647 h 520"/>
              <a:gd name="T92" fmla="*/ 2147483647 w 611"/>
              <a:gd name="T93" fmla="*/ 2147483647 h 520"/>
              <a:gd name="T94" fmla="*/ 2147483647 w 611"/>
              <a:gd name="T95" fmla="*/ 2147483647 h 520"/>
              <a:gd name="T96" fmla="*/ 2147483647 w 611"/>
              <a:gd name="T97" fmla="*/ 2147483647 h 520"/>
              <a:gd name="T98" fmla="*/ 2147483647 w 611"/>
              <a:gd name="T99" fmla="*/ 2147483647 h 520"/>
              <a:gd name="T100" fmla="*/ 2147483647 w 611"/>
              <a:gd name="T101" fmla="*/ 2147483647 h 520"/>
              <a:gd name="T102" fmla="*/ 2147483647 w 611"/>
              <a:gd name="T103" fmla="*/ 2147483647 h 520"/>
              <a:gd name="T104" fmla="*/ 2147483647 w 611"/>
              <a:gd name="T105" fmla="*/ 2147483647 h 520"/>
              <a:gd name="T106" fmla="*/ 2147483647 w 611"/>
              <a:gd name="T107" fmla="*/ 2147483647 h 520"/>
              <a:gd name="T108" fmla="*/ 2147483647 w 611"/>
              <a:gd name="T109" fmla="*/ 2147483647 h 520"/>
              <a:gd name="T110" fmla="*/ 2147483647 w 611"/>
              <a:gd name="T111" fmla="*/ 2147483647 h 520"/>
              <a:gd name="T112" fmla="*/ 2147483647 w 611"/>
              <a:gd name="T113" fmla="*/ 2147483647 h 520"/>
              <a:gd name="T114" fmla="*/ 2147483647 w 611"/>
              <a:gd name="T115" fmla="*/ 2147483647 h 520"/>
              <a:gd name="T116" fmla="*/ 0 w 611"/>
              <a:gd name="T117" fmla="*/ 2147483647 h 520"/>
              <a:gd name="T118" fmla="*/ 0 w 611"/>
              <a:gd name="T119" fmla="*/ 2147483647 h 52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1"/>
              <a:gd name="T181" fmla="*/ 0 h 520"/>
              <a:gd name="T182" fmla="*/ 611 w 611"/>
              <a:gd name="T183" fmla="*/ 520 h 52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1" h="520">
                <a:moveTo>
                  <a:pt x="0" y="520"/>
                </a:moveTo>
                <a:lnTo>
                  <a:pt x="0" y="507"/>
                </a:lnTo>
                <a:lnTo>
                  <a:pt x="13" y="494"/>
                </a:lnTo>
                <a:lnTo>
                  <a:pt x="26" y="469"/>
                </a:lnTo>
                <a:lnTo>
                  <a:pt x="38" y="456"/>
                </a:lnTo>
                <a:lnTo>
                  <a:pt x="64" y="431"/>
                </a:lnTo>
                <a:lnTo>
                  <a:pt x="89" y="406"/>
                </a:lnTo>
                <a:lnTo>
                  <a:pt x="127" y="380"/>
                </a:lnTo>
                <a:lnTo>
                  <a:pt x="153" y="355"/>
                </a:lnTo>
                <a:lnTo>
                  <a:pt x="178" y="317"/>
                </a:lnTo>
                <a:lnTo>
                  <a:pt x="229" y="279"/>
                </a:lnTo>
                <a:lnTo>
                  <a:pt x="280" y="228"/>
                </a:lnTo>
                <a:lnTo>
                  <a:pt x="318" y="190"/>
                </a:lnTo>
                <a:lnTo>
                  <a:pt x="331" y="165"/>
                </a:lnTo>
                <a:lnTo>
                  <a:pt x="344" y="139"/>
                </a:lnTo>
                <a:lnTo>
                  <a:pt x="356" y="127"/>
                </a:lnTo>
                <a:lnTo>
                  <a:pt x="356" y="114"/>
                </a:lnTo>
                <a:lnTo>
                  <a:pt x="356" y="101"/>
                </a:lnTo>
                <a:lnTo>
                  <a:pt x="356" y="89"/>
                </a:lnTo>
                <a:lnTo>
                  <a:pt x="356" y="76"/>
                </a:lnTo>
                <a:lnTo>
                  <a:pt x="356" y="63"/>
                </a:lnTo>
                <a:lnTo>
                  <a:pt x="356" y="38"/>
                </a:lnTo>
                <a:lnTo>
                  <a:pt x="356" y="25"/>
                </a:lnTo>
                <a:lnTo>
                  <a:pt x="356" y="13"/>
                </a:lnTo>
                <a:lnTo>
                  <a:pt x="369" y="13"/>
                </a:lnTo>
                <a:lnTo>
                  <a:pt x="382" y="0"/>
                </a:lnTo>
                <a:lnTo>
                  <a:pt x="395" y="13"/>
                </a:lnTo>
                <a:lnTo>
                  <a:pt x="420" y="13"/>
                </a:lnTo>
                <a:lnTo>
                  <a:pt x="445" y="25"/>
                </a:lnTo>
                <a:lnTo>
                  <a:pt x="471" y="38"/>
                </a:lnTo>
                <a:lnTo>
                  <a:pt x="496" y="63"/>
                </a:lnTo>
                <a:lnTo>
                  <a:pt x="534" y="76"/>
                </a:lnTo>
                <a:lnTo>
                  <a:pt x="573" y="114"/>
                </a:lnTo>
                <a:lnTo>
                  <a:pt x="585" y="127"/>
                </a:lnTo>
                <a:lnTo>
                  <a:pt x="598" y="152"/>
                </a:lnTo>
                <a:lnTo>
                  <a:pt x="611" y="177"/>
                </a:lnTo>
                <a:lnTo>
                  <a:pt x="598" y="177"/>
                </a:lnTo>
                <a:lnTo>
                  <a:pt x="598" y="190"/>
                </a:lnTo>
                <a:lnTo>
                  <a:pt x="585" y="203"/>
                </a:lnTo>
                <a:lnTo>
                  <a:pt x="573" y="216"/>
                </a:lnTo>
                <a:lnTo>
                  <a:pt x="560" y="228"/>
                </a:lnTo>
                <a:lnTo>
                  <a:pt x="534" y="241"/>
                </a:lnTo>
                <a:lnTo>
                  <a:pt x="484" y="266"/>
                </a:lnTo>
                <a:lnTo>
                  <a:pt x="445" y="304"/>
                </a:lnTo>
                <a:lnTo>
                  <a:pt x="382" y="330"/>
                </a:lnTo>
                <a:lnTo>
                  <a:pt x="318" y="368"/>
                </a:lnTo>
                <a:lnTo>
                  <a:pt x="280" y="380"/>
                </a:lnTo>
                <a:lnTo>
                  <a:pt x="242" y="406"/>
                </a:lnTo>
                <a:lnTo>
                  <a:pt x="216" y="418"/>
                </a:lnTo>
                <a:lnTo>
                  <a:pt x="178" y="431"/>
                </a:lnTo>
                <a:lnTo>
                  <a:pt x="127" y="469"/>
                </a:lnTo>
                <a:lnTo>
                  <a:pt x="89" y="482"/>
                </a:lnTo>
                <a:lnTo>
                  <a:pt x="51" y="507"/>
                </a:lnTo>
                <a:lnTo>
                  <a:pt x="26" y="507"/>
                </a:lnTo>
                <a:lnTo>
                  <a:pt x="13" y="520"/>
                </a:lnTo>
                <a:lnTo>
                  <a:pt x="0" y="52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5" name="Freeform 48"/>
          <p:cNvSpPr/>
          <p:nvPr/>
        </p:nvSpPr>
        <p:spPr bwMode="auto">
          <a:xfrm>
            <a:off x="6581775" y="1963738"/>
            <a:ext cx="201613" cy="209550"/>
          </a:xfrm>
          <a:custGeom>
            <a:avLst/>
            <a:gdLst>
              <a:gd name="T0" fmla="*/ 2147483647 w 318"/>
              <a:gd name="T1" fmla="*/ 2147483647 h 329"/>
              <a:gd name="T2" fmla="*/ 2147483647 w 318"/>
              <a:gd name="T3" fmla="*/ 2147483647 h 329"/>
              <a:gd name="T4" fmla="*/ 2147483647 w 318"/>
              <a:gd name="T5" fmla="*/ 2147483647 h 329"/>
              <a:gd name="T6" fmla="*/ 2147483647 w 318"/>
              <a:gd name="T7" fmla="*/ 2147483647 h 329"/>
              <a:gd name="T8" fmla="*/ 2147483647 w 318"/>
              <a:gd name="T9" fmla="*/ 2147483647 h 329"/>
              <a:gd name="T10" fmla="*/ 2147483647 w 318"/>
              <a:gd name="T11" fmla="*/ 2147483647 h 329"/>
              <a:gd name="T12" fmla="*/ 2147483647 w 318"/>
              <a:gd name="T13" fmla="*/ 2147483647 h 329"/>
              <a:gd name="T14" fmla="*/ 2147483647 w 318"/>
              <a:gd name="T15" fmla="*/ 2147483647 h 329"/>
              <a:gd name="T16" fmla="*/ 2147483647 w 318"/>
              <a:gd name="T17" fmla="*/ 2147483647 h 329"/>
              <a:gd name="T18" fmla="*/ 2147483647 w 318"/>
              <a:gd name="T19" fmla="*/ 2147483647 h 329"/>
              <a:gd name="T20" fmla="*/ 2147483647 w 318"/>
              <a:gd name="T21" fmla="*/ 2147483647 h 329"/>
              <a:gd name="T22" fmla="*/ 2147483647 w 318"/>
              <a:gd name="T23" fmla="*/ 2147483647 h 329"/>
              <a:gd name="T24" fmla="*/ 2147483647 w 318"/>
              <a:gd name="T25" fmla="*/ 2147483647 h 329"/>
              <a:gd name="T26" fmla="*/ 2147483647 w 318"/>
              <a:gd name="T27" fmla="*/ 2147483647 h 329"/>
              <a:gd name="T28" fmla="*/ 2147483647 w 318"/>
              <a:gd name="T29" fmla="*/ 2147483647 h 329"/>
              <a:gd name="T30" fmla="*/ 2147483647 w 318"/>
              <a:gd name="T31" fmla="*/ 2147483647 h 329"/>
              <a:gd name="T32" fmla="*/ 2147483647 w 318"/>
              <a:gd name="T33" fmla="*/ 2147483647 h 329"/>
              <a:gd name="T34" fmla="*/ 2147483647 w 318"/>
              <a:gd name="T35" fmla="*/ 2147483647 h 329"/>
              <a:gd name="T36" fmla="*/ 2147483647 w 318"/>
              <a:gd name="T37" fmla="*/ 2147483647 h 329"/>
              <a:gd name="T38" fmla="*/ 2147483647 w 318"/>
              <a:gd name="T39" fmla="*/ 2147483647 h 329"/>
              <a:gd name="T40" fmla="*/ 0 w 318"/>
              <a:gd name="T41" fmla="*/ 2147483647 h 329"/>
              <a:gd name="T42" fmla="*/ 0 w 318"/>
              <a:gd name="T43" fmla="*/ 0 h 329"/>
              <a:gd name="T44" fmla="*/ 2147483647 w 318"/>
              <a:gd name="T45" fmla="*/ 0 h 329"/>
              <a:gd name="T46" fmla="*/ 2147483647 w 318"/>
              <a:gd name="T47" fmla="*/ 0 h 329"/>
              <a:gd name="T48" fmla="*/ 2147483647 w 318"/>
              <a:gd name="T49" fmla="*/ 0 h 329"/>
              <a:gd name="T50" fmla="*/ 2147483647 w 318"/>
              <a:gd name="T51" fmla="*/ 0 h 329"/>
              <a:gd name="T52" fmla="*/ 2147483647 w 318"/>
              <a:gd name="T53" fmla="*/ 0 h 329"/>
              <a:gd name="T54" fmla="*/ 2147483647 w 318"/>
              <a:gd name="T55" fmla="*/ 0 h 329"/>
              <a:gd name="T56" fmla="*/ 2147483647 w 318"/>
              <a:gd name="T57" fmla="*/ 0 h 329"/>
              <a:gd name="T58" fmla="*/ 2147483647 w 318"/>
              <a:gd name="T59" fmla="*/ 2147483647 h 329"/>
              <a:gd name="T60" fmla="*/ 2147483647 w 318"/>
              <a:gd name="T61" fmla="*/ 2147483647 h 329"/>
              <a:gd name="T62" fmla="*/ 2147483647 w 318"/>
              <a:gd name="T63" fmla="*/ 2147483647 h 329"/>
              <a:gd name="T64" fmla="*/ 2147483647 w 318"/>
              <a:gd name="T65" fmla="*/ 2147483647 h 329"/>
              <a:gd name="T66" fmla="*/ 2147483647 w 318"/>
              <a:gd name="T67" fmla="*/ 2147483647 h 329"/>
              <a:gd name="T68" fmla="*/ 2147483647 w 318"/>
              <a:gd name="T69" fmla="*/ 2147483647 h 329"/>
              <a:gd name="T70" fmla="*/ 2147483647 w 318"/>
              <a:gd name="T71" fmla="*/ 2147483647 h 329"/>
              <a:gd name="T72" fmla="*/ 2147483647 w 318"/>
              <a:gd name="T73" fmla="*/ 2147483647 h 329"/>
              <a:gd name="T74" fmla="*/ 2147483647 w 318"/>
              <a:gd name="T75" fmla="*/ 2147483647 h 329"/>
              <a:gd name="T76" fmla="*/ 2147483647 w 318"/>
              <a:gd name="T77" fmla="*/ 2147483647 h 329"/>
              <a:gd name="T78" fmla="*/ 2147483647 w 318"/>
              <a:gd name="T79" fmla="*/ 2147483647 h 329"/>
              <a:gd name="T80" fmla="*/ 2147483647 w 318"/>
              <a:gd name="T81" fmla="*/ 2147483647 h 329"/>
              <a:gd name="T82" fmla="*/ 2147483647 w 318"/>
              <a:gd name="T83" fmla="*/ 2147483647 h 32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18"/>
              <a:gd name="T127" fmla="*/ 0 h 329"/>
              <a:gd name="T128" fmla="*/ 318 w 318"/>
              <a:gd name="T129" fmla="*/ 329 h 32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18" h="329">
                <a:moveTo>
                  <a:pt x="292" y="304"/>
                </a:moveTo>
                <a:lnTo>
                  <a:pt x="280" y="317"/>
                </a:lnTo>
                <a:lnTo>
                  <a:pt x="267" y="329"/>
                </a:lnTo>
                <a:lnTo>
                  <a:pt x="254" y="329"/>
                </a:lnTo>
                <a:lnTo>
                  <a:pt x="241" y="329"/>
                </a:lnTo>
                <a:lnTo>
                  <a:pt x="229" y="317"/>
                </a:lnTo>
                <a:lnTo>
                  <a:pt x="216" y="304"/>
                </a:lnTo>
                <a:lnTo>
                  <a:pt x="203" y="291"/>
                </a:lnTo>
                <a:lnTo>
                  <a:pt x="178" y="266"/>
                </a:lnTo>
                <a:lnTo>
                  <a:pt x="165" y="241"/>
                </a:lnTo>
                <a:lnTo>
                  <a:pt x="140" y="215"/>
                </a:lnTo>
                <a:lnTo>
                  <a:pt x="114" y="177"/>
                </a:lnTo>
                <a:lnTo>
                  <a:pt x="89" y="139"/>
                </a:lnTo>
                <a:lnTo>
                  <a:pt x="63" y="114"/>
                </a:lnTo>
                <a:lnTo>
                  <a:pt x="51" y="89"/>
                </a:lnTo>
                <a:lnTo>
                  <a:pt x="38" y="63"/>
                </a:lnTo>
                <a:lnTo>
                  <a:pt x="25" y="38"/>
                </a:lnTo>
                <a:lnTo>
                  <a:pt x="12" y="25"/>
                </a:lnTo>
                <a:lnTo>
                  <a:pt x="12" y="13"/>
                </a:lnTo>
                <a:lnTo>
                  <a:pt x="0" y="13"/>
                </a:lnTo>
                <a:lnTo>
                  <a:pt x="0" y="0"/>
                </a:lnTo>
                <a:lnTo>
                  <a:pt x="12" y="0"/>
                </a:lnTo>
                <a:lnTo>
                  <a:pt x="25" y="0"/>
                </a:lnTo>
                <a:lnTo>
                  <a:pt x="38" y="0"/>
                </a:lnTo>
                <a:lnTo>
                  <a:pt x="51" y="0"/>
                </a:lnTo>
                <a:lnTo>
                  <a:pt x="63" y="0"/>
                </a:lnTo>
                <a:lnTo>
                  <a:pt x="89" y="0"/>
                </a:lnTo>
                <a:lnTo>
                  <a:pt x="127" y="13"/>
                </a:lnTo>
                <a:lnTo>
                  <a:pt x="165" y="25"/>
                </a:lnTo>
                <a:lnTo>
                  <a:pt x="203" y="38"/>
                </a:lnTo>
                <a:lnTo>
                  <a:pt x="241" y="63"/>
                </a:lnTo>
                <a:lnTo>
                  <a:pt x="267" y="89"/>
                </a:lnTo>
                <a:lnTo>
                  <a:pt x="292" y="127"/>
                </a:lnTo>
                <a:lnTo>
                  <a:pt x="305" y="165"/>
                </a:lnTo>
                <a:lnTo>
                  <a:pt x="318" y="203"/>
                </a:lnTo>
                <a:lnTo>
                  <a:pt x="318" y="241"/>
                </a:lnTo>
                <a:lnTo>
                  <a:pt x="318" y="266"/>
                </a:lnTo>
                <a:lnTo>
                  <a:pt x="305" y="291"/>
                </a:lnTo>
                <a:lnTo>
                  <a:pt x="292" y="30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6" name="Freeform 49"/>
          <p:cNvSpPr/>
          <p:nvPr/>
        </p:nvSpPr>
        <p:spPr bwMode="auto">
          <a:xfrm>
            <a:off x="6670675" y="2278063"/>
            <a:ext cx="128588" cy="1004887"/>
          </a:xfrm>
          <a:custGeom>
            <a:avLst/>
            <a:gdLst>
              <a:gd name="T0" fmla="*/ 2147483647 w 203"/>
              <a:gd name="T1" fmla="*/ 2147483647 h 1584"/>
              <a:gd name="T2" fmla="*/ 2147483647 w 203"/>
              <a:gd name="T3" fmla="*/ 2147483647 h 1584"/>
              <a:gd name="T4" fmla="*/ 2147483647 w 203"/>
              <a:gd name="T5" fmla="*/ 2147483647 h 1584"/>
              <a:gd name="T6" fmla="*/ 2147483647 w 203"/>
              <a:gd name="T7" fmla="*/ 2147483647 h 1584"/>
              <a:gd name="T8" fmla="*/ 2147483647 w 203"/>
              <a:gd name="T9" fmla="*/ 0 h 1584"/>
              <a:gd name="T10" fmla="*/ 2147483647 w 203"/>
              <a:gd name="T11" fmla="*/ 0 h 1584"/>
              <a:gd name="T12" fmla="*/ 2147483647 w 203"/>
              <a:gd name="T13" fmla="*/ 2147483647 h 1584"/>
              <a:gd name="T14" fmla="*/ 2147483647 w 203"/>
              <a:gd name="T15" fmla="*/ 2147483647 h 1584"/>
              <a:gd name="T16" fmla="*/ 2147483647 w 203"/>
              <a:gd name="T17" fmla="*/ 2147483647 h 1584"/>
              <a:gd name="T18" fmla="*/ 2147483647 w 203"/>
              <a:gd name="T19" fmla="*/ 2147483647 h 1584"/>
              <a:gd name="T20" fmla="*/ 2147483647 w 203"/>
              <a:gd name="T21" fmla="*/ 2147483647 h 1584"/>
              <a:gd name="T22" fmla="*/ 2147483647 w 203"/>
              <a:gd name="T23" fmla="*/ 2147483647 h 1584"/>
              <a:gd name="T24" fmla="*/ 2147483647 w 203"/>
              <a:gd name="T25" fmla="*/ 2147483647 h 1584"/>
              <a:gd name="T26" fmla="*/ 2147483647 w 203"/>
              <a:gd name="T27" fmla="*/ 2147483647 h 1584"/>
              <a:gd name="T28" fmla="*/ 2147483647 w 203"/>
              <a:gd name="T29" fmla="*/ 2147483647 h 1584"/>
              <a:gd name="T30" fmla="*/ 2147483647 w 203"/>
              <a:gd name="T31" fmla="*/ 2147483647 h 1584"/>
              <a:gd name="T32" fmla="*/ 2147483647 w 203"/>
              <a:gd name="T33" fmla="*/ 2147483647 h 1584"/>
              <a:gd name="T34" fmla="*/ 2147483647 w 203"/>
              <a:gd name="T35" fmla="*/ 2147483647 h 1584"/>
              <a:gd name="T36" fmla="*/ 2147483647 w 203"/>
              <a:gd name="T37" fmla="*/ 2147483647 h 1584"/>
              <a:gd name="T38" fmla="*/ 2147483647 w 203"/>
              <a:gd name="T39" fmla="*/ 2147483647 h 1584"/>
              <a:gd name="T40" fmla="*/ 2147483647 w 203"/>
              <a:gd name="T41" fmla="*/ 2147483647 h 1584"/>
              <a:gd name="T42" fmla="*/ 2147483647 w 203"/>
              <a:gd name="T43" fmla="*/ 2147483647 h 1584"/>
              <a:gd name="T44" fmla="*/ 2147483647 w 203"/>
              <a:gd name="T45" fmla="*/ 2147483647 h 1584"/>
              <a:gd name="T46" fmla="*/ 2147483647 w 203"/>
              <a:gd name="T47" fmla="*/ 2147483647 h 1584"/>
              <a:gd name="T48" fmla="*/ 2147483647 w 203"/>
              <a:gd name="T49" fmla="*/ 2147483647 h 1584"/>
              <a:gd name="T50" fmla="*/ 0 w 203"/>
              <a:gd name="T51" fmla="*/ 2147483647 h 1584"/>
              <a:gd name="T52" fmla="*/ 0 w 203"/>
              <a:gd name="T53" fmla="*/ 2147483647 h 1584"/>
              <a:gd name="T54" fmla="*/ 0 w 203"/>
              <a:gd name="T55" fmla="*/ 2147483647 h 1584"/>
              <a:gd name="T56" fmla="*/ 2147483647 w 203"/>
              <a:gd name="T57" fmla="*/ 2147483647 h 1584"/>
              <a:gd name="T58" fmla="*/ 2147483647 w 203"/>
              <a:gd name="T59" fmla="*/ 2147483647 h 1584"/>
              <a:gd name="T60" fmla="*/ 2147483647 w 203"/>
              <a:gd name="T61" fmla="*/ 2147483647 h 1584"/>
              <a:gd name="T62" fmla="*/ 2147483647 w 203"/>
              <a:gd name="T63" fmla="*/ 2147483647 h 1584"/>
              <a:gd name="T64" fmla="*/ 2147483647 w 203"/>
              <a:gd name="T65" fmla="*/ 2147483647 h 1584"/>
              <a:gd name="T66" fmla="*/ 2147483647 w 203"/>
              <a:gd name="T67" fmla="*/ 2147483647 h 1584"/>
              <a:gd name="T68" fmla="*/ 2147483647 w 203"/>
              <a:gd name="T69" fmla="*/ 2147483647 h 1584"/>
              <a:gd name="T70" fmla="*/ 2147483647 w 203"/>
              <a:gd name="T71" fmla="*/ 2147483647 h 1584"/>
              <a:gd name="T72" fmla="*/ 2147483647 w 203"/>
              <a:gd name="T73" fmla="*/ 2147483647 h 1584"/>
              <a:gd name="T74" fmla="*/ 2147483647 w 203"/>
              <a:gd name="T75" fmla="*/ 2147483647 h 1584"/>
              <a:gd name="T76" fmla="*/ 2147483647 w 203"/>
              <a:gd name="T77" fmla="*/ 2147483647 h 1584"/>
              <a:gd name="T78" fmla="*/ 2147483647 w 203"/>
              <a:gd name="T79" fmla="*/ 2147483647 h 158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03"/>
              <a:gd name="T121" fmla="*/ 0 h 1584"/>
              <a:gd name="T122" fmla="*/ 203 w 203"/>
              <a:gd name="T123" fmla="*/ 1584 h 158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03" h="1584">
                <a:moveTo>
                  <a:pt x="38" y="139"/>
                </a:moveTo>
                <a:lnTo>
                  <a:pt x="38" y="114"/>
                </a:lnTo>
                <a:lnTo>
                  <a:pt x="38" y="89"/>
                </a:lnTo>
                <a:lnTo>
                  <a:pt x="38" y="63"/>
                </a:lnTo>
                <a:lnTo>
                  <a:pt x="38" y="51"/>
                </a:lnTo>
                <a:lnTo>
                  <a:pt x="38" y="38"/>
                </a:lnTo>
                <a:lnTo>
                  <a:pt x="38" y="25"/>
                </a:lnTo>
                <a:lnTo>
                  <a:pt x="50" y="13"/>
                </a:lnTo>
                <a:lnTo>
                  <a:pt x="50" y="0"/>
                </a:lnTo>
                <a:lnTo>
                  <a:pt x="63" y="0"/>
                </a:lnTo>
                <a:lnTo>
                  <a:pt x="76" y="0"/>
                </a:lnTo>
                <a:lnTo>
                  <a:pt x="89" y="0"/>
                </a:lnTo>
                <a:lnTo>
                  <a:pt x="101" y="13"/>
                </a:lnTo>
                <a:lnTo>
                  <a:pt x="127" y="13"/>
                </a:lnTo>
                <a:lnTo>
                  <a:pt x="152" y="25"/>
                </a:lnTo>
                <a:lnTo>
                  <a:pt x="178" y="38"/>
                </a:lnTo>
                <a:lnTo>
                  <a:pt x="203" y="51"/>
                </a:lnTo>
                <a:lnTo>
                  <a:pt x="203" y="165"/>
                </a:lnTo>
                <a:lnTo>
                  <a:pt x="203" y="279"/>
                </a:lnTo>
                <a:lnTo>
                  <a:pt x="203" y="380"/>
                </a:lnTo>
                <a:lnTo>
                  <a:pt x="203" y="482"/>
                </a:lnTo>
                <a:lnTo>
                  <a:pt x="203" y="583"/>
                </a:lnTo>
                <a:lnTo>
                  <a:pt x="190" y="672"/>
                </a:lnTo>
                <a:lnTo>
                  <a:pt x="190" y="773"/>
                </a:lnTo>
                <a:lnTo>
                  <a:pt x="190" y="862"/>
                </a:lnTo>
                <a:lnTo>
                  <a:pt x="190" y="950"/>
                </a:lnTo>
                <a:lnTo>
                  <a:pt x="178" y="1026"/>
                </a:lnTo>
                <a:lnTo>
                  <a:pt x="178" y="1102"/>
                </a:lnTo>
                <a:lnTo>
                  <a:pt x="178" y="1178"/>
                </a:lnTo>
                <a:lnTo>
                  <a:pt x="178" y="1242"/>
                </a:lnTo>
                <a:lnTo>
                  <a:pt x="178" y="1305"/>
                </a:lnTo>
                <a:lnTo>
                  <a:pt x="165" y="1356"/>
                </a:lnTo>
                <a:lnTo>
                  <a:pt x="165" y="1407"/>
                </a:lnTo>
                <a:lnTo>
                  <a:pt x="165" y="1445"/>
                </a:lnTo>
                <a:lnTo>
                  <a:pt x="152" y="1483"/>
                </a:lnTo>
                <a:lnTo>
                  <a:pt x="152" y="1508"/>
                </a:lnTo>
                <a:lnTo>
                  <a:pt x="140" y="1533"/>
                </a:lnTo>
                <a:lnTo>
                  <a:pt x="140" y="1559"/>
                </a:lnTo>
                <a:lnTo>
                  <a:pt x="127" y="1571"/>
                </a:lnTo>
                <a:lnTo>
                  <a:pt x="127" y="1584"/>
                </a:lnTo>
                <a:lnTo>
                  <a:pt x="114" y="1584"/>
                </a:lnTo>
                <a:lnTo>
                  <a:pt x="101" y="1571"/>
                </a:lnTo>
                <a:lnTo>
                  <a:pt x="89" y="1559"/>
                </a:lnTo>
                <a:lnTo>
                  <a:pt x="76" y="1546"/>
                </a:lnTo>
                <a:lnTo>
                  <a:pt x="63" y="1533"/>
                </a:lnTo>
                <a:lnTo>
                  <a:pt x="50" y="1521"/>
                </a:lnTo>
                <a:lnTo>
                  <a:pt x="38" y="1495"/>
                </a:lnTo>
                <a:lnTo>
                  <a:pt x="25" y="1457"/>
                </a:lnTo>
                <a:lnTo>
                  <a:pt x="12" y="1432"/>
                </a:lnTo>
                <a:lnTo>
                  <a:pt x="0" y="1407"/>
                </a:lnTo>
                <a:lnTo>
                  <a:pt x="0" y="1394"/>
                </a:lnTo>
                <a:lnTo>
                  <a:pt x="0" y="1381"/>
                </a:lnTo>
                <a:lnTo>
                  <a:pt x="0" y="1369"/>
                </a:lnTo>
                <a:lnTo>
                  <a:pt x="12" y="1343"/>
                </a:lnTo>
                <a:lnTo>
                  <a:pt x="12" y="1331"/>
                </a:lnTo>
                <a:lnTo>
                  <a:pt x="12" y="1305"/>
                </a:lnTo>
                <a:lnTo>
                  <a:pt x="12" y="1280"/>
                </a:lnTo>
                <a:lnTo>
                  <a:pt x="25" y="1254"/>
                </a:lnTo>
                <a:lnTo>
                  <a:pt x="25" y="1216"/>
                </a:lnTo>
                <a:lnTo>
                  <a:pt x="38" y="1191"/>
                </a:lnTo>
                <a:lnTo>
                  <a:pt x="38" y="1153"/>
                </a:lnTo>
                <a:lnTo>
                  <a:pt x="38" y="1115"/>
                </a:lnTo>
                <a:lnTo>
                  <a:pt x="50" y="1077"/>
                </a:lnTo>
                <a:lnTo>
                  <a:pt x="50" y="1039"/>
                </a:lnTo>
                <a:lnTo>
                  <a:pt x="63" y="988"/>
                </a:lnTo>
                <a:lnTo>
                  <a:pt x="63" y="925"/>
                </a:lnTo>
                <a:lnTo>
                  <a:pt x="76" y="824"/>
                </a:lnTo>
                <a:lnTo>
                  <a:pt x="76" y="710"/>
                </a:lnTo>
                <a:lnTo>
                  <a:pt x="76" y="482"/>
                </a:lnTo>
                <a:lnTo>
                  <a:pt x="76" y="431"/>
                </a:lnTo>
                <a:lnTo>
                  <a:pt x="63" y="380"/>
                </a:lnTo>
                <a:lnTo>
                  <a:pt x="63" y="329"/>
                </a:lnTo>
                <a:lnTo>
                  <a:pt x="63" y="291"/>
                </a:lnTo>
                <a:lnTo>
                  <a:pt x="50" y="241"/>
                </a:lnTo>
                <a:lnTo>
                  <a:pt x="50" y="203"/>
                </a:lnTo>
                <a:lnTo>
                  <a:pt x="50" y="177"/>
                </a:lnTo>
                <a:lnTo>
                  <a:pt x="38" y="13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7" name="Freeform 50"/>
          <p:cNvSpPr/>
          <p:nvPr/>
        </p:nvSpPr>
        <p:spPr bwMode="auto">
          <a:xfrm>
            <a:off x="6759575" y="2220913"/>
            <a:ext cx="588963" cy="1150937"/>
          </a:xfrm>
          <a:custGeom>
            <a:avLst/>
            <a:gdLst>
              <a:gd name="T0" fmla="*/ 2147483647 w 928"/>
              <a:gd name="T1" fmla="*/ 2147483647 h 1812"/>
              <a:gd name="T2" fmla="*/ 2147483647 w 928"/>
              <a:gd name="T3" fmla="*/ 2147483647 h 1812"/>
              <a:gd name="T4" fmla="*/ 2147483647 w 928"/>
              <a:gd name="T5" fmla="*/ 2147483647 h 1812"/>
              <a:gd name="T6" fmla="*/ 2147483647 w 928"/>
              <a:gd name="T7" fmla="*/ 2147483647 h 1812"/>
              <a:gd name="T8" fmla="*/ 2147483647 w 928"/>
              <a:gd name="T9" fmla="*/ 2147483647 h 1812"/>
              <a:gd name="T10" fmla="*/ 2147483647 w 928"/>
              <a:gd name="T11" fmla="*/ 2147483647 h 1812"/>
              <a:gd name="T12" fmla="*/ 2147483647 w 928"/>
              <a:gd name="T13" fmla="*/ 2147483647 h 1812"/>
              <a:gd name="T14" fmla="*/ 2147483647 w 928"/>
              <a:gd name="T15" fmla="*/ 2147483647 h 1812"/>
              <a:gd name="T16" fmla="*/ 2147483647 w 928"/>
              <a:gd name="T17" fmla="*/ 2147483647 h 1812"/>
              <a:gd name="T18" fmla="*/ 2147483647 w 928"/>
              <a:gd name="T19" fmla="*/ 2147483647 h 1812"/>
              <a:gd name="T20" fmla="*/ 2147483647 w 928"/>
              <a:gd name="T21" fmla="*/ 2147483647 h 1812"/>
              <a:gd name="T22" fmla="*/ 2147483647 w 928"/>
              <a:gd name="T23" fmla="*/ 2147483647 h 1812"/>
              <a:gd name="T24" fmla="*/ 2147483647 w 928"/>
              <a:gd name="T25" fmla="*/ 2147483647 h 1812"/>
              <a:gd name="T26" fmla="*/ 2147483647 w 928"/>
              <a:gd name="T27" fmla="*/ 2147483647 h 1812"/>
              <a:gd name="T28" fmla="*/ 2147483647 w 928"/>
              <a:gd name="T29" fmla="*/ 2147483647 h 1812"/>
              <a:gd name="T30" fmla="*/ 2147483647 w 928"/>
              <a:gd name="T31" fmla="*/ 2147483647 h 1812"/>
              <a:gd name="T32" fmla="*/ 2147483647 w 928"/>
              <a:gd name="T33" fmla="*/ 2147483647 h 1812"/>
              <a:gd name="T34" fmla="*/ 2147483647 w 928"/>
              <a:gd name="T35" fmla="*/ 2147483647 h 1812"/>
              <a:gd name="T36" fmla="*/ 2147483647 w 928"/>
              <a:gd name="T37" fmla="*/ 2147483647 h 1812"/>
              <a:gd name="T38" fmla="*/ 2147483647 w 928"/>
              <a:gd name="T39" fmla="*/ 2147483647 h 1812"/>
              <a:gd name="T40" fmla="*/ 2147483647 w 928"/>
              <a:gd name="T41" fmla="*/ 2147483647 h 1812"/>
              <a:gd name="T42" fmla="*/ 2147483647 w 928"/>
              <a:gd name="T43" fmla="*/ 2147483647 h 1812"/>
              <a:gd name="T44" fmla="*/ 2147483647 w 928"/>
              <a:gd name="T45" fmla="*/ 2147483647 h 1812"/>
              <a:gd name="T46" fmla="*/ 2147483647 w 928"/>
              <a:gd name="T47" fmla="*/ 2147483647 h 1812"/>
              <a:gd name="T48" fmla="*/ 2147483647 w 928"/>
              <a:gd name="T49" fmla="*/ 2147483647 h 1812"/>
              <a:gd name="T50" fmla="*/ 2147483647 w 928"/>
              <a:gd name="T51" fmla="*/ 2147483647 h 1812"/>
              <a:gd name="T52" fmla="*/ 2147483647 w 928"/>
              <a:gd name="T53" fmla="*/ 2147483647 h 1812"/>
              <a:gd name="T54" fmla="*/ 2147483647 w 928"/>
              <a:gd name="T55" fmla="*/ 2147483647 h 1812"/>
              <a:gd name="T56" fmla="*/ 2147483647 w 928"/>
              <a:gd name="T57" fmla="*/ 2147483647 h 1812"/>
              <a:gd name="T58" fmla="*/ 2147483647 w 928"/>
              <a:gd name="T59" fmla="*/ 2147483647 h 1812"/>
              <a:gd name="T60" fmla="*/ 2147483647 w 928"/>
              <a:gd name="T61" fmla="*/ 2147483647 h 1812"/>
              <a:gd name="T62" fmla="*/ 2147483647 w 928"/>
              <a:gd name="T63" fmla="*/ 2147483647 h 1812"/>
              <a:gd name="T64" fmla="*/ 2147483647 w 928"/>
              <a:gd name="T65" fmla="*/ 2147483647 h 1812"/>
              <a:gd name="T66" fmla="*/ 2147483647 w 928"/>
              <a:gd name="T67" fmla="*/ 2147483647 h 1812"/>
              <a:gd name="T68" fmla="*/ 2147483647 w 928"/>
              <a:gd name="T69" fmla="*/ 2147483647 h 1812"/>
              <a:gd name="T70" fmla="*/ 2147483647 w 928"/>
              <a:gd name="T71" fmla="*/ 2147483647 h 1812"/>
              <a:gd name="T72" fmla="*/ 2147483647 w 928"/>
              <a:gd name="T73" fmla="*/ 2147483647 h 1812"/>
              <a:gd name="T74" fmla="*/ 2147483647 w 928"/>
              <a:gd name="T75" fmla="*/ 2147483647 h 1812"/>
              <a:gd name="T76" fmla="*/ 2147483647 w 928"/>
              <a:gd name="T77" fmla="*/ 2147483647 h 1812"/>
              <a:gd name="T78" fmla="*/ 2147483647 w 928"/>
              <a:gd name="T79" fmla="*/ 2147483647 h 1812"/>
              <a:gd name="T80" fmla="*/ 2147483647 w 928"/>
              <a:gd name="T81" fmla="*/ 2147483647 h 1812"/>
              <a:gd name="T82" fmla="*/ 2147483647 w 928"/>
              <a:gd name="T83" fmla="*/ 2147483647 h 1812"/>
              <a:gd name="T84" fmla="*/ 2147483647 w 928"/>
              <a:gd name="T85" fmla="*/ 2147483647 h 1812"/>
              <a:gd name="T86" fmla="*/ 2147483647 w 928"/>
              <a:gd name="T87" fmla="*/ 2147483647 h 1812"/>
              <a:gd name="T88" fmla="*/ 2147483647 w 928"/>
              <a:gd name="T89" fmla="*/ 2147483647 h 1812"/>
              <a:gd name="T90" fmla="*/ 2147483647 w 928"/>
              <a:gd name="T91" fmla="*/ 2147483647 h 1812"/>
              <a:gd name="T92" fmla="*/ 2147483647 w 928"/>
              <a:gd name="T93" fmla="*/ 2147483647 h 1812"/>
              <a:gd name="T94" fmla="*/ 2147483647 w 928"/>
              <a:gd name="T95" fmla="*/ 2147483647 h 1812"/>
              <a:gd name="T96" fmla="*/ 2147483647 w 928"/>
              <a:gd name="T97" fmla="*/ 2147483647 h 1812"/>
              <a:gd name="T98" fmla="*/ 2147483647 w 928"/>
              <a:gd name="T99" fmla="*/ 2147483647 h 1812"/>
              <a:gd name="T100" fmla="*/ 2147483647 w 928"/>
              <a:gd name="T101" fmla="*/ 2147483647 h 1812"/>
              <a:gd name="T102" fmla="*/ 2147483647 w 928"/>
              <a:gd name="T103" fmla="*/ 2147483647 h 1812"/>
              <a:gd name="T104" fmla="*/ 2147483647 w 928"/>
              <a:gd name="T105" fmla="*/ 2147483647 h 1812"/>
              <a:gd name="T106" fmla="*/ 2147483647 w 928"/>
              <a:gd name="T107" fmla="*/ 2147483647 h 18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28"/>
              <a:gd name="T163" fmla="*/ 0 h 1812"/>
              <a:gd name="T164" fmla="*/ 928 w 928"/>
              <a:gd name="T165" fmla="*/ 1812 h 181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28" h="1812">
                <a:moveTo>
                  <a:pt x="585" y="1521"/>
                </a:moveTo>
                <a:lnTo>
                  <a:pt x="559" y="1496"/>
                </a:lnTo>
                <a:lnTo>
                  <a:pt x="521" y="1458"/>
                </a:lnTo>
                <a:lnTo>
                  <a:pt x="508" y="1432"/>
                </a:lnTo>
                <a:lnTo>
                  <a:pt x="483" y="1420"/>
                </a:lnTo>
                <a:lnTo>
                  <a:pt x="470" y="1407"/>
                </a:lnTo>
                <a:lnTo>
                  <a:pt x="470" y="1394"/>
                </a:lnTo>
                <a:lnTo>
                  <a:pt x="470" y="1382"/>
                </a:lnTo>
                <a:lnTo>
                  <a:pt x="470" y="1369"/>
                </a:lnTo>
                <a:lnTo>
                  <a:pt x="483" y="1369"/>
                </a:lnTo>
                <a:lnTo>
                  <a:pt x="496" y="1369"/>
                </a:lnTo>
                <a:lnTo>
                  <a:pt x="521" y="1369"/>
                </a:lnTo>
                <a:lnTo>
                  <a:pt x="547" y="1382"/>
                </a:lnTo>
                <a:lnTo>
                  <a:pt x="585" y="1394"/>
                </a:lnTo>
                <a:lnTo>
                  <a:pt x="623" y="1420"/>
                </a:lnTo>
                <a:lnTo>
                  <a:pt x="661" y="1432"/>
                </a:lnTo>
                <a:lnTo>
                  <a:pt x="699" y="1432"/>
                </a:lnTo>
                <a:lnTo>
                  <a:pt x="725" y="1432"/>
                </a:lnTo>
                <a:lnTo>
                  <a:pt x="737" y="1420"/>
                </a:lnTo>
                <a:lnTo>
                  <a:pt x="737" y="1407"/>
                </a:lnTo>
                <a:lnTo>
                  <a:pt x="737" y="1394"/>
                </a:lnTo>
                <a:lnTo>
                  <a:pt x="750" y="1382"/>
                </a:lnTo>
                <a:lnTo>
                  <a:pt x="750" y="1369"/>
                </a:lnTo>
                <a:lnTo>
                  <a:pt x="750" y="1343"/>
                </a:lnTo>
                <a:lnTo>
                  <a:pt x="750" y="1331"/>
                </a:lnTo>
                <a:lnTo>
                  <a:pt x="763" y="1293"/>
                </a:lnTo>
                <a:lnTo>
                  <a:pt x="763" y="1267"/>
                </a:lnTo>
                <a:lnTo>
                  <a:pt x="763" y="1242"/>
                </a:lnTo>
                <a:lnTo>
                  <a:pt x="763" y="1204"/>
                </a:lnTo>
                <a:lnTo>
                  <a:pt x="763" y="1166"/>
                </a:lnTo>
                <a:lnTo>
                  <a:pt x="763" y="1128"/>
                </a:lnTo>
                <a:lnTo>
                  <a:pt x="763" y="1077"/>
                </a:lnTo>
                <a:lnTo>
                  <a:pt x="750" y="1027"/>
                </a:lnTo>
                <a:lnTo>
                  <a:pt x="750" y="938"/>
                </a:lnTo>
                <a:lnTo>
                  <a:pt x="750" y="849"/>
                </a:lnTo>
                <a:lnTo>
                  <a:pt x="737" y="773"/>
                </a:lnTo>
                <a:lnTo>
                  <a:pt x="737" y="685"/>
                </a:lnTo>
                <a:lnTo>
                  <a:pt x="737" y="621"/>
                </a:lnTo>
                <a:lnTo>
                  <a:pt x="725" y="545"/>
                </a:lnTo>
                <a:lnTo>
                  <a:pt x="725" y="482"/>
                </a:lnTo>
                <a:lnTo>
                  <a:pt x="712" y="431"/>
                </a:lnTo>
                <a:lnTo>
                  <a:pt x="699" y="368"/>
                </a:lnTo>
                <a:lnTo>
                  <a:pt x="699" y="330"/>
                </a:lnTo>
                <a:lnTo>
                  <a:pt x="687" y="279"/>
                </a:lnTo>
                <a:lnTo>
                  <a:pt x="674" y="254"/>
                </a:lnTo>
                <a:lnTo>
                  <a:pt x="661" y="216"/>
                </a:lnTo>
                <a:lnTo>
                  <a:pt x="661" y="203"/>
                </a:lnTo>
                <a:lnTo>
                  <a:pt x="648" y="178"/>
                </a:lnTo>
                <a:lnTo>
                  <a:pt x="636" y="178"/>
                </a:lnTo>
                <a:lnTo>
                  <a:pt x="623" y="165"/>
                </a:lnTo>
                <a:lnTo>
                  <a:pt x="597" y="165"/>
                </a:lnTo>
                <a:lnTo>
                  <a:pt x="572" y="165"/>
                </a:lnTo>
                <a:lnTo>
                  <a:pt x="534" y="165"/>
                </a:lnTo>
                <a:lnTo>
                  <a:pt x="496" y="178"/>
                </a:lnTo>
                <a:lnTo>
                  <a:pt x="445" y="178"/>
                </a:lnTo>
                <a:lnTo>
                  <a:pt x="394" y="190"/>
                </a:lnTo>
                <a:lnTo>
                  <a:pt x="330" y="203"/>
                </a:lnTo>
                <a:lnTo>
                  <a:pt x="267" y="203"/>
                </a:lnTo>
                <a:lnTo>
                  <a:pt x="216" y="216"/>
                </a:lnTo>
                <a:lnTo>
                  <a:pt x="165" y="228"/>
                </a:lnTo>
                <a:lnTo>
                  <a:pt x="114" y="228"/>
                </a:lnTo>
                <a:lnTo>
                  <a:pt x="76" y="241"/>
                </a:lnTo>
                <a:lnTo>
                  <a:pt x="50" y="241"/>
                </a:lnTo>
                <a:lnTo>
                  <a:pt x="12" y="241"/>
                </a:lnTo>
                <a:lnTo>
                  <a:pt x="0" y="241"/>
                </a:lnTo>
                <a:lnTo>
                  <a:pt x="0" y="140"/>
                </a:lnTo>
                <a:lnTo>
                  <a:pt x="12" y="140"/>
                </a:lnTo>
                <a:lnTo>
                  <a:pt x="25" y="140"/>
                </a:lnTo>
                <a:lnTo>
                  <a:pt x="50" y="140"/>
                </a:lnTo>
                <a:lnTo>
                  <a:pt x="63" y="127"/>
                </a:lnTo>
                <a:lnTo>
                  <a:pt x="89" y="127"/>
                </a:lnTo>
                <a:lnTo>
                  <a:pt x="127" y="127"/>
                </a:lnTo>
                <a:lnTo>
                  <a:pt x="152" y="127"/>
                </a:lnTo>
                <a:lnTo>
                  <a:pt x="190" y="114"/>
                </a:lnTo>
                <a:lnTo>
                  <a:pt x="458" y="89"/>
                </a:lnTo>
                <a:lnTo>
                  <a:pt x="483" y="76"/>
                </a:lnTo>
                <a:lnTo>
                  <a:pt x="508" y="76"/>
                </a:lnTo>
                <a:lnTo>
                  <a:pt x="534" y="64"/>
                </a:lnTo>
                <a:lnTo>
                  <a:pt x="547" y="64"/>
                </a:lnTo>
                <a:lnTo>
                  <a:pt x="572" y="51"/>
                </a:lnTo>
                <a:lnTo>
                  <a:pt x="585" y="38"/>
                </a:lnTo>
                <a:lnTo>
                  <a:pt x="597" y="38"/>
                </a:lnTo>
                <a:lnTo>
                  <a:pt x="597" y="26"/>
                </a:lnTo>
                <a:lnTo>
                  <a:pt x="610" y="13"/>
                </a:lnTo>
                <a:lnTo>
                  <a:pt x="623" y="13"/>
                </a:lnTo>
                <a:lnTo>
                  <a:pt x="636" y="0"/>
                </a:lnTo>
                <a:lnTo>
                  <a:pt x="661" y="0"/>
                </a:lnTo>
                <a:lnTo>
                  <a:pt x="661" y="13"/>
                </a:lnTo>
                <a:lnTo>
                  <a:pt x="674" y="13"/>
                </a:lnTo>
                <a:lnTo>
                  <a:pt x="687" y="26"/>
                </a:lnTo>
                <a:lnTo>
                  <a:pt x="699" y="26"/>
                </a:lnTo>
                <a:lnTo>
                  <a:pt x="725" y="38"/>
                </a:lnTo>
                <a:lnTo>
                  <a:pt x="750" y="51"/>
                </a:lnTo>
                <a:lnTo>
                  <a:pt x="776" y="64"/>
                </a:lnTo>
                <a:lnTo>
                  <a:pt x="801" y="89"/>
                </a:lnTo>
                <a:lnTo>
                  <a:pt x="826" y="102"/>
                </a:lnTo>
                <a:lnTo>
                  <a:pt x="852" y="114"/>
                </a:lnTo>
                <a:lnTo>
                  <a:pt x="877" y="127"/>
                </a:lnTo>
                <a:lnTo>
                  <a:pt x="890" y="140"/>
                </a:lnTo>
                <a:lnTo>
                  <a:pt x="903" y="152"/>
                </a:lnTo>
                <a:lnTo>
                  <a:pt x="916" y="165"/>
                </a:lnTo>
                <a:lnTo>
                  <a:pt x="928" y="165"/>
                </a:lnTo>
                <a:lnTo>
                  <a:pt x="928" y="178"/>
                </a:lnTo>
                <a:lnTo>
                  <a:pt x="928" y="190"/>
                </a:lnTo>
                <a:lnTo>
                  <a:pt x="916" y="203"/>
                </a:lnTo>
                <a:lnTo>
                  <a:pt x="903" y="228"/>
                </a:lnTo>
                <a:lnTo>
                  <a:pt x="890" y="241"/>
                </a:lnTo>
                <a:lnTo>
                  <a:pt x="877" y="254"/>
                </a:lnTo>
                <a:lnTo>
                  <a:pt x="877" y="266"/>
                </a:lnTo>
                <a:lnTo>
                  <a:pt x="877" y="292"/>
                </a:lnTo>
                <a:lnTo>
                  <a:pt x="865" y="304"/>
                </a:lnTo>
                <a:lnTo>
                  <a:pt x="865" y="342"/>
                </a:lnTo>
                <a:lnTo>
                  <a:pt x="865" y="368"/>
                </a:lnTo>
                <a:lnTo>
                  <a:pt x="865" y="406"/>
                </a:lnTo>
                <a:lnTo>
                  <a:pt x="865" y="431"/>
                </a:lnTo>
                <a:lnTo>
                  <a:pt x="865" y="482"/>
                </a:lnTo>
                <a:lnTo>
                  <a:pt x="865" y="533"/>
                </a:lnTo>
                <a:lnTo>
                  <a:pt x="877" y="583"/>
                </a:lnTo>
                <a:lnTo>
                  <a:pt x="877" y="647"/>
                </a:lnTo>
                <a:lnTo>
                  <a:pt x="877" y="710"/>
                </a:lnTo>
                <a:lnTo>
                  <a:pt x="890" y="786"/>
                </a:lnTo>
                <a:lnTo>
                  <a:pt x="890" y="862"/>
                </a:lnTo>
                <a:lnTo>
                  <a:pt x="903" y="951"/>
                </a:lnTo>
                <a:lnTo>
                  <a:pt x="916" y="1039"/>
                </a:lnTo>
                <a:lnTo>
                  <a:pt x="916" y="1115"/>
                </a:lnTo>
                <a:lnTo>
                  <a:pt x="916" y="1191"/>
                </a:lnTo>
                <a:lnTo>
                  <a:pt x="928" y="1267"/>
                </a:lnTo>
                <a:lnTo>
                  <a:pt x="928" y="1331"/>
                </a:lnTo>
                <a:lnTo>
                  <a:pt x="928" y="1382"/>
                </a:lnTo>
                <a:lnTo>
                  <a:pt x="928" y="1432"/>
                </a:lnTo>
                <a:lnTo>
                  <a:pt x="928" y="1483"/>
                </a:lnTo>
                <a:lnTo>
                  <a:pt x="916" y="1534"/>
                </a:lnTo>
                <a:lnTo>
                  <a:pt x="916" y="1572"/>
                </a:lnTo>
                <a:lnTo>
                  <a:pt x="916" y="1597"/>
                </a:lnTo>
                <a:lnTo>
                  <a:pt x="903" y="1635"/>
                </a:lnTo>
                <a:lnTo>
                  <a:pt x="903" y="1660"/>
                </a:lnTo>
                <a:lnTo>
                  <a:pt x="890" y="1686"/>
                </a:lnTo>
                <a:lnTo>
                  <a:pt x="890" y="1711"/>
                </a:lnTo>
                <a:lnTo>
                  <a:pt x="877" y="1736"/>
                </a:lnTo>
                <a:lnTo>
                  <a:pt x="852" y="1774"/>
                </a:lnTo>
                <a:lnTo>
                  <a:pt x="839" y="1787"/>
                </a:lnTo>
                <a:lnTo>
                  <a:pt x="814" y="1800"/>
                </a:lnTo>
                <a:lnTo>
                  <a:pt x="788" y="1812"/>
                </a:lnTo>
                <a:lnTo>
                  <a:pt x="776" y="1812"/>
                </a:lnTo>
                <a:lnTo>
                  <a:pt x="763" y="1800"/>
                </a:lnTo>
                <a:lnTo>
                  <a:pt x="750" y="1787"/>
                </a:lnTo>
                <a:lnTo>
                  <a:pt x="737" y="1774"/>
                </a:lnTo>
                <a:lnTo>
                  <a:pt x="737" y="1762"/>
                </a:lnTo>
                <a:lnTo>
                  <a:pt x="737" y="1749"/>
                </a:lnTo>
                <a:lnTo>
                  <a:pt x="737" y="1724"/>
                </a:lnTo>
                <a:lnTo>
                  <a:pt x="737" y="1711"/>
                </a:lnTo>
                <a:lnTo>
                  <a:pt x="725" y="1686"/>
                </a:lnTo>
                <a:lnTo>
                  <a:pt x="712" y="1660"/>
                </a:lnTo>
                <a:lnTo>
                  <a:pt x="699" y="1635"/>
                </a:lnTo>
                <a:lnTo>
                  <a:pt x="674" y="1610"/>
                </a:lnTo>
                <a:lnTo>
                  <a:pt x="648" y="1584"/>
                </a:lnTo>
                <a:lnTo>
                  <a:pt x="623" y="1546"/>
                </a:lnTo>
                <a:lnTo>
                  <a:pt x="585" y="152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8" name="Freeform 51"/>
          <p:cNvSpPr/>
          <p:nvPr/>
        </p:nvSpPr>
        <p:spPr bwMode="auto">
          <a:xfrm>
            <a:off x="6759575" y="2503488"/>
            <a:ext cx="339725" cy="95250"/>
          </a:xfrm>
          <a:custGeom>
            <a:avLst/>
            <a:gdLst>
              <a:gd name="T0" fmla="*/ 2147483647 w 534"/>
              <a:gd name="T1" fmla="*/ 2147483647 h 152"/>
              <a:gd name="T2" fmla="*/ 2147483647 w 534"/>
              <a:gd name="T3" fmla="*/ 2147483647 h 152"/>
              <a:gd name="T4" fmla="*/ 2147483647 w 534"/>
              <a:gd name="T5" fmla="*/ 2147483647 h 152"/>
              <a:gd name="T6" fmla="*/ 2147483647 w 534"/>
              <a:gd name="T7" fmla="*/ 2147483647 h 152"/>
              <a:gd name="T8" fmla="*/ 2147483647 w 534"/>
              <a:gd name="T9" fmla="*/ 0 h 152"/>
              <a:gd name="T10" fmla="*/ 2147483647 w 534"/>
              <a:gd name="T11" fmla="*/ 0 h 152"/>
              <a:gd name="T12" fmla="*/ 2147483647 w 534"/>
              <a:gd name="T13" fmla="*/ 0 h 152"/>
              <a:gd name="T14" fmla="*/ 2147483647 w 534"/>
              <a:gd name="T15" fmla="*/ 2147483647 h 152"/>
              <a:gd name="T16" fmla="*/ 2147483647 w 534"/>
              <a:gd name="T17" fmla="*/ 2147483647 h 152"/>
              <a:gd name="T18" fmla="*/ 2147483647 w 534"/>
              <a:gd name="T19" fmla="*/ 2147483647 h 152"/>
              <a:gd name="T20" fmla="*/ 2147483647 w 534"/>
              <a:gd name="T21" fmla="*/ 2147483647 h 152"/>
              <a:gd name="T22" fmla="*/ 2147483647 w 534"/>
              <a:gd name="T23" fmla="*/ 2147483647 h 152"/>
              <a:gd name="T24" fmla="*/ 2147483647 w 534"/>
              <a:gd name="T25" fmla="*/ 2147483647 h 152"/>
              <a:gd name="T26" fmla="*/ 2147483647 w 534"/>
              <a:gd name="T27" fmla="*/ 2147483647 h 152"/>
              <a:gd name="T28" fmla="*/ 2147483647 w 534"/>
              <a:gd name="T29" fmla="*/ 2147483647 h 152"/>
              <a:gd name="T30" fmla="*/ 2147483647 w 534"/>
              <a:gd name="T31" fmla="*/ 2147483647 h 152"/>
              <a:gd name="T32" fmla="*/ 2147483647 w 534"/>
              <a:gd name="T33" fmla="*/ 2147483647 h 152"/>
              <a:gd name="T34" fmla="*/ 2147483647 w 534"/>
              <a:gd name="T35" fmla="*/ 2147483647 h 152"/>
              <a:gd name="T36" fmla="*/ 2147483647 w 534"/>
              <a:gd name="T37" fmla="*/ 2147483647 h 152"/>
              <a:gd name="T38" fmla="*/ 2147483647 w 534"/>
              <a:gd name="T39" fmla="*/ 2147483647 h 152"/>
              <a:gd name="T40" fmla="*/ 2147483647 w 534"/>
              <a:gd name="T41" fmla="*/ 2147483647 h 152"/>
              <a:gd name="T42" fmla="*/ 2147483647 w 534"/>
              <a:gd name="T43" fmla="*/ 2147483647 h 152"/>
              <a:gd name="T44" fmla="*/ 2147483647 w 534"/>
              <a:gd name="T45" fmla="*/ 2147483647 h 152"/>
              <a:gd name="T46" fmla="*/ 2147483647 w 534"/>
              <a:gd name="T47" fmla="*/ 2147483647 h 152"/>
              <a:gd name="T48" fmla="*/ 0 w 534"/>
              <a:gd name="T49" fmla="*/ 2147483647 h 152"/>
              <a:gd name="T50" fmla="*/ 0 w 534"/>
              <a:gd name="T51" fmla="*/ 2147483647 h 152"/>
              <a:gd name="T52" fmla="*/ 2147483647 w 534"/>
              <a:gd name="T53" fmla="*/ 2147483647 h 152"/>
              <a:gd name="T54" fmla="*/ 2147483647 w 534"/>
              <a:gd name="T55" fmla="*/ 2147483647 h 152"/>
              <a:gd name="T56" fmla="*/ 2147483647 w 534"/>
              <a:gd name="T57" fmla="*/ 2147483647 h 152"/>
              <a:gd name="T58" fmla="*/ 2147483647 w 534"/>
              <a:gd name="T59" fmla="*/ 2147483647 h 1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34"/>
              <a:gd name="T91" fmla="*/ 0 h 152"/>
              <a:gd name="T92" fmla="*/ 534 w 534"/>
              <a:gd name="T93" fmla="*/ 152 h 1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34" h="152">
                <a:moveTo>
                  <a:pt x="229" y="38"/>
                </a:moveTo>
                <a:lnTo>
                  <a:pt x="279" y="25"/>
                </a:lnTo>
                <a:lnTo>
                  <a:pt x="330" y="13"/>
                </a:lnTo>
                <a:lnTo>
                  <a:pt x="368" y="13"/>
                </a:lnTo>
                <a:lnTo>
                  <a:pt x="394" y="0"/>
                </a:lnTo>
                <a:lnTo>
                  <a:pt x="419" y="0"/>
                </a:lnTo>
                <a:lnTo>
                  <a:pt x="445" y="0"/>
                </a:lnTo>
                <a:lnTo>
                  <a:pt x="458" y="13"/>
                </a:lnTo>
                <a:lnTo>
                  <a:pt x="483" y="13"/>
                </a:lnTo>
                <a:lnTo>
                  <a:pt x="508" y="25"/>
                </a:lnTo>
                <a:lnTo>
                  <a:pt x="521" y="38"/>
                </a:lnTo>
                <a:lnTo>
                  <a:pt x="534" y="51"/>
                </a:lnTo>
                <a:lnTo>
                  <a:pt x="534" y="63"/>
                </a:lnTo>
                <a:lnTo>
                  <a:pt x="534" y="76"/>
                </a:lnTo>
                <a:lnTo>
                  <a:pt x="521" y="76"/>
                </a:lnTo>
                <a:lnTo>
                  <a:pt x="508" y="89"/>
                </a:lnTo>
                <a:lnTo>
                  <a:pt x="496" y="89"/>
                </a:lnTo>
                <a:lnTo>
                  <a:pt x="470" y="101"/>
                </a:lnTo>
                <a:lnTo>
                  <a:pt x="445" y="114"/>
                </a:lnTo>
                <a:lnTo>
                  <a:pt x="407" y="114"/>
                </a:lnTo>
                <a:lnTo>
                  <a:pt x="381" y="114"/>
                </a:lnTo>
                <a:lnTo>
                  <a:pt x="292" y="139"/>
                </a:lnTo>
                <a:lnTo>
                  <a:pt x="203" y="139"/>
                </a:lnTo>
                <a:lnTo>
                  <a:pt x="101" y="152"/>
                </a:lnTo>
                <a:lnTo>
                  <a:pt x="0" y="152"/>
                </a:lnTo>
                <a:lnTo>
                  <a:pt x="0" y="63"/>
                </a:lnTo>
                <a:lnTo>
                  <a:pt x="50" y="63"/>
                </a:lnTo>
                <a:lnTo>
                  <a:pt x="114" y="51"/>
                </a:lnTo>
                <a:lnTo>
                  <a:pt x="229" y="3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9" name="Freeform 52"/>
          <p:cNvSpPr/>
          <p:nvPr/>
        </p:nvSpPr>
        <p:spPr bwMode="auto">
          <a:xfrm>
            <a:off x="6759575" y="2735263"/>
            <a:ext cx="339725" cy="96837"/>
          </a:xfrm>
          <a:custGeom>
            <a:avLst/>
            <a:gdLst>
              <a:gd name="T0" fmla="*/ 2147483647 w 534"/>
              <a:gd name="T1" fmla="*/ 2147483647 h 152"/>
              <a:gd name="T2" fmla="*/ 2147483647 w 534"/>
              <a:gd name="T3" fmla="*/ 2147483647 h 152"/>
              <a:gd name="T4" fmla="*/ 2147483647 w 534"/>
              <a:gd name="T5" fmla="*/ 2147483647 h 152"/>
              <a:gd name="T6" fmla="*/ 2147483647 w 534"/>
              <a:gd name="T7" fmla="*/ 2147483647 h 152"/>
              <a:gd name="T8" fmla="*/ 2147483647 w 534"/>
              <a:gd name="T9" fmla="*/ 2147483647 h 152"/>
              <a:gd name="T10" fmla="*/ 2147483647 w 534"/>
              <a:gd name="T11" fmla="*/ 2147483647 h 152"/>
              <a:gd name="T12" fmla="*/ 2147483647 w 534"/>
              <a:gd name="T13" fmla="*/ 0 h 152"/>
              <a:gd name="T14" fmla="*/ 2147483647 w 534"/>
              <a:gd name="T15" fmla="*/ 0 h 152"/>
              <a:gd name="T16" fmla="*/ 2147483647 w 534"/>
              <a:gd name="T17" fmla="*/ 0 h 152"/>
              <a:gd name="T18" fmla="*/ 2147483647 w 534"/>
              <a:gd name="T19" fmla="*/ 0 h 152"/>
              <a:gd name="T20" fmla="*/ 2147483647 w 534"/>
              <a:gd name="T21" fmla="*/ 0 h 152"/>
              <a:gd name="T22" fmla="*/ 2147483647 w 534"/>
              <a:gd name="T23" fmla="*/ 2147483647 h 152"/>
              <a:gd name="T24" fmla="*/ 2147483647 w 534"/>
              <a:gd name="T25" fmla="*/ 2147483647 h 152"/>
              <a:gd name="T26" fmla="*/ 2147483647 w 534"/>
              <a:gd name="T27" fmla="*/ 2147483647 h 152"/>
              <a:gd name="T28" fmla="*/ 2147483647 w 534"/>
              <a:gd name="T29" fmla="*/ 2147483647 h 152"/>
              <a:gd name="T30" fmla="*/ 2147483647 w 534"/>
              <a:gd name="T31" fmla="*/ 2147483647 h 152"/>
              <a:gd name="T32" fmla="*/ 2147483647 w 534"/>
              <a:gd name="T33" fmla="*/ 2147483647 h 152"/>
              <a:gd name="T34" fmla="*/ 2147483647 w 534"/>
              <a:gd name="T35" fmla="*/ 2147483647 h 152"/>
              <a:gd name="T36" fmla="*/ 2147483647 w 534"/>
              <a:gd name="T37" fmla="*/ 2147483647 h 152"/>
              <a:gd name="T38" fmla="*/ 2147483647 w 534"/>
              <a:gd name="T39" fmla="*/ 2147483647 h 152"/>
              <a:gd name="T40" fmla="*/ 2147483647 w 534"/>
              <a:gd name="T41" fmla="*/ 2147483647 h 152"/>
              <a:gd name="T42" fmla="*/ 2147483647 w 534"/>
              <a:gd name="T43" fmla="*/ 2147483647 h 152"/>
              <a:gd name="T44" fmla="*/ 2147483647 w 534"/>
              <a:gd name="T45" fmla="*/ 2147483647 h 152"/>
              <a:gd name="T46" fmla="*/ 2147483647 w 534"/>
              <a:gd name="T47" fmla="*/ 2147483647 h 152"/>
              <a:gd name="T48" fmla="*/ 2147483647 w 534"/>
              <a:gd name="T49" fmla="*/ 2147483647 h 152"/>
              <a:gd name="T50" fmla="*/ 2147483647 w 534"/>
              <a:gd name="T51" fmla="*/ 2147483647 h 152"/>
              <a:gd name="T52" fmla="*/ 2147483647 w 534"/>
              <a:gd name="T53" fmla="*/ 2147483647 h 152"/>
              <a:gd name="T54" fmla="*/ 2147483647 w 534"/>
              <a:gd name="T55" fmla="*/ 2147483647 h 152"/>
              <a:gd name="T56" fmla="*/ 2147483647 w 534"/>
              <a:gd name="T57" fmla="*/ 2147483647 h 152"/>
              <a:gd name="T58" fmla="*/ 2147483647 w 534"/>
              <a:gd name="T59" fmla="*/ 2147483647 h 152"/>
              <a:gd name="T60" fmla="*/ 2147483647 w 534"/>
              <a:gd name="T61" fmla="*/ 2147483647 h 152"/>
              <a:gd name="T62" fmla="*/ 2147483647 w 534"/>
              <a:gd name="T63" fmla="*/ 2147483647 h 152"/>
              <a:gd name="T64" fmla="*/ 2147483647 w 534"/>
              <a:gd name="T65" fmla="*/ 2147483647 h 152"/>
              <a:gd name="T66" fmla="*/ 2147483647 w 534"/>
              <a:gd name="T67" fmla="*/ 2147483647 h 152"/>
              <a:gd name="T68" fmla="*/ 2147483647 w 534"/>
              <a:gd name="T69" fmla="*/ 2147483647 h 152"/>
              <a:gd name="T70" fmla="*/ 2147483647 w 534"/>
              <a:gd name="T71" fmla="*/ 2147483647 h 152"/>
              <a:gd name="T72" fmla="*/ 0 w 534"/>
              <a:gd name="T73" fmla="*/ 2147483647 h 152"/>
              <a:gd name="T74" fmla="*/ 0 w 534"/>
              <a:gd name="T75" fmla="*/ 2147483647 h 152"/>
              <a:gd name="T76" fmla="*/ 2147483647 w 534"/>
              <a:gd name="T77" fmla="*/ 2147483647 h 152"/>
              <a:gd name="T78" fmla="*/ 2147483647 w 534"/>
              <a:gd name="T79" fmla="*/ 2147483647 h 152"/>
              <a:gd name="T80" fmla="*/ 2147483647 w 534"/>
              <a:gd name="T81" fmla="*/ 2147483647 h 152"/>
              <a:gd name="T82" fmla="*/ 2147483647 w 534"/>
              <a:gd name="T83" fmla="*/ 2147483647 h 152"/>
              <a:gd name="T84" fmla="*/ 2147483647 w 534"/>
              <a:gd name="T85" fmla="*/ 2147483647 h 1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34"/>
              <a:gd name="T130" fmla="*/ 0 h 152"/>
              <a:gd name="T131" fmla="*/ 534 w 534"/>
              <a:gd name="T132" fmla="*/ 152 h 15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34" h="152">
                <a:moveTo>
                  <a:pt x="229" y="38"/>
                </a:moveTo>
                <a:lnTo>
                  <a:pt x="267" y="26"/>
                </a:lnTo>
                <a:lnTo>
                  <a:pt x="305" y="26"/>
                </a:lnTo>
                <a:lnTo>
                  <a:pt x="330" y="13"/>
                </a:lnTo>
                <a:lnTo>
                  <a:pt x="356" y="13"/>
                </a:lnTo>
                <a:lnTo>
                  <a:pt x="381" y="13"/>
                </a:lnTo>
                <a:lnTo>
                  <a:pt x="394" y="0"/>
                </a:lnTo>
                <a:lnTo>
                  <a:pt x="407" y="0"/>
                </a:lnTo>
                <a:lnTo>
                  <a:pt x="419" y="0"/>
                </a:lnTo>
                <a:lnTo>
                  <a:pt x="432" y="0"/>
                </a:lnTo>
                <a:lnTo>
                  <a:pt x="445" y="0"/>
                </a:lnTo>
                <a:lnTo>
                  <a:pt x="470" y="13"/>
                </a:lnTo>
                <a:lnTo>
                  <a:pt x="483" y="13"/>
                </a:lnTo>
                <a:lnTo>
                  <a:pt x="508" y="26"/>
                </a:lnTo>
                <a:lnTo>
                  <a:pt x="521" y="38"/>
                </a:lnTo>
                <a:lnTo>
                  <a:pt x="534" y="64"/>
                </a:lnTo>
                <a:lnTo>
                  <a:pt x="534" y="89"/>
                </a:lnTo>
                <a:lnTo>
                  <a:pt x="534" y="102"/>
                </a:lnTo>
                <a:lnTo>
                  <a:pt x="521" y="114"/>
                </a:lnTo>
                <a:lnTo>
                  <a:pt x="508" y="127"/>
                </a:lnTo>
                <a:lnTo>
                  <a:pt x="483" y="140"/>
                </a:lnTo>
                <a:lnTo>
                  <a:pt x="470" y="140"/>
                </a:lnTo>
                <a:lnTo>
                  <a:pt x="458" y="140"/>
                </a:lnTo>
                <a:lnTo>
                  <a:pt x="445" y="152"/>
                </a:lnTo>
                <a:lnTo>
                  <a:pt x="419" y="152"/>
                </a:lnTo>
                <a:lnTo>
                  <a:pt x="394" y="152"/>
                </a:lnTo>
                <a:lnTo>
                  <a:pt x="368" y="152"/>
                </a:lnTo>
                <a:lnTo>
                  <a:pt x="343" y="152"/>
                </a:lnTo>
                <a:lnTo>
                  <a:pt x="305" y="152"/>
                </a:lnTo>
                <a:lnTo>
                  <a:pt x="279" y="152"/>
                </a:lnTo>
                <a:lnTo>
                  <a:pt x="241" y="152"/>
                </a:lnTo>
                <a:lnTo>
                  <a:pt x="190" y="152"/>
                </a:lnTo>
                <a:lnTo>
                  <a:pt x="152" y="152"/>
                </a:lnTo>
                <a:lnTo>
                  <a:pt x="101" y="152"/>
                </a:lnTo>
                <a:lnTo>
                  <a:pt x="50" y="152"/>
                </a:lnTo>
                <a:lnTo>
                  <a:pt x="0" y="152"/>
                </a:lnTo>
                <a:lnTo>
                  <a:pt x="0" y="64"/>
                </a:lnTo>
                <a:lnTo>
                  <a:pt x="38" y="64"/>
                </a:lnTo>
                <a:lnTo>
                  <a:pt x="89" y="51"/>
                </a:lnTo>
                <a:lnTo>
                  <a:pt x="152" y="51"/>
                </a:lnTo>
                <a:lnTo>
                  <a:pt x="229" y="3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0" name="Freeform 53"/>
          <p:cNvSpPr/>
          <p:nvPr/>
        </p:nvSpPr>
        <p:spPr bwMode="auto">
          <a:xfrm>
            <a:off x="5911850" y="2124075"/>
            <a:ext cx="184150" cy="571500"/>
          </a:xfrm>
          <a:custGeom>
            <a:avLst/>
            <a:gdLst>
              <a:gd name="T0" fmla="*/ 2147483647 w 292"/>
              <a:gd name="T1" fmla="*/ 2147483647 h 900"/>
              <a:gd name="T2" fmla="*/ 0 w 292"/>
              <a:gd name="T3" fmla="*/ 2147483647 h 900"/>
              <a:gd name="T4" fmla="*/ 2147483647 w 292"/>
              <a:gd name="T5" fmla="*/ 0 h 900"/>
              <a:gd name="T6" fmla="*/ 2147483647 w 292"/>
              <a:gd name="T7" fmla="*/ 0 h 900"/>
              <a:gd name="T8" fmla="*/ 2147483647 w 292"/>
              <a:gd name="T9" fmla="*/ 0 h 900"/>
              <a:gd name="T10" fmla="*/ 2147483647 w 292"/>
              <a:gd name="T11" fmla="*/ 2147483647 h 900"/>
              <a:gd name="T12" fmla="*/ 2147483647 w 292"/>
              <a:gd name="T13" fmla="*/ 2147483647 h 900"/>
              <a:gd name="T14" fmla="*/ 2147483647 w 292"/>
              <a:gd name="T15" fmla="*/ 2147483647 h 900"/>
              <a:gd name="T16" fmla="*/ 2147483647 w 292"/>
              <a:gd name="T17" fmla="*/ 2147483647 h 900"/>
              <a:gd name="T18" fmla="*/ 2147483647 w 292"/>
              <a:gd name="T19" fmla="*/ 2147483647 h 900"/>
              <a:gd name="T20" fmla="*/ 2147483647 w 292"/>
              <a:gd name="T21" fmla="*/ 2147483647 h 900"/>
              <a:gd name="T22" fmla="*/ 2147483647 w 292"/>
              <a:gd name="T23" fmla="*/ 2147483647 h 900"/>
              <a:gd name="T24" fmla="*/ 2147483647 w 292"/>
              <a:gd name="T25" fmla="*/ 2147483647 h 900"/>
              <a:gd name="T26" fmla="*/ 2147483647 w 292"/>
              <a:gd name="T27" fmla="*/ 2147483647 h 900"/>
              <a:gd name="T28" fmla="*/ 2147483647 w 292"/>
              <a:gd name="T29" fmla="*/ 2147483647 h 900"/>
              <a:gd name="T30" fmla="*/ 2147483647 w 292"/>
              <a:gd name="T31" fmla="*/ 2147483647 h 900"/>
              <a:gd name="T32" fmla="*/ 2147483647 w 292"/>
              <a:gd name="T33" fmla="*/ 2147483647 h 900"/>
              <a:gd name="T34" fmla="*/ 2147483647 w 292"/>
              <a:gd name="T35" fmla="*/ 2147483647 h 900"/>
              <a:gd name="T36" fmla="*/ 2147483647 w 292"/>
              <a:gd name="T37" fmla="*/ 2147483647 h 900"/>
              <a:gd name="T38" fmla="*/ 2147483647 w 292"/>
              <a:gd name="T39" fmla="*/ 2147483647 h 900"/>
              <a:gd name="T40" fmla="*/ 2147483647 w 292"/>
              <a:gd name="T41" fmla="*/ 2147483647 h 900"/>
              <a:gd name="T42" fmla="*/ 2147483647 w 292"/>
              <a:gd name="T43" fmla="*/ 2147483647 h 900"/>
              <a:gd name="T44" fmla="*/ 2147483647 w 292"/>
              <a:gd name="T45" fmla="*/ 2147483647 h 900"/>
              <a:gd name="T46" fmla="*/ 2147483647 w 292"/>
              <a:gd name="T47" fmla="*/ 2147483647 h 900"/>
              <a:gd name="T48" fmla="*/ 2147483647 w 292"/>
              <a:gd name="T49" fmla="*/ 2147483647 h 900"/>
              <a:gd name="T50" fmla="*/ 2147483647 w 292"/>
              <a:gd name="T51" fmla="*/ 2147483647 h 900"/>
              <a:gd name="T52" fmla="*/ 2147483647 w 292"/>
              <a:gd name="T53" fmla="*/ 2147483647 h 900"/>
              <a:gd name="T54" fmla="*/ 2147483647 w 292"/>
              <a:gd name="T55" fmla="*/ 2147483647 h 900"/>
              <a:gd name="T56" fmla="*/ 2147483647 w 292"/>
              <a:gd name="T57" fmla="*/ 2147483647 h 900"/>
              <a:gd name="T58" fmla="*/ 2147483647 w 292"/>
              <a:gd name="T59" fmla="*/ 2147483647 h 900"/>
              <a:gd name="T60" fmla="*/ 2147483647 w 292"/>
              <a:gd name="T61" fmla="*/ 2147483647 h 900"/>
              <a:gd name="T62" fmla="*/ 2147483647 w 292"/>
              <a:gd name="T63" fmla="*/ 2147483647 h 900"/>
              <a:gd name="T64" fmla="*/ 2147483647 w 292"/>
              <a:gd name="T65" fmla="*/ 2147483647 h 900"/>
              <a:gd name="T66" fmla="*/ 2147483647 w 292"/>
              <a:gd name="T67" fmla="*/ 2147483647 h 900"/>
              <a:gd name="T68" fmla="*/ 2147483647 w 292"/>
              <a:gd name="T69" fmla="*/ 2147483647 h 9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92"/>
              <a:gd name="T106" fmla="*/ 0 h 900"/>
              <a:gd name="T107" fmla="*/ 292 w 292"/>
              <a:gd name="T108" fmla="*/ 900 h 9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92" h="900">
                <a:moveTo>
                  <a:pt x="38" y="76"/>
                </a:moveTo>
                <a:lnTo>
                  <a:pt x="25" y="51"/>
                </a:lnTo>
                <a:lnTo>
                  <a:pt x="12" y="38"/>
                </a:lnTo>
                <a:lnTo>
                  <a:pt x="0" y="13"/>
                </a:lnTo>
                <a:lnTo>
                  <a:pt x="12" y="0"/>
                </a:lnTo>
                <a:lnTo>
                  <a:pt x="25" y="0"/>
                </a:lnTo>
                <a:lnTo>
                  <a:pt x="38" y="0"/>
                </a:lnTo>
                <a:lnTo>
                  <a:pt x="63" y="0"/>
                </a:lnTo>
                <a:lnTo>
                  <a:pt x="101" y="0"/>
                </a:lnTo>
                <a:lnTo>
                  <a:pt x="140" y="0"/>
                </a:lnTo>
                <a:lnTo>
                  <a:pt x="178" y="13"/>
                </a:lnTo>
                <a:lnTo>
                  <a:pt x="229" y="13"/>
                </a:lnTo>
                <a:lnTo>
                  <a:pt x="229" y="38"/>
                </a:lnTo>
                <a:lnTo>
                  <a:pt x="229" y="76"/>
                </a:lnTo>
                <a:lnTo>
                  <a:pt x="229" y="114"/>
                </a:lnTo>
                <a:lnTo>
                  <a:pt x="241" y="152"/>
                </a:lnTo>
                <a:lnTo>
                  <a:pt x="241" y="203"/>
                </a:lnTo>
                <a:lnTo>
                  <a:pt x="254" y="266"/>
                </a:lnTo>
                <a:lnTo>
                  <a:pt x="254" y="330"/>
                </a:lnTo>
                <a:lnTo>
                  <a:pt x="267" y="393"/>
                </a:lnTo>
                <a:lnTo>
                  <a:pt x="267" y="469"/>
                </a:lnTo>
                <a:lnTo>
                  <a:pt x="267" y="532"/>
                </a:lnTo>
                <a:lnTo>
                  <a:pt x="280" y="583"/>
                </a:lnTo>
                <a:lnTo>
                  <a:pt x="280" y="634"/>
                </a:lnTo>
                <a:lnTo>
                  <a:pt x="280" y="685"/>
                </a:lnTo>
                <a:lnTo>
                  <a:pt x="280" y="723"/>
                </a:lnTo>
                <a:lnTo>
                  <a:pt x="280" y="761"/>
                </a:lnTo>
                <a:lnTo>
                  <a:pt x="292" y="786"/>
                </a:lnTo>
                <a:lnTo>
                  <a:pt x="280" y="811"/>
                </a:lnTo>
                <a:lnTo>
                  <a:pt x="280" y="837"/>
                </a:lnTo>
                <a:lnTo>
                  <a:pt x="280" y="849"/>
                </a:lnTo>
                <a:lnTo>
                  <a:pt x="280" y="875"/>
                </a:lnTo>
                <a:lnTo>
                  <a:pt x="267" y="887"/>
                </a:lnTo>
                <a:lnTo>
                  <a:pt x="267" y="900"/>
                </a:lnTo>
                <a:lnTo>
                  <a:pt x="254" y="900"/>
                </a:lnTo>
                <a:lnTo>
                  <a:pt x="241" y="887"/>
                </a:lnTo>
                <a:lnTo>
                  <a:pt x="229" y="875"/>
                </a:lnTo>
                <a:lnTo>
                  <a:pt x="229" y="862"/>
                </a:lnTo>
                <a:lnTo>
                  <a:pt x="229" y="849"/>
                </a:lnTo>
                <a:lnTo>
                  <a:pt x="216" y="824"/>
                </a:lnTo>
                <a:lnTo>
                  <a:pt x="216" y="799"/>
                </a:lnTo>
                <a:lnTo>
                  <a:pt x="203" y="773"/>
                </a:lnTo>
                <a:lnTo>
                  <a:pt x="203" y="748"/>
                </a:lnTo>
                <a:lnTo>
                  <a:pt x="191" y="710"/>
                </a:lnTo>
                <a:lnTo>
                  <a:pt x="178" y="685"/>
                </a:lnTo>
                <a:lnTo>
                  <a:pt x="178" y="647"/>
                </a:lnTo>
                <a:lnTo>
                  <a:pt x="165" y="596"/>
                </a:lnTo>
                <a:lnTo>
                  <a:pt x="165" y="558"/>
                </a:lnTo>
                <a:lnTo>
                  <a:pt x="152" y="507"/>
                </a:lnTo>
                <a:lnTo>
                  <a:pt x="140" y="456"/>
                </a:lnTo>
                <a:lnTo>
                  <a:pt x="140" y="418"/>
                </a:lnTo>
                <a:lnTo>
                  <a:pt x="127" y="380"/>
                </a:lnTo>
                <a:lnTo>
                  <a:pt x="114" y="330"/>
                </a:lnTo>
                <a:lnTo>
                  <a:pt x="114" y="304"/>
                </a:lnTo>
                <a:lnTo>
                  <a:pt x="101" y="266"/>
                </a:lnTo>
                <a:lnTo>
                  <a:pt x="101" y="228"/>
                </a:lnTo>
                <a:lnTo>
                  <a:pt x="89" y="203"/>
                </a:lnTo>
                <a:lnTo>
                  <a:pt x="89" y="178"/>
                </a:lnTo>
                <a:lnTo>
                  <a:pt x="76" y="152"/>
                </a:lnTo>
                <a:lnTo>
                  <a:pt x="76" y="140"/>
                </a:lnTo>
                <a:lnTo>
                  <a:pt x="63" y="127"/>
                </a:lnTo>
                <a:lnTo>
                  <a:pt x="63" y="102"/>
                </a:lnTo>
                <a:lnTo>
                  <a:pt x="51" y="89"/>
                </a:lnTo>
                <a:lnTo>
                  <a:pt x="38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1" name="Freeform 54"/>
          <p:cNvSpPr/>
          <p:nvPr/>
        </p:nvSpPr>
        <p:spPr bwMode="auto">
          <a:xfrm>
            <a:off x="6000750" y="2044700"/>
            <a:ext cx="492125" cy="441325"/>
          </a:xfrm>
          <a:custGeom>
            <a:avLst/>
            <a:gdLst>
              <a:gd name="T0" fmla="*/ 2147483647 w 776"/>
              <a:gd name="T1" fmla="*/ 2147483647 h 696"/>
              <a:gd name="T2" fmla="*/ 2147483647 w 776"/>
              <a:gd name="T3" fmla="*/ 2147483647 h 696"/>
              <a:gd name="T4" fmla="*/ 2147483647 w 776"/>
              <a:gd name="T5" fmla="*/ 2147483647 h 696"/>
              <a:gd name="T6" fmla="*/ 2147483647 w 776"/>
              <a:gd name="T7" fmla="*/ 2147483647 h 696"/>
              <a:gd name="T8" fmla="*/ 2147483647 w 776"/>
              <a:gd name="T9" fmla="*/ 2147483647 h 696"/>
              <a:gd name="T10" fmla="*/ 2147483647 w 776"/>
              <a:gd name="T11" fmla="*/ 2147483647 h 696"/>
              <a:gd name="T12" fmla="*/ 2147483647 w 776"/>
              <a:gd name="T13" fmla="*/ 2147483647 h 696"/>
              <a:gd name="T14" fmla="*/ 2147483647 w 776"/>
              <a:gd name="T15" fmla="*/ 2147483647 h 696"/>
              <a:gd name="T16" fmla="*/ 2147483647 w 776"/>
              <a:gd name="T17" fmla="*/ 2147483647 h 696"/>
              <a:gd name="T18" fmla="*/ 2147483647 w 776"/>
              <a:gd name="T19" fmla="*/ 2147483647 h 696"/>
              <a:gd name="T20" fmla="*/ 2147483647 w 776"/>
              <a:gd name="T21" fmla="*/ 2147483647 h 696"/>
              <a:gd name="T22" fmla="*/ 2147483647 w 776"/>
              <a:gd name="T23" fmla="*/ 2147483647 h 696"/>
              <a:gd name="T24" fmla="*/ 2147483647 w 776"/>
              <a:gd name="T25" fmla="*/ 2147483647 h 696"/>
              <a:gd name="T26" fmla="*/ 2147483647 w 776"/>
              <a:gd name="T27" fmla="*/ 2147483647 h 696"/>
              <a:gd name="T28" fmla="*/ 2147483647 w 776"/>
              <a:gd name="T29" fmla="*/ 2147483647 h 696"/>
              <a:gd name="T30" fmla="*/ 2147483647 w 776"/>
              <a:gd name="T31" fmla="*/ 2147483647 h 696"/>
              <a:gd name="T32" fmla="*/ 2147483647 w 776"/>
              <a:gd name="T33" fmla="*/ 2147483647 h 696"/>
              <a:gd name="T34" fmla="*/ 2147483647 w 776"/>
              <a:gd name="T35" fmla="*/ 2147483647 h 696"/>
              <a:gd name="T36" fmla="*/ 2147483647 w 776"/>
              <a:gd name="T37" fmla="*/ 2147483647 h 696"/>
              <a:gd name="T38" fmla="*/ 2147483647 w 776"/>
              <a:gd name="T39" fmla="*/ 2147483647 h 696"/>
              <a:gd name="T40" fmla="*/ 2147483647 w 776"/>
              <a:gd name="T41" fmla="*/ 2147483647 h 696"/>
              <a:gd name="T42" fmla="*/ 2147483647 w 776"/>
              <a:gd name="T43" fmla="*/ 2147483647 h 696"/>
              <a:gd name="T44" fmla="*/ 2147483647 w 776"/>
              <a:gd name="T45" fmla="*/ 2147483647 h 696"/>
              <a:gd name="T46" fmla="*/ 2147483647 w 776"/>
              <a:gd name="T47" fmla="*/ 2147483647 h 696"/>
              <a:gd name="T48" fmla="*/ 0 w 776"/>
              <a:gd name="T49" fmla="*/ 2147483647 h 696"/>
              <a:gd name="T50" fmla="*/ 2147483647 w 776"/>
              <a:gd name="T51" fmla="*/ 2147483647 h 696"/>
              <a:gd name="T52" fmla="*/ 2147483647 w 776"/>
              <a:gd name="T53" fmla="*/ 2147483647 h 696"/>
              <a:gd name="T54" fmla="*/ 2147483647 w 776"/>
              <a:gd name="T55" fmla="*/ 2147483647 h 696"/>
              <a:gd name="T56" fmla="*/ 2147483647 w 776"/>
              <a:gd name="T57" fmla="*/ 2147483647 h 696"/>
              <a:gd name="T58" fmla="*/ 2147483647 w 776"/>
              <a:gd name="T59" fmla="*/ 2147483647 h 696"/>
              <a:gd name="T60" fmla="*/ 2147483647 w 776"/>
              <a:gd name="T61" fmla="*/ 2147483647 h 696"/>
              <a:gd name="T62" fmla="*/ 2147483647 w 776"/>
              <a:gd name="T63" fmla="*/ 2147483647 h 696"/>
              <a:gd name="T64" fmla="*/ 2147483647 w 776"/>
              <a:gd name="T65" fmla="*/ 0 h 696"/>
              <a:gd name="T66" fmla="*/ 2147483647 w 776"/>
              <a:gd name="T67" fmla="*/ 0 h 696"/>
              <a:gd name="T68" fmla="*/ 2147483647 w 776"/>
              <a:gd name="T69" fmla="*/ 2147483647 h 696"/>
              <a:gd name="T70" fmla="*/ 2147483647 w 776"/>
              <a:gd name="T71" fmla="*/ 2147483647 h 696"/>
              <a:gd name="T72" fmla="*/ 2147483647 w 776"/>
              <a:gd name="T73" fmla="*/ 2147483647 h 696"/>
              <a:gd name="T74" fmla="*/ 2147483647 w 776"/>
              <a:gd name="T75" fmla="*/ 2147483647 h 696"/>
              <a:gd name="T76" fmla="*/ 2147483647 w 776"/>
              <a:gd name="T77" fmla="*/ 2147483647 h 696"/>
              <a:gd name="T78" fmla="*/ 2147483647 w 776"/>
              <a:gd name="T79" fmla="*/ 2147483647 h 6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76"/>
              <a:gd name="T121" fmla="*/ 0 h 696"/>
              <a:gd name="T122" fmla="*/ 776 w 776"/>
              <a:gd name="T123" fmla="*/ 696 h 6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76" h="696">
                <a:moveTo>
                  <a:pt x="776" y="139"/>
                </a:moveTo>
                <a:lnTo>
                  <a:pt x="776" y="164"/>
                </a:lnTo>
                <a:lnTo>
                  <a:pt x="763" y="177"/>
                </a:lnTo>
                <a:lnTo>
                  <a:pt x="750" y="190"/>
                </a:lnTo>
                <a:lnTo>
                  <a:pt x="725" y="202"/>
                </a:lnTo>
                <a:lnTo>
                  <a:pt x="712" y="202"/>
                </a:lnTo>
                <a:lnTo>
                  <a:pt x="712" y="215"/>
                </a:lnTo>
                <a:lnTo>
                  <a:pt x="699" y="228"/>
                </a:lnTo>
                <a:lnTo>
                  <a:pt x="687" y="253"/>
                </a:lnTo>
                <a:lnTo>
                  <a:pt x="674" y="278"/>
                </a:lnTo>
                <a:lnTo>
                  <a:pt x="661" y="304"/>
                </a:lnTo>
                <a:lnTo>
                  <a:pt x="648" y="329"/>
                </a:lnTo>
                <a:lnTo>
                  <a:pt x="636" y="367"/>
                </a:lnTo>
                <a:lnTo>
                  <a:pt x="623" y="443"/>
                </a:lnTo>
                <a:lnTo>
                  <a:pt x="610" y="519"/>
                </a:lnTo>
                <a:lnTo>
                  <a:pt x="598" y="608"/>
                </a:lnTo>
                <a:lnTo>
                  <a:pt x="598" y="696"/>
                </a:lnTo>
                <a:lnTo>
                  <a:pt x="445" y="696"/>
                </a:lnTo>
                <a:lnTo>
                  <a:pt x="458" y="633"/>
                </a:lnTo>
                <a:lnTo>
                  <a:pt x="458" y="582"/>
                </a:lnTo>
                <a:lnTo>
                  <a:pt x="470" y="532"/>
                </a:lnTo>
                <a:lnTo>
                  <a:pt x="470" y="481"/>
                </a:lnTo>
                <a:lnTo>
                  <a:pt x="470" y="443"/>
                </a:lnTo>
                <a:lnTo>
                  <a:pt x="483" y="405"/>
                </a:lnTo>
                <a:lnTo>
                  <a:pt x="483" y="367"/>
                </a:lnTo>
                <a:lnTo>
                  <a:pt x="483" y="329"/>
                </a:lnTo>
                <a:lnTo>
                  <a:pt x="496" y="304"/>
                </a:lnTo>
                <a:lnTo>
                  <a:pt x="496" y="278"/>
                </a:lnTo>
                <a:lnTo>
                  <a:pt x="496" y="253"/>
                </a:lnTo>
                <a:lnTo>
                  <a:pt x="496" y="240"/>
                </a:lnTo>
                <a:lnTo>
                  <a:pt x="496" y="228"/>
                </a:lnTo>
                <a:lnTo>
                  <a:pt x="496" y="215"/>
                </a:lnTo>
                <a:lnTo>
                  <a:pt x="496" y="202"/>
                </a:lnTo>
                <a:lnTo>
                  <a:pt x="483" y="202"/>
                </a:lnTo>
                <a:lnTo>
                  <a:pt x="470" y="202"/>
                </a:lnTo>
                <a:lnTo>
                  <a:pt x="458" y="202"/>
                </a:lnTo>
                <a:lnTo>
                  <a:pt x="432" y="202"/>
                </a:lnTo>
                <a:lnTo>
                  <a:pt x="419" y="202"/>
                </a:lnTo>
                <a:lnTo>
                  <a:pt x="394" y="202"/>
                </a:lnTo>
                <a:lnTo>
                  <a:pt x="356" y="202"/>
                </a:lnTo>
                <a:lnTo>
                  <a:pt x="330" y="202"/>
                </a:lnTo>
                <a:lnTo>
                  <a:pt x="292" y="202"/>
                </a:lnTo>
                <a:lnTo>
                  <a:pt x="254" y="215"/>
                </a:lnTo>
                <a:lnTo>
                  <a:pt x="203" y="215"/>
                </a:lnTo>
                <a:lnTo>
                  <a:pt x="165" y="215"/>
                </a:lnTo>
                <a:lnTo>
                  <a:pt x="114" y="228"/>
                </a:lnTo>
                <a:lnTo>
                  <a:pt x="63" y="228"/>
                </a:lnTo>
                <a:lnTo>
                  <a:pt x="0" y="240"/>
                </a:lnTo>
                <a:lnTo>
                  <a:pt x="0" y="139"/>
                </a:lnTo>
                <a:lnTo>
                  <a:pt x="89" y="139"/>
                </a:lnTo>
                <a:lnTo>
                  <a:pt x="178" y="139"/>
                </a:lnTo>
                <a:lnTo>
                  <a:pt x="254" y="126"/>
                </a:lnTo>
                <a:lnTo>
                  <a:pt x="330" y="101"/>
                </a:lnTo>
                <a:lnTo>
                  <a:pt x="356" y="88"/>
                </a:lnTo>
                <a:lnTo>
                  <a:pt x="381" y="76"/>
                </a:lnTo>
                <a:lnTo>
                  <a:pt x="407" y="76"/>
                </a:lnTo>
                <a:lnTo>
                  <a:pt x="432" y="63"/>
                </a:lnTo>
                <a:lnTo>
                  <a:pt x="458" y="50"/>
                </a:lnTo>
                <a:lnTo>
                  <a:pt x="470" y="50"/>
                </a:lnTo>
                <a:lnTo>
                  <a:pt x="470" y="38"/>
                </a:lnTo>
                <a:lnTo>
                  <a:pt x="483" y="25"/>
                </a:lnTo>
                <a:lnTo>
                  <a:pt x="496" y="12"/>
                </a:lnTo>
                <a:lnTo>
                  <a:pt x="509" y="0"/>
                </a:lnTo>
                <a:lnTo>
                  <a:pt x="521" y="0"/>
                </a:lnTo>
                <a:lnTo>
                  <a:pt x="534" y="0"/>
                </a:lnTo>
                <a:lnTo>
                  <a:pt x="559" y="0"/>
                </a:lnTo>
                <a:lnTo>
                  <a:pt x="585" y="12"/>
                </a:lnTo>
                <a:lnTo>
                  <a:pt x="623" y="25"/>
                </a:lnTo>
                <a:lnTo>
                  <a:pt x="674" y="50"/>
                </a:lnTo>
                <a:lnTo>
                  <a:pt x="699" y="63"/>
                </a:lnTo>
                <a:lnTo>
                  <a:pt x="712" y="76"/>
                </a:lnTo>
                <a:lnTo>
                  <a:pt x="738" y="88"/>
                </a:lnTo>
                <a:lnTo>
                  <a:pt x="750" y="101"/>
                </a:lnTo>
                <a:lnTo>
                  <a:pt x="763" y="114"/>
                </a:lnTo>
                <a:lnTo>
                  <a:pt x="763" y="126"/>
                </a:lnTo>
                <a:lnTo>
                  <a:pt x="776" y="13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2" name="Freeform 55"/>
          <p:cNvSpPr/>
          <p:nvPr/>
        </p:nvSpPr>
        <p:spPr bwMode="auto">
          <a:xfrm>
            <a:off x="6056313" y="2430463"/>
            <a:ext cx="363537" cy="136525"/>
          </a:xfrm>
          <a:custGeom>
            <a:avLst/>
            <a:gdLst>
              <a:gd name="T0" fmla="*/ 2147483647 w 572"/>
              <a:gd name="T1" fmla="*/ 2147483647 h 215"/>
              <a:gd name="T2" fmla="*/ 2147483647 w 572"/>
              <a:gd name="T3" fmla="*/ 2147483647 h 215"/>
              <a:gd name="T4" fmla="*/ 2147483647 w 572"/>
              <a:gd name="T5" fmla="*/ 2147483647 h 215"/>
              <a:gd name="T6" fmla="*/ 2147483647 w 572"/>
              <a:gd name="T7" fmla="*/ 2147483647 h 215"/>
              <a:gd name="T8" fmla="*/ 2147483647 w 572"/>
              <a:gd name="T9" fmla="*/ 2147483647 h 215"/>
              <a:gd name="T10" fmla="*/ 2147483647 w 572"/>
              <a:gd name="T11" fmla="*/ 2147483647 h 215"/>
              <a:gd name="T12" fmla="*/ 2147483647 w 572"/>
              <a:gd name="T13" fmla="*/ 2147483647 h 215"/>
              <a:gd name="T14" fmla="*/ 2147483647 w 572"/>
              <a:gd name="T15" fmla="*/ 2147483647 h 215"/>
              <a:gd name="T16" fmla="*/ 2147483647 w 572"/>
              <a:gd name="T17" fmla="*/ 2147483647 h 215"/>
              <a:gd name="T18" fmla="*/ 2147483647 w 572"/>
              <a:gd name="T19" fmla="*/ 2147483647 h 215"/>
              <a:gd name="T20" fmla="*/ 2147483647 w 572"/>
              <a:gd name="T21" fmla="*/ 2147483647 h 215"/>
              <a:gd name="T22" fmla="*/ 2147483647 w 572"/>
              <a:gd name="T23" fmla="*/ 2147483647 h 215"/>
              <a:gd name="T24" fmla="*/ 2147483647 w 572"/>
              <a:gd name="T25" fmla="*/ 2147483647 h 215"/>
              <a:gd name="T26" fmla="*/ 2147483647 w 572"/>
              <a:gd name="T27" fmla="*/ 2147483647 h 215"/>
              <a:gd name="T28" fmla="*/ 2147483647 w 572"/>
              <a:gd name="T29" fmla="*/ 2147483647 h 215"/>
              <a:gd name="T30" fmla="*/ 2147483647 w 572"/>
              <a:gd name="T31" fmla="*/ 2147483647 h 215"/>
              <a:gd name="T32" fmla="*/ 2147483647 w 572"/>
              <a:gd name="T33" fmla="*/ 2147483647 h 215"/>
              <a:gd name="T34" fmla="*/ 2147483647 w 572"/>
              <a:gd name="T35" fmla="*/ 2147483647 h 215"/>
              <a:gd name="T36" fmla="*/ 2147483647 w 572"/>
              <a:gd name="T37" fmla="*/ 2147483647 h 215"/>
              <a:gd name="T38" fmla="*/ 2147483647 w 572"/>
              <a:gd name="T39" fmla="*/ 2147483647 h 215"/>
              <a:gd name="T40" fmla="*/ 0 w 572"/>
              <a:gd name="T41" fmla="*/ 2147483647 h 215"/>
              <a:gd name="T42" fmla="*/ 0 w 572"/>
              <a:gd name="T43" fmla="*/ 2147483647 h 215"/>
              <a:gd name="T44" fmla="*/ 2147483647 w 572"/>
              <a:gd name="T45" fmla="*/ 2147483647 h 215"/>
              <a:gd name="T46" fmla="*/ 2147483647 w 572"/>
              <a:gd name="T47" fmla="*/ 2147483647 h 215"/>
              <a:gd name="T48" fmla="*/ 2147483647 w 572"/>
              <a:gd name="T49" fmla="*/ 2147483647 h 215"/>
              <a:gd name="T50" fmla="*/ 2147483647 w 572"/>
              <a:gd name="T51" fmla="*/ 2147483647 h 215"/>
              <a:gd name="T52" fmla="*/ 2147483647 w 572"/>
              <a:gd name="T53" fmla="*/ 2147483647 h 215"/>
              <a:gd name="T54" fmla="*/ 2147483647 w 572"/>
              <a:gd name="T55" fmla="*/ 2147483647 h 215"/>
              <a:gd name="T56" fmla="*/ 2147483647 w 572"/>
              <a:gd name="T57" fmla="*/ 2147483647 h 215"/>
              <a:gd name="T58" fmla="*/ 2147483647 w 572"/>
              <a:gd name="T59" fmla="*/ 2147483647 h 215"/>
              <a:gd name="T60" fmla="*/ 2147483647 w 572"/>
              <a:gd name="T61" fmla="*/ 2147483647 h 215"/>
              <a:gd name="T62" fmla="*/ 2147483647 w 572"/>
              <a:gd name="T63" fmla="*/ 2147483647 h 215"/>
              <a:gd name="T64" fmla="*/ 2147483647 w 572"/>
              <a:gd name="T65" fmla="*/ 0 h 215"/>
              <a:gd name="T66" fmla="*/ 2147483647 w 572"/>
              <a:gd name="T67" fmla="*/ 0 h 215"/>
              <a:gd name="T68" fmla="*/ 2147483647 w 572"/>
              <a:gd name="T69" fmla="*/ 2147483647 h 215"/>
              <a:gd name="T70" fmla="*/ 2147483647 w 572"/>
              <a:gd name="T71" fmla="*/ 2147483647 h 215"/>
              <a:gd name="T72" fmla="*/ 2147483647 w 572"/>
              <a:gd name="T73" fmla="*/ 2147483647 h 215"/>
              <a:gd name="T74" fmla="*/ 2147483647 w 572"/>
              <a:gd name="T75" fmla="*/ 2147483647 h 215"/>
              <a:gd name="T76" fmla="*/ 2147483647 w 572"/>
              <a:gd name="T77" fmla="*/ 2147483647 h 21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72"/>
              <a:gd name="T118" fmla="*/ 0 h 215"/>
              <a:gd name="T119" fmla="*/ 572 w 572"/>
              <a:gd name="T120" fmla="*/ 215 h 21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72" h="215">
                <a:moveTo>
                  <a:pt x="534" y="38"/>
                </a:moveTo>
                <a:lnTo>
                  <a:pt x="547" y="50"/>
                </a:lnTo>
                <a:lnTo>
                  <a:pt x="559" y="63"/>
                </a:lnTo>
                <a:lnTo>
                  <a:pt x="572" y="76"/>
                </a:lnTo>
                <a:lnTo>
                  <a:pt x="572" y="88"/>
                </a:lnTo>
                <a:lnTo>
                  <a:pt x="559" y="88"/>
                </a:lnTo>
                <a:lnTo>
                  <a:pt x="559" y="101"/>
                </a:lnTo>
                <a:lnTo>
                  <a:pt x="534" y="101"/>
                </a:lnTo>
                <a:lnTo>
                  <a:pt x="521" y="114"/>
                </a:lnTo>
                <a:lnTo>
                  <a:pt x="496" y="114"/>
                </a:lnTo>
                <a:lnTo>
                  <a:pt x="458" y="127"/>
                </a:lnTo>
                <a:lnTo>
                  <a:pt x="432" y="139"/>
                </a:lnTo>
                <a:lnTo>
                  <a:pt x="394" y="139"/>
                </a:lnTo>
                <a:lnTo>
                  <a:pt x="356" y="152"/>
                </a:lnTo>
                <a:lnTo>
                  <a:pt x="305" y="165"/>
                </a:lnTo>
                <a:lnTo>
                  <a:pt x="254" y="165"/>
                </a:lnTo>
                <a:lnTo>
                  <a:pt x="191" y="177"/>
                </a:lnTo>
                <a:lnTo>
                  <a:pt x="140" y="190"/>
                </a:lnTo>
                <a:lnTo>
                  <a:pt x="76" y="203"/>
                </a:lnTo>
                <a:lnTo>
                  <a:pt x="0" y="215"/>
                </a:lnTo>
                <a:lnTo>
                  <a:pt x="0" y="101"/>
                </a:lnTo>
                <a:lnTo>
                  <a:pt x="63" y="88"/>
                </a:lnTo>
                <a:lnTo>
                  <a:pt x="127" y="76"/>
                </a:lnTo>
                <a:lnTo>
                  <a:pt x="203" y="63"/>
                </a:lnTo>
                <a:lnTo>
                  <a:pt x="267" y="38"/>
                </a:lnTo>
                <a:lnTo>
                  <a:pt x="305" y="25"/>
                </a:lnTo>
                <a:lnTo>
                  <a:pt x="343" y="25"/>
                </a:lnTo>
                <a:lnTo>
                  <a:pt x="369" y="12"/>
                </a:lnTo>
                <a:lnTo>
                  <a:pt x="394" y="12"/>
                </a:lnTo>
                <a:lnTo>
                  <a:pt x="407" y="12"/>
                </a:lnTo>
                <a:lnTo>
                  <a:pt x="432" y="12"/>
                </a:lnTo>
                <a:lnTo>
                  <a:pt x="445" y="0"/>
                </a:lnTo>
                <a:lnTo>
                  <a:pt x="470" y="12"/>
                </a:lnTo>
                <a:lnTo>
                  <a:pt x="483" y="12"/>
                </a:lnTo>
                <a:lnTo>
                  <a:pt x="509" y="25"/>
                </a:lnTo>
                <a:lnTo>
                  <a:pt x="534" y="3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961357" y="1789906"/>
            <a:ext cx="20431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望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哨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632075" y="1189038"/>
            <a:ext cx="22320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shào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1675922" y="3667126"/>
            <a:ext cx="23399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400" b="1" dirty="0">
                <a:latin typeface="+mj-ea"/>
              </a:rPr>
              <a:t>左右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1675922" y="4418013"/>
            <a:ext cx="3497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组词：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</a:rPr>
              <a:t>放哨   花花哨哨</a:t>
            </a:r>
            <a:endParaRPr lang="zh-CN" altLang="en-US" sz="24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675922" y="4044951"/>
            <a:ext cx="2905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400" b="1">
                <a:latin typeface="宋体" panose="02010600030101010101" pitchFamily="2" charset="-122"/>
              </a:rPr>
              <a:t>S 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400" b="1">
                <a:latin typeface="宋体" panose="02010600030101010101" pitchFamily="2" charset="-122"/>
              </a:rPr>
              <a:t>口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674018" y="4845050"/>
            <a:ext cx="61810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400" b="1" dirty="0">
                <a:latin typeface="宋体" panose="02010600030101010101" pitchFamily="2" charset="-122"/>
              </a:rPr>
              <a:t>我望哨，小明偷偷地溜了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latin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宋体" panose="02010600030101010101" pitchFamily="2" charset="-122"/>
              </a:rPr>
              <a:t>进去。 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pic>
        <p:nvPicPr>
          <p:cNvPr id="21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09303" y="5816677"/>
            <a:ext cx="901700" cy="5127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7"/>
          <p:cNvGraphicFramePr>
            <a:graphicFrameLocks noGrp="1"/>
          </p:cNvGraphicFramePr>
          <p:nvPr/>
        </p:nvGraphicFramePr>
        <p:xfrm>
          <a:off x="5478463" y="133985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34382" y="1916906"/>
            <a:ext cx="20431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恩</a:t>
            </a:r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惠</a:t>
            </a:r>
            <a:endParaRPr lang="zh-CN" altLang="en-US" sz="6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120901" y="1212449"/>
            <a:ext cx="15001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 err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ēn</a:t>
            </a:r>
            <a:endParaRPr lang="en-US" altLang="zh-CN" sz="4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1737519" y="3534570"/>
            <a:ext cx="312767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400" b="1" dirty="0">
                <a:latin typeface="+mj-ea"/>
              </a:rPr>
              <a:t>上下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1737519" y="4306095"/>
            <a:ext cx="4674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组词：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</a:rPr>
              <a:t>恩情　恩爱</a:t>
            </a:r>
            <a:endParaRPr lang="zh-CN" altLang="en-US" sz="24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1737519" y="4691857"/>
            <a:ext cx="54744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400" b="1">
                <a:latin typeface="宋体" panose="02010600030101010101" pitchFamily="2" charset="-122"/>
              </a:rPr>
              <a:t>老爷爷给了贫困学生太多的恩惠，我们都会铭记在心。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10" name="TextBox 26"/>
          <p:cNvSpPr txBox="1">
            <a:spLocks noChangeArrowheads="1"/>
          </p:cNvSpPr>
          <p:nvPr/>
        </p:nvSpPr>
        <p:spPr bwMode="auto">
          <a:xfrm>
            <a:off x="1737519" y="3920332"/>
            <a:ext cx="38830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400" b="1">
                <a:latin typeface="宋体" panose="02010600030101010101" pitchFamily="2" charset="-122"/>
              </a:rPr>
              <a:t>E 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400" b="1">
                <a:latin typeface="宋体" panose="02010600030101010101" pitchFamily="2" charset="-122"/>
              </a:rPr>
              <a:t>心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11" name="Freeform 50"/>
          <p:cNvSpPr/>
          <p:nvPr/>
        </p:nvSpPr>
        <p:spPr bwMode="auto">
          <a:xfrm>
            <a:off x="6327775" y="2706688"/>
            <a:ext cx="1069975" cy="552450"/>
          </a:xfrm>
          <a:custGeom>
            <a:avLst/>
            <a:gdLst>
              <a:gd name="T0" fmla="*/ 2147483647 w 1685"/>
              <a:gd name="T1" fmla="*/ 0 h 870"/>
              <a:gd name="T2" fmla="*/ 2147483647 w 1685"/>
              <a:gd name="T3" fmla="*/ 2147483647 h 870"/>
              <a:gd name="T4" fmla="*/ 2147483647 w 1685"/>
              <a:gd name="T5" fmla="*/ 2147483647 h 870"/>
              <a:gd name="T6" fmla="*/ 2147483647 w 1685"/>
              <a:gd name="T7" fmla="*/ 2147483647 h 870"/>
              <a:gd name="T8" fmla="*/ 2147483647 w 1685"/>
              <a:gd name="T9" fmla="*/ 2147483647 h 870"/>
              <a:gd name="T10" fmla="*/ 2147483647 w 1685"/>
              <a:gd name="T11" fmla="*/ 2147483647 h 870"/>
              <a:gd name="T12" fmla="*/ 2147483647 w 1685"/>
              <a:gd name="T13" fmla="*/ 2147483647 h 870"/>
              <a:gd name="T14" fmla="*/ 2147483647 w 1685"/>
              <a:gd name="T15" fmla="*/ 2147483647 h 870"/>
              <a:gd name="T16" fmla="*/ 2147483647 w 1685"/>
              <a:gd name="T17" fmla="*/ 2147483647 h 870"/>
              <a:gd name="T18" fmla="*/ 2147483647 w 1685"/>
              <a:gd name="T19" fmla="*/ 2147483647 h 870"/>
              <a:gd name="T20" fmla="*/ 2147483647 w 1685"/>
              <a:gd name="T21" fmla="*/ 2147483647 h 870"/>
              <a:gd name="T22" fmla="*/ 2147483647 w 1685"/>
              <a:gd name="T23" fmla="*/ 2147483647 h 870"/>
              <a:gd name="T24" fmla="*/ 2147483647 w 1685"/>
              <a:gd name="T25" fmla="*/ 2147483647 h 870"/>
              <a:gd name="T26" fmla="*/ 2147483647 w 1685"/>
              <a:gd name="T27" fmla="*/ 2147483647 h 870"/>
              <a:gd name="T28" fmla="*/ 2147483647 w 1685"/>
              <a:gd name="T29" fmla="*/ 2147483647 h 870"/>
              <a:gd name="T30" fmla="*/ 2147483647 w 1685"/>
              <a:gd name="T31" fmla="*/ 2147483647 h 870"/>
              <a:gd name="T32" fmla="*/ 2147483647 w 1685"/>
              <a:gd name="T33" fmla="*/ 2147483647 h 870"/>
              <a:gd name="T34" fmla="*/ 2147483647 w 1685"/>
              <a:gd name="T35" fmla="*/ 2147483647 h 870"/>
              <a:gd name="T36" fmla="*/ 2147483647 w 1685"/>
              <a:gd name="T37" fmla="*/ 2147483647 h 870"/>
              <a:gd name="T38" fmla="*/ 2147483647 w 1685"/>
              <a:gd name="T39" fmla="*/ 2147483647 h 870"/>
              <a:gd name="T40" fmla="*/ 2147483647 w 1685"/>
              <a:gd name="T41" fmla="*/ 2147483647 h 870"/>
              <a:gd name="T42" fmla="*/ 2147483647 w 1685"/>
              <a:gd name="T43" fmla="*/ 2147483647 h 870"/>
              <a:gd name="T44" fmla="*/ 2147483647 w 1685"/>
              <a:gd name="T45" fmla="*/ 2147483647 h 870"/>
              <a:gd name="T46" fmla="*/ 2147483647 w 1685"/>
              <a:gd name="T47" fmla="*/ 2147483647 h 870"/>
              <a:gd name="T48" fmla="*/ 2147483647 w 1685"/>
              <a:gd name="T49" fmla="*/ 2147483647 h 870"/>
              <a:gd name="T50" fmla="*/ 2147483647 w 1685"/>
              <a:gd name="T51" fmla="*/ 2147483647 h 870"/>
              <a:gd name="T52" fmla="*/ 2147483647 w 1685"/>
              <a:gd name="T53" fmla="*/ 2147483647 h 870"/>
              <a:gd name="T54" fmla="*/ 2147483647 w 1685"/>
              <a:gd name="T55" fmla="*/ 2147483647 h 870"/>
              <a:gd name="T56" fmla="*/ 2147483647 w 1685"/>
              <a:gd name="T57" fmla="*/ 2147483647 h 870"/>
              <a:gd name="T58" fmla="*/ 2147483647 w 1685"/>
              <a:gd name="T59" fmla="*/ 2147483647 h 870"/>
              <a:gd name="T60" fmla="*/ 2147483647 w 1685"/>
              <a:gd name="T61" fmla="*/ 2147483647 h 870"/>
              <a:gd name="T62" fmla="*/ 2147483647 w 1685"/>
              <a:gd name="T63" fmla="*/ 2147483647 h 870"/>
              <a:gd name="T64" fmla="*/ 2147483647 w 1685"/>
              <a:gd name="T65" fmla="*/ 2147483647 h 870"/>
              <a:gd name="T66" fmla="*/ 2147483647 w 1685"/>
              <a:gd name="T67" fmla="*/ 2147483647 h 870"/>
              <a:gd name="T68" fmla="*/ 2147483647 w 1685"/>
              <a:gd name="T69" fmla="*/ 2147483647 h 870"/>
              <a:gd name="T70" fmla="*/ 2147483647 w 1685"/>
              <a:gd name="T71" fmla="*/ 2147483647 h 870"/>
              <a:gd name="T72" fmla="*/ 2147483647 w 1685"/>
              <a:gd name="T73" fmla="*/ 2147483647 h 870"/>
              <a:gd name="T74" fmla="*/ 2147483647 w 1685"/>
              <a:gd name="T75" fmla="*/ 2147483647 h 870"/>
              <a:gd name="T76" fmla="*/ 2147483647 w 1685"/>
              <a:gd name="T77" fmla="*/ 2147483647 h 870"/>
              <a:gd name="T78" fmla="*/ 2147483647 w 1685"/>
              <a:gd name="T79" fmla="*/ 2147483647 h 870"/>
              <a:gd name="T80" fmla="*/ 2147483647 w 1685"/>
              <a:gd name="T81" fmla="*/ 2147483647 h 870"/>
              <a:gd name="T82" fmla="*/ 2147483647 w 1685"/>
              <a:gd name="T83" fmla="*/ 2147483647 h 870"/>
              <a:gd name="T84" fmla="*/ 2147483647 w 1685"/>
              <a:gd name="T85" fmla="*/ 2147483647 h 870"/>
              <a:gd name="T86" fmla="*/ 2147483647 w 1685"/>
              <a:gd name="T87" fmla="*/ 2147483647 h 870"/>
              <a:gd name="T88" fmla="*/ 2147483647 w 1685"/>
              <a:gd name="T89" fmla="*/ 2147483647 h 870"/>
              <a:gd name="T90" fmla="*/ 2147483647 w 1685"/>
              <a:gd name="T91" fmla="*/ 2147483647 h 870"/>
              <a:gd name="T92" fmla="*/ 2147483647 w 1685"/>
              <a:gd name="T93" fmla="*/ 2147483647 h 870"/>
              <a:gd name="T94" fmla="*/ 2147483647 w 1685"/>
              <a:gd name="T95" fmla="*/ 2147483647 h 870"/>
              <a:gd name="T96" fmla="*/ 2147483647 w 1685"/>
              <a:gd name="T97" fmla="*/ 2147483647 h 870"/>
              <a:gd name="T98" fmla="*/ 2147483647 w 1685"/>
              <a:gd name="T99" fmla="*/ 2147483647 h 870"/>
              <a:gd name="T100" fmla="*/ 2147483647 w 1685"/>
              <a:gd name="T101" fmla="*/ 2147483647 h 870"/>
              <a:gd name="T102" fmla="*/ 2147483647 w 1685"/>
              <a:gd name="T103" fmla="*/ 2147483647 h 870"/>
              <a:gd name="T104" fmla="*/ 2147483647 w 1685"/>
              <a:gd name="T105" fmla="*/ 2147483647 h 870"/>
              <a:gd name="T106" fmla="*/ 2147483647 w 1685"/>
              <a:gd name="T107" fmla="*/ 2147483647 h 870"/>
              <a:gd name="T108" fmla="*/ 2147483647 w 1685"/>
              <a:gd name="T109" fmla="*/ 2147483647 h 870"/>
              <a:gd name="T110" fmla="*/ 2147483647 w 1685"/>
              <a:gd name="T111" fmla="*/ 2147483647 h 870"/>
              <a:gd name="T112" fmla="*/ 2147483647 w 1685"/>
              <a:gd name="T113" fmla="*/ 2147483647 h 870"/>
              <a:gd name="T114" fmla="*/ 2147483647 w 1685"/>
              <a:gd name="T115" fmla="*/ 2147483647 h 870"/>
              <a:gd name="T116" fmla="*/ 2147483647 w 1685"/>
              <a:gd name="T117" fmla="*/ 2147483647 h 870"/>
              <a:gd name="T118" fmla="*/ 0 w 1685"/>
              <a:gd name="T119" fmla="*/ 0 h 87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85"/>
              <a:gd name="T181" fmla="*/ 0 h 870"/>
              <a:gd name="T182" fmla="*/ 1685 w 1685"/>
              <a:gd name="T183" fmla="*/ 870 h 87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85" h="870">
                <a:moveTo>
                  <a:pt x="0" y="0"/>
                </a:moveTo>
                <a:lnTo>
                  <a:pt x="22" y="0"/>
                </a:lnTo>
                <a:lnTo>
                  <a:pt x="44" y="10"/>
                </a:lnTo>
                <a:lnTo>
                  <a:pt x="54" y="10"/>
                </a:lnTo>
                <a:lnTo>
                  <a:pt x="65" y="10"/>
                </a:lnTo>
                <a:lnTo>
                  <a:pt x="65" y="21"/>
                </a:lnTo>
                <a:lnTo>
                  <a:pt x="76" y="32"/>
                </a:lnTo>
                <a:lnTo>
                  <a:pt x="87" y="54"/>
                </a:lnTo>
                <a:lnTo>
                  <a:pt x="109" y="76"/>
                </a:lnTo>
                <a:lnTo>
                  <a:pt x="120" y="98"/>
                </a:lnTo>
                <a:lnTo>
                  <a:pt x="141" y="141"/>
                </a:lnTo>
                <a:lnTo>
                  <a:pt x="174" y="174"/>
                </a:lnTo>
                <a:lnTo>
                  <a:pt x="196" y="217"/>
                </a:lnTo>
                <a:lnTo>
                  <a:pt x="228" y="261"/>
                </a:lnTo>
                <a:lnTo>
                  <a:pt x="261" y="304"/>
                </a:lnTo>
                <a:lnTo>
                  <a:pt x="326" y="391"/>
                </a:lnTo>
                <a:lnTo>
                  <a:pt x="370" y="435"/>
                </a:lnTo>
                <a:lnTo>
                  <a:pt x="413" y="468"/>
                </a:lnTo>
                <a:lnTo>
                  <a:pt x="457" y="500"/>
                </a:lnTo>
                <a:lnTo>
                  <a:pt x="500" y="533"/>
                </a:lnTo>
                <a:lnTo>
                  <a:pt x="544" y="565"/>
                </a:lnTo>
                <a:lnTo>
                  <a:pt x="587" y="587"/>
                </a:lnTo>
                <a:lnTo>
                  <a:pt x="642" y="609"/>
                </a:lnTo>
                <a:lnTo>
                  <a:pt x="685" y="631"/>
                </a:lnTo>
                <a:lnTo>
                  <a:pt x="739" y="653"/>
                </a:lnTo>
                <a:lnTo>
                  <a:pt x="794" y="663"/>
                </a:lnTo>
                <a:lnTo>
                  <a:pt x="848" y="674"/>
                </a:lnTo>
                <a:lnTo>
                  <a:pt x="902" y="685"/>
                </a:lnTo>
                <a:lnTo>
                  <a:pt x="946" y="685"/>
                </a:lnTo>
                <a:lnTo>
                  <a:pt x="1000" y="685"/>
                </a:lnTo>
                <a:lnTo>
                  <a:pt x="1044" y="685"/>
                </a:lnTo>
                <a:lnTo>
                  <a:pt x="1087" y="685"/>
                </a:lnTo>
                <a:lnTo>
                  <a:pt x="1120" y="685"/>
                </a:lnTo>
                <a:lnTo>
                  <a:pt x="1153" y="685"/>
                </a:lnTo>
                <a:lnTo>
                  <a:pt x="1185" y="685"/>
                </a:lnTo>
                <a:lnTo>
                  <a:pt x="1207" y="685"/>
                </a:lnTo>
                <a:lnTo>
                  <a:pt x="1229" y="674"/>
                </a:lnTo>
                <a:lnTo>
                  <a:pt x="1250" y="663"/>
                </a:lnTo>
                <a:lnTo>
                  <a:pt x="1261" y="653"/>
                </a:lnTo>
                <a:lnTo>
                  <a:pt x="1272" y="642"/>
                </a:lnTo>
                <a:lnTo>
                  <a:pt x="1283" y="631"/>
                </a:lnTo>
                <a:lnTo>
                  <a:pt x="1283" y="620"/>
                </a:lnTo>
                <a:lnTo>
                  <a:pt x="1283" y="598"/>
                </a:lnTo>
                <a:lnTo>
                  <a:pt x="1283" y="587"/>
                </a:lnTo>
                <a:lnTo>
                  <a:pt x="1272" y="576"/>
                </a:lnTo>
                <a:lnTo>
                  <a:pt x="1272" y="565"/>
                </a:lnTo>
                <a:lnTo>
                  <a:pt x="1261" y="544"/>
                </a:lnTo>
                <a:lnTo>
                  <a:pt x="1250" y="522"/>
                </a:lnTo>
                <a:lnTo>
                  <a:pt x="1239" y="489"/>
                </a:lnTo>
                <a:lnTo>
                  <a:pt x="1229" y="457"/>
                </a:lnTo>
                <a:lnTo>
                  <a:pt x="1207" y="424"/>
                </a:lnTo>
                <a:lnTo>
                  <a:pt x="1196" y="391"/>
                </a:lnTo>
                <a:lnTo>
                  <a:pt x="1185" y="359"/>
                </a:lnTo>
                <a:lnTo>
                  <a:pt x="1174" y="337"/>
                </a:lnTo>
                <a:lnTo>
                  <a:pt x="1163" y="315"/>
                </a:lnTo>
                <a:lnTo>
                  <a:pt x="1163" y="293"/>
                </a:lnTo>
                <a:lnTo>
                  <a:pt x="1163" y="283"/>
                </a:lnTo>
                <a:lnTo>
                  <a:pt x="1163" y="272"/>
                </a:lnTo>
                <a:lnTo>
                  <a:pt x="1163" y="261"/>
                </a:lnTo>
                <a:lnTo>
                  <a:pt x="1174" y="261"/>
                </a:lnTo>
                <a:lnTo>
                  <a:pt x="1185" y="261"/>
                </a:lnTo>
                <a:lnTo>
                  <a:pt x="1196" y="272"/>
                </a:lnTo>
                <a:lnTo>
                  <a:pt x="1207" y="293"/>
                </a:lnTo>
                <a:lnTo>
                  <a:pt x="1229" y="304"/>
                </a:lnTo>
                <a:lnTo>
                  <a:pt x="1250" y="337"/>
                </a:lnTo>
                <a:lnTo>
                  <a:pt x="1283" y="359"/>
                </a:lnTo>
                <a:lnTo>
                  <a:pt x="1305" y="402"/>
                </a:lnTo>
                <a:lnTo>
                  <a:pt x="1337" y="435"/>
                </a:lnTo>
                <a:lnTo>
                  <a:pt x="1381" y="468"/>
                </a:lnTo>
                <a:lnTo>
                  <a:pt x="1413" y="500"/>
                </a:lnTo>
                <a:lnTo>
                  <a:pt x="1446" y="533"/>
                </a:lnTo>
                <a:lnTo>
                  <a:pt x="1479" y="555"/>
                </a:lnTo>
                <a:lnTo>
                  <a:pt x="1500" y="576"/>
                </a:lnTo>
                <a:lnTo>
                  <a:pt x="1566" y="609"/>
                </a:lnTo>
                <a:lnTo>
                  <a:pt x="1587" y="631"/>
                </a:lnTo>
                <a:lnTo>
                  <a:pt x="1620" y="642"/>
                </a:lnTo>
                <a:lnTo>
                  <a:pt x="1642" y="663"/>
                </a:lnTo>
                <a:lnTo>
                  <a:pt x="1653" y="674"/>
                </a:lnTo>
                <a:lnTo>
                  <a:pt x="1674" y="685"/>
                </a:lnTo>
                <a:lnTo>
                  <a:pt x="1674" y="696"/>
                </a:lnTo>
                <a:lnTo>
                  <a:pt x="1685" y="718"/>
                </a:lnTo>
                <a:lnTo>
                  <a:pt x="1685" y="729"/>
                </a:lnTo>
                <a:lnTo>
                  <a:pt x="1685" y="740"/>
                </a:lnTo>
                <a:lnTo>
                  <a:pt x="1663" y="750"/>
                </a:lnTo>
                <a:lnTo>
                  <a:pt x="1653" y="761"/>
                </a:lnTo>
                <a:lnTo>
                  <a:pt x="1631" y="772"/>
                </a:lnTo>
                <a:lnTo>
                  <a:pt x="1598" y="794"/>
                </a:lnTo>
                <a:lnTo>
                  <a:pt x="1566" y="805"/>
                </a:lnTo>
                <a:lnTo>
                  <a:pt x="1522" y="816"/>
                </a:lnTo>
                <a:lnTo>
                  <a:pt x="1479" y="827"/>
                </a:lnTo>
                <a:lnTo>
                  <a:pt x="1370" y="848"/>
                </a:lnTo>
                <a:lnTo>
                  <a:pt x="1261" y="859"/>
                </a:lnTo>
                <a:lnTo>
                  <a:pt x="1142" y="870"/>
                </a:lnTo>
                <a:lnTo>
                  <a:pt x="1022" y="870"/>
                </a:lnTo>
                <a:lnTo>
                  <a:pt x="957" y="870"/>
                </a:lnTo>
                <a:lnTo>
                  <a:pt x="892" y="870"/>
                </a:lnTo>
                <a:lnTo>
                  <a:pt x="837" y="859"/>
                </a:lnTo>
                <a:lnTo>
                  <a:pt x="772" y="838"/>
                </a:lnTo>
                <a:lnTo>
                  <a:pt x="707" y="827"/>
                </a:lnTo>
                <a:lnTo>
                  <a:pt x="652" y="805"/>
                </a:lnTo>
                <a:lnTo>
                  <a:pt x="587" y="783"/>
                </a:lnTo>
                <a:lnTo>
                  <a:pt x="533" y="750"/>
                </a:lnTo>
                <a:lnTo>
                  <a:pt x="478" y="718"/>
                </a:lnTo>
                <a:lnTo>
                  <a:pt x="424" y="685"/>
                </a:lnTo>
                <a:lnTo>
                  <a:pt x="370" y="653"/>
                </a:lnTo>
                <a:lnTo>
                  <a:pt x="326" y="609"/>
                </a:lnTo>
                <a:lnTo>
                  <a:pt x="294" y="576"/>
                </a:lnTo>
                <a:lnTo>
                  <a:pt x="250" y="533"/>
                </a:lnTo>
                <a:lnTo>
                  <a:pt x="228" y="489"/>
                </a:lnTo>
                <a:lnTo>
                  <a:pt x="196" y="446"/>
                </a:lnTo>
                <a:lnTo>
                  <a:pt x="174" y="402"/>
                </a:lnTo>
                <a:lnTo>
                  <a:pt x="141" y="348"/>
                </a:lnTo>
                <a:lnTo>
                  <a:pt x="120" y="304"/>
                </a:lnTo>
                <a:lnTo>
                  <a:pt x="87" y="250"/>
                </a:lnTo>
                <a:lnTo>
                  <a:pt x="65" y="195"/>
                </a:lnTo>
                <a:lnTo>
                  <a:pt x="44" y="130"/>
                </a:lnTo>
                <a:lnTo>
                  <a:pt x="22" y="65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2" name="Freeform 51"/>
          <p:cNvSpPr/>
          <p:nvPr/>
        </p:nvSpPr>
        <p:spPr bwMode="auto">
          <a:xfrm>
            <a:off x="6618288" y="2671763"/>
            <a:ext cx="241300" cy="222250"/>
          </a:xfrm>
          <a:custGeom>
            <a:avLst/>
            <a:gdLst>
              <a:gd name="T0" fmla="*/ 0 w 380"/>
              <a:gd name="T1" fmla="*/ 2147483647 h 348"/>
              <a:gd name="T2" fmla="*/ 2147483647 w 380"/>
              <a:gd name="T3" fmla="*/ 2147483647 h 348"/>
              <a:gd name="T4" fmla="*/ 2147483647 w 380"/>
              <a:gd name="T5" fmla="*/ 0 h 348"/>
              <a:gd name="T6" fmla="*/ 2147483647 w 380"/>
              <a:gd name="T7" fmla="*/ 0 h 348"/>
              <a:gd name="T8" fmla="*/ 2147483647 w 380"/>
              <a:gd name="T9" fmla="*/ 0 h 348"/>
              <a:gd name="T10" fmla="*/ 2147483647 w 380"/>
              <a:gd name="T11" fmla="*/ 0 h 348"/>
              <a:gd name="T12" fmla="*/ 2147483647 w 380"/>
              <a:gd name="T13" fmla="*/ 0 h 348"/>
              <a:gd name="T14" fmla="*/ 2147483647 w 380"/>
              <a:gd name="T15" fmla="*/ 2147483647 h 348"/>
              <a:gd name="T16" fmla="*/ 2147483647 w 380"/>
              <a:gd name="T17" fmla="*/ 2147483647 h 348"/>
              <a:gd name="T18" fmla="*/ 2147483647 w 380"/>
              <a:gd name="T19" fmla="*/ 2147483647 h 348"/>
              <a:gd name="T20" fmla="*/ 2147483647 w 380"/>
              <a:gd name="T21" fmla="*/ 2147483647 h 348"/>
              <a:gd name="T22" fmla="*/ 2147483647 w 380"/>
              <a:gd name="T23" fmla="*/ 2147483647 h 348"/>
              <a:gd name="T24" fmla="*/ 2147483647 w 380"/>
              <a:gd name="T25" fmla="*/ 2147483647 h 348"/>
              <a:gd name="T26" fmla="*/ 2147483647 w 380"/>
              <a:gd name="T27" fmla="*/ 2147483647 h 348"/>
              <a:gd name="T28" fmla="*/ 2147483647 w 380"/>
              <a:gd name="T29" fmla="*/ 2147483647 h 348"/>
              <a:gd name="T30" fmla="*/ 2147483647 w 380"/>
              <a:gd name="T31" fmla="*/ 2147483647 h 348"/>
              <a:gd name="T32" fmla="*/ 2147483647 w 380"/>
              <a:gd name="T33" fmla="*/ 2147483647 h 348"/>
              <a:gd name="T34" fmla="*/ 2147483647 w 380"/>
              <a:gd name="T35" fmla="*/ 2147483647 h 348"/>
              <a:gd name="T36" fmla="*/ 2147483647 w 380"/>
              <a:gd name="T37" fmla="*/ 2147483647 h 348"/>
              <a:gd name="T38" fmla="*/ 2147483647 w 380"/>
              <a:gd name="T39" fmla="*/ 2147483647 h 348"/>
              <a:gd name="T40" fmla="*/ 2147483647 w 380"/>
              <a:gd name="T41" fmla="*/ 2147483647 h 348"/>
              <a:gd name="T42" fmla="*/ 2147483647 w 380"/>
              <a:gd name="T43" fmla="*/ 2147483647 h 348"/>
              <a:gd name="T44" fmla="*/ 2147483647 w 380"/>
              <a:gd name="T45" fmla="*/ 2147483647 h 348"/>
              <a:gd name="T46" fmla="*/ 2147483647 w 380"/>
              <a:gd name="T47" fmla="*/ 2147483647 h 348"/>
              <a:gd name="T48" fmla="*/ 2147483647 w 380"/>
              <a:gd name="T49" fmla="*/ 2147483647 h 348"/>
              <a:gd name="T50" fmla="*/ 2147483647 w 380"/>
              <a:gd name="T51" fmla="*/ 2147483647 h 348"/>
              <a:gd name="T52" fmla="*/ 2147483647 w 380"/>
              <a:gd name="T53" fmla="*/ 2147483647 h 348"/>
              <a:gd name="T54" fmla="*/ 2147483647 w 380"/>
              <a:gd name="T55" fmla="*/ 2147483647 h 348"/>
              <a:gd name="T56" fmla="*/ 2147483647 w 380"/>
              <a:gd name="T57" fmla="*/ 2147483647 h 348"/>
              <a:gd name="T58" fmla="*/ 2147483647 w 380"/>
              <a:gd name="T59" fmla="*/ 2147483647 h 348"/>
              <a:gd name="T60" fmla="*/ 2147483647 w 380"/>
              <a:gd name="T61" fmla="*/ 2147483647 h 348"/>
              <a:gd name="T62" fmla="*/ 2147483647 w 380"/>
              <a:gd name="T63" fmla="*/ 2147483647 h 348"/>
              <a:gd name="T64" fmla="*/ 2147483647 w 380"/>
              <a:gd name="T65" fmla="*/ 2147483647 h 348"/>
              <a:gd name="T66" fmla="*/ 2147483647 w 380"/>
              <a:gd name="T67" fmla="*/ 2147483647 h 348"/>
              <a:gd name="T68" fmla="*/ 2147483647 w 380"/>
              <a:gd name="T69" fmla="*/ 2147483647 h 348"/>
              <a:gd name="T70" fmla="*/ 2147483647 w 380"/>
              <a:gd name="T71" fmla="*/ 2147483647 h 348"/>
              <a:gd name="T72" fmla="*/ 2147483647 w 380"/>
              <a:gd name="T73" fmla="*/ 2147483647 h 348"/>
              <a:gd name="T74" fmla="*/ 2147483647 w 380"/>
              <a:gd name="T75" fmla="*/ 2147483647 h 348"/>
              <a:gd name="T76" fmla="*/ 2147483647 w 380"/>
              <a:gd name="T77" fmla="*/ 2147483647 h 348"/>
              <a:gd name="T78" fmla="*/ 2147483647 w 380"/>
              <a:gd name="T79" fmla="*/ 2147483647 h 348"/>
              <a:gd name="T80" fmla="*/ 2147483647 w 380"/>
              <a:gd name="T81" fmla="*/ 2147483647 h 348"/>
              <a:gd name="T82" fmla="*/ 2147483647 w 380"/>
              <a:gd name="T83" fmla="*/ 2147483647 h 348"/>
              <a:gd name="T84" fmla="*/ 2147483647 w 380"/>
              <a:gd name="T85" fmla="*/ 2147483647 h 348"/>
              <a:gd name="T86" fmla="*/ 0 w 380"/>
              <a:gd name="T87" fmla="*/ 2147483647 h 348"/>
              <a:gd name="T88" fmla="*/ 0 w 380"/>
              <a:gd name="T89" fmla="*/ 2147483647 h 348"/>
              <a:gd name="T90" fmla="*/ 0 w 380"/>
              <a:gd name="T91" fmla="*/ 2147483647 h 348"/>
              <a:gd name="T92" fmla="*/ 0 w 380"/>
              <a:gd name="T93" fmla="*/ 2147483647 h 34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80"/>
              <a:gd name="T142" fmla="*/ 0 h 348"/>
              <a:gd name="T143" fmla="*/ 380 w 380"/>
              <a:gd name="T144" fmla="*/ 348 h 34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80" h="348">
                <a:moveTo>
                  <a:pt x="0" y="11"/>
                </a:moveTo>
                <a:lnTo>
                  <a:pt x="11" y="11"/>
                </a:lnTo>
                <a:lnTo>
                  <a:pt x="21" y="0"/>
                </a:lnTo>
                <a:lnTo>
                  <a:pt x="32" y="0"/>
                </a:lnTo>
                <a:lnTo>
                  <a:pt x="54" y="0"/>
                </a:lnTo>
                <a:lnTo>
                  <a:pt x="65" y="0"/>
                </a:lnTo>
                <a:lnTo>
                  <a:pt x="87" y="0"/>
                </a:lnTo>
                <a:lnTo>
                  <a:pt x="119" y="11"/>
                </a:lnTo>
                <a:lnTo>
                  <a:pt x="163" y="33"/>
                </a:lnTo>
                <a:lnTo>
                  <a:pt x="217" y="44"/>
                </a:lnTo>
                <a:lnTo>
                  <a:pt x="272" y="65"/>
                </a:lnTo>
                <a:lnTo>
                  <a:pt x="304" y="87"/>
                </a:lnTo>
                <a:lnTo>
                  <a:pt x="326" y="98"/>
                </a:lnTo>
                <a:lnTo>
                  <a:pt x="348" y="120"/>
                </a:lnTo>
                <a:lnTo>
                  <a:pt x="358" y="142"/>
                </a:lnTo>
                <a:lnTo>
                  <a:pt x="369" y="153"/>
                </a:lnTo>
                <a:lnTo>
                  <a:pt x="380" y="185"/>
                </a:lnTo>
                <a:lnTo>
                  <a:pt x="380" y="207"/>
                </a:lnTo>
                <a:lnTo>
                  <a:pt x="380" y="229"/>
                </a:lnTo>
                <a:lnTo>
                  <a:pt x="380" y="250"/>
                </a:lnTo>
                <a:lnTo>
                  <a:pt x="380" y="272"/>
                </a:lnTo>
                <a:lnTo>
                  <a:pt x="369" y="294"/>
                </a:lnTo>
                <a:lnTo>
                  <a:pt x="369" y="305"/>
                </a:lnTo>
                <a:lnTo>
                  <a:pt x="369" y="316"/>
                </a:lnTo>
                <a:lnTo>
                  <a:pt x="358" y="327"/>
                </a:lnTo>
                <a:lnTo>
                  <a:pt x="358" y="338"/>
                </a:lnTo>
                <a:lnTo>
                  <a:pt x="348" y="338"/>
                </a:lnTo>
                <a:lnTo>
                  <a:pt x="348" y="348"/>
                </a:lnTo>
                <a:lnTo>
                  <a:pt x="337" y="338"/>
                </a:lnTo>
                <a:lnTo>
                  <a:pt x="326" y="327"/>
                </a:lnTo>
                <a:lnTo>
                  <a:pt x="304" y="316"/>
                </a:lnTo>
                <a:lnTo>
                  <a:pt x="282" y="305"/>
                </a:lnTo>
                <a:lnTo>
                  <a:pt x="250" y="283"/>
                </a:lnTo>
                <a:lnTo>
                  <a:pt x="217" y="261"/>
                </a:lnTo>
                <a:lnTo>
                  <a:pt x="185" y="229"/>
                </a:lnTo>
                <a:lnTo>
                  <a:pt x="152" y="196"/>
                </a:lnTo>
                <a:lnTo>
                  <a:pt x="119" y="174"/>
                </a:lnTo>
                <a:lnTo>
                  <a:pt x="87" y="153"/>
                </a:lnTo>
                <a:lnTo>
                  <a:pt x="65" y="131"/>
                </a:lnTo>
                <a:lnTo>
                  <a:pt x="54" y="109"/>
                </a:lnTo>
                <a:lnTo>
                  <a:pt x="32" y="98"/>
                </a:lnTo>
                <a:lnTo>
                  <a:pt x="21" y="87"/>
                </a:lnTo>
                <a:lnTo>
                  <a:pt x="21" y="65"/>
                </a:lnTo>
                <a:lnTo>
                  <a:pt x="0" y="33"/>
                </a:lnTo>
                <a:lnTo>
                  <a:pt x="0" y="22"/>
                </a:lnTo>
                <a:lnTo>
                  <a:pt x="0" y="1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3" name="Freeform 53"/>
          <p:cNvSpPr/>
          <p:nvPr/>
        </p:nvSpPr>
        <p:spPr bwMode="auto">
          <a:xfrm>
            <a:off x="5989638" y="2665413"/>
            <a:ext cx="207962" cy="414337"/>
          </a:xfrm>
          <a:custGeom>
            <a:avLst/>
            <a:gdLst>
              <a:gd name="T0" fmla="*/ 2147483647 w 327"/>
              <a:gd name="T1" fmla="*/ 2147483647 h 653"/>
              <a:gd name="T2" fmla="*/ 2147483647 w 327"/>
              <a:gd name="T3" fmla="*/ 2147483647 h 653"/>
              <a:gd name="T4" fmla="*/ 2147483647 w 327"/>
              <a:gd name="T5" fmla="*/ 2147483647 h 653"/>
              <a:gd name="T6" fmla="*/ 2147483647 w 327"/>
              <a:gd name="T7" fmla="*/ 2147483647 h 653"/>
              <a:gd name="T8" fmla="*/ 2147483647 w 327"/>
              <a:gd name="T9" fmla="*/ 2147483647 h 653"/>
              <a:gd name="T10" fmla="*/ 2147483647 w 327"/>
              <a:gd name="T11" fmla="*/ 2147483647 h 653"/>
              <a:gd name="T12" fmla="*/ 2147483647 w 327"/>
              <a:gd name="T13" fmla="*/ 2147483647 h 653"/>
              <a:gd name="T14" fmla="*/ 2147483647 w 327"/>
              <a:gd name="T15" fmla="*/ 2147483647 h 653"/>
              <a:gd name="T16" fmla="*/ 2147483647 w 327"/>
              <a:gd name="T17" fmla="*/ 2147483647 h 653"/>
              <a:gd name="T18" fmla="*/ 2147483647 w 327"/>
              <a:gd name="T19" fmla="*/ 2147483647 h 653"/>
              <a:gd name="T20" fmla="*/ 2147483647 w 327"/>
              <a:gd name="T21" fmla="*/ 2147483647 h 653"/>
              <a:gd name="T22" fmla="*/ 2147483647 w 327"/>
              <a:gd name="T23" fmla="*/ 2147483647 h 653"/>
              <a:gd name="T24" fmla="*/ 2147483647 w 327"/>
              <a:gd name="T25" fmla="*/ 2147483647 h 653"/>
              <a:gd name="T26" fmla="*/ 2147483647 w 327"/>
              <a:gd name="T27" fmla="*/ 2147483647 h 653"/>
              <a:gd name="T28" fmla="*/ 2147483647 w 327"/>
              <a:gd name="T29" fmla="*/ 2147483647 h 653"/>
              <a:gd name="T30" fmla="*/ 2147483647 w 327"/>
              <a:gd name="T31" fmla="*/ 2147483647 h 653"/>
              <a:gd name="T32" fmla="*/ 2147483647 w 327"/>
              <a:gd name="T33" fmla="*/ 2147483647 h 653"/>
              <a:gd name="T34" fmla="*/ 2147483647 w 327"/>
              <a:gd name="T35" fmla="*/ 2147483647 h 653"/>
              <a:gd name="T36" fmla="*/ 0 w 327"/>
              <a:gd name="T37" fmla="*/ 2147483647 h 653"/>
              <a:gd name="T38" fmla="*/ 0 w 327"/>
              <a:gd name="T39" fmla="*/ 2147483647 h 653"/>
              <a:gd name="T40" fmla="*/ 0 w 327"/>
              <a:gd name="T41" fmla="*/ 2147483647 h 653"/>
              <a:gd name="T42" fmla="*/ 0 w 327"/>
              <a:gd name="T43" fmla="*/ 2147483647 h 653"/>
              <a:gd name="T44" fmla="*/ 2147483647 w 327"/>
              <a:gd name="T45" fmla="*/ 2147483647 h 653"/>
              <a:gd name="T46" fmla="*/ 2147483647 w 327"/>
              <a:gd name="T47" fmla="*/ 2147483647 h 653"/>
              <a:gd name="T48" fmla="*/ 2147483647 w 327"/>
              <a:gd name="T49" fmla="*/ 2147483647 h 653"/>
              <a:gd name="T50" fmla="*/ 2147483647 w 327"/>
              <a:gd name="T51" fmla="*/ 2147483647 h 653"/>
              <a:gd name="T52" fmla="*/ 2147483647 w 327"/>
              <a:gd name="T53" fmla="*/ 2147483647 h 653"/>
              <a:gd name="T54" fmla="*/ 2147483647 w 327"/>
              <a:gd name="T55" fmla="*/ 2147483647 h 653"/>
              <a:gd name="T56" fmla="*/ 2147483647 w 327"/>
              <a:gd name="T57" fmla="*/ 2147483647 h 653"/>
              <a:gd name="T58" fmla="*/ 2147483647 w 327"/>
              <a:gd name="T59" fmla="*/ 2147483647 h 653"/>
              <a:gd name="T60" fmla="*/ 2147483647 w 327"/>
              <a:gd name="T61" fmla="*/ 2147483647 h 653"/>
              <a:gd name="T62" fmla="*/ 2147483647 w 327"/>
              <a:gd name="T63" fmla="*/ 2147483647 h 653"/>
              <a:gd name="T64" fmla="*/ 2147483647 w 327"/>
              <a:gd name="T65" fmla="*/ 2147483647 h 653"/>
              <a:gd name="T66" fmla="*/ 2147483647 w 327"/>
              <a:gd name="T67" fmla="*/ 2147483647 h 653"/>
              <a:gd name="T68" fmla="*/ 2147483647 w 327"/>
              <a:gd name="T69" fmla="*/ 2147483647 h 653"/>
              <a:gd name="T70" fmla="*/ 2147483647 w 327"/>
              <a:gd name="T71" fmla="*/ 2147483647 h 653"/>
              <a:gd name="T72" fmla="*/ 2147483647 w 327"/>
              <a:gd name="T73" fmla="*/ 2147483647 h 653"/>
              <a:gd name="T74" fmla="*/ 2147483647 w 327"/>
              <a:gd name="T75" fmla="*/ 2147483647 h 653"/>
              <a:gd name="T76" fmla="*/ 2147483647 w 327"/>
              <a:gd name="T77" fmla="*/ 2147483647 h 653"/>
              <a:gd name="T78" fmla="*/ 2147483647 w 327"/>
              <a:gd name="T79" fmla="*/ 0 h 653"/>
              <a:gd name="T80" fmla="*/ 2147483647 w 327"/>
              <a:gd name="T81" fmla="*/ 0 h 653"/>
              <a:gd name="T82" fmla="*/ 2147483647 w 327"/>
              <a:gd name="T83" fmla="*/ 0 h 653"/>
              <a:gd name="T84" fmla="*/ 2147483647 w 327"/>
              <a:gd name="T85" fmla="*/ 2147483647 h 653"/>
              <a:gd name="T86" fmla="*/ 2147483647 w 327"/>
              <a:gd name="T87" fmla="*/ 2147483647 h 653"/>
              <a:gd name="T88" fmla="*/ 2147483647 w 327"/>
              <a:gd name="T89" fmla="*/ 2147483647 h 653"/>
              <a:gd name="T90" fmla="*/ 2147483647 w 327"/>
              <a:gd name="T91" fmla="*/ 2147483647 h 653"/>
              <a:gd name="T92" fmla="*/ 2147483647 w 327"/>
              <a:gd name="T93" fmla="*/ 2147483647 h 653"/>
              <a:gd name="T94" fmla="*/ 2147483647 w 327"/>
              <a:gd name="T95" fmla="*/ 2147483647 h 653"/>
              <a:gd name="T96" fmla="*/ 2147483647 w 327"/>
              <a:gd name="T97" fmla="*/ 2147483647 h 653"/>
              <a:gd name="T98" fmla="*/ 2147483647 w 327"/>
              <a:gd name="T99" fmla="*/ 2147483647 h 653"/>
              <a:gd name="T100" fmla="*/ 2147483647 w 327"/>
              <a:gd name="T101" fmla="*/ 2147483647 h 653"/>
              <a:gd name="T102" fmla="*/ 2147483647 w 327"/>
              <a:gd name="T103" fmla="*/ 2147483647 h 653"/>
              <a:gd name="T104" fmla="*/ 2147483647 w 327"/>
              <a:gd name="T105" fmla="*/ 2147483647 h 653"/>
              <a:gd name="T106" fmla="*/ 2147483647 w 327"/>
              <a:gd name="T107" fmla="*/ 2147483647 h 653"/>
              <a:gd name="T108" fmla="*/ 2147483647 w 327"/>
              <a:gd name="T109" fmla="*/ 2147483647 h 653"/>
              <a:gd name="T110" fmla="*/ 2147483647 w 327"/>
              <a:gd name="T111" fmla="*/ 2147483647 h 653"/>
              <a:gd name="T112" fmla="*/ 2147483647 w 327"/>
              <a:gd name="T113" fmla="*/ 2147483647 h 653"/>
              <a:gd name="T114" fmla="*/ 2147483647 w 327"/>
              <a:gd name="T115" fmla="*/ 2147483647 h 65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27"/>
              <a:gd name="T175" fmla="*/ 0 h 653"/>
              <a:gd name="T176" fmla="*/ 327 w 327"/>
              <a:gd name="T177" fmla="*/ 653 h 65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27" h="653">
                <a:moveTo>
                  <a:pt x="185" y="566"/>
                </a:moveTo>
                <a:lnTo>
                  <a:pt x="174" y="588"/>
                </a:lnTo>
                <a:lnTo>
                  <a:pt x="153" y="610"/>
                </a:lnTo>
                <a:lnTo>
                  <a:pt x="142" y="621"/>
                </a:lnTo>
                <a:lnTo>
                  <a:pt x="131" y="631"/>
                </a:lnTo>
                <a:lnTo>
                  <a:pt x="120" y="642"/>
                </a:lnTo>
                <a:lnTo>
                  <a:pt x="109" y="653"/>
                </a:lnTo>
                <a:lnTo>
                  <a:pt x="98" y="653"/>
                </a:lnTo>
                <a:lnTo>
                  <a:pt x="87" y="653"/>
                </a:lnTo>
                <a:lnTo>
                  <a:pt x="77" y="653"/>
                </a:lnTo>
                <a:lnTo>
                  <a:pt x="66" y="653"/>
                </a:lnTo>
                <a:lnTo>
                  <a:pt x="66" y="642"/>
                </a:lnTo>
                <a:lnTo>
                  <a:pt x="55" y="642"/>
                </a:lnTo>
                <a:lnTo>
                  <a:pt x="44" y="631"/>
                </a:lnTo>
                <a:lnTo>
                  <a:pt x="44" y="610"/>
                </a:lnTo>
                <a:lnTo>
                  <a:pt x="33" y="599"/>
                </a:lnTo>
                <a:lnTo>
                  <a:pt x="33" y="577"/>
                </a:lnTo>
                <a:lnTo>
                  <a:pt x="11" y="544"/>
                </a:lnTo>
                <a:lnTo>
                  <a:pt x="0" y="512"/>
                </a:lnTo>
                <a:lnTo>
                  <a:pt x="0" y="490"/>
                </a:lnTo>
                <a:lnTo>
                  <a:pt x="0" y="479"/>
                </a:lnTo>
                <a:lnTo>
                  <a:pt x="0" y="468"/>
                </a:lnTo>
                <a:lnTo>
                  <a:pt x="11" y="446"/>
                </a:lnTo>
                <a:lnTo>
                  <a:pt x="33" y="414"/>
                </a:lnTo>
                <a:lnTo>
                  <a:pt x="66" y="370"/>
                </a:lnTo>
                <a:lnTo>
                  <a:pt x="77" y="359"/>
                </a:lnTo>
                <a:lnTo>
                  <a:pt x="98" y="338"/>
                </a:lnTo>
                <a:lnTo>
                  <a:pt x="109" y="305"/>
                </a:lnTo>
                <a:lnTo>
                  <a:pt x="131" y="283"/>
                </a:lnTo>
                <a:lnTo>
                  <a:pt x="142" y="251"/>
                </a:lnTo>
                <a:lnTo>
                  <a:pt x="163" y="218"/>
                </a:lnTo>
                <a:lnTo>
                  <a:pt x="185" y="185"/>
                </a:lnTo>
                <a:lnTo>
                  <a:pt x="196" y="153"/>
                </a:lnTo>
                <a:lnTo>
                  <a:pt x="207" y="109"/>
                </a:lnTo>
                <a:lnTo>
                  <a:pt x="218" y="87"/>
                </a:lnTo>
                <a:lnTo>
                  <a:pt x="229" y="55"/>
                </a:lnTo>
                <a:lnTo>
                  <a:pt x="240" y="33"/>
                </a:lnTo>
                <a:lnTo>
                  <a:pt x="250" y="22"/>
                </a:lnTo>
                <a:lnTo>
                  <a:pt x="261" y="11"/>
                </a:lnTo>
                <a:lnTo>
                  <a:pt x="272" y="0"/>
                </a:lnTo>
                <a:lnTo>
                  <a:pt x="283" y="0"/>
                </a:lnTo>
                <a:lnTo>
                  <a:pt x="294" y="11"/>
                </a:lnTo>
                <a:lnTo>
                  <a:pt x="294" y="22"/>
                </a:lnTo>
                <a:lnTo>
                  <a:pt x="305" y="44"/>
                </a:lnTo>
                <a:lnTo>
                  <a:pt x="316" y="76"/>
                </a:lnTo>
                <a:lnTo>
                  <a:pt x="316" y="98"/>
                </a:lnTo>
                <a:lnTo>
                  <a:pt x="327" y="131"/>
                </a:lnTo>
                <a:lnTo>
                  <a:pt x="327" y="164"/>
                </a:lnTo>
                <a:lnTo>
                  <a:pt x="327" y="196"/>
                </a:lnTo>
                <a:lnTo>
                  <a:pt x="327" y="240"/>
                </a:lnTo>
                <a:lnTo>
                  <a:pt x="316" y="294"/>
                </a:lnTo>
                <a:lnTo>
                  <a:pt x="294" y="349"/>
                </a:lnTo>
                <a:lnTo>
                  <a:pt x="272" y="414"/>
                </a:lnTo>
                <a:lnTo>
                  <a:pt x="250" y="468"/>
                </a:lnTo>
                <a:lnTo>
                  <a:pt x="218" y="523"/>
                </a:lnTo>
                <a:lnTo>
                  <a:pt x="185" y="56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4" name="Freeform 55"/>
          <p:cNvSpPr/>
          <p:nvPr/>
        </p:nvSpPr>
        <p:spPr bwMode="auto">
          <a:xfrm>
            <a:off x="7212013" y="2568575"/>
            <a:ext cx="331787" cy="242888"/>
          </a:xfrm>
          <a:custGeom>
            <a:avLst/>
            <a:gdLst>
              <a:gd name="T0" fmla="*/ 0 w 522"/>
              <a:gd name="T1" fmla="*/ 2147483647 h 381"/>
              <a:gd name="T2" fmla="*/ 0 w 522"/>
              <a:gd name="T3" fmla="*/ 2147483647 h 381"/>
              <a:gd name="T4" fmla="*/ 2147483647 w 522"/>
              <a:gd name="T5" fmla="*/ 2147483647 h 381"/>
              <a:gd name="T6" fmla="*/ 2147483647 w 522"/>
              <a:gd name="T7" fmla="*/ 0 h 381"/>
              <a:gd name="T8" fmla="*/ 2147483647 w 522"/>
              <a:gd name="T9" fmla="*/ 0 h 381"/>
              <a:gd name="T10" fmla="*/ 2147483647 w 522"/>
              <a:gd name="T11" fmla="*/ 0 h 381"/>
              <a:gd name="T12" fmla="*/ 2147483647 w 522"/>
              <a:gd name="T13" fmla="*/ 0 h 381"/>
              <a:gd name="T14" fmla="*/ 2147483647 w 522"/>
              <a:gd name="T15" fmla="*/ 2147483647 h 381"/>
              <a:gd name="T16" fmla="*/ 2147483647 w 522"/>
              <a:gd name="T17" fmla="*/ 2147483647 h 381"/>
              <a:gd name="T18" fmla="*/ 2147483647 w 522"/>
              <a:gd name="T19" fmla="*/ 2147483647 h 381"/>
              <a:gd name="T20" fmla="*/ 2147483647 w 522"/>
              <a:gd name="T21" fmla="*/ 2147483647 h 381"/>
              <a:gd name="T22" fmla="*/ 2147483647 w 522"/>
              <a:gd name="T23" fmla="*/ 2147483647 h 381"/>
              <a:gd name="T24" fmla="*/ 2147483647 w 522"/>
              <a:gd name="T25" fmla="*/ 2147483647 h 381"/>
              <a:gd name="T26" fmla="*/ 2147483647 w 522"/>
              <a:gd name="T27" fmla="*/ 2147483647 h 381"/>
              <a:gd name="T28" fmla="*/ 2147483647 w 522"/>
              <a:gd name="T29" fmla="*/ 2147483647 h 381"/>
              <a:gd name="T30" fmla="*/ 2147483647 w 522"/>
              <a:gd name="T31" fmla="*/ 2147483647 h 381"/>
              <a:gd name="T32" fmla="*/ 2147483647 w 522"/>
              <a:gd name="T33" fmla="*/ 2147483647 h 381"/>
              <a:gd name="T34" fmla="*/ 2147483647 w 522"/>
              <a:gd name="T35" fmla="*/ 2147483647 h 381"/>
              <a:gd name="T36" fmla="*/ 2147483647 w 522"/>
              <a:gd name="T37" fmla="*/ 2147483647 h 381"/>
              <a:gd name="T38" fmla="*/ 2147483647 w 522"/>
              <a:gd name="T39" fmla="*/ 2147483647 h 381"/>
              <a:gd name="T40" fmla="*/ 2147483647 w 522"/>
              <a:gd name="T41" fmla="*/ 2147483647 h 381"/>
              <a:gd name="T42" fmla="*/ 2147483647 w 522"/>
              <a:gd name="T43" fmla="*/ 2147483647 h 381"/>
              <a:gd name="T44" fmla="*/ 2147483647 w 522"/>
              <a:gd name="T45" fmla="*/ 2147483647 h 381"/>
              <a:gd name="T46" fmla="*/ 2147483647 w 522"/>
              <a:gd name="T47" fmla="*/ 2147483647 h 381"/>
              <a:gd name="T48" fmla="*/ 2147483647 w 522"/>
              <a:gd name="T49" fmla="*/ 2147483647 h 381"/>
              <a:gd name="T50" fmla="*/ 2147483647 w 522"/>
              <a:gd name="T51" fmla="*/ 2147483647 h 381"/>
              <a:gd name="T52" fmla="*/ 2147483647 w 522"/>
              <a:gd name="T53" fmla="*/ 2147483647 h 381"/>
              <a:gd name="T54" fmla="*/ 2147483647 w 522"/>
              <a:gd name="T55" fmla="*/ 2147483647 h 381"/>
              <a:gd name="T56" fmla="*/ 2147483647 w 522"/>
              <a:gd name="T57" fmla="*/ 2147483647 h 381"/>
              <a:gd name="T58" fmla="*/ 2147483647 w 522"/>
              <a:gd name="T59" fmla="*/ 2147483647 h 381"/>
              <a:gd name="T60" fmla="*/ 2147483647 w 522"/>
              <a:gd name="T61" fmla="*/ 2147483647 h 381"/>
              <a:gd name="T62" fmla="*/ 2147483647 w 522"/>
              <a:gd name="T63" fmla="*/ 2147483647 h 381"/>
              <a:gd name="T64" fmla="*/ 2147483647 w 522"/>
              <a:gd name="T65" fmla="*/ 2147483647 h 381"/>
              <a:gd name="T66" fmla="*/ 2147483647 w 522"/>
              <a:gd name="T67" fmla="*/ 2147483647 h 381"/>
              <a:gd name="T68" fmla="*/ 2147483647 w 522"/>
              <a:gd name="T69" fmla="*/ 2147483647 h 381"/>
              <a:gd name="T70" fmla="*/ 2147483647 w 522"/>
              <a:gd name="T71" fmla="*/ 2147483647 h 381"/>
              <a:gd name="T72" fmla="*/ 2147483647 w 522"/>
              <a:gd name="T73" fmla="*/ 2147483647 h 381"/>
              <a:gd name="T74" fmla="*/ 2147483647 w 522"/>
              <a:gd name="T75" fmla="*/ 2147483647 h 381"/>
              <a:gd name="T76" fmla="*/ 2147483647 w 522"/>
              <a:gd name="T77" fmla="*/ 2147483647 h 381"/>
              <a:gd name="T78" fmla="*/ 2147483647 w 522"/>
              <a:gd name="T79" fmla="*/ 2147483647 h 381"/>
              <a:gd name="T80" fmla="*/ 2147483647 w 522"/>
              <a:gd name="T81" fmla="*/ 2147483647 h 381"/>
              <a:gd name="T82" fmla="*/ 2147483647 w 522"/>
              <a:gd name="T83" fmla="*/ 2147483647 h 381"/>
              <a:gd name="T84" fmla="*/ 2147483647 w 522"/>
              <a:gd name="T85" fmla="*/ 2147483647 h 381"/>
              <a:gd name="T86" fmla="*/ 2147483647 w 522"/>
              <a:gd name="T87" fmla="*/ 2147483647 h 381"/>
              <a:gd name="T88" fmla="*/ 2147483647 w 522"/>
              <a:gd name="T89" fmla="*/ 2147483647 h 381"/>
              <a:gd name="T90" fmla="*/ 2147483647 w 522"/>
              <a:gd name="T91" fmla="*/ 2147483647 h 381"/>
              <a:gd name="T92" fmla="*/ 2147483647 w 522"/>
              <a:gd name="T93" fmla="*/ 2147483647 h 381"/>
              <a:gd name="T94" fmla="*/ 2147483647 w 522"/>
              <a:gd name="T95" fmla="*/ 2147483647 h 381"/>
              <a:gd name="T96" fmla="*/ 2147483647 w 522"/>
              <a:gd name="T97" fmla="*/ 2147483647 h 381"/>
              <a:gd name="T98" fmla="*/ 2147483647 w 522"/>
              <a:gd name="T99" fmla="*/ 2147483647 h 381"/>
              <a:gd name="T100" fmla="*/ 0 w 522"/>
              <a:gd name="T101" fmla="*/ 2147483647 h 381"/>
              <a:gd name="T102" fmla="*/ 0 w 522"/>
              <a:gd name="T103" fmla="*/ 2147483647 h 381"/>
              <a:gd name="T104" fmla="*/ 0 w 522"/>
              <a:gd name="T105" fmla="*/ 2147483647 h 38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22"/>
              <a:gd name="T160" fmla="*/ 0 h 381"/>
              <a:gd name="T161" fmla="*/ 522 w 522"/>
              <a:gd name="T162" fmla="*/ 381 h 38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22" h="381">
                <a:moveTo>
                  <a:pt x="0" y="22"/>
                </a:moveTo>
                <a:lnTo>
                  <a:pt x="0" y="11"/>
                </a:lnTo>
                <a:lnTo>
                  <a:pt x="11" y="11"/>
                </a:lnTo>
                <a:lnTo>
                  <a:pt x="32" y="0"/>
                </a:lnTo>
                <a:lnTo>
                  <a:pt x="65" y="0"/>
                </a:lnTo>
                <a:lnTo>
                  <a:pt x="76" y="0"/>
                </a:lnTo>
                <a:lnTo>
                  <a:pt x="98" y="0"/>
                </a:lnTo>
                <a:lnTo>
                  <a:pt x="119" y="11"/>
                </a:lnTo>
                <a:lnTo>
                  <a:pt x="141" y="11"/>
                </a:lnTo>
                <a:lnTo>
                  <a:pt x="174" y="22"/>
                </a:lnTo>
                <a:lnTo>
                  <a:pt x="217" y="43"/>
                </a:lnTo>
                <a:lnTo>
                  <a:pt x="250" y="54"/>
                </a:lnTo>
                <a:lnTo>
                  <a:pt x="293" y="76"/>
                </a:lnTo>
                <a:lnTo>
                  <a:pt x="337" y="98"/>
                </a:lnTo>
                <a:lnTo>
                  <a:pt x="380" y="120"/>
                </a:lnTo>
                <a:lnTo>
                  <a:pt x="413" y="141"/>
                </a:lnTo>
                <a:lnTo>
                  <a:pt x="435" y="163"/>
                </a:lnTo>
                <a:lnTo>
                  <a:pt x="467" y="185"/>
                </a:lnTo>
                <a:lnTo>
                  <a:pt x="478" y="207"/>
                </a:lnTo>
                <a:lnTo>
                  <a:pt x="500" y="228"/>
                </a:lnTo>
                <a:lnTo>
                  <a:pt x="511" y="261"/>
                </a:lnTo>
                <a:lnTo>
                  <a:pt x="511" y="283"/>
                </a:lnTo>
                <a:lnTo>
                  <a:pt x="511" y="305"/>
                </a:lnTo>
                <a:lnTo>
                  <a:pt x="522" y="326"/>
                </a:lnTo>
                <a:lnTo>
                  <a:pt x="522" y="348"/>
                </a:lnTo>
                <a:lnTo>
                  <a:pt x="522" y="359"/>
                </a:lnTo>
                <a:lnTo>
                  <a:pt x="522" y="370"/>
                </a:lnTo>
                <a:lnTo>
                  <a:pt x="522" y="381"/>
                </a:lnTo>
                <a:lnTo>
                  <a:pt x="511" y="381"/>
                </a:lnTo>
                <a:lnTo>
                  <a:pt x="500" y="381"/>
                </a:lnTo>
                <a:lnTo>
                  <a:pt x="489" y="381"/>
                </a:lnTo>
                <a:lnTo>
                  <a:pt x="467" y="381"/>
                </a:lnTo>
                <a:lnTo>
                  <a:pt x="445" y="370"/>
                </a:lnTo>
                <a:lnTo>
                  <a:pt x="424" y="370"/>
                </a:lnTo>
                <a:lnTo>
                  <a:pt x="402" y="359"/>
                </a:lnTo>
                <a:lnTo>
                  <a:pt x="369" y="348"/>
                </a:lnTo>
                <a:lnTo>
                  <a:pt x="304" y="316"/>
                </a:lnTo>
                <a:lnTo>
                  <a:pt x="282" y="294"/>
                </a:lnTo>
                <a:lnTo>
                  <a:pt x="250" y="272"/>
                </a:lnTo>
                <a:lnTo>
                  <a:pt x="217" y="250"/>
                </a:lnTo>
                <a:lnTo>
                  <a:pt x="184" y="228"/>
                </a:lnTo>
                <a:lnTo>
                  <a:pt x="163" y="196"/>
                </a:lnTo>
                <a:lnTo>
                  <a:pt x="130" y="163"/>
                </a:lnTo>
                <a:lnTo>
                  <a:pt x="98" y="131"/>
                </a:lnTo>
                <a:lnTo>
                  <a:pt x="76" y="109"/>
                </a:lnTo>
                <a:lnTo>
                  <a:pt x="54" y="87"/>
                </a:lnTo>
                <a:lnTo>
                  <a:pt x="32" y="65"/>
                </a:lnTo>
                <a:lnTo>
                  <a:pt x="21" y="43"/>
                </a:lnTo>
                <a:lnTo>
                  <a:pt x="11" y="33"/>
                </a:lnTo>
                <a:lnTo>
                  <a:pt x="0" y="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5" name="Freeform 58"/>
          <p:cNvSpPr/>
          <p:nvPr/>
        </p:nvSpPr>
        <p:spPr bwMode="auto">
          <a:xfrm>
            <a:off x="6453188" y="2008188"/>
            <a:ext cx="496887" cy="160337"/>
          </a:xfrm>
          <a:custGeom>
            <a:avLst/>
            <a:gdLst>
              <a:gd name="T0" fmla="*/ 2147483647 w 783"/>
              <a:gd name="T1" fmla="*/ 2147483647 h 251"/>
              <a:gd name="T2" fmla="*/ 2147483647 w 783"/>
              <a:gd name="T3" fmla="*/ 2147483647 h 251"/>
              <a:gd name="T4" fmla="*/ 2147483647 w 783"/>
              <a:gd name="T5" fmla="*/ 2147483647 h 251"/>
              <a:gd name="T6" fmla="*/ 2147483647 w 783"/>
              <a:gd name="T7" fmla="*/ 2147483647 h 251"/>
              <a:gd name="T8" fmla="*/ 2147483647 w 783"/>
              <a:gd name="T9" fmla="*/ 2147483647 h 251"/>
              <a:gd name="T10" fmla="*/ 2147483647 w 783"/>
              <a:gd name="T11" fmla="*/ 2147483647 h 251"/>
              <a:gd name="T12" fmla="*/ 2147483647 w 783"/>
              <a:gd name="T13" fmla="*/ 2147483647 h 251"/>
              <a:gd name="T14" fmla="*/ 2147483647 w 783"/>
              <a:gd name="T15" fmla="*/ 2147483647 h 251"/>
              <a:gd name="T16" fmla="*/ 2147483647 w 783"/>
              <a:gd name="T17" fmla="*/ 2147483647 h 251"/>
              <a:gd name="T18" fmla="*/ 2147483647 w 783"/>
              <a:gd name="T19" fmla="*/ 2147483647 h 251"/>
              <a:gd name="T20" fmla="*/ 2147483647 w 783"/>
              <a:gd name="T21" fmla="*/ 2147483647 h 251"/>
              <a:gd name="T22" fmla="*/ 2147483647 w 783"/>
              <a:gd name="T23" fmla="*/ 2147483647 h 251"/>
              <a:gd name="T24" fmla="*/ 2147483647 w 783"/>
              <a:gd name="T25" fmla="*/ 0 h 251"/>
              <a:gd name="T26" fmla="*/ 2147483647 w 783"/>
              <a:gd name="T27" fmla="*/ 0 h 251"/>
              <a:gd name="T28" fmla="*/ 2147483647 w 783"/>
              <a:gd name="T29" fmla="*/ 0 h 251"/>
              <a:gd name="T30" fmla="*/ 2147483647 w 783"/>
              <a:gd name="T31" fmla="*/ 0 h 251"/>
              <a:gd name="T32" fmla="*/ 2147483647 w 783"/>
              <a:gd name="T33" fmla="*/ 0 h 251"/>
              <a:gd name="T34" fmla="*/ 2147483647 w 783"/>
              <a:gd name="T35" fmla="*/ 0 h 251"/>
              <a:gd name="T36" fmla="*/ 2147483647 w 783"/>
              <a:gd name="T37" fmla="*/ 2147483647 h 251"/>
              <a:gd name="T38" fmla="*/ 2147483647 w 783"/>
              <a:gd name="T39" fmla="*/ 2147483647 h 251"/>
              <a:gd name="T40" fmla="*/ 2147483647 w 783"/>
              <a:gd name="T41" fmla="*/ 2147483647 h 251"/>
              <a:gd name="T42" fmla="*/ 2147483647 w 783"/>
              <a:gd name="T43" fmla="*/ 2147483647 h 251"/>
              <a:gd name="T44" fmla="*/ 2147483647 w 783"/>
              <a:gd name="T45" fmla="*/ 2147483647 h 251"/>
              <a:gd name="T46" fmla="*/ 2147483647 w 783"/>
              <a:gd name="T47" fmla="*/ 2147483647 h 251"/>
              <a:gd name="T48" fmla="*/ 2147483647 w 783"/>
              <a:gd name="T49" fmla="*/ 2147483647 h 251"/>
              <a:gd name="T50" fmla="*/ 2147483647 w 783"/>
              <a:gd name="T51" fmla="*/ 2147483647 h 251"/>
              <a:gd name="T52" fmla="*/ 2147483647 w 783"/>
              <a:gd name="T53" fmla="*/ 2147483647 h 251"/>
              <a:gd name="T54" fmla="*/ 2147483647 w 783"/>
              <a:gd name="T55" fmla="*/ 2147483647 h 251"/>
              <a:gd name="T56" fmla="*/ 2147483647 w 783"/>
              <a:gd name="T57" fmla="*/ 2147483647 h 251"/>
              <a:gd name="T58" fmla="*/ 2147483647 w 783"/>
              <a:gd name="T59" fmla="*/ 2147483647 h 251"/>
              <a:gd name="T60" fmla="*/ 2147483647 w 783"/>
              <a:gd name="T61" fmla="*/ 2147483647 h 251"/>
              <a:gd name="T62" fmla="*/ 2147483647 w 783"/>
              <a:gd name="T63" fmla="*/ 2147483647 h 251"/>
              <a:gd name="T64" fmla="*/ 2147483647 w 783"/>
              <a:gd name="T65" fmla="*/ 2147483647 h 251"/>
              <a:gd name="T66" fmla="*/ 2147483647 w 783"/>
              <a:gd name="T67" fmla="*/ 2147483647 h 251"/>
              <a:gd name="T68" fmla="*/ 2147483647 w 783"/>
              <a:gd name="T69" fmla="*/ 2147483647 h 251"/>
              <a:gd name="T70" fmla="*/ 2147483647 w 783"/>
              <a:gd name="T71" fmla="*/ 2147483647 h 251"/>
              <a:gd name="T72" fmla="*/ 2147483647 w 783"/>
              <a:gd name="T73" fmla="*/ 2147483647 h 251"/>
              <a:gd name="T74" fmla="*/ 2147483647 w 783"/>
              <a:gd name="T75" fmla="*/ 2147483647 h 251"/>
              <a:gd name="T76" fmla="*/ 2147483647 w 783"/>
              <a:gd name="T77" fmla="*/ 2147483647 h 251"/>
              <a:gd name="T78" fmla="*/ 2147483647 w 783"/>
              <a:gd name="T79" fmla="*/ 2147483647 h 251"/>
              <a:gd name="T80" fmla="*/ 2147483647 w 783"/>
              <a:gd name="T81" fmla="*/ 2147483647 h 251"/>
              <a:gd name="T82" fmla="*/ 2147483647 w 783"/>
              <a:gd name="T83" fmla="*/ 2147483647 h 251"/>
              <a:gd name="T84" fmla="*/ 2147483647 w 783"/>
              <a:gd name="T85" fmla="*/ 2147483647 h 251"/>
              <a:gd name="T86" fmla="*/ 0 w 783"/>
              <a:gd name="T87" fmla="*/ 2147483647 h 251"/>
              <a:gd name="T88" fmla="*/ 0 w 783"/>
              <a:gd name="T89" fmla="*/ 2147483647 h 251"/>
              <a:gd name="T90" fmla="*/ 0 w 783"/>
              <a:gd name="T91" fmla="*/ 2147483647 h 251"/>
              <a:gd name="T92" fmla="*/ 2147483647 w 783"/>
              <a:gd name="T93" fmla="*/ 2147483647 h 251"/>
              <a:gd name="T94" fmla="*/ 2147483647 w 783"/>
              <a:gd name="T95" fmla="*/ 2147483647 h 251"/>
              <a:gd name="T96" fmla="*/ 2147483647 w 783"/>
              <a:gd name="T97" fmla="*/ 2147483647 h 251"/>
              <a:gd name="T98" fmla="*/ 2147483647 w 783"/>
              <a:gd name="T99" fmla="*/ 2147483647 h 251"/>
              <a:gd name="T100" fmla="*/ 2147483647 w 783"/>
              <a:gd name="T101" fmla="*/ 2147483647 h 251"/>
              <a:gd name="T102" fmla="*/ 2147483647 w 783"/>
              <a:gd name="T103" fmla="*/ 2147483647 h 251"/>
              <a:gd name="T104" fmla="*/ 2147483647 w 783"/>
              <a:gd name="T105" fmla="*/ 2147483647 h 251"/>
              <a:gd name="T106" fmla="*/ 2147483647 w 783"/>
              <a:gd name="T107" fmla="*/ 2147483647 h 251"/>
              <a:gd name="T108" fmla="*/ 2147483647 w 783"/>
              <a:gd name="T109" fmla="*/ 2147483647 h 251"/>
              <a:gd name="T110" fmla="*/ 2147483647 w 783"/>
              <a:gd name="T111" fmla="*/ 2147483647 h 251"/>
              <a:gd name="T112" fmla="*/ 2147483647 w 783"/>
              <a:gd name="T113" fmla="*/ 2147483647 h 251"/>
              <a:gd name="T114" fmla="*/ 2147483647 w 783"/>
              <a:gd name="T115" fmla="*/ 2147483647 h 251"/>
              <a:gd name="T116" fmla="*/ 2147483647 w 783"/>
              <a:gd name="T117" fmla="*/ 2147483647 h 251"/>
              <a:gd name="T118" fmla="*/ 2147483647 w 783"/>
              <a:gd name="T119" fmla="*/ 2147483647 h 251"/>
              <a:gd name="T120" fmla="*/ 2147483647 w 783"/>
              <a:gd name="T121" fmla="*/ 2147483647 h 251"/>
              <a:gd name="T122" fmla="*/ 2147483647 w 783"/>
              <a:gd name="T123" fmla="*/ 2147483647 h 25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83"/>
              <a:gd name="T187" fmla="*/ 0 h 251"/>
              <a:gd name="T188" fmla="*/ 783 w 783"/>
              <a:gd name="T189" fmla="*/ 251 h 25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83" h="251">
                <a:moveTo>
                  <a:pt x="337" y="98"/>
                </a:moveTo>
                <a:lnTo>
                  <a:pt x="380" y="88"/>
                </a:lnTo>
                <a:lnTo>
                  <a:pt x="413" y="77"/>
                </a:lnTo>
                <a:lnTo>
                  <a:pt x="456" y="66"/>
                </a:lnTo>
                <a:lnTo>
                  <a:pt x="489" y="55"/>
                </a:lnTo>
                <a:lnTo>
                  <a:pt x="522" y="44"/>
                </a:lnTo>
                <a:lnTo>
                  <a:pt x="554" y="33"/>
                </a:lnTo>
                <a:lnTo>
                  <a:pt x="576" y="33"/>
                </a:lnTo>
                <a:lnTo>
                  <a:pt x="598" y="22"/>
                </a:lnTo>
                <a:lnTo>
                  <a:pt x="630" y="22"/>
                </a:lnTo>
                <a:lnTo>
                  <a:pt x="641" y="11"/>
                </a:lnTo>
                <a:lnTo>
                  <a:pt x="663" y="11"/>
                </a:lnTo>
                <a:lnTo>
                  <a:pt x="674" y="0"/>
                </a:lnTo>
                <a:lnTo>
                  <a:pt x="685" y="0"/>
                </a:lnTo>
                <a:lnTo>
                  <a:pt x="696" y="0"/>
                </a:lnTo>
                <a:lnTo>
                  <a:pt x="706" y="0"/>
                </a:lnTo>
                <a:lnTo>
                  <a:pt x="717" y="0"/>
                </a:lnTo>
                <a:lnTo>
                  <a:pt x="728" y="0"/>
                </a:lnTo>
                <a:lnTo>
                  <a:pt x="750" y="11"/>
                </a:lnTo>
                <a:lnTo>
                  <a:pt x="761" y="22"/>
                </a:lnTo>
                <a:lnTo>
                  <a:pt x="783" y="33"/>
                </a:lnTo>
                <a:lnTo>
                  <a:pt x="783" y="44"/>
                </a:lnTo>
                <a:lnTo>
                  <a:pt x="783" y="55"/>
                </a:lnTo>
                <a:lnTo>
                  <a:pt x="772" y="66"/>
                </a:lnTo>
                <a:lnTo>
                  <a:pt x="761" y="77"/>
                </a:lnTo>
                <a:lnTo>
                  <a:pt x="739" y="88"/>
                </a:lnTo>
                <a:lnTo>
                  <a:pt x="717" y="98"/>
                </a:lnTo>
                <a:lnTo>
                  <a:pt x="696" y="109"/>
                </a:lnTo>
                <a:lnTo>
                  <a:pt x="663" y="120"/>
                </a:lnTo>
                <a:lnTo>
                  <a:pt x="576" y="142"/>
                </a:lnTo>
                <a:lnTo>
                  <a:pt x="489" y="164"/>
                </a:lnTo>
                <a:lnTo>
                  <a:pt x="402" y="185"/>
                </a:lnTo>
                <a:lnTo>
                  <a:pt x="304" y="207"/>
                </a:lnTo>
                <a:lnTo>
                  <a:pt x="250" y="229"/>
                </a:lnTo>
                <a:lnTo>
                  <a:pt x="206" y="229"/>
                </a:lnTo>
                <a:lnTo>
                  <a:pt x="163" y="240"/>
                </a:lnTo>
                <a:lnTo>
                  <a:pt x="130" y="251"/>
                </a:lnTo>
                <a:lnTo>
                  <a:pt x="109" y="251"/>
                </a:lnTo>
                <a:lnTo>
                  <a:pt x="76" y="251"/>
                </a:lnTo>
                <a:lnTo>
                  <a:pt x="65" y="251"/>
                </a:lnTo>
                <a:lnTo>
                  <a:pt x="43" y="251"/>
                </a:lnTo>
                <a:lnTo>
                  <a:pt x="22" y="240"/>
                </a:lnTo>
                <a:lnTo>
                  <a:pt x="11" y="229"/>
                </a:lnTo>
                <a:lnTo>
                  <a:pt x="0" y="218"/>
                </a:lnTo>
                <a:lnTo>
                  <a:pt x="0" y="207"/>
                </a:lnTo>
                <a:lnTo>
                  <a:pt x="11" y="207"/>
                </a:lnTo>
                <a:lnTo>
                  <a:pt x="22" y="196"/>
                </a:lnTo>
                <a:lnTo>
                  <a:pt x="32" y="196"/>
                </a:lnTo>
                <a:lnTo>
                  <a:pt x="43" y="185"/>
                </a:lnTo>
                <a:lnTo>
                  <a:pt x="65" y="185"/>
                </a:lnTo>
                <a:lnTo>
                  <a:pt x="87" y="175"/>
                </a:lnTo>
                <a:lnTo>
                  <a:pt x="109" y="164"/>
                </a:lnTo>
                <a:lnTo>
                  <a:pt x="130" y="153"/>
                </a:lnTo>
                <a:lnTo>
                  <a:pt x="163" y="153"/>
                </a:lnTo>
                <a:lnTo>
                  <a:pt x="185" y="142"/>
                </a:lnTo>
                <a:lnTo>
                  <a:pt x="217" y="131"/>
                </a:lnTo>
                <a:lnTo>
                  <a:pt x="261" y="120"/>
                </a:lnTo>
                <a:lnTo>
                  <a:pt x="293" y="109"/>
                </a:lnTo>
                <a:lnTo>
                  <a:pt x="337" y="9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6" name="Freeform 59"/>
          <p:cNvSpPr/>
          <p:nvPr/>
        </p:nvSpPr>
        <p:spPr bwMode="auto">
          <a:xfrm>
            <a:off x="6272213" y="1808163"/>
            <a:ext cx="125412" cy="844550"/>
          </a:xfrm>
          <a:custGeom>
            <a:avLst/>
            <a:gdLst>
              <a:gd name="T0" fmla="*/ 2147483647 w 196"/>
              <a:gd name="T1" fmla="*/ 2147483647 h 1328"/>
              <a:gd name="T2" fmla="*/ 0 w 196"/>
              <a:gd name="T3" fmla="*/ 2147483647 h 1328"/>
              <a:gd name="T4" fmla="*/ 0 w 196"/>
              <a:gd name="T5" fmla="*/ 0 h 1328"/>
              <a:gd name="T6" fmla="*/ 2147483647 w 196"/>
              <a:gd name="T7" fmla="*/ 0 h 1328"/>
              <a:gd name="T8" fmla="*/ 2147483647 w 196"/>
              <a:gd name="T9" fmla="*/ 0 h 1328"/>
              <a:gd name="T10" fmla="*/ 2147483647 w 196"/>
              <a:gd name="T11" fmla="*/ 2147483647 h 1328"/>
              <a:gd name="T12" fmla="*/ 2147483647 w 196"/>
              <a:gd name="T13" fmla="*/ 2147483647 h 1328"/>
              <a:gd name="T14" fmla="*/ 2147483647 w 196"/>
              <a:gd name="T15" fmla="*/ 2147483647 h 1328"/>
              <a:gd name="T16" fmla="*/ 2147483647 w 196"/>
              <a:gd name="T17" fmla="*/ 2147483647 h 1328"/>
              <a:gd name="T18" fmla="*/ 2147483647 w 196"/>
              <a:gd name="T19" fmla="*/ 2147483647 h 1328"/>
              <a:gd name="T20" fmla="*/ 2147483647 w 196"/>
              <a:gd name="T21" fmla="*/ 2147483647 h 1328"/>
              <a:gd name="T22" fmla="*/ 2147483647 w 196"/>
              <a:gd name="T23" fmla="*/ 2147483647 h 1328"/>
              <a:gd name="T24" fmla="*/ 2147483647 w 196"/>
              <a:gd name="T25" fmla="*/ 2147483647 h 1328"/>
              <a:gd name="T26" fmla="*/ 2147483647 w 196"/>
              <a:gd name="T27" fmla="*/ 2147483647 h 1328"/>
              <a:gd name="T28" fmla="*/ 2147483647 w 196"/>
              <a:gd name="T29" fmla="*/ 2147483647 h 1328"/>
              <a:gd name="T30" fmla="*/ 2147483647 w 196"/>
              <a:gd name="T31" fmla="*/ 2147483647 h 1328"/>
              <a:gd name="T32" fmla="*/ 2147483647 w 196"/>
              <a:gd name="T33" fmla="*/ 2147483647 h 1328"/>
              <a:gd name="T34" fmla="*/ 2147483647 w 196"/>
              <a:gd name="T35" fmla="*/ 2147483647 h 1328"/>
              <a:gd name="T36" fmla="*/ 2147483647 w 196"/>
              <a:gd name="T37" fmla="*/ 2147483647 h 1328"/>
              <a:gd name="T38" fmla="*/ 2147483647 w 196"/>
              <a:gd name="T39" fmla="*/ 2147483647 h 1328"/>
              <a:gd name="T40" fmla="*/ 2147483647 w 196"/>
              <a:gd name="T41" fmla="*/ 2147483647 h 1328"/>
              <a:gd name="T42" fmla="*/ 2147483647 w 196"/>
              <a:gd name="T43" fmla="*/ 2147483647 h 1328"/>
              <a:gd name="T44" fmla="*/ 2147483647 w 196"/>
              <a:gd name="T45" fmla="*/ 2147483647 h 1328"/>
              <a:gd name="T46" fmla="*/ 2147483647 w 196"/>
              <a:gd name="T47" fmla="*/ 2147483647 h 1328"/>
              <a:gd name="T48" fmla="*/ 2147483647 w 196"/>
              <a:gd name="T49" fmla="*/ 2147483647 h 1328"/>
              <a:gd name="T50" fmla="*/ 2147483647 w 196"/>
              <a:gd name="T51" fmla="*/ 2147483647 h 1328"/>
              <a:gd name="T52" fmla="*/ 2147483647 w 196"/>
              <a:gd name="T53" fmla="*/ 2147483647 h 1328"/>
              <a:gd name="T54" fmla="*/ 2147483647 w 196"/>
              <a:gd name="T55" fmla="*/ 2147483647 h 1328"/>
              <a:gd name="T56" fmla="*/ 2147483647 w 196"/>
              <a:gd name="T57" fmla="*/ 2147483647 h 1328"/>
              <a:gd name="T58" fmla="*/ 2147483647 w 196"/>
              <a:gd name="T59" fmla="*/ 2147483647 h 1328"/>
              <a:gd name="T60" fmla="*/ 2147483647 w 196"/>
              <a:gd name="T61" fmla="*/ 2147483647 h 1328"/>
              <a:gd name="T62" fmla="*/ 2147483647 w 196"/>
              <a:gd name="T63" fmla="*/ 2147483647 h 1328"/>
              <a:gd name="T64" fmla="*/ 2147483647 w 196"/>
              <a:gd name="T65" fmla="*/ 2147483647 h 1328"/>
              <a:gd name="T66" fmla="*/ 2147483647 w 196"/>
              <a:gd name="T67" fmla="*/ 2147483647 h 1328"/>
              <a:gd name="T68" fmla="*/ 2147483647 w 196"/>
              <a:gd name="T69" fmla="*/ 2147483647 h 1328"/>
              <a:gd name="T70" fmla="*/ 2147483647 w 196"/>
              <a:gd name="T71" fmla="*/ 2147483647 h 1328"/>
              <a:gd name="T72" fmla="*/ 2147483647 w 196"/>
              <a:gd name="T73" fmla="*/ 2147483647 h 1328"/>
              <a:gd name="T74" fmla="*/ 2147483647 w 196"/>
              <a:gd name="T75" fmla="*/ 2147483647 h 1328"/>
              <a:gd name="T76" fmla="*/ 2147483647 w 196"/>
              <a:gd name="T77" fmla="*/ 2147483647 h 1328"/>
              <a:gd name="T78" fmla="*/ 2147483647 w 196"/>
              <a:gd name="T79" fmla="*/ 2147483647 h 1328"/>
              <a:gd name="T80" fmla="*/ 2147483647 w 196"/>
              <a:gd name="T81" fmla="*/ 2147483647 h 132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96"/>
              <a:gd name="T124" fmla="*/ 0 h 1328"/>
              <a:gd name="T125" fmla="*/ 196 w 196"/>
              <a:gd name="T126" fmla="*/ 1328 h 132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96" h="1328">
                <a:moveTo>
                  <a:pt x="33" y="109"/>
                </a:moveTo>
                <a:lnTo>
                  <a:pt x="11" y="76"/>
                </a:lnTo>
                <a:lnTo>
                  <a:pt x="0" y="54"/>
                </a:lnTo>
                <a:lnTo>
                  <a:pt x="0" y="33"/>
                </a:lnTo>
                <a:lnTo>
                  <a:pt x="0" y="11"/>
                </a:lnTo>
                <a:lnTo>
                  <a:pt x="0" y="0"/>
                </a:lnTo>
                <a:lnTo>
                  <a:pt x="11" y="0"/>
                </a:lnTo>
                <a:lnTo>
                  <a:pt x="22" y="0"/>
                </a:lnTo>
                <a:lnTo>
                  <a:pt x="44" y="0"/>
                </a:lnTo>
                <a:lnTo>
                  <a:pt x="76" y="0"/>
                </a:lnTo>
                <a:lnTo>
                  <a:pt x="109" y="11"/>
                </a:lnTo>
                <a:lnTo>
                  <a:pt x="152" y="22"/>
                </a:lnTo>
                <a:lnTo>
                  <a:pt x="196" y="33"/>
                </a:lnTo>
                <a:lnTo>
                  <a:pt x="196" y="174"/>
                </a:lnTo>
                <a:lnTo>
                  <a:pt x="196" y="315"/>
                </a:lnTo>
                <a:lnTo>
                  <a:pt x="196" y="446"/>
                </a:lnTo>
                <a:lnTo>
                  <a:pt x="196" y="555"/>
                </a:lnTo>
                <a:lnTo>
                  <a:pt x="196" y="675"/>
                </a:lnTo>
                <a:lnTo>
                  <a:pt x="196" y="773"/>
                </a:lnTo>
                <a:lnTo>
                  <a:pt x="196" y="860"/>
                </a:lnTo>
                <a:lnTo>
                  <a:pt x="196" y="947"/>
                </a:lnTo>
                <a:lnTo>
                  <a:pt x="196" y="1023"/>
                </a:lnTo>
                <a:lnTo>
                  <a:pt x="196" y="1088"/>
                </a:lnTo>
                <a:lnTo>
                  <a:pt x="196" y="1143"/>
                </a:lnTo>
                <a:lnTo>
                  <a:pt x="196" y="1186"/>
                </a:lnTo>
                <a:lnTo>
                  <a:pt x="185" y="1219"/>
                </a:lnTo>
                <a:lnTo>
                  <a:pt x="185" y="1251"/>
                </a:lnTo>
                <a:lnTo>
                  <a:pt x="185" y="1273"/>
                </a:lnTo>
                <a:lnTo>
                  <a:pt x="185" y="1284"/>
                </a:lnTo>
                <a:lnTo>
                  <a:pt x="174" y="1306"/>
                </a:lnTo>
                <a:lnTo>
                  <a:pt x="163" y="1317"/>
                </a:lnTo>
                <a:lnTo>
                  <a:pt x="152" y="1328"/>
                </a:lnTo>
                <a:lnTo>
                  <a:pt x="141" y="1328"/>
                </a:lnTo>
                <a:lnTo>
                  <a:pt x="131" y="1328"/>
                </a:lnTo>
                <a:lnTo>
                  <a:pt x="120" y="1317"/>
                </a:lnTo>
                <a:lnTo>
                  <a:pt x="120" y="1306"/>
                </a:lnTo>
                <a:lnTo>
                  <a:pt x="109" y="1295"/>
                </a:lnTo>
                <a:lnTo>
                  <a:pt x="98" y="1284"/>
                </a:lnTo>
                <a:lnTo>
                  <a:pt x="87" y="1273"/>
                </a:lnTo>
                <a:lnTo>
                  <a:pt x="76" y="1251"/>
                </a:lnTo>
                <a:lnTo>
                  <a:pt x="55" y="1208"/>
                </a:lnTo>
                <a:lnTo>
                  <a:pt x="44" y="1175"/>
                </a:lnTo>
                <a:lnTo>
                  <a:pt x="33" y="1153"/>
                </a:lnTo>
                <a:lnTo>
                  <a:pt x="33" y="1121"/>
                </a:lnTo>
                <a:lnTo>
                  <a:pt x="33" y="1110"/>
                </a:lnTo>
                <a:lnTo>
                  <a:pt x="33" y="1088"/>
                </a:lnTo>
                <a:lnTo>
                  <a:pt x="44" y="1055"/>
                </a:lnTo>
                <a:lnTo>
                  <a:pt x="55" y="1023"/>
                </a:lnTo>
                <a:lnTo>
                  <a:pt x="55" y="1012"/>
                </a:lnTo>
                <a:lnTo>
                  <a:pt x="55" y="1001"/>
                </a:lnTo>
                <a:lnTo>
                  <a:pt x="55" y="990"/>
                </a:lnTo>
                <a:lnTo>
                  <a:pt x="55" y="968"/>
                </a:lnTo>
                <a:lnTo>
                  <a:pt x="55" y="947"/>
                </a:lnTo>
                <a:lnTo>
                  <a:pt x="55" y="925"/>
                </a:lnTo>
                <a:lnTo>
                  <a:pt x="55" y="903"/>
                </a:lnTo>
                <a:lnTo>
                  <a:pt x="65" y="870"/>
                </a:lnTo>
                <a:lnTo>
                  <a:pt x="65" y="838"/>
                </a:lnTo>
                <a:lnTo>
                  <a:pt x="65" y="805"/>
                </a:lnTo>
                <a:lnTo>
                  <a:pt x="65" y="773"/>
                </a:lnTo>
                <a:lnTo>
                  <a:pt x="65" y="740"/>
                </a:lnTo>
                <a:lnTo>
                  <a:pt x="65" y="696"/>
                </a:lnTo>
                <a:lnTo>
                  <a:pt x="65" y="653"/>
                </a:lnTo>
                <a:lnTo>
                  <a:pt x="65" y="609"/>
                </a:lnTo>
                <a:lnTo>
                  <a:pt x="65" y="566"/>
                </a:lnTo>
                <a:lnTo>
                  <a:pt x="65" y="511"/>
                </a:lnTo>
                <a:lnTo>
                  <a:pt x="65" y="468"/>
                </a:lnTo>
                <a:lnTo>
                  <a:pt x="65" y="424"/>
                </a:lnTo>
                <a:lnTo>
                  <a:pt x="55" y="392"/>
                </a:lnTo>
                <a:lnTo>
                  <a:pt x="55" y="348"/>
                </a:lnTo>
                <a:lnTo>
                  <a:pt x="55" y="315"/>
                </a:lnTo>
                <a:lnTo>
                  <a:pt x="55" y="283"/>
                </a:lnTo>
                <a:lnTo>
                  <a:pt x="55" y="250"/>
                </a:lnTo>
                <a:lnTo>
                  <a:pt x="55" y="228"/>
                </a:lnTo>
                <a:lnTo>
                  <a:pt x="44" y="207"/>
                </a:lnTo>
                <a:lnTo>
                  <a:pt x="44" y="185"/>
                </a:lnTo>
                <a:lnTo>
                  <a:pt x="44" y="163"/>
                </a:lnTo>
                <a:lnTo>
                  <a:pt x="44" y="141"/>
                </a:lnTo>
                <a:lnTo>
                  <a:pt x="33" y="130"/>
                </a:lnTo>
                <a:lnTo>
                  <a:pt x="33" y="120"/>
                </a:lnTo>
                <a:lnTo>
                  <a:pt x="33" y="10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7" name="Freeform 54"/>
          <p:cNvSpPr/>
          <p:nvPr/>
        </p:nvSpPr>
        <p:spPr bwMode="auto">
          <a:xfrm>
            <a:off x="6327775" y="1712913"/>
            <a:ext cx="855663" cy="1008062"/>
          </a:xfrm>
          <a:custGeom>
            <a:avLst/>
            <a:gdLst>
              <a:gd name="T0" fmla="*/ 2147483647 w 1348"/>
              <a:gd name="T1" fmla="*/ 2147483647 h 1588"/>
              <a:gd name="T2" fmla="*/ 2147483647 w 1348"/>
              <a:gd name="T3" fmla="*/ 2147483647 h 1588"/>
              <a:gd name="T4" fmla="*/ 2147483647 w 1348"/>
              <a:gd name="T5" fmla="*/ 2147483647 h 1588"/>
              <a:gd name="T6" fmla="*/ 2147483647 w 1348"/>
              <a:gd name="T7" fmla="*/ 2147483647 h 1588"/>
              <a:gd name="T8" fmla="*/ 2147483647 w 1348"/>
              <a:gd name="T9" fmla="*/ 2147483647 h 1588"/>
              <a:gd name="T10" fmla="*/ 2147483647 w 1348"/>
              <a:gd name="T11" fmla="*/ 2147483647 h 1588"/>
              <a:gd name="T12" fmla="*/ 2147483647 w 1348"/>
              <a:gd name="T13" fmla="*/ 2147483647 h 1588"/>
              <a:gd name="T14" fmla="*/ 2147483647 w 1348"/>
              <a:gd name="T15" fmla="*/ 2147483647 h 1588"/>
              <a:gd name="T16" fmla="*/ 2147483647 w 1348"/>
              <a:gd name="T17" fmla="*/ 2147483647 h 1588"/>
              <a:gd name="T18" fmla="*/ 2147483647 w 1348"/>
              <a:gd name="T19" fmla="*/ 2147483647 h 1588"/>
              <a:gd name="T20" fmla="*/ 2147483647 w 1348"/>
              <a:gd name="T21" fmla="*/ 2147483647 h 1588"/>
              <a:gd name="T22" fmla="*/ 2147483647 w 1348"/>
              <a:gd name="T23" fmla="*/ 2147483647 h 1588"/>
              <a:gd name="T24" fmla="*/ 2147483647 w 1348"/>
              <a:gd name="T25" fmla="*/ 2147483647 h 1588"/>
              <a:gd name="T26" fmla="*/ 2147483647 w 1348"/>
              <a:gd name="T27" fmla="*/ 2147483647 h 1588"/>
              <a:gd name="T28" fmla="*/ 2147483647 w 1348"/>
              <a:gd name="T29" fmla="*/ 2147483647 h 1588"/>
              <a:gd name="T30" fmla="*/ 2147483647 w 1348"/>
              <a:gd name="T31" fmla="*/ 2147483647 h 1588"/>
              <a:gd name="T32" fmla="*/ 2147483647 w 1348"/>
              <a:gd name="T33" fmla="*/ 2147483647 h 1588"/>
              <a:gd name="T34" fmla="*/ 2147483647 w 1348"/>
              <a:gd name="T35" fmla="*/ 2147483647 h 1588"/>
              <a:gd name="T36" fmla="*/ 2147483647 w 1348"/>
              <a:gd name="T37" fmla="*/ 2147483647 h 1588"/>
              <a:gd name="T38" fmla="*/ 2147483647 w 1348"/>
              <a:gd name="T39" fmla="*/ 2147483647 h 1588"/>
              <a:gd name="T40" fmla="*/ 2147483647 w 1348"/>
              <a:gd name="T41" fmla="*/ 2147483647 h 1588"/>
              <a:gd name="T42" fmla="*/ 2147483647 w 1348"/>
              <a:gd name="T43" fmla="*/ 2147483647 h 1588"/>
              <a:gd name="T44" fmla="*/ 2147483647 w 1348"/>
              <a:gd name="T45" fmla="*/ 2147483647 h 1588"/>
              <a:gd name="T46" fmla="*/ 2147483647 w 1348"/>
              <a:gd name="T47" fmla="*/ 2147483647 h 1588"/>
              <a:gd name="T48" fmla="*/ 2147483647 w 1348"/>
              <a:gd name="T49" fmla="*/ 2147483647 h 1588"/>
              <a:gd name="T50" fmla="*/ 2147483647 w 1348"/>
              <a:gd name="T51" fmla="*/ 2147483647 h 1588"/>
              <a:gd name="T52" fmla="*/ 2147483647 w 1348"/>
              <a:gd name="T53" fmla="*/ 2147483647 h 1588"/>
              <a:gd name="T54" fmla="*/ 2147483647 w 1348"/>
              <a:gd name="T55" fmla="*/ 2147483647 h 1588"/>
              <a:gd name="T56" fmla="*/ 2147483647 w 1348"/>
              <a:gd name="T57" fmla="*/ 2147483647 h 1588"/>
              <a:gd name="T58" fmla="*/ 2147483647 w 1348"/>
              <a:gd name="T59" fmla="*/ 2147483647 h 1588"/>
              <a:gd name="T60" fmla="*/ 0 w 1348"/>
              <a:gd name="T61" fmla="*/ 2147483647 h 1588"/>
              <a:gd name="T62" fmla="*/ 2147483647 w 1348"/>
              <a:gd name="T63" fmla="*/ 2147483647 h 1588"/>
              <a:gd name="T64" fmla="*/ 2147483647 w 1348"/>
              <a:gd name="T65" fmla="*/ 2147483647 h 1588"/>
              <a:gd name="T66" fmla="*/ 2147483647 w 1348"/>
              <a:gd name="T67" fmla="*/ 2147483647 h 1588"/>
              <a:gd name="T68" fmla="*/ 2147483647 w 1348"/>
              <a:gd name="T69" fmla="*/ 2147483647 h 1588"/>
              <a:gd name="T70" fmla="*/ 2147483647 w 1348"/>
              <a:gd name="T71" fmla="*/ 2147483647 h 1588"/>
              <a:gd name="T72" fmla="*/ 2147483647 w 1348"/>
              <a:gd name="T73" fmla="*/ 2147483647 h 1588"/>
              <a:gd name="T74" fmla="*/ 2147483647 w 1348"/>
              <a:gd name="T75" fmla="*/ 2147483647 h 1588"/>
              <a:gd name="T76" fmla="*/ 2147483647 w 1348"/>
              <a:gd name="T77" fmla="*/ 2147483647 h 1588"/>
              <a:gd name="T78" fmla="*/ 2147483647 w 1348"/>
              <a:gd name="T79" fmla="*/ 2147483647 h 1588"/>
              <a:gd name="T80" fmla="*/ 2147483647 w 1348"/>
              <a:gd name="T81" fmla="*/ 2147483647 h 1588"/>
              <a:gd name="T82" fmla="*/ 2147483647 w 1348"/>
              <a:gd name="T83" fmla="*/ 0 h 1588"/>
              <a:gd name="T84" fmla="*/ 2147483647 w 1348"/>
              <a:gd name="T85" fmla="*/ 2147483647 h 1588"/>
              <a:gd name="T86" fmla="*/ 2147483647 w 1348"/>
              <a:gd name="T87" fmla="*/ 2147483647 h 1588"/>
              <a:gd name="T88" fmla="*/ 2147483647 w 1348"/>
              <a:gd name="T89" fmla="*/ 2147483647 h 1588"/>
              <a:gd name="T90" fmla="*/ 2147483647 w 1348"/>
              <a:gd name="T91" fmla="*/ 2147483647 h 1588"/>
              <a:gd name="T92" fmla="*/ 2147483647 w 1348"/>
              <a:gd name="T93" fmla="*/ 2147483647 h 1588"/>
              <a:gd name="T94" fmla="*/ 2147483647 w 1348"/>
              <a:gd name="T95" fmla="*/ 2147483647 h 1588"/>
              <a:gd name="T96" fmla="*/ 2147483647 w 1348"/>
              <a:gd name="T97" fmla="*/ 2147483647 h 1588"/>
              <a:gd name="T98" fmla="*/ 2147483647 w 1348"/>
              <a:gd name="T99" fmla="*/ 2147483647 h 1588"/>
              <a:gd name="T100" fmla="*/ 2147483647 w 1348"/>
              <a:gd name="T101" fmla="*/ 2147483647 h 1588"/>
              <a:gd name="T102" fmla="*/ 2147483647 w 1348"/>
              <a:gd name="T103" fmla="*/ 2147483647 h 15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48"/>
              <a:gd name="T157" fmla="*/ 0 h 1588"/>
              <a:gd name="T158" fmla="*/ 1348 w 1348"/>
              <a:gd name="T159" fmla="*/ 1588 h 158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48" h="1588">
                <a:moveTo>
                  <a:pt x="1250" y="1088"/>
                </a:moveTo>
                <a:lnTo>
                  <a:pt x="1250" y="1142"/>
                </a:lnTo>
                <a:lnTo>
                  <a:pt x="1239" y="1197"/>
                </a:lnTo>
                <a:lnTo>
                  <a:pt x="1239" y="1251"/>
                </a:lnTo>
                <a:lnTo>
                  <a:pt x="1229" y="1295"/>
                </a:lnTo>
                <a:lnTo>
                  <a:pt x="1218" y="1338"/>
                </a:lnTo>
                <a:lnTo>
                  <a:pt x="1207" y="1382"/>
                </a:lnTo>
                <a:lnTo>
                  <a:pt x="1196" y="1425"/>
                </a:lnTo>
                <a:lnTo>
                  <a:pt x="1185" y="1458"/>
                </a:lnTo>
                <a:lnTo>
                  <a:pt x="1174" y="1490"/>
                </a:lnTo>
                <a:lnTo>
                  <a:pt x="1163" y="1523"/>
                </a:lnTo>
                <a:lnTo>
                  <a:pt x="1153" y="1545"/>
                </a:lnTo>
                <a:lnTo>
                  <a:pt x="1142" y="1556"/>
                </a:lnTo>
                <a:lnTo>
                  <a:pt x="1131" y="1577"/>
                </a:lnTo>
                <a:lnTo>
                  <a:pt x="1120" y="1588"/>
                </a:lnTo>
                <a:lnTo>
                  <a:pt x="1109" y="1588"/>
                </a:lnTo>
                <a:lnTo>
                  <a:pt x="1098" y="1588"/>
                </a:lnTo>
                <a:lnTo>
                  <a:pt x="1087" y="1588"/>
                </a:lnTo>
                <a:lnTo>
                  <a:pt x="1076" y="1588"/>
                </a:lnTo>
                <a:lnTo>
                  <a:pt x="1066" y="1577"/>
                </a:lnTo>
                <a:lnTo>
                  <a:pt x="1066" y="1567"/>
                </a:lnTo>
                <a:lnTo>
                  <a:pt x="1055" y="1556"/>
                </a:lnTo>
                <a:lnTo>
                  <a:pt x="1055" y="1545"/>
                </a:lnTo>
                <a:lnTo>
                  <a:pt x="1044" y="1523"/>
                </a:lnTo>
                <a:lnTo>
                  <a:pt x="1044" y="1501"/>
                </a:lnTo>
                <a:lnTo>
                  <a:pt x="1033" y="1480"/>
                </a:lnTo>
                <a:lnTo>
                  <a:pt x="1022" y="1458"/>
                </a:lnTo>
                <a:lnTo>
                  <a:pt x="1011" y="1436"/>
                </a:lnTo>
                <a:lnTo>
                  <a:pt x="1000" y="1403"/>
                </a:lnTo>
                <a:lnTo>
                  <a:pt x="979" y="1371"/>
                </a:lnTo>
                <a:lnTo>
                  <a:pt x="957" y="1338"/>
                </a:lnTo>
                <a:lnTo>
                  <a:pt x="924" y="1305"/>
                </a:lnTo>
                <a:lnTo>
                  <a:pt x="902" y="1262"/>
                </a:lnTo>
                <a:lnTo>
                  <a:pt x="913" y="1251"/>
                </a:lnTo>
                <a:lnTo>
                  <a:pt x="935" y="1240"/>
                </a:lnTo>
                <a:lnTo>
                  <a:pt x="957" y="1240"/>
                </a:lnTo>
                <a:lnTo>
                  <a:pt x="979" y="1240"/>
                </a:lnTo>
                <a:lnTo>
                  <a:pt x="1000" y="1251"/>
                </a:lnTo>
                <a:lnTo>
                  <a:pt x="1022" y="1251"/>
                </a:lnTo>
                <a:lnTo>
                  <a:pt x="1033" y="1240"/>
                </a:lnTo>
                <a:lnTo>
                  <a:pt x="1055" y="1229"/>
                </a:lnTo>
                <a:lnTo>
                  <a:pt x="1066" y="1218"/>
                </a:lnTo>
                <a:lnTo>
                  <a:pt x="1066" y="1197"/>
                </a:lnTo>
                <a:lnTo>
                  <a:pt x="1076" y="1175"/>
                </a:lnTo>
                <a:lnTo>
                  <a:pt x="1087" y="1153"/>
                </a:lnTo>
                <a:lnTo>
                  <a:pt x="1087" y="1120"/>
                </a:lnTo>
                <a:lnTo>
                  <a:pt x="1098" y="1077"/>
                </a:lnTo>
                <a:lnTo>
                  <a:pt x="1098" y="1044"/>
                </a:lnTo>
                <a:lnTo>
                  <a:pt x="1098" y="1001"/>
                </a:lnTo>
                <a:lnTo>
                  <a:pt x="1109" y="946"/>
                </a:lnTo>
                <a:lnTo>
                  <a:pt x="1109" y="892"/>
                </a:lnTo>
                <a:lnTo>
                  <a:pt x="1109" y="827"/>
                </a:lnTo>
                <a:lnTo>
                  <a:pt x="1120" y="761"/>
                </a:lnTo>
                <a:lnTo>
                  <a:pt x="1120" y="696"/>
                </a:lnTo>
                <a:lnTo>
                  <a:pt x="1120" y="620"/>
                </a:lnTo>
                <a:lnTo>
                  <a:pt x="1120" y="533"/>
                </a:lnTo>
                <a:lnTo>
                  <a:pt x="1120" y="457"/>
                </a:lnTo>
                <a:lnTo>
                  <a:pt x="1120" y="391"/>
                </a:lnTo>
                <a:lnTo>
                  <a:pt x="1120" y="326"/>
                </a:lnTo>
                <a:lnTo>
                  <a:pt x="1109" y="282"/>
                </a:lnTo>
                <a:lnTo>
                  <a:pt x="1109" y="239"/>
                </a:lnTo>
                <a:lnTo>
                  <a:pt x="1109" y="217"/>
                </a:lnTo>
                <a:lnTo>
                  <a:pt x="1109" y="206"/>
                </a:lnTo>
                <a:lnTo>
                  <a:pt x="1109" y="195"/>
                </a:lnTo>
                <a:lnTo>
                  <a:pt x="1098" y="185"/>
                </a:lnTo>
                <a:lnTo>
                  <a:pt x="1098" y="174"/>
                </a:lnTo>
                <a:lnTo>
                  <a:pt x="1087" y="163"/>
                </a:lnTo>
                <a:lnTo>
                  <a:pt x="1076" y="163"/>
                </a:lnTo>
                <a:lnTo>
                  <a:pt x="1055" y="163"/>
                </a:lnTo>
                <a:lnTo>
                  <a:pt x="1044" y="152"/>
                </a:lnTo>
                <a:lnTo>
                  <a:pt x="1022" y="152"/>
                </a:lnTo>
                <a:lnTo>
                  <a:pt x="989" y="152"/>
                </a:lnTo>
                <a:lnTo>
                  <a:pt x="968" y="152"/>
                </a:lnTo>
                <a:lnTo>
                  <a:pt x="935" y="163"/>
                </a:lnTo>
                <a:lnTo>
                  <a:pt x="913" y="163"/>
                </a:lnTo>
                <a:lnTo>
                  <a:pt x="892" y="163"/>
                </a:lnTo>
                <a:lnTo>
                  <a:pt x="859" y="174"/>
                </a:lnTo>
                <a:lnTo>
                  <a:pt x="826" y="174"/>
                </a:lnTo>
                <a:lnTo>
                  <a:pt x="783" y="174"/>
                </a:lnTo>
                <a:lnTo>
                  <a:pt x="739" y="185"/>
                </a:lnTo>
                <a:lnTo>
                  <a:pt x="685" y="185"/>
                </a:lnTo>
                <a:lnTo>
                  <a:pt x="631" y="195"/>
                </a:lnTo>
                <a:lnTo>
                  <a:pt x="565" y="206"/>
                </a:lnTo>
                <a:lnTo>
                  <a:pt x="500" y="217"/>
                </a:lnTo>
                <a:lnTo>
                  <a:pt x="435" y="217"/>
                </a:lnTo>
                <a:lnTo>
                  <a:pt x="359" y="228"/>
                </a:lnTo>
                <a:lnTo>
                  <a:pt x="272" y="239"/>
                </a:lnTo>
                <a:lnTo>
                  <a:pt x="185" y="261"/>
                </a:lnTo>
                <a:lnTo>
                  <a:pt x="98" y="272"/>
                </a:lnTo>
                <a:lnTo>
                  <a:pt x="0" y="282"/>
                </a:lnTo>
                <a:lnTo>
                  <a:pt x="0" y="185"/>
                </a:lnTo>
                <a:lnTo>
                  <a:pt x="54" y="185"/>
                </a:lnTo>
                <a:lnTo>
                  <a:pt x="109" y="174"/>
                </a:lnTo>
                <a:lnTo>
                  <a:pt x="163" y="174"/>
                </a:lnTo>
                <a:lnTo>
                  <a:pt x="207" y="163"/>
                </a:lnTo>
                <a:lnTo>
                  <a:pt x="218" y="163"/>
                </a:lnTo>
                <a:lnTo>
                  <a:pt x="228" y="152"/>
                </a:lnTo>
                <a:lnTo>
                  <a:pt x="250" y="152"/>
                </a:lnTo>
                <a:lnTo>
                  <a:pt x="272" y="152"/>
                </a:lnTo>
                <a:lnTo>
                  <a:pt x="315" y="141"/>
                </a:lnTo>
                <a:lnTo>
                  <a:pt x="370" y="141"/>
                </a:lnTo>
                <a:lnTo>
                  <a:pt x="424" y="130"/>
                </a:lnTo>
                <a:lnTo>
                  <a:pt x="500" y="130"/>
                </a:lnTo>
                <a:lnTo>
                  <a:pt x="576" y="119"/>
                </a:lnTo>
                <a:lnTo>
                  <a:pt x="663" y="108"/>
                </a:lnTo>
                <a:lnTo>
                  <a:pt x="707" y="97"/>
                </a:lnTo>
                <a:lnTo>
                  <a:pt x="750" y="87"/>
                </a:lnTo>
                <a:lnTo>
                  <a:pt x="783" y="87"/>
                </a:lnTo>
                <a:lnTo>
                  <a:pt x="815" y="76"/>
                </a:lnTo>
                <a:lnTo>
                  <a:pt x="848" y="76"/>
                </a:lnTo>
                <a:lnTo>
                  <a:pt x="881" y="65"/>
                </a:lnTo>
                <a:lnTo>
                  <a:pt x="913" y="65"/>
                </a:lnTo>
                <a:lnTo>
                  <a:pt x="935" y="65"/>
                </a:lnTo>
                <a:lnTo>
                  <a:pt x="957" y="54"/>
                </a:lnTo>
                <a:lnTo>
                  <a:pt x="979" y="54"/>
                </a:lnTo>
                <a:lnTo>
                  <a:pt x="1000" y="43"/>
                </a:lnTo>
                <a:lnTo>
                  <a:pt x="1011" y="43"/>
                </a:lnTo>
                <a:lnTo>
                  <a:pt x="1022" y="43"/>
                </a:lnTo>
                <a:lnTo>
                  <a:pt x="1033" y="32"/>
                </a:lnTo>
                <a:lnTo>
                  <a:pt x="1044" y="32"/>
                </a:lnTo>
                <a:lnTo>
                  <a:pt x="1044" y="21"/>
                </a:lnTo>
                <a:lnTo>
                  <a:pt x="1055" y="21"/>
                </a:lnTo>
                <a:lnTo>
                  <a:pt x="1066" y="10"/>
                </a:lnTo>
                <a:lnTo>
                  <a:pt x="1087" y="0"/>
                </a:lnTo>
                <a:lnTo>
                  <a:pt x="1109" y="0"/>
                </a:lnTo>
                <a:lnTo>
                  <a:pt x="1131" y="10"/>
                </a:lnTo>
                <a:lnTo>
                  <a:pt x="1163" y="21"/>
                </a:lnTo>
                <a:lnTo>
                  <a:pt x="1196" y="43"/>
                </a:lnTo>
                <a:lnTo>
                  <a:pt x="1239" y="65"/>
                </a:lnTo>
                <a:lnTo>
                  <a:pt x="1261" y="87"/>
                </a:lnTo>
                <a:lnTo>
                  <a:pt x="1283" y="108"/>
                </a:lnTo>
                <a:lnTo>
                  <a:pt x="1305" y="119"/>
                </a:lnTo>
                <a:lnTo>
                  <a:pt x="1316" y="130"/>
                </a:lnTo>
                <a:lnTo>
                  <a:pt x="1326" y="141"/>
                </a:lnTo>
                <a:lnTo>
                  <a:pt x="1337" y="152"/>
                </a:lnTo>
                <a:lnTo>
                  <a:pt x="1348" y="163"/>
                </a:lnTo>
                <a:lnTo>
                  <a:pt x="1337" y="174"/>
                </a:lnTo>
                <a:lnTo>
                  <a:pt x="1337" y="185"/>
                </a:lnTo>
                <a:lnTo>
                  <a:pt x="1326" y="195"/>
                </a:lnTo>
                <a:lnTo>
                  <a:pt x="1316" y="206"/>
                </a:lnTo>
                <a:lnTo>
                  <a:pt x="1316" y="217"/>
                </a:lnTo>
                <a:lnTo>
                  <a:pt x="1305" y="239"/>
                </a:lnTo>
                <a:lnTo>
                  <a:pt x="1305" y="272"/>
                </a:lnTo>
                <a:lnTo>
                  <a:pt x="1294" y="304"/>
                </a:lnTo>
                <a:lnTo>
                  <a:pt x="1294" y="359"/>
                </a:lnTo>
                <a:lnTo>
                  <a:pt x="1294" y="413"/>
                </a:lnTo>
                <a:lnTo>
                  <a:pt x="1283" y="467"/>
                </a:lnTo>
                <a:lnTo>
                  <a:pt x="1283" y="544"/>
                </a:lnTo>
                <a:lnTo>
                  <a:pt x="1283" y="696"/>
                </a:lnTo>
                <a:lnTo>
                  <a:pt x="1272" y="827"/>
                </a:lnTo>
                <a:lnTo>
                  <a:pt x="1261" y="968"/>
                </a:lnTo>
                <a:lnTo>
                  <a:pt x="1250" y="108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8" name="Freeform 57"/>
          <p:cNvSpPr/>
          <p:nvPr/>
        </p:nvSpPr>
        <p:spPr bwMode="auto">
          <a:xfrm>
            <a:off x="6453188" y="1863725"/>
            <a:ext cx="295275" cy="595313"/>
          </a:xfrm>
          <a:custGeom>
            <a:avLst/>
            <a:gdLst>
              <a:gd name="T0" fmla="*/ 2147483647 w 467"/>
              <a:gd name="T1" fmla="*/ 2147483647 h 936"/>
              <a:gd name="T2" fmla="*/ 2147483647 w 467"/>
              <a:gd name="T3" fmla="*/ 2147483647 h 936"/>
              <a:gd name="T4" fmla="*/ 2147483647 w 467"/>
              <a:gd name="T5" fmla="*/ 0 h 936"/>
              <a:gd name="T6" fmla="*/ 2147483647 w 467"/>
              <a:gd name="T7" fmla="*/ 0 h 936"/>
              <a:gd name="T8" fmla="*/ 2147483647 w 467"/>
              <a:gd name="T9" fmla="*/ 2147483647 h 936"/>
              <a:gd name="T10" fmla="*/ 2147483647 w 467"/>
              <a:gd name="T11" fmla="*/ 2147483647 h 936"/>
              <a:gd name="T12" fmla="*/ 2147483647 w 467"/>
              <a:gd name="T13" fmla="*/ 2147483647 h 936"/>
              <a:gd name="T14" fmla="*/ 2147483647 w 467"/>
              <a:gd name="T15" fmla="*/ 2147483647 h 936"/>
              <a:gd name="T16" fmla="*/ 2147483647 w 467"/>
              <a:gd name="T17" fmla="*/ 2147483647 h 936"/>
              <a:gd name="T18" fmla="*/ 2147483647 w 467"/>
              <a:gd name="T19" fmla="*/ 2147483647 h 936"/>
              <a:gd name="T20" fmla="*/ 2147483647 w 467"/>
              <a:gd name="T21" fmla="*/ 2147483647 h 936"/>
              <a:gd name="T22" fmla="*/ 2147483647 w 467"/>
              <a:gd name="T23" fmla="*/ 2147483647 h 936"/>
              <a:gd name="T24" fmla="*/ 2147483647 w 467"/>
              <a:gd name="T25" fmla="*/ 2147483647 h 936"/>
              <a:gd name="T26" fmla="*/ 2147483647 w 467"/>
              <a:gd name="T27" fmla="*/ 2147483647 h 936"/>
              <a:gd name="T28" fmla="*/ 2147483647 w 467"/>
              <a:gd name="T29" fmla="*/ 2147483647 h 936"/>
              <a:gd name="T30" fmla="*/ 2147483647 w 467"/>
              <a:gd name="T31" fmla="*/ 2147483647 h 936"/>
              <a:gd name="T32" fmla="*/ 2147483647 w 467"/>
              <a:gd name="T33" fmla="*/ 2147483647 h 936"/>
              <a:gd name="T34" fmla="*/ 2147483647 w 467"/>
              <a:gd name="T35" fmla="*/ 2147483647 h 936"/>
              <a:gd name="T36" fmla="*/ 2147483647 w 467"/>
              <a:gd name="T37" fmla="*/ 2147483647 h 936"/>
              <a:gd name="T38" fmla="*/ 2147483647 w 467"/>
              <a:gd name="T39" fmla="*/ 2147483647 h 936"/>
              <a:gd name="T40" fmla="*/ 2147483647 w 467"/>
              <a:gd name="T41" fmla="*/ 2147483647 h 936"/>
              <a:gd name="T42" fmla="*/ 0 w 467"/>
              <a:gd name="T43" fmla="*/ 2147483647 h 936"/>
              <a:gd name="T44" fmla="*/ 0 w 467"/>
              <a:gd name="T45" fmla="*/ 2147483647 h 936"/>
              <a:gd name="T46" fmla="*/ 2147483647 w 467"/>
              <a:gd name="T47" fmla="*/ 2147483647 h 936"/>
              <a:gd name="T48" fmla="*/ 2147483647 w 467"/>
              <a:gd name="T49" fmla="*/ 2147483647 h 936"/>
              <a:gd name="T50" fmla="*/ 2147483647 w 467"/>
              <a:gd name="T51" fmla="*/ 2147483647 h 936"/>
              <a:gd name="T52" fmla="*/ 2147483647 w 467"/>
              <a:gd name="T53" fmla="*/ 2147483647 h 936"/>
              <a:gd name="T54" fmla="*/ 2147483647 w 467"/>
              <a:gd name="T55" fmla="*/ 2147483647 h 936"/>
              <a:gd name="T56" fmla="*/ 2147483647 w 467"/>
              <a:gd name="T57" fmla="*/ 2147483647 h 936"/>
              <a:gd name="T58" fmla="*/ 2147483647 w 467"/>
              <a:gd name="T59" fmla="*/ 2147483647 h 936"/>
              <a:gd name="T60" fmla="*/ 2147483647 w 467"/>
              <a:gd name="T61" fmla="*/ 2147483647 h 936"/>
              <a:gd name="T62" fmla="*/ 2147483647 w 467"/>
              <a:gd name="T63" fmla="*/ 2147483647 h 936"/>
              <a:gd name="T64" fmla="*/ 2147483647 w 467"/>
              <a:gd name="T65" fmla="*/ 2147483647 h 936"/>
              <a:gd name="T66" fmla="*/ 2147483647 w 467"/>
              <a:gd name="T67" fmla="*/ 2147483647 h 9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67"/>
              <a:gd name="T103" fmla="*/ 0 h 936"/>
              <a:gd name="T104" fmla="*/ 467 w 467"/>
              <a:gd name="T105" fmla="*/ 936 h 9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67" h="936">
                <a:moveTo>
                  <a:pt x="282" y="65"/>
                </a:moveTo>
                <a:lnTo>
                  <a:pt x="272" y="43"/>
                </a:lnTo>
                <a:lnTo>
                  <a:pt x="261" y="22"/>
                </a:lnTo>
                <a:lnTo>
                  <a:pt x="272" y="11"/>
                </a:lnTo>
                <a:lnTo>
                  <a:pt x="282" y="0"/>
                </a:lnTo>
                <a:lnTo>
                  <a:pt x="293" y="0"/>
                </a:lnTo>
                <a:lnTo>
                  <a:pt x="315" y="0"/>
                </a:lnTo>
                <a:lnTo>
                  <a:pt x="337" y="0"/>
                </a:lnTo>
                <a:lnTo>
                  <a:pt x="380" y="11"/>
                </a:lnTo>
                <a:lnTo>
                  <a:pt x="402" y="11"/>
                </a:lnTo>
                <a:lnTo>
                  <a:pt x="413" y="22"/>
                </a:lnTo>
                <a:lnTo>
                  <a:pt x="424" y="33"/>
                </a:lnTo>
                <a:lnTo>
                  <a:pt x="446" y="33"/>
                </a:lnTo>
                <a:lnTo>
                  <a:pt x="456" y="54"/>
                </a:lnTo>
                <a:lnTo>
                  <a:pt x="467" y="65"/>
                </a:lnTo>
                <a:lnTo>
                  <a:pt x="467" y="76"/>
                </a:lnTo>
                <a:lnTo>
                  <a:pt x="467" y="98"/>
                </a:lnTo>
                <a:lnTo>
                  <a:pt x="467" y="120"/>
                </a:lnTo>
                <a:lnTo>
                  <a:pt x="467" y="141"/>
                </a:lnTo>
                <a:lnTo>
                  <a:pt x="467" y="174"/>
                </a:lnTo>
                <a:lnTo>
                  <a:pt x="456" y="207"/>
                </a:lnTo>
                <a:lnTo>
                  <a:pt x="446" y="250"/>
                </a:lnTo>
                <a:lnTo>
                  <a:pt x="435" y="294"/>
                </a:lnTo>
                <a:lnTo>
                  <a:pt x="413" y="392"/>
                </a:lnTo>
                <a:lnTo>
                  <a:pt x="380" y="490"/>
                </a:lnTo>
                <a:lnTo>
                  <a:pt x="337" y="577"/>
                </a:lnTo>
                <a:lnTo>
                  <a:pt x="304" y="653"/>
                </a:lnTo>
                <a:lnTo>
                  <a:pt x="282" y="696"/>
                </a:lnTo>
                <a:lnTo>
                  <a:pt x="261" y="729"/>
                </a:lnTo>
                <a:lnTo>
                  <a:pt x="239" y="762"/>
                </a:lnTo>
                <a:lnTo>
                  <a:pt x="217" y="783"/>
                </a:lnTo>
                <a:lnTo>
                  <a:pt x="185" y="816"/>
                </a:lnTo>
                <a:lnTo>
                  <a:pt x="163" y="838"/>
                </a:lnTo>
                <a:lnTo>
                  <a:pt x="141" y="860"/>
                </a:lnTo>
                <a:lnTo>
                  <a:pt x="119" y="881"/>
                </a:lnTo>
                <a:lnTo>
                  <a:pt x="98" y="892"/>
                </a:lnTo>
                <a:lnTo>
                  <a:pt x="76" y="914"/>
                </a:lnTo>
                <a:lnTo>
                  <a:pt x="54" y="925"/>
                </a:lnTo>
                <a:lnTo>
                  <a:pt x="43" y="936"/>
                </a:lnTo>
                <a:lnTo>
                  <a:pt x="32" y="936"/>
                </a:lnTo>
                <a:lnTo>
                  <a:pt x="11" y="936"/>
                </a:lnTo>
                <a:lnTo>
                  <a:pt x="0" y="936"/>
                </a:lnTo>
                <a:lnTo>
                  <a:pt x="0" y="925"/>
                </a:lnTo>
                <a:lnTo>
                  <a:pt x="11" y="914"/>
                </a:lnTo>
                <a:lnTo>
                  <a:pt x="22" y="892"/>
                </a:lnTo>
                <a:lnTo>
                  <a:pt x="32" y="881"/>
                </a:lnTo>
                <a:lnTo>
                  <a:pt x="54" y="860"/>
                </a:lnTo>
                <a:lnTo>
                  <a:pt x="65" y="838"/>
                </a:lnTo>
                <a:lnTo>
                  <a:pt x="109" y="783"/>
                </a:lnTo>
                <a:lnTo>
                  <a:pt x="152" y="729"/>
                </a:lnTo>
                <a:lnTo>
                  <a:pt x="185" y="664"/>
                </a:lnTo>
                <a:lnTo>
                  <a:pt x="228" y="588"/>
                </a:lnTo>
                <a:lnTo>
                  <a:pt x="250" y="511"/>
                </a:lnTo>
                <a:lnTo>
                  <a:pt x="272" y="435"/>
                </a:lnTo>
                <a:lnTo>
                  <a:pt x="293" y="359"/>
                </a:lnTo>
                <a:lnTo>
                  <a:pt x="304" y="272"/>
                </a:lnTo>
                <a:lnTo>
                  <a:pt x="304" y="228"/>
                </a:lnTo>
                <a:lnTo>
                  <a:pt x="304" y="196"/>
                </a:lnTo>
                <a:lnTo>
                  <a:pt x="304" y="163"/>
                </a:lnTo>
                <a:lnTo>
                  <a:pt x="304" y="131"/>
                </a:lnTo>
                <a:lnTo>
                  <a:pt x="304" y="109"/>
                </a:lnTo>
                <a:lnTo>
                  <a:pt x="293" y="98"/>
                </a:lnTo>
                <a:lnTo>
                  <a:pt x="282" y="76"/>
                </a:lnTo>
                <a:lnTo>
                  <a:pt x="282" y="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9" name="Freeform 52"/>
          <p:cNvSpPr/>
          <p:nvPr/>
        </p:nvSpPr>
        <p:spPr bwMode="auto">
          <a:xfrm>
            <a:off x="6362700" y="2478088"/>
            <a:ext cx="628650" cy="117475"/>
          </a:xfrm>
          <a:custGeom>
            <a:avLst/>
            <a:gdLst>
              <a:gd name="T0" fmla="*/ 2147483647 w 990"/>
              <a:gd name="T1" fmla="*/ 2147483647 h 185"/>
              <a:gd name="T2" fmla="*/ 2147483647 w 990"/>
              <a:gd name="T3" fmla="*/ 2147483647 h 185"/>
              <a:gd name="T4" fmla="*/ 2147483647 w 990"/>
              <a:gd name="T5" fmla="*/ 2147483647 h 185"/>
              <a:gd name="T6" fmla="*/ 2147483647 w 990"/>
              <a:gd name="T7" fmla="*/ 2147483647 h 185"/>
              <a:gd name="T8" fmla="*/ 2147483647 w 990"/>
              <a:gd name="T9" fmla="*/ 2147483647 h 185"/>
              <a:gd name="T10" fmla="*/ 2147483647 w 990"/>
              <a:gd name="T11" fmla="*/ 2147483647 h 185"/>
              <a:gd name="T12" fmla="*/ 2147483647 w 990"/>
              <a:gd name="T13" fmla="*/ 2147483647 h 185"/>
              <a:gd name="T14" fmla="*/ 2147483647 w 990"/>
              <a:gd name="T15" fmla="*/ 2147483647 h 185"/>
              <a:gd name="T16" fmla="*/ 2147483647 w 990"/>
              <a:gd name="T17" fmla="*/ 2147483647 h 185"/>
              <a:gd name="T18" fmla="*/ 2147483647 w 990"/>
              <a:gd name="T19" fmla="*/ 2147483647 h 185"/>
              <a:gd name="T20" fmla="*/ 2147483647 w 990"/>
              <a:gd name="T21" fmla="*/ 2147483647 h 185"/>
              <a:gd name="T22" fmla="*/ 2147483647 w 990"/>
              <a:gd name="T23" fmla="*/ 2147483647 h 185"/>
              <a:gd name="T24" fmla="*/ 2147483647 w 990"/>
              <a:gd name="T25" fmla="*/ 2147483647 h 185"/>
              <a:gd name="T26" fmla="*/ 2147483647 w 990"/>
              <a:gd name="T27" fmla="*/ 2147483647 h 185"/>
              <a:gd name="T28" fmla="*/ 2147483647 w 990"/>
              <a:gd name="T29" fmla="*/ 2147483647 h 185"/>
              <a:gd name="T30" fmla="*/ 2147483647 w 990"/>
              <a:gd name="T31" fmla="*/ 2147483647 h 185"/>
              <a:gd name="T32" fmla="*/ 0 w 990"/>
              <a:gd name="T33" fmla="*/ 2147483647 h 185"/>
              <a:gd name="T34" fmla="*/ 0 w 990"/>
              <a:gd name="T35" fmla="*/ 2147483647 h 185"/>
              <a:gd name="T36" fmla="*/ 2147483647 w 990"/>
              <a:gd name="T37" fmla="*/ 2147483647 h 185"/>
              <a:gd name="T38" fmla="*/ 2147483647 w 990"/>
              <a:gd name="T39" fmla="*/ 2147483647 h 185"/>
              <a:gd name="T40" fmla="*/ 2147483647 w 990"/>
              <a:gd name="T41" fmla="*/ 2147483647 h 185"/>
              <a:gd name="T42" fmla="*/ 2147483647 w 990"/>
              <a:gd name="T43" fmla="*/ 2147483647 h 185"/>
              <a:gd name="T44" fmla="*/ 2147483647 w 990"/>
              <a:gd name="T45" fmla="*/ 2147483647 h 185"/>
              <a:gd name="T46" fmla="*/ 2147483647 w 990"/>
              <a:gd name="T47" fmla="*/ 2147483647 h 185"/>
              <a:gd name="T48" fmla="*/ 2147483647 w 990"/>
              <a:gd name="T49" fmla="*/ 2147483647 h 185"/>
              <a:gd name="T50" fmla="*/ 2147483647 w 990"/>
              <a:gd name="T51" fmla="*/ 2147483647 h 185"/>
              <a:gd name="T52" fmla="*/ 2147483647 w 990"/>
              <a:gd name="T53" fmla="*/ 2147483647 h 185"/>
              <a:gd name="T54" fmla="*/ 2147483647 w 990"/>
              <a:gd name="T55" fmla="*/ 2147483647 h 185"/>
              <a:gd name="T56" fmla="*/ 2147483647 w 990"/>
              <a:gd name="T57" fmla="*/ 2147483647 h 185"/>
              <a:gd name="T58" fmla="*/ 2147483647 w 990"/>
              <a:gd name="T59" fmla="*/ 2147483647 h 185"/>
              <a:gd name="T60" fmla="*/ 2147483647 w 990"/>
              <a:gd name="T61" fmla="*/ 2147483647 h 185"/>
              <a:gd name="T62" fmla="*/ 2147483647 w 990"/>
              <a:gd name="T63" fmla="*/ 0 h 185"/>
              <a:gd name="T64" fmla="*/ 2147483647 w 990"/>
              <a:gd name="T65" fmla="*/ 0 h 185"/>
              <a:gd name="T66" fmla="*/ 2147483647 w 990"/>
              <a:gd name="T67" fmla="*/ 0 h 185"/>
              <a:gd name="T68" fmla="*/ 2147483647 w 990"/>
              <a:gd name="T69" fmla="*/ 0 h 185"/>
              <a:gd name="T70" fmla="*/ 2147483647 w 990"/>
              <a:gd name="T71" fmla="*/ 2147483647 h 185"/>
              <a:gd name="T72" fmla="*/ 2147483647 w 990"/>
              <a:gd name="T73" fmla="*/ 2147483647 h 185"/>
              <a:gd name="T74" fmla="*/ 2147483647 w 990"/>
              <a:gd name="T75" fmla="*/ 2147483647 h 185"/>
              <a:gd name="T76" fmla="*/ 2147483647 w 990"/>
              <a:gd name="T77" fmla="*/ 2147483647 h 185"/>
              <a:gd name="T78" fmla="*/ 2147483647 w 990"/>
              <a:gd name="T79" fmla="*/ 2147483647 h 185"/>
              <a:gd name="T80" fmla="*/ 2147483647 w 990"/>
              <a:gd name="T81" fmla="*/ 2147483647 h 185"/>
              <a:gd name="T82" fmla="*/ 2147483647 w 990"/>
              <a:gd name="T83" fmla="*/ 2147483647 h 185"/>
              <a:gd name="T84" fmla="*/ 2147483647 w 990"/>
              <a:gd name="T85" fmla="*/ 2147483647 h 18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90"/>
              <a:gd name="T130" fmla="*/ 0 h 185"/>
              <a:gd name="T131" fmla="*/ 990 w 990"/>
              <a:gd name="T132" fmla="*/ 185 h 18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90" h="185">
                <a:moveTo>
                  <a:pt x="990" y="131"/>
                </a:moveTo>
                <a:lnTo>
                  <a:pt x="968" y="131"/>
                </a:lnTo>
                <a:lnTo>
                  <a:pt x="946" y="131"/>
                </a:lnTo>
                <a:lnTo>
                  <a:pt x="914" y="131"/>
                </a:lnTo>
                <a:lnTo>
                  <a:pt x="881" y="131"/>
                </a:lnTo>
                <a:lnTo>
                  <a:pt x="838" y="131"/>
                </a:lnTo>
                <a:lnTo>
                  <a:pt x="783" y="131"/>
                </a:lnTo>
                <a:lnTo>
                  <a:pt x="729" y="142"/>
                </a:lnTo>
                <a:lnTo>
                  <a:pt x="675" y="142"/>
                </a:lnTo>
                <a:lnTo>
                  <a:pt x="609" y="142"/>
                </a:lnTo>
                <a:lnTo>
                  <a:pt x="533" y="153"/>
                </a:lnTo>
                <a:lnTo>
                  <a:pt x="457" y="153"/>
                </a:lnTo>
                <a:lnTo>
                  <a:pt x="381" y="164"/>
                </a:lnTo>
                <a:lnTo>
                  <a:pt x="294" y="164"/>
                </a:lnTo>
                <a:lnTo>
                  <a:pt x="196" y="175"/>
                </a:lnTo>
                <a:lnTo>
                  <a:pt x="98" y="175"/>
                </a:lnTo>
                <a:lnTo>
                  <a:pt x="0" y="185"/>
                </a:lnTo>
                <a:lnTo>
                  <a:pt x="0" y="98"/>
                </a:lnTo>
                <a:lnTo>
                  <a:pt x="44" y="88"/>
                </a:lnTo>
                <a:lnTo>
                  <a:pt x="87" y="88"/>
                </a:lnTo>
                <a:lnTo>
                  <a:pt x="131" y="77"/>
                </a:lnTo>
                <a:lnTo>
                  <a:pt x="185" y="66"/>
                </a:lnTo>
                <a:lnTo>
                  <a:pt x="251" y="66"/>
                </a:lnTo>
                <a:lnTo>
                  <a:pt x="305" y="55"/>
                </a:lnTo>
                <a:lnTo>
                  <a:pt x="370" y="44"/>
                </a:lnTo>
                <a:lnTo>
                  <a:pt x="446" y="33"/>
                </a:lnTo>
                <a:lnTo>
                  <a:pt x="511" y="33"/>
                </a:lnTo>
                <a:lnTo>
                  <a:pt x="577" y="22"/>
                </a:lnTo>
                <a:lnTo>
                  <a:pt x="631" y="11"/>
                </a:lnTo>
                <a:lnTo>
                  <a:pt x="675" y="11"/>
                </a:lnTo>
                <a:lnTo>
                  <a:pt x="718" y="11"/>
                </a:lnTo>
                <a:lnTo>
                  <a:pt x="761" y="0"/>
                </a:lnTo>
                <a:lnTo>
                  <a:pt x="783" y="0"/>
                </a:lnTo>
                <a:lnTo>
                  <a:pt x="816" y="0"/>
                </a:lnTo>
                <a:lnTo>
                  <a:pt x="827" y="0"/>
                </a:lnTo>
                <a:lnTo>
                  <a:pt x="859" y="11"/>
                </a:lnTo>
                <a:lnTo>
                  <a:pt x="881" y="22"/>
                </a:lnTo>
                <a:lnTo>
                  <a:pt x="903" y="33"/>
                </a:lnTo>
                <a:lnTo>
                  <a:pt x="925" y="55"/>
                </a:lnTo>
                <a:lnTo>
                  <a:pt x="946" y="77"/>
                </a:lnTo>
                <a:lnTo>
                  <a:pt x="968" y="98"/>
                </a:lnTo>
                <a:lnTo>
                  <a:pt x="990" y="13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20" name="Freeform 56"/>
          <p:cNvSpPr/>
          <p:nvPr/>
        </p:nvSpPr>
        <p:spPr bwMode="auto">
          <a:xfrm>
            <a:off x="6645275" y="2230438"/>
            <a:ext cx="249238" cy="173037"/>
          </a:xfrm>
          <a:custGeom>
            <a:avLst/>
            <a:gdLst>
              <a:gd name="T0" fmla="*/ 2147483647 w 392"/>
              <a:gd name="T1" fmla="*/ 2147483647 h 272"/>
              <a:gd name="T2" fmla="*/ 2147483647 w 392"/>
              <a:gd name="T3" fmla="*/ 2147483647 h 272"/>
              <a:gd name="T4" fmla="*/ 2147483647 w 392"/>
              <a:gd name="T5" fmla="*/ 2147483647 h 272"/>
              <a:gd name="T6" fmla="*/ 2147483647 w 392"/>
              <a:gd name="T7" fmla="*/ 2147483647 h 272"/>
              <a:gd name="T8" fmla="*/ 2147483647 w 392"/>
              <a:gd name="T9" fmla="*/ 2147483647 h 272"/>
              <a:gd name="T10" fmla="*/ 2147483647 w 392"/>
              <a:gd name="T11" fmla="*/ 2147483647 h 272"/>
              <a:gd name="T12" fmla="*/ 2147483647 w 392"/>
              <a:gd name="T13" fmla="*/ 2147483647 h 272"/>
              <a:gd name="T14" fmla="*/ 2147483647 w 392"/>
              <a:gd name="T15" fmla="*/ 2147483647 h 272"/>
              <a:gd name="T16" fmla="*/ 2147483647 w 392"/>
              <a:gd name="T17" fmla="*/ 2147483647 h 272"/>
              <a:gd name="T18" fmla="*/ 2147483647 w 392"/>
              <a:gd name="T19" fmla="*/ 2147483647 h 272"/>
              <a:gd name="T20" fmla="*/ 2147483647 w 392"/>
              <a:gd name="T21" fmla="*/ 2147483647 h 272"/>
              <a:gd name="T22" fmla="*/ 2147483647 w 392"/>
              <a:gd name="T23" fmla="*/ 2147483647 h 272"/>
              <a:gd name="T24" fmla="*/ 2147483647 w 392"/>
              <a:gd name="T25" fmla="*/ 2147483647 h 272"/>
              <a:gd name="T26" fmla="*/ 2147483647 w 392"/>
              <a:gd name="T27" fmla="*/ 2147483647 h 272"/>
              <a:gd name="T28" fmla="*/ 2147483647 w 392"/>
              <a:gd name="T29" fmla="*/ 2147483647 h 272"/>
              <a:gd name="T30" fmla="*/ 2147483647 w 392"/>
              <a:gd name="T31" fmla="*/ 2147483647 h 272"/>
              <a:gd name="T32" fmla="*/ 2147483647 w 392"/>
              <a:gd name="T33" fmla="*/ 2147483647 h 272"/>
              <a:gd name="T34" fmla="*/ 2147483647 w 392"/>
              <a:gd name="T35" fmla="*/ 2147483647 h 272"/>
              <a:gd name="T36" fmla="*/ 2147483647 w 392"/>
              <a:gd name="T37" fmla="*/ 2147483647 h 272"/>
              <a:gd name="T38" fmla="*/ 2147483647 w 392"/>
              <a:gd name="T39" fmla="*/ 2147483647 h 272"/>
              <a:gd name="T40" fmla="*/ 2147483647 w 392"/>
              <a:gd name="T41" fmla="*/ 2147483647 h 272"/>
              <a:gd name="T42" fmla="*/ 2147483647 w 392"/>
              <a:gd name="T43" fmla="*/ 2147483647 h 272"/>
              <a:gd name="T44" fmla="*/ 2147483647 w 392"/>
              <a:gd name="T45" fmla="*/ 2147483647 h 272"/>
              <a:gd name="T46" fmla="*/ 2147483647 w 392"/>
              <a:gd name="T47" fmla="*/ 2147483647 h 272"/>
              <a:gd name="T48" fmla="*/ 2147483647 w 392"/>
              <a:gd name="T49" fmla="*/ 2147483647 h 272"/>
              <a:gd name="T50" fmla="*/ 2147483647 w 392"/>
              <a:gd name="T51" fmla="*/ 2147483647 h 272"/>
              <a:gd name="T52" fmla="*/ 0 w 392"/>
              <a:gd name="T53" fmla="*/ 0 h 272"/>
              <a:gd name="T54" fmla="*/ 2147483647 w 392"/>
              <a:gd name="T55" fmla="*/ 0 h 272"/>
              <a:gd name="T56" fmla="*/ 2147483647 w 392"/>
              <a:gd name="T57" fmla="*/ 0 h 272"/>
              <a:gd name="T58" fmla="*/ 2147483647 w 392"/>
              <a:gd name="T59" fmla="*/ 0 h 272"/>
              <a:gd name="T60" fmla="*/ 2147483647 w 392"/>
              <a:gd name="T61" fmla="*/ 2147483647 h 272"/>
              <a:gd name="T62" fmla="*/ 2147483647 w 392"/>
              <a:gd name="T63" fmla="*/ 2147483647 h 272"/>
              <a:gd name="T64" fmla="*/ 2147483647 w 392"/>
              <a:gd name="T65" fmla="*/ 2147483647 h 272"/>
              <a:gd name="T66" fmla="*/ 2147483647 w 392"/>
              <a:gd name="T67" fmla="*/ 2147483647 h 272"/>
              <a:gd name="T68" fmla="*/ 2147483647 w 392"/>
              <a:gd name="T69" fmla="*/ 2147483647 h 272"/>
              <a:gd name="T70" fmla="*/ 2147483647 w 392"/>
              <a:gd name="T71" fmla="*/ 2147483647 h 2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92"/>
              <a:gd name="T109" fmla="*/ 0 h 272"/>
              <a:gd name="T110" fmla="*/ 392 w 392"/>
              <a:gd name="T111" fmla="*/ 272 h 27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92" h="272">
                <a:moveTo>
                  <a:pt x="261" y="54"/>
                </a:moveTo>
                <a:lnTo>
                  <a:pt x="294" y="76"/>
                </a:lnTo>
                <a:lnTo>
                  <a:pt x="315" y="87"/>
                </a:lnTo>
                <a:lnTo>
                  <a:pt x="337" y="109"/>
                </a:lnTo>
                <a:lnTo>
                  <a:pt x="359" y="119"/>
                </a:lnTo>
                <a:lnTo>
                  <a:pt x="370" y="141"/>
                </a:lnTo>
                <a:lnTo>
                  <a:pt x="381" y="152"/>
                </a:lnTo>
                <a:lnTo>
                  <a:pt x="381" y="174"/>
                </a:lnTo>
                <a:lnTo>
                  <a:pt x="392" y="196"/>
                </a:lnTo>
                <a:lnTo>
                  <a:pt x="392" y="206"/>
                </a:lnTo>
                <a:lnTo>
                  <a:pt x="381" y="228"/>
                </a:lnTo>
                <a:lnTo>
                  <a:pt x="381" y="239"/>
                </a:lnTo>
                <a:lnTo>
                  <a:pt x="381" y="250"/>
                </a:lnTo>
                <a:lnTo>
                  <a:pt x="370" y="261"/>
                </a:lnTo>
                <a:lnTo>
                  <a:pt x="359" y="272"/>
                </a:lnTo>
                <a:lnTo>
                  <a:pt x="348" y="272"/>
                </a:lnTo>
                <a:lnTo>
                  <a:pt x="337" y="261"/>
                </a:lnTo>
                <a:lnTo>
                  <a:pt x="326" y="261"/>
                </a:lnTo>
                <a:lnTo>
                  <a:pt x="315" y="250"/>
                </a:lnTo>
                <a:lnTo>
                  <a:pt x="283" y="228"/>
                </a:lnTo>
                <a:lnTo>
                  <a:pt x="250" y="206"/>
                </a:lnTo>
                <a:lnTo>
                  <a:pt x="196" y="163"/>
                </a:lnTo>
                <a:lnTo>
                  <a:pt x="142" y="119"/>
                </a:lnTo>
                <a:lnTo>
                  <a:pt x="76" y="65"/>
                </a:lnTo>
                <a:lnTo>
                  <a:pt x="0" y="0"/>
                </a:lnTo>
                <a:lnTo>
                  <a:pt x="33" y="0"/>
                </a:lnTo>
                <a:lnTo>
                  <a:pt x="65" y="0"/>
                </a:lnTo>
                <a:lnTo>
                  <a:pt x="109" y="0"/>
                </a:lnTo>
                <a:lnTo>
                  <a:pt x="142" y="11"/>
                </a:lnTo>
                <a:lnTo>
                  <a:pt x="174" y="11"/>
                </a:lnTo>
                <a:lnTo>
                  <a:pt x="207" y="21"/>
                </a:lnTo>
                <a:lnTo>
                  <a:pt x="239" y="43"/>
                </a:lnTo>
                <a:lnTo>
                  <a:pt x="261" y="5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pic>
        <p:nvPicPr>
          <p:cNvPr id="21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09303" y="5816677"/>
            <a:ext cx="901700" cy="5127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7"/>
          <p:cNvGraphicFramePr>
            <a:graphicFrameLocks noGrp="1"/>
          </p:cNvGraphicFramePr>
          <p:nvPr/>
        </p:nvGraphicFramePr>
        <p:xfrm>
          <a:off x="5478463" y="1339850"/>
          <a:ext cx="2590800" cy="2279650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Freeform 43"/>
          <p:cNvSpPr/>
          <p:nvPr/>
        </p:nvSpPr>
        <p:spPr bwMode="auto">
          <a:xfrm>
            <a:off x="6842125" y="1743075"/>
            <a:ext cx="428625" cy="788988"/>
          </a:xfrm>
          <a:custGeom>
            <a:avLst/>
            <a:gdLst>
              <a:gd name="T0" fmla="*/ 0 w 675"/>
              <a:gd name="T1" fmla="*/ 2147483647 h 1242"/>
              <a:gd name="T2" fmla="*/ 0 w 675"/>
              <a:gd name="T3" fmla="*/ 2147483647 h 1242"/>
              <a:gd name="T4" fmla="*/ 2147483647 w 675"/>
              <a:gd name="T5" fmla="*/ 2147483647 h 1242"/>
              <a:gd name="T6" fmla="*/ 2147483647 w 675"/>
              <a:gd name="T7" fmla="*/ 2147483647 h 1242"/>
              <a:gd name="T8" fmla="*/ 2147483647 w 675"/>
              <a:gd name="T9" fmla="*/ 2147483647 h 1242"/>
              <a:gd name="T10" fmla="*/ 2147483647 w 675"/>
              <a:gd name="T11" fmla="*/ 2147483647 h 1242"/>
              <a:gd name="T12" fmla="*/ 2147483647 w 675"/>
              <a:gd name="T13" fmla="*/ 2147483647 h 1242"/>
              <a:gd name="T14" fmla="*/ 2147483647 w 675"/>
              <a:gd name="T15" fmla="*/ 2147483647 h 1242"/>
              <a:gd name="T16" fmla="*/ 2147483647 w 675"/>
              <a:gd name="T17" fmla="*/ 2147483647 h 1242"/>
              <a:gd name="T18" fmla="*/ 2147483647 w 675"/>
              <a:gd name="T19" fmla="*/ 2147483647 h 1242"/>
              <a:gd name="T20" fmla="*/ 2147483647 w 675"/>
              <a:gd name="T21" fmla="*/ 2147483647 h 1242"/>
              <a:gd name="T22" fmla="*/ 2147483647 w 675"/>
              <a:gd name="T23" fmla="*/ 2147483647 h 1242"/>
              <a:gd name="T24" fmla="*/ 2147483647 w 675"/>
              <a:gd name="T25" fmla="*/ 2147483647 h 1242"/>
              <a:gd name="T26" fmla="*/ 2147483647 w 675"/>
              <a:gd name="T27" fmla="*/ 2147483647 h 1242"/>
              <a:gd name="T28" fmla="*/ 2147483647 w 675"/>
              <a:gd name="T29" fmla="*/ 2147483647 h 1242"/>
              <a:gd name="T30" fmla="*/ 2147483647 w 675"/>
              <a:gd name="T31" fmla="*/ 2147483647 h 1242"/>
              <a:gd name="T32" fmla="*/ 2147483647 w 675"/>
              <a:gd name="T33" fmla="*/ 2147483647 h 1242"/>
              <a:gd name="T34" fmla="*/ 2147483647 w 675"/>
              <a:gd name="T35" fmla="*/ 2147483647 h 1242"/>
              <a:gd name="T36" fmla="*/ 2147483647 w 675"/>
              <a:gd name="T37" fmla="*/ 2147483647 h 1242"/>
              <a:gd name="T38" fmla="*/ 2147483647 w 675"/>
              <a:gd name="T39" fmla="*/ 0 h 1242"/>
              <a:gd name="T40" fmla="*/ 2147483647 w 675"/>
              <a:gd name="T41" fmla="*/ 0 h 1242"/>
              <a:gd name="T42" fmla="*/ 2147483647 w 675"/>
              <a:gd name="T43" fmla="*/ 2147483647 h 1242"/>
              <a:gd name="T44" fmla="*/ 2147483647 w 675"/>
              <a:gd name="T45" fmla="*/ 2147483647 h 1242"/>
              <a:gd name="T46" fmla="*/ 2147483647 w 675"/>
              <a:gd name="T47" fmla="*/ 2147483647 h 1242"/>
              <a:gd name="T48" fmla="*/ 2147483647 w 675"/>
              <a:gd name="T49" fmla="*/ 2147483647 h 1242"/>
              <a:gd name="T50" fmla="*/ 2147483647 w 675"/>
              <a:gd name="T51" fmla="*/ 2147483647 h 1242"/>
              <a:gd name="T52" fmla="*/ 2147483647 w 675"/>
              <a:gd name="T53" fmla="*/ 2147483647 h 1242"/>
              <a:gd name="T54" fmla="*/ 2147483647 w 675"/>
              <a:gd name="T55" fmla="*/ 2147483647 h 1242"/>
              <a:gd name="T56" fmla="*/ 2147483647 w 675"/>
              <a:gd name="T57" fmla="*/ 2147483647 h 1242"/>
              <a:gd name="T58" fmla="*/ 2147483647 w 675"/>
              <a:gd name="T59" fmla="*/ 2147483647 h 1242"/>
              <a:gd name="T60" fmla="*/ 2147483647 w 675"/>
              <a:gd name="T61" fmla="*/ 2147483647 h 1242"/>
              <a:gd name="T62" fmla="*/ 2147483647 w 675"/>
              <a:gd name="T63" fmla="*/ 2147483647 h 1242"/>
              <a:gd name="T64" fmla="*/ 2147483647 w 675"/>
              <a:gd name="T65" fmla="*/ 2147483647 h 1242"/>
              <a:gd name="T66" fmla="*/ 2147483647 w 675"/>
              <a:gd name="T67" fmla="*/ 2147483647 h 1242"/>
              <a:gd name="T68" fmla="*/ 2147483647 w 675"/>
              <a:gd name="T69" fmla="*/ 2147483647 h 1242"/>
              <a:gd name="T70" fmla="*/ 2147483647 w 675"/>
              <a:gd name="T71" fmla="*/ 2147483647 h 1242"/>
              <a:gd name="T72" fmla="*/ 2147483647 w 675"/>
              <a:gd name="T73" fmla="*/ 2147483647 h 1242"/>
              <a:gd name="T74" fmla="*/ 0 w 675"/>
              <a:gd name="T75" fmla="*/ 2147483647 h 124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75"/>
              <a:gd name="T115" fmla="*/ 0 h 1242"/>
              <a:gd name="T116" fmla="*/ 675 w 675"/>
              <a:gd name="T117" fmla="*/ 1242 h 124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75" h="1242">
                <a:moveTo>
                  <a:pt x="0" y="1242"/>
                </a:moveTo>
                <a:lnTo>
                  <a:pt x="0" y="1229"/>
                </a:lnTo>
                <a:lnTo>
                  <a:pt x="0" y="1216"/>
                </a:lnTo>
                <a:lnTo>
                  <a:pt x="0" y="1203"/>
                </a:lnTo>
                <a:lnTo>
                  <a:pt x="13" y="1191"/>
                </a:lnTo>
                <a:lnTo>
                  <a:pt x="13" y="1178"/>
                </a:lnTo>
                <a:lnTo>
                  <a:pt x="26" y="1165"/>
                </a:lnTo>
                <a:lnTo>
                  <a:pt x="39" y="1140"/>
                </a:lnTo>
                <a:lnTo>
                  <a:pt x="39" y="1115"/>
                </a:lnTo>
                <a:lnTo>
                  <a:pt x="51" y="1102"/>
                </a:lnTo>
                <a:lnTo>
                  <a:pt x="64" y="1064"/>
                </a:lnTo>
                <a:lnTo>
                  <a:pt x="77" y="1039"/>
                </a:lnTo>
                <a:lnTo>
                  <a:pt x="102" y="1013"/>
                </a:lnTo>
                <a:lnTo>
                  <a:pt x="115" y="975"/>
                </a:lnTo>
                <a:lnTo>
                  <a:pt x="140" y="937"/>
                </a:lnTo>
                <a:lnTo>
                  <a:pt x="166" y="899"/>
                </a:lnTo>
                <a:lnTo>
                  <a:pt x="204" y="823"/>
                </a:lnTo>
                <a:lnTo>
                  <a:pt x="242" y="747"/>
                </a:lnTo>
                <a:lnTo>
                  <a:pt x="268" y="671"/>
                </a:lnTo>
                <a:lnTo>
                  <a:pt x="306" y="595"/>
                </a:lnTo>
                <a:lnTo>
                  <a:pt x="331" y="532"/>
                </a:lnTo>
                <a:lnTo>
                  <a:pt x="357" y="469"/>
                </a:lnTo>
                <a:lnTo>
                  <a:pt x="382" y="405"/>
                </a:lnTo>
                <a:lnTo>
                  <a:pt x="408" y="342"/>
                </a:lnTo>
                <a:lnTo>
                  <a:pt x="420" y="278"/>
                </a:lnTo>
                <a:lnTo>
                  <a:pt x="433" y="228"/>
                </a:lnTo>
                <a:lnTo>
                  <a:pt x="446" y="190"/>
                </a:lnTo>
                <a:lnTo>
                  <a:pt x="446" y="152"/>
                </a:lnTo>
                <a:lnTo>
                  <a:pt x="446" y="114"/>
                </a:lnTo>
                <a:lnTo>
                  <a:pt x="446" y="88"/>
                </a:lnTo>
                <a:lnTo>
                  <a:pt x="446" y="76"/>
                </a:lnTo>
                <a:lnTo>
                  <a:pt x="433" y="50"/>
                </a:lnTo>
                <a:lnTo>
                  <a:pt x="420" y="38"/>
                </a:lnTo>
                <a:lnTo>
                  <a:pt x="420" y="25"/>
                </a:lnTo>
                <a:lnTo>
                  <a:pt x="420" y="12"/>
                </a:lnTo>
                <a:lnTo>
                  <a:pt x="433" y="12"/>
                </a:lnTo>
                <a:lnTo>
                  <a:pt x="433" y="0"/>
                </a:lnTo>
                <a:lnTo>
                  <a:pt x="446" y="0"/>
                </a:lnTo>
                <a:lnTo>
                  <a:pt x="471" y="0"/>
                </a:lnTo>
                <a:lnTo>
                  <a:pt x="497" y="12"/>
                </a:lnTo>
                <a:lnTo>
                  <a:pt x="535" y="25"/>
                </a:lnTo>
                <a:lnTo>
                  <a:pt x="586" y="50"/>
                </a:lnTo>
                <a:lnTo>
                  <a:pt x="598" y="63"/>
                </a:lnTo>
                <a:lnTo>
                  <a:pt x="624" y="76"/>
                </a:lnTo>
                <a:lnTo>
                  <a:pt x="637" y="88"/>
                </a:lnTo>
                <a:lnTo>
                  <a:pt x="649" y="101"/>
                </a:lnTo>
                <a:lnTo>
                  <a:pt x="662" y="114"/>
                </a:lnTo>
                <a:lnTo>
                  <a:pt x="662" y="126"/>
                </a:lnTo>
                <a:lnTo>
                  <a:pt x="675" y="139"/>
                </a:lnTo>
                <a:lnTo>
                  <a:pt x="675" y="152"/>
                </a:lnTo>
                <a:lnTo>
                  <a:pt x="675" y="164"/>
                </a:lnTo>
                <a:lnTo>
                  <a:pt x="675" y="177"/>
                </a:lnTo>
                <a:lnTo>
                  <a:pt x="662" y="202"/>
                </a:lnTo>
                <a:lnTo>
                  <a:pt x="662" y="228"/>
                </a:lnTo>
                <a:lnTo>
                  <a:pt x="649" y="253"/>
                </a:lnTo>
                <a:lnTo>
                  <a:pt x="637" y="278"/>
                </a:lnTo>
                <a:lnTo>
                  <a:pt x="624" y="317"/>
                </a:lnTo>
                <a:lnTo>
                  <a:pt x="611" y="342"/>
                </a:lnTo>
                <a:lnTo>
                  <a:pt x="560" y="431"/>
                </a:lnTo>
                <a:lnTo>
                  <a:pt x="522" y="519"/>
                </a:lnTo>
                <a:lnTo>
                  <a:pt x="471" y="621"/>
                </a:lnTo>
                <a:lnTo>
                  <a:pt x="420" y="709"/>
                </a:lnTo>
                <a:lnTo>
                  <a:pt x="293" y="887"/>
                </a:lnTo>
                <a:lnTo>
                  <a:pt x="229" y="975"/>
                </a:lnTo>
                <a:lnTo>
                  <a:pt x="166" y="1064"/>
                </a:lnTo>
                <a:lnTo>
                  <a:pt x="140" y="1115"/>
                </a:lnTo>
                <a:lnTo>
                  <a:pt x="115" y="1153"/>
                </a:lnTo>
                <a:lnTo>
                  <a:pt x="89" y="1178"/>
                </a:lnTo>
                <a:lnTo>
                  <a:pt x="64" y="1203"/>
                </a:lnTo>
                <a:lnTo>
                  <a:pt x="39" y="1216"/>
                </a:lnTo>
                <a:lnTo>
                  <a:pt x="26" y="1229"/>
                </a:lnTo>
                <a:lnTo>
                  <a:pt x="13" y="1242"/>
                </a:lnTo>
                <a:lnTo>
                  <a:pt x="0" y="124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4" name="Freeform 44"/>
          <p:cNvSpPr/>
          <p:nvPr/>
        </p:nvSpPr>
        <p:spPr bwMode="auto">
          <a:xfrm>
            <a:off x="7011988" y="2168525"/>
            <a:ext cx="549275" cy="1150938"/>
          </a:xfrm>
          <a:custGeom>
            <a:avLst/>
            <a:gdLst>
              <a:gd name="T0" fmla="*/ 2147483647 w 865"/>
              <a:gd name="T1" fmla="*/ 0 h 1812"/>
              <a:gd name="T2" fmla="*/ 2147483647 w 865"/>
              <a:gd name="T3" fmla="*/ 2147483647 h 1812"/>
              <a:gd name="T4" fmla="*/ 2147483647 w 865"/>
              <a:gd name="T5" fmla="*/ 2147483647 h 1812"/>
              <a:gd name="T6" fmla="*/ 2147483647 w 865"/>
              <a:gd name="T7" fmla="*/ 2147483647 h 1812"/>
              <a:gd name="T8" fmla="*/ 2147483647 w 865"/>
              <a:gd name="T9" fmla="*/ 2147483647 h 1812"/>
              <a:gd name="T10" fmla="*/ 2147483647 w 865"/>
              <a:gd name="T11" fmla="*/ 2147483647 h 1812"/>
              <a:gd name="T12" fmla="*/ 2147483647 w 865"/>
              <a:gd name="T13" fmla="*/ 2147483647 h 1812"/>
              <a:gd name="T14" fmla="*/ 2147483647 w 865"/>
              <a:gd name="T15" fmla="*/ 2147483647 h 1812"/>
              <a:gd name="T16" fmla="*/ 2147483647 w 865"/>
              <a:gd name="T17" fmla="*/ 2147483647 h 1812"/>
              <a:gd name="T18" fmla="*/ 2147483647 w 865"/>
              <a:gd name="T19" fmla="*/ 2147483647 h 1812"/>
              <a:gd name="T20" fmla="*/ 2147483647 w 865"/>
              <a:gd name="T21" fmla="*/ 2147483647 h 1812"/>
              <a:gd name="T22" fmla="*/ 2147483647 w 865"/>
              <a:gd name="T23" fmla="*/ 2147483647 h 1812"/>
              <a:gd name="T24" fmla="*/ 2147483647 w 865"/>
              <a:gd name="T25" fmla="*/ 2147483647 h 1812"/>
              <a:gd name="T26" fmla="*/ 2147483647 w 865"/>
              <a:gd name="T27" fmla="*/ 2147483647 h 1812"/>
              <a:gd name="T28" fmla="*/ 2147483647 w 865"/>
              <a:gd name="T29" fmla="*/ 2147483647 h 1812"/>
              <a:gd name="T30" fmla="*/ 2147483647 w 865"/>
              <a:gd name="T31" fmla="*/ 2147483647 h 1812"/>
              <a:gd name="T32" fmla="*/ 2147483647 w 865"/>
              <a:gd name="T33" fmla="*/ 2147483647 h 1812"/>
              <a:gd name="T34" fmla="*/ 2147483647 w 865"/>
              <a:gd name="T35" fmla="*/ 2147483647 h 1812"/>
              <a:gd name="T36" fmla="*/ 2147483647 w 865"/>
              <a:gd name="T37" fmla="*/ 2147483647 h 1812"/>
              <a:gd name="T38" fmla="*/ 2147483647 w 865"/>
              <a:gd name="T39" fmla="*/ 2147483647 h 1812"/>
              <a:gd name="T40" fmla="*/ 2147483647 w 865"/>
              <a:gd name="T41" fmla="*/ 2147483647 h 1812"/>
              <a:gd name="T42" fmla="*/ 2147483647 w 865"/>
              <a:gd name="T43" fmla="*/ 2147483647 h 1812"/>
              <a:gd name="T44" fmla="*/ 2147483647 w 865"/>
              <a:gd name="T45" fmla="*/ 2147483647 h 1812"/>
              <a:gd name="T46" fmla="*/ 2147483647 w 865"/>
              <a:gd name="T47" fmla="*/ 2147483647 h 1812"/>
              <a:gd name="T48" fmla="*/ 2147483647 w 865"/>
              <a:gd name="T49" fmla="*/ 2147483647 h 1812"/>
              <a:gd name="T50" fmla="*/ 2147483647 w 865"/>
              <a:gd name="T51" fmla="*/ 2147483647 h 1812"/>
              <a:gd name="T52" fmla="*/ 2147483647 w 865"/>
              <a:gd name="T53" fmla="*/ 2147483647 h 1812"/>
              <a:gd name="T54" fmla="*/ 2147483647 w 865"/>
              <a:gd name="T55" fmla="*/ 2147483647 h 1812"/>
              <a:gd name="T56" fmla="*/ 2147483647 w 865"/>
              <a:gd name="T57" fmla="*/ 2147483647 h 1812"/>
              <a:gd name="T58" fmla="*/ 2147483647 w 865"/>
              <a:gd name="T59" fmla="*/ 2147483647 h 1812"/>
              <a:gd name="T60" fmla="*/ 2147483647 w 865"/>
              <a:gd name="T61" fmla="*/ 2147483647 h 1812"/>
              <a:gd name="T62" fmla="*/ 2147483647 w 865"/>
              <a:gd name="T63" fmla="*/ 2147483647 h 1812"/>
              <a:gd name="T64" fmla="*/ 2147483647 w 865"/>
              <a:gd name="T65" fmla="*/ 2147483647 h 1812"/>
              <a:gd name="T66" fmla="*/ 2147483647 w 865"/>
              <a:gd name="T67" fmla="*/ 2147483647 h 1812"/>
              <a:gd name="T68" fmla="*/ 2147483647 w 865"/>
              <a:gd name="T69" fmla="*/ 2147483647 h 1812"/>
              <a:gd name="T70" fmla="*/ 2147483647 w 865"/>
              <a:gd name="T71" fmla="*/ 2147483647 h 1812"/>
              <a:gd name="T72" fmla="*/ 2147483647 w 865"/>
              <a:gd name="T73" fmla="*/ 2147483647 h 1812"/>
              <a:gd name="T74" fmla="*/ 2147483647 w 865"/>
              <a:gd name="T75" fmla="*/ 2147483647 h 1812"/>
              <a:gd name="T76" fmla="*/ 2147483647 w 865"/>
              <a:gd name="T77" fmla="*/ 2147483647 h 1812"/>
              <a:gd name="T78" fmla="*/ 2147483647 w 865"/>
              <a:gd name="T79" fmla="*/ 2147483647 h 1812"/>
              <a:gd name="T80" fmla="*/ 2147483647 w 865"/>
              <a:gd name="T81" fmla="*/ 2147483647 h 1812"/>
              <a:gd name="T82" fmla="*/ 2147483647 w 865"/>
              <a:gd name="T83" fmla="*/ 2147483647 h 1812"/>
              <a:gd name="T84" fmla="*/ 2147483647 w 865"/>
              <a:gd name="T85" fmla="*/ 2147483647 h 1812"/>
              <a:gd name="T86" fmla="*/ 2147483647 w 865"/>
              <a:gd name="T87" fmla="*/ 2147483647 h 1812"/>
              <a:gd name="T88" fmla="*/ 2147483647 w 865"/>
              <a:gd name="T89" fmla="*/ 2147483647 h 1812"/>
              <a:gd name="T90" fmla="*/ 2147483647 w 865"/>
              <a:gd name="T91" fmla="*/ 2147483647 h 1812"/>
              <a:gd name="T92" fmla="*/ 2147483647 w 865"/>
              <a:gd name="T93" fmla="*/ 2147483647 h 1812"/>
              <a:gd name="T94" fmla="*/ 2147483647 w 865"/>
              <a:gd name="T95" fmla="*/ 2147483647 h 1812"/>
              <a:gd name="T96" fmla="*/ 2147483647 w 865"/>
              <a:gd name="T97" fmla="*/ 2147483647 h 1812"/>
              <a:gd name="T98" fmla="*/ 2147483647 w 865"/>
              <a:gd name="T99" fmla="*/ 2147483647 h 1812"/>
              <a:gd name="T100" fmla="*/ 2147483647 w 865"/>
              <a:gd name="T101" fmla="*/ 2147483647 h 1812"/>
              <a:gd name="T102" fmla="*/ 2147483647 w 865"/>
              <a:gd name="T103" fmla="*/ 2147483647 h 1812"/>
              <a:gd name="T104" fmla="*/ 2147483647 w 865"/>
              <a:gd name="T105" fmla="*/ 2147483647 h 1812"/>
              <a:gd name="T106" fmla="*/ 2147483647 w 865"/>
              <a:gd name="T107" fmla="*/ 2147483647 h 1812"/>
              <a:gd name="T108" fmla="*/ 2147483647 w 865"/>
              <a:gd name="T109" fmla="*/ 2147483647 h 181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65"/>
              <a:gd name="T166" fmla="*/ 0 h 1812"/>
              <a:gd name="T167" fmla="*/ 865 w 865"/>
              <a:gd name="T168" fmla="*/ 1812 h 181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65" h="1812">
                <a:moveTo>
                  <a:pt x="559" y="26"/>
                </a:moveTo>
                <a:lnTo>
                  <a:pt x="572" y="13"/>
                </a:lnTo>
                <a:lnTo>
                  <a:pt x="585" y="0"/>
                </a:lnTo>
                <a:lnTo>
                  <a:pt x="610" y="0"/>
                </a:lnTo>
                <a:lnTo>
                  <a:pt x="623" y="0"/>
                </a:lnTo>
                <a:lnTo>
                  <a:pt x="661" y="13"/>
                </a:lnTo>
                <a:lnTo>
                  <a:pt x="687" y="26"/>
                </a:lnTo>
                <a:lnTo>
                  <a:pt x="725" y="51"/>
                </a:lnTo>
                <a:lnTo>
                  <a:pt x="776" y="76"/>
                </a:lnTo>
                <a:lnTo>
                  <a:pt x="814" y="102"/>
                </a:lnTo>
                <a:lnTo>
                  <a:pt x="827" y="114"/>
                </a:lnTo>
                <a:lnTo>
                  <a:pt x="839" y="127"/>
                </a:lnTo>
                <a:lnTo>
                  <a:pt x="852" y="140"/>
                </a:lnTo>
                <a:lnTo>
                  <a:pt x="852" y="152"/>
                </a:lnTo>
                <a:lnTo>
                  <a:pt x="865" y="165"/>
                </a:lnTo>
                <a:lnTo>
                  <a:pt x="865" y="190"/>
                </a:lnTo>
                <a:lnTo>
                  <a:pt x="852" y="203"/>
                </a:lnTo>
                <a:lnTo>
                  <a:pt x="839" y="216"/>
                </a:lnTo>
                <a:lnTo>
                  <a:pt x="827" y="228"/>
                </a:lnTo>
                <a:lnTo>
                  <a:pt x="827" y="241"/>
                </a:lnTo>
                <a:lnTo>
                  <a:pt x="814" y="241"/>
                </a:lnTo>
                <a:lnTo>
                  <a:pt x="814" y="254"/>
                </a:lnTo>
                <a:lnTo>
                  <a:pt x="814" y="266"/>
                </a:lnTo>
                <a:lnTo>
                  <a:pt x="814" y="279"/>
                </a:lnTo>
                <a:lnTo>
                  <a:pt x="801" y="304"/>
                </a:lnTo>
                <a:lnTo>
                  <a:pt x="801" y="317"/>
                </a:lnTo>
                <a:lnTo>
                  <a:pt x="801" y="342"/>
                </a:lnTo>
                <a:lnTo>
                  <a:pt x="801" y="368"/>
                </a:lnTo>
                <a:lnTo>
                  <a:pt x="801" y="393"/>
                </a:lnTo>
                <a:lnTo>
                  <a:pt x="788" y="418"/>
                </a:lnTo>
                <a:lnTo>
                  <a:pt x="788" y="456"/>
                </a:lnTo>
                <a:lnTo>
                  <a:pt x="788" y="494"/>
                </a:lnTo>
                <a:lnTo>
                  <a:pt x="788" y="520"/>
                </a:lnTo>
                <a:lnTo>
                  <a:pt x="788" y="571"/>
                </a:lnTo>
                <a:lnTo>
                  <a:pt x="763" y="887"/>
                </a:lnTo>
                <a:lnTo>
                  <a:pt x="750" y="1052"/>
                </a:lnTo>
                <a:lnTo>
                  <a:pt x="737" y="1217"/>
                </a:lnTo>
                <a:lnTo>
                  <a:pt x="725" y="1305"/>
                </a:lnTo>
                <a:lnTo>
                  <a:pt x="712" y="1381"/>
                </a:lnTo>
                <a:lnTo>
                  <a:pt x="699" y="1445"/>
                </a:lnTo>
                <a:lnTo>
                  <a:pt x="687" y="1508"/>
                </a:lnTo>
                <a:lnTo>
                  <a:pt x="661" y="1572"/>
                </a:lnTo>
                <a:lnTo>
                  <a:pt x="648" y="1610"/>
                </a:lnTo>
                <a:lnTo>
                  <a:pt x="623" y="1660"/>
                </a:lnTo>
                <a:lnTo>
                  <a:pt x="610" y="1686"/>
                </a:lnTo>
                <a:lnTo>
                  <a:pt x="585" y="1711"/>
                </a:lnTo>
                <a:lnTo>
                  <a:pt x="559" y="1736"/>
                </a:lnTo>
                <a:lnTo>
                  <a:pt x="547" y="1762"/>
                </a:lnTo>
                <a:lnTo>
                  <a:pt x="521" y="1774"/>
                </a:lnTo>
                <a:lnTo>
                  <a:pt x="508" y="1787"/>
                </a:lnTo>
                <a:lnTo>
                  <a:pt x="496" y="1800"/>
                </a:lnTo>
                <a:lnTo>
                  <a:pt x="470" y="1812"/>
                </a:lnTo>
                <a:lnTo>
                  <a:pt x="458" y="1812"/>
                </a:lnTo>
                <a:lnTo>
                  <a:pt x="445" y="1812"/>
                </a:lnTo>
                <a:lnTo>
                  <a:pt x="432" y="1812"/>
                </a:lnTo>
                <a:lnTo>
                  <a:pt x="432" y="1800"/>
                </a:lnTo>
                <a:lnTo>
                  <a:pt x="419" y="1787"/>
                </a:lnTo>
                <a:lnTo>
                  <a:pt x="419" y="1774"/>
                </a:lnTo>
                <a:lnTo>
                  <a:pt x="419" y="1749"/>
                </a:lnTo>
                <a:lnTo>
                  <a:pt x="419" y="1736"/>
                </a:lnTo>
                <a:lnTo>
                  <a:pt x="419" y="1711"/>
                </a:lnTo>
                <a:lnTo>
                  <a:pt x="407" y="1686"/>
                </a:lnTo>
                <a:lnTo>
                  <a:pt x="394" y="1660"/>
                </a:lnTo>
                <a:lnTo>
                  <a:pt x="381" y="1648"/>
                </a:lnTo>
                <a:lnTo>
                  <a:pt x="369" y="1622"/>
                </a:lnTo>
                <a:lnTo>
                  <a:pt x="343" y="1597"/>
                </a:lnTo>
                <a:lnTo>
                  <a:pt x="318" y="1572"/>
                </a:lnTo>
                <a:lnTo>
                  <a:pt x="279" y="1546"/>
                </a:lnTo>
                <a:lnTo>
                  <a:pt x="254" y="1521"/>
                </a:lnTo>
                <a:lnTo>
                  <a:pt x="229" y="1496"/>
                </a:lnTo>
                <a:lnTo>
                  <a:pt x="203" y="1483"/>
                </a:lnTo>
                <a:lnTo>
                  <a:pt x="178" y="1470"/>
                </a:lnTo>
                <a:lnTo>
                  <a:pt x="165" y="1457"/>
                </a:lnTo>
                <a:lnTo>
                  <a:pt x="165" y="1445"/>
                </a:lnTo>
                <a:lnTo>
                  <a:pt x="152" y="1432"/>
                </a:lnTo>
                <a:lnTo>
                  <a:pt x="165" y="1432"/>
                </a:lnTo>
                <a:lnTo>
                  <a:pt x="178" y="1419"/>
                </a:lnTo>
                <a:lnTo>
                  <a:pt x="190" y="1419"/>
                </a:lnTo>
                <a:lnTo>
                  <a:pt x="203" y="1432"/>
                </a:lnTo>
                <a:lnTo>
                  <a:pt x="229" y="1432"/>
                </a:lnTo>
                <a:lnTo>
                  <a:pt x="241" y="1432"/>
                </a:lnTo>
                <a:lnTo>
                  <a:pt x="279" y="1445"/>
                </a:lnTo>
                <a:lnTo>
                  <a:pt x="305" y="1457"/>
                </a:lnTo>
                <a:lnTo>
                  <a:pt x="330" y="1457"/>
                </a:lnTo>
                <a:lnTo>
                  <a:pt x="369" y="1470"/>
                </a:lnTo>
                <a:lnTo>
                  <a:pt x="394" y="1483"/>
                </a:lnTo>
                <a:lnTo>
                  <a:pt x="419" y="1483"/>
                </a:lnTo>
                <a:lnTo>
                  <a:pt x="432" y="1483"/>
                </a:lnTo>
                <a:lnTo>
                  <a:pt x="445" y="1496"/>
                </a:lnTo>
                <a:lnTo>
                  <a:pt x="458" y="1483"/>
                </a:lnTo>
                <a:lnTo>
                  <a:pt x="470" y="1483"/>
                </a:lnTo>
                <a:lnTo>
                  <a:pt x="483" y="1470"/>
                </a:lnTo>
                <a:lnTo>
                  <a:pt x="496" y="1457"/>
                </a:lnTo>
                <a:lnTo>
                  <a:pt x="508" y="1419"/>
                </a:lnTo>
                <a:lnTo>
                  <a:pt x="534" y="1381"/>
                </a:lnTo>
                <a:lnTo>
                  <a:pt x="534" y="1356"/>
                </a:lnTo>
                <a:lnTo>
                  <a:pt x="547" y="1331"/>
                </a:lnTo>
                <a:lnTo>
                  <a:pt x="547" y="1280"/>
                </a:lnTo>
                <a:lnTo>
                  <a:pt x="559" y="1255"/>
                </a:lnTo>
                <a:lnTo>
                  <a:pt x="559" y="1229"/>
                </a:lnTo>
                <a:lnTo>
                  <a:pt x="559" y="1204"/>
                </a:lnTo>
                <a:lnTo>
                  <a:pt x="572" y="1166"/>
                </a:lnTo>
                <a:lnTo>
                  <a:pt x="572" y="1128"/>
                </a:lnTo>
                <a:lnTo>
                  <a:pt x="572" y="1103"/>
                </a:lnTo>
                <a:lnTo>
                  <a:pt x="585" y="1052"/>
                </a:lnTo>
                <a:lnTo>
                  <a:pt x="585" y="1014"/>
                </a:lnTo>
                <a:lnTo>
                  <a:pt x="585" y="976"/>
                </a:lnTo>
                <a:lnTo>
                  <a:pt x="598" y="925"/>
                </a:lnTo>
                <a:lnTo>
                  <a:pt x="598" y="837"/>
                </a:lnTo>
                <a:lnTo>
                  <a:pt x="610" y="748"/>
                </a:lnTo>
                <a:lnTo>
                  <a:pt x="610" y="672"/>
                </a:lnTo>
                <a:lnTo>
                  <a:pt x="623" y="609"/>
                </a:lnTo>
                <a:lnTo>
                  <a:pt x="623" y="532"/>
                </a:lnTo>
                <a:lnTo>
                  <a:pt x="623" y="482"/>
                </a:lnTo>
                <a:lnTo>
                  <a:pt x="623" y="418"/>
                </a:lnTo>
                <a:lnTo>
                  <a:pt x="623" y="368"/>
                </a:lnTo>
                <a:lnTo>
                  <a:pt x="623" y="330"/>
                </a:lnTo>
                <a:lnTo>
                  <a:pt x="623" y="292"/>
                </a:lnTo>
                <a:lnTo>
                  <a:pt x="623" y="266"/>
                </a:lnTo>
                <a:lnTo>
                  <a:pt x="623" y="241"/>
                </a:lnTo>
                <a:lnTo>
                  <a:pt x="623" y="216"/>
                </a:lnTo>
                <a:lnTo>
                  <a:pt x="610" y="190"/>
                </a:lnTo>
                <a:lnTo>
                  <a:pt x="610" y="178"/>
                </a:lnTo>
                <a:lnTo>
                  <a:pt x="610" y="165"/>
                </a:lnTo>
                <a:lnTo>
                  <a:pt x="598" y="165"/>
                </a:lnTo>
                <a:lnTo>
                  <a:pt x="585" y="152"/>
                </a:lnTo>
                <a:lnTo>
                  <a:pt x="559" y="152"/>
                </a:lnTo>
                <a:lnTo>
                  <a:pt x="534" y="152"/>
                </a:lnTo>
                <a:lnTo>
                  <a:pt x="496" y="152"/>
                </a:lnTo>
                <a:lnTo>
                  <a:pt x="458" y="152"/>
                </a:lnTo>
                <a:lnTo>
                  <a:pt x="407" y="165"/>
                </a:lnTo>
                <a:lnTo>
                  <a:pt x="356" y="165"/>
                </a:lnTo>
                <a:lnTo>
                  <a:pt x="305" y="178"/>
                </a:lnTo>
                <a:lnTo>
                  <a:pt x="267" y="190"/>
                </a:lnTo>
                <a:lnTo>
                  <a:pt x="216" y="203"/>
                </a:lnTo>
                <a:lnTo>
                  <a:pt x="190" y="203"/>
                </a:lnTo>
                <a:lnTo>
                  <a:pt x="152" y="203"/>
                </a:lnTo>
                <a:lnTo>
                  <a:pt x="127" y="216"/>
                </a:lnTo>
                <a:lnTo>
                  <a:pt x="114" y="203"/>
                </a:lnTo>
                <a:lnTo>
                  <a:pt x="101" y="203"/>
                </a:lnTo>
                <a:lnTo>
                  <a:pt x="89" y="203"/>
                </a:lnTo>
                <a:lnTo>
                  <a:pt x="76" y="203"/>
                </a:lnTo>
                <a:lnTo>
                  <a:pt x="63" y="190"/>
                </a:lnTo>
                <a:lnTo>
                  <a:pt x="50" y="178"/>
                </a:lnTo>
                <a:lnTo>
                  <a:pt x="38" y="165"/>
                </a:lnTo>
                <a:lnTo>
                  <a:pt x="25" y="152"/>
                </a:lnTo>
                <a:lnTo>
                  <a:pt x="12" y="127"/>
                </a:lnTo>
                <a:lnTo>
                  <a:pt x="0" y="102"/>
                </a:lnTo>
                <a:lnTo>
                  <a:pt x="76" y="102"/>
                </a:lnTo>
                <a:lnTo>
                  <a:pt x="165" y="102"/>
                </a:lnTo>
                <a:lnTo>
                  <a:pt x="254" y="89"/>
                </a:lnTo>
                <a:lnTo>
                  <a:pt x="343" y="76"/>
                </a:lnTo>
                <a:lnTo>
                  <a:pt x="394" y="64"/>
                </a:lnTo>
                <a:lnTo>
                  <a:pt x="432" y="64"/>
                </a:lnTo>
                <a:lnTo>
                  <a:pt x="470" y="51"/>
                </a:lnTo>
                <a:lnTo>
                  <a:pt x="496" y="51"/>
                </a:lnTo>
                <a:lnTo>
                  <a:pt x="521" y="38"/>
                </a:lnTo>
                <a:lnTo>
                  <a:pt x="547" y="38"/>
                </a:lnTo>
                <a:lnTo>
                  <a:pt x="559" y="2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5" name="Freeform 45"/>
          <p:cNvSpPr/>
          <p:nvPr/>
        </p:nvSpPr>
        <p:spPr bwMode="auto">
          <a:xfrm>
            <a:off x="6972300" y="2482850"/>
            <a:ext cx="153988" cy="169863"/>
          </a:xfrm>
          <a:custGeom>
            <a:avLst/>
            <a:gdLst>
              <a:gd name="T0" fmla="*/ 0 w 242"/>
              <a:gd name="T1" fmla="*/ 2147483647 h 267"/>
              <a:gd name="T2" fmla="*/ 2147483647 w 242"/>
              <a:gd name="T3" fmla="*/ 2147483647 h 267"/>
              <a:gd name="T4" fmla="*/ 2147483647 w 242"/>
              <a:gd name="T5" fmla="*/ 2147483647 h 267"/>
              <a:gd name="T6" fmla="*/ 2147483647 w 242"/>
              <a:gd name="T7" fmla="*/ 0 h 267"/>
              <a:gd name="T8" fmla="*/ 2147483647 w 242"/>
              <a:gd name="T9" fmla="*/ 0 h 267"/>
              <a:gd name="T10" fmla="*/ 2147483647 w 242"/>
              <a:gd name="T11" fmla="*/ 0 h 267"/>
              <a:gd name="T12" fmla="*/ 2147483647 w 242"/>
              <a:gd name="T13" fmla="*/ 2147483647 h 267"/>
              <a:gd name="T14" fmla="*/ 2147483647 w 242"/>
              <a:gd name="T15" fmla="*/ 2147483647 h 267"/>
              <a:gd name="T16" fmla="*/ 2147483647 w 242"/>
              <a:gd name="T17" fmla="*/ 2147483647 h 267"/>
              <a:gd name="T18" fmla="*/ 2147483647 w 242"/>
              <a:gd name="T19" fmla="*/ 2147483647 h 267"/>
              <a:gd name="T20" fmla="*/ 2147483647 w 242"/>
              <a:gd name="T21" fmla="*/ 2147483647 h 267"/>
              <a:gd name="T22" fmla="*/ 2147483647 w 242"/>
              <a:gd name="T23" fmla="*/ 2147483647 h 267"/>
              <a:gd name="T24" fmla="*/ 2147483647 w 242"/>
              <a:gd name="T25" fmla="*/ 2147483647 h 267"/>
              <a:gd name="T26" fmla="*/ 2147483647 w 242"/>
              <a:gd name="T27" fmla="*/ 2147483647 h 267"/>
              <a:gd name="T28" fmla="*/ 2147483647 w 242"/>
              <a:gd name="T29" fmla="*/ 2147483647 h 267"/>
              <a:gd name="T30" fmla="*/ 2147483647 w 242"/>
              <a:gd name="T31" fmla="*/ 2147483647 h 267"/>
              <a:gd name="T32" fmla="*/ 2147483647 w 242"/>
              <a:gd name="T33" fmla="*/ 2147483647 h 267"/>
              <a:gd name="T34" fmla="*/ 2147483647 w 242"/>
              <a:gd name="T35" fmla="*/ 2147483647 h 267"/>
              <a:gd name="T36" fmla="*/ 2147483647 w 242"/>
              <a:gd name="T37" fmla="*/ 2147483647 h 267"/>
              <a:gd name="T38" fmla="*/ 2147483647 w 242"/>
              <a:gd name="T39" fmla="*/ 2147483647 h 267"/>
              <a:gd name="T40" fmla="*/ 2147483647 w 242"/>
              <a:gd name="T41" fmla="*/ 2147483647 h 267"/>
              <a:gd name="T42" fmla="*/ 2147483647 w 242"/>
              <a:gd name="T43" fmla="*/ 2147483647 h 267"/>
              <a:gd name="T44" fmla="*/ 2147483647 w 242"/>
              <a:gd name="T45" fmla="*/ 2147483647 h 267"/>
              <a:gd name="T46" fmla="*/ 2147483647 w 242"/>
              <a:gd name="T47" fmla="*/ 2147483647 h 267"/>
              <a:gd name="T48" fmla="*/ 2147483647 w 242"/>
              <a:gd name="T49" fmla="*/ 2147483647 h 267"/>
              <a:gd name="T50" fmla="*/ 2147483647 w 242"/>
              <a:gd name="T51" fmla="*/ 2147483647 h 267"/>
              <a:gd name="T52" fmla="*/ 2147483647 w 242"/>
              <a:gd name="T53" fmla="*/ 2147483647 h 267"/>
              <a:gd name="T54" fmla="*/ 2147483647 w 242"/>
              <a:gd name="T55" fmla="*/ 2147483647 h 267"/>
              <a:gd name="T56" fmla="*/ 2147483647 w 242"/>
              <a:gd name="T57" fmla="*/ 2147483647 h 267"/>
              <a:gd name="T58" fmla="*/ 2147483647 w 242"/>
              <a:gd name="T59" fmla="*/ 2147483647 h 267"/>
              <a:gd name="T60" fmla="*/ 2147483647 w 242"/>
              <a:gd name="T61" fmla="*/ 2147483647 h 267"/>
              <a:gd name="T62" fmla="*/ 2147483647 w 242"/>
              <a:gd name="T63" fmla="*/ 2147483647 h 267"/>
              <a:gd name="T64" fmla="*/ 2147483647 w 242"/>
              <a:gd name="T65" fmla="*/ 2147483647 h 267"/>
              <a:gd name="T66" fmla="*/ 2147483647 w 242"/>
              <a:gd name="T67" fmla="*/ 2147483647 h 267"/>
              <a:gd name="T68" fmla="*/ 0 w 242"/>
              <a:gd name="T69" fmla="*/ 2147483647 h 267"/>
              <a:gd name="T70" fmla="*/ 0 w 242"/>
              <a:gd name="T71" fmla="*/ 2147483647 h 267"/>
              <a:gd name="T72" fmla="*/ 0 w 242"/>
              <a:gd name="T73" fmla="*/ 2147483647 h 267"/>
              <a:gd name="T74" fmla="*/ 0 w 242"/>
              <a:gd name="T75" fmla="*/ 2147483647 h 26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42"/>
              <a:gd name="T115" fmla="*/ 0 h 267"/>
              <a:gd name="T116" fmla="*/ 242 w 242"/>
              <a:gd name="T117" fmla="*/ 267 h 26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42" h="267">
                <a:moveTo>
                  <a:pt x="0" y="26"/>
                </a:moveTo>
                <a:lnTo>
                  <a:pt x="13" y="13"/>
                </a:lnTo>
                <a:lnTo>
                  <a:pt x="25" y="13"/>
                </a:lnTo>
                <a:lnTo>
                  <a:pt x="38" y="0"/>
                </a:lnTo>
                <a:lnTo>
                  <a:pt x="51" y="0"/>
                </a:lnTo>
                <a:lnTo>
                  <a:pt x="76" y="0"/>
                </a:lnTo>
                <a:lnTo>
                  <a:pt x="114" y="13"/>
                </a:lnTo>
                <a:lnTo>
                  <a:pt x="140" y="13"/>
                </a:lnTo>
                <a:lnTo>
                  <a:pt x="178" y="26"/>
                </a:lnTo>
                <a:lnTo>
                  <a:pt x="204" y="51"/>
                </a:lnTo>
                <a:lnTo>
                  <a:pt x="229" y="77"/>
                </a:lnTo>
                <a:lnTo>
                  <a:pt x="242" y="115"/>
                </a:lnTo>
                <a:lnTo>
                  <a:pt x="242" y="165"/>
                </a:lnTo>
                <a:lnTo>
                  <a:pt x="242" y="191"/>
                </a:lnTo>
                <a:lnTo>
                  <a:pt x="242" y="216"/>
                </a:lnTo>
                <a:lnTo>
                  <a:pt x="242" y="229"/>
                </a:lnTo>
                <a:lnTo>
                  <a:pt x="242" y="241"/>
                </a:lnTo>
                <a:lnTo>
                  <a:pt x="242" y="254"/>
                </a:lnTo>
                <a:lnTo>
                  <a:pt x="229" y="267"/>
                </a:lnTo>
                <a:lnTo>
                  <a:pt x="216" y="267"/>
                </a:lnTo>
                <a:lnTo>
                  <a:pt x="204" y="267"/>
                </a:lnTo>
                <a:lnTo>
                  <a:pt x="191" y="267"/>
                </a:lnTo>
                <a:lnTo>
                  <a:pt x="178" y="254"/>
                </a:lnTo>
                <a:lnTo>
                  <a:pt x="165" y="241"/>
                </a:lnTo>
                <a:lnTo>
                  <a:pt x="153" y="229"/>
                </a:lnTo>
                <a:lnTo>
                  <a:pt x="140" y="216"/>
                </a:lnTo>
                <a:lnTo>
                  <a:pt x="127" y="191"/>
                </a:lnTo>
                <a:lnTo>
                  <a:pt x="89" y="165"/>
                </a:lnTo>
                <a:lnTo>
                  <a:pt x="51" y="127"/>
                </a:lnTo>
                <a:lnTo>
                  <a:pt x="38" y="102"/>
                </a:lnTo>
                <a:lnTo>
                  <a:pt x="25" y="77"/>
                </a:lnTo>
                <a:lnTo>
                  <a:pt x="13" y="64"/>
                </a:lnTo>
                <a:lnTo>
                  <a:pt x="0" y="51"/>
                </a:lnTo>
                <a:lnTo>
                  <a:pt x="0" y="38"/>
                </a:lnTo>
                <a:lnTo>
                  <a:pt x="0" y="2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6" name="Freeform 46"/>
          <p:cNvSpPr/>
          <p:nvPr/>
        </p:nvSpPr>
        <p:spPr bwMode="auto">
          <a:xfrm>
            <a:off x="6867525" y="2644775"/>
            <a:ext cx="452438" cy="328613"/>
          </a:xfrm>
          <a:custGeom>
            <a:avLst/>
            <a:gdLst>
              <a:gd name="T0" fmla="*/ 2147483647 w 712"/>
              <a:gd name="T1" fmla="*/ 2147483647 h 519"/>
              <a:gd name="T2" fmla="*/ 2147483647 w 712"/>
              <a:gd name="T3" fmla="*/ 2147483647 h 519"/>
              <a:gd name="T4" fmla="*/ 2147483647 w 712"/>
              <a:gd name="T5" fmla="*/ 2147483647 h 519"/>
              <a:gd name="T6" fmla="*/ 2147483647 w 712"/>
              <a:gd name="T7" fmla="*/ 2147483647 h 519"/>
              <a:gd name="T8" fmla="*/ 2147483647 w 712"/>
              <a:gd name="T9" fmla="*/ 2147483647 h 519"/>
              <a:gd name="T10" fmla="*/ 2147483647 w 712"/>
              <a:gd name="T11" fmla="*/ 2147483647 h 519"/>
              <a:gd name="T12" fmla="*/ 2147483647 w 712"/>
              <a:gd name="T13" fmla="*/ 2147483647 h 519"/>
              <a:gd name="T14" fmla="*/ 2147483647 w 712"/>
              <a:gd name="T15" fmla="*/ 2147483647 h 519"/>
              <a:gd name="T16" fmla="*/ 2147483647 w 712"/>
              <a:gd name="T17" fmla="*/ 2147483647 h 519"/>
              <a:gd name="T18" fmla="*/ 2147483647 w 712"/>
              <a:gd name="T19" fmla="*/ 2147483647 h 519"/>
              <a:gd name="T20" fmla="*/ 2147483647 w 712"/>
              <a:gd name="T21" fmla="*/ 2147483647 h 519"/>
              <a:gd name="T22" fmla="*/ 2147483647 w 712"/>
              <a:gd name="T23" fmla="*/ 2147483647 h 519"/>
              <a:gd name="T24" fmla="*/ 2147483647 w 712"/>
              <a:gd name="T25" fmla="*/ 2147483647 h 519"/>
              <a:gd name="T26" fmla="*/ 2147483647 w 712"/>
              <a:gd name="T27" fmla="*/ 2147483647 h 519"/>
              <a:gd name="T28" fmla="*/ 2147483647 w 712"/>
              <a:gd name="T29" fmla="*/ 2147483647 h 519"/>
              <a:gd name="T30" fmla="*/ 2147483647 w 712"/>
              <a:gd name="T31" fmla="*/ 2147483647 h 519"/>
              <a:gd name="T32" fmla="*/ 2147483647 w 712"/>
              <a:gd name="T33" fmla="*/ 2147483647 h 519"/>
              <a:gd name="T34" fmla="*/ 2147483647 w 712"/>
              <a:gd name="T35" fmla="*/ 2147483647 h 519"/>
              <a:gd name="T36" fmla="*/ 2147483647 w 712"/>
              <a:gd name="T37" fmla="*/ 2147483647 h 519"/>
              <a:gd name="T38" fmla="*/ 2147483647 w 712"/>
              <a:gd name="T39" fmla="*/ 2147483647 h 519"/>
              <a:gd name="T40" fmla="*/ 2147483647 w 712"/>
              <a:gd name="T41" fmla="*/ 2147483647 h 519"/>
              <a:gd name="T42" fmla="*/ 2147483647 w 712"/>
              <a:gd name="T43" fmla="*/ 2147483647 h 519"/>
              <a:gd name="T44" fmla="*/ 2147483647 w 712"/>
              <a:gd name="T45" fmla="*/ 2147483647 h 519"/>
              <a:gd name="T46" fmla="*/ 2147483647 w 712"/>
              <a:gd name="T47" fmla="*/ 2147483647 h 519"/>
              <a:gd name="T48" fmla="*/ 2147483647 w 712"/>
              <a:gd name="T49" fmla="*/ 2147483647 h 519"/>
              <a:gd name="T50" fmla="*/ 0 w 712"/>
              <a:gd name="T51" fmla="*/ 2147483647 h 519"/>
              <a:gd name="T52" fmla="*/ 2147483647 w 712"/>
              <a:gd name="T53" fmla="*/ 2147483647 h 519"/>
              <a:gd name="T54" fmla="*/ 2147483647 w 712"/>
              <a:gd name="T55" fmla="*/ 2147483647 h 519"/>
              <a:gd name="T56" fmla="*/ 2147483647 w 712"/>
              <a:gd name="T57" fmla="*/ 2147483647 h 519"/>
              <a:gd name="T58" fmla="*/ 2147483647 w 712"/>
              <a:gd name="T59" fmla="*/ 2147483647 h 519"/>
              <a:gd name="T60" fmla="*/ 2147483647 w 712"/>
              <a:gd name="T61" fmla="*/ 2147483647 h 519"/>
              <a:gd name="T62" fmla="*/ 2147483647 w 712"/>
              <a:gd name="T63" fmla="*/ 2147483647 h 519"/>
              <a:gd name="T64" fmla="*/ 2147483647 w 712"/>
              <a:gd name="T65" fmla="*/ 2147483647 h 519"/>
              <a:gd name="T66" fmla="*/ 2147483647 w 712"/>
              <a:gd name="T67" fmla="*/ 2147483647 h 519"/>
              <a:gd name="T68" fmla="*/ 2147483647 w 712"/>
              <a:gd name="T69" fmla="*/ 2147483647 h 519"/>
              <a:gd name="T70" fmla="*/ 2147483647 w 712"/>
              <a:gd name="T71" fmla="*/ 2147483647 h 519"/>
              <a:gd name="T72" fmla="*/ 2147483647 w 712"/>
              <a:gd name="T73" fmla="*/ 2147483647 h 519"/>
              <a:gd name="T74" fmla="*/ 2147483647 w 712"/>
              <a:gd name="T75" fmla="*/ 2147483647 h 519"/>
              <a:gd name="T76" fmla="*/ 2147483647 w 712"/>
              <a:gd name="T77" fmla="*/ 2147483647 h 519"/>
              <a:gd name="T78" fmla="*/ 2147483647 w 712"/>
              <a:gd name="T79" fmla="*/ 2147483647 h 519"/>
              <a:gd name="T80" fmla="*/ 2147483647 w 712"/>
              <a:gd name="T81" fmla="*/ 2147483647 h 519"/>
              <a:gd name="T82" fmla="*/ 2147483647 w 712"/>
              <a:gd name="T83" fmla="*/ 2147483647 h 519"/>
              <a:gd name="T84" fmla="*/ 2147483647 w 712"/>
              <a:gd name="T85" fmla="*/ 2147483647 h 519"/>
              <a:gd name="T86" fmla="*/ 2147483647 w 712"/>
              <a:gd name="T87" fmla="*/ 2147483647 h 519"/>
              <a:gd name="T88" fmla="*/ 2147483647 w 712"/>
              <a:gd name="T89" fmla="*/ 2147483647 h 519"/>
              <a:gd name="T90" fmla="*/ 2147483647 w 712"/>
              <a:gd name="T91" fmla="*/ 2147483647 h 519"/>
              <a:gd name="T92" fmla="*/ 2147483647 w 712"/>
              <a:gd name="T93" fmla="*/ 2147483647 h 519"/>
              <a:gd name="T94" fmla="*/ 2147483647 w 712"/>
              <a:gd name="T95" fmla="*/ 2147483647 h 519"/>
              <a:gd name="T96" fmla="*/ 2147483647 w 712"/>
              <a:gd name="T97" fmla="*/ 0 h 519"/>
              <a:gd name="T98" fmla="*/ 2147483647 w 712"/>
              <a:gd name="T99" fmla="*/ 0 h 519"/>
              <a:gd name="T100" fmla="*/ 2147483647 w 712"/>
              <a:gd name="T101" fmla="*/ 0 h 519"/>
              <a:gd name="T102" fmla="*/ 2147483647 w 712"/>
              <a:gd name="T103" fmla="*/ 2147483647 h 519"/>
              <a:gd name="T104" fmla="*/ 2147483647 w 712"/>
              <a:gd name="T105" fmla="*/ 2147483647 h 519"/>
              <a:gd name="T106" fmla="*/ 2147483647 w 712"/>
              <a:gd name="T107" fmla="*/ 2147483647 h 519"/>
              <a:gd name="T108" fmla="*/ 2147483647 w 712"/>
              <a:gd name="T109" fmla="*/ 2147483647 h 519"/>
              <a:gd name="T110" fmla="*/ 2147483647 w 712"/>
              <a:gd name="T111" fmla="*/ 2147483647 h 5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12"/>
              <a:gd name="T169" fmla="*/ 0 h 519"/>
              <a:gd name="T170" fmla="*/ 712 w 712"/>
              <a:gd name="T171" fmla="*/ 519 h 5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12" h="519">
                <a:moveTo>
                  <a:pt x="674" y="63"/>
                </a:moveTo>
                <a:lnTo>
                  <a:pt x="661" y="76"/>
                </a:lnTo>
                <a:lnTo>
                  <a:pt x="648" y="101"/>
                </a:lnTo>
                <a:lnTo>
                  <a:pt x="623" y="127"/>
                </a:lnTo>
                <a:lnTo>
                  <a:pt x="585" y="152"/>
                </a:lnTo>
                <a:lnTo>
                  <a:pt x="547" y="177"/>
                </a:lnTo>
                <a:lnTo>
                  <a:pt x="508" y="215"/>
                </a:lnTo>
                <a:lnTo>
                  <a:pt x="458" y="266"/>
                </a:lnTo>
                <a:lnTo>
                  <a:pt x="394" y="317"/>
                </a:lnTo>
                <a:lnTo>
                  <a:pt x="343" y="367"/>
                </a:lnTo>
                <a:lnTo>
                  <a:pt x="292" y="405"/>
                </a:lnTo>
                <a:lnTo>
                  <a:pt x="254" y="443"/>
                </a:lnTo>
                <a:lnTo>
                  <a:pt x="216" y="469"/>
                </a:lnTo>
                <a:lnTo>
                  <a:pt x="178" y="494"/>
                </a:lnTo>
                <a:lnTo>
                  <a:pt x="152" y="507"/>
                </a:lnTo>
                <a:lnTo>
                  <a:pt x="140" y="519"/>
                </a:lnTo>
                <a:lnTo>
                  <a:pt x="127" y="507"/>
                </a:lnTo>
                <a:lnTo>
                  <a:pt x="101" y="507"/>
                </a:lnTo>
                <a:lnTo>
                  <a:pt x="76" y="481"/>
                </a:lnTo>
                <a:lnTo>
                  <a:pt x="63" y="469"/>
                </a:lnTo>
                <a:lnTo>
                  <a:pt x="63" y="456"/>
                </a:lnTo>
                <a:lnTo>
                  <a:pt x="50" y="443"/>
                </a:lnTo>
                <a:lnTo>
                  <a:pt x="38" y="418"/>
                </a:lnTo>
                <a:lnTo>
                  <a:pt x="25" y="380"/>
                </a:lnTo>
                <a:lnTo>
                  <a:pt x="12" y="355"/>
                </a:lnTo>
                <a:lnTo>
                  <a:pt x="0" y="329"/>
                </a:lnTo>
                <a:lnTo>
                  <a:pt x="12" y="317"/>
                </a:lnTo>
                <a:lnTo>
                  <a:pt x="25" y="304"/>
                </a:lnTo>
                <a:lnTo>
                  <a:pt x="38" y="304"/>
                </a:lnTo>
                <a:lnTo>
                  <a:pt x="63" y="317"/>
                </a:lnTo>
                <a:lnTo>
                  <a:pt x="76" y="317"/>
                </a:lnTo>
                <a:lnTo>
                  <a:pt x="101" y="329"/>
                </a:lnTo>
                <a:lnTo>
                  <a:pt x="114" y="329"/>
                </a:lnTo>
                <a:lnTo>
                  <a:pt x="127" y="317"/>
                </a:lnTo>
                <a:lnTo>
                  <a:pt x="140" y="317"/>
                </a:lnTo>
                <a:lnTo>
                  <a:pt x="152" y="317"/>
                </a:lnTo>
                <a:lnTo>
                  <a:pt x="178" y="304"/>
                </a:lnTo>
                <a:lnTo>
                  <a:pt x="216" y="279"/>
                </a:lnTo>
                <a:lnTo>
                  <a:pt x="254" y="253"/>
                </a:lnTo>
                <a:lnTo>
                  <a:pt x="305" y="228"/>
                </a:lnTo>
                <a:lnTo>
                  <a:pt x="369" y="190"/>
                </a:lnTo>
                <a:lnTo>
                  <a:pt x="432" y="139"/>
                </a:lnTo>
                <a:lnTo>
                  <a:pt x="496" y="101"/>
                </a:lnTo>
                <a:lnTo>
                  <a:pt x="547" y="76"/>
                </a:lnTo>
                <a:lnTo>
                  <a:pt x="598" y="38"/>
                </a:lnTo>
                <a:lnTo>
                  <a:pt x="636" y="25"/>
                </a:lnTo>
                <a:lnTo>
                  <a:pt x="661" y="13"/>
                </a:lnTo>
                <a:lnTo>
                  <a:pt x="687" y="0"/>
                </a:lnTo>
                <a:lnTo>
                  <a:pt x="699" y="0"/>
                </a:lnTo>
                <a:lnTo>
                  <a:pt x="712" y="0"/>
                </a:lnTo>
                <a:lnTo>
                  <a:pt x="712" y="13"/>
                </a:lnTo>
                <a:lnTo>
                  <a:pt x="712" y="25"/>
                </a:lnTo>
                <a:lnTo>
                  <a:pt x="699" y="38"/>
                </a:lnTo>
                <a:lnTo>
                  <a:pt x="674" y="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7" name="Freeform 47"/>
          <p:cNvSpPr/>
          <p:nvPr/>
        </p:nvSpPr>
        <p:spPr bwMode="auto">
          <a:xfrm>
            <a:off x="6229350" y="2635250"/>
            <a:ext cx="128588" cy="531813"/>
          </a:xfrm>
          <a:custGeom>
            <a:avLst/>
            <a:gdLst>
              <a:gd name="T0" fmla="*/ 2147483647 w 204"/>
              <a:gd name="T1" fmla="*/ 2147483647 h 837"/>
              <a:gd name="T2" fmla="*/ 2147483647 w 204"/>
              <a:gd name="T3" fmla="*/ 2147483647 h 837"/>
              <a:gd name="T4" fmla="*/ 2147483647 w 204"/>
              <a:gd name="T5" fmla="*/ 2147483647 h 837"/>
              <a:gd name="T6" fmla="*/ 0 w 204"/>
              <a:gd name="T7" fmla="*/ 2147483647 h 837"/>
              <a:gd name="T8" fmla="*/ 0 w 204"/>
              <a:gd name="T9" fmla="*/ 2147483647 h 837"/>
              <a:gd name="T10" fmla="*/ 0 w 204"/>
              <a:gd name="T11" fmla="*/ 2147483647 h 837"/>
              <a:gd name="T12" fmla="*/ 0 w 204"/>
              <a:gd name="T13" fmla="*/ 2147483647 h 837"/>
              <a:gd name="T14" fmla="*/ 2147483647 w 204"/>
              <a:gd name="T15" fmla="*/ 2147483647 h 837"/>
              <a:gd name="T16" fmla="*/ 2147483647 w 204"/>
              <a:gd name="T17" fmla="*/ 2147483647 h 837"/>
              <a:gd name="T18" fmla="*/ 2147483647 w 204"/>
              <a:gd name="T19" fmla="*/ 0 h 837"/>
              <a:gd name="T20" fmla="*/ 2147483647 w 204"/>
              <a:gd name="T21" fmla="*/ 0 h 837"/>
              <a:gd name="T22" fmla="*/ 2147483647 w 204"/>
              <a:gd name="T23" fmla="*/ 0 h 837"/>
              <a:gd name="T24" fmla="*/ 2147483647 w 204"/>
              <a:gd name="T25" fmla="*/ 0 h 837"/>
              <a:gd name="T26" fmla="*/ 2147483647 w 204"/>
              <a:gd name="T27" fmla="*/ 0 h 837"/>
              <a:gd name="T28" fmla="*/ 2147483647 w 204"/>
              <a:gd name="T29" fmla="*/ 2147483647 h 837"/>
              <a:gd name="T30" fmla="*/ 2147483647 w 204"/>
              <a:gd name="T31" fmla="*/ 2147483647 h 837"/>
              <a:gd name="T32" fmla="*/ 2147483647 w 204"/>
              <a:gd name="T33" fmla="*/ 2147483647 h 837"/>
              <a:gd name="T34" fmla="*/ 2147483647 w 204"/>
              <a:gd name="T35" fmla="*/ 2147483647 h 837"/>
              <a:gd name="T36" fmla="*/ 2147483647 w 204"/>
              <a:gd name="T37" fmla="*/ 2147483647 h 837"/>
              <a:gd name="T38" fmla="*/ 2147483647 w 204"/>
              <a:gd name="T39" fmla="*/ 2147483647 h 837"/>
              <a:gd name="T40" fmla="*/ 2147483647 w 204"/>
              <a:gd name="T41" fmla="*/ 2147483647 h 837"/>
              <a:gd name="T42" fmla="*/ 2147483647 w 204"/>
              <a:gd name="T43" fmla="*/ 2147483647 h 837"/>
              <a:gd name="T44" fmla="*/ 2147483647 w 204"/>
              <a:gd name="T45" fmla="*/ 2147483647 h 837"/>
              <a:gd name="T46" fmla="*/ 2147483647 w 204"/>
              <a:gd name="T47" fmla="*/ 2147483647 h 837"/>
              <a:gd name="T48" fmla="*/ 2147483647 w 204"/>
              <a:gd name="T49" fmla="*/ 2147483647 h 837"/>
              <a:gd name="T50" fmla="*/ 2147483647 w 204"/>
              <a:gd name="T51" fmla="*/ 2147483647 h 837"/>
              <a:gd name="T52" fmla="*/ 2147483647 w 204"/>
              <a:gd name="T53" fmla="*/ 2147483647 h 837"/>
              <a:gd name="T54" fmla="*/ 2147483647 w 204"/>
              <a:gd name="T55" fmla="*/ 2147483647 h 837"/>
              <a:gd name="T56" fmla="*/ 2147483647 w 204"/>
              <a:gd name="T57" fmla="*/ 2147483647 h 837"/>
              <a:gd name="T58" fmla="*/ 2147483647 w 204"/>
              <a:gd name="T59" fmla="*/ 2147483647 h 837"/>
              <a:gd name="T60" fmla="*/ 2147483647 w 204"/>
              <a:gd name="T61" fmla="*/ 2147483647 h 837"/>
              <a:gd name="T62" fmla="*/ 2147483647 w 204"/>
              <a:gd name="T63" fmla="*/ 2147483647 h 837"/>
              <a:gd name="T64" fmla="*/ 2147483647 w 204"/>
              <a:gd name="T65" fmla="*/ 2147483647 h 837"/>
              <a:gd name="T66" fmla="*/ 2147483647 w 204"/>
              <a:gd name="T67" fmla="*/ 2147483647 h 837"/>
              <a:gd name="T68" fmla="*/ 2147483647 w 204"/>
              <a:gd name="T69" fmla="*/ 2147483647 h 837"/>
              <a:gd name="T70" fmla="*/ 2147483647 w 204"/>
              <a:gd name="T71" fmla="*/ 2147483647 h 837"/>
              <a:gd name="T72" fmla="*/ 2147483647 w 204"/>
              <a:gd name="T73" fmla="*/ 2147483647 h 837"/>
              <a:gd name="T74" fmla="*/ 2147483647 w 204"/>
              <a:gd name="T75" fmla="*/ 2147483647 h 837"/>
              <a:gd name="T76" fmla="*/ 2147483647 w 204"/>
              <a:gd name="T77" fmla="*/ 2147483647 h 837"/>
              <a:gd name="T78" fmla="*/ 2147483647 w 204"/>
              <a:gd name="T79" fmla="*/ 2147483647 h 837"/>
              <a:gd name="T80" fmla="*/ 2147483647 w 204"/>
              <a:gd name="T81" fmla="*/ 2147483647 h 837"/>
              <a:gd name="T82" fmla="*/ 2147483647 w 204"/>
              <a:gd name="T83" fmla="*/ 2147483647 h 837"/>
              <a:gd name="T84" fmla="*/ 2147483647 w 204"/>
              <a:gd name="T85" fmla="*/ 2147483647 h 837"/>
              <a:gd name="T86" fmla="*/ 2147483647 w 204"/>
              <a:gd name="T87" fmla="*/ 2147483647 h 837"/>
              <a:gd name="T88" fmla="*/ 2147483647 w 204"/>
              <a:gd name="T89" fmla="*/ 2147483647 h 837"/>
              <a:gd name="T90" fmla="*/ 2147483647 w 204"/>
              <a:gd name="T91" fmla="*/ 2147483647 h 837"/>
              <a:gd name="T92" fmla="*/ 2147483647 w 204"/>
              <a:gd name="T93" fmla="*/ 2147483647 h 837"/>
              <a:gd name="T94" fmla="*/ 2147483647 w 204"/>
              <a:gd name="T95" fmla="*/ 2147483647 h 837"/>
              <a:gd name="T96" fmla="*/ 2147483647 w 204"/>
              <a:gd name="T97" fmla="*/ 2147483647 h 837"/>
              <a:gd name="T98" fmla="*/ 2147483647 w 204"/>
              <a:gd name="T99" fmla="*/ 2147483647 h 837"/>
              <a:gd name="T100" fmla="*/ 2147483647 w 204"/>
              <a:gd name="T101" fmla="*/ 2147483647 h 837"/>
              <a:gd name="T102" fmla="*/ 2147483647 w 204"/>
              <a:gd name="T103" fmla="*/ 2147483647 h 837"/>
              <a:gd name="T104" fmla="*/ 2147483647 w 204"/>
              <a:gd name="T105" fmla="*/ 2147483647 h 837"/>
              <a:gd name="T106" fmla="*/ 2147483647 w 204"/>
              <a:gd name="T107" fmla="*/ 2147483647 h 837"/>
              <a:gd name="T108" fmla="*/ 2147483647 w 204"/>
              <a:gd name="T109" fmla="*/ 2147483647 h 837"/>
              <a:gd name="T110" fmla="*/ 2147483647 w 204"/>
              <a:gd name="T111" fmla="*/ 2147483647 h 837"/>
              <a:gd name="T112" fmla="*/ 2147483647 w 204"/>
              <a:gd name="T113" fmla="*/ 2147483647 h 837"/>
              <a:gd name="T114" fmla="*/ 2147483647 w 204"/>
              <a:gd name="T115" fmla="*/ 2147483647 h 837"/>
              <a:gd name="T116" fmla="*/ 2147483647 w 204"/>
              <a:gd name="T117" fmla="*/ 2147483647 h 837"/>
              <a:gd name="T118" fmla="*/ 2147483647 w 204"/>
              <a:gd name="T119" fmla="*/ 2147483647 h 83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4"/>
              <a:gd name="T181" fmla="*/ 0 h 837"/>
              <a:gd name="T182" fmla="*/ 204 w 204"/>
              <a:gd name="T183" fmla="*/ 837 h 83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4" h="837">
                <a:moveTo>
                  <a:pt x="26" y="152"/>
                </a:moveTo>
                <a:lnTo>
                  <a:pt x="13" y="127"/>
                </a:lnTo>
                <a:lnTo>
                  <a:pt x="13" y="102"/>
                </a:lnTo>
                <a:lnTo>
                  <a:pt x="0" y="76"/>
                </a:lnTo>
                <a:lnTo>
                  <a:pt x="0" y="51"/>
                </a:lnTo>
                <a:lnTo>
                  <a:pt x="0" y="38"/>
                </a:lnTo>
                <a:lnTo>
                  <a:pt x="0" y="26"/>
                </a:lnTo>
                <a:lnTo>
                  <a:pt x="13" y="13"/>
                </a:lnTo>
                <a:lnTo>
                  <a:pt x="13" y="0"/>
                </a:lnTo>
                <a:lnTo>
                  <a:pt x="26" y="0"/>
                </a:lnTo>
                <a:lnTo>
                  <a:pt x="39" y="0"/>
                </a:lnTo>
                <a:lnTo>
                  <a:pt x="64" y="0"/>
                </a:lnTo>
                <a:lnTo>
                  <a:pt x="77" y="0"/>
                </a:lnTo>
                <a:lnTo>
                  <a:pt x="102" y="13"/>
                </a:lnTo>
                <a:lnTo>
                  <a:pt x="140" y="26"/>
                </a:lnTo>
                <a:lnTo>
                  <a:pt x="166" y="26"/>
                </a:lnTo>
                <a:lnTo>
                  <a:pt x="166" y="51"/>
                </a:lnTo>
                <a:lnTo>
                  <a:pt x="166" y="89"/>
                </a:lnTo>
                <a:lnTo>
                  <a:pt x="166" y="127"/>
                </a:lnTo>
                <a:lnTo>
                  <a:pt x="179" y="178"/>
                </a:lnTo>
                <a:lnTo>
                  <a:pt x="179" y="228"/>
                </a:lnTo>
                <a:lnTo>
                  <a:pt x="179" y="292"/>
                </a:lnTo>
                <a:lnTo>
                  <a:pt x="191" y="355"/>
                </a:lnTo>
                <a:lnTo>
                  <a:pt x="191" y="431"/>
                </a:lnTo>
                <a:lnTo>
                  <a:pt x="191" y="469"/>
                </a:lnTo>
                <a:lnTo>
                  <a:pt x="191" y="507"/>
                </a:lnTo>
                <a:lnTo>
                  <a:pt x="191" y="545"/>
                </a:lnTo>
                <a:lnTo>
                  <a:pt x="191" y="583"/>
                </a:lnTo>
                <a:lnTo>
                  <a:pt x="191" y="634"/>
                </a:lnTo>
                <a:lnTo>
                  <a:pt x="204" y="684"/>
                </a:lnTo>
                <a:lnTo>
                  <a:pt x="191" y="722"/>
                </a:lnTo>
                <a:lnTo>
                  <a:pt x="191" y="761"/>
                </a:lnTo>
                <a:lnTo>
                  <a:pt x="191" y="773"/>
                </a:lnTo>
                <a:lnTo>
                  <a:pt x="191" y="799"/>
                </a:lnTo>
                <a:lnTo>
                  <a:pt x="179" y="811"/>
                </a:lnTo>
                <a:lnTo>
                  <a:pt x="179" y="837"/>
                </a:lnTo>
                <a:lnTo>
                  <a:pt x="166" y="837"/>
                </a:lnTo>
                <a:lnTo>
                  <a:pt x="153" y="837"/>
                </a:lnTo>
                <a:lnTo>
                  <a:pt x="140" y="837"/>
                </a:lnTo>
                <a:lnTo>
                  <a:pt x="128" y="837"/>
                </a:lnTo>
                <a:lnTo>
                  <a:pt x="115" y="811"/>
                </a:lnTo>
                <a:lnTo>
                  <a:pt x="102" y="799"/>
                </a:lnTo>
                <a:lnTo>
                  <a:pt x="90" y="786"/>
                </a:lnTo>
                <a:lnTo>
                  <a:pt x="90" y="761"/>
                </a:lnTo>
                <a:lnTo>
                  <a:pt x="77" y="735"/>
                </a:lnTo>
                <a:lnTo>
                  <a:pt x="77" y="697"/>
                </a:lnTo>
                <a:lnTo>
                  <a:pt x="77" y="659"/>
                </a:lnTo>
                <a:lnTo>
                  <a:pt x="64" y="621"/>
                </a:lnTo>
                <a:lnTo>
                  <a:pt x="64" y="570"/>
                </a:lnTo>
                <a:lnTo>
                  <a:pt x="64" y="520"/>
                </a:lnTo>
                <a:lnTo>
                  <a:pt x="64" y="456"/>
                </a:lnTo>
                <a:lnTo>
                  <a:pt x="64" y="406"/>
                </a:lnTo>
                <a:lnTo>
                  <a:pt x="64" y="355"/>
                </a:lnTo>
                <a:lnTo>
                  <a:pt x="51" y="304"/>
                </a:lnTo>
                <a:lnTo>
                  <a:pt x="51" y="266"/>
                </a:lnTo>
                <a:lnTo>
                  <a:pt x="39" y="228"/>
                </a:lnTo>
                <a:lnTo>
                  <a:pt x="39" y="190"/>
                </a:lnTo>
                <a:lnTo>
                  <a:pt x="26" y="15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8" name="Freeform 48"/>
          <p:cNvSpPr/>
          <p:nvPr/>
        </p:nvSpPr>
        <p:spPr bwMode="auto">
          <a:xfrm>
            <a:off x="6302375" y="2571750"/>
            <a:ext cx="484188" cy="619125"/>
          </a:xfrm>
          <a:custGeom>
            <a:avLst/>
            <a:gdLst>
              <a:gd name="T0" fmla="*/ 2147483647 w 763"/>
              <a:gd name="T1" fmla="*/ 2147483647 h 976"/>
              <a:gd name="T2" fmla="*/ 2147483647 w 763"/>
              <a:gd name="T3" fmla="*/ 2147483647 h 976"/>
              <a:gd name="T4" fmla="*/ 2147483647 w 763"/>
              <a:gd name="T5" fmla="*/ 2147483647 h 976"/>
              <a:gd name="T6" fmla="*/ 2147483647 w 763"/>
              <a:gd name="T7" fmla="*/ 2147483647 h 976"/>
              <a:gd name="T8" fmla="*/ 2147483647 w 763"/>
              <a:gd name="T9" fmla="*/ 2147483647 h 976"/>
              <a:gd name="T10" fmla="*/ 2147483647 w 763"/>
              <a:gd name="T11" fmla="*/ 2147483647 h 976"/>
              <a:gd name="T12" fmla="*/ 2147483647 w 763"/>
              <a:gd name="T13" fmla="*/ 2147483647 h 976"/>
              <a:gd name="T14" fmla="*/ 2147483647 w 763"/>
              <a:gd name="T15" fmla="*/ 2147483647 h 976"/>
              <a:gd name="T16" fmla="*/ 2147483647 w 763"/>
              <a:gd name="T17" fmla="*/ 2147483647 h 976"/>
              <a:gd name="T18" fmla="*/ 2147483647 w 763"/>
              <a:gd name="T19" fmla="*/ 2147483647 h 976"/>
              <a:gd name="T20" fmla="*/ 2147483647 w 763"/>
              <a:gd name="T21" fmla="*/ 2147483647 h 976"/>
              <a:gd name="T22" fmla="*/ 2147483647 w 763"/>
              <a:gd name="T23" fmla="*/ 2147483647 h 976"/>
              <a:gd name="T24" fmla="*/ 2147483647 w 763"/>
              <a:gd name="T25" fmla="*/ 2147483647 h 976"/>
              <a:gd name="T26" fmla="*/ 2147483647 w 763"/>
              <a:gd name="T27" fmla="*/ 2147483647 h 976"/>
              <a:gd name="T28" fmla="*/ 2147483647 w 763"/>
              <a:gd name="T29" fmla="*/ 2147483647 h 976"/>
              <a:gd name="T30" fmla="*/ 2147483647 w 763"/>
              <a:gd name="T31" fmla="*/ 2147483647 h 976"/>
              <a:gd name="T32" fmla="*/ 0 w 763"/>
              <a:gd name="T33" fmla="*/ 2147483647 h 976"/>
              <a:gd name="T34" fmla="*/ 2147483647 w 763"/>
              <a:gd name="T35" fmla="*/ 2147483647 h 976"/>
              <a:gd name="T36" fmla="*/ 2147483647 w 763"/>
              <a:gd name="T37" fmla="*/ 2147483647 h 976"/>
              <a:gd name="T38" fmla="*/ 2147483647 w 763"/>
              <a:gd name="T39" fmla="*/ 2147483647 h 976"/>
              <a:gd name="T40" fmla="*/ 2147483647 w 763"/>
              <a:gd name="T41" fmla="*/ 2147483647 h 976"/>
              <a:gd name="T42" fmla="*/ 2147483647 w 763"/>
              <a:gd name="T43" fmla="*/ 2147483647 h 976"/>
              <a:gd name="T44" fmla="*/ 2147483647 w 763"/>
              <a:gd name="T45" fmla="*/ 2147483647 h 976"/>
              <a:gd name="T46" fmla="*/ 2147483647 w 763"/>
              <a:gd name="T47" fmla="*/ 2147483647 h 976"/>
              <a:gd name="T48" fmla="*/ 2147483647 w 763"/>
              <a:gd name="T49" fmla="*/ 2147483647 h 976"/>
              <a:gd name="T50" fmla="*/ 2147483647 w 763"/>
              <a:gd name="T51" fmla="*/ 0 h 976"/>
              <a:gd name="T52" fmla="*/ 2147483647 w 763"/>
              <a:gd name="T53" fmla="*/ 0 h 976"/>
              <a:gd name="T54" fmla="*/ 2147483647 w 763"/>
              <a:gd name="T55" fmla="*/ 2147483647 h 976"/>
              <a:gd name="T56" fmla="*/ 2147483647 w 763"/>
              <a:gd name="T57" fmla="*/ 2147483647 h 976"/>
              <a:gd name="T58" fmla="*/ 2147483647 w 763"/>
              <a:gd name="T59" fmla="*/ 2147483647 h 976"/>
              <a:gd name="T60" fmla="*/ 2147483647 w 763"/>
              <a:gd name="T61" fmla="*/ 2147483647 h 976"/>
              <a:gd name="T62" fmla="*/ 2147483647 w 763"/>
              <a:gd name="T63" fmla="*/ 2147483647 h 976"/>
              <a:gd name="T64" fmla="*/ 2147483647 w 763"/>
              <a:gd name="T65" fmla="*/ 2147483647 h 976"/>
              <a:gd name="T66" fmla="*/ 2147483647 w 763"/>
              <a:gd name="T67" fmla="*/ 2147483647 h 976"/>
              <a:gd name="T68" fmla="*/ 2147483647 w 763"/>
              <a:gd name="T69" fmla="*/ 2147483647 h 976"/>
              <a:gd name="T70" fmla="*/ 2147483647 w 763"/>
              <a:gd name="T71" fmla="*/ 2147483647 h 976"/>
              <a:gd name="T72" fmla="*/ 2147483647 w 763"/>
              <a:gd name="T73" fmla="*/ 2147483647 h 976"/>
              <a:gd name="T74" fmla="*/ 2147483647 w 763"/>
              <a:gd name="T75" fmla="*/ 2147483647 h 976"/>
              <a:gd name="T76" fmla="*/ 2147483647 w 763"/>
              <a:gd name="T77" fmla="*/ 2147483647 h 976"/>
              <a:gd name="T78" fmla="*/ 2147483647 w 763"/>
              <a:gd name="T79" fmla="*/ 2147483647 h 976"/>
              <a:gd name="T80" fmla="*/ 2147483647 w 763"/>
              <a:gd name="T81" fmla="*/ 2147483647 h 976"/>
              <a:gd name="T82" fmla="*/ 2147483647 w 763"/>
              <a:gd name="T83" fmla="*/ 2147483647 h 976"/>
              <a:gd name="T84" fmla="*/ 2147483647 w 763"/>
              <a:gd name="T85" fmla="*/ 2147483647 h 976"/>
              <a:gd name="T86" fmla="*/ 2147483647 w 763"/>
              <a:gd name="T87" fmla="*/ 2147483647 h 976"/>
              <a:gd name="T88" fmla="*/ 2147483647 w 763"/>
              <a:gd name="T89" fmla="*/ 2147483647 h 976"/>
              <a:gd name="T90" fmla="*/ 2147483647 w 763"/>
              <a:gd name="T91" fmla="*/ 2147483647 h 976"/>
              <a:gd name="T92" fmla="*/ 2147483647 w 763"/>
              <a:gd name="T93" fmla="*/ 2147483647 h 976"/>
              <a:gd name="T94" fmla="*/ 2147483647 w 763"/>
              <a:gd name="T95" fmla="*/ 2147483647 h 976"/>
              <a:gd name="T96" fmla="*/ 2147483647 w 763"/>
              <a:gd name="T97" fmla="*/ 2147483647 h 976"/>
              <a:gd name="T98" fmla="*/ 2147483647 w 763"/>
              <a:gd name="T99" fmla="*/ 2147483647 h 976"/>
              <a:gd name="T100" fmla="*/ 2147483647 w 763"/>
              <a:gd name="T101" fmla="*/ 2147483647 h 976"/>
              <a:gd name="T102" fmla="*/ 2147483647 w 763"/>
              <a:gd name="T103" fmla="*/ 2147483647 h 976"/>
              <a:gd name="T104" fmla="*/ 2147483647 w 763"/>
              <a:gd name="T105" fmla="*/ 2147483647 h 976"/>
              <a:gd name="T106" fmla="*/ 2147483647 w 763"/>
              <a:gd name="T107" fmla="*/ 2147483647 h 976"/>
              <a:gd name="T108" fmla="*/ 2147483647 w 763"/>
              <a:gd name="T109" fmla="*/ 2147483647 h 976"/>
              <a:gd name="T110" fmla="*/ 2147483647 w 763"/>
              <a:gd name="T111" fmla="*/ 2147483647 h 976"/>
              <a:gd name="T112" fmla="*/ 2147483647 w 763"/>
              <a:gd name="T113" fmla="*/ 2147483647 h 9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63"/>
              <a:gd name="T172" fmla="*/ 0 h 976"/>
              <a:gd name="T173" fmla="*/ 763 w 763"/>
              <a:gd name="T174" fmla="*/ 976 h 97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63" h="976">
                <a:moveTo>
                  <a:pt x="534" y="697"/>
                </a:moveTo>
                <a:lnTo>
                  <a:pt x="534" y="684"/>
                </a:lnTo>
                <a:lnTo>
                  <a:pt x="534" y="671"/>
                </a:lnTo>
                <a:lnTo>
                  <a:pt x="547" y="646"/>
                </a:lnTo>
                <a:lnTo>
                  <a:pt x="547" y="621"/>
                </a:lnTo>
                <a:lnTo>
                  <a:pt x="547" y="583"/>
                </a:lnTo>
                <a:lnTo>
                  <a:pt x="560" y="532"/>
                </a:lnTo>
                <a:lnTo>
                  <a:pt x="560" y="481"/>
                </a:lnTo>
                <a:lnTo>
                  <a:pt x="560" y="431"/>
                </a:lnTo>
                <a:lnTo>
                  <a:pt x="560" y="367"/>
                </a:lnTo>
                <a:lnTo>
                  <a:pt x="560" y="317"/>
                </a:lnTo>
                <a:lnTo>
                  <a:pt x="560" y="266"/>
                </a:lnTo>
                <a:lnTo>
                  <a:pt x="547" y="228"/>
                </a:lnTo>
                <a:lnTo>
                  <a:pt x="547" y="203"/>
                </a:lnTo>
                <a:lnTo>
                  <a:pt x="534" y="177"/>
                </a:lnTo>
                <a:lnTo>
                  <a:pt x="522" y="152"/>
                </a:lnTo>
                <a:lnTo>
                  <a:pt x="509" y="139"/>
                </a:lnTo>
                <a:lnTo>
                  <a:pt x="496" y="139"/>
                </a:lnTo>
                <a:lnTo>
                  <a:pt x="471" y="139"/>
                </a:lnTo>
                <a:lnTo>
                  <a:pt x="458" y="139"/>
                </a:lnTo>
                <a:lnTo>
                  <a:pt x="433" y="139"/>
                </a:lnTo>
                <a:lnTo>
                  <a:pt x="407" y="152"/>
                </a:lnTo>
                <a:lnTo>
                  <a:pt x="382" y="152"/>
                </a:lnTo>
                <a:lnTo>
                  <a:pt x="356" y="152"/>
                </a:lnTo>
                <a:lnTo>
                  <a:pt x="318" y="165"/>
                </a:lnTo>
                <a:lnTo>
                  <a:pt x="280" y="165"/>
                </a:lnTo>
                <a:lnTo>
                  <a:pt x="242" y="177"/>
                </a:lnTo>
                <a:lnTo>
                  <a:pt x="204" y="177"/>
                </a:lnTo>
                <a:lnTo>
                  <a:pt x="153" y="190"/>
                </a:lnTo>
                <a:lnTo>
                  <a:pt x="102" y="203"/>
                </a:lnTo>
                <a:lnTo>
                  <a:pt x="51" y="215"/>
                </a:lnTo>
                <a:lnTo>
                  <a:pt x="0" y="228"/>
                </a:lnTo>
                <a:lnTo>
                  <a:pt x="0" y="127"/>
                </a:lnTo>
                <a:lnTo>
                  <a:pt x="25" y="127"/>
                </a:lnTo>
                <a:lnTo>
                  <a:pt x="51" y="127"/>
                </a:lnTo>
                <a:lnTo>
                  <a:pt x="89" y="114"/>
                </a:lnTo>
                <a:lnTo>
                  <a:pt x="127" y="114"/>
                </a:lnTo>
                <a:lnTo>
                  <a:pt x="178" y="101"/>
                </a:lnTo>
                <a:lnTo>
                  <a:pt x="229" y="89"/>
                </a:lnTo>
                <a:lnTo>
                  <a:pt x="280" y="89"/>
                </a:lnTo>
                <a:lnTo>
                  <a:pt x="343" y="76"/>
                </a:lnTo>
                <a:lnTo>
                  <a:pt x="369" y="76"/>
                </a:lnTo>
                <a:lnTo>
                  <a:pt x="394" y="63"/>
                </a:lnTo>
                <a:lnTo>
                  <a:pt x="420" y="63"/>
                </a:lnTo>
                <a:lnTo>
                  <a:pt x="445" y="51"/>
                </a:lnTo>
                <a:lnTo>
                  <a:pt x="458" y="51"/>
                </a:lnTo>
                <a:lnTo>
                  <a:pt x="471" y="38"/>
                </a:lnTo>
                <a:lnTo>
                  <a:pt x="483" y="25"/>
                </a:lnTo>
                <a:lnTo>
                  <a:pt x="496" y="25"/>
                </a:lnTo>
                <a:lnTo>
                  <a:pt x="509" y="13"/>
                </a:lnTo>
                <a:lnTo>
                  <a:pt x="522" y="0"/>
                </a:lnTo>
                <a:lnTo>
                  <a:pt x="547" y="0"/>
                </a:lnTo>
                <a:lnTo>
                  <a:pt x="560" y="0"/>
                </a:lnTo>
                <a:lnTo>
                  <a:pt x="585" y="13"/>
                </a:lnTo>
                <a:lnTo>
                  <a:pt x="611" y="25"/>
                </a:lnTo>
                <a:lnTo>
                  <a:pt x="649" y="38"/>
                </a:lnTo>
                <a:lnTo>
                  <a:pt x="687" y="63"/>
                </a:lnTo>
                <a:lnTo>
                  <a:pt x="712" y="76"/>
                </a:lnTo>
                <a:lnTo>
                  <a:pt x="725" y="101"/>
                </a:lnTo>
                <a:lnTo>
                  <a:pt x="738" y="114"/>
                </a:lnTo>
                <a:lnTo>
                  <a:pt x="751" y="127"/>
                </a:lnTo>
                <a:lnTo>
                  <a:pt x="751" y="139"/>
                </a:lnTo>
                <a:lnTo>
                  <a:pt x="763" y="139"/>
                </a:lnTo>
                <a:lnTo>
                  <a:pt x="763" y="152"/>
                </a:lnTo>
                <a:lnTo>
                  <a:pt x="751" y="190"/>
                </a:lnTo>
                <a:lnTo>
                  <a:pt x="738" y="203"/>
                </a:lnTo>
                <a:lnTo>
                  <a:pt x="725" y="215"/>
                </a:lnTo>
                <a:lnTo>
                  <a:pt x="712" y="215"/>
                </a:lnTo>
                <a:lnTo>
                  <a:pt x="712" y="241"/>
                </a:lnTo>
                <a:lnTo>
                  <a:pt x="700" y="266"/>
                </a:lnTo>
                <a:lnTo>
                  <a:pt x="700" y="291"/>
                </a:lnTo>
                <a:lnTo>
                  <a:pt x="687" y="342"/>
                </a:lnTo>
                <a:lnTo>
                  <a:pt x="687" y="393"/>
                </a:lnTo>
                <a:lnTo>
                  <a:pt x="687" y="443"/>
                </a:lnTo>
                <a:lnTo>
                  <a:pt x="687" y="519"/>
                </a:lnTo>
                <a:lnTo>
                  <a:pt x="687" y="583"/>
                </a:lnTo>
                <a:lnTo>
                  <a:pt x="674" y="646"/>
                </a:lnTo>
                <a:lnTo>
                  <a:pt x="674" y="697"/>
                </a:lnTo>
                <a:lnTo>
                  <a:pt x="674" y="747"/>
                </a:lnTo>
                <a:lnTo>
                  <a:pt x="662" y="785"/>
                </a:lnTo>
                <a:lnTo>
                  <a:pt x="662" y="823"/>
                </a:lnTo>
                <a:lnTo>
                  <a:pt x="649" y="849"/>
                </a:lnTo>
                <a:lnTo>
                  <a:pt x="649" y="874"/>
                </a:lnTo>
                <a:lnTo>
                  <a:pt x="623" y="912"/>
                </a:lnTo>
                <a:lnTo>
                  <a:pt x="598" y="938"/>
                </a:lnTo>
                <a:lnTo>
                  <a:pt x="585" y="963"/>
                </a:lnTo>
                <a:lnTo>
                  <a:pt x="560" y="976"/>
                </a:lnTo>
                <a:lnTo>
                  <a:pt x="547" y="976"/>
                </a:lnTo>
                <a:lnTo>
                  <a:pt x="534" y="963"/>
                </a:lnTo>
                <a:lnTo>
                  <a:pt x="534" y="938"/>
                </a:lnTo>
                <a:lnTo>
                  <a:pt x="534" y="925"/>
                </a:lnTo>
                <a:lnTo>
                  <a:pt x="534" y="912"/>
                </a:lnTo>
                <a:lnTo>
                  <a:pt x="522" y="887"/>
                </a:lnTo>
                <a:lnTo>
                  <a:pt x="522" y="862"/>
                </a:lnTo>
                <a:lnTo>
                  <a:pt x="509" y="836"/>
                </a:lnTo>
                <a:lnTo>
                  <a:pt x="496" y="811"/>
                </a:lnTo>
                <a:lnTo>
                  <a:pt x="483" y="785"/>
                </a:lnTo>
                <a:lnTo>
                  <a:pt x="458" y="760"/>
                </a:lnTo>
                <a:lnTo>
                  <a:pt x="433" y="722"/>
                </a:lnTo>
                <a:lnTo>
                  <a:pt x="407" y="697"/>
                </a:lnTo>
                <a:lnTo>
                  <a:pt x="433" y="697"/>
                </a:lnTo>
                <a:lnTo>
                  <a:pt x="458" y="697"/>
                </a:lnTo>
                <a:lnTo>
                  <a:pt x="483" y="697"/>
                </a:lnTo>
                <a:lnTo>
                  <a:pt x="496" y="697"/>
                </a:lnTo>
                <a:lnTo>
                  <a:pt x="509" y="697"/>
                </a:lnTo>
                <a:lnTo>
                  <a:pt x="522" y="697"/>
                </a:lnTo>
                <a:lnTo>
                  <a:pt x="534" y="69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9" name="Freeform 49"/>
          <p:cNvSpPr/>
          <p:nvPr/>
        </p:nvSpPr>
        <p:spPr bwMode="auto">
          <a:xfrm>
            <a:off x="6302375" y="2781300"/>
            <a:ext cx="282575" cy="88900"/>
          </a:xfrm>
          <a:custGeom>
            <a:avLst/>
            <a:gdLst>
              <a:gd name="T0" fmla="*/ 0 w 445"/>
              <a:gd name="T1" fmla="*/ 2147483647 h 140"/>
              <a:gd name="T2" fmla="*/ 2147483647 w 445"/>
              <a:gd name="T3" fmla="*/ 2147483647 h 140"/>
              <a:gd name="T4" fmla="*/ 2147483647 w 445"/>
              <a:gd name="T5" fmla="*/ 2147483647 h 140"/>
              <a:gd name="T6" fmla="*/ 2147483647 w 445"/>
              <a:gd name="T7" fmla="*/ 2147483647 h 140"/>
              <a:gd name="T8" fmla="*/ 2147483647 w 445"/>
              <a:gd name="T9" fmla="*/ 2147483647 h 140"/>
              <a:gd name="T10" fmla="*/ 2147483647 w 445"/>
              <a:gd name="T11" fmla="*/ 2147483647 h 140"/>
              <a:gd name="T12" fmla="*/ 2147483647 w 445"/>
              <a:gd name="T13" fmla="*/ 2147483647 h 140"/>
              <a:gd name="T14" fmla="*/ 2147483647 w 445"/>
              <a:gd name="T15" fmla="*/ 2147483647 h 140"/>
              <a:gd name="T16" fmla="*/ 2147483647 w 445"/>
              <a:gd name="T17" fmla="*/ 0 h 140"/>
              <a:gd name="T18" fmla="*/ 2147483647 w 445"/>
              <a:gd name="T19" fmla="*/ 0 h 140"/>
              <a:gd name="T20" fmla="*/ 2147483647 w 445"/>
              <a:gd name="T21" fmla="*/ 2147483647 h 140"/>
              <a:gd name="T22" fmla="*/ 2147483647 w 445"/>
              <a:gd name="T23" fmla="*/ 2147483647 h 140"/>
              <a:gd name="T24" fmla="*/ 2147483647 w 445"/>
              <a:gd name="T25" fmla="*/ 2147483647 h 140"/>
              <a:gd name="T26" fmla="*/ 2147483647 w 445"/>
              <a:gd name="T27" fmla="*/ 2147483647 h 140"/>
              <a:gd name="T28" fmla="*/ 2147483647 w 445"/>
              <a:gd name="T29" fmla="*/ 2147483647 h 140"/>
              <a:gd name="T30" fmla="*/ 2147483647 w 445"/>
              <a:gd name="T31" fmla="*/ 2147483647 h 140"/>
              <a:gd name="T32" fmla="*/ 2147483647 w 445"/>
              <a:gd name="T33" fmla="*/ 2147483647 h 140"/>
              <a:gd name="T34" fmla="*/ 2147483647 w 445"/>
              <a:gd name="T35" fmla="*/ 2147483647 h 140"/>
              <a:gd name="T36" fmla="*/ 2147483647 w 445"/>
              <a:gd name="T37" fmla="*/ 2147483647 h 140"/>
              <a:gd name="T38" fmla="*/ 2147483647 w 445"/>
              <a:gd name="T39" fmla="*/ 2147483647 h 140"/>
              <a:gd name="T40" fmla="*/ 2147483647 w 445"/>
              <a:gd name="T41" fmla="*/ 2147483647 h 140"/>
              <a:gd name="T42" fmla="*/ 2147483647 w 445"/>
              <a:gd name="T43" fmla="*/ 2147483647 h 140"/>
              <a:gd name="T44" fmla="*/ 2147483647 w 445"/>
              <a:gd name="T45" fmla="*/ 2147483647 h 140"/>
              <a:gd name="T46" fmla="*/ 2147483647 w 445"/>
              <a:gd name="T47" fmla="*/ 2147483647 h 140"/>
              <a:gd name="T48" fmla="*/ 2147483647 w 445"/>
              <a:gd name="T49" fmla="*/ 2147483647 h 140"/>
              <a:gd name="T50" fmla="*/ 2147483647 w 445"/>
              <a:gd name="T51" fmla="*/ 2147483647 h 140"/>
              <a:gd name="T52" fmla="*/ 2147483647 w 445"/>
              <a:gd name="T53" fmla="*/ 2147483647 h 140"/>
              <a:gd name="T54" fmla="*/ 2147483647 w 445"/>
              <a:gd name="T55" fmla="*/ 2147483647 h 140"/>
              <a:gd name="T56" fmla="*/ 2147483647 w 445"/>
              <a:gd name="T57" fmla="*/ 2147483647 h 140"/>
              <a:gd name="T58" fmla="*/ 2147483647 w 445"/>
              <a:gd name="T59" fmla="*/ 2147483647 h 140"/>
              <a:gd name="T60" fmla="*/ 2147483647 w 445"/>
              <a:gd name="T61" fmla="*/ 2147483647 h 140"/>
              <a:gd name="T62" fmla="*/ 2147483647 w 445"/>
              <a:gd name="T63" fmla="*/ 2147483647 h 140"/>
              <a:gd name="T64" fmla="*/ 0 w 445"/>
              <a:gd name="T65" fmla="*/ 2147483647 h 140"/>
              <a:gd name="T66" fmla="*/ 0 w 445"/>
              <a:gd name="T67" fmla="*/ 2147483647 h 140"/>
              <a:gd name="T68" fmla="*/ 0 w 445"/>
              <a:gd name="T69" fmla="*/ 2147483647 h 1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45"/>
              <a:gd name="T106" fmla="*/ 0 h 140"/>
              <a:gd name="T107" fmla="*/ 445 w 445"/>
              <a:gd name="T108" fmla="*/ 140 h 1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45" h="140">
                <a:moveTo>
                  <a:pt x="0" y="64"/>
                </a:moveTo>
                <a:lnTo>
                  <a:pt x="51" y="64"/>
                </a:lnTo>
                <a:lnTo>
                  <a:pt x="114" y="51"/>
                </a:lnTo>
                <a:lnTo>
                  <a:pt x="165" y="38"/>
                </a:lnTo>
                <a:lnTo>
                  <a:pt x="204" y="26"/>
                </a:lnTo>
                <a:lnTo>
                  <a:pt x="254" y="26"/>
                </a:lnTo>
                <a:lnTo>
                  <a:pt x="280" y="13"/>
                </a:lnTo>
                <a:lnTo>
                  <a:pt x="305" y="13"/>
                </a:lnTo>
                <a:lnTo>
                  <a:pt x="331" y="0"/>
                </a:lnTo>
                <a:lnTo>
                  <a:pt x="343" y="0"/>
                </a:lnTo>
                <a:lnTo>
                  <a:pt x="356" y="13"/>
                </a:lnTo>
                <a:lnTo>
                  <a:pt x="369" y="13"/>
                </a:lnTo>
                <a:lnTo>
                  <a:pt x="394" y="13"/>
                </a:lnTo>
                <a:lnTo>
                  <a:pt x="420" y="26"/>
                </a:lnTo>
                <a:lnTo>
                  <a:pt x="433" y="38"/>
                </a:lnTo>
                <a:lnTo>
                  <a:pt x="445" y="38"/>
                </a:lnTo>
                <a:lnTo>
                  <a:pt x="445" y="51"/>
                </a:lnTo>
                <a:lnTo>
                  <a:pt x="433" y="64"/>
                </a:lnTo>
                <a:lnTo>
                  <a:pt x="420" y="76"/>
                </a:lnTo>
                <a:lnTo>
                  <a:pt x="407" y="76"/>
                </a:lnTo>
                <a:lnTo>
                  <a:pt x="382" y="89"/>
                </a:lnTo>
                <a:lnTo>
                  <a:pt x="369" y="102"/>
                </a:lnTo>
                <a:lnTo>
                  <a:pt x="343" y="102"/>
                </a:lnTo>
                <a:lnTo>
                  <a:pt x="305" y="114"/>
                </a:lnTo>
                <a:lnTo>
                  <a:pt x="280" y="127"/>
                </a:lnTo>
                <a:lnTo>
                  <a:pt x="242" y="127"/>
                </a:lnTo>
                <a:lnTo>
                  <a:pt x="204" y="127"/>
                </a:lnTo>
                <a:lnTo>
                  <a:pt x="153" y="140"/>
                </a:lnTo>
                <a:lnTo>
                  <a:pt x="102" y="140"/>
                </a:lnTo>
                <a:lnTo>
                  <a:pt x="51" y="140"/>
                </a:lnTo>
                <a:lnTo>
                  <a:pt x="0" y="140"/>
                </a:lnTo>
                <a:lnTo>
                  <a:pt x="0" y="6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0" name="Freeform 50"/>
          <p:cNvSpPr/>
          <p:nvPr/>
        </p:nvSpPr>
        <p:spPr bwMode="auto">
          <a:xfrm>
            <a:off x="6318250" y="2973388"/>
            <a:ext cx="322263" cy="88900"/>
          </a:xfrm>
          <a:custGeom>
            <a:avLst/>
            <a:gdLst>
              <a:gd name="T0" fmla="*/ 2147483647 w 509"/>
              <a:gd name="T1" fmla="*/ 2147483647 h 140"/>
              <a:gd name="T2" fmla="*/ 2147483647 w 509"/>
              <a:gd name="T3" fmla="*/ 2147483647 h 140"/>
              <a:gd name="T4" fmla="*/ 2147483647 w 509"/>
              <a:gd name="T5" fmla="*/ 2147483647 h 140"/>
              <a:gd name="T6" fmla="*/ 2147483647 w 509"/>
              <a:gd name="T7" fmla="*/ 2147483647 h 140"/>
              <a:gd name="T8" fmla="*/ 2147483647 w 509"/>
              <a:gd name="T9" fmla="*/ 2147483647 h 140"/>
              <a:gd name="T10" fmla="*/ 2147483647 w 509"/>
              <a:gd name="T11" fmla="*/ 2147483647 h 140"/>
              <a:gd name="T12" fmla="*/ 2147483647 w 509"/>
              <a:gd name="T13" fmla="*/ 0 h 140"/>
              <a:gd name="T14" fmla="*/ 2147483647 w 509"/>
              <a:gd name="T15" fmla="*/ 2147483647 h 140"/>
              <a:gd name="T16" fmla="*/ 2147483647 w 509"/>
              <a:gd name="T17" fmla="*/ 2147483647 h 140"/>
              <a:gd name="T18" fmla="*/ 2147483647 w 509"/>
              <a:gd name="T19" fmla="*/ 2147483647 h 140"/>
              <a:gd name="T20" fmla="*/ 2147483647 w 509"/>
              <a:gd name="T21" fmla="*/ 2147483647 h 140"/>
              <a:gd name="T22" fmla="*/ 2147483647 w 509"/>
              <a:gd name="T23" fmla="*/ 2147483647 h 140"/>
              <a:gd name="T24" fmla="*/ 2147483647 w 509"/>
              <a:gd name="T25" fmla="*/ 2147483647 h 140"/>
              <a:gd name="T26" fmla="*/ 2147483647 w 509"/>
              <a:gd name="T27" fmla="*/ 2147483647 h 140"/>
              <a:gd name="T28" fmla="*/ 2147483647 w 509"/>
              <a:gd name="T29" fmla="*/ 2147483647 h 140"/>
              <a:gd name="T30" fmla="*/ 0 w 509"/>
              <a:gd name="T31" fmla="*/ 2147483647 h 140"/>
              <a:gd name="T32" fmla="*/ 0 w 509"/>
              <a:gd name="T33" fmla="*/ 2147483647 h 140"/>
              <a:gd name="T34" fmla="*/ 2147483647 w 509"/>
              <a:gd name="T35" fmla="*/ 2147483647 h 140"/>
              <a:gd name="T36" fmla="*/ 2147483647 w 509"/>
              <a:gd name="T37" fmla="*/ 2147483647 h 140"/>
              <a:gd name="T38" fmla="*/ 2147483647 w 509"/>
              <a:gd name="T39" fmla="*/ 2147483647 h 140"/>
              <a:gd name="T40" fmla="*/ 2147483647 w 509"/>
              <a:gd name="T41" fmla="*/ 2147483647 h 140"/>
              <a:gd name="T42" fmla="*/ 2147483647 w 509"/>
              <a:gd name="T43" fmla="*/ 2147483647 h 14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09"/>
              <a:gd name="T67" fmla="*/ 0 h 140"/>
              <a:gd name="T68" fmla="*/ 509 w 509"/>
              <a:gd name="T69" fmla="*/ 140 h 14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09" h="140">
                <a:moveTo>
                  <a:pt x="191" y="26"/>
                </a:moveTo>
                <a:lnTo>
                  <a:pt x="217" y="26"/>
                </a:lnTo>
                <a:lnTo>
                  <a:pt x="242" y="13"/>
                </a:lnTo>
                <a:lnTo>
                  <a:pt x="268" y="13"/>
                </a:lnTo>
                <a:lnTo>
                  <a:pt x="293" y="13"/>
                </a:lnTo>
                <a:lnTo>
                  <a:pt x="318" y="13"/>
                </a:lnTo>
                <a:lnTo>
                  <a:pt x="357" y="0"/>
                </a:lnTo>
                <a:lnTo>
                  <a:pt x="369" y="13"/>
                </a:lnTo>
                <a:lnTo>
                  <a:pt x="382" y="13"/>
                </a:lnTo>
                <a:lnTo>
                  <a:pt x="395" y="13"/>
                </a:lnTo>
                <a:lnTo>
                  <a:pt x="408" y="26"/>
                </a:lnTo>
                <a:lnTo>
                  <a:pt x="433" y="38"/>
                </a:lnTo>
                <a:lnTo>
                  <a:pt x="458" y="64"/>
                </a:lnTo>
                <a:lnTo>
                  <a:pt x="484" y="76"/>
                </a:lnTo>
                <a:lnTo>
                  <a:pt x="509" y="102"/>
                </a:lnTo>
                <a:lnTo>
                  <a:pt x="0" y="140"/>
                </a:lnTo>
                <a:lnTo>
                  <a:pt x="0" y="64"/>
                </a:lnTo>
                <a:lnTo>
                  <a:pt x="51" y="51"/>
                </a:lnTo>
                <a:lnTo>
                  <a:pt x="89" y="38"/>
                </a:lnTo>
                <a:lnTo>
                  <a:pt x="140" y="38"/>
                </a:lnTo>
                <a:lnTo>
                  <a:pt x="191" y="2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1" name="Freeform 51"/>
          <p:cNvSpPr/>
          <p:nvPr/>
        </p:nvSpPr>
        <p:spPr bwMode="auto">
          <a:xfrm>
            <a:off x="6318250" y="2233613"/>
            <a:ext cx="144463" cy="176212"/>
          </a:xfrm>
          <a:custGeom>
            <a:avLst/>
            <a:gdLst>
              <a:gd name="T0" fmla="*/ 0 w 229"/>
              <a:gd name="T1" fmla="*/ 0 h 278"/>
              <a:gd name="T2" fmla="*/ 2147483647 w 229"/>
              <a:gd name="T3" fmla="*/ 0 h 278"/>
              <a:gd name="T4" fmla="*/ 2147483647 w 229"/>
              <a:gd name="T5" fmla="*/ 2147483647 h 278"/>
              <a:gd name="T6" fmla="*/ 2147483647 w 229"/>
              <a:gd name="T7" fmla="*/ 2147483647 h 278"/>
              <a:gd name="T8" fmla="*/ 2147483647 w 229"/>
              <a:gd name="T9" fmla="*/ 2147483647 h 278"/>
              <a:gd name="T10" fmla="*/ 2147483647 w 229"/>
              <a:gd name="T11" fmla="*/ 2147483647 h 278"/>
              <a:gd name="T12" fmla="*/ 2147483647 w 229"/>
              <a:gd name="T13" fmla="*/ 2147483647 h 278"/>
              <a:gd name="T14" fmla="*/ 2147483647 w 229"/>
              <a:gd name="T15" fmla="*/ 2147483647 h 278"/>
              <a:gd name="T16" fmla="*/ 2147483647 w 229"/>
              <a:gd name="T17" fmla="*/ 2147483647 h 278"/>
              <a:gd name="T18" fmla="*/ 2147483647 w 229"/>
              <a:gd name="T19" fmla="*/ 2147483647 h 278"/>
              <a:gd name="T20" fmla="*/ 2147483647 w 229"/>
              <a:gd name="T21" fmla="*/ 2147483647 h 278"/>
              <a:gd name="T22" fmla="*/ 2147483647 w 229"/>
              <a:gd name="T23" fmla="*/ 2147483647 h 278"/>
              <a:gd name="T24" fmla="*/ 2147483647 w 229"/>
              <a:gd name="T25" fmla="*/ 2147483647 h 278"/>
              <a:gd name="T26" fmla="*/ 2147483647 w 229"/>
              <a:gd name="T27" fmla="*/ 2147483647 h 278"/>
              <a:gd name="T28" fmla="*/ 2147483647 w 229"/>
              <a:gd name="T29" fmla="*/ 2147483647 h 278"/>
              <a:gd name="T30" fmla="*/ 2147483647 w 229"/>
              <a:gd name="T31" fmla="*/ 2147483647 h 278"/>
              <a:gd name="T32" fmla="*/ 2147483647 w 229"/>
              <a:gd name="T33" fmla="*/ 2147483647 h 278"/>
              <a:gd name="T34" fmla="*/ 2147483647 w 229"/>
              <a:gd name="T35" fmla="*/ 2147483647 h 278"/>
              <a:gd name="T36" fmla="*/ 2147483647 w 229"/>
              <a:gd name="T37" fmla="*/ 2147483647 h 278"/>
              <a:gd name="T38" fmla="*/ 2147483647 w 229"/>
              <a:gd name="T39" fmla="*/ 2147483647 h 278"/>
              <a:gd name="T40" fmla="*/ 2147483647 w 229"/>
              <a:gd name="T41" fmla="*/ 2147483647 h 278"/>
              <a:gd name="T42" fmla="*/ 2147483647 w 229"/>
              <a:gd name="T43" fmla="*/ 2147483647 h 278"/>
              <a:gd name="T44" fmla="*/ 2147483647 w 229"/>
              <a:gd name="T45" fmla="*/ 2147483647 h 278"/>
              <a:gd name="T46" fmla="*/ 2147483647 w 229"/>
              <a:gd name="T47" fmla="*/ 2147483647 h 278"/>
              <a:gd name="T48" fmla="*/ 2147483647 w 229"/>
              <a:gd name="T49" fmla="*/ 2147483647 h 278"/>
              <a:gd name="T50" fmla="*/ 2147483647 w 229"/>
              <a:gd name="T51" fmla="*/ 2147483647 h 278"/>
              <a:gd name="T52" fmla="*/ 2147483647 w 229"/>
              <a:gd name="T53" fmla="*/ 2147483647 h 278"/>
              <a:gd name="T54" fmla="*/ 2147483647 w 229"/>
              <a:gd name="T55" fmla="*/ 2147483647 h 278"/>
              <a:gd name="T56" fmla="*/ 0 w 229"/>
              <a:gd name="T57" fmla="*/ 0 h 278"/>
              <a:gd name="T58" fmla="*/ 0 w 229"/>
              <a:gd name="T59" fmla="*/ 0 h 27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29"/>
              <a:gd name="T91" fmla="*/ 0 h 278"/>
              <a:gd name="T92" fmla="*/ 229 w 229"/>
              <a:gd name="T93" fmla="*/ 278 h 27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29" h="278">
                <a:moveTo>
                  <a:pt x="0" y="0"/>
                </a:moveTo>
                <a:lnTo>
                  <a:pt x="39" y="0"/>
                </a:lnTo>
                <a:lnTo>
                  <a:pt x="77" y="12"/>
                </a:lnTo>
                <a:lnTo>
                  <a:pt x="115" y="12"/>
                </a:lnTo>
                <a:lnTo>
                  <a:pt x="140" y="25"/>
                </a:lnTo>
                <a:lnTo>
                  <a:pt x="166" y="38"/>
                </a:lnTo>
                <a:lnTo>
                  <a:pt x="179" y="63"/>
                </a:lnTo>
                <a:lnTo>
                  <a:pt x="204" y="88"/>
                </a:lnTo>
                <a:lnTo>
                  <a:pt x="217" y="126"/>
                </a:lnTo>
                <a:lnTo>
                  <a:pt x="229" y="164"/>
                </a:lnTo>
                <a:lnTo>
                  <a:pt x="229" y="190"/>
                </a:lnTo>
                <a:lnTo>
                  <a:pt x="229" y="228"/>
                </a:lnTo>
                <a:lnTo>
                  <a:pt x="217" y="253"/>
                </a:lnTo>
                <a:lnTo>
                  <a:pt x="204" y="266"/>
                </a:lnTo>
                <a:lnTo>
                  <a:pt x="191" y="266"/>
                </a:lnTo>
                <a:lnTo>
                  <a:pt x="179" y="278"/>
                </a:lnTo>
                <a:lnTo>
                  <a:pt x="166" y="278"/>
                </a:lnTo>
                <a:lnTo>
                  <a:pt x="153" y="266"/>
                </a:lnTo>
                <a:lnTo>
                  <a:pt x="140" y="266"/>
                </a:lnTo>
                <a:lnTo>
                  <a:pt x="128" y="253"/>
                </a:lnTo>
                <a:lnTo>
                  <a:pt x="115" y="240"/>
                </a:lnTo>
                <a:lnTo>
                  <a:pt x="102" y="228"/>
                </a:lnTo>
                <a:lnTo>
                  <a:pt x="89" y="202"/>
                </a:lnTo>
                <a:lnTo>
                  <a:pt x="77" y="177"/>
                </a:lnTo>
                <a:lnTo>
                  <a:pt x="64" y="152"/>
                </a:lnTo>
                <a:lnTo>
                  <a:pt x="51" y="126"/>
                </a:lnTo>
                <a:lnTo>
                  <a:pt x="26" y="88"/>
                </a:lnTo>
                <a:lnTo>
                  <a:pt x="13" y="50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2" name="Freeform 52"/>
          <p:cNvSpPr/>
          <p:nvPr/>
        </p:nvSpPr>
        <p:spPr bwMode="auto">
          <a:xfrm>
            <a:off x="6221413" y="2024063"/>
            <a:ext cx="604837" cy="153987"/>
          </a:xfrm>
          <a:custGeom>
            <a:avLst/>
            <a:gdLst>
              <a:gd name="T0" fmla="*/ 0 w 954"/>
              <a:gd name="T1" fmla="*/ 2147483647 h 241"/>
              <a:gd name="T2" fmla="*/ 2147483647 w 954"/>
              <a:gd name="T3" fmla="*/ 2147483647 h 241"/>
              <a:gd name="T4" fmla="*/ 2147483647 w 954"/>
              <a:gd name="T5" fmla="*/ 2147483647 h 241"/>
              <a:gd name="T6" fmla="*/ 2147483647 w 954"/>
              <a:gd name="T7" fmla="*/ 2147483647 h 241"/>
              <a:gd name="T8" fmla="*/ 2147483647 w 954"/>
              <a:gd name="T9" fmla="*/ 2147483647 h 241"/>
              <a:gd name="T10" fmla="*/ 2147483647 w 954"/>
              <a:gd name="T11" fmla="*/ 2147483647 h 241"/>
              <a:gd name="T12" fmla="*/ 2147483647 w 954"/>
              <a:gd name="T13" fmla="*/ 2147483647 h 241"/>
              <a:gd name="T14" fmla="*/ 2147483647 w 954"/>
              <a:gd name="T15" fmla="*/ 2147483647 h 241"/>
              <a:gd name="T16" fmla="*/ 2147483647 w 954"/>
              <a:gd name="T17" fmla="*/ 2147483647 h 241"/>
              <a:gd name="T18" fmla="*/ 2147483647 w 954"/>
              <a:gd name="T19" fmla="*/ 2147483647 h 241"/>
              <a:gd name="T20" fmla="*/ 2147483647 w 954"/>
              <a:gd name="T21" fmla="*/ 2147483647 h 241"/>
              <a:gd name="T22" fmla="*/ 2147483647 w 954"/>
              <a:gd name="T23" fmla="*/ 2147483647 h 241"/>
              <a:gd name="T24" fmla="*/ 2147483647 w 954"/>
              <a:gd name="T25" fmla="*/ 2147483647 h 241"/>
              <a:gd name="T26" fmla="*/ 2147483647 w 954"/>
              <a:gd name="T27" fmla="*/ 0 h 241"/>
              <a:gd name="T28" fmla="*/ 2147483647 w 954"/>
              <a:gd name="T29" fmla="*/ 0 h 241"/>
              <a:gd name="T30" fmla="*/ 2147483647 w 954"/>
              <a:gd name="T31" fmla="*/ 0 h 241"/>
              <a:gd name="T32" fmla="*/ 2147483647 w 954"/>
              <a:gd name="T33" fmla="*/ 0 h 241"/>
              <a:gd name="T34" fmla="*/ 2147483647 w 954"/>
              <a:gd name="T35" fmla="*/ 2147483647 h 241"/>
              <a:gd name="T36" fmla="*/ 2147483647 w 954"/>
              <a:gd name="T37" fmla="*/ 2147483647 h 241"/>
              <a:gd name="T38" fmla="*/ 2147483647 w 954"/>
              <a:gd name="T39" fmla="*/ 2147483647 h 241"/>
              <a:gd name="T40" fmla="*/ 2147483647 w 954"/>
              <a:gd name="T41" fmla="*/ 2147483647 h 241"/>
              <a:gd name="T42" fmla="*/ 2147483647 w 954"/>
              <a:gd name="T43" fmla="*/ 2147483647 h 241"/>
              <a:gd name="T44" fmla="*/ 2147483647 w 954"/>
              <a:gd name="T45" fmla="*/ 2147483647 h 241"/>
              <a:gd name="T46" fmla="*/ 2147483647 w 954"/>
              <a:gd name="T47" fmla="*/ 2147483647 h 241"/>
              <a:gd name="T48" fmla="*/ 2147483647 w 954"/>
              <a:gd name="T49" fmla="*/ 2147483647 h 241"/>
              <a:gd name="T50" fmla="*/ 2147483647 w 954"/>
              <a:gd name="T51" fmla="*/ 2147483647 h 241"/>
              <a:gd name="T52" fmla="*/ 2147483647 w 954"/>
              <a:gd name="T53" fmla="*/ 2147483647 h 241"/>
              <a:gd name="T54" fmla="*/ 2147483647 w 954"/>
              <a:gd name="T55" fmla="*/ 2147483647 h 241"/>
              <a:gd name="T56" fmla="*/ 2147483647 w 954"/>
              <a:gd name="T57" fmla="*/ 2147483647 h 241"/>
              <a:gd name="T58" fmla="*/ 2147483647 w 954"/>
              <a:gd name="T59" fmla="*/ 2147483647 h 241"/>
              <a:gd name="T60" fmla="*/ 2147483647 w 954"/>
              <a:gd name="T61" fmla="*/ 2147483647 h 241"/>
              <a:gd name="T62" fmla="*/ 2147483647 w 954"/>
              <a:gd name="T63" fmla="*/ 2147483647 h 241"/>
              <a:gd name="T64" fmla="*/ 2147483647 w 954"/>
              <a:gd name="T65" fmla="*/ 2147483647 h 241"/>
              <a:gd name="T66" fmla="*/ 2147483647 w 954"/>
              <a:gd name="T67" fmla="*/ 2147483647 h 241"/>
              <a:gd name="T68" fmla="*/ 2147483647 w 954"/>
              <a:gd name="T69" fmla="*/ 2147483647 h 241"/>
              <a:gd name="T70" fmla="*/ 2147483647 w 954"/>
              <a:gd name="T71" fmla="*/ 2147483647 h 241"/>
              <a:gd name="T72" fmla="*/ 2147483647 w 954"/>
              <a:gd name="T73" fmla="*/ 2147483647 h 241"/>
              <a:gd name="T74" fmla="*/ 2147483647 w 954"/>
              <a:gd name="T75" fmla="*/ 2147483647 h 241"/>
              <a:gd name="T76" fmla="*/ 0 w 954"/>
              <a:gd name="T77" fmla="*/ 2147483647 h 24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54"/>
              <a:gd name="T118" fmla="*/ 0 h 241"/>
              <a:gd name="T119" fmla="*/ 954 w 954"/>
              <a:gd name="T120" fmla="*/ 241 h 24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54" h="241">
                <a:moveTo>
                  <a:pt x="0" y="178"/>
                </a:moveTo>
                <a:lnTo>
                  <a:pt x="0" y="178"/>
                </a:lnTo>
                <a:lnTo>
                  <a:pt x="12" y="165"/>
                </a:lnTo>
                <a:lnTo>
                  <a:pt x="25" y="165"/>
                </a:lnTo>
                <a:lnTo>
                  <a:pt x="38" y="152"/>
                </a:lnTo>
                <a:lnTo>
                  <a:pt x="51" y="152"/>
                </a:lnTo>
                <a:lnTo>
                  <a:pt x="76" y="152"/>
                </a:lnTo>
                <a:lnTo>
                  <a:pt x="89" y="140"/>
                </a:lnTo>
                <a:lnTo>
                  <a:pt x="114" y="140"/>
                </a:lnTo>
                <a:lnTo>
                  <a:pt x="152" y="127"/>
                </a:lnTo>
                <a:lnTo>
                  <a:pt x="178" y="114"/>
                </a:lnTo>
                <a:lnTo>
                  <a:pt x="216" y="114"/>
                </a:lnTo>
                <a:lnTo>
                  <a:pt x="254" y="102"/>
                </a:lnTo>
                <a:lnTo>
                  <a:pt x="292" y="89"/>
                </a:lnTo>
                <a:lnTo>
                  <a:pt x="331" y="89"/>
                </a:lnTo>
                <a:lnTo>
                  <a:pt x="381" y="76"/>
                </a:lnTo>
                <a:lnTo>
                  <a:pt x="420" y="64"/>
                </a:lnTo>
                <a:lnTo>
                  <a:pt x="470" y="51"/>
                </a:lnTo>
                <a:lnTo>
                  <a:pt x="509" y="51"/>
                </a:lnTo>
                <a:lnTo>
                  <a:pt x="547" y="38"/>
                </a:lnTo>
                <a:lnTo>
                  <a:pt x="585" y="26"/>
                </a:lnTo>
                <a:lnTo>
                  <a:pt x="610" y="26"/>
                </a:lnTo>
                <a:lnTo>
                  <a:pt x="649" y="13"/>
                </a:lnTo>
                <a:lnTo>
                  <a:pt x="674" y="13"/>
                </a:lnTo>
                <a:lnTo>
                  <a:pt x="699" y="13"/>
                </a:lnTo>
                <a:lnTo>
                  <a:pt x="725" y="0"/>
                </a:lnTo>
                <a:lnTo>
                  <a:pt x="738" y="0"/>
                </a:lnTo>
                <a:lnTo>
                  <a:pt x="763" y="0"/>
                </a:lnTo>
                <a:lnTo>
                  <a:pt x="776" y="0"/>
                </a:lnTo>
                <a:lnTo>
                  <a:pt x="789" y="0"/>
                </a:lnTo>
                <a:lnTo>
                  <a:pt x="801" y="0"/>
                </a:lnTo>
                <a:lnTo>
                  <a:pt x="827" y="0"/>
                </a:lnTo>
                <a:lnTo>
                  <a:pt x="852" y="0"/>
                </a:lnTo>
                <a:lnTo>
                  <a:pt x="903" y="13"/>
                </a:lnTo>
                <a:lnTo>
                  <a:pt x="929" y="38"/>
                </a:lnTo>
                <a:lnTo>
                  <a:pt x="941" y="51"/>
                </a:lnTo>
                <a:lnTo>
                  <a:pt x="941" y="64"/>
                </a:lnTo>
                <a:lnTo>
                  <a:pt x="954" y="76"/>
                </a:lnTo>
                <a:lnTo>
                  <a:pt x="941" y="76"/>
                </a:lnTo>
                <a:lnTo>
                  <a:pt x="941" y="89"/>
                </a:lnTo>
                <a:lnTo>
                  <a:pt x="929" y="89"/>
                </a:lnTo>
                <a:lnTo>
                  <a:pt x="916" y="102"/>
                </a:lnTo>
                <a:lnTo>
                  <a:pt x="903" y="102"/>
                </a:lnTo>
                <a:lnTo>
                  <a:pt x="890" y="102"/>
                </a:lnTo>
                <a:lnTo>
                  <a:pt x="878" y="102"/>
                </a:lnTo>
                <a:lnTo>
                  <a:pt x="865" y="114"/>
                </a:lnTo>
                <a:lnTo>
                  <a:pt x="852" y="114"/>
                </a:lnTo>
                <a:lnTo>
                  <a:pt x="827" y="114"/>
                </a:lnTo>
                <a:lnTo>
                  <a:pt x="801" y="127"/>
                </a:lnTo>
                <a:lnTo>
                  <a:pt x="789" y="127"/>
                </a:lnTo>
                <a:lnTo>
                  <a:pt x="750" y="127"/>
                </a:lnTo>
                <a:lnTo>
                  <a:pt x="725" y="140"/>
                </a:lnTo>
                <a:lnTo>
                  <a:pt x="699" y="140"/>
                </a:lnTo>
                <a:lnTo>
                  <a:pt x="661" y="152"/>
                </a:lnTo>
                <a:lnTo>
                  <a:pt x="623" y="165"/>
                </a:lnTo>
                <a:lnTo>
                  <a:pt x="585" y="165"/>
                </a:lnTo>
                <a:lnTo>
                  <a:pt x="547" y="178"/>
                </a:lnTo>
                <a:lnTo>
                  <a:pt x="470" y="190"/>
                </a:lnTo>
                <a:lnTo>
                  <a:pt x="394" y="203"/>
                </a:lnTo>
                <a:lnTo>
                  <a:pt x="331" y="216"/>
                </a:lnTo>
                <a:lnTo>
                  <a:pt x="280" y="228"/>
                </a:lnTo>
                <a:lnTo>
                  <a:pt x="241" y="228"/>
                </a:lnTo>
                <a:lnTo>
                  <a:pt x="203" y="241"/>
                </a:lnTo>
                <a:lnTo>
                  <a:pt x="191" y="241"/>
                </a:lnTo>
                <a:lnTo>
                  <a:pt x="178" y="241"/>
                </a:lnTo>
                <a:lnTo>
                  <a:pt x="165" y="241"/>
                </a:lnTo>
                <a:lnTo>
                  <a:pt x="152" y="241"/>
                </a:lnTo>
                <a:lnTo>
                  <a:pt x="127" y="241"/>
                </a:lnTo>
                <a:lnTo>
                  <a:pt x="102" y="228"/>
                </a:lnTo>
                <a:lnTo>
                  <a:pt x="76" y="228"/>
                </a:lnTo>
                <a:lnTo>
                  <a:pt x="51" y="203"/>
                </a:lnTo>
                <a:lnTo>
                  <a:pt x="25" y="203"/>
                </a:lnTo>
                <a:lnTo>
                  <a:pt x="12" y="190"/>
                </a:lnTo>
                <a:lnTo>
                  <a:pt x="0" y="17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3" name="Freeform 53"/>
          <p:cNvSpPr/>
          <p:nvPr/>
        </p:nvSpPr>
        <p:spPr bwMode="auto">
          <a:xfrm>
            <a:off x="6527800" y="2089150"/>
            <a:ext cx="219075" cy="361950"/>
          </a:xfrm>
          <a:custGeom>
            <a:avLst/>
            <a:gdLst>
              <a:gd name="T0" fmla="*/ 0 w 344"/>
              <a:gd name="T1" fmla="*/ 2147483647 h 570"/>
              <a:gd name="T2" fmla="*/ 2147483647 w 344"/>
              <a:gd name="T3" fmla="*/ 2147483647 h 570"/>
              <a:gd name="T4" fmla="*/ 2147483647 w 344"/>
              <a:gd name="T5" fmla="*/ 2147483647 h 570"/>
              <a:gd name="T6" fmla="*/ 2147483647 w 344"/>
              <a:gd name="T7" fmla="*/ 2147483647 h 570"/>
              <a:gd name="T8" fmla="*/ 2147483647 w 344"/>
              <a:gd name="T9" fmla="*/ 2147483647 h 570"/>
              <a:gd name="T10" fmla="*/ 2147483647 w 344"/>
              <a:gd name="T11" fmla="*/ 2147483647 h 570"/>
              <a:gd name="T12" fmla="*/ 2147483647 w 344"/>
              <a:gd name="T13" fmla="*/ 2147483647 h 570"/>
              <a:gd name="T14" fmla="*/ 2147483647 w 344"/>
              <a:gd name="T15" fmla="*/ 2147483647 h 570"/>
              <a:gd name="T16" fmla="*/ 2147483647 w 344"/>
              <a:gd name="T17" fmla="*/ 0 h 570"/>
              <a:gd name="T18" fmla="*/ 2147483647 w 344"/>
              <a:gd name="T19" fmla="*/ 2147483647 h 570"/>
              <a:gd name="T20" fmla="*/ 2147483647 w 344"/>
              <a:gd name="T21" fmla="*/ 2147483647 h 570"/>
              <a:gd name="T22" fmla="*/ 2147483647 w 344"/>
              <a:gd name="T23" fmla="*/ 2147483647 h 570"/>
              <a:gd name="T24" fmla="*/ 2147483647 w 344"/>
              <a:gd name="T25" fmla="*/ 2147483647 h 570"/>
              <a:gd name="T26" fmla="*/ 2147483647 w 344"/>
              <a:gd name="T27" fmla="*/ 2147483647 h 570"/>
              <a:gd name="T28" fmla="*/ 2147483647 w 344"/>
              <a:gd name="T29" fmla="*/ 2147483647 h 570"/>
              <a:gd name="T30" fmla="*/ 2147483647 w 344"/>
              <a:gd name="T31" fmla="*/ 2147483647 h 570"/>
              <a:gd name="T32" fmla="*/ 2147483647 w 344"/>
              <a:gd name="T33" fmla="*/ 2147483647 h 570"/>
              <a:gd name="T34" fmla="*/ 2147483647 w 344"/>
              <a:gd name="T35" fmla="*/ 2147483647 h 570"/>
              <a:gd name="T36" fmla="*/ 2147483647 w 344"/>
              <a:gd name="T37" fmla="*/ 2147483647 h 570"/>
              <a:gd name="T38" fmla="*/ 2147483647 w 344"/>
              <a:gd name="T39" fmla="*/ 2147483647 h 570"/>
              <a:gd name="T40" fmla="*/ 2147483647 w 344"/>
              <a:gd name="T41" fmla="*/ 2147483647 h 570"/>
              <a:gd name="T42" fmla="*/ 2147483647 w 344"/>
              <a:gd name="T43" fmla="*/ 2147483647 h 570"/>
              <a:gd name="T44" fmla="*/ 2147483647 w 344"/>
              <a:gd name="T45" fmla="*/ 2147483647 h 570"/>
              <a:gd name="T46" fmla="*/ 2147483647 w 344"/>
              <a:gd name="T47" fmla="*/ 2147483647 h 570"/>
              <a:gd name="T48" fmla="*/ 2147483647 w 344"/>
              <a:gd name="T49" fmla="*/ 2147483647 h 570"/>
              <a:gd name="T50" fmla="*/ 2147483647 w 344"/>
              <a:gd name="T51" fmla="*/ 2147483647 h 570"/>
              <a:gd name="T52" fmla="*/ 2147483647 w 344"/>
              <a:gd name="T53" fmla="*/ 2147483647 h 570"/>
              <a:gd name="T54" fmla="*/ 2147483647 w 344"/>
              <a:gd name="T55" fmla="*/ 2147483647 h 570"/>
              <a:gd name="T56" fmla="*/ 2147483647 w 344"/>
              <a:gd name="T57" fmla="*/ 2147483647 h 570"/>
              <a:gd name="T58" fmla="*/ 2147483647 w 344"/>
              <a:gd name="T59" fmla="*/ 2147483647 h 570"/>
              <a:gd name="T60" fmla="*/ 2147483647 w 344"/>
              <a:gd name="T61" fmla="*/ 2147483647 h 570"/>
              <a:gd name="T62" fmla="*/ 2147483647 w 344"/>
              <a:gd name="T63" fmla="*/ 2147483647 h 570"/>
              <a:gd name="T64" fmla="*/ 2147483647 w 344"/>
              <a:gd name="T65" fmla="*/ 2147483647 h 570"/>
              <a:gd name="T66" fmla="*/ 0 w 344"/>
              <a:gd name="T67" fmla="*/ 2147483647 h 570"/>
              <a:gd name="T68" fmla="*/ 0 w 344"/>
              <a:gd name="T69" fmla="*/ 2147483647 h 5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44"/>
              <a:gd name="T106" fmla="*/ 0 h 570"/>
              <a:gd name="T107" fmla="*/ 344 w 344"/>
              <a:gd name="T108" fmla="*/ 570 h 57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44" h="570">
                <a:moveTo>
                  <a:pt x="0" y="570"/>
                </a:moveTo>
                <a:lnTo>
                  <a:pt x="38" y="468"/>
                </a:lnTo>
                <a:lnTo>
                  <a:pt x="77" y="380"/>
                </a:lnTo>
                <a:lnTo>
                  <a:pt x="102" y="304"/>
                </a:lnTo>
                <a:lnTo>
                  <a:pt x="127" y="228"/>
                </a:lnTo>
                <a:lnTo>
                  <a:pt x="153" y="164"/>
                </a:lnTo>
                <a:lnTo>
                  <a:pt x="166" y="101"/>
                </a:lnTo>
                <a:lnTo>
                  <a:pt x="178" y="38"/>
                </a:lnTo>
                <a:lnTo>
                  <a:pt x="178" y="0"/>
                </a:lnTo>
                <a:lnTo>
                  <a:pt x="216" y="25"/>
                </a:lnTo>
                <a:lnTo>
                  <a:pt x="255" y="63"/>
                </a:lnTo>
                <a:lnTo>
                  <a:pt x="280" y="88"/>
                </a:lnTo>
                <a:lnTo>
                  <a:pt x="306" y="114"/>
                </a:lnTo>
                <a:lnTo>
                  <a:pt x="318" y="139"/>
                </a:lnTo>
                <a:lnTo>
                  <a:pt x="331" y="152"/>
                </a:lnTo>
                <a:lnTo>
                  <a:pt x="344" y="164"/>
                </a:lnTo>
                <a:lnTo>
                  <a:pt x="344" y="177"/>
                </a:lnTo>
                <a:lnTo>
                  <a:pt x="331" y="190"/>
                </a:lnTo>
                <a:lnTo>
                  <a:pt x="331" y="202"/>
                </a:lnTo>
                <a:lnTo>
                  <a:pt x="318" y="215"/>
                </a:lnTo>
                <a:lnTo>
                  <a:pt x="306" y="228"/>
                </a:lnTo>
                <a:lnTo>
                  <a:pt x="293" y="240"/>
                </a:lnTo>
                <a:lnTo>
                  <a:pt x="280" y="266"/>
                </a:lnTo>
                <a:lnTo>
                  <a:pt x="267" y="291"/>
                </a:lnTo>
                <a:lnTo>
                  <a:pt x="242" y="316"/>
                </a:lnTo>
                <a:lnTo>
                  <a:pt x="229" y="342"/>
                </a:lnTo>
                <a:lnTo>
                  <a:pt x="204" y="380"/>
                </a:lnTo>
                <a:lnTo>
                  <a:pt x="178" y="405"/>
                </a:lnTo>
                <a:lnTo>
                  <a:pt x="153" y="443"/>
                </a:lnTo>
                <a:lnTo>
                  <a:pt x="127" y="481"/>
                </a:lnTo>
                <a:lnTo>
                  <a:pt x="102" y="519"/>
                </a:lnTo>
                <a:lnTo>
                  <a:pt x="64" y="570"/>
                </a:lnTo>
                <a:lnTo>
                  <a:pt x="0" y="57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4" name="Freeform 54"/>
          <p:cNvSpPr/>
          <p:nvPr/>
        </p:nvSpPr>
        <p:spPr bwMode="auto">
          <a:xfrm>
            <a:off x="6438900" y="1774825"/>
            <a:ext cx="242888" cy="185738"/>
          </a:xfrm>
          <a:custGeom>
            <a:avLst/>
            <a:gdLst>
              <a:gd name="T0" fmla="*/ 2147483647 w 382"/>
              <a:gd name="T1" fmla="*/ 0 h 292"/>
              <a:gd name="T2" fmla="*/ 2147483647 w 382"/>
              <a:gd name="T3" fmla="*/ 2147483647 h 292"/>
              <a:gd name="T4" fmla="*/ 2147483647 w 382"/>
              <a:gd name="T5" fmla="*/ 2147483647 h 292"/>
              <a:gd name="T6" fmla="*/ 2147483647 w 382"/>
              <a:gd name="T7" fmla="*/ 2147483647 h 292"/>
              <a:gd name="T8" fmla="*/ 2147483647 w 382"/>
              <a:gd name="T9" fmla="*/ 2147483647 h 292"/>
              <a:gd name="T10" fmla="*/ 2147483647 w 382"/>
              <a:gd name="T11" fmla="*/ 2147483647 h 292"/>
              <a:gd name="T12" fmla="*/ 2147483647 w 382"/>
              <a:gd name="T13" fmla="*/ 2147483647 h 292"/>
              <a:gd name="T14" fmla="*/ 2147483647 w 382"/>
              <a:gd name="T15" fmla="*/ 2147483647 h 292"/>
              <a:gd name="T16" fmla="*/ 2147483647 w 382"/>
              <a:gd name="T17" fmla="*/ 2147483647 h 292"/>
              <a:gd name="T18" fmla="*/ 2147483647 w 382"/>
              <a:gd name="T19" fmla="*/ 2147483647 h 292"/>
              <a:gd name="T20" fmla="*/ 2147483647 w 382"/>
              <a:gd name="T21" fmla="*/ 2147483647 h 292"/>
              <a:gd name="T22" fmla="*/ 2147483647 w 382"/>
              <a:gd name="T23" fmla="*/ 2147483647 h 292"/>
              <a:gd name="T24" fmla="*/ 2147483647 w 382"/>
              <a:gd name="T25" fmla="*/ 2147483647 h 292"/>
              <a:gd name="T26" fmla="*/ 2147483647 w 382"/>
              <a:gd name="T27" fmla="*/ 2147483647 h 292"/>
              <a:gd name="T28" fmla="*/ 2147483647 w 382"/>
              <a:gd name="T29" fmla="*/ 2147483647 h 292"/>
              <a:gd name="T30" fmla="*/ 2147483647 w 382"/>
              <a:gd name="T31" fmla="*/ 2147483647 h 292"/>
              <a:gd name="T32" fmla="*/ 2147483647 w 382"/>
              <a:gd name="T33" fmla="*/ 2147483647 h 292"/>
              <a:gd name="T34" fmla="*/ 2147483647 w 382"/>
              <a:gd name="T35" fmla="*/ 2147483647 h 292"/>
              <a:gd name="T36" fmla="*/ 2147483647 w 382"/>
              <a:gd name="T37" fmla="*/ 2147483647 h 292"/>
              <a:gd name="T38" fmla="*/ 2147483647 w 382"/>
              <a:gd name="T39" fmla="*/ 2147483647 h 292"/>
              <a:gd name="T40" fmla="*/ 2147483647 w 382"/>
              <a:gd name="T41" fmla="*/ 2147483647 h 292"/>
              <a:gd name="T42" fmla="*/ 2147483647 w 382"/>
              <a:gd name="T43" fmla="*/ 2147483647 h 292"/>
              <a:gd name="T44" fmla="*/ 2147483647 w 382"/>
              <a:gd name="T45" fmla="*/ 2147483647 h 292"/>
              <a:gd name="T46" fmla="*/ 2147483647 w 382"/>
              <a:gd name="T47" fmla="*/ 2147483647 h 292"/>
              <a:gd name="T48" fmla="*/ 2147483647 w 382"/>
              <a:gd name="T49" fmla="*/ 2147483647 h 292"/>
              <a:gd name="T50" fmla="*/ 2147483647 w 382"/>
              <a:gd name="T51" fmla="*/ 2147483647 h 292"/>
              <a:gd name="T52" fmla="*/ 2147483647 w 382"/>
              <a:gd name="T53" fmla="*/ 2147483647 h 292"/>
              <a:gd name="T54" fmla="*/ 2147483647 w 382"/>
              <a:gd name="T55" fmla="*/ 2147483647 h 292"/>
              <a:gd name="T56" fmla="*/ 2147483647 w 382"/>
              <a:gd name="T57" fmla="*/ 2147483647 h 292"/>
              <a:gd name="T58" fmla="*/ 2147483647 w 382"/>
              <a:gd name="T59" fmla="*/ 2147483647 h 292"/>
              <a:gd name="T60" fmla="*/ 2147483647 w 382"/>
              <a:gd name="T61" fmla="*/ 2147483647 h 292"/>
              <a:gd name="T62" fmla="*/ 2147483647 w 382"/>
              <a:gd name="T63" fmla="*/ 2147483647 h 292"/>
              <a:gd name="T64" fmla="*/ 2147483647 w 382"/>
              <a:gd name="T65" fmla="*/ 2147483647 h 292"/>
              <a:gd name="T66" fmla="*/ 2147483647 w 382"/>
              <a:gd name="T67" fmla="*/ 2147483647 h 292"/>
              <a:gd name="T68" fmla="*/ 2147483647 w 382"/>
              <a:gd name="T69" fmla="*/ 2147483647 h 292"/>
              <a:gd name="T70" fmla="*/ 2147483647 w 382"/>
              <a:gd name="T71" fmla="*/ 2147483647 h 292"/>
              <a:gd name="T72" fmla="*/ 0 w 382"/>
              <a:gd name="T73" fmla="*/ 2147483647 h 292"/>
              <a:gd name="T74" fmla="*/ 0 w 382"/>
              <a:gd name="T75" fmla="*/ 2147483647 h 292"/>
              <a:gd name="T76" fmla="*/ 0 w 382"/>
              <a:gd name="T77" fmla="*/ 2147483647 h 292"/>
              <a:gd name="T78" fmla="*/ 0 w 382"/>
              <a:gd name="T79" fmla="*/ 2147483647 h 292"/>
              <a:gd name="T80" fmla="*/ 2147483647 w 382"/>
              <a:gd name="T81" fmla="*/ 2147483647 h 292"/>
              <a:gd name="T82" fmla="*/ 2147483647 w 382"/>
              <a:gd name="T83" fmla="*/ 0 h 292"/>
              <a:gd name="T84" fmla="*/ 2147483647 w 382"/>
              <a:gd name="T85" fmla="*/ 0 h 292"/>
              <a:gd name="T86" fmla="*/ 2147483647 w 382"/>
              <a:gd name="T87" fmla="*/ 0 h 292"/>
              <a:gd name="T88" fmla="*/ 2147483647 w 382"/>
              <a:gd name="T89" fmla="*/ 0 h 292"/>
              <a:gd name="T90" fmla="*/ 2147483647 w 382"/>
              <a:gd name="T91" fmla="*/ 0 h 292"/>
              <a:gd name="T92" fmla="*/ 2147483647 w 382"/>
              <a:gd name="T93" fmla="*/ 0 h 292"/>
              <a:gd name="T94" fmla="*/ 2147483647 w 382"/>
              <a:gd name="T95" fmla="*/ 0 h 29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82"/>
              <a:gd name="T145" fmla="*/ 0 h 292"/>
              <a:gd name="T146" fmla="*/ 382 w 382"/>
              <a:gd name="T147" fmla="*/ 292 h 29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82" h="292">
                <a:moveTo>
                  <a:pt x="77" y="0"/>
                </a:moveTo>
                <a:lnTo>
                  <a:pt x="127" y="13"/>
                </a:lnTo>
                <a:lnTo>
                  <a:pt x="166" y="13"/>
                </a:lnTo>
                <a:lnTo>
                  <a:pt x="217" y="26"/>
                </a:lnTo>
                <a:lnTo>
                  <a:pt x="255" y="51"/>
                </a:lnTo>
                <a:lnTo>
                  <a:pt x="306" y="76"/>
                </a:lnTo>
                <a:lnTo>
                  <a:pt x="331" y="102"/>
                </a:lnTo>
                <a:lnTo>
                  <a:pt x="344" y="102"/>
                </a:lnTo>
                <a:lnTo>
                  <a:pt x="356" y="114"/>
                </a:lnTo>
                <a:lnTo>
                  <a:pt x="369" y="127"/>
                </a:lnTo>
                <a:lnTo>
                  <a:pt x="369" y="140"/>
                </a:lnTo>
                <a:lnTo>
                  <a:pt x="382" y="165"/>
                </a:lnTo>
                <a:lnTo>
                  <a:pt x="369" y="190"/>
                </a:lnTo>
                <a:lnTo>
                  <a:pt x="369" y="216"/>
                </a:lnTo>
                <a:lnTo>
                  <a:pt x="344" y="241"/>
                </a:lnTo>
                <a:lnTo>
                  <a:pt x="344" y="254"/>
                </a:lnTo>
                <a:lnTo>
                  <a:pt x="331" y="267"/>
                </a:lnTo>
                <a:lnTo>
                  <a:pt x="318" y="279"/>
                </a:lnTo>
                <a:lnTo>
                  <a:pt x="318" y="292"/>
                </a:lnTo>
                <a:lnTo>
                  <a:pt x="306" y="292"/>
                </a:lnTo>
                <a:lnTo>
                  <a:pt x="293" y="292"/>
                </a:lnTo>
                <a:lnTo>
                  <a:pt x="280" y="292"/>
                </a:lnTo>
                <a:lnTo>
                  <a:pt x="267" y="292"/>
                </a:lnTo>
                <a:lnTo>
                  <a:pt x="255" y="279"/>
                </a:lnTo>
                <a:lnTo>
                  <a:pt x="242" y="267"/>
                </a:lnTo>
                <a:lnTo>
                  <a:pt x="229" y="254"/>
                </a:lnTo>
                <a:lnTo>
                  <a:pt x="204" y="241"/>
                </a:lnTo>
                <a:lnTo>
                  <a:pt x="191" y="228"/>
                </a:lnTo>
                <a:lnTo>
                  <a:pt x="166" y="203"/>
                </a:lnTo>
                <a:lnTo>
                  <a:pt x="140" y="178"/>
                </a:lnTo>
                <a:lnTo>
                  <a:pt x="115" y="152"/>
                </a:lnTo>
                <a:lnTo>
                  <a:pt x="89" y="127"/>
                </a:lnTo>
                <a:lnTo>
                  <a:pt x="64" y="102"/>
                </a:lnTo>
                <a:lnTo>
                  <a:pt x="38" y="76"/>
                </a:lnTo>
                <a:lnTo>
                  <a:pt x="26" y="64"/>
                </a:lnTo>
                <a:lnTo>
                  <a:pt x="13" y="38"/>
                </a:lnTo>
                <a:lnTo>
                  <a:pt x="0" y="38"/>
                </a:lnTo>
                <a:lnTo>
                  <a:pt x="0" y="26"/>
                </a:lnTo>
                <a:lnTo>
                  <a:pt x="0" y="13"/>
                </a:lnTo>
                <a:lnTo>
                  <a:pt x="13" y="13"/>
                </a:lnTo>
                <a:lnTo>
                  <a:pt x="13" y="0"/>
                </a:lnTo>
                <a:lnTo>
                  <a:pt x="26" y="0"/>
                </a:lnTo>
                <a:lnTo>
                  <a:pt x="38" y="0"/>
                </a:lnTo>
                <a:lnTo>
                  <a:pt x="51" y="0"/>
                </a:lnTo>
                <a:lnTo>
                  <a:pt x="64" y="0"/>
                </a:lnTo>
                <a:lnTo>
                  <a:pt x="77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5" name="Freeform 55"/>
          <p:cNvSpPr/>
          <p:nvPr/>
        </p:nvSpPr>
        <p:spPr bwMode="auto">
          <a:xfrm>
            <a:off x="5921375" y="2362200"/>
            <a:ext cx="928688" cy="217488"/>
          </a:xfrm>
          <a:custGeom>
            <a:avLst/>
            <a:gdLst>
              <a:gd name="T0" fmla="*/ 2147483647 w 1463"/>
              <a:gd name="T1" fmla="*/ 2147483647 h 343"/>
              <a:gd name="T2" fmla="*/ 2147483647 w 1463"/>
              <a:gd name="T3" fmla="*/ 2147483647 h 343"/>
              <a:gd name="T4" fmla="*/ 2147483647 w 1463"/>
              <a:gd name="T5" fmla="*/ 2147483647 h 343"/>
              <a:gd name="T6" fmla="*/ 2147483647 w 1463"/>
              <a:gd name="T7" fmla="*/ 2147483647 h 343"/>
              <a:gd name="T8" fmla="*/ 2147483647 w 1463"/>
              <a:gd name="T9" fmla="*/ 2147483647 h 343"/>
              <a:gd name="T10" fmla="*/ 2147483647 w 1463"/>
              <a:gd name="T11" fmla="*/ 2147483647 h 343"/>
              <a:gd name="T12" fmla="*/ 2147483647 w 1463"/>
              <a:gd name="T13" fmla="*/ 2147483647 h 343"/>
              <a:gd name="T14" fmla="*/ 2147483647 w 1463"/>
              <a:gd name="T15" fmla="*/ 2147483647 h 343"/>
              <a:gd name="T16" fmla="*/ 2147483647 w 1463"/>
              <a:gd name="T17" fmla="*/ 2147483647 h 343"/>
              <a:gd name="T18" fmla="*/ 2147483647 w 1463"/>
              <a:gd name="T19" fmla="*/ 2147483647 h 343"/>
              <a:gd name="T20" fmla="*/ 2147483647 w 1463"/>
              <a:gd name="T21" fmla="*/ 2147483647 h 343"/>
              <a:gd name="T22" fmla="*/ 2147483647 w 1463"/>
              <a:gd name="T23" fmla="*/ 2147483647 h 343"/>
              <a:gd name="T24" fmla="*/ 2147483647 w 1463"/>
              <a:gd name="T25" fmla="*/ 2147483647 h 343"/>
              <a:gd name="T26" fmla="*/ 2147483647 w 1463"/>
              <a:gd name="T27" fmla="*/ 2147483647 h 343"/>
              <a:gd name="T28" fmla="*/ 2147483647 w 1463"/>
              <a:gd name="T29" fmla="*/ 2147483647 h 343"/>
              <a:gd name="T30" fmla="*/ 2147483647 w 1463"/>
              <a:gd name="T31" fmla="*/ 2147483647 h 343"/>
              <a:gd name="T32" fmla="*/ 2147483647 w 1463"/>
              <a:gd name="T33" fmla="*/ 2147483647 h 343"/>
              <a:gd name="T34" fmla="*/ 2147483647 w 1463"/>
              <a:gd name="T35" fmla="*/ 2147483647 h 343"/>
              <a:gd name="T36" fmla="*/ 2147483647 w 1463"/>
              <a:gd name="T37" fmla="*/ 2147483647 h 343"/>
              <a:gd name="T38" fmla="*/ 2147483647 w 1463"/>
              <a:gd name="T39" fmla="*/ 2147483647 h 343"/>
              <a:gd name="T40" fmla="*/ 2147483647 w 1463"/>
              <a:gd name="T41" fmla="*/ 2147483647 h 343"/>
              <a:gd name="T42" fmla="*/ 2147483647 w 1463"/>
              <a:gd name="T43" fmla="*/ 2147483647 h 343"/>
              <a:gd name="T44" fmla="*/ 2147483647 w 1463"/>
              <a:gd name="T45" fmla="*/ 2147483647 h 343"/>
              <a:gd name="T46" fmla="*/ 2147483647 w 1463"/>
              <a:gd name="T47" fmla="*/ 2147483647 h 343"/>
              <a:gd name="T48" fmla="*/ 2147483647 w 1463"/>
              <a:gd name="T49" fmla="*/ 2147483647 h 343"/>
              <a:gd name="T50" fmla="*/ 2147483647 w 1463"/>
              <a:gd name="T51" fmla="*/ 2147483647 h 343"/>
              <a:gd name="T52" fmla="*/ 2147483647 w 1463"/>
              <a:gd name="T53" fmla="*/ 2147483647 h 343"/>
              <a:gd name="T54" fmla="*/ 2147483647 w 1463"/>
              <a:gd name="T55" fmla="*/ 2147483647 h 343"/>
              <a:gd name="T56" fmla="*/ 2147483647 w 1463"/>
              <a:gd name="T57" fmla="*/ 2147483647 h 343"/>
              <a:gd name="T58" fmla="*/ 2147483647 w 1463"/>
              <a:gd name="T59" fmla="*/ 2147483647 h 343"/>
              <a:gd name="T60" fmla="*/ 2147483647 w 1463"/>
              <a:gd name="T61" fmla="*/ 2147483647 h 343"/>
              <a:gd name="T62" fmla="*/ 2147483647 w 1463"/>
              <a:gd name="T63" fmla="*/ 2147483647 h 343"/>
              <a:gd name="T64" fmla="*/ 2147483647 w 1463"/>
              <a:gd name="T65" fmla="*/ 2147483647 h 343"/>
              <a:gd name="T66" fmla="*/ 2147483647 w 1463"/>
              <a:gd name="T67" fmla="*/ 2147483647 h 343"/>
              <a:gd name="T68" fmla="*/ 2147483647 w 1463"/>
              <a:gd name="T69" fmla="*/ 2147483647 h 343"/>
              <a:gd name="T70" fmla="*/ 2147483647 w 1463"/>
              <a:gd name="T71" fmla="*/ 2147483647 h 343"/>
              <a:gd name="T72" fmla="*/ 2147483647 w 1463"/>
              <a:gd name="T73" fmla="*/ 2147483647 h 343"/>
              <a:gd name="T74" fmla="*/ 2147483647 w 1463"/>
              <a:gd name="T75" fmla="*/ 2147483647 h 343"/>
              <a:gd name="T76" fmla="*/ 2147483647 w 1463"/>
              <a:gd name="T77" fmla="*/ 0 h 343"/>
              <a:gd name="T78" fmla="*/ 2147483647 w 1463"/>
              <a:gd name="T79" fmla="*/ 0 h 343"/>
              <a:gd name="T80" fmla="*/ 2147483647 w 1463"/>
              <a:gd name="T81" fmla="*/ 0 h 343"/>
              <a:gd name="T82" fmla="*/ 2147483647 w 1463"/>
              <a:gd name="T83" fmla="*/ 2147483647 h 343"/>
              <a:gd name="T84" fmla="*/ 2147483647 w 1463"/>
              <a:gd name="T85" fmla="*/ 2147483647 h 34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63"/>
              <a:gd name="T130" fmla="*/ 0 h 343"/>
              <a:gd name="T131" fmla="*/ 1463 w 1463"/>
              <a:gd name="T132" fmla="*/ 343 h 34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63" h="343">
                <a:moveTo>
                  <a:pt x="1450" y="38"/>
                </a:moveTo>
                <a:lnTo>
                  <a:pt x="1463" y="51"/>
                </a:lnTo>
                <a:lnTo>
                  <a:pt x="1450" y="64"/>
                </a:lnTo>
                <a:lnTo>
                  <a:pt x="1438" y="76"/>
                </a:lnTo>
                <a:lnTo>
                  <a:pt x="1425" y="76"/>
                </a:lnTo>
                <a:lnTo>
                  <a:pt x="1400" y="89"/>
                </a:lnTo>
                <a:lnTo>
                  <a:pt x="1387" y="102"/>
                </a:lnTo>
                <a:lnTo>
                  <a:pt x="1374" y="102"/>
                </a:lnTo>
                <a:lnTo>
                  <a:pt x="1361" y="102"/>
                </a:lnTo>
                <a:lnTo>
                  <a:pt x="1349" y="102"/>
                </a:lnTo>
                <a:lnTo>
                  <a:pt x="1336" y="102"/>
                </a:lnTo>
                <a:lnTo>
                  <a:pt x="1323" y="114"/>
                </a:lnTo>
                <a:lnTo>
                  <a:pt x="1298" y="114"/>
                </a:lnTo>
                <a:lnTo>
                  <a:pt x="1272" y="114"/>
                </a:lnTo>
                <a:lnTo>
                  <a:pt x="1247" y="127"/>
                </a:lnTo>
                <a:lnTo>
                  <a:pt x="1209" y="127"/>
                </a:lnTo>
                <a:lnTo>
                  <a:pt x="1170" y="140"/>
                </a:lnTo>
                <a:lnTo>
                  <a:pt x="1120" y="140"/>
                </a:lnTo>
                <a:lnTo>
                  <a:pt x="1069" y="152"/>
                </a:lnTo>
                <a:lnTo>
                  <a:pt x="1018" y="165"/>
                </a:lnTo>
                <a:lnTo>
                  <a:pt x="967" y="178"/>
                </a:lnTo>
                <a:lnTo>
                  <a:pt x="903" y="190"/>
                </a:lnTo>
                <a:lnTo>
                  <a:pt x="827" y="203"/>
                </a:lnTo>
                <a:lnTo>
                  <a:pt x="763" y="216"/>
                </a:lnTo>
                <a:lnTo>
                  <a:pt x="687" y="228"/>
                </a:lnTo>
                <a:lnTo>
                  <a:pt x="623" y="241"/>
                </a:lnTo>
                <a:lnTo>
                  <a:pt x="560" y="254"/>
                </a:lnTo>
                <a:lnTo>
                  <a:pt x="509" y="267"/>
                </a:lnTo>
                <a:lnTo>
                  <a:pt x="445" y="279"/>
                </a:lnTo>
                <a:lnTo>
                  <a:pt x="407" y="292"/>
                </a:lnTo>
                <a:lnTo>
                  <a:pt x="356" y="305"/>
                </a:lnTo>
                <a:lnTo>
                  <a:pt x="318" y="305"/>
                </a:lnTo>
                <a:lnTo>
                  <a:pt x="280" y="317"/>
                </a:lnTo>
                <a:lnTo>
                  <a:pt x="254" y="317"/>
                </a:lnTo>
                <a:lnTo>
                  <a:pt x="229" y="330"/>
                </a:lnTo>
                <a:lnTo>
                  <a:pt x="204" y="330"/>
                </a:lnTo>
                <a:lnTo>
                  <a:pt x="191" y="330"/>
                </a:lnTo>
                <a:lnTo>
                  <a:pt x="178" y="343"/>
                </a:lnTo>
                <a:lnTo>
                  <a:pt x="165" y="343"/>
                </a:lnTo>
                <a:lnTo>
                  <a:pt x="140" y="343"/>
                </a:lnTo>
                <a:lnTo>
                  <a:pt x="115" y="330"/>
                </a:lnTo>
                <a:lnTo>
                  <a:pt x="89" y="317"/>
                </a:lnTo>
                <a:lnTo>
                  <a:pt x="76" y="292"/>
                </a:lnTo>
                <a:lnTo>
                  <a:pt x="38" y="267"/>
                </a:lnTo>
                <a:lnTo>
                  <a:pt x="25" y="254"/>
                </a:lnTo>
                <a:lnTo>
                  <a:pt x="13" y="228"/>
                </a:lnTo>
                <a:lnTo>
                  <a:pt x="0" y="216"/>
                </a:lnTo>
                <a:lnTo>
                  <a:pt x="25" y="216"/>
                </a:lnTo>
                <a:lnTo>
                  <a:pt x="64" y="216"/>
                </a:lnTo>
                <a:lnTo>
                  <a:pt x="89" y="216"/>
                </a:lnTo>
                <a:lnTo>
                  <a:pt x="127" y="203"/>
                </a:lnTo>
                <a:lnTo>
                  <a:pt x="165" y="203"/>
                </a:lnTo>
                <a:lnTo>
                  <a:pt x="204" y="203"/>
                </a:lnTo>
                <a:lnTo>
                  <a:pt x="254" y="190"/>
                </a:lnTo>
                <a:lnTo>
                  <a:pt x="293" y="190"/>
                </a:lnTo>
                <a:lnTo>
                  <a:pt x="344" y="178"/>
                </a:lnTo>
                <a:lnTo>
                  <a:pt x="394" y="178"/>
                </a:lnTo>
                <a:lnTo>
                  <a:pt x="445" y="165"/>
                </a:lnTo>
                <a:lnTo>
                  <a:pt x="496" y="152"/>
                </a:lnTo>
                <a:lnTo>
                  <a:pt x="560" y="140"/>
                </a:lnTo>
                <a:lnTo>
                  <a:pt x="611" y="127"/>
                </a:lnTo>
                <a:lnTo>
                  <a:pt x="674" y="114"/>
                </a:lnTo>
                <a:lnTo>
                  <a:pt x="738" y="102"/>
                </a:lnTo>
                <a:lnTo>
                  <a:pt x="802" y="89"/>
                </a:lnTo>
                <a:lnTo>
                  <a:pt x="865" y="76"/>
                </a:lnTo>
                <a:lnTo>
                  <a:pt x="916" y="64"/>
                </a:lnTo>
                <a:lnTo>
                  <a:pt x="967" y="64"/>
                </a:lnTo>
                <a:lnTo>
                  <a:pt x="1018" y="51"/>
                </a:lnTo>
                <a:lnTo>
                  <a:pt x="1069" y="38"/>
                </a:lnTo>
                <a:lnTo>
                  <a:pt x="1107" y="38"/>
                </a:lnTo>
                <a:lnTo>
                  <a:pt x="1145" y="26"/>
                </a:lnTo>
                <a:lnTo>
                  <a:pt x="1183" y="26"/>
                </a:lnTo>
                <a:lnTo>
                  <a:pt x="1221" y="13"/>
                </a:lnTo>
                <a:lnTo>
                  <a:pt x="1247" y="13"/>
                </a:lnTo>
                <a:lnTo>
                  <a:pt x="1272" y="13"/>
                </a:lnTo>
                <a:lnTo>
                  <a:pt x="1298" y="0"/>
                </a:lnTo>
                <a:lnTo>
                  <a:pt x="1323" y="0"/>
                </a:lnTo>
                <a:lnTo>
                  <a:pt x="1336" y="0"/>
                </a:lnTo>
                <a:lnTo>
                  <a:pt x="1349" y="0"/>
                </a:lnTo>
                <a:lnTo>
                  <a:pt x="1387" y="0"/>
                </a:lnTo>
                <a:lnTo>
                  <a:pt x="1425" y="13"/>
                </a:lnTo>
                <a:lnTo>
                  <a:pt x="1438" y="26"/>
                </a:lnTo>
                <a:lnTo>
                  <a:pt x="1450" y="3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2110582" y="1906807"/>
            <a:ext cx="20431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风</a:t>
            </a:r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韵</a:t>
            </a:r>
            <a:endParaRPr lang="zh-CN" altLang="en-US" sz="6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689225" y="1189038"/>
            <a:ext cx="22320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yùn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1738132" y="3801279"/>
            <a:ext cx="278965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400" b="1" dirty="0">
                <a:latin typeface="+mj-ea"/>
              </a:rPr>
              <a:t>左右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1738131" y="4545816"/>
            <a:ext cx="4169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组词：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韵母   琴韵悠扬</a:t>
            </a:r>
            <a:endParaRPr lang="zh-CN" altLang="en-US" sz="24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1738132" y="4915704"/>
            <a:ext cx="53881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</a:rPr>
              <a:t>奶奶虽然老了，但风韵一点</a:t>
            </a:r>
            <a:endParaRPr lang="en-US" altLang="zh-CN" sz="2400" b="1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      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</a:rPr>
              <a:t>没减。</a:t>
            </a:r>
            <a:endParaRPr lang="zh-CN" altLang="en-US" sz="24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1738132" y="4175929"/>
            <a:ext cx="34634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400" b="1">
                <a:latin typeface="宋体" panose="02010600030101010101" pitchFamily="2" charset="-122"/>
              </a:rPr>
              <a:t>Y 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400" b="1">
                <a:latin typeface="宋体" panose="02010600030101010101" pitchFamily="2" charset="-122"/>
              </a:rPr>
              <a:t>音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pic>
        <p:nvPicPr>
          <p:cNvPr id="24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09303" y="5816677"/>
            <a:ext cx="901700" cy="5127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226409" y="1722162"/>
            <a:ext cx="34565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HK" sz="3200" kern="100" dirty="0">
                <a:ea typeface="宋体" panose="02010600030101010101" pitchFamily="2" charset="-122"/>
                <a:cs typeface="宋体" panose="02010600030101010101" pitchFamily="2" charset="-122"/>
              </a:rPr>
              <a:t>嘴长颈长脚也长，</a:t>
            </a:r>
            <a:endParaRPr lang="en-US" altLang="zh-CN" sz="3200" kern="100" dirty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HK" sz="3200" kern="100" dirty="0">
                <a:ea typeface="宋体" panose="02010600030101010101" pitchFamily="2" charset="-122"/>
                <a:cs typeface="宋体" panose="02010600030101010101" pitchFamily="2" charset="-122"/>
              </a:rPr>
              <a:t>爱穿一身白衣裳，</a:t>
            </a:r>
            <a:endParaRPr lang="en-US" altLang="zh-CN" sz="3200" kern="100" dirty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HK" sz="3200" kern="100" dirty="0">
                <a:ea typeface="宋体" panose="02010600030101010101" pitchFamily="2" charset="-122"/>
                <a:cs typeface="宋体" panose="02010600030101010101" pitchFamily="2" charset="-122"/>
              </a:rPr>
              <a:t>常在水边结伙伴，</a:t>
            </a:r>
            <a:endParaRPr lang="en-US" altLang="zh-CN" sz="3200" kern="100" dirty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HK" sz="3200" kern="100" dirty="0">
                <a:ea typeface="宋体" panose="02010600030101010101" pitchFamily="2" charset="-122"/>
                <a:cs typeface="宋体" panose="02010600030101010101" pitchFamily="2" charset="-122"/>
              </a:rPr>
              <a:t>田野沟渠寻食粮。</a:t>
            </a:r>
            <a:endParaRPr lang="en-US" altLang="zh-CN" sz="3200" kern="100" dirty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200" kern="100" dirty="0">
                <a:solidFill>
                  <a:srgbClr val="FF0000"/>
                </a:solidFill>
                <a:ea typeface="宋体" panose="02010600030101010101" pitchFamily="2" charset="-122"/>
              </a:rPr>
              <a:t>（打一动物）</a:t>
            </a:r>
            <a:endParaRPr lang="zh-HK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16458" y="5059763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你能猜出来吗？</a:t>
            </a:r>
            <a:endParaRPr lang="zh-HK" altLang="en-US" sz="3200" dirty="0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6232772" y="2001304"/>
            <a:ext cx="2292936" cy="24635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952336" y="4669245"/>
            <a:ext cx="103105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3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白鹭</a:t>
            </a:r>
            <a:endParaRPr lang="zh-CN" altLang="en-US" sz="33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流程图: 可选过程 10"/>
          <p:cNvSpPr/>
          <p:nvPr/>
        </p:nvSpPr>
        <p:spPr>
          <a:xfrm>
            <a:off x="1303837" y="667955"/>
            <a:ext cx="2451723" cy="805806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375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猜谜语：</a:t>
            </a:r>
            <a:endParaRPr lang="zh-CN" altLang="en-US" sz="3375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1181648" y="567113"/>
            <a:ext cx="4701359" cy="805806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375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再读课文，整体感知</a:t>
            </a:r>
            <a:endParaRPr lang="zh-CN" altLang="en-US" sz="3375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1648" y="1582340"/>
            <a:ext cx="54216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HK" sz="2400" kern="100" dirty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思考：</a:t>
            </a:r>
            <a:endParaRPr lang="en-US" altLang="zh-CN" sz="2400" kern="100" dirty="0">
              <a:solidFill>
                <a:srgbClr val="FF0000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 kern="100" dirty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         </a:t>
            </a:r>
            <a:r>
              <a:rPr lang="zh-CN" altLang="zh-HK" sz="2400" kern="100" dirty="0">
                <a:ea typeface="宋体" panose="02010600030101010101" pitchFamily="2" charset="-122"/>
                <a:cs typeface="宋体" panose="02010600030101010101" pitchFamily="2" charset="-122"/>
              </a:rPr>
              <a:t>作者从哪几方面写出了白鹭的美？</a:t>
            </a:r>
            <a:endParaRPr lang="zh-HK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1528591" y="2721114"/>
            <a:ext cx="5202716" cy="962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u="sng" kern="100" dirty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答：</a:t>
            </a:r>
            <a:r>
              <a:rPr lang="zh-CN" altLang="zh-HK" sz="2000" u="sng" kern="100" dirty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白鹭的颜色、身段的精巧及觅食、栖息、飞行时的韵味</a:t>
            </a:r>
            <a:endParaRPr lang="zh-HK" altLang="en-US" sz="2000" u="sng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81648" y="4213831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你能否给本文进行分段？说说自己的想法。</a:t>
            </a:r>
            <a:endParaRPr lang="zh-HK" altLang="en-US" sz="2400" dirty="0"/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1184" y="1337997"/>
            <a:ext cx="7501631" cy="280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HK" sz="20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第一部分</a:t>
            </a:r>
            <a:r>
              <a:rPr lang="en-US" altLang="zh-HK" sz="20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(1)</a:t>
            </a:r>
            <a:r>
              <a:rPr lang="zh-CN" altLang="zh-HK" sz="20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白鹭是一首精巧的诗。</a:t>
            </a:r>
            <a:endParaRPr lang="zh-TW" altLang="zh-HK" sz="2000" b="1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HK" sz="20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第二部分</a:t>
            </a:r>
            <a:r>
              <a:rPr lang="en-US" altLang="zh-HK" sz="20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(2</a:t>
            </a:r>
            <a:r>
              <a:rPr lang="zh-CN" altLang="zh-HK" sz="20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lang="en-US" altLang="zh-HK" sz="20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5)</a:t>
            </a:r>
            <a:r>
              <a:rPr lang="zh-CN" altLang="zh-HK" sz="20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白鹭颜色的配合，身段</a:t>
            </a:r>
            <a:r>
              <a:rPr lang="en-US" altLang="zh-CN" sz="20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zh-HK" sz="20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的大小都很适宜，十分精巧。</a:t>
            </a:r>
            <a:endParaRPr lang="zh-TW" altLang="zh-HK" sz="2000" b="1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HK" sz="20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第三部分</a:t>
            </a:r>
            <a:r>
              <a:rPr lang="en-US" altLang="zh-HK" sz="20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(6</a:t>
            </a:r>
            <a:r>
              <a:rPr lang="zh-CN" altLang="zh-HK" sz="20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lang="en-US" altLang="zh-HK" sz="20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8)</a:t>
            </a:r>
            <a:r>
              <a:rPr lang="zh-CN" altLang="zh-HK" sz="20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白鹭在觅食、栖息、飞行时充满韵味，给人们以美的享受。</a:t>
            </a:r>
            <a:endParaRPr lang="zh-TW" altLang="zh-HK" sz="2000" b="1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HK" sz="20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第四部分</a:t>
            </a:r>
            <a:r>
              <a:rPr lang="en-US" altLang="zh-HK" sz="20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(9</a:t>
            </a:r>
            <a:r>
              <a:rPr lang="zh-CN" altLang="zh-HK" sz="20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lang="en-US" altLang="zh-HK" sz="20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11)</a:t>
            </a:r>
            <a:r>
              <a:rPr lang="zh-CN" altLang="zh-HK" sz="20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白鹭实在是一首韵在骨子里的散文诗。</a:t>
            </a:r>
            <a:endParaRPr lang="zh-TW" altLang="zh-HK" sz="20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1"/>
          <p:cNvSpPr>
            <a:spLocks noChangeArrowheads="1"/>
          </p:cNvSpPr>
          <p:nvPr/>
        </p:nvSpPr>
        <p:spPr bwMode="auto">
          <a:xfrm>
            <a:off x="1367631" y="2074307"/>
            <a:ext cx="64087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初读课文后，你感受到了什么？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11"/>
          <p:cNvSpPr>
            <a:spLocks noChangeArrowheads="1"/>
          </p:cNvSpPr>
          <p:nvPr/>
        </p:nvSpPr>
        <p:spPr bwMode="auto">
          <a:xfrm>
            <a:off x="1437481" y="2849007"/>
            <a:ext cx="67119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723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</a:rPr>
              <a:t>读完这篇课文，让我们真切地感受到作者对白鹭的喜爱</a:t>
            </a:r>
            <a:r>
              <a:rPr lang="zh-CN" altLang="en-US" sz="2800" b="1" dirty="0" smtClean="0">
                <a:solidFill>
                  <a:srgbClr val="C00000"/>
                </a:solidFill>
                <a:latin typeface="宋体" panose="02010600030101010101" pitchFamily="2" charset="-122"/>
              </a:rPr>
              <a:t>。 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856456" y="1493282"/>
            <a:ext cx="2125662" cy="522288"/>
            <a:chOff x="638175" y="996434"/>
            <a:chExt cx="2125697" cy="523220"/>
          </a:xfrm>
        </p:grpSpPr>
        <p:sp>
          <p:nvSpPr>
            <p:cNvPr id="5" name="矩形 2"/>
            <p:cNvSpPr>
              <a:spLocks noChangeArrowheads="1"/>
            </p:cNvSpPr>
            <p:nvPr/>
          </p:nvSpPr>
          <p:spPr bwMode="auto">
            <a:xfrm>
              <a:off x="1142915" y="996434"/>
              <a:ext cx="1620957" cy="5232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</a:rPr>
                <a:t>课堂小结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圆角矩形 11"/>
            <p:cNvSpPr/>
            <p:nvPr/>
          </p:nvSpPr>
          <p:spPr>
            <a:xfrm>
              <a:off x="638175" y="1022866"/>
              <a:ext cx="590465" cy="449818"/>
            </a:xfrm>
            <a:prstGeom prst="roundRect">
              <a:avLst>
                <a:gd name="adj" fmla="val 10000"/>
              </a:avLst>
            </a:prstGeom>
            <a:blipFill>
              <a:blip r:embed="rId1" cstate="email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7" name="图片 6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55526" y="946625"/>
            <a:ext cx="7251192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1915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白鹭自古以来就深受文人们的喜爱，成为他们笔下赞美的对象。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55526" y="2487539"/>
            <a:ext cx="3518652" cy="267765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3"/>
          <p:cNvSpPr txBox="1"/>
          <p:nvPr/>
        </p:nvSpPr>
        <p:spPr>
          <a:xfrm>
            <a:off x="4815084" y="2379539"/>
            <a:ext cx="2842241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绝句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唐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杜甫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两个黄鹂鸣翠柳，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一行</a:t>
            </a:r>
            <a:r>
              <a:rPr lang="zh-CN" altLang="en-US" sz="2800" b="1" u="sng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白鹭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上青天。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窗含西岭千秋雪，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门泊东吴万里船。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88868" y="3822429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17111" y="1780402"/>
            <a:ext cx="4926290" cy="27238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</a:rPr>
              <a:t>      </a:t>
            </a:r>
            <a:r>
              <a:rPr lang="en-US" altLang="zh-CN" sz="27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7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郭沫若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1892—1978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），原名郭开贞，我国现代著名诗人、学者、文学家、历史学家。</a:t>
            </a:r>
            <a:endParaRPr lang="en-US" altLang="zh-CN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1921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年发表诗集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女神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，成为中国新诗的重要奠基人之一。主要作品有诗集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女神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星空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等，历史剧本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屈原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王昭君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等。</a:t>
            </a:r>
            <a:endParaRPr lang="en-US" altLang="zh-CN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63007" y="1659347"/>
            <a:ext cx="2451723" cy="282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流程图: 可选过程 8"/>
          <p:cNvSpPr/>
          <p:nvPr/>
        </p:nvSpPr>
        <p:spPr>
          <a:xfrm>
            <a:off x="763007" y="732366"/>
            <a:ext cx="2451723" cy="805806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375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作者简介</a:t>
            </a:r>
            <a:endParaRPr lang="zh-CN" altLang="en-US" sz="3375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3600" y="938213"/>
            <a:ext cx="7416800" cy="547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1367" tIns="181367" rIns="181367" bIns="181367" spcCol="1270" anchor="ctr"/>
          <a:lstStyle/>
          <a:p>
            <a:pPr algn="ctr" defTabSz="1600200">
              <a:lnSpc>
                <a:spcPct val="150000"/>
              </a:lnSpc>
              <a:spcAft>
                <a:spcPct val="3500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听范读，边听边画出文中的生字，注意生字的读音。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1645714" y="2954196"/>
            <a:ext cx="10331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0" b="1" dirty="0">
                <a:solidFill>
                  <a:srgbClr val="0000FF"/>
                </a:solidFill>
                <a:latin typeface="宋体" panose="02010600030101010101" pitchFamily="2" charset="-122"/>
              </a:rPr>
              <a:t>鹭</a:t>
            </a:r>
            <a:endParaRPr lang="zh-CN" altLang="en-US" sz="9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3548339" y="2954196"/>
            <a:ext cx="10331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0" b="1">
                <a:solidFill>
                  <a:srgbClr val="0000FF"/>
                </a:solidFill>
                <a:latin typeface="宋体" panose="02010600030101010101" pitchFamily="2" charset="-122"/>
              </a:rPr>
              <a:t>嫌</a:t>
            </a:r>
            <a:endParaRPr lang="zh-CN" altLang="en-US" sz="9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21012" y="653765"/>
            <a:ext cx="2329301" cy="949967"/>
            <a:chOff x="225760" y="163382"/>
            <a:chExt cx="3105734" cy="1266623"/>
          </a:xfrm>
        </p:grpSpPr>
        <p:grpSp>
          <p:nvGrpSpPr>
            <p:cNvPr id="5" name="组合 4"/>
            <p:cNvGrpSpPr/>
            <p:nvPr/>
          </p:nvGrpSpPr>
          <p:grpSpPr>
            <a:xfrm>
              <a:off x="1158729" y="567600"/>
              <a:ext cx="2172765" cy="679269"/>
              <a:chOff x="1966053" y="2511380"/>
              <a:chExt cx="2172765" cy="679269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3"/>
              <p:cNvSpPr txBox="1">
                <a:spLocks noChangeArrowheads="1"/>
              </p:cNvSpPr>
              <p:nvPr/>
            </p:nvSpPr>
            <p:spPr bwMode="auto">
              <a:xfrm>
                <a:off x="2057889" y="2542905"/>
                <a:ext cx="2063148" cy="6155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400" b="1" spc="9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我会认</a:t>
                </a:r>
                <a:endParaRPr lang="zh-CN" altLang="en-US" sz="2400" b="1" spc="9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966053" y="3190649"/>
                <a:ext cx="190509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5760" y="163382"/>
              <a:ext cx="1065668" cy="1266623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1797506" y="2343340"/>
            <a:ext cx="70724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900"/>
              </a:spcBef>
              <a:defRPr/>
            </a:pPr>
            <a:r>
              <a:rPr lang="en-US" altLang="zh-CN" sz="4050" b="1">
                <a:solidFill>
                  <a:srgbClr val="FF0000"/>
                </a:solidFill>
                <a:latin typeface="宋体" panose="02010600030101010101" pitchFamily="2" charset="-122"/>
              </a:rPr>
              <a:t>lù</a:t>
            </a:r>
            <a:endParaRPr lang="en-US" altLang="zh-CN" sz="405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5450963" y="2954196"/>
            <a:ext cx="10331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0" b="1">
                <a:solidFill>
                  <a:srgbClr val="0000FF"/>
                </a:solidFill>
                <a:latin typeface="宋体" panose="02010600030101010101" pitchFamily="2" charset="-122"/>
              </a:rPr>
              <a:t>喙</a:t>
            </a:r>
            <a:endParaRPr lang="zh-CN" altLang="en-US" sz="9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7353587" y="2954196"/>
            <a:ext cx="10331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0" b="1">
                <a:solidFill>
                  <a:srgbClr val="0000FF"/>
                </a:solidFill>
                <a:latin typeface="宋体" panose="02010600030101010101" pitchFamily="2" charset="-122"/>
              </a:rPr>
              <a:t>黛</a:t>
            </a:r>
            <a:endParaRPr lang="zh-CN" altLang="en-US" sz="9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55256" y="2343340"/>
            <a:ext cx="122982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900"/>
              </a:spcBef>
              <a:defRPr/>
            </a:pPr>
            <a:r>
              <a:rPr lang="en-US" altLang="zh-CN" sz="4050" b="1">
                <a:solidFill>
                  <a:srgbClr val="FF0000"/>
                </a:solidFill>
                <a:latin typeface="宋体" panose="02010600030101010101" pitchFamily="2" charset="-122"/>
              </a:rPr>
              <a:t>xián</a:t>
            </a:r>
            <a:endParaRPr lang="en-US" altLang="zh-CN" sz="405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98408" y="2343340"/>
            <a:ext cx="96853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900"/>
              </a:spcBef>
              <a:defRPr/>
            </a:pPr>
            <a:r>
              <a:rPr lang="en-US" altLang="zh-CN" sz="4050" b="1">
                <a:solidFill>
                  <a:srgbClr val="FF0000"/>
                </a:solidFill>
                <a:latin typeface="宋体" panose="02010600030101010101" pitchFamily="2" charset="-122"/>
              </a:rPr>
              <a:t>huì</a:t>
            </a:r>
            <a:endParaRPr lang="en-US" altLang="zh-CN" sz="405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04385" y="2343340"/>
            <a:ext cx="96853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900"/>
              </a:spcBef>
              <a:defRPr/>
            </a:pPr>
            <a:r>
              <a:rPr lang="en-US" altLang="zh-CN" sz="4050" b="1">
                <a:solidFill>
                  <a:srgbClr val="FF0000"/>
                </a:solidFill>
                <a:latin typeface="宋体" panose="02010600030101010101" pitchFamily="2" charset="-122"/>
              </a:rPr>
              <a:t>dài</a:t>
            </a:r>
            <a:endParaRPr lang="en-US" altLang="zh-CN" sz="405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8" name="矩形 8"/>
          <p:cNvSpPr>
            <a:spLocks noChangeArrowheads="1"/>
          </p:cNvSpPr>
          <p:nvPr/>
        </p:nvSpPr>
        <p:spPr bwMode="auto">
          <a:xfrm>
            <a:off x="1574288" y="5285953"/>
            <a:ext cx="7354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白      弃  长       之</a:t>
            </a:r>
            <a:endParaRPr lang="zh-CN" altLang="en-US" sz="44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>
            <a:hlinkClick r:id="rId2" action="ppaction://hlinksldjump"/>
          </p:cNvPr>
          <p:cNvSpPr/>
          <p:nvPr/>
        </p:nvSpPr>
        <p:spPr>
          <a:xfrm>
            <a:off x="2108754" y="5275705"/>
            <a:ext cx="846576" cy="769441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鹭</a:t>
            </a:r>
            <a:endParaRPr lang="zh-CN" altLang="en-US" sz="4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580638" y="4865266"/>
            <a:ext cx="77406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方正姚体" pitchFamily="2" charset="-122"/>
                <a:ea typeface="方正姚体" pitchFamily="2" charset="-122"/>
              </a:rPr>
              <a:t>       </a:t>
            </a:r>
            <a:r>
              <a:rPr lang="en-US" altLang="zh-CN" sz="2800" b="1" dirty="0" err="1">
                <a:latin typeface="方正姚体" pitchFamily="2" charset="-122"/>
                <a:ea typeface="方正姚体" pitchFamily="2" charset="-122"/>
              </a:rPr>
              <a:t>lù</a:t>
            </a:r>
            <a:r>
              <a:rPr lang="en-US" altLang="zh-CN" sz="2800" b="1" dirty="0">
                <a:latin typeface="方正姚体" pitchFamily="2" charset="-122"/>
                <a:ea typeface="方正姚体" pitchFamily="2" charset="-122"/>
              </a:rPr>
              <a:t>     </a:t>
            </a:r>
            <a:r>
              <a:rPr lang="en-US" altLang="zh-CN" sz="2800" b="1" dirty="0" err="1">
                <a:latin typeface="方正姚体" pitchFamily="2" charset="-122"/>
                <a:ea typeface="方正姚体" pitchFamily="2" charset="-122"/>
              </a:rPr>
              <a:t>xián</a:t>
            </a:r>
            <a:r>
              <a:rPr lang="en-US" altLang="zh-CN" sz="2800" b="1" dirty="0">
                <a:latin typeface="方正姚体" pitchFamily="2" charset="-122"/>
                <a:ea typeface="方正姚体" pitchFamily="2" charset="-122"/>
              </a:rPr>
              <a:t>              </a:t>
            </a:r>
            <a:r>
              <a:rPr lang="en-US" altLang="zh-CN" sz="2800" b="1" dirty="0" err="1">
                <a:latin typeface="方正姚体" pitchFamily="2" charset="-122"/>
                <a:ea typeface="方正姚体" pitchFamily="2" charset="-122"/>
              </a:rPr>
              <a:t>huì</a:t>
            </a:r>
            <a:r>
              <a:rPr lang="en-US" altLang="zh-CN" sz="2800" b="1" dirty="0">
                <a:latin typeface="方正姚体" pitchFamily="2" charset="-122"/>
                <a:ea typeface="方正姚体" pitchFamily="2" charset="-122"/>
              </a:rPr>
              <a:t>        </a:t>
            </a:r>
            <a:r>
              <a:rPr lang="en-US" altLang="zh-CN" sz="2800" b="1" dirty="0" err="1">
                <a:latin typeface="方正姚体" pitchFamily="2" charset="-122"/>
                <a:ea typeface="方正姚体" pitchFamily="2" charset="-122"/>
              </a:rPr>
              <a:t>dài</a:t>
            </a:r>
            <a:endParaRPr lang="en-US" altLang="zh-CN" sz="2800" b="1" dirty="0">
              <a:latin typeface="方正姚体" pitchFamily="2" charset="-122"/>
              <a:ea typeface="方正姚体" pitchFamily="2" charset="-122"/>
            </a:endParaRPr>
          </a:p>
          <a:p>
            <a:pPr eaLnBrk="1" hangingPunct="1"/>
            <a:endParaRPr lang="en-US" altLang="zh-CN" sz="2800" b="1" dirty="0">
              <a:latin typeface="方正姚体" pitchFamily="2" charset="-122"/>
              <a:ea typeface="方正姚体" pitchFamily="2" charset="-122"/>
            </a:endParaRPr>
          </a:p>
          <a:p>
            <a:pPr eaLnBrk="1" hangingPunct="1"/>
            <a:endParaRPr lang="en-US" altLang="zh-CN" sz="2800" b="1" dirty="0">
              <a:latin typeface="方正姚体" pitchFamily="2" charset="-122"/>
              <a:ea typeface="方正姚体" pitchFamily="2" charset="-122"/>
            </a:endParaRPr>
          </a:p>
          <a:p>
            <a:pPr eaLnBrk="1" hangingPunct="1"/>
            <a:endParaRPr lang="en-US" altLang="zh-CN" sz="2800" b="1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1" name="矩形 30">
            <a:hlinkClick r:id="rId2" action="ppaction://hlinksldjump"/>
          </p:cNvPr>
          <p:cNvSpPr/>
          <p:nvPr/>
        </p:nvSpPr>
        <p:spPr>
          <a:xfrm>
            <a:off x="3260564" y="5285978"/>
            <a:ext cx="846576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嫌   </a:t>
            </a:r>
            <a:endParaRPr lang="zh-CN" altLang="en-US" sz="4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矩形 31">
            <a:hlinkClick r:id="rId3" action="ppaction://hlinksldjump"/>
          </p:cNvPr>
          <p:cNvSpPr/>
          <p:nvPr/>
        </p:nvSpPr>
        <p:spPr>
          <a:xfrm>
            <a:off x="6842856" y="5296252"/>
            <a:ext cx="846576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黛</a:t>
            </a:r>
            <a:endParaRPr lang="zh-CN" altLang="en-US" sz="4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矩形 32">
            <a:hlinkClick r:id="rId3" action="ppaction://hlinksldjump"/>
          </p:cNvPr>
          <p:cNvSpPr/>
          <p:nvPr/>
        </p:nvSpPr>
        <p:spPr>
          <a:xfrm>
            <a:off x="5472652" y="5296253"/>
            <a:ext cx="846576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喙</a:t>
            </a:r>
            <a:endParaRPr lang="zh-CN" altLang="en-US" sz="4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 descr="图层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1205353" y="1786419"/>
            <a:ext cx="10331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0" b="1">
                <a:solidFill>
                  <a:srgbClr val="0000FF"/>
                </a:solidFill>
                <a:latin typeface="宋体" panose="02010600030101010101" pitchFamily="2" charset="-122"/>
              </a:rPr>
              <a:t>嵌</a:t>
            </a:r>
            <a:endParaRPr lang="zh-CN" altLang="en-US" sz="9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3107978" y="1786419"/>
            <a:ext cx="10331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0" b="1">
                <a:solidFill>
                  <a:srgbClr val="0000FF"/>
                </a:solidFill>
                <a:latin typeface="宋体" panose="02010600030101010101" pitchFamily="2" charset="-122"/>
              </a:rPr>
              <a:t>匣</a:t>
            </a:r>
            <a:endParaRPr lang="zh-CN" altLang="en-US" sz="9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8514" y="1175563"/>
            <a:ext cx="122982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900"/>
              </a:spcBef>
              <a:defRPr/>
            </a:pPr>
            <a:r>
              <a:rPr lang="en-US" altLang="zh-CN" sz="4050" b="1">
                <a:solidFill>
                  <a:srgbClr val="FF0000"/>
                </a:solidFill>
                <a:latin typeface="宋体" panose="02010600030101010101" pitchFamily="2" charset="-122"/>
              </a:rPr>
              <a:t>qiàn</a:t>
            </a:r>
            <a:endParaRPr lang="en-US" altLang="zh-CN" sz="405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17807" y="1786419"/>
            <a:ext cx="9259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0" b="1" dirty="0">
                <a:solidFill>
                  <a:srgbClr val="0000FF"/>
                </a:solidFill>
                <a:latin typeface="宋体" panose="02010600030101010101" pitchFamily="2" charset="-122"/>
              </a:rPr>
              <a:t>嗜</a:t>
            </a:r>
            <a:endParaRPr lang="zh-CN" altLang="en-US" sz="9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45540" y="1175563"/>
            <a:ext cx="96853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900"/>
              </a:spcBef>
              <a:defRPr/>
            </a:pPr>
            <a:r>
              <a:rPr lang="en-US" altLang="zh-CN" sz="4050" b="1">
                <a:solidFill>
                  <a:srgbClr val="FF0000"/>
                </a:solidFill>
                <a:latin typeface="宋体" panose="02010600030101010101" pitchFamily="2" charset="-122"/>
              </a:rPr>
              <a:t>xiá</a:t>
            </a:r>
            <a:endParaRPr lang="en-US" altLang="zh-CN" sz="405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90707" y="1175563"/>
            <a:ext cx="96853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900"/>
              </a:spcBef>
              <a:defRPr/>
            </a:pPr>
            <a:r>
              <a:rPr lang="en-US" altLang="zh-CN" sz="4050" b="1" dirty="0" err="1">
                <a:solidFill>
                  <a:srgbClr val="FF0000"/>
                </a:solidFill>
                <a:latin typeface="宋体" panose="02010600030101010101" pitchFamily="2" charset="-122"/>
              </a:rPr>
              <a:t>shì</a:t>
            </a:r>
            <a:endParaRPr lang="en-US" altLang="zh-CN" sz="405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TextBox 44"/>
          <p:cNvSpPr txBox="1">
            <a:spLocks noChangeArrowheads="1"/>
          </p:cNvSpPr>
          <p:nvPr/>
        </p:nvSpPr>
        <p:spPr bwMode="auto">
          <a:xfrm>
            <a:off x="1828898" y="4374536"/>
            <a:ext cx="80565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在  镜       好</a:t>
            </a:r>
            <a:endParaRPr lang="zh-CN" altLang="en-US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>
            <a:hlinkClick r:id="rId1" action="ppaction://hlinksldjump"/>
          </p:cNvPr>
          <p:cNvSpPr/>
          <p:nvPr/>
        </p:nvSpPr>
        <p:spPr>
          <a:xfrm>
            <a:off x="3429927" y="4381901"/>
            <a:ext cx="849547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匣</a:t>
            </a:r>
            <a:endParaRPr lang="zh-CN" altLang="en-US" sz="4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>
            <a:hlinkClick r:id="rId2" action="ppaction://hlinksldjump"/>
          </p:cNvPr>
          <p:cNvSpPr/>
          <p:nvPr/>
        </p:nvSpPr>
        <p:spPr>
          <a:xfrm>
            <a:off x="4844100" y="4367668"/>
            <a:ext cx="846576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嗜</a:t>
            </a:r>
            <a:endParaRPr lang="zh-CN" altLang="en-US" sz="4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085430" y="3874603"/>
            <a:ext cx="8389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方正姚体" pitchFamily="2" charset="-122"/>
                <a:ea typeface="方正姚体" pitchFamily="2" charset="-122"/>
              </a:rPr>
              <a:t> </a:t>
            </a:r>
            <a:r>
              <a:rPr lang="en-US" altLang="zh-CN" sz="2800" b="1" dirty="0" err="1">
                <a:latin typeface="方正姚体" pitchFamily="2" charset="-122"/>
                <a:ea typeface="方正姚体" pitchFamily="2" charset="-122"/>
              </a:rPr>
              <a:t>qiàn</a:t>
            </a:r>
            <a:r>
              <a:rPr lang="en-US" altLang="zh-CN" sz="2800" b="1" dirty="0">
                <a:latin typeface="方正姚体" pitchFamily="2" charset="-122"/>
                <a:ea typeface="方正姚体" pitchFamily="2" charset="-122"/>
              </a:rPr>
              <a:t>             </a:t>
            </a:r>
            <a:r>
              <a:rPr lang="en-US" altLang="zh-CN" sz="2800" b="1" dirty="0" err="1">
                <a:latin typeface="方正姚体" pitchFamily="2" charset="-122"/>
                <a:ea typeface="方正姚体" pitchFamily="2" charset="-122"/>
              </a:rPr>
              <a:t>xiá</a:t>
            </a:r>
            <a:r>
              <a:rPr lang="en-US" altLang="zh-CN" sz="2800" b="1" dirty="0">
                <a:latin typeface="方正姚体" pitchFamily="2" charset="-122"/>
                <a:ea typeface="方正姚体" pitchFamily="2" charset="-122"/>
              </a:rPr>
              <a:t>          </a:t>
            </a:r>
            <a:r>
              <a:rPr lang="en-US" altLang="zh-CN" sz="2800" b="1" dirty="0" err="1">
                <a:latin typeface="方正姚体" pitchFamily="2" charset="-122"/>
                <a:ea typeface="方正姚体" pitchFamily="2" charset="-122"/>
              </a:rPr>
              <a:t>shì</a:t>
            </a:r>
            <a:endParaRPr lang="en-US" altLang="zh-CN" sz="2800" b="1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6" name="矩形 15">
            <a:hlinkClick r:id="rId3" action="ppaction://hlinksldjump"/>
          </p:cNvPr>
          <p:cNvSpPr/>
          <p:nvPr/>
        </p:nvSpPr>
        <p:spPr>
          <a:xfrm>
            <a:off x="1157063" y="4379870"/>
            <a:ext cx="748923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嵌</a:t>
            </a:r>
            <a:endParaRPr lang="zh-CN" altLang="en-US" sz="4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02018" y="4367667"/>
            <a:ext cx="13853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noProof="1">
                <a:ln>
                  <a:solidFill>
                    <a:schemeClr val="bg1"/>
                  </a:solidFill>
                </a:ln>
                <a:latin typeface="楷体" panose="02010609060101010101" pitchFamily="49" charset="-122"/>
                <a:ea typeface="楷体" panose="02010609060101010101" pitchFamily="49" charset="-122"/>
              </a:rPr>
              <a:t>清</a:t>
            </a:r>
            <a:r>
              <a:rPr lang="zh-CN" altLang="en-US" sz="4400" b="1" noProof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澄</a:t>
            </a:r>
            <a:r>
              <a:rPr lang="zh-CN" altLang="en-US" b="1" noProof="1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HK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660689" y="1839329"/>
            <a:ext cx="133882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9000" b="1" noProof="1">
                <a:solidFill>
                  <a:srgbClr val="0000FF"/>
                </a:solidFill>
                <a:latin typeface="宋体" panose="02010600030101010101" pitchFamily="2" charset="-122"/>
              </a:rPr>
              <a:t>澄</a:t>
            </a:r>
            <a:endParaRPr lang="zh-HK" altLang="en-US" sz="9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6638565" y="1202566"/>
            <a:ext cx="1491114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ts val="900"/>
              </a:spcBef>
              <a:defRPr/>
            </a:pPr>
            <a:r>
              <a:rPr lang="en-US" altLang="zh-CN" sz="4050" b="1" dirty="0" err="1">
                <a:solidFill>
                  <a:srgbClr val="FF0000"/>
                </a:solidFill>
                <a:latin typeface="宋体" panose="02010600030101010101" pitchFamily="2" charset="-122"/>
              </a:rPr>
              <a:t>chéng</a:t>
            </a:r>
            <a:endParaRPr lang="en-US" altLang="zh-CN" sz="405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813175" y="3850066"/>
            <a:ext cx="12827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ts val="900"/>
              </a:spcBef>
              <a:defRPr/>
            </a:pPr>
            <a:r>
              <a:rPr lang="en-US" altLang="zh-CN" sz="2800" b="1" dirty="0" err="1">
                <a:latin typeface="方正姚体" pitchFamily="2" charset="-122"/>
                <a:ea typeface="方正姚体" pitchFamily="2" charset="-122"/>
              </a:rPr>
              <a:t>chéng</a:t>
            </a:r>
            <a:endParaRPr lang="en-US" altLang="zh-CN" sz="2800" b="1" dirty="0"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8" name="图片 7" descr="图层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2" grpId="0"/>
      <p:bldP spid="13" grpId="0"/>
      <p:bldP spid="14" grpId="0"/>
      <p:bldP spid="15" grpId="0"/>
      <p:bldP spid="16" grpId="0"/>
      <p:bldP spid="18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46263" y="629609"/>
            <a:ext cx="2349886" cy="797797"/>
            <a:chOff x="398493" y="235133"/>
            <a:chExt cx="3133181" cy="1063729"/>
          </a:xfrm>
        </p:grpSpPr>
        <p:grpSp>
          <p:nvGrpSpPr>
            <p:cNvPr id="3" name="组合 2"/>
            <p:cNvGrpSpPr/>
            <p:nvPr/>
          </p:nvGrpSpPr>
          <p:grpSpPr>
            <a:xfrm>
              <a:off x="1285916" y="505254"/>
              <a:ext cx="2245758" cy="679269"/>
              <a:chOff x="2197150" y="2511380"/>
              <a:chExt cx="2245758" cy="679269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2197150" y="2511380"/>
                <a:ext cx="164333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2197150" y="3190649"/>
                <a:ext cx="1653211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3"/>
              <p:cNvSpPr txBox="1">
                <a:spLocks noChangeArrowheads="1"/>
              </p:cNvSpPr>
              <p:nvPr/>
            </p:nvSpPr>
            <p:spPr bwMode="auto">
              <a:xfrm>
                <a:off x="2197150" y="2536225"/>
                <a:ext cx="2245758" cy="6155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400" b="1" spc="375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我会写</a:t>
                </a:r>
                <a:endParaRPr lang="zh-CN" altLang="en-US" sz="2400" b="1" spc="375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8493" y="235133"/>
              <a:ext cx="873825" cy="1063729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2996149" y="1986259"/>
            <a:ext cx="1014671" cy="1073371"/>
            <a:chOff x="1794458" y="2208820"/>
            <a:chExt cx="1352894" cy="1431161"/>
          </a:xfrm>
        </p:grpSpPr>
        <p:grpSp>
          <p:nvGrpSpPr>
            <p:cNvPr id="11" name="组合 10"/>
            <p:cNvGrpSpPr>
              <a:grpSpLocks noChangeAspect="1"/>
            </p:cNvGrpSpPr>
            <p:nvPr/>
          </p:nvGrpSpPr>
          <p:grpSpPr>
            <a:xfrm>
              <a:off x="1794458" y="2269846"/>
              <a:ext cx="1352894" cy="1349671"/>
              <a:chOff x="5000955" y="529393"/>
              <a:chExt cx="2176324" cy="2171141"/>
            </a:xfrm>
          </p:grpSpPr>
          <p:sp>
            <p:nvSpPr>
              <p:cNvPr id="13" name="矩形 12"/>
              <p:cNvSpPr/>
              <p:nvPr/>
            </p:nvSpPr>
            <p:spPr bwMode="auto">
              <a:xfrm>
                <a:off x="5000955" y="529393"/>
                <a:ext cx="2171141" cy="2171141"/>
              </a:xfrm>
              <a:prstGeom prst="rect">
                <a:avLst/>
              </a:prstGeom>
              <a:noFill/>
              <a:ln w="190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35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组合 63"/>
              <p:cNvGrpSpPr/>
              <p:nvPr/>
            </p:nvGrpSpPr>
            <p:grpSpPr bwMode="auto">
              <a:xfrm>
                <a:off x="5000957" y="529395"/>
                <a:ext cx="2176322" cy="2171139"/>
                <a:chOff x="2965248" y="4797909"/>
                <a:chExt cx="1428079" cy="1428079"/>
              </a:xfrm>
            </p:grpSpPr>
            <p:cxnSp>
              <p:nvCxnSpPr>
                <p:cNvPr id="15" name="直接连接符 64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190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" name="直接连接符 65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190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12" name="TextBox 31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918238" y="2208820"/>
              <a:ext cx="1131201" cy="14311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6375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宜</a:t>
              </a:r>
              <a:endParaRPr lang="zh-CN" altLang="en-US" sz="637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40273" y="1986259"/>
            <a:ext cx="1014671" cy="1073371"/>
            <a:chOff x="1794458" y="2208820"/>
            <a:chExt cx="1352894" cy="1431161"/>
          </a:xfrm>
        </p:grpSpPr>
        <p:grpSp>
          <p:nvGrpSpPr>
            <p:cNvPr id="18" name="组合 17"/>
            <p:cNvGrpSpPr>
              <a:grpSpLocks noChangeAspect="1"/>
            </p:cNvGrpSpPr>
            <p:nvPr/>
          </p:nvGrpSpPr>
          <p:grpSpPr>
            <a:xfrm>
              <a:off x="1794458" y="2269846"/>
              <a:ext cx="1352894" cy="1349671"/>
              <a:chOff x="5000955" y="529393"/>
              <a:chExt cx="2176324" cy="2171141"/>
            </a:xfrm>
          </p:grpSpPr>
          <p:sp>
            <p:nvSpPr>
              <p:cNvPr id="20" name="矩形 19"/>
              <p:cNvSpPr/>
              <p:nvPr/>
            </p:nvSpPr>
            <p:spPr bwMode="auto">
              <a:xfrm>
                <a:off x="5000955" y="529393"/>
                <a:ext cx="2171141" cy="2171141"/>
              </a:xfrm>
              <a:prstGeom prst="rect">
                <a:avLst/>
              </a:prstGeom>
              <a:noFill/>
              <a:ln w="190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35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1" name="组合 63"/>
              <p:cNvGrpSpPr/>
              <p:nvPr/>
            </p:nvGrpSpPr>
            <p:grpSpPr bwMode="auto">
              <a:xfrm>
                <a:off x="5000957" y="529395"/>
                <a:ext cx="2176322" cy="2171139"/>
                <a:chOff x="2965248" y="4797909"/>
                <a:chExt cx="1428079" cy="1428079"/>
              </a:xfrm>
            </p:grpSpPr>
            <p:cxnSp>
              <p:nvCxnSpPr>
                <p:cNvPr id="22" name="直接连接符 64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190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" name="直接连接符 65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190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19" name="TextBox 31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918238" y="2208820"/>
              <a:ext cx="1131201" cy="14311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6375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鹤</a:t>
              </a:r>
              <a:endParaRPr lang="zh-CN" altLang="en-US" sz="637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992660" y="3731655"/>
            <a:ext cx="1014671" cy="1073371"/>
            <a:chOff x="1794458" y="2208820"/>
            <a:chExt cx="1352894" cy="1431161"/>
          </a:xfrm>
        </p:grpSpPr>
        <p:grpSp>
          <p:nvGrpSpPr>
            <p:cNvPr id="25" name="组合 24"/>
            <p:cNvGrpSpPr>
              <a:grpSpLocks noChangeAspect="1"/>
            </p:cNvGrpSpPr>
            <p:nvPr/>
          </p:nvGrpSpPr>
          <p:grpSpPr>
            <a:xfrm>
              <a:off x="1794458" y="2269846"/>
              <a:ext cx="1352894" cy="1349671"/>
              <a:chOff x="5000955" y="529393"/>
              <a:chExt cx="2176324" cy="2171141"/>
            </a:xfrm>
          </p:grpSpPr>
          <p:sp>
            <p:nvSpPr>
              <p:cNvPr id="27" name="矩形 26"/>
              <p:cNvSpPr/>
              <p:nvPr/>
            </p:nvSpPr>
            <p:spPr bwMode="auto">
              <a:xfrm>
                <a:off x="5000955" y="529393"/>
                <a:ext cx="2171141" cy="2171141"/>
              </a:xfrm>
              <a:prstGeom prst="rect">
                <a:avLst/>
              </a:prstGeom>
              <a:noFill/>
              <a:ln w="190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35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8" name="组合 63"/>
              <p:cNvGrpSpPr/>
              <p:nvPr/>
            </p:nvGrpSpPr>
            <p:grpSpPr bwMode="auto">
              <a:xfrm>
                <a:off x="5000957" y="529395"/>
                <a:ext cx="2176322" cy="2171139"/>
                <a:chOff x="2965248" y="4797909"/>
                <a:chExt cx="1428079" cy="1428079"/>
              </a:xfrm>
            </p:grpSpPr>
            <p:cxnSp>
              <p:nvCxnSpPr>
                <p:cNvPr id="29" name="直接连接符 64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190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" name="直接连接符 65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190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26" name="TextBox 31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918238" y="2208820"/>
              <a:ext cx="1131201" cy="14311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6375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嫌</a:t>
              </a:r>
              <a:endParaRPr lang="zh-CN" altLang="en-US" sz="637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936784" y="3731655"/>
            <a:ext cx="1014671" cy="1073371"/>
            <a:chOff x="1794458" y="2208820"/>
            <a:chExt cx="1352894" cy="1431161"/>
          </a:xfrm>
        </p:grpSpPr>
        <p:grpSp>
          <p:nvGrpSpPr>
            <p:cNvPr id="32" name="组合 31"/>
            <p:cNvGrpSpPr>
              <a:grpSpLocks noChangeAspect="1"/>
            </p:cNvGrpSpPr>
            <p:nvPr/>
          </p:nvGrpSpPr>
          <p:grpSpPr>
            <a:xfrm>
              <a:off x="1794458" y="2269846"/>
              <a:ext cx="1352894" cy="1349671"/>
              <a:chOff x="5000955" y="529393"/>
              <a:chExt cx="2176324" cy="2171141"/>
            </a:xfrm>
          </p:grpSpPr>
          <p:sp>
            <p:nvSpPr>
              <p:cNvPr id="34" name="矩形 33"/>
              <p:cNvSpPr/>
              <p:nvPr/>
            </p:nvSpPr>
            <p:spPr bwMode="auto">
              <a:xfrm>
                <a:off x="5000955" y="529393"/>
                <a:ext cx="2171141" cy="2171141"/>
              </a:xfrm>
              <a:prstGeom prst="rect">
                <a:avLst/>
              </a:prstGeom>
              <a:noFill/>
              <a:ln w="190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35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5" name="组合 63"/>
              <p:cNvGrpSpPr/>
              <p:nvPr/>
            </p:nvGrpSpPr>
            <p:grpSpPr bwMode="auto">
              <a:xfrm>
                <a:off x="5000957" y="529395"/>
                <a:ext cx="2176322" cy="2171139"/>
                <a:chOff x="2965248" y="4797909"/>
                <a:chExt cx="1428079" cy="1428079"/>
              </a:xfrm>
            </p:grpSpPr>
            <p:cxnSp>
              <p:nvCxnSpPr>
                <p:cNvPr id="36" name="直接连接符 64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190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" name="直接连接符 65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190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33" name="TextBox 31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918238" y="2208820"/>
              <a:ext cx="1131201" cy="14311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6375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朱</a:t>
              </a:r>
              <a:endParaRPr lang="zh-CN" altLang="en-US" sz="637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880908" y="3731655"/>
            <a:ext cx="1014671" cy="1073371"/>
            <a:chOff x="1794458" y="2208820"/>
            <a:chExt cx="1352894" cy="1431161"/>
          </a:xfrm>
        </p:grpSpPr>
        <p:grpSp>
          <p:nvGrpSpPr>
            <p:cNvPr id="39" name="组合 38"/>
            <p:cNvGrpSpPr>
              <a:grpSpLocks noChangeAspect="1"/>
            </p:cNvGrpSpPr>
            <p:nvPr/>
          </p:nvGrpSpPr>
          <p:grpSpPr>
            <a:xfrm>
              <a:off x="1794458" y="2269846"/>
              <a:ext cx="1352894" cy="1349671"/>
              <a:chOff x="5000955" y="529393"/>
              <a:chExt cx="2176324" cy="2171141"/>
            </a:xfrm>
          </p:grpSpPr>
          <p:sp>
            <p:nvSpPr>
              <p:cNvPr id="41" name="矩形 40"/>
              <p:cNvSpPr/>
              <p:nvPr/>
            </p:nvSpPr>
            <p:spPr bwMode="auto">
              <a:xfrm>
                <a:off x="5000955" y="529393"/>
                <a:ext cx="2171141" cy="2171141"/>
              </a:xfrm>
              <a:prstGeom prst="rect">
                <a:avLst/>
              </a:prstGeom>
              <a:noFill/>
              <a:ln w="190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35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2" name="组合 63"/>
              <p:cNvGrpSpPr/>
              <p:nvPr/>
            </p:nvGrpSpPr>
            <p:grpSpPr bwMode="auto">
              <a:xfrm>
                <a:off x="5000957" y="529395"/>
                <a:ext cx="2176322" cy="2171139"/>
                <a:chOff x="2965248" y="4797909"/>
                <a:chExt cx="1428079" cy="1428079"/>
              </a:xfrm>
            </p:grpSpPr>
            <p:cxnSp>
              <p:nvCxnSpPr>
                <p:cNvPr id="43" name="直接连接符 64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190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" name="直接连接符 65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190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40" name="TextBox 31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918238" y="2208820"/>
              <a:ext cx="1131201" cy="14311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6375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嵌</a:t>
              </a:r>
              <a:endParaRPr lang="zh-CN" altLang="en-US" sz="637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3249083" y="1560943"/>
            <a:ext cx="505267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900"/>
              </a:spcBef>
              <a:defRPr/>
            </a:pPr>
            <a:r>
              <a:rPr lang="en-US" altLang="zh-CN" sz="2475" b="1">
                <a:solidFill>
                  <a:srgbClr val="0000FF"/>
                </a:solidFill>
                <a:latin typeface="宋体" panose="02010600030101010101" pitchFamily="2" charset="-122"/>
              </a:rPr>
              <a:t>yí</a:t>
            </a:r>
            <a:endParaRPr lang="en-US" altLang="zh-CN" sz="2475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179826" y="1560943"/>
            <a:ext cx="505267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900"/>
              </a:spcBef>
              <a:defRPr/>
            </a:pPr>
            <a:r>
              <a:rPr lang="en-US" altLang="zh-CN" sz="2475" b="1">
                <a:solidFill>
                  <a:srgbClr val="0000FF"/>
                </a:solidFill>
                <a:latin typeface="宋体" panose="02010600030101010101" pitchFamily="2" charset="-122"/>
              </a:rPr>
              <a:t>hè</a:t>
            </a:r>
            <a:endParaRPr lang="en-US" altLang="zh-CN" sz="2475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092497" y="3343404"/>
            <a:ext cx="825868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900"/>
              </a:spcBef>
              <a:defRPr/>
            </a:pPr>
            <a:r>
              <a:rPr lang="en-US" altLang="zh-CN" sz="2475" b="1">
                <a:solidFill>
                  <a:srgbClr val="0000FF"/>
                </a:solidFill>
                <a:latin typeface="宋体" panose="02010600030101010101" pitchFamily="2" charset="-122"/>
              </a:rPr>
              <a:t>xián</a:t>
            </a:r>
            <a:endParaRPr lang="en-US" altLang="zh-CN" sz="2475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103391" y="3343404"/>
            <a:ext cx="665567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900"/>
              </a:spcBef>
              <a:defRPr/>
            </a:pPr>
            <a:r>
              <a:rPr lang="en-US" altLang="zh-CN" sz="2475" b="1">
                <a:solidFill>
                  <a:srgbClr val="0000FF"/>
                </a:solidFill>
                <a:latin typeface="宋体" panose="02010600030101010101" pitchFamily="2" charset="-122"/>
              </a:rPr>
              <a:t>zhū</a:t>
            </a:r>
            <a:endParaRPr lang="en-US" altLang="zh-CN" sz="2475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953983" y="3343404"/>
            <a:ext cx="825868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900"/>
              </a:spcBef>
              <a:defRPr/>
            </a:pPr>
            <a:r>
              <a:rPr lang="en-US" altLang="zh-CN" sz="2475" b="1">
                <a:solidFill>
                  <a:srgbClr val="0000FF"/>
                </a:solidFill>
                <a:latin typeface="宋体" panose="02010600030101010101" pitchFamily="2" charset="-122"/>
              </a:rPr>
              <a:t>qiàn</a:t>
            </a:r>
            <a:endParaRPr lang="en-US" altLang="zh-CN" sz="2475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50" name="图片 49" descr="图层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84898" y="1515873"/>
            <a:ext cx="1014671" cy="1073371"/>
            <a:chOff x="1794458" y="2208820"/>
            <a:chExt cx="1352894" cy="1431161"/>
          </a:xfrm>
        </p:grpSpPr>
        <p:grpSp>
          <p:nvGrpSpPr>
            <p:cNvPr id="3" name="组合 2"/>
            <p:cNvGrpSpPr>
              <a:grpSpLocks noChangeAspect="1"/>
            </p:cNvGrpSpPr>
            <p:nvPr/>
          </p:nvGrpSpPr>
          <p:grpSpPr>
            <a:xfrm>
              <a:off x="1794458" y="2269846"/>
              <a:ext cx="1352894" cy="1349671"/>
              <a:chOff x="5000955" y="529393"/>
              <a:chExt cx="2176324" cy="2171141"/>
            </a:xfrm>
          </p:grpSpPr>
          <p:sp>
            <p:nvSpPr>
              <p:cNvPr id="5" name="矩形 4"/>
              <p:cNvSpPr/>
              <p:nvPr/>
            </p:nvSpPr>
            <p:spPr bwMode="auto">
              <a:xfrm>
                <a:off x="5000955" y="529393"/>
                <a:ext cx="2171141" cy="2171141"/>
              </a:xfrm>
              <a:prstGeom prst="rect">
                <a:avLst/>
              </a:prstGeom>
              <a:noFill/>
              <a:ln w="190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35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" name="组合 63"/>
              <p:cNvGrpSpPr/>
              <p:nvPr/>
            </p:nvGrpSpPr>
            <p:grpSpPr bwMode="auto">
              <a:xfrm>
                <a:off x="5000957" y="529395"/>
                <a:ext cx="2176322" cy="2171139"/>
                <a:chOff x="2965248" y="4797909"/>
                <a:chExt cx="1428079" cy="1428079"/>
              </a:xfrm>
            </p:grpSpPr>
            <p:cxnSp>
              <p:nvCxnSpPr>
                <p:cNvPr id="7" name="直接连接符 64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190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" name="直接连接符 65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190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4" name="TextBox 31">
              <a:hlinkClick r:id="rId1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918238" y="2208820"/>
              <a:ext cx="1131201" cy="14311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6375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框</a:t>
              </a:r>
              <a:endParaRPr lang="zh-CN" altLang="en-US" sz="637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929022" y="1515873"/>
            <a:ext cx="1014671" cy="1073371"/>
            <a:chOff x="1794458" y="2208820"/>
            <a:chExt cx="1352894" cy="1431161"/>
          </a:xfrm>
        </p:grpSpPr>
        <p:grpSp>
          <p:nvGrpSpPr>
            <p:cNvPr id="10" name="组合 9"/>
            <p:cNvGrpSpPr>
              <a:grpSpLocks noChangeAspect="1"/>
            </p:cNvGrpSpPr>
            <p:nvPr/>
          </p:nvGrpSpPr>
          <p:grpSpPr>
            <a:xfrm>
              <a:off x="1794458" y="2269846"/>
              <a:ext cx="1352894" cy="1349671"/>
              <a:chOff x="5000955" y="529393"/>
              <a:chExt cx="2176324" cy="2171141"/>
            </a:xfrm>
          </p:grpSpPr>
          <p:sp>
            <p:nvSpPr>
              <p:cNvPr id="12" name="矩形 11"/>
              <p:cNvSpPr/>
              <p:nvPr/>
            </p:nvSpPr>
            <p:spPr bwMode="auto">
              <a:xfrm>
                <a:off x="5000955" y="529393"/>
                <a:ext cx="2171141" cy="2171141"/>
              </a:xfrm>
              <a:prstGeom prst="rect">
                <a:avLst/>
              </a:prstGeom>
              <a:noFill/>
              <a:ln w="190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35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" name="组合 63"/>
              <p:cNvGrpSpPr/>
              <p:nvPr/>
            </p:nvGrpSpPr>
            <p:grpSpPr bwMode="auto">
              <a:xfrm>
                <a:off x="5000957" y="529395"/>
                <a:ext cx="2176322" cy="2171139"/>
                <a:chOff x="2965248" y="4797909"/>
                <a:chExt cx="1428079" cy="1428079"/>
              </a:xfrm>
            </p:grpSpPr>
            <p:cxnSp>
              <p:nvCxnSpPr>
                <p:cNvPr id="14" name="直接连接符 64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190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" name="直接连接符 65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190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11" name="TextBox 31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918238" y="2208820"/>
              <a:ext cx="1131201" cy="14311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6375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匣</a:t>
              </a:r>
              <a:endParaRPr lang="zh-CN" altLang="en-US" sz="637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873146" y="1515873"/>
            <a:ext cx="1014671" cy="1073371"/>
            <a:chOff x="1794458" y="2208820"/>
            <a:chExt cx="1352894" cy="1431161"/>
          </a:xfrm>
        </p:grpSpPr>
        <p:grpSp>
          <p:nvGrpSpPr>
            <p:cNvPr id="17" name="组合 16"/>
            <p:cNvGrpSpPr>
              <a:grpSpLocks noChangeAspect="1"/>
            </p:cNvGrpSpPr>
            <p:nvPr/>
          </p:nvGrpSpPr>
          <p:grpSpPr>
            <a:xfrm>
              <a:off x="1794458" y="2269846"/>
              <a:ext cx="1352894" cy="1349671"/>
              <a:chOff x="5000955" y="529393"/>
              <a:chExt cx="2176324" cy="2171141"/>
            </a:xfrm>
          </p:grpSpPr>
          <p:sp>
            <p:nvSpPr>
              <p:cNvPr id="19" name="矩形 18"/>
              <p:cNvSpPr/>
              <p:nvPr/>
            </p:nvSpPr>
            <p:spPr bwMode="auto">
              <a:xfrm>
                <a:off x="5000955" y="529393"/>
                <a:ext cx="2171141" cy="2171141"/>
              </a:xfrm>
              <a:prstGeom prst="rect">
                <a:avLst/>
              </a:prstGeom>
              <a:noFill/>
              <a:ln w="190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35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0" name="组合 63"/>
              <p:cNvGrpSpPr/>
              <p:nvPr/>
            </p:nvGrpSpPr>
            <p:grpSpPr bwMode="auto">
              <a:xfrm>
                <a:off x="5000957" y="529395"/>
                <a:ext cx="2176322" cy="2171139"/>
                <a:chOff x="2965248" y="4797909"/>
                <a:chExt cx="1428079" cy="1428079"/>
              </a:xfrm>
            </p:grpSpPr>
            <p:cxnSp>
              <p:nvCxnSpPr>
                <p:cNvPr id="21" name="直接连接符 64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190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" name="直接连接符 65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190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18" name="TextBox 31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918238" y="2208820"/>
              <a:ext cx="1131201" cy="14311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6375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哨</a:t>
              </a:r>
              <a:endParaRPr lang="zh-CN" altLang="en-US" sz="637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987985" y="3261269"/>
            <a:ext cx="1014671" cy="1073371"/>
            <a:chOff x="1794458" y="2208820"/>
            <a:chExt cx="1352894" cy="1431161"/>
          </a:xfrm>
        </p:grpSpPr>
        <p:grpSp>
          <p:nvGrpSpPr>
            <p:cNvPr id="24" name="组合 23"/>
            <p:cNvGrpSpPr>
              <a:grpSpLocks noChangeAspect="1"/>
            </p:cNvGrpSpPr>
            <p:nvPr/>
          </p:nvGrpSpPr>
          <p:grpSpPr>
            <a:xfrm>
              <a:off x="1794458" y="2269846"/>
              <a:ext cx="1352894" cy="1349671"/>
              <a:chOff x="5000955" y="529393"/>
              <a:chExt cx="2176324" cy="2171141"/>
            </a:xfrm>
          </p:grpSpPr>
          <p:sp>
            <p:nvSpPr>
              <p:cNvPr id="26" name="矩形 25"/>
              <p:cNvSpPr/>
              <p:nvPr/>
            </p:nvSpPr>
            <p:spPr bwMode="auto">
              <a:xfrm>
                <a:off x="5000955" y="529393"/>
                <a:ext cx="2171141" cy="2171141"/>
              </a:xfrm>
              <a:prstGeom prst="rect">
                <a:avLst/>
              </a:prstGeom>
              <a:noFill/>
              <a:ln w="190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35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7" name="组合 63"/>
              <p:cNvGrpSpPr/>
              <p:nvPr/>
            </p:nvGrpSpPr>
            <p:grpSpPr bwMode="auto">
              <a:xfrm>
                <a:off x="5000957" y="529395"/>
                <a:ext cx="2176322" cy="2171139"/>
                <a:chOff x="2965248" y="4797909"/>
                <a:chExt cx="1428079" cy="1428079"/>
              </a:xfrm>
            </p:grpSpPr>
            <p:cxnSp>
              <p:nvCxnSpPr>
                <p:cNvPr id="28" name="直接连接符 64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190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" name="直接连接符 65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190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25" name="TextBox 31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918238" y="2208820"/>
              <a:ext cx="1131201" cy="14311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6375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恩</a:t>
              </a:r>
              <a:endParaRPr lang="zh-CN" altLang="en-US" sz="637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932109" y="3261269"/>
            <a:ext cx="1014671" cy="1073371"/>
            <a:chOff x="1794458" y="2208820"/>
            <a:chExt cx="1352894" cy="1431161"/>
          </a:xfrm>
        </p:grpSpPr>
        <p:grpSp>
          <p:nvGrpSpPr>
            <p:cNvPr id="31" name="组合 30"/>
            <p:cNvGrpSpPr>
              <a:grpSpLocks noChangeAspect="1"/>
            </p:cNvGrpSpPr>
            <p:nvPr/>
          </p:nvGrpSpPr>
          <p:grpSpPr>
            <a:xfrm>
              <a:off x="1794458" y="2269846"/>
              <a:ext cx="1352894" cy="1349671"/>
              <a:chOff x="5000955" y="529393"/>
              <a:chExt cx="2176324" cy="2171141"/>
            </a:xfrm>
          </p:grpSpPr>
          <p:sp>
            <p:nvSpPr>
              <p:cNvPr id="33" name="矩形 32"/>
              <p:cNvSpPr/>
              <p:nvPr/>
            </p:nvSpPr>
            <p:spPr bwMode="auto">
              <a:xfrm>
                <a:off x="5000955" y="529393"/>
                <a:ext cx="2171141" cy="2171141"/>
              </a:xfrm>
              <a:prstGeom prst="rect">
                <a:avLst/>
              </a:prstGeom>
              <a:noFill/>
              <a:ln w="190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35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4" name="组合 63"/>
              <p:cNvGrpSpPr/>
              <p:nvPr/>
            </p:nvGrpSpPr>
            <p:grpSpPr bwMode="auto">
              <a:xfrm>
                <a:off x="5000957" y="529395"/>
                <a:ext cx="2176322" cy="2171139"/>
                <a:chOff x="2965248" y="4797909"/>
                <a:chExt cx="1428079" cy="1428079"/>
              </a:xfrm>
            </p:grpSpPr>
            <p:cxnSp>
              <p:nvCxnSpPr>
                <p:cNvPr id="35" name="直接连接符 64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190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6" name="直接连接符 65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190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32" name="TextBox 31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918238" y="2208820"/>
              <a:ext cx="1131201" cy="14311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6375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韵</a:t>
              </a:r>
              <a:endParaRPr lang="zh-CN" altLang="en-US" sz="637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2010764" y="1090557"/>
            <a:ext cx="986168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900"/>
              </a:spcBef>
              <a:defRPr/>
            </a:pPr>
            <a:r>
              <a:rPr lang="en-US" altLang="zh-CN" sz="2475" b="1">
                <a:solidFill>
                  <a:srgbClr val="0000FF"/>
                </a:solidFill>
                <a:latin typeface="宋体" panose="02010600030101010101" pitchFamily="2" charset="-122"/>
              </a:rPr>
              <a:t>kuànɡ</a:t>
            </a:r>
            <a:endParaRPr lang="en-US" altLang="zh-CN" sz="2475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101806" y="1090557"/>
            <a:ext cx="665567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900"/>
              </a:spcBef>
              <a:defRPr/>
            </a:pPr>
            <a:r>
              <a:rPr lang="en-US" altLang="zh-CN" sz="2475" b="1">
                <a:solidFill>
                  <a:srgbClr val="0000FF"/>
                </a:solidFill>
                <a:latin typeface="宋体" panose="02010600030101010101" pitchFamily="2" charset="-122"/>
              </a:rPr>
              <a:t>xiá</a:t>
            </a:r>
            <a:endParaRPr lang="en-US" altLang="zh-CN" sz="2475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965463" y="1090557"/>
            <a:ext cx="825868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900"/>
              </a:spcBef>
              <a:defRPr/>
            </a:pPr>
            <a:r>
              <a:rPr lang="en-US" altLang="zh-CN" sz="2475" b="1">
                <a:solidFill>
                  <a:srgbClr val="0000FF"/>
                </a:solidFill>
                <a:latin typeface="宋体" panose="02010600030101010101" pitchFamily="2" charset="-122"/>
              </a:rPr>
              <a:t>shào</a:t>
            </a:r>
            <a:endParaRPr lang="en-US" altLang="zh-CN" sz="2475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248122" y="2873018"/>
            <a:ext cx="505267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900"/>
              </a:spcBef>
              <a:defRPr/>
            </a:pPr>
            <a:r>
              <a:rPr lang="en-US" altLang="zh-CN" sz="2475" b="1">
                <a:solidFill>
                  <a:srgbClr val="0000FF"/>
                </a:solidFill>
                <a:latin typeface="宋体" panose="02010600030101010101" pitchFamily="2" charset="-122"/>
              </a:rPr>
              <a:t>ēn</a:t>
            </a:r>
            <a:endParaRPr lang="en-US" altLang="zh-CN" sz="2475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098716" y="2873018"/>
            <a:ext cx="665567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900"/>
              </a:spcBef>
              <a:defRPr/>
            </a:pPr>
            <a:r>
              <a:rPr lang="en-US" altLang="zh-CN" sz="2475" b="1">
                <a:solidFill>
                  <a:srgbClr val="0000FF"/>
                </a:solidFill>
                <a:latin typeface="宋体" panose="02010600030101010101" pitchFamily="2" charset="-122"/>
              </a:rPr>
              <a:t>yùn</a:t>
            </a:r>
            <a:endParaRPr lang="en-US" altLang="zh-CN" sz="2475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42" name="图片 41" descr="图层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第一PPT模板网-WWW.1PPT.COM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2106</Words>
  <Application>WPS 演示</Application>
  <PresentationFormat>全屏显示(4:3)</PresentationFormat>
  <Paragraphs>305</Paragraphs>
  <Slides>22</Slides>
  <Notes>1</Notes>
  <HiddenSlides>11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3" baseType="lpstr">
      <vt:lpstr>Arial</vt:lpstr>
      <vt:lpstr>宋体</vt:lpstr>
      <vt:lpstr>Wingdings</vt:lpstr>
      <vt:lpstr>华文楷体</vt:lpstr>
      <vt:lpstr>微软雅黑</vt:lpstr>
      <vt:lpstr>楷体</vt:lpstr>
      <vt:lpstr>Calibri</vt:lpstr>
      <vt:lpstr>黑体</vt:lpstr>
      <vt:lpstr>Calibri</vt:lpstr>
      <vt:lpstr>方正姚体</vt:lpstr>
      <vt:lpstr>等线</vt:lpstr>
      <vt:lpstr>Arial Unicode MS</vt:lpstr>
      <vt:lpstr>等线 Light</vt:lpstr>
      <vt:lpstr>Calibri Light</vt:lpstr>
      <vt:lpstr>PMingLiU</vt:lpstr>
      <vt:lpstr>Segoe Print</vt:lpstr>
      <vt:lpstr>Times New Roman</vt:lpstr>
      <vt:lpstr>Arial</vt:lpstr>
      <vt:lpstr>第一PPT模板网-WWW.1PPT.COM​</vt:lpstr>
      <vt:lpstr>1_Office 主题​​</vt:lpstr>
      <vt:lpstr>Photoshop.Image.12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24</cp:revision>
  <dcterms:created xsi:type="dcterms:W3CDTF">2019-07-15T02:57:00Z</dcterms:created>
  <dcterms:modified xsi:type="dcterms:W3CDTF">2019-10-23T06:54:27Z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