
<file path=[Content_Types].xml><?xml version="1.0" encoding="utf-8"?>
<Types xmlns="http://schemas.openxmlformats.org/package/2006/content-types">
  <Default Extension="png" ContentType="image/png"/>
  <Default Extension="tiff" ContentType="image/tiff"/>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1484" r:id="rId3"/>
    <p:sldId id="1535" r:id="rId4"/>
    <p:sldId id="1489" r:id="rId5"/>
    <p:sldId id="1490" r:id="rId6"/>
    <p:sldId id="1485" r:id="rId8"/>
    <p:sldId id="1486" r:id="rId9"/>
    <p:sldId id="1493" r:id="rId10"/>
    <p:sldId id="1492" r:id="rId11"/>
    <p:sldId id="1299" r:id="rId12"/>
    <p:sldId id="1302" r:id="rId13"/>
    <p:sldId id="1300" r:id="rId14"/>
    <p:sldId id="1301" r:id="rId15"/>
    <p:sldId id="1253" r:id="rId16"/>
    <p:sldId id="1494" r:id="rId17"/>
    <p:sldId id="1495" r:id="rId18"/>
    <p:sldId id="1496" r:id="rId19"/>
    <p:sldId id="1497" r:id="rId20"/>
    <p:sldId id="1498" r:id="rId21"/>
    <p:sldId id="1499" r:id="rId22"/>
    <p:sldId id="1500" r:id="rId23"/>
    <p:sldId id="1523" r:id="rId24"/>
    <p:sldId id="1525" r:id="rId25"/>
    <p:sldId id="1524" r:id="rId26"/>
    <p:sldId id="1526" r:id="rId27"/>
    <p:sldId id="1527" r:id="rId28"/>
    <p:sldId id="1528" r:id="rId29"/>
    <p:sldId id="1505" r:id="rId30"/>
    <p:sldId id="1506" r:id="rId31"/>
    <p:sldId id="1507" r:id="rId32"/>
    <p:sldId id="1508" r:id="rId33"/>
    <p:sldId id="1509" r:id="rId34"/>
    <p:sldId id="1510" r:id="rId35"/>
    <p:sldId id="1512" r:id="rId36"/>
    <p:sldId id="1529" r:id="rId37"/>
    <p:sldId id="1530" r:id="rId38"/>
    <p:sldId id="1514" r:id="rId39"/>
    <p:sldId id="1515" r:id="rId40"/>
    <p:sldId id="1531" r:id="rId41"/>
    <p:sldId id="1517" r:id="rId42"/>
    <p:sldId id="1532" r:id="rId43"/>
    <p:sldId id="1520" r:id="rId44"/>
    <p:sldId id="1533" r:id="rId45"/>
    <p:sldId id="1522" r:id="rId46"/>
    <p:sldId id="1475" r:id="rId47"/>
    <p:sldId id="1534" r:id="rId48"/>
    <p:sldId id="1476" r:id="rId49"/>
    <p:sldId id="1477" r:id="rId50"/>
    <p:sldId id="1478" r:id="rId51"/>
    <p:sldId id="1481" r:id="rId52"/>
    <p:sldId id="1480" r:id="rId53"/>
    <p:sldId id="1491" r:id="rId54"/>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佳琪 刘"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FF"/>
    <a:srgbClr val="FDDFF5"/>
    <a:srgbClr val="DCD7FD"/>
    <a:srgbClr val="E9E6FE"/>
    <a:srgbClr val="F1B1E5"/>
    <a:srgbClr val="D9FAFB"/>
    <a:srgbClr val="0000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2460" autoAdjust="0"/>
  </p:normalViewPr>
  <p:slideViewPr>
    <p:cSldViewPr snapToGrid="0">
      <p:cViewPr>
        <p:scale>
          <a:sx n="100" d="100"/>
          <a:sy n="100" d="100"/>
        </p:scale>
        <p:origin x="-318" y="-264"/>
      </p:cViewPr>
      <p:guideLst>
        <p:guide orient="horz" pos="2160"/>
        <p:guide pos="2880"/>
      </p:guideLst>
    </p:cSldViewPr>
  </p:slideViewPr>
  <p:outlineViewPr>
    <p:cViewPr>
      <p:scale>
        <a:sx n="33" d="100"/>
        <a:sy n="33" d="100"/>
      </p:scale>
      <p:origin x="0" y="-2765"/>
    </p:cViewPr>
  </p:outlineViewPr>
  <p:notesTextViewPr>
    <p:cViewPr>
      <p:scale>
        <a:sx n="1" d="1"/>
        <a:sy n="1" d="1"/>
      </p:scale>
      <p:origin x="0" y="0"/>
    </p:cViewPr>
  </p:notesTextViewPr>
  <p:sorterViewPr>
    <p:cViewPr>
      <p:scale>
        <a:sx n="124" d="100"/>
        <a:sy n="124" d="100"/>
      </p:scale>
      <p:origin x="0" y="0"/>
    </p:cViewPr>
  </p:sorterViewPr>
  <p:gridSpacing cx="72006" cy="72006"/>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8" Type="http://schemas.openxmlformats.org/officeDocument/2006/relationships/commentAuthors" Target="commentAuthors.xml"/><Relationship Id="rId57" Type="http://schemas.openxmlformats.org/officeDocument/2006/relationships/tableStyles" Target="tableStyles.xml"/><Relationship Id="rId56" Type="http://schemas.openxmlformats.org/officeDocument/2006/relationships/viewProps" Target="viewProps.xml"/><Relationship Id="rId55" Type="http://schemas.openxmlformats.org/officeDocument/2006/relationships/presProps" Target="presProps.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defRPr sz="1200" noProof="1"/>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defRPr sz="1200" noProof="1" smtClean="0">
                <a:latin typeface="+mn-lt"/>
                <a:ea typeface="+mn-ea"/>
              </a:defRPr>
            </a:lvl1pPr>
          </a:lstStyle>
          <a:p>
            <a:fld id="{46D890C3-6E1B-4708-8B6A-50930F5BF338}" type="datetimeFigureOut">
              <a:rPr lang="zh-CN" altLang="en-US"/>
            </a:fld>
            <a:endParaRPr lang="zh-CN" altLang="en-US">
              <a:latin typeface="Arial" panose="020B0604020202020204" pitchFamily="34" charset="0"/>
              <a:ea typeface="微软雅黑" panose="020B0503020204020204" pitchFamily="34" charset="-122"/>
            </a:endParaRPr>
          </a:p>
        </p:txBody>
      </p:sp>
      <p:sp>
        <p:nvSpPr>
          <p:cNvPr id="2052" name="幻灯片图像占位符 3"/>
          <p:cNvSpPr>
            <a:spLocks noGrp="1" noRot="1" noChangeAspect="1" noChangeArrowheads="1"/>
          </p:cNvSpPr>
          <p:nvPr>
            <p:ph type="sldImg" idx="4294967295"/>
          </p:nvPr>
        </p:nvSpPr>
        <p:spPr bwMode="auto">
          <a:xfrm>
            <a:off x="1371600" y="1143000"/>
            <a:ext cx="4114800" cy="3086100"/>
          </a:xfrm>
          <a:prstGeom prst="rect">
            <a:avLst/>
          </a:prstGeom>
          <a:noFill/>
          <a:ln w="12700">
            <a:solidFill>
              <a:srgbClr val="000000"/>
            </a:solidFill>
            <a:round/>
          </a:ln>
          <a:extLst>
            <a:ext uri="{909E8E84-426E-40DD-AFC4-6F175D3DCCD1}">
              <a14:hiddenFill xmlns:a14="http://schemas.microsoft.com/office/drawing/2010/main">
                <a:solidFill>
                  <a:srgbClr val="FFFFFF"/>
                </a:solidFill>
              </a14:hiddenFill>
            </a:ext>
          </a:extLst>
        </p:spPr>
      </p:sp>
      <p:sp>
        <p:nvSpPr>
          <p:cNvPr id="2053" name="备注占位符 4"/>
          <p:cNvSpPr>
            <a:spLocks noGrp="1" noChangeArrowheads="1"/>
          </p:cNvSpPr>
          <p:nvPr>
            <p:ph type="body" sz="quarter" idx="9"/>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defRPr sz="1200" noProof="1"/>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lstStyle>
            <a:lvl1pPr algn="r">
              <a:defRPr sz="1200"/>
            </a:lvl1pPr>
          </a:lstStyle>
          <a:p>
            <a:fld id="{FDBF6B56-C690-4859-87FE-7D82E4263E14}"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mn-lt"/>
        <a:ea typeface="+mn-ea"/>
        <a:cs typeface="等线" panose="02010600030101010101" charset="-122"/>
      </a:defRPr>
    </a:lvl1pPr>
    <a:lvl2pPr marL="457200" algn="l" rtl="0" fontAlgn="base">
      <a:spcBef>
        <a:spcPct val="0"/>
      </a:spcBef>
      <a:spcAft>
        <a:spcPct val="0"/>
      </a:spcAft>
      <a:defRPr sz="1200" kern="1200">
        <a:solidFill>
          <a:schemeClr val="tx1"/>
        </a:solidFill>
        <a:latin typeface="+mn-lt"/>
        <a:ea typeface="+mn-ea"/>
        <a:cs typeface="等线" panose="02010600030101010101" charset="-122"/>
      </a:defRPr>
    </a:lvl2pPr>
    <a:lvl3pPr marL="914400" algn="l" rtl="0" fontAlgn="base">
      <a:spcBef>
        <a:spcPct val="0"/>
      </a:spcBef>
      <a:spcAft>
        <a:spcPct val="0"/>
      </a:spcAft>
      <a:defRPr sz="1200" kern="1200">
        <a:solidFill>
          <a:schemeClr val="tx1"/>
        </a:solidFill>
        <a:latin typeface="+mn-lt"/>
        <a:ea typeface="+mn-ea"/>
        <a:cs typeface="等线" panose="02010600030101010101" charset="-122"/>
      </a:defRPr>
    </a:lvl3pPr>
    <a:lvl4pPr marL="1371600" algn="l" rtl="0" fontAlgn="base">
      <a:spcBef>
        <a:spcPct val="0"/>
      </a:spcBef>
      <a:spcAft>
        <a:spcPct val="0"/>
      </a:spcAft>
      <a:defRPr sz="1200" kern="1200">
        <a:solidFill>
          <a:schemeClr val="tx1"/>
        </a:solidFill>
        <a:latin typeface="+mn-lt"/>
        <a:ea typeface="+mn-ea"/>
        <a:cs typeface="等线" panose="02010600030101010101" charset="-122"/>
      </a:defRPr>
    </a:lvl4pPr>
    <a:lvl5pPr marL="1828800" algn="l" rtl="0" fontAlgn="base">
      <a:spcBef>
        <a:spcPct val="0"/>
      </a:spcBef>
      <a:spcAft>
        <a:spcPct val="0"/>
      </a:spcAft>
      <a:defRPr sz="1200" kern="1200">
        <a:solidFill>
          <a:schemeClr val="tx1"/>
        </a:solidFill>
        <a:latin typeface="+mn-lt"/>
        <a:ea typeface="+mn-ea"/>
        <a:cs typeface="等线" panose="02010600030101010101"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9" Type="http://schemas.openxmlformats.org/officeDocument/2006/relationships/hyperlink" Target="http://www.1ppt.com/word/" TargetMode="External"/><Relationship Id="rId8" Type="http://schemas.openxmlformats.org/officeDocument/2006/relationships/hyperlink" Target="http://www.1ppt.com/powerpoint/" TargetMode="External"/><Relationship Id="rId7" Type="http://schemas.openxmlformats.org/officeDocument/2006/relationships/hyperlink" Target="http://www.1ppt.com/xiazai/" TargetMode="External"/><Relationship Id="rId6" Type="http://schemas.openxmlformats.org/officeDocument/2006/relationships/hyperlink" Target="http://www.1ppt.com/tubiao/" TargetMode="External"/><Relationship Id="rId5" Type="http://schemas.openxmlformats.org/officeDocument/2006/relationships/hyperlink" Target="http://www.1ppt.com/beijing/" TargetMode="External"/><Relationship Id="rId4" Type="http://schemas.openxmlformats.org/officeDocument/2006/relationships/hyperlink" Target="http://www.1ppt.com/sucai/" TargetMode="External"/><Relationship Id="rId3" Type="http://schemas.openxmlformats.org/officeDocument/2006/relationships/hyperlink" Target="http://www.1ppt.com/moban/" TargetMode="External"/><Relationship Id="rId24" Type="http://schemas.openxmlformats.org/officeDocument/2006/relationships/hyperlink" Target="http://www.1ppt.com/kejian/lishi/" TargetMode="External"/><Relationship Id="rId23" Type="http://schemas.openxmlformats.org/officeDocument/2006/relationships/hyperlink" Target="http://www.1ppt.com/kejian/dili/" TargetMode="External"/><Relationship Id="rId22" Type="http://schemas.openxmlformats.org/officeDocument/2006/relationships/hyperlink" Target="http://www.1ppt.com/kejian/shengwu/" TargetMode="External"/><Relationship Id="rId21" Type="http://schemas.openxmlformats.org/officeDocument/2006/relationships/hyperlink" Target="http://www.1ppt.com/kejian/huaxue/" TargetMode="External"/><Relationship Id="rId20" Type="http://schemas.openxmlformats.org/officeDocument/2006/relationships/hyperlink" Target="http://www.1ppt.com/kejian/wuli/" TargetMode="External"/><Relationship Id="rId2" Type="http://schemas.openxmlformats.org/officeDocument/2006/relationships/notesMaster" Target="../notesMasters/notesMaster1.xml"/><Relationship Id="rId19" Type="http://schemas.openxmlformats.org/officeDocument/2006/relationships/hyperlink" Target="http://www.1ppt.com/kejian/kexue/" TargetMode="External"/><Relationship Id="rId18" Type="http://schemas.openxmlformats.org/officeDocument/2006/relationships/hyperlink" Target="http://www.1ppt.com/kejian/meishu/" TargetMode="External"/><Relationship Id="rId17" Type="http://schemas.openxmlformats.org/officeDocument/2006/relationships/hyperlink" Target="http://www.1ppt.com/kejian/yingyu/" TargetMode="External"/><Relationship Id="rId16" Type="http://schemas.openxmlformats.org/officeDocument/2006/relationships/hyperlink" Target="http://www.1ppt.com/kejian/shuxue/" TargetMode="External"/><Relationship Id="rId15" Type="http://schemas.openxmlformats.org/officeDocument/2006/relationships/hyperlink" Target="http://www.1ppt.com/kejian/yuwen/" TargetMode="External"/><Relationship Id="rId14" Type="http://schemas.openxmlformats.org/officeDocument/2006/relationships/hyperlink" Target="http://www.1ppt.com/kejian/" TargetMode="External"/><Relationship Id="rId13" Type="http://schemas.openxmlformats.org/officeDocument/2006/relationships/hyperlink" Target="http://www.1ppt.com/jianli/" TargetMode="External"/><Relationship Id="rId12" Type="http://schemas.openxmlformats.org/officeDocument/2006/relationships/hyperlink" Target="http://www.1ppt.com/jiaoan/" TargetMode="External"/><Relationship Id="rId11" Type="http://schemas.openxmlformats.org/officeDocument/2006/relationships/hyperlink" Target="http://www.1ppt.com/shiti/" TargetMode="External"/><Relationship Id="rId10" Type="http://schemas.openxmlformats.org/officeDocument/2006/relationships/hyperlink" Target="http://www.1ppt.com/excel/" TargetMode="External"/><Relationship Id="rId1"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smtClean="0">
                <a:solidFill>
                  <a:srgbClr val="EEECE1">
                    <a:lumMod val="25000"/>
                  </a:srgbClr>
                </a:solidFill>
              </a:rPr>
              <a:t>PPT</a:t>
            </a:r>
            <a:r>
              <a:rPr lang="zh-CN" altLang="en-US" sz="1200" dirty="0" smtClean="0">
                <a:solidFill>
                  <a:srgbClr val="EEECE1">
                    <a:lumMod val="25000"/>
                  </a:srgbClr>
                </a:solidFill>
              </a:rPr>
              <a:t>模板：</a:t>
            </a:r>
            <a:r>
              <a:rPr lang="en-US" altLang="zh-CN" sz="1200" dirty="0" smtClean="0">
                <a:solidFill>
                  <a:srgbClr val="EEECE1">
                    <a:lumMod val="25000"/>
                  </a:srgbClr>
                </a:solidFill>
                <a:hlinkClick r:id="rId3"/>
              </a:rPr>
              <a:t>www.1ppt.com/moban/</a:t>
            </a:r>
            <a:r>
              <a:rPr lang="en-US" altLang="zh-CN" sz="1200" dirty="0" smtClean="0">
                <a:solidFill>
                  <a:srgbClr val="EEECE1">
                    <a:lumMod val="25000"/>
                  </a:srgbClr>
                </a:solidFill>
              </a:rPr>
              <a:t>                  PPT</a:t>
            </a:r>
            <a:r>
              <a:rPr lang="zh-CN" altLang="en-US" sz="1200" dirty="0" smtClean="0">
                <a:solidFill>
                  <a:srgbClr val="EEECE1">
                    <a:lumMod val="25000"/>
                  </a:srgbClr>
                </a:solidFill>
              </a:rPr>
              <a:t>素材：</a:t>
            </a:r>
            <a:r>
              <a:rPr lang="en-US" altLang="zh-CN" sz="1200" dirty="0" smtClean="0">
                <a:solidFill>
                  <a:srgbClr val="EEECE1">
                    <a:lumMod val="25000"/>
                  </a:srgbClr>
                </a:solidFill>
                <a:hlinkClick r:id="rId4"/>
              </a:rPr>
              <a:t>www.1ppt.com/sucai/</a:t>
            </a:r>
            <a:endParaRPr lang="en-US" altLang="zh-CN" sz="1200" dirty="0" smtClean="0">
              <a:solidFill>
                <a:srgbClr val="EEECE1">
                  <a:lumMod val="25000"/>
                </a:srgbClr>
              </a:solidFill>
            </a:endParaRPr>
          </a:p>
          <a:p>
            <a:r>
              <a:rPr lang="en-US" altLang="zh-CN" sz="1200" dirty="0" smtClean="0">
                <a:solidFill>
                  <a:srgbClr val="EEECE1">
                    <a:lumMod val="25000"/>
                  </a:srgbClr>
                </a:solidFill>
              </a:rPr>
              <a:t>PPT</a:t>
            </a:r>
            <a:r>
              <a:rPr lang="zh-CN" altLang="en-US" sz="1200" dirty="0" smtClean="0">
                <a:solidFill>
                  <a:srgbClr val="EEECE1">
                    <a:lumMod val="25000"/>
                  </a:srgbClr>
                </a:solidFill>
              </a:rPr>
              <a:t>背景：</a:t>
            </a:r>
            <a:r>
              <a:rPr lang="en-US" altLang="zh-CN" sz="1200" dirty="0" smtClean="0">
                <a:solidFill>
                  <a:srgbClr val="EEECE1">
                    <a:lumMod val="25000"/>
                  </a:srgbClr>
                </a:solidFill>
                <a:hlinkClick r:id="rId5"/>
              </a:rPr>
              <a:t>www.1ppt.com/beijing/</a:t>
            </a:r>
            <a:r>
              <a:rPr lang="en-US" altLang="zh-CN" sz="1200" dirty="0" smtClean="0">
                <a:solidFill>
                  <a:srgbClr val="EEECE1">
                    <a:lumMod val="25000"/>
                  </a:srgbClr>
                </a:solidFill>
              </a:rPr>
              <a:t>                   PPT</a:t>
            </a:r>
            <a:r>
              <a:rPr lang="zh-CN" altLang="en-US" sz="1200" dirty="0" smtClean="0">
                <a:solidFill>
                  <a:srgbClr val="EEECE1">
                    <a:lumMod val="25000"/>
                  </a:srgbClr>
                </a:solidFill>
              </a:rPr>
              <a:t>图表：</a:t>
            </a:r>
            <a:r>
              <a:rPr lang="en-US" altLang="zh-CN" sz="1200" dirty="0" smtClean="0">
                <a:solidFill>
                  <a:srgbClr val="EEECE1">
                    <a:lumMod val="25000"/>
                  </a:srgbClr>
                </a:solidFill>
                <a:hlinkClick r:id="rId6"/>
              </a:rPr>
              <a:t>www.1ppt.com/tubiao/</a:t>
            </a:r>
            <a:r>
              <a:rPr lang="en-US" altLang="zh-CN" sz="1200" dirty="0" smtClean="0">
                <a:solidFill>
                  <a:srgbClr val="EEECE1">
                    <a:lumMod val="25000"/>
                  </a:srgbClr>
                </a:solidFill>
              </a:rPr>
              <a:t>      </a:t>
            </a:r>
            <a:endParaRPr lang="en-US" altLang="zh-CN" sz="1200" dirty="0" smtClean="0">
              <a:solidFill>
                <a:srgbClr val="EEECE1">
                  <a:lumMod val="25000"/>
                </a:srgbClr>
              </a:solidFill>
            </a:endParaRPr>
          </a:p>
          <a:p>
            <a:r>
              <a:rPr lang="en-US" altLang="zh-CN" sz="1200" dirty="0" smtClean="0">
                <a:solidFill>
                  <a:srgbClr val="EEECE1">
                    <a:lumMod val="25000"/>
                  </a:srgbClr>
                </a:solidFill>
              </a:rPr>
              <a:t>PPT</a:t>
            </a:r>
            <a:r>
              <a:rPr lang="zh-CN" altLang="en-US" sz="1200" dirty="0" smtClean="0">
                <a:solidFill>
                  <a:srgbClr val="EEECE1">
                    <a:lumMod val="25000"/>
                  </a:srgbClr>
                </a:solidFill>
              </a:rPr>
              <a:t>下载：</a:t>
            </a:r>
            <a:r>
              <a:rPr lang="en-US" altLang="zh-CN" sz="1200" dirty="0" smtClean="0">
                <a:solidFill>
                  <a:srgbClr val="EEECE1">
                    <a:lumMod val="25000"/>
                  </a:srgbClr>
                </a:solidFill>
                <a:hlinkClick r:id="rId7"/>
              </a:rPr>
              <a:t>www.1ppt.com/xiazai/</a:t>
            </a:r>
            <a:r>
              <a:rPr lang="en-US" altLang="zh-CN" sz="1200" dirty="0" smtClean="0">
                <a:solidFill>
                  <a:srgbClr val="EEECE1">
                    <a:lumMod val="25000"/>
                  </a:srgbClr>
                </a:solidFill>
              </a:rPr>
              <a:t>                     PPT</a:t>
            </a:r>
            <a:r>
              <a:rPr lang="zh-CN" altLang="en-US" sz="1200" dirty="0" smtClean="0">
                <a:solidFill>
                  <a:srgbClr val="EEECE1">
                    <a:lumMod val="25000"/>
                  </a:srgbClr>
                </a:solidFill>
              </a:rPr>
              <a:t>教程： </a:t>
            </a:r>
            <a:r>
              <a:rPr lang="en-US" altLang="zh-CN" sz="1200" dirty="0" smtClean="0">
                <a:solidFill>
                  <a:srgbClr val="EEECE1">
                    <a:lumMod val="25000"/>
                  </a:srgbClr>
                </a:solidFill>
                <a:hlinkClick r:id="rId8"/>
              </a:rPr>
              <a:t>www.1ppt.com/powerpoint/</a:t>
            </a:r>
            <a:r>
              <a:rPr lang="en-US" altLang="zh-CN" sz="1200" dirty="0" smtClean="0">
                <a:solidFill>
                  <a:srgbClr val="EEECE1">
                    <a:lumMod val="25000"/>
                  </a:srgbClr>
                </a:solidFill>
              </a:rPr>
              <a:t>      </a:t>
            </a:r>
            <a:endParaRPr lang="en-US" altLang="zh-CN" sz="1200" dirty="0" smtClean="0">
              <a:solidFill>
                <a:srgbClr val="EEECE1">
                  <a:lumMod val="25000"/>
                </a:srgbClr>
              </a:solidFill>
            </a:endParaRPr>
          </a:p>
          <a:p>
            <a:r>
              <a:rPr lang="en-US" altLang="zh-CN" sz="1200" dirty="0" smtClean="0">
                <a:solidFill>
                  <a:srgbClr val="EEECE1">
                    <a:lumMod val="25000"/>
                  </a:srgbClr>
                </a:solidFill>
              </a:rPr>
              <a:t>Word</a:t>
            </a:r>
            <a:r>
              <a:rPr lang="zh-CN" altLang="en-US" sz="1200" dirty="0" smtClean="0">
                <a:solidFill>
                  <a:srgbClr val="EEECE1">
                    <a:lumMod val="25000"/>
                  </a:srgbClr>
                </a:solidFill>
              </a:rPr>
              <a:t>模板：</a:t>
            </a:r>
            <a:r>
              <a:rPr lang="en-US" altLang="zh-CN" sz="1200" dirty="0" smtClean="0">
                <a:solidFill>
                  <a:srgbClr val="EEECE1">
                    <a:lumMod val="25000"/>
                  </a:srgbClr>
                </a:solidFill>
                <a:hlinkClick r:id="rId9"/>
              </a:rPr>
              <a:t>www.1ppt.com/word/</a:t>
            </a:r>
            <a:r>
              <a:rPr lang="en-US" altLang="zh-CN" sz="1200" dirty="0" smtClean="0">
                <a:solidFill>
                  <a:srgbClr val="EEECE1">
                    <a:lumMod val="25000"/>
                  </a:srgbClr>
                </a:solidFill>
              </a:rPr>
              <a:t>                    Excel</a:t>
            </a:r>
            <a:r>
              <a:rPr lang="zh-CN" altLang="en-US" sz="1200" dirty="0" smtClean="0">
                <a:solidFill>
                  <a:srgbClr val="EEECE1">
                    <a:lumMod val="25000"/>
                  </a:srgbClr>
                </a:solidFill>
              </a:rPr>
              <a:t>模板：</a:t>
            </a:r>
            <a:r>
              <a:rPr lang="en-US" altLang="zh-CN" sz="1200" dirty="0" smtClean="0">
                <a:solidFill>
                  <a:srgbClr val="EEECE1">
                    <a:lumMod val="25000"/>
                  </a:srgbClr>
                </a:solidFill>
                <a:hlinkClick r:id="rId10"/>
              </a:rPr>
              <a:t>www.1ppt.com/excel/</a:t>
            </a:r>
            <a:r>
              <a:rPr lang="en-US" altLang="zh-CN" sz="1200" dirty="0" smtClean="0">
                <a:solidFill>
                  <a:srgbClr val="EEECE1">
                    <a:lumMod val="25000"/>
                  </a:srgbClr>
                </a:solidFill>
              </a:rPr>
              <a:t>              </a:t>
            </a:r>
            <a:endParaRPr lang="en-US" altLang="zh-CN" sz="1200" dirty="0" smtClean="0">
              <a:solidFill>
                <a:srgbClr val="EEECE1">
                  <a:lumMod val="25000"/>
                </a:srgbClr>
              </a:solidFill>
            </a:endParaRPr>
          </a:p>
          <a:p>
            <a:r>
              <a:rPr lang="zh-CN" altLang="en-US" sz="1200" dirty="0" smtClean="0">
                <a:solidFill>
                  <a:srgbClr val="EEECE1">
                    <a:lumMod val="25000"/>
                  </a:srgbClr>
                </a:solidFill>
              </a:rPr>
              <a:t>试卷下载：</a:t>
            </a:r>
            <a:r>
              <a:rPr lang="en-US" altLang="zh-CN" sz="1200" dirty="0" smtClean="0">
                <a:solidFill>
                  <a:srgbClr val="EEECE1">
                    <a:lumMod val="25000"/>
                  </a:srgbClr>
                </a:solidFill>
                <a:hlinkClick r:id="rId11"/>
              </a:rPr>
              <a:t>www.1ppt.com/shiti/</a:t>
            </a:r>
            <a:r>
              <a:rPr lang="en-US" altLang="zh-CN" sz="1200" dirty="0" smtClean="0">
                <a:solidFill>
                  <a:srgbClr val="EEECE1">
                    <a:lumMod val="25000"/>
                  </a:srgbClr>
                </a:solidFill>
              </a:rPr>
              <a:t>                    </a:t>
            </a:r>
            <a:r>
              <a:rPr lang="zh-CN" altLang="en-US" sz="1200" dirty="0" smtClean="0">
                <a:solidFill>
                  <a:srgbClr val="EEECE1">
                    <a:lumMod val="25000"/>
                  </a:srgbClr>
                </a:solidFill>
              </a:rPr>
              <a:t>教案下载：</a:t>
            </a:r>
            <a:r>
              <a:rPr lang="en-US" altLang="zh-CN" sz="1200" dirty="0" smtClean="0">
                <a:solidFill>
                  <a:srgbClr val="EEECE1">
                    <a:lumMod val="25000"/>
                  </a:srgbClr>
                </a:solidFill>
                <a:hlinkClick r:id="rId12"/>
              </a:rPr>
              <a:t>www.1ppt.com/jiaoan/</a:t>
            </a:r>
            <a:r>
              <a:rPr lang="en-US" altLang="zh-CN" sz="1200" dirty="0" smtClean="0">
                <a:solidFill>
                  <a:srgbClr val="EEECE1">
                    <a:lumMod val="25000"/>
                  </a:srgbClr>
                </a:solidFill>
              </a:rPr>
              <a:t>               </a:t>
            </a:r>
            <a:endParaRPr lang="en-US" altLang="zh-CN" sz="1200" dirty="0" smtClean="0">
              <a:solidFill>
                <a:srgbClr val="EEECE1">
                  <a:lumMod val="25000"/>
                </a:srgbClr>
              </a:solidFill>
            </a:endParaRPr>
          </a:p>
          <a:p>
            <a:r>
              <a:rPr lang="zh-CN" altLang="en-US" sz="1200" dirty="0" smtClean="0">
                <a:solidFill>
                  <a:srgbClr val="EEECE1">
                    <a:lumMod val="25000"/>
                  </a:srgbClr>
                </a:solidFill>
              </a:rPr>
              <a:t>个人简历：</a:t>
            </a:r>
            <a:r>
              <a:rPr lang="en-US" altLang="zh-CN" sz="1200" dirty="0" smtClean="0">
                <a:solidFill>
                  <a:srgbClr val="EEECE1">
                    <a:lumMod val="25000"/>
                  </a:srgbClr>
                </a:solidFill>
                <a:hlinkClick r:id="rId13"/>
              </a:rPr>
              <a:t>www.1ppt.com/jianli/</a:t>
            </a:r>
            <a:r>
              <a:rPr lang="en-US" altLang="zh-CN" sz="1200" dirty="0" smtClean="0">
                <a:solidFill>
                  <a:srgbClr val="EEECE1">
                    <a:lumMod val="25000"/>
                  </a:srgbClr>
                </a:solidFill>
              </a:rPr>
              <a:t>                    PPT</a:t>
            </a:r>
            <a:r>
              <a:rPr lang="zh-CN" altLang="en-US" sz="1200" dirty="0" smtClean="0">
                <a:solidFill>
                  <a:srgbClr val="EEECE1">
                    <a:lumMod val="25000"/>
                  </a:srgbClr>
                </a:solidFill>
              </a:rPr>
              <a:t>课件：</a:t>
            </a:r>
            <a:r>
              <a:rPr lang="en-US" altLang="zh-CN" sz="1200" dirty="0" smtClean="0">
                <a:solidFill>
                  <a:srgbClr val="EEECE1">
                    <a:lumMod val="25000"/>
                  </a:srgbClr>
                </a:solidFill>
                <a:hlinkClick r:id="rId14"/>
              </a:rPr>
              <a:t>www.1ppt.com/kejian/</a:t>
            </a:r>
            <a:r>
              <a:rPr lang="en-US" altLang="zh-CN" sz="1200" dirty="0" smtClean="0">
                <a:solidFill>
                  <a:srgbClr val="EEECE1">
                    <a:lumMod val="25000"/>
                  </a:srgbClr>
                </a:solidFill>
              </a:rPr>
              <a:t> </a:t>
            </a:r>
            <a:endParaRPr lang="en-US" altLang="zh-CN" sz="1200" dirty="0" smtClean="0">
              <a:solidFill>
                <a:srgbClr val="EEECE1">
                  <a:lumMod val="25000"/>
                </a:srgbClr>
              </a:solidFill>
            </a:endParaRPr>
          </a:p>
          <a:p>
            <a:r>
              <a:rPr lang="zh-CN" altLang="en-US" sz="1200" dirty="0" smtClean="0">
                <a:solidFill>
                  <a:srgbClr val="EEECE1">
                    <a:lumMod val="25000"/>
                  </a:srgbClr>
                </a:solidFill>
              </a:rPr>
              <a:t>语文课件：</a:t>
            </a:r>
            <a:r>
              <a:rPr lang="en-US" altLang="zh-CN" sz="1200" dirty="0" smtClean="0">
                <a:solidFill>
                  <a:srgbClr val="EEECE1">
                    <a:lumMod val="25000"/>
                  </a:srgbClr>
                </a:solidFill>
                <a:hlinkClick r:id="rId15"/>
              </a:rPr>
              <a:t>www.1ppt.com/kejian/yuwen/</a:t>
            </a:r>
            <a:r>
              <a:rPr lang="en-US" altLang="zh-CN" sz="1200" dirty="0" smtClean="0">
                <a:solidFill>
                  <a:srgbClr val="EEECE1">
                    <a:lumMod val="25000"/>
                  </a:srgbClr>
                </a:solidFill>
              </a:rPr>
              <a:t>    </a:t>
            </a:r>
            <a:r>
              <a:rPr lang="zh-CN" altLang="en-US" sz="1200" dirty="0" smtClean="0">
                <a:solidFill>
                  <a:srgbClr val="EEECE1">
                    <a:lumMod val="25000"/>
                  </a:srgbClr>
                </a:solidFill>
              </a:rPr>
              <a:t>数学课件：</a:t>
            </a:r>
            <a:r>
              <a:rPr lang="en-US" altLang="zh-CN" sz="1200" dirty="0" smtClean="0">
                <a:solidFill>
                  <a:srgbClr val="EEECE1">
                    <a:lumMod val="25000"/>
                  </a:srgbClr>
                </a:solidFill>
                <a:hlinkClick r:id="rId16"/>
              </a:rPr>
              <a:t>www.1ppt.com/kejian/shuxue/</a:t>
            </a:r>
            <a:r>
              <a:rPr lang="en-US" altLang="zh-CN" sz="1200" dirty="0" smtClean="0">
                <a:solidFill>
                  <a:srgbClr val="EEECE1">
                    <a:lumMod val="25000"/>
                  </a:srgbClr>
                </a:solidFill>
              </a:rPr>
              <a:t> </a:t>
            </a:r>
            <a:endParaRPr lang="en-US" altLang="zh-CN" sz="1200" dirty="0" smtClean="0">
              <a:solidFill>
                <a:srgbClr val="EEECE1">
                  <a:lumMod val="25000"/>
                </a:srgbClr>
              </a:solidFill>
            </a:endParaRPr>
          </a:p>
          <a:p>
            <a:r>
              <a:rPr lang="zh-CN" altLang="en-US" sz="1200" dirty="0" smtClean="0">
                <a:solidFill>
                  <a:srgbClr val="EEECE1">
                    <a:lumMod val="25000"/>
                  </a:srgbClr>
                </a:solidFill>
              </a:rPr>
              <a:t>英语课件：</a:t>
            </a:r>
            <a:r>
              <a:rPr lang="en-US" altLang="zh-CN" sz="1200" dirty="0" smtClean="0">
                <a:solidFill>
                  <a:srgbClr val="EEECE1">
                    <a:lumMod val="25000"/>
                  </a:srgbClr>
                </a:solidFill>
                <a:hlinkClick r:id="rId17"/>
              </a:rPr>
              <a:t>www.1ppt.com/kejian/yingyu/</a:t>
            </a:r>
            <a:r>
              <a:rPr lang="en-US" altLang="zh-CN" sz="1200" dirty="0" smtClean="0">
                <a:solidFill>
                  <a:srgbClr val="EEECE1">
                    <a:lumMod val="25000"/>
                  </a:srgbClr>
                </a:solidFill>
              </a:rPr>
              <a:t>    </a:t>
            </a:r>
            <a:r>
              <a:rPr lang="zh-CN" altLang="en-US" sz="1200" dirty="0" smtClean="0">
                <a:solidFill>
                  <a:srgbClr val="EEECE1">
                    <a:lumMod val="25000"/>
                  </a:srgbClr>
                </a:solidFill>
              </a:rPr>
              <a:t>美术课件：</a:t>
            </a:r>
            <a:r>
              <a:rPr lang="en-US" altLang="zh-CN" sz="1200" dirty="0" smtClean="0">
                <a:solidFill>
                  <a:srgbClr val="EEECE1">
                    <a:lumMod val="25000"/>
                  </a:srgbClr>
                </a:solidFill>
                <a:hlinkClick r:id="rId18"/>
              </a:rPr>
              <a:t>www.1ppt.com/kejian/meishu/</a:t>
            </a:r>
            <a:r>
              <a:rPr lang="en-US" altLang="zh-CN" sz="1200" dirty="0" smtClean="0">
                <a:solidFill>
                  <a:srgbClr val="EEECE1">
                    <a:lumMod val="25000"/>
                  </a:srgbClr>
                </a:solidFill>
              </a:rPr>
              <a:t> </a:t>
            </a:r>
            <a:endParaRPr lang="en-US" altLang="zh-CN" sz="1200" dirty="0" smtClean="0">
              <a:solidFill>
                <a:srgbClr val="EEECE1">
                  <a:lumMod val="25000"/>
                </a:srgbClr>
              </a:solidFill>
            </a:endParaRPr>
          </a:p>
          <a:p>
            <a:r>
              <a:rPr lang="zh-CN" altLang="en-US" sz="1200" dirty="0" smtClean="0">
                <a:solidFill>
                  <a:srgbClr val="EEECE1">
                    <a:lumMod val="25000"/>
                  </a:srgbClr>
                </a:solidFill>
              </a:rPr>
              <a:t>科学课件：</a:t>
            </a:r>
            <a:r>
              <a:rPr lang="en-US" altLang="zh-CN" sz="1200" dirty="0" smtClean="0">
                <a:solidFill>
                  <a:srgbClr val="EEECE1">
                    <a:lumMod val="25000"/>
                  </a:srgbClr>
                </a:solidFill>
                <a:hlinkClick r:id="rId19"/>
              </a:rPr>
              <a:t>www.1ppt.com/kejian/kexue/</a:t>
            </a:r>
            <a:r>
              <a:rPr lang="en-US" altLang="zh-CN" sz="1200" dirty="0" smtClean="0">
                <a:solidFill>
                  <a:srgbClr val="EEECE1">
                    <a:lumMod val="25000"/>
                  </a:srgbClr>
                </a:solidFill>
              </a:rPr>
              <a:t>     </a:t>
            </a:r>
            <a:r>
              <a:rPr lang="zh-CN" altLang="en-US" sz="1200" dirty="0" smtClean="0">
                <a:solidFill>
                  <a:srgbClr val="EEECE1">
                    <a:lumMod val="25000"/>
                  </a:srgbClr>
                </a:solidFill>
              </a:rPr>
              <a:t>物理课件：</a:t>
            </a:r>
            <a:r>
              <a:rPr lang="en-US" altLang="zh-CN" sz="1200" dirty="0" smtClean="0">
                <a:solidFill>
                  <a:srgbClr val="EEECE1">
                    <a:lumMod val="25000"/>
                  </a:srgbClr>
                </a:solidFill>
                <a:hlinkClick r:id="rId20"/>
              </a:rPr>
              <a:t>www.1ppt.com/kejian/wuli/</a:t>
            </a:r>
            <a:r>
              <a:rPr lang="en-US" altLang="zh-CN" sz="1200" dirty="0" smtClean="0">
                <a:solidFill>
                  <a:srgbClr val="EEECE1">
                    <a:lumMod val="25000"/>
                  </a:srgbClr>
                </a:solidFill>
              </a:rPr>
              <a:t> </a:t>
            </a:r>
            <a:endParaRPr lang="en-US" altLang="zh-CN" sz="1200" dirty="0" smtClean="0">
              <a:solidFill>
                <a:srgbClr val="EEECE1">
                  <a:lumMod val="25000"/>
                </a:srgbClr>
              </a:solidFill>
            </a:endParaRPr>
          </a:p>
          <a:p>
            <a:r>
              <a:rPr lang="zh-CN" altLang="en-US" sz="1200" dirty="0" smtClean="0">
                <a:solidFill>
                  <a:srgbClr val="EEECE1">
                    <a:lumMod val="25000"/>
                  </a:srgbClr>
                </a:solidFill>
              </a:rPr>
              <a:t>化学课件：</a:t>
            </a:r>
            <a:r>
              <a:rPr lang="en-US" altLang="zh-CN" sz="1200" dirty="0" smtClean="0">
                <a:solidFill>
                  <a:srgbClr val="EEECE1">
                    <a:lumMod val="25000"/>
                  </a:srgbClr>
                </a:solidFill>
                <a:hlinkClick r:id="rId21"/>
              </a:rPr>
              <a:t>www.1ppt.com/kejian/huaxue/</a:t>
            </a:r>
            <a:r>
              <a:rPr lang="en-US" altLang="zh-CN" sz="1200" dirty="0" smtClean="0">
                <a:solidFill>
                  <a:srgbClr val="EEECE1">
                    <a:lumMod val="25000"/>
                  </a:srgbClr>
                </a:solidFill>
              </a:rPr>
              <a:t>  </a:t>
            </a:r>
            <a:r>
              <a:rPr lang="zh-CN" altLang="en-US" sz="1200" dirty="0" smtClean="0">
                <a:solidFill>
                  <a:srgbClr val="EEECE1">
                    <a:lumMod val="25000"/>
                  </a:srgbClr>
                </a:solidFill>
              </a:rPr>
              <a:t>生物课件：</a:t>
            </a:r>
            <a:r>
              <a:rPr lang="en-US" altLang="zh-CN" sz="1200" dirty="0" smtClean="0">
                <a:solidFill>
                  <a:srgbClr val="EEECE1">
                    <a:lumMod val="25000"/>
                  </a:srgbClr>
                </a:solidFill>
                <a:hlinkClick r:id="rId22"/>
              </a:rPr>
              <a:t>www.1ppt.com/kejian/shengwu/</a:t>
            </a:r>
            <a:r>
              <a:rPr lang="en-US" altLang="zh-CN" sz="1200" dirty="0" smtClean="0">
                <a:solidFill>
                  <a:srgbClr val="EEECE1">
                    <a:lumMod val="25000"/>
                  </a:srgbClr>
                </a:solidFill>
              </a:rPr>
              <a:t> </a:t>
            </a:r>
            <a:endParaRPr lang="en-US" altLang="zh-CN" sz="1200" dirty="0" smtClean="0">
              <a:solidFill>
                <a:srgbClr val="EEECE1">
                  <a:lumMod val="25000"/>
                </a:srgbClr>
              </a:solidFill>
            </a:endParaRPr>
          </a:p>
          <a:p>
            <a:r>
              <a:rPr lang="zh-CN" altLang="en-US" sz="1200" dirty="0" smtClean="0">
                <a:solidFill>
                  <a:srgbClr val="EEECE1">
                    <a:lumMod val="25000"/>
                  </a:srgbClr>
                </a:solidFill>
              </a:rPr>
              <a:t>地理课件：</a:t>
            </a:r>
            <a:r>
              <a:rPr lang="en-US" altLang="zh-CN" sz="1200" dirty="0" smtClean="0">
                <a:solidFill>
                  <a:srgbClr val="EEECE1">
                    <a:lumMod val="25000"/>
                  </a:srgbClr>
                </a:solidFill>
                <a:hlinkClick r:id="rId23"/>
              </a:rPr>
              <a:t>www.1ppt.com/kejian/dili/</a:t>
            </a:r>
            <a:r>
              <a:rPr lang="en-US" altLang="zh-CN" sz="1200" dirty="0" smtClean="0">
                <a:solidFill>
                  <a:srgbClr val="EEECE1">
                    <a:lumMod val="25000"/>
                  </a:srgbClr>
                </a:solidFill>
              </a:rPr>
              <a:t>          </a:t>
            </a:r>
            <a:r>
              <a:rPr lang="zh-CN" altLang="en-US" sz="1200" dirty="0" smtClean="0">
                <a:solidFill>
                  <a:srgbClr val="EEECE1">
                    <a:lumMod val="25000"/>
                  </a:srgbClr>
                </a:solidFill>
              </a:rPr>
              <a:t>历史课件：</a:t>
            </a:r>
            <a:r>
              <a:rPr lang="en-US" altLang="zh-CN" sz="1200" dirty="0" smtClean="0">
                <a:solidFill>
                  <a:srgbClr val="EEECE1">
                    <a:lumMod val="25000"/>
                  </a:srgbClr>
                </a:solidFill>
                <a:hlinkClick r:id="rId24"/>
              </a:rPr>
              <a:t>www.1ppt.com/kejian/lishi/</a:t>
            </a:r>
            <a:r>
              <a:rPr lang="en-US" altLang="zh-CN" sz="1200" dirty="0" smtClean="0">
                <a:solidFill>
                  <a:srgbClr val="EEECE1">
                    <a:lumMod val="25000"/>
                  </a:srgbClr>
                </a:solidFill>
              </a:rPr>
              <a:t>  </a:t>
            </a:r>
            <a:endParaRPr lang="en-US" altLang="zh-CN" sz="1200" dirty="0" smtClean="0">
              <a:solidFill>
                <a:srgbClr val="EEECE1">
                  <a:lumMod val="25000"/>
                </a:srgbClr>
              </a:solidFill>
            </a:endParaRPr>
          </a:p>
          <a:p>
            <a:endParaRPr lang="zh-CN" altLang="en-US" dirty="0"/>
          </a:p>
        </p:txBody>
      </p:sp>
      <p:sp>
        <p:nvSpPr>
          <p:cNvPr id="4" name="灯片编号占位符 3"/>
          <p:cNvSpPr>
            <a:spLocks noGrp="1"/>
          </p:cNvSpPr>
          <p:nvPr>
            <p:ph type="sldNum" sz="quarter" idx="10"/>
          </p:nvPr>
        </p:nvSpPr>
        <p:spPr/>
        <p:txBody>
          <a:bodyPr/>
          <a:lstStyle/>
          <a:p>
            <a:fld id="{FDBF6B56-C690-4859-87FE-7D82E4263E1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502412" y="2588282"/>
            <a:ext cx="8139178" cy="899167"/>
          </a:xfrm>
        </p:spPr>
        <p:txBody>
          <a:bodyPr rIns="25400" anchor="t">
            <a:noAutofit/>
          </a:bodyPr>
          <a:lstStyle>
            <a:lvl1pPr algn="ctr">
              <a:defRPr sz="5400" b="0" spc="600">
                <a:effectLst>
                  <a:outerShdw blurRad="38100" dist="38100" dir="2700000" algn="tl">
                    <a:srgbClr val="000000">
                      <a:alpha val="43137"/>
                    </a:srgbClr>
                  </a:outerShdw>
                </a:effectLst>
              </a:defRPr>
            </a:lvl1pPr>
          </a:lstStyle>
          <a:p>
            <a:r>
              <a:rPr lang="zh-CN" altLang="en-US" noProof="1"/>
              <a:t>单击此处编辑标题</a:t>
            </a:r>
            <a:endParaRPr lang="zh-CN" altLang="en-US" noProof="1"/>
          </a:p>
        </p:txBody>
      </p:sp>
      <p:sp>
        <p:nvSpPr>
          <p:cNvPr id="3" name="副标题 2"/>
          <p:cNvSpPr>
            <a:spLocks noGrp="1"/>
          </p:cNvSpPr>
          <p:nvPr>
            <p:ph type="subTitle" idx="1" hasCustomPrompt="1"/>
          </p:nvPr>
        </p:nvSpPr>
        <p:spPr>
          <a:xfrm>
            <a:off x="502412" y="3566160"/>
            <a:ext cx="8139178" cy="950984"/>
          </a:xfrm>
        </p:spPr>
        <p:txBody>
          <a:bodyPr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单击此处编辑副标题</a:t>
            </a:r>
            <a:endParaRPr lang="zh-CN" altLang="en-US" noProof="1"/>
          </a:p>
        </p:txBody>
      </p:sp>
      <p:sp>
        <p:nvSpPr>
          <p:cNvPr id="4" name="日期占位符 3"/>
          <p:cNvSpPr>
            <a:spLocks noGrp="1"/>
          </p:cNvSpPr>
          <p:nvPr>
            <p:ph type="dt" sz="half" idx="10"/>
            <p:custDataLst>
              <p:tags r:id="rId2"/>
            </p:custDataLst>
          </p:nvPr>
        </p:nvSpPr>
        <p:spPr/>
        <p:txBody>
          <a:bodyPr/>
          <a:lstStyle>
            <a:lvl1pPr>
              <a:defRPr/>
            </a:lvl1pPr>
          </a:lstStyle>
          <a:p>
            <a:fld id="{760FBDFE-C587-4B4C-A407-44438C67B59E}" type="datetimeFigureOut">
              <a:rPr lang="zh-CN" altLang="en-US"/>
            </a:fld>
            <a:endParaRPr lang="zh-CN" altLang="en-US"/>
          </a:p>
        </p:txBody>
      </p:sp>
      <p:sp>
        <p:nvSpPr>
          <p:cNvPr id="5" name="页脚占位符 4"/>
          <p:cNvSpPr>
            <a:spLocks noGrp="1"/>
          </p:cNvSpPr>
          <p:nvPr>
            <p:ph type="ftr" sz="quarter" idx="11"/>
            <p:custDataLst>
              <p:tags r:id="rId3"/>
            </p:custDataLst>
          </p:nvPr>
        </p:nvSpPr>
        <p:spPr/>
        <p:txBody>
          <a:bodyPr/>
          <a:lstStyle>
            <a:lvl1pPr>
              <a:defRPr/>
            </a:lvl1pPr>
          </a:lstStyle>
          <a:p>
            <a:endParaRPr lang="zh-CN" altLang="en-US"/>
          </a:p>
        </p:txBody>
      </p:sp>
      <p:sp>
        <p:nvSpPr>
          <p:cNvPr id="6" name="灯片编号占位符 5"/>
          <p:cNvSpPr>
            <a:spLocks noGrp="1"/>
          </p:cNvSpPr>
          <p:nvPr>
            <p:ph type="sldNum" sz="quarter" idx="12"/>
            <p:custDataLst>
              <p:tags r:id="rId4"/>
            </p:custDataLst>
          </p:nvPr>
        </p:nvSpPr>
        <p:spPr/>
        <p:txBody>
          <a:bodyPr/>
          <a:lstStyle>
            <a:lvl1pPr>
              <a:defRPr/>
            </a:lvl1pPr>
          </a:lstStyle>
          <a:p>
            <a:fld id="{FB784009-BE9E-4D98-9A61-20DF3B3E0F5F}" type="slidenum">
              <a:rPr lang="zh-CN" altLang="en-US"/>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502448" y="952508"/>
            <a:ext cx="8139178"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3" name="日期占位符 3"/>
          <p:cNvSpPr>
            <a:spLocks noGrp="1"/>
          </p:cNvSpPr>
          <p:nvPr>
            <p:ph type="dt" sz="half" idx="14"/>
            <p:custDataLst>
              <p:tags r:id="rId2"/>
            </p:custDataLst>
          </p:nvPr>
        </p:nvSpPr>
        <p:spPr/>
        <p:txBody>
          <a:bodyPr/>
          <a:lstStyle>
            <a:lvl1pPr>
              <a:defRPr/>
            </a:lvl1pPr>
          </a:lstStyle>
          <a:p>
            <a:fld id="{760FBDFE-C587-4B4C-A407-44438C67B59E}" type="datetimeFigureOut">
              <a:rPr lang="zh-CN" altLang="en-US"/>
            </a:fld>
            <a:endParaRPr lang="zh-CN" altLang="en-US"/>
          </a:p>
        </p:txBody>
      </p:sp>
      <p:sp>
        <p:nvSpPr>
          <p:cNvPr id="4" name="页脚占位符 4"/>
          <p:cNvSpPr>
            <a:spLocks noGrp="1"/>
          </p:cNvSpPr>
          <p:nvPr>
            <p:ph type="ftr" sz="quarter" idx="15"/>
            <p:custDataLst>
              <p:tags r:id="rId3"/>
            </p:custDataLst>
          </p:nvPr>
        </p:nvSpPr>
        <p:spPr/>
        <p:txBody>
          <a:bodyPr/>
          <a:lstStyle>
            <a:lvl1pPr>
              <a:defRPr/>
            </a:lvl1pPr>
          </a:lstStyle>
          <a:p>
            <a:endParaRPr lang="zh-CN" altLang="en-US"/>
          </a:p>
        </p:txBody>
      </p:sp>
      <p:sp>
        <p:nvSpPr>
          <p:cNvPr id="5" name="灯片编号占位符 5"/>
          <p:cNvSpPr>
            <a:spLocks noGrp="1"/>
          </p:cNvSpPr>
          <p:nvPr>
            <p:ph type="sldNum" sz="quarter" idx="16"/>
            <p:custDataLst>
              <p:tags r:id="rId4"/>
            </p:custDataLst>
          </p:nvPr>
        </p:nvSpPr>
        <p:spPr/>
        <p:txBody>
          <a:bodyPr/>
          <a:lstStyle>
            <a:lvl1pPr>
              <a:defRPr/>
            </a:lvl1pPr>
          </a:lstStyle>
          <a:p>
            <a:fld id="{DE6048CF-BD30-4117-9594-4B682F711842}" type="slidenum">
              <a:rPr lang="zh-CN" altLang="en-US"/>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502412" y="2588282"/>
            <a:ext cx="8139178" cy="899167"/>
          </a:xfrm>
        </p:spPr>
        <p:txBody>
          <a:bodyPr rIns="25400" rtlCol="0" anchor="t">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noProof="1">
                <a:sym typeface="+mn-ea"/>
              </a:rPr>
              <a:t>单击此处编辑标题</a:t>
            </a:r>
            <a:endParaRPr noProof="1">
              <a:sym typeface="+mn-ea"/>
            </a:endParaRPr>
          </a:p>
        </p:txBody>
      </p:sp>
      <p:sp>
        <p:nvSpPr>
          <p:cNvPr id="3" name="日期占位符 3"/>
          <p:cNvSpPr>
            <a:spLocks noGrp="1"/>
          </p:cNvSpPr>
          <p:nvPr>
            <p:ph type="dt" sz="half" idx="10"/>
            <p:custDataLst>
              <p:tags r:id="rId2"/>
            </p:custDataLst>
          </p:nvPr>
        </p:nvSpPr>
        <p:spPr/>
        <p:txBody>
          <a:bodyPr/>
          <a:lstStyle>
            <a:lvl1pPr>
              <a:defRPr/>
            </a:lvl1pPr>
          </a:lstStyle>
          <a:p>
            <a:fld id="{760FBDFE-C587-4B4C-A407-44438C67B59E}" type="datetimeFigureOut">
              <a:rPr lang="zh-CN" altLang="en-US"/>
            </a:fld>
            <a:endParaRPr lang="zh-CN" altLang="en-US"/>
          </a:p>
        </p:txBody>
      </p:sp>
      <p:sp>
        <p:nvSpPr>
          <p:cNvPr id="4" name="页脚占位符 4"/>
          <p:cNvSpPr>
            <a:spLocks noGrp="1"/>
          </p:cNvSpPr>
          <p:nvPr>
            <p:ph type="ftr" sz="quarter" idx="11"/>
            <p:custDataLst>
              <p:tags r:id="rId3"/>
            </p:custDataLst>
          </p:nvPr>
        </p:nvSpPr>
        <p:spPr/>
        <p:txBody>
          <a:bodyPr/>
          <a:lstStyle>
            <a:lvl1pPr>
              <a:defRPr/>
            </a:lvl1pPr>
          </a:lstStyle>
          <a:p>
            <a:endParaRPr lang="zh-CN" altLang="en-US"/>
          </a:p>
        </p:txBody>
      </p:sp>
      <p:sp>
        <p:nvSpPr>
          <p:cNvPr id="5" name="灯片编号占位符 5"/>
          <p:cNvSpPr>
            <a:spLocks noGrp="1"/>
          </p:cNvSpPr>
          <p:nvPr>
            <p:ph type="sldNum" sz="quarter" idx="12"/>
            <p:custDataLst>
              <p:tags r:id="rId4"/>
            </p:custDataLst>
          </p:nvPr>
        </p:nvSpPr>
        <p:spPr/>
        <p:txBody>
          <a:bodyPr/>
          <a:lstStyle>
            <a:lvl1pPr>
              <a:defRPr/>
            </a:lvl1pPr>
          </a:lstStyle>
          <a:p>
            <a:fld id="{5460EF52-203A-4878-A2E6-6FEA81851368}" type="slidenum">
              <a:rPr lang="zh-CN" altLang="en-US"/>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02412" y="432000"/>
            <a:ext cx="8139178" cy="648000"/>
          </a:xfrm>
        </p:spPr>
        <p:txBody>
          <a:bodyPr rtlCol="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noProof="1">
                <a:sym typeface="+mn-ea"/>
              </a:rPr>
              <a:t>单击此处编辑母版标题样式</a:t>
            </a:r>
            <a:endParaRPr noProof="1">
              <a:sym typeface="+mn-ea"/>
            </a:endParaRPr>
          </a:p>
        </p:txBody>
      </p:sp>
      <p:sp>
        <p:nvSpPr>
          <p:cNvPr id="3" name="内容占位符 2"/>
          <p:cNvSpPr>
            <a:spLocks noGrp="1"/>
          </p:cNvSpPr>
          <p:nvPr>
            <p:ph idx="1"/>
          </p:nvPr>
        </p:nvSpPr>
        <p:spPr>
          <a:xfrm>
            <a:off x="502412" y="1296000"/>
            <a:ext cx="8139178" cy="5041355"/>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noProof="1">
                <a:sym typeface="+mn-ea"/>
              </a:rPr>
              <a:t>单击此处编辑母版文本样式</a:t>
            </a:r>
            <a:endParaRPr noProof="1">
              <a:sym typeface="+mn-ea"/>
            </a:endParaRPr>
          </a:p>
          <a:p>
            <a:pPr lvl="1"/>
            <a:r>
              <a:rPr noProof="1">
                <a:sym typeface="+mn-ea"/>
              </a:rPr>
              <a:t>第二级</a:t>
            </a:r>
            <a:endParaRPr noProof="1">
              <a:sym typeface="+mn-ea"/>
            </a:endParaRPr>
          </a:p>
          <a:p>
            <a:pPr lvl="2"/>
            <a:r>
              <a:rPr noProof="1">
                <a:sym typeface="+mn-ea"/>
              </a:rPr>
              <a:t>第三级</a:t>
            </a:r>
            <a:endParaRPr noProof="1">
              <a:sym typeface="+mn-ea"/>
            </a:endParaRPr>
          </a:p>
          <a:p>
            <a:pPr lvl="3"/>
            <a:r>
              <a:rPr noProof="1">
                <a:sym typeface="+mn-ea"/>
              </a:rPr>
              <a:t>第四级</a:t>
            </a:r>
            <a:endParaRPr noProof="1">
              <a:sym typeface="+mn-ea"/>
            </a:endParaRPr>
          </a:p>
          <a:p>
            <a:pPr lvl="4"/>
            <a:r>
              <a:rPr noProof="1">
                <a:sym typeface="+mn-ea"/>
              </a:rPr>
              <a:t>第五级</a:t>
            </a:r>
            <a:endParaRPr noProof="1">
              <a:sym typeface="+mn-ea"/>
            </a:endParaRPr>
          </a:p>
        </p:txBody>
      </p:sp>
      <p:sp>
        <p:nvSpPr>
          <p:cNvPr id="4" name="日期占位符 3"/>
          <p:cNvSpPr>
            <a:spLocks noGrp="1"/>
          </p:cNvSpPr>
          <p:nvPr>
            <p:ph type="dt" sz="half" idx="10"/>
            <p:custDataLst>
              <p:tags r:id="rId2"/>
            </p:custDataLst>
          </p:nvPr>
        </p:nvSpPr>
        <p:spPr/>
        <p:txBody>
          <a:bodyPr/>
          <a:lstStyle>
            <a:lvl1pPr>
              <a:defRPr/>
            </a:lvl1pPr>
          </a:lstStyle>
          <a:p>
            <a:fld id="{760FBDFE-C587-4B4C-A407-44438C67B59E}" type="datetimeFigureOut">
              <a:rPr lang="zh-CN" altLang="en-US"/>
            </a:fld>
            <a:endParaRPr lang="zh-CN" altLang="en-US"/>
          </a:p>
        </p:txBody>
      </p:sp>
      <p:sp>
        <p:nvSpPr>
          <p:cNvPr id="5" name="页脚占位符 4"/>
          <p:cNvSpPr>
            <a:spLocks noGrp="1"/>
          </p:cNvSpPr>
          <p:nvPr>
            <p:ph type="ftr" sz="quarter" idx="11"/>
            <p:custDataLst>
              <p:tags r:id="rId3"/>
            </p:custDataLst>
          </p:nvPr>
        </p:nvSpPr>
        <p:spPr/>
        <p:txBody>
          <a:bodyPr/>
          <a:lstStyle>
            <a:lvl1pPr>
              <a:defRPr/>
            </a:lvl1pPr>
          </a:lstStyle>
          <a:p>
            <a:endParaRPr lang="zh-CN" altLang="en-US"/>
          </a:p>
        </p:txBody>
      </p:sp>
      <p:sp>
        <p:nvSpPr>
          <p:cNvPr id="6" name="灯片编号占位符 5"/>
          <p:cNvSpPr>
            <a:spLocks noGrp="1"/>
          </p:cNvSpPr>
          <p:nvPr>
            <p:ph type="sldNum" sz="quarter" idx="12"/>
            <p:custDataLst>
              <p:tags r:id="rId4"/>
            </p:custDataLst>
          </p:nvPr>
        </p:nvSpPr>
        <p:spPr/>
        <p:txBody>
          <a:bodyPr/>
          <a:lstStyle>
            <a:lvl1pPr>
              <a:defRPr/>
            </a:lvl1pPr>
          </a:lstStyle>
          <a:p>
            <a:fld id="{F65C97AE-DB4E-4660-8945-1183497813B5}" type="slidenum">
              <a:rPr lang="zh-CN" altLang="en-US"/>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502448" y="3808731"/>
            <a:ext cx="8139178" cy="624845"/>
          </a:xfrm>
        </p:spPr>
        <p:txBody>
          <a:bodyPr rIns="63500" anchor="t">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502444" y="4511676"/>
            <a:ext cx="8139178" cy="1077985"/>
          </a:xfrm>
        </p:spPr>
        <p:txBody>
          <a:bodyPr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单击此处编辑母版文本样式</a:t>
            </a:r>
            <a:endParaRPr lang="zh-CN" altLang="en-US" noProof="1"/>
          </a:p>
        </p:txBody>
      </p:sp>
      <p:sp>
        <p:nvSpPr>
          <p:cNvPr id="4" name="日期占位符 3"/>
          <p:cNvSpPr>
            <a:spLocks noGrp="1"/>
          </p:cNvSpPr>
          <p:nvPr>
            <p:ph type="dt" sz="half" idx="10"/>
            <p:custDataLst>
              <p:tags r:id="rId2"/>
            </p:custDataLst>
          </p:nvPr>
        </p:nvSpPr>
        <p:spPr/>
        <p:txBody>
          <a:bodyPr/>
          <a:lstStyle>
            <a:lvl1pPr>
              <a:defRPr/>
            </a:lvl1pPr>
          </a:lstStyle>
          <a:p>
            <a:fld id="{760FBDFE-C587-4B4C-A407-44438C67B59E}" type="datetimeFigureOut">
              <a:rPr lang="zh-CN" altLang="en-US"/>
            </a:fld>
            <a:endParaRPr lang="zh-CN" altLang="en-US"/>
          </a:p>
        </p:txBody>
      </p:sp>
      <p:sp>
        <p:nvSpPr>
          <p:cNvPr id="5" name="页脚占位符 4"/>
          <p:cNvSpPr>
            <a:spLocks noGrp="1"/>
          </p:cNvSpPr>
          <p:nvPr>
            <p:ph type="ftr" sz="quarter" idx="11"/>
            <p:custDataLst>
              <p:tags r:id="rId3"/>
            </p:custDataLst>
          </p:nvPr>
        </p:nvSpPr>
        <p:spPr/>
        <p:txBody>
          <a:bodyPr/>
          <a:lstStyle>
            <a:lvl1pPr>
              <a:defRPr/>
            </a:lvl1pPr>
          </a:lstStyle>
          <a:p>
            <a:endParaRPr lang="zh-CN" altLang="en-US"/>
          </a:p>
        </p:txBody>
      </p:sp>
      <p:sp>
        <p:nvSpPr>
          <p:cNvPr id="6" name="灯片编号占位符 5"/>
          <p:cNvSpPr>
            <a:spLocks noGrp="1"/>
          </p:cNvSpPr>
          <p:nvPr>
            <p:ph type="sldNum" sz="quarter" idx="12"/>
            <p:custDataLst>
              <p:tags r:id="rId4"/>
            </p:custDataLst>
          </p:nvPr>
        </p:nvSpPr>
        <p:spPr/>
        <p:txBody>
          <a:bodyPr/>
          <a:lstStyle>
            <a:lvl1pPr>
              <a:defRPr/>
            </a:lvl1pPr>
          </a:lstStyle>
          <a:p>
            <a:fld id="{CF734FC2-0680-4221-88B1-847751A4F73B}" type="slidenum">
              <a:rPr lang="zh-CN" altLang="en-US"/>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502412" y="432000"/>
            <a:ext cx="8139178" cy="648000"/>
          </a:xfrm>
        </p:spPr>
        <p:txBody>
          <a:bodyPr rtlCol="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noProof="1">
                <a:sym typeface="+mn-ea"/>
              </a:rPr>
              <a:t>单击此处编辑母版标题样式</a:t>
            </a:r>
            <a:endParaRPr noProof="1">
              <a:sym typeface="+mn-ea"/>
            </a:endParaRPr>
          </a:p>
        </p:txBody>
      </p:sp>
      <p:sp>
        <p:nvSpPr>
          <p:cNvPr id="3" name="内容占位符 2"/>
          <p:cNvSpPr>
            <a:spLocks noGrp="1"/>
          </p:cNvSpPr>
          <p:nvPr>
            <p:ph sz="half" idx="1"/>
          </p:nvPr>
        </p:nvSpPr>
        <p:spPr>
          <a:xfrm>
            <a:off x="502447" y="1296000"/>
            <a:ext cx="3962432" cy="5040000"/>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noProof="1">
                <a:sym typeface="+mn-ea"/>
              </a:rPr>
              <a:t>单击此处编辑母版文本样式</a:t>
            </a:r>
            <a:endParaRPr noProof="1">
              <a:sym typeface="+mn-ea"/>
            </a:endParaRPr>
          </a:p>
          <a:p>
            <a:pPr lvl="1"/>
            <a:r>
              <a:rPr noProof="1">
                <a:sym typeface="+mn-ea"/>
              </a:rPr>
              <a:t>第二级</a:t>
            </a:r>
            <a:endParaRPr noProof="1">
              <a:sym typeface="+mn-ea"/>
            </a:endParaRPr>
          </a:p>
          <a:p>
            <a:pPr lvl="2"/>
            <a:r>
              <a:rPr noProof="1">
                <a:sym typeface="+mn-ea"/>
              </a:rPr>
              <a:t>第三级</a:t>
            </a:r>
            <a:endParaRPr noProof="1">
              <a:sym typeface="+mn-ea"/>
            </a:endParaRPr>
          </a:p>
          <a:p>
            <a:pPr lvl="3"/>
            <a:r>
              <a:rPr noProof="1">
                <a:sym typeface="+mn-ea"/>
              </a:rPr>
              <a:t>第四级</a:t>
            </a:r>
            <a:endParaRPr noProof="1">
              <a:sym typeface="+mn-ea"/>
            </a:endParaRPr>
          </a:p>
          <a:p>
            <a:pPr lvl="4"/>
            <a:r>
              <a:rPr noProof="1">
                <a:sym typeface="+mn-ea"/>
              </a:rPr>
              <a:t>第五级</a:t>
            </a:r>
            <a:endParaRPr noProof="1">
              <a:sym typeface="+mn-ea"/>
            </a:endParaRPr>
          </a:p>
        </p:txBody>
      </p:sp>
      <p:sp>
        <p:nvSpPr>
          <p:cNvPr id="4" name="内容占位符 3"/>
          <p:cNvSpPr>
            <a:spLocks noGrp="1"/>
          </p:cNvSpPr>
          <p:nvPr>
            <p:ph sz="half" idx="2"/>
          </p:nvPr>
        </p:nvSpPr>
        <p:spPr>
          <a:xfrm>
            <a:off x="4679158" y="1296000"/>
            <a:ext cx="396243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日期占位符 3"/>
          <p:cNvSpPr>
            <a:spLocks noGrp="1"/>
          </p:cNvSpPr>
          <p:nvPr>
            <p:ph type="dt" sz="half" idx="10"/>
            <p:custDataLst>
              <p:tags r:id="rId2"/>
            </p:custDataLst>
          </p:nvPr>
        </p:nvSpPr>
        <p:spPr/>
        <p:txBody>
          <a:bodyPr/>
          <a:lstStyle>
            <a:lvl1pPr>
              <a:defRPr/>
            </a:lvl1pPr>
          </a:lstStyle>
          <a:p>
            <a:fld id="{760FBDFE-C587-4B4C-A407-44438C67B59E}" type="datetimeFigureOut">
              <a:rPr lang="zh-CN" altLang="en-US"/>
            </a:fld>
            <a:endParaRPr lang="zh-CN" altLang="en-US"/>
          </a:p>
        </p:txBody>
      </p:sp>
      <p:sp>
        <p:nvSpPr>
          <p:cNvPr id="6" name="页脚占位符 4"/>
          <p:cNvSpPr>
            <a:spLocks noGrp="1"/>
          </p:cNvSpPr>
          <p:nvPr>
            <p:ph type="ftr" sz="quarter" idx="11"/>
            <p:custDataLst>
              <p:tags r:id="rId3"/>
            </p:custDataLst>
          </p:nvPr>
        </p:nvSpPr>
        <p:spPr/>
        <p:txBody>
          <a:bodyPr/>
          <a:lstStyle>
            <a:lvl1pPr>
              <a:defRPr/>
            </a:lvl1pPr>
          </a:lstStyle>
          <a:p>
            <a:endParaRPr lang="zh-CN" altLang="en-US"/>
          </a:p>
        </p:txBody>
      </p:sp>
      <p:sp>
        <p:nvSpPr>
          <p:cNvPr id="7" name="灯片编号占位符 5"/>
          <p:cNvSpPr>
            <a:spLocks noGrp="1"/>
          </p:cNvSpPr>
          <p:nvPr>
            <p:ph type="sldNum" sz="quarter" idx="12"/>
            <p:custDataLst>
              <p:tags r:id="rId4"/>
            </p:custDataLst>
          </p:nvPr>
        </p:nvSpPr>
        <p:spPr/>
        <p:txBody>
          <a:bodyPr/>
          <a:lstStyle>
            <a:lvl1pPr>
              <a:defRPr/>
            </a:lvl1pPr>
          </a:lstStyle>
          <a:p>
            <a:fld id="{EF7C6185-D033-474A-8B56-0A711080BB23}" type="slidenum">
              <a:rPr lang="zh-CN" altLang="en-US"/>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1" name="矩形 10"/>
          <p:cNvSpPr/>
          <p:nvPr userDrawn="1"/>
        </p:nvSpPr>
        <p:spPr>
          <a:xfrm>
            <a:off x="5490269" y="1364979"/>
            <a:ext cx="735006" cy="241289"/>
          </a:xfrm>
          <a:prstGeom prst="rect">
            <a:avLst/>
          </a:prstGeom>
          <a:no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PPT</a:t>
            </a:r>
            <a:r>
              <a:rPr kumimoji="0" lang="zh-CN" altLang="en-US"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模板：</a:t>
            </a:r>
            <a:r>
              <a:rPr kumimoji="0" lang="en-US" altLang="zh-CN"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www.1ppt.com/moban/                  PPT</a:t>
            </a:r>
            <a:r>
              <a:rPr kumimoji="0" lang="zh-CN" altLang="en-US"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素材：</a:t>
            </a:r>
            <a:r>
              <a:rPr kumimoji="0" lang="en-US" altLang="zh-CN"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www.1ppt.com/sucai/</a:t>
            </a:r>
            <a:endParaRPr kumimoji="0" lang="en-US" altLang="zh-CN"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PPT</a:t>
            </a:r>
            <a:r>
              <a:rPr kumimoji="0" lang="zh-CN" altLang="en-US"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背景：</a:t>
            </a:r>
            <a:r>
              <a:rPr kumimoji="0" lang="en-US" altLang="zh-CN"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www.1ppt.com/beijing/                   PPT</a:t>
            </a:r>
            <a:r>
              <a:rPr kumimoji="0" lang="zh-CN" altLang="en-US"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图表：</a:t>
            </a:r>
            <a:r>
              <a:rPr kumimoji="0" lang="en-US" altLang="zh-CN"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www.1ppt.com/tubiao/      </a:t>
            </a:r>
            <a:endParaRPr kumimoji="0" lang="en-US" altLang="zh-CN"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PPT</a:t>
            </a:r>
            <a:r>
              <a:rPr kumimoji="0" lang="zh-CN" altLang="en-US"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下载：</a:t>
            </a:r>
            <a:r>
              <a:rPr kumimoji="0" lang="en-US" altLang="zh-CN"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www.1ppt.com/xiazai/                     PPT</a:t>
            </a:r>
            <a:r>
              <a:rPr kumimoji="0" lang="zh-CN" altLang="en-US"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教程： </a:t>
            </a:r>
            <a:r>
              <a:rPr kumimoji="0" lang="en-US" altLang="zh-CN"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www.1ppt.com/powerpoint/      </a:t>
            </a:r>
            <a:endParaRPr kumimoji="0" lang="en-US" altLang="zh-CN"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资料下载：</a:t>
            </a:r>
            <a:r>
              <a:rPr kumimoji="0" lang="en-US" altLang="zh-CN"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www.1ppt.com/ziliao/                   </a:t>
            </a:r>
            <a:r>
              <a:rPr kumimoji="0" lang="zh-CN" altLang="en-US"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范文下载：</a:t>
            </a:r>
            <a:r>
              <a:rPr kumimoji="0" lang="en-US" altLang="zh-CN"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www.1ppt.com/fanwen/             </a:t>
            </a:r>
            <a:endParaRPr kumimoji="0" lang="en-US" altLang="zh-CN"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试卷下载：</a:t>
            </a:r>
            <a:r>
              <a:rPr kumimoji="0" lang="en-US" altLang="zh-CN"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www.1ppt.com/shiti/                     </a:t>
            </a:r>
            <a:r>
              <a:rPr kumimoji="0" lang="zh-CN" altLang="en-US"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教案下载：</a:t>
            </a:r>
            <a:r>
              <a:rPr kumimoji="0" lang="en-US" altLang="zh-CN"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www.1ppt.com/jiaoan/               </a:t>
            </a:r>
            <a:endParaRPr kumimoji="0" lang="en-US" altLang="zh-CN"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PPT</a:t>
            </a:r>
            <a:r>
              <a:rPr kumimoji="0" lang="zh-CN" altLang="en-US"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论坛：</a:t>
            </a:r>
            <a:r>
              <a:rPr kumimoji="0" lang="en-US" altLang="zh-CN"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www.1ppt.cn                                     PPT</a:t>
            </a:r>
            <a:r>
              <a:rPr kumimoji="0" lang="zh-CN" altLang="en-US"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课件：</a:t>
            </a:r>
            <a:r>
              <a:rPr kumimoji="0" lang="en-US" altLang="zh-CN"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www.1ppt.com/kejian/ </a:t>
            </a:r>
            <a:endParaRPr kumimoji="0" lang="en-US" altLang="zh-CN"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语文课件：</a:t>
            </a:r>
            <a:r>
              <a:rPr kumimoji="0" lang="en-US" altLang="zh-CN"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www.1ppt.com/kejian/yuwen/    </a:t>
            </a:r>
            <a:r>
              <a:rPr kumimoji="0" lang="zh-CN" altLang="en-US"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数学课件：</a:t>
            </a:r>
            <a:r>
              <a:rPr kumimoji="0" lang="en-US" altLang="zh-CN"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www.1ppt.com/kejian/shuxue/ </a:t>
            </a:r>
            <a:endParaRPr kumimoji="0" lang="en-US" altLang="zh-CN"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英语课件：</a:t>
            </a:r>
            <a:r>
              <a:rPr kumimoji="0" lang="en-US" altLang="zh-CN"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www.1ppt.com/kejian/yingyu/    </a:t>
            </a:r>
            <a:r>
              <a:rPr kumimoji="0" lang="zh-CN" altLang="en-US"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美术课件：</a:t>
            </a:r>
            <a:r>
              <a:rPr kumimoji="0" lang="en-US" altLang="zh-CN"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www.1ppt.com/kejian/meishu/ </a:t>
            </a:r>
            <a:endParaRPr kumimoji="0" lang="en-US" altLang="zh-CN"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科学课件：</a:t>
            </a:r>
            <a:r>
              <a:rPr kumimoji="0" lang="en-US" altLang="zh-CN"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www.1ppt.com/kejian/kexue/     </a:t>
            </a:r>
            <a:r>
              <a:rPr kumimoji="0" lang="zh-CN" altLang="en-US"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物理课件：</a:t>
            </a:r>
            <a:r>
              <a:rPr kumimoji="0" lang="en-US" altLang="zh-CN"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www.1ppt.com/kejian/wuli/ </a:t>
            </a:r>
            <a:endParaRPr kumimoji="0" lang="en-US" altLang="zh-CN"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化学课件：</a:t>
            </a:r>
            <a:r>
              <a:rPr kumimoji="0" lang="en-US" altLang="zh-CN"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www.1ppt.com/kejian/huaxue/  </a:t>
            </a:r>
            <a:r>
              <a:rPr kumimoji="0" lang="zh-CN" altLang="en-US"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生物课件：</a:t>
            </a:r>
            <a:r>
              <a:rPr kumimoji="0" lang="en-US" altLang="zh-CN"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www.1ppt.com/kejian/shengwu/ </a:t>
            </a:r>
            <a:endParaRPr kumimoji="0" lang="en-US" altLang="zh-CN"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地理课件：</a:t>
            </a:r>
            <a:r>
              <a:rPr kumimoji="0" lang="en-US" altLang="zh-CN"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www.1ppt.com/kejian/dili/          </a:t>
            </a:r>
            <a:r>
              <a:rPr kumimoji="0" lang="zh-CN" altLang="en-US"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历史课件：</a:t>
            </a:r>
            <a:r>
              <a:rPr kumimoji="0" lang="en-US" altLang="zh-CN"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rPr>
              <a:t>www.1ppt.com/kejian/lishi/        </a:t>
            </a:r>
            <a:endParaRPr kumimoji="0" lang="en-US" altLang="zh-CN" sz="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 name="标题 1"/>
          <p:cNvSpPr>
            <a:spLocks noGrp="1"/>
          </p:cNvSpPr>
          <p:nvPr>
            <p:ph type="title"/>
          </p:nvPr>
        </p:nvSpPr>
        <p:spPr>
          <a:xfrm>
            <a:off x="502412" y="432000"/>
            <a:ext cx="8139178" cy="648000"/>
          </a:xfrm>
        </p:spPr>
        <p:txBody>
          <a:bodyPr rtlCol="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noProof="1">
                <a:sym typeface="+mn-ea"/>
              </a:rPr>
              <a:t>单击此处编辑母版标题样式</a:t>
            </a:r>
            <a:endParaRPr noProof="1">
              <a:sym typeface="+mn-ea"/>
            </a:endParaRPr>
          </a:p>
        </p:txBody>
      </p:sp>
      <p:sp>
        <p:nvSpPr>
          <p:cNvPr id="3" name="文本占位符 2"/>
          <p:cNvSpPr>
            <a:spLocks noGrp="1"/>
          </p:cNvSpPr>
          <p:nvPr>
            <p:ph type="body" idx="1" hasCustomPrompt="1"/>
          </p:nvPr>
        </p:nvSpPr>
        <p:spPr>
          <a:xfrm>
            <a:off x="502447" y="1296001"/>
            <a:ext cx="3962432" cy="381003"/>
          </a:xfrm>
        </p:spPr>
        <p:txBody>
          <a:bodyPr tIns="38100" rIns="76200" bIns="3810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单击此处编辑文本</a:t>
            </a:r>
            <a:endParaRPr lang="zh-CN" altLang="en-US" noProof="1"/>
          </a:p>
        </p:txBody>
      </p:sp>
      <p:sp>
        <p:nvSpPr>
          <p:cNvPr id="4" name="内容占位符 3"/>
          <p:cNvSpPr>
            <a:spLocks noGrp="1"/>
          </p:cNvSpPr>
          <p:nvPr>
            <p:ph sz="half" idx="2"/>
          </p:nvPr>
        </p:nvSpPr>
        <p:spPr>
          <a:xfrm>
            <a:off x="502444" y="1789043"/>
            <a:ext cx="3962400" cy="4552234"/>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noProof="1">
                <a:sym typeface="+mn-ea"/>
              </a:rPr>
              <a:t>单击此处编辑母版文本样式</a:t>
            </a:r>
            <a:endParaRPr noProof="1">
              <a:sym typeface="+mn-ea"/>
            </a:endParaRPr>
          </a:p>
          <a:p>
            <a:pPr lvl="1"/>
            <a:r>
              <a:rPr noProof="1">
                <a:sym typeface="+mn-ea"/>
              </a:rPr>
              <a:t>第二级</a:t>
            </a:r>
            <a:endParaRPr noProof="1">
              <a:sym typeface="+mn-ea"/>
            </a:endParaRPr>
          </a:p>
          <a:p>
            <a:pPr lvl="2"/>
            <a:r>
              <a:rPr noProof="1">
                <a:sym typeface="+mn-ea"/>
              </a:rPr>
              <a:t>第三级</a:t>
            </a:r>
            <a:endParaRPr noProof="1">
              <a:sym typeface="+mn-ea"/>
            </a:endParaRPr>
          </a:p>
          <a:p>
            <a:pPr lvl="3"/>
            <a:r>
              <a:rPr noProof="1">
                <a:sym typeface="+mn-ea"/>
              </a:rPr>
              <a:t>第四级</a:t>
            </a:r>
            <a:endParaRPr noProof="1">
              <a:sym typeface="+mn-ea"/>
            </a:endParaRPr>
          </a:p>
          <a:p>
            <a:pPr lvl="4"/>
            <a:r>
              <a:rPr noProof="1">
                <a:sym typeface="+mn-ea"/>
              </a:rPr>
              <a:t>第五级</a:t>
            </a:r>
            <a:endParaRPr noProof="1">
              <a:sym typeface="+mn-ea"/>
            </a:endParaRPr>
          </a:p>
        </p:txBody>
      </p:sp>
      <p:sp>
        <p:nvSpPr>
          <p:cNvPr id="5" name="文本占位符 4"/>
          <p:cNvSpPr>
            <a:spLocks noGrp="1"/>
          </p:cNvSpPr>
          <p:nvPr>
            <p:ph type="body" sz="quarter" idx="3" hasCustomPrompt="1"/>
          </p:nvPr>
        </p:nvSpPr>
        <p:spPr>
          <a:xfrm>
            <a:off x="4676812" y="1296001"/>
            <a:ext cx="3962432" cy="381003"/>
          </a:xfrm>
        </p:spPr>
        <p:txBody>
          <a:bodyPr tIns="38100" rIns="76200" bIns="38100" rtlCol="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noProof="1">
                <a:sym typeface="+mn-ea"/>
              </a:rPr>
              <a:t>单击此处编辑文本</a:t>
            </a:r>
            <a:endParaRPr noProof="1">
              <a:sym typeface="+mn-ea"/>
            </a:endParaRPr>
          </a:p>
        </p:txBody>
      </p:sp>
      <p:sp>
        <p:nvSpPr>
          <p:cNvPr id="6" name="内容占位符 5"/>
          <p:cNvSpPr>
            <a:spLocks noGrp="1"/>
          </p:cNvSpPr>
          <p:nvPr>
            <p:ph sz="quarter" idx="4"/>
          </p:nvPr>
        </p:nvSpPr>
        <p:spPr>
          <a:xfrm>
            <a:off x="4676812" y="1789043"/>
            <a:ext cx="3962432" cy="4552234"/>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noProof="1">
                <a:sym typeface="+mn-ea"/>
              </a:rPr>
              <a:t>单击此处编辑母版文本样式</a:t>
            </a:r>
            <a:endParaRPr noProof="1">
              <a:sym typeface="+mn-ea"/>
            </a:endParaRPr>
          </a:p>
          <a:p>
            <a:pPr lvl="1"/>
            <a:r>
              <a:rPr noProof="1">
                <a:sym typeface="+mn-ea"/>
              </a:rPr>
              <a:t>第二级</a:t>
            </a:r>
            <a:endParaRPr noProof="1">
              <a:sym typeface="+mn-ea"/>
            </a:endParaRPr>
          </a:p>
          <a:p>
            <a:pPr lvl="2"/>
            <a:r>
              <a:rPr noProof="1">
                <a:sym typeface="+mn-ea"/>
              </a:rPr>
              <a:t>第三级</a:t>
            </a:r>
            <a:endParaRPr noProof="1">
              <a:sym typeface="+mn-ea"/>
            </a:endParaRPr>
          </a:p>
          <a:p>
            <a:pPr lvl="3"/>
            <a:r>
              <a:rPr noProof="1">
                <a:sym typeface="+mn-ea"/>
              </a:rPr>
              <a:t>第四级</a:t>
            </a:r>
            <a:endParaRPr noProof="1">
              <a:sym typeface="+mn-ea"/>
            </a:endParaRPr>
          </a:p>
          <a:p>
            <a:pPr lvl="4"/>
            <a:r>
              <a:rPr noProof="1">
                <a:sym typeface="+mn-ea"/>
              </a:rPr>
              <a:t>第五级</a:t>
            </a:r>
            <a:endParaRPr noProof="1">
              <a:sym typeface="+mn-ea"/>
            </a:endParaRPr>
          </a:p>
        </p:txBody>
      </p:sp>
      <p:sp>
        <p:nvSpPr>
          <p:cNvPr id="7" name="日期占位符 3"/>
          <p:cNvSpPr>
            <a:spLocks noGrp="1"/>
          </p:cNvSpPr>
          <p:nvPr>
            <p:ph type="dt" sz="half" idx="10"/>
            <p:custDataLst>
              <p:tags r:id="rId2"/>
            </p:custDataLst>
          </p:nvPr>
        </p:nvSpPr>
        <p:spPr/>
        <p:txBody>
          <a:bodyPr/>
          <a:lstStyle>
            <a:lvl1pPr>
              <a:defRPr/>
            </a:lvl1pPr>
          </a:lstStyle>
          <a:p>
            <a:fld id="{760FBDFE-C587-4B4C-A407-44438C67B59E}" type="datetimeFigureOut">
              <a:rPr lang="zh-CN" altLang="en-US"/>
            </a:fld>
            <a:endParaRPr lang="zh-CN" altLang="en-US"/>
          </a:p>
        </p:txBody>
      </p:sp>
      <p:sp>
        <p:nvSpPr>
          <p:cNvPr id="8" name="页脚占位符 4"/>
          <p:cNvSpPr>
            <a:spLocks noGrp="1"/>
          </p:cNvSpPr>
          <p:nvPr>
            <p:ph type="ftr" sz="quarter" idx="11"/>
            <p:custDataLst>
              <p:tags r:id="rId3"/>
            </p:custDataLst>
          </p:nvPr>
        </p:nvSpPr>
        <p:spPr/>
        <p:txBody>
          <a:bodyPr/>
          <a:lstStyle>
            <a:lvl1pPr>
              <a:defRPr/>
            </a:lvl1pPr>
          </a:lstStyle>
          <a:p>
            <a:endParaRPr lang="zh-CN" altLang="en-US"/>
          </a:p>
        </p:txBody>
      </p:sp>
      <p:sp>
        <p:nvSpPr>
          <p:cNvPr id="9" name="灯片编号占位符 5"/>
          <p:cNvSpPr>
            <a:spLocks noGrp="1"/>
          </p:cNvSpPr>
          <p:nvPr>
            <p:ph type="sldNum" sz="quarter" idx="12"/>
            <p:custDataLst>
              <p:tags r:id="rId4"/>
            </p:custDataLst>
          </p:nvPr>
        </p:nvSpPr>
        <p:spPr/>
        <p:txBody>
          <a:bodyPr/>
          <a:lstStyle>
            <a:lvl1pPr>
              <a:defRPr/>
            </a:lvl1pPr>
          </a:lstStyle>
          <a:p>
            <a:fld id="{75B119DD-D1E3-4BD5-9BF6-4CD4F1887840}" type="slidenum">
              <a:rPr lang="zh-CN" altLang="en-US"/>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noProof="1">
                <a:sym typeface="+mn-ea"/>
              </a:rPr>
              <a:t>单击此处编辑母版标题样式</a:t>
            </a:r>
            <a:endParaRPr noProof="1">
              <a:sym typeface="+mn-ea"/>
            </a:endParaRPr>
          </a:p>
        </p:txBody>
      </p:sp>
      <p:sp>
        <p:nvSpPr>
          <p:cNvPr id="3" name="日期占位符 3"/>
          <p:cNvSpPr>
            <a:spLocks noGrp="1"/>
          </p:cNvSpPr>
          <p:nvPr>
            <p:ph type="dt" sz="half" idx="10"/>
            <p:custDataLst>
              <p:tags r:id="rId2"/>
            </p:custDataLst>
          </p:nvPr>
        </p:nvSpPr>
        <p:spPr/>
        <p:txBody>
          <a:bodyPr/>
          <a:lstStyle>
            <a:lvl1pPr>
              <a:defRPr/>
            </a:lvl1pPr>
          </a:lstStyle>
          <a:p>
            <a:fld id="{760FBDFE-C587-4B4C-A407-44438C67B59E}" type="datetimeFigureOut">
              <a:rPr lang="zh-CN" altLang="en-US"/>
            </a:fld>
            <a:endParaRPr lang="zh-CN" altLang="en-US"/>
          </a:p>
        </p:txBody>
      </p:sp>
      <p:sp>
        <p:nvSpPr>
          <p:cNvPr id="4" name="页脚占位符 4"/>
          <p:cNvSpPr>
            <a:spLocks noGrp="1"/>
          </p:cNvSpPr>
          <p:nvPr>
            <p:ph type="ftr" sz="quarter" idx="11"/>
            <p:custDataLst>
              <p:tags r:id="rId3"/>
            </p:custDataLst>
          </p:nvPr>
        </p:nvSpPr>
        <p:spPr/>
        <p:txBody>
          <a:bodyPr/>
          <a:lstStyle>
            <a:lvl1pPr>
              <a:defRPr/>
            </a:lvl1pPr>
          </a:lstStyle>
          <a:p>
            <a:endParaRPr lang="zh-CN" altLang="en-US"/>
          </a:p>
        </p:txBody>
      </p:sp>
      <p:sp>
        <p:nvSpPr>
          <p:cNvPr id="5" name="灯片编号占位符 5"/>
          <p:cNvSpPr>
            <a:spLocks noGrp="1"/>
          </p:cNvSpPr>
          <p:nvPr>
            <p:ph type="sldNum" sz="quarter" idx="12"/>
            <p:custDataLst>
              <p:tags r:id="rId4"/>
            </p:custDataLst>
          </p:nvPr>
        </p:nvSpPr>
        <p:spPr/>
        <p:txBody>
          <a:bodyPr/>
          <a:lstStyle>
            <a:lvl1pPr>
              <a:defRPr/>
            </a:lvl1pPr>
          </a:lstStyle>
          <a:p>
            <a:fld id="{82080549-0DF4-4386-8383-43DC5075CD29}" type="slidenum">
              <a:rPr lang="zh-CN" altLang="en-US"/>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custDataLst>
              <p:tags r:id="rId2"/>
            </p:custDataLst>
          </p:nvPr>
        </p:nvSpPr>
        <p:spPr/>
        <p:txBody>
          <a:bodyPr/>
          <a:lstStyle>
            <a:lvl1pPr>
              <a:defRPr/>
            </a:lvl1pPr>
          </a:lstStyle>
          <a:p>
            <a:fld id="{760FBDFE-C587-4B4C-A407-44438C67B59E}" type="datetimeFigureOut">
              <a:rPr lang="zh-CN" altLang="en-US"/>
            </a:fld>
            <a:endParaRPr lang="zh-CN" altLang="en-US"/>
          </a:p>
        </p:txBody>
      </p:sp>
      <p:sp>
        <p:nvSpPr>
          <p:cNvPr id="3" name="页脚占位符 4"/>
          <p:cNvSpPr>
            <a:spLocks noGrp="1"/>
          </p:cNvSpPr>
          <p:nvPr>
            <p:ph type="ftr" sz="quarter" idx="11"/>
            <p:custDataLst>
              <p:tags r:id="rId3"/>
            </p:custDataLst>
          </p:nvPr>
        </p:nvSpPr>
        <p:spPr/>
        <p:txBody>
          <a:bodyPr/>
          <a:lstStyle>
            <a:lvl1pPr>
              <a:defRPr/>
            </a:lvl1pPr>
          </a:lstStyle>
          <a:p>
            <a:endParaRPr lang="zh-CN" altLang="en-US"/>
          </a:p>
        </p:txBody>
      </p:sp>
      <p:sp>
        <p:nvSpPr>
          <p:cNvPr id="4" name="灯片编号占位符 5"/>
          <p:cNvSpPr>
            <a:spLocks noGrp="1"/>
          </p:cNvSpPr>
          <p:nvPr>
            <p:ph type="sldNum" sz="quarter" idx="12"/>
            <p:custDataLst>
              <p:tags r:id="rId4"/>
            </p:custDataLst>
          </p:nvPr>
        </p:nvSpPr>
        <p:spPr/>
        <p:txBody>
          <a:bodyPr/>
          <a:lstStyle>
            <a:lvl1pPr>
              <a:defRPr/>
            </a:lvl1pPr>
          </a:lstStyle>
          <a:p>
            <a:fld id="{DFD4E3D4-EA9F-482F-A296-FE4B90A526A8}" type="slidenum">
              <a:rPr lang="zh-CN" altLang="en-US"/>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02447" y="1296000"/>
            <a:ext cx="3962432" cy="5040000"/>
          </a:xfrm>
        </p:spPr>
        <p:txBody>
          <a:bodyPr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noProof="1">
              <a:sym typeface="+mn-ea"/>
            </a:endParaRPr>
          </a:p>
        </p:txBody>
      </p:sp>
      <p:sp>
        <p:nvSpPr>
          <p:cNvPr id="4" name="文本占位符 3"/>
          <p:cNvSpPr>
            <a:spLocks noGrp="1"/>
          </p:cNvSpPr>
          <p:nvPr>
            <p:ph type="body" sz="half" idx="2"/>
          </p:nvPr>
        </p:nvSpPr>
        <p:spPr>
          <a:xfrm>
            <a:off x="4679194" y="1296000"/>
            <a:ext cx="3962432" cy="5040000"/>
          </a:xfrm>
        </p:spPr>
        <p:txBody>
          <a:bodyPr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noProof="1">
                <a:sym typeface="+mn-ea"/>
              </a:rPr>
              <a:t>单击此处编辑母版文本样式</a:t>
            </a:r>
            <a:endParaRPr noProof="1">
              <a:sym typeface="+mn-ea"/>
            </a:endParaRPr>
          </a:p>
        </p:txBody>
      </p:sp>
      <p:sp>
        <p:nvSpPr>
          <p:cNvPr id="9" name="标题 8"/>
          <p:cNvSpPr>
            <a:spLocks noGrp="1"/>
          </p:cNvSpPr>
          <p:nvPr>
            <p:ph type="title"/>
          </p:nvPr>
        </p:nvSpPr>
        <p:spPr/>
        <p:txBody>
          <a:bodyPr/>
          <a:lstStyle/>
          <a:p>
            <a:r>
              <a:rPr lang="zh-CN" altLang="en-US" noProof="1"/>
              <a:t>单击此处编辑母版标题样式</a:t>
            </a:r>
            <a:endParaRPr lang="zh-CN" altLang="en-US" noProof="1"/>
          </a:p>
        </p:txBody>
      </p:sp>
      <p:sp>
        <p:nvSpPr>
          <p:cNvPr id="5" name="日期占位符 3"/>
          <p:cNvSpPr>
            <a:spLocks noGrp="1"/>
          </p:cNvSpPr>
          <p:nvPr>
            <p:ph type="dt" sz="half" idx="10"/>
            <p:custDataLst>
              <p:tags r:id="rId2"/>
            </p:custDataLst>
          </p:nvPr>
        </p:nvSpPr>
        <p:spPr/>
        <p:txBody>
          <a:bodyPr/>
          <a:lstStyle>
            <a:lvl1pPr>
              <a:defRPr/>
            </a:lvl1pPr>
          </a:lstStyle>
          <a:p>
            <a:fld id="{760FBDFE-C587-4B4C-A407-44438C67B59E}" type="datetimeFigureOut">
              <a:rPr lang="zh-CN" altLang="en-US"/>
            </a:fld>
            <a:endParaRPr lang="zh-CN" altLang="en-US"/>
          </a:p>
        </p:txBody>
      </p:sp>
      <p:sp>
        <p:nvSpPr>
          <p:cNvPr id="6" name="页脚占位符 4"/>
          <p:cNvSpPr>
            <a:spLocks noGrp="1"/>
          </p:cNvSpPr>
          <p:nvPr>
            <p:ph type="ftr" sz="quarter" idx="11"/>
            <p:custDataLst>
              <p:tags r:id="rId3"/>
            </p:custDataLst>
          </p:nvPr>
        </p:nvSpPr>
        <p:spPr/>
        <p:txBody>
          <a:bodyPr/>
          <a:lstStyle>
            <a:lvl1pPr>
              <a:defRPr/>
            </a:lvl1pPr>
          </a:lstStyle>
          <a:p>
            <a:endParaRPr lang="zh-CN" altLang="en-US"/>
          </a:p>
        </p:txBody>
      </p:sp>
      <p:sp>
        <p:nvSpPr>
          <p:cNvPr id="7" name="灯片编号占位符 5"/>
          <p:cNvSpPr>
            <a:spLocks noGrp="1"/>
          </p:cNvSpPr>
          <p:nvPr>
            <p:ph type="sldNum" sz="quarter" idx="12"/>
            <p:custDataLst>
              <p:tags r:id="rId4"/>
            </p:custDataLst>
          </p:nvPr>
        </p:nvSpPr>
        <p:spPr/>
        <p:txBody>
          <a:bodyPr/>
          <a:lstStyle>
            <a:lvl1pPr>
              <a:defRPr/>
            </a:lvl1pPr>
          </a:lstStyle>
          <a:p>
            <a:fld id="{87E74A5A-4744-4495-9C6F-DEF9BFB476C4}" type="slidenum">
              <a:rPr lang="zh-CN" altLang="en-US"/>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928351" y="952509"/>
            <a:ext cx="713238" cy="5388907"/>
          </a:xfrm>
        </p:spPr>
        <p:txBody>
          <a:bodyPr vert="eaVert" rtlCol="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noProof="1">
                <a:sym typeface="+mn-ea"/>
              </a:rPr>
              <a:t>单击此处编辑母版标题样式</a:t>
            </a:r>
            <a:endParaRPr noProof="1">
              <a:sym typeface="+mn-ea"/>
            </a:endParaRPr>
          </a:p>
        </p:txBody>
      </p:sp>
      <p:sp>
        <p:nvSpPr>
          <p:cNvPr id="3" name="竖排文字占位符 2"/>
          <p:cNvSpPr>
            <a:spLocks noGrp="1"/>
          </p:cNvSpPr>
          <p:nvPr>
            <p:ph type="body" orient="vert" idx="1"/>
          </p:nvPr>
        </p:nvSpPr>
        <p:spPr>
          <a:xfrm>
            <a:off x="502444" y="952501"/>
            <a:ext cx="7371076"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10"/>
            <p:custDataLst>
              <p:tags r:id="rId2"/>
            </p:custDataLst>
          </p:nvPr>
        </p:nvSpPr>
        <p:spPr/>
        <p:txBody>
          <a:bodyPr/>
          <a:lstStyle>
            <a:lvl1pPr>
              <a:defRPr/>
            </a:lvl1pPr>
          </a:lstStyle>
          <a:p>
            <a:fld id="{760FBDFE-C587-4B4C-A407-44438C67B59E}" type="datetimeFigureOut">
              <a:rPr lang="zh-CN" altLang="en-US"/>
            </a:fld>
            <a:endParaRPr lang="zh-CN" altLang="en-US"/>
          </a:p>
        </p:txBody>
      </p:sp>
      <p:sp>
        <p:nvSpPr>
          <p:cNvPr id="5" name="页脚占位符 4"/>
          <p:cNvSpPr>
            <a:spLocks noGrp="1"/>
          </p:cNvSpPr>
          <p:nvPr>
            <p:ph type="ftr" sz="quarter" idx="11"/>
            <p:custDataLst>
              <p:tags r:id="rId3"/>
            </p:custDataLst>
          </p:nvPr>
        </p:nvSpPr>
        <p:spPr/>
        <p:txBody>
          <a:bodyPr/>
          <a:lstStyle>
            <a:lvl1pPr>
              <a:defRPr/>
            </a:lvl1pPr>
          </a:lstStyle>
          <a:p>
            <a:endParaRPr lang="zh-CN" altLang="en-US"/>
          </a:p>
        </p:txBody>
      </p:sp>
      <p:sp>
        <p:nvSpPr>
          <p:cNvPr id="6" name="灯片编号占位符 5"/>
          <p:cNvSpPr>
            <a:spLocks noGrp="1"/>
          </p:cNvSpPr>
          <p:nvPr>
            <p:ph type="sldNum" sz="quarter" idx="12"/>
            <p:custDataLst>
              <p:tags r:id="rId4"/>
            </p:custDataLst>
          </p:nvPr>
        </p:nvSpPr>
        <p:spPr/>
        <p:txBody>
          <a:bodyPr/>
          <a:lstStyle>
            <a:lvl1pPr>
              <a:defRPr/>
            </a:lvl1pPr>
          </a:lstStyle>
          <a:p>
            <a:fld id="{9DD5A231-FCA5-48BD-98E1-CF747F409BAC}" type="slidenum">
              <a:rPr lang="zh-CN" altLang="en-US"/>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image" Target="../media/image1.png"/><Relationship Id="rId17" Type="http://schemas.openxmlformats.org/officeDocument/2006/relationships/tags" Target="../tags/tag39.xml"/><Relationship Id="rId16" Type="http://schemas.openxmlformats.org/officeDocument/2006/relationships/tags" Target="../tags/tag38.xml"/><Relationship Id="rId15" Type="http://schemas.openxmlformats.org/officeDocument/2006/relationships/tags" Target="../tags/tag37.xml"/><Relationship Id="rId14" Type="http://schemas.openxmlformats.org/officeDocument/2006/relationships/tags" Target="../tags/tag36.xml"/><Relationship Id="rId13" Type="http://schemas.openxmlformats.org/officeDocument/2006/relationships/tags" Target="../tags/tag35.xml"/><Relationship Id="rId12" Type="http://schemas.openxmlformats.org/officeDocument/2006/relationships/tags" Target="../tags/tag3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gradFill rotWithShape="0">
          <a:gsLst>
            <a:gs pos="0">
              <a:srgbClr val="FFFFFF"/>
            </a:gs>
            <a:gs pos="100000">
              <a:srgbClr val="DCDCDC"/>
            </a:gs>
          </a:gsLst>
          <a:lin ang="5400000"/>
        </a:gra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custDataLst>
              <p:tags r:id="rId12"/>
            </p:custDataLst>
          </p:nvPr>
        </p:nvSpPr>
        <p:spPr bwMode="auto">
          <a:xfrm>
            <a:off x="502444" y="431800"/>
            <a:ext cx="81391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00" tIns="38100" rIns="76200" bIns="38100" numCol="1" anchor="ctr" anchorCtr="0" compatLnSpc="1"/>
          <a:lstStyle/>
          <a:p>
            <a:pPr lvl="0"/>
            <a:r>
              <a:rPr lang="zh-CN" altLang="en-US" smtClean="0"/>
              <a:t>单击此处编辑母版标题样式</a:t>
            </a:r>
            <a:endParaRPr lang="zh-CN" altLang="en-US" smtClean="0"/>
          </a:p>
        </p:txBody>
      </p:sp>
      <p:sp>
        <p:nvSpPr>
          <p:cNvPr id="1027" name="文本占位符 2"/>
          <p:cNvSpPr>
            <a:spLocks noGrp="1" noChangeArrowheads="1"/>
          </p:cNvSpPr>
          <p:nvPr>
            <p:ph type="body" idx="9"/>
            <p:custDataLst>
              <p:tags r:id="rId13"/>
            </p:custDataLst>
          </p:nvPr>
        </p:nvSpPr>
        <p:spPr bwMode="auto">
          <a:xfrm>
            <a:off x="502444" y="1295401"/>
            <a:ext cx="8139113"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00" tIns="0" rIns="82550" bIns="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4" name="日期占位符 3"/>
          <p:cNvSpPr>
            <a:spLocks noGrp="1"/>
          </p:cNvSpPr>
          <p:nvPr>
            <p:ph type="dt" sz="half" idx="2"/>
            <p:custDataLst>
              <p:tags r:id="rId14"/>
            </p:custDataLst>
          </p:nvPr>
        </p:nvSpPr>
        <p:spPr>
          <a:xfrm>
            <a:off x="659606" y="6350001"/>
            <a:ext cx="2025254" cy="315913"/>
          </a:xfrm>
          <a:prstGeom prst="rect">
            <a:avLst/>
          </a:prstGeom>
        </p:spPr>
        <p:txBody>
          <a:bodyPr vert="horz" lIns="91440" tIns="45720" rIns="91440" bIns="45720" rtlCol="0" anchor="ctr">
            <a:normAutofit/>
          </a:bodyPr>
          <a:lstStyle>
            <a:lvl1pPr algn="l" fontAlgn="auto">
              <a:defRPr sz="1200" noProof="1" smtClean="0">
                <a:solidFill>
                  <a:schemeClr val="tx1">
                    <a:tint val="75000"/>
                  </a:schemeClr>
                </a:solidFill>
                <a:latin typeface="+mn-lt"/>
                <a:ea typeface="+mn-ea"/>
              </a:defRPr>
            </a:lvl1pPr>
          </a:lstStyle>
          <a:p>
            <a:fld id="{760FBDFE-C587-4B4C-A407-44438C67B59E}" type="datetimeFigureOut">
              <a:rPr lang="zh-CN" altLang="en-US"/>
            </a:fld>
            <a:endParaRPr lang="zh-CN" altLang="en-US"/>
          </a:p>
        </p:txBody>
      </p:sp>
      <p:sp>
        <p:nvSpPr>
          <p:cNvPr id="5" name="页脚占位符 4"/>
          <p:cNvSpPr>
            <a:spLocks noGrp="1"/>
          </p:cNvSpPr>
          <p:nvPr>
            <p:ph type="ftr" sz="quarter" idx="3"/>
            <p:custDataLst>
              <p:tags r:id="rId15"/>
            </p:custDataLst>
          </p:nvPr>
        </p:nvSpPr>
        <p:spPr>
          <a:xfrm>
            <a:off x="3087291" y="6350001"/>
            <a:ext cx="2969419" cy="315913"/>
          </a:xfrm>
          <a:prstGeom prst="rect">
            <a:avLst/>
          </a:prstGeom>
        </p:spPr>
        <p:txBody>
          <a:bodyPr vert="horz" lIns="91440" tIns="45720" rIns="91440" bIns="45720" rtlCol="0" anchor="ctr">
            <a:normAutofit/>
          </a:bodyPr>
          <a:lstStyle>
            <a:lvl1pPr algn="ctr" fontAlgn="auto">
              <a:defRPr sz="1200" noProof="1" dirty="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6"/>
            </p:custDataLst>
          </p:nvPr>
        </p:nvSpPr>
        <p:spPr>
          <a:xfrm>
            <a:off x="6457950" y="6350001"/>
            <a:ext cx="2025254" cy="315913"/>
          </a:xfrm>
          <a:prstGeom prst="rect">
            <a:avLst/>
          </a:prstGeom>
        </p:spPr>
        <p:txBody>
          <a:bodyPr vert="horz" wrap="square" lIns="91440" tIns="45720" rIns="91440" bIns="45720" numCol="1" anchor="ctr" anchorCtr="0" compatLnSpc="1">
            <a:normAutofit/>
          </a:bodyPr>
          <a:lstStyle>
            <a:lvl1pPr algn="r">
              <a:defRPr sz="1200">
                <a:solidFill>
                  <a:srgbClr val="898989"/>
                </a:solidFill>
              </a:defRPr>
            </a:lvl1pPr>
          </a:lstStyle>
          <a:p>
            <a:fld id="{A162EDEC-3F5E-4290-BCA7-080359B5019B}" type="slidenum">
              <a:rPr lang="zh-CN" altLang="en-US"/>
            </a:fld>
            <a:endParaRPr lang="zh-CN" altLang="en-US"/>
          </a:p>
        </p:txBody>
      </p:sp>
      <p:sp>
        <p:nvSpPr>
          <p:cNvPr id="7" name="KSO_TEMPLATE" hidden="1"/>
          <p:cNvSpPr/>
          <p:nvPr userDrawn="1">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pic>
        <p:nvPicPr>
          <p:cNvPr id="2" name="图片 1" descr="图层1"/>
          <p:cNvPicPr>
            <a:picLocks noChangeAspect="1"/>
          </p:cNvPicPr>
          <p:nvPr userDrawn="1"/>
        </p:nvPicPr>
        <p:blipFill>
          <a:blip r:embed="rId18"/>
          <a:stretch>
            <a:fillRect/>
          </a:stretch>
        </p:blipFill>
        <p:spPr>
          <a:xfrm>
            <a:off x="100965" y="6461125"/>
            <a:ext cx="1343660" cy="35052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a:spcBef>
          <a:spcPct val="0"/>
        </a:spcBef>
        <a:spcAft>
          <a:spcPct val="0"/>
        </a:spcAft>
        <a:defRPr sz="2800" b="1" kern="1200" spc="200">
          <a:solidFill>
            <a:schemeClr val="tx1"/>
          </a:solidFill>
          <a:latin typeface="+mj-lt"/>
          <a:ea typeface="+mj-ea"/>
          <a:cs typeface="+mj-cs"/>
        </a:defRPr>
      </a:lvl1pPr>
      <a:lvl2pPr algn="l" rtl="0" fontAlgn="base">
        <a:spcBef>
          <a:spcPct val="0"/>
        </a:spcBef>
        <a:spcAft>
          <a:spcPct val="0"/>
        </a:spcAft>
        <a:defRPr sz="2800" b="1">
          <a:solidFill>
            <a:schemeClr val="tx1"/>
          </a:solidFill>
          <a:latin typeface="Arial" panose="020B0604020202020204" pitchFamily="34" charset="0"/>
          <a:ea typeface="微软雅黑" panose="020B0503020204020204" pitchFamily="34" charset="-122"/>
        </a:defRPr>
      </a:lvl2pPr>
      <a:lvl3pPr algn="l" rtl="0" fontAlgn="base">
        <a:spcBef>
          <a:spcPct val="0"/>
        </a:spcBef>
        <a:spcAft>
          <a:spcPct val="0"/>
        </a:spcAft>
        <a:defRPr sz="2800" b="1">
          <a:solidFill>
            <a:schemeClr val="tx1"/>
          </a:solidFill>
          <a:latin typeface="Arial" panose="020B0604020202020204" pitchFamily="34" charset="0"/>
          <a:ea typeface="微软雅黑" panose="020B0503020204020204" pitchFamily="34" charset="-122"/>
        </a:defRPr>
      </a:lvl3pPr>
      <a:lvl4pPr algn="l" rtl="0" fontAlgn="base">
        <a:spcBef>
          <a:spcPct val="0"/>
        </a:spcBef>
        <a:spcAft>
          <a:spcPct val="0"/>
        </a:spcAft>
        <a:defRPr sz="2800" b="1">
          <a:solidFill>
            <a:schemeClr val="tx1"/>
          </a:solidFill>
          <a:latin typeface="Arial" panose="020B0604020202020204" pitchFamily="34" charset="0"/>
          <a:ea typeface="微软雅黑" panose="020B0503020204020204" pitchFamily="34" charset="-122"/>
        </a:defRPr>
      </a:lvl4pPr>
      <a:lvl5pPr algn="l" rtl="0" fontAlgn="base">
        <a:spcBef>
          <a:spcPct val="0"/>
        </a:spcBef>
        <a:spcAft>
          <a:spcPct val="0"/>
        </a:spcAft>
        <a:defRPr sz="2800" b="1">
          <a:solidFill>
            <a:schemeClr val="tx1"/>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p:titleStyle>
    <p:bodyStyle>
      <a:lvl1pPr marL="228600" indent="-228600" algn="l" rtl="0" fontAlgn="base">
        <a:lnSpc>
          <a:spcPct val="130000"/>
        </a:lnSpc>
        <a:spcBef>
          <a:spcPct val="0"/>
        </a:spcBef>
        <a:spcAft>
          <a:spcPts val="1000"/>
        </a:spcAft>
        <a:buFont typeface="Arial" panose="020B0604020202020204" pitchFamily="34" charset="0"/>
        <a:buChar char="•"/>
        <a:defRPr sz="1600" kern="1200" spc="150">
          <a:solidFill>
            <a:schemeClr val="tx1"/>
          </a:solidFill>
          <a:latin typeface="+mn-lt"/>
          <a:ea typeface="+mn-ea"/>
          <a:cs typeface="+mn-cs"/>
        </a:defRPr>
      </a:lvl1pPr>
      <a:lvl2pPr marL="685800" indent="-228600" algn="l" rtl="0" fontAlgn="base">
        <a:lnSpc>
          <a:spcPct val="130000"/>
        </a:lnSpc>
        <a:spcBef>
          <a:spcPct val="0"/>
        </a:spcBef>
        <a:spcAft>
          <a:spcPts val="1000"/>
        </a:spcAft>
        <a:buFont typeface="Arial" panose="020B0604020202020204" pitchFamily="34" charset="0"/>
        <a:buChar char="•"/>
        <a:tabLst>
          <a:tab pos="1609725" algn="l"/>
        </a:tabLst>
        <a:defRPr sz="1600" kern="1200" spc="150">
          <a:solidFill>
            <a:schemeClr val="tx1"/>
          </a:solidFill>
          <a:latin typeface="+mn-lt"/>
          <a:ea typeface="+mn-ea"/>
          <a:cs typeface="+mn-cs"/>
        </a:defRPr>
      </a:lvl2pPr>
      <a:lvl3pPr marL="1143000" indent="-228600" algn="l" rtl="0" fontAlgn="base">
        <a:lnSpc>
          <a:spcPct val="130000"/>
        </a:lnSpc>
        <a:spcBef>
          <a:spcPct val="0"/>
        </a:spcBef>
        <a:spcAft>
          <a:spcPts val="1000"/>
        </a:spcAft>
        <a:buFont typeface="Arial" panose="020B0604020202020204" pitchFamily="34" charset="0"/>
        <a:buChar char="•"/>
        <a:tabLst>
          <a:tab pos="1609725" algn="l"/>
        </a:tabLst>
        <a:defRPr sz="1600" kern="1200" spc="150">
          <a:solidFill>
            <a:schemeClr val="tx1"/>
          </a:solidFill>
          <a:latin typeface="+mn-lt"/>
          <a:ea typeface="+mn-ea"/>
          <a:cs typeface="+mn-cs"/>
        </a:defRPr>
      </a:lvl3pPr>
      <a:lvl4pPr marL="1600200" indent="-228600" algn="l" rtl="0" fontAlgn="base">
        <a:lnSpc>
          <a:spcPct val="130000"/>
        </a:lnSpc>
        <a:spcBef>
          <a:spcPct val="0"/>
        </a:spcBef>
        <a:spcAft>
          <a:spcPts val="1000"/>
        </a:spcAft>
        <a:buFont typeface="Arial" panose="020B0604020202020204" pitchFamily="34" charset="0"/>
        <a:buChar char="•"/>
        <a:tabLst>
          <a:tab pos="1609725" algn="l"/>
        </a:tabLst>
        <a:defRPr sz="1600" kern="1200" spc="150">
          <a:solidFill>
            <a:schemeClr val="tx1"/>
          </a:solidFill>
          <a:latin typeface="+mn-lt"/>
          <a:ea typeface="+mn-ea"/>
          <a:cs typeface="+mn-cs"/>
        </a:defRPr>
      </a:lvl4pPr>
      <a:lvl5pPr marL="2057400" indent="-228600" algn="l" rtl="0" fontAlgn="base">
        <a:lnSpc>
          <a:spcPct val="130000"/>
        </a:lnSpc>
        <a:spcBef>
          <a:spcPct val="0"/>
        </a:spcBef>
        <a:spcAft>
          <a:spcPts val="1000"/>
        </a:spcAft>
        <a:buFont typeface="Arial" panose="020B0604020202020204" pitchFamily="34" charset="0"/>
        <a:buChar char="•"/>
        <a:tabLst>
          <a:tab pos="1609725" algn="l"/>
        </a:tabLst>
        <a:defRPr sz="1600" kern="1200" spc="15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tiff"/></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jpeg"/><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jpeg"/><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7.jpeg"/><Relationship Id="rId1" Type="http://schemas.openxmlformats.org/officeDocument/2006/relationships/image" Target="../media/image10.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image" Target="../media/image9.jpe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0.xml"/><Relationship Id="rId1" Type="http://schemas.openxmlformats.org/officeDocument/2006/relationships/image" Target="../media/image20.jpe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图片 14" descr="13 穷人.tif"/>
          <p:cNvPicPr>
            <a:picLocks noChangeAspect="1" noChangeArrowheads="1"/>
          </p:cNvPicPr>
          <p:nvPr/>
        </p:nvPicPr>
        <p:blipFill>
          <a:blip r:embed="rId1" cstate="email"/>
          <a:srcRect/>
          <a:stretch>
            <a:fillRect/>
          </a:stretch>
        </p:blipFill>
        <p:spPr bwMode="auto">
          <a:xfrm>
            <a:off x="0" y="1"/>
            <a:ext cx="9144000" cy="55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6" name="组合 15"/>
          <p:cNvGrpSpPr/>
          <p:nvPr/>
        </p:nvGrpSpPr>
        <p:grpSpPr bwMode="auto">
          <a:xfrm>
            <a:off x="727473" y="3325813"/>
            <a:ext cx="8021240" cy="3251200"/>
            <a:chOff x="590843" y="534572"/>
            <a:chExt cx="11601157" cy="3506327"/>
          </a:xfrm>
        </p:grpSpPr>
        <p:pic>
          <p:nvPicPr>
            <p:cNvPr id="11" name="图片 11"/>
            <p:cNvPicPr>
              <a:picLocks noChangeAspect="1" noChangeArrowheads="1"/>
            </p:cNvPicPr>
            <p:nvPr/>
          </p:nvPicPr>
          <p:blipFill>
            <a:blip r:embed="rId2" cstate="print"/>
            <a:srcRect/>
            <a:stretch>
              <a:fillRect/>
            </a:stretch>
          </p:blipFill>
          <p:spPr bwMode="auto">
            <a:xfrm>
              <a:off x="590843" y="534572"/>
              <a:ext cx="11601157" cy="35063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标题 1"/>
            <p:cNvSpPr txBox="1">
              <a:spLocks noChangeArrowheads="1"/>
            </p:cNvSpPr>
            <p:nvPr/>
          </p:nvSpPr>
          <p:spPr bwMode="auto">
            <a:xfrm>
              <a:off x="3369024" y="1200858"/>
              <a:ext cx="6698888" cy="1312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lnSpc>
                  <a:spcPct val="90000"/>
                </a:lnSpc>
              </a:pPr>
              <a:r>
                <a:rPr lang="zh-CN" altLang="en-US" sz="6600" b="1" dirty="0">
                  <a:solidFill>
                    <a:srgbClr val="000000"/>
                  </a:solidFill>
                  <a:latin typeface="黑体" panose="02010609060101010101" pitchFamily="49" charset="-122"/>
                  <a:ea typeface="黑体" panose="02010609060101010101" pitchFamily="49" charset="-122"/>
                </a:rPr>
                <a:t>穷 </a:t>
              </a:r>
              <a:r>
                <a:rPr lang="zh-CN" altLang="en-US" sz="6600" b="1" dirty="0" smtClean="0">
                  <a:solidFill>
                    <a:srgbClr val="000000"/>
                  </a:solidFill>
                  <a:latin typeface="黑体" panose="02010609060101010101" pitchFamily="49" charset="-122"/>
                  <a:ea typeface="黑体" panose="02010609060101010101" pitchFamily="49" charset="-122"/>
                </a:rPr>
                <a:t>人</a:t>
              </a:r>
              <a:endParaRPr lang="zh-CN" altLang="en-US" sz="6600" b="1" dirty="0">
                <a:solidFill>
                  <a:srgbClr val="000000"/>
                </a:solidFill>
                <a:latin typeface="黑体" panose="02010609060101010101" pitchFamily="49" charset="-122"/>
                <a:ea typeface="黑体" panose="02010609060101010101" pitchFamily="49" charset="-122"/>
              </a:endParaRPr>
            </a:p>
          </p:txBody>
        </p:sp>
        <p:cxnSp>
          <p:nvCxnSpPr>
            <p:cNvPr id="13" name="直接连接符 12"/>
            <p:cNvCxnSpPr/>
            <p:nvPr/>
          </p:nvCxnSpPr>
          <p:spPr>
            <a:xfrm flipV="1">
              <a:off x="1830688" y="2549682"/>
              <a:ext cx="8418889" cy="27393"/>
            </a:xfrm>
            <a:prstGeom prst="line">
              <a:avLst/>
            </a:prstGeom>
            <a:ln w="57150" cmpd="dbl">
              <a:solidFill>
                <a:schemeClr val="tx1"/>
              </a:solidFill>
            </a:ln>
          </p:spPr>
          <p:style>
            <a:lnRef idx="1">
              <a:schemeClr val="accent1"/>
            </a:lnRef>
            <a:fillRef idx="0">
              <a:schemeClr val="accent1"/>
            </a:fillRef>
            <a:effectRef idx="0">
              <a:schemeClr val="accent1"/>
            </a:effectRef>
            <a:fontRef idx="minor">
              <a:schemeClr val="tx1"/>
            </a:fontRef>
          </p:style>
        </p:cxnSp>
        <p:sp>
          <p:nvSpPr>
            <p:cNvPr id="6150" name="标题 1"/>
            <p:cNvSpPr txBox="1">
              <a:spLocks noChangeArrowheads="1"/>
            </p:cNvSpPr>
            <p:nvPr/>
          </p:nvSpPr>
          <p:spPr bwMode="auto">
            <a:xfrm>
              <a:off x="2424188" y="2328763"/>
              <a:ext cx="7483647"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lnSpc>
                  <a:spcPct val="90000"/>
                </a:lnSpc>
              </a:pPr>
              <a:r>
                <a:rPr lang="zh-CN" altLang="en-US" sz="2400" b="1">
                  <a:solidFill>
                    <a:srgbClr val="000000"/>
                  </a:solidFill>
                  <a:latin typeface="黑体" panose="02010609060101010101" pitchFamily="49" charset="-122"/>
                  <a:ea typeface="黑体" panose="02010609060101010101" pitchFamily="49" charset="-122"/>
                </a:rPr>
                <a:t>六年级上册</a:t>
              </a:r>
              <a:r>
                <a:rPr lang="en-US" altLang="zh-CN" sz="2400" b="1">
                  <a:solidFill>
                    <a:srgbClr val="000000"/>
                  </a:solidFill>
                  <a:latin typeface="黑体" panose="02010609060101010101" pitchFamily="49" charset="-122"/>
                  <a:ea typeface="黑体" panose="02010609060101010101" pitchFamily="49" charset="-122"/>
                </a:rPr>
                <a:t>﹒</a:t>
              </a:r>
              <a:r>
                <a:rPr lang="zh-CN" altLang="en-US" sz="2400" b="1">
                  <a:solidFill>
                    <a:srgbClr val="000000"/>
                  </a:solidFill>
                  <a:latin typeface="黑体" panose="02010609060101010101" pitchFamily="49" charset="-122"/>
                  <a:ea typeface="黑体" panose="02010609060101010101" pitchFamily="49" charset="-122"/>
                </a:rPr>
                <a:t>第四单元</a:t>
              </a:r>
              <a:endParaRPr lang="zh-CN" altLang="en-US" sz="2400" b="1">
                <a:solidFill>
                  <a:srgbClr val="000000"/>
                </a:solidFill>
                <a:latin typeface="黑体" panose="02010609060101010101" pitchFamily="49" charset="-122"/>
                <a:ea typeface="黑体" panose="02010609060101010101" pitchFamily="49" charset="-122"/>
              </a:endParaRPr>
            </a:p>
          </p:txBody>
        </p:sp>
      </p:grpSp>
      <p:grpSp>
        <p:nvGrpSpPr>
          <p:cNvPr id="6151" name="组合 18"/>
          <p:cNvGrpSpPr/>
          <p:nvPr/>
        </p:nvGrpSpPr>
        <p:grpSpPr bwMode="auto">
          <a:xfrm>
            <a:off x="1953818" y="4059239"/>
            <a:ext cx="934641" cy="1108075"/>
            <a:chOff x="3034145" y="3491345"/>
            <a:chExt cx="1246910" cy="1108364"/>
          </a:xfrm>
        </p:grpSpPr>
        <p:sp>
          <p:nvSpPr>
            <p:cNvPr id="10" name="椭圆 9"/>
            <p:cNvSpPr/>
            <p:nvPr/>
          </p:nvSpPr>
          <p:spPr>
            <a:xfrm>
              <a:off x="3034145" y="3491345"/>
              <a:ext cx="1191315" cy="1108364"/>
            </a:xfrm>
            <a:prstGeom prst="ellipse">
              <a:avLst/>
            </a:prstGeom>
            <a:solidFill>
              <a:srgbClr val="7030A0"/>
            </a:solid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6153" name="TextBox 17"/>
            <p:cNvSpPr txBox="1">
              <a:spLocks noChangeArrowheads="1"/>
            </p:cNvSpPr>
            <p:nvPr/>
          </p:nvSpPr>
          <p:spPr bwMode="auto">
            <a:xfrm>
              <a:off x="3089194" y="3629891"/>
              <a:ext cx="119186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4400" b="1" dirty="0">
                  <a:solidFill>
                    <a:schemeClr val="bg1"/>
                  </a:solidFill>
                  <a:latin typeface="黑体" panose="02010609060101010101" pitchFamily="49" charset="-122"/>
                  <a:ea typeface="黑体" panose="02010609060101010101" pitchFamily="49" charset="-122"/>
                </a:rPr>
                <a:t>13</a:t>
              </a:r>
              <a:endParaRPr lang="zh-CN" altLang="en-US" sz="4400" b="1" dirty="0">
                <a:solidFill>
                  <a:schemeClr val="bg1"/>
                </a:solidFill>
                <a:latin typeface="黑体" panose="02010609060101010101" pitchFamily="49" charset="-122"/>
                <a:ea typeface="黑体" panose="02010609060101010101" pitchFamily="49" charset="-122"/>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701278" y="334964"/>
            <a:ext cx="7415213" cy="5161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en-US" altLang="zh-CN" sz="2800" b="1" dirty="0">
                <a:solidFill>
                  <a:srgbClr val="FF0000"/>
                </a:solidFill>
                <a:latin typeface="黑体" panose="02010609060101010101" pitchFamily="49" charset="-122"/>
                <a:ea typeface="黑体" panose="02010609060101010101" pitchFamily="49" charset="-122"/>
              </a:rPr>
              <a:t>【</a:t>
            </a:r>
            <a:r>
              <a:rPr lang="zh-CN" altLang="en-US" sz="2800" b="1" dirty="0">
                <a:solidFill>
                  <a:srgbClr val="FF0000"/>
                </a:solidFill>
                <a:latin typeface="黑体" panose="02010609060101010101" pitchFamily="49" charset="-122"/>
                <a:ea typeface="黑体" panose="02010609060101010101" pitchFamily="49" charset="-122"/>
                <a:sym typeface="微软雅黑" panose="020B0503020204020204" pitchFamily="34" charset="-122"/>
              </a:rPr>
              <a:t>马灯</a:t>
            </a:r>
            <a:r>
              <a:rPr lang="en-US" altLang="zh-CN" sz="2800" b="1" dirty="0">
                <a:solidFill>
                  <a:srgbClr val="FF0000"/>
                </a:solidFill>
                <a:latin typeface="黑体" panose="02010609060101010101" pitchFamily="49" charset="-122"/>
                <a:ea typeface="黑体" panose="02010609060101010101" pitchFamily="49" charset="-122"/>
              </a:rPr>
              <a:t>】</a:t>
            </a:r>
            <a:r>
              <a:rPr lang="zh-CN" altLang="en-US" sz="2800" b="1" dirty="0">
                <a:latin typeface="黑体" panose="02010609060101010101" pitchFamily="49" charset="-122"/>
                <a:ea typeface="黑体" panose="02010609060101010101" pitchFamily="49" charset="-122"/>
                <a:sym typeface="微软雅黑" panose="020B0503020204020204" pitchFamily="34" charset="-122"/>
              </a:rPr>
              <a:t>一种手提式的煤油灯，能防风挡雨，夜行时可挂在马身上。</a:t>
            </a:r>
            <a:endParaRPr lang="en-US" altLang="zh-CN" sz="2800" b="1" dirty="0">
              <a:latin typeface="黑体" panose="02010609060101010101" pitchFamily="49" charset="-122"/>
              <a:ea typeface="黑体" panose="02010609060101010101" pitchFamily="49" charset="-122"/>
              <a:sym typeface="微软雅黑" panose="020B0503020204020204" pitchFamily="34" charset="-122"/>
            </a:endParaRPr>
          </a:p>
          <a:p>
            <a:pPr>
              <a:lnSpc>
                <a:spcPct val="150000"/>
              </a:lnSpc>
            </a:pPr>
            <a:r>
              <a:rPr lang="en-US" altLang="zh-CN" sz="2800" b="1" dirty="0">
                <a:solidFill>
                  <a:srgbClr val="FF0000"/>
                </a:solidFill>
                <a:latin typeface="黑体" panose="02010609060101010101" pitchFamily="49" charset="-122"/>
                <a:ea typeface="黑体" panose="02010609060101010101" pitchFamily="49" charset="-122"/>
              </a:rPr>
              <a:t>【</a:t>
            </a:r>
            <a:r>
              <a:rPr lang="zh-CN" altLang="en-US" sz="2800" b="1" dirty="0">
                <a:solidFill>
                  <a:srgbClr val="FF0000"/>
                </a:solidFill>
                <a:latin typeface="黑体" panose="02010609060101010101" pitchFamily="49" charset="-122"/>
                <a:ea typeface="黑体" panose="02010609060101010101" pitchFamily="49" charset="-122"/>
              </a:rPr>
              <a:t>探望</a:t>
            </a:r>
            <a:r>
              <a:rPr lang="en-US" altLang="zh-CN" sz="2800" b="1" dirty="0">
                <a:solidFill>
                  <a:srgbClr val="FF0000"/>
                </a:solidFill>
                <a:latin typeface="黑体" panose="02010609060101010101" pitchFamily="49" charset="-122"/>
                <a:ea typeface="黑体" panose="02010609060101010101" pitchFamily="49" charset="-122"/>
              </a:rPr>
              <a:t>】</a:t>
            </a:r>
            <a:r>
              <a:rPr lang="zh-CN" altLang="en-US" sz="2800" b="1" dirty="0">
                <a:latin typeface="黑体" panose="02010609060101010101" pitchFamily="49" charset="-122"/>
                <a:ea typeface="黑体" panose="02010609060101010101" pitchFamily="49" charset="-122"/>
              </a:rPr>
              <a:t>看望。</a:t>
            </a:r>
            <a:endParaRPr lang="en-US" altLang="zh-CN" sz="2800" b="1" dirty="0">
              <a:latin typeface="黑体" panose="02010609060101010101" pitchFamily="49" charset="-122"/>
              <a:ea typeface="黑体" panose="02010609060101010101" pitchFamily="49" charset="-122"/>
              <a:sym typeface="微软雅黑" panose="020B0503020204020204" pitchFamily="34" charset="-122"/>
            </a:endParaRPr>
          </a:p>
          <a:p>
            <a:pPr>
              <a:lnSpc>
                <a:spcPct val="150000"/>
              </a:lnSpc>
            </a:pPr>
            <a:r>
              <a:rPr lang="en-US" altLang="zh-CN" sz="2800" b="1" dirty="0">
                <a:solidFill>
                  <a:srgbClr val="FF0000"/>
                </a:solidFill>
                <a:latin typeface="黑体" panose="02010609060101010101" pitchFamily="49" charset="-122"/>
                <a:ea typeface="黑体" panose="02010609060101010101" pitchFamily="49" charset="-122"/>
              </a:rPr>
              <a:t>【</a:t>
            </a:r>
            <a:r>
              <a:rPr lang="zh-CN" altLang="en-US" sz="2800" b="1" dirty="0">
                <a:solidFill>
                  <a:srgbClr val="FF0000"/>
                </a:solidFill>
                <a:latin typeface="黑体" panose="02010609060101010101" pitchFamily="49" charset="-122"/>
                <a:ea typeface="黑体" panose="02010609060101010101" pitchFamily="49" charset="-122"/>
              </a:rPr>
              <a:t>张罗</a:t>
            </a:r>
            <a:r>
              <a:rPr lang="en-US" altLang="zh-CN" sz="2800" b="1" dirty="0">
                <a:solidFill>
                  <a:srgbClr val="FF0000"/>
                </a:solidFill>
                <a:latin typeface="黑体" panose="02010609060101010101" pitchFamily="49" charset="-122"/>
                <a:ea typeface="黑体" panose="02010609060101010101" pitchFamily="49" charset="-122"/>
              </a:rPr>
              <a:t>】</a:t>
            </a:r>
            <a:r>
              <a:rPr lang="zh-CN" altLang="en-US" sz="2800" b="1" dirty="0">
                <a:latin typeface="黑体" panose="02010609060101010101" pitchFamily="49" charset="-122"/>
                <a:ea typeface="黑体" panose="02010609060101010101" pitchFamily="49" charset="-122"/>
              </a:rPr>
              <a:t>照料处理。</a:t>
            </a:r>
            <a:endParaRPr lang="en-US" altLang="zh-CN" sz="2800" b="1" dirty="0">
              <a:latin typeface="黑体" panose="02010609060101010101" pitchFamily="49" charset="-122"/>
              <a:ea typeface="黑体" panose="02010609060101010101" pitchFamily="49" charset="-122"/>
            </a:endParaRPr>
          </a:p>
          <a:p>
            <a:pPr>
              <a:lnSpc>
                <a:spcPct val="150000"/>
              </a:lnSpc>
            </a:pPr>
            <a:r>
              <a:rPr lang="en-US" altLang="zh-CN" sz="2800" b="1" dirty="0">
                <a:solidFill>
                  <a:srgbClr val="FF0000"/>
                </a:solidFill>
                <a:latin typeface="黑体" panose="02010609060101010101" pitchFamily="49" charset="-122"/>
                <a:ea typeface="黑体" panose="02010609060101010101" pitchFamily="49" charset="-122"/>
              </a:rPr>
              <a:t>【</a:t>
            </a:r>
            <a:r>
              <a:rPr lang="zh-CN" altLang="en-US" sz="2800" b="1" dirty="0">
                <a:solidFill>
                  <a:srgbClr val="FF0000"/>
                </a:solidFill>
                <a:latin typeface="黑体" panose="02010609060101010101" pitchFamily="49" charset="-122"/>
                <a:ea typeface="黑体" panose="02010609060101010101" pitchFamily="49" charset="-122"/>
                <a:sym typeface="微软雅黑" panose="020B0503020204020204" pitchFamily="34" charset="-122"/>
              </a:rPr>
              <a:t>蜷缩</a:t>
            </a:r>
            <a:r>
              <a:rPr lang="en-US" altLang="zh-CN" sz="2800" b="1" dirty="0">
                <a:solidFill>
                  <a:srgbClr val="FF0000"/>
                </a:solidFill>
                <a:latin typeface="黑体" panose="02010609060101010101" pitchFamily="49" charset="-122"/>
                <a:ea typeface="黑体" panose="02010609060101010101" pitchFamily="49" charset="-122"/>
              </a:rPr>
              <a:t>】</a:t>
            </a:r>
            <a:r>
              <a:rPr lang="zh-CN" altLang="en-US" sz="2800" b="1" dirty="0">
                <a:latin typeface="黑体" panose="02010609060101010101" pitchFamily="49" charset="-122"/>
                <a:ea typeface="黑体" panose="02010609060101010101" pitchFamily="49" charset="-122"/>
                <a:sym typeface="微软雅黑" panose="020B0503020204020204" pitchFamily="34" charset="-122"/>
              </a:rPr>
              <a:t>蜷曲而收缩。</a:t>
            </a:r>
            <a:endParaRPr lang="en-US" altLang="zh-CN" sz="2800" b="1" dirty="0">
              <a:latin typeface="黑体" panose="02010609060101010101" pitchFamily="49" charset="-122"/>
              <a:ea typeface="黑体" panose="02010609060101010101" pitchFamily="49" charset="-122"/>
              <a:sym typeface="微软雅黑" panose="020B0503020204020204" pitchFamily="34" charset="-122"/>
            </a:endParaRPr>
          </a:p>
          <a:p>
            <a:pPr>
              <a:lnSpc>
                <a:spcPct val="150000"/>
              </a:lnSpc>
            </a:pPr>
            <a:r>
              <a:rPr lang="en-US" altLang="zh-CN" sz="2800" b="1" dirty="0">
                <a:solidFill>
                  <a:srgbClr val="FF0000"/>
                </a:solidFill>
                <a:latin typeface="黑体" panose="02010609060101010101" pitchFamily="49" charset="-122"/>
                <a:ea typeface="黑体" panose="02010609060101010101" pitchFamily="49" charset="-122"/>
              </a:rPr>
              <a:t>【</a:t>
            </a:r>
            <a:r>
              <a:rPr lang="zh-CN" altLang="en-US" sz="2800" b="1" dirty="0">
                <a:solidFill>
                  <a:srgbClr val="FF0000"/>
                </a:solidFill>
                <a:latin typeface="黑体" panose="02010609060101010101" pitchFamily="49" charset="-122"/>
                <a:ea typeface="黑体" panose="02010609060101010101" pitchFamily="49" charset="-122"/>
              </a:rPr>
              <a:t>魁梧</a:t>
            </a:r>
            <a:r>
              <a:rPr lang="en-US" altLang="zh-CN" sz="2800" b="1" dirty="0">
                <a:solidFill>
                  <a:srgbClr val="FF0000"/>
                </a:solidFill>
                <a:latin typeface="黑体" panose="02010609060101010101" pitchFamily="49" charset="-122"/>
                <a:ea typeface="黑体" panose="02010609060101010101" pitchFamily="49" charset="-122"/>
              </a:rPr>
              <a:t>】</a:t>
            </a:r>
            <a:r>
              <a:rPr lang="zh-CN" altLang="en-US" sz="2800" b="1" dirty="0">
                <a:latin typeface="黑体" panose="02010609060101010101" pitchFamily="49" charset="-122"/>
                <a:ea typeface="黑体" panose="02010609060101010101" pitchFamily="49" charset="-122"/>
              </a:rPr>
              <a:t>（身体）强壮高大。</a:t>
            </a:r>
            <a:endParaRPr lang="en-US" altLang="zh-CN" sz="2800" b="1" dirty="0">
              <a:latin typeface="黑体" panose="02010609060101010101" pitchFamily="49" charset="-122"/>
              <a:ea typeface="黑体" panose="02010609060101010101" pitchFamily="49" charset="-122"/>
              <a:sym typeface="微软雅黑" panose="020B0503020204020204" pitchFamily="34" charset="-122"/>
            </a:endParaRPr>
          </a:p>
          <a:p>
            <a:pPr>
              <a:lnSpc>
                <a:spcPct val="150000"/>
              </a:lnSpc>
            </a:pPr>
            <a:r>
              <a:rPr lang="en-US" altLang="zh-CN" sz="2800" b="1" dirty="0">
                <a:solidFill>
                  <a:srgbClr val="FF0000"/>
                </a:solidFill>
                <a:latin typeface="黑体" panose="02010609060101010101" pitchFamily="49" charset="-122"/>
                <a:ea typeface="黑体" panose="02010609060101010101" pitchFamily="49" charset="-122"/>
              </a:rPr>
              <a:t>【</a:t>
            </a:r>
            <a:r>
              <a:rPr lang="zh-CN" altLang="en-US" sz="2800" b="1" dirty="0">
                <a:solidFill>
                  <a:srgbClr val="FF0000"/>
                </a:solidFill>
                <a:latin typeface="黑体" panose="02010609060101010101" pitchFamily="49" charset="-122"/>
                <a:ea typeface="黑体" panose="02010609060101010101" pitchFamily="49" charset="-122"/>
              </a:rPr>
              <a:t>黧黑</a:t>
            </a:r>
            <a:r>
              <a:rPr lang="en-US" altLang="zh-CN" sz="2800" b="1" dirty="0">
                <a:solidFill>
                  <a:srgbClr val="FF0000"/>
                </a:solidFill>
                <a:latin typeface="黑体" panose="02010609060101010101" pitchFamily="49" charset="-122"/>
                <a:ea typeface="黑体" panose="02010609060101010101" pitchFamily="49" charset="-122"/>
              </a:rPr>
              <a:t>】</a:t>
            </a:r>
            <a:r>
              <a:rPr lang="zh-CN" altLang="en-US" sz="2800" b="1" dirty="0">
                <a:latin typeface="黑体" panose="02010609060101010101" pitchFamily="49" charset="-122"/>
                <a:ea typeface="黑体" panose="02010609060101010101" pitchFamily="49" charset="-122"/>
              </a:rPr>
              <a:t>（脸色）黑。</a:t>
            </a:r>
            <a:endParaRPr lang="en-US" altLang="zh-CN" sz="2800" b="1" dirty="0">
              <a:latin typeface="黑体" panose="02010609060101010101" pitchFamily="49" charset="-122"/>
              <a:ea typeface="黑体" panose="02010609060101010101" pitchFamily="49" charset="-122"/>
            </a:endParaRPr>
          </a:p>
          <a:p>
            <a:pPr>
              <a:lnSpc>
                <a:spcPct val="150000"/>
              </a:lnSpc>
            </a:pPr>
            <a:r>
              <a:rPr lang="en-US" altLang="zh-CN" sz="2800" b="1" dirty="0">
                <a:solidFill>
                  <a:srgbClr val="FF0000"/>
                </a:solidFill>
                <a:latin typeface="黑体" panose="02010609060101010101" pitchFamily="49" charset="-122"/>
                <a:ea typeface="黑体" panose="02010609060101010101" pitchFamily="49" charset="-122"/>
              </a:rPr>
              <a:t>【</a:t>
            </a:r>
            <a:r>
              <a:rPr lang="zh-CN" altLang="en-US" sz="2800" b="1" dirty="0">
                <a:solidFill>
                  <a:srgbClr val="FF0000"/>
                </a:solidFill>
                <a:latin typeface="黑体" panose="02010609060101010101" pitchFamily="49" charset="-122"/>
                <a:ea typeface="黑体" panose="02010609060101010101" pitchFamily="49" charset="-122"/>
                <a:sym typeface="微软雅黑" panose="020B0503020204020204" pitchFamily="34" charset="-122"/>
              </a:rPr>
              <a:t>喃喃</a:t>
            </a:r>
            <a:r>
              <a:rPr lang="en-US" altLang="zh-CN" sz="2800" b="1" dirty="0">
                <a:solidFill>
                  <a:srgbClr val="FF0000"/>
                </a:solidFill>
                <a:latin typeface="黑体" panose="02010609060101010101" pitchFamily="49" charset="-122"/>
                <a:ea typeface="黑体" panose="02010609060101010101" pitchFamily="49" charset="-122"/>
              </a:rPr>
              <a:t>】</a:t>
            </a:r>
            <a:r>
              <a:rPr lang="zh-CN" altLang="en-US" sz="2800" b="1" dirty="0">
                <a:latin typeface="黑体" panose="02010609060101010101" pitchFamily="49" charset="-122"/>
                <a:ea typeface="黑体" panose="02010609060101010101" pitchFamily="49" charset="-122"/>
                <a:sym typeface="微软雅黑" panose="020B0503020204020204" pitchFamily="34" charset="-122"/>
              </a:rPr>
              <a:t>连续不断地小声说话的声音。</a:t>
            </a:r>
            <a:endParaRPr lang="en-US" altLang="zh-CN" sz="2800" b="1" dirty="0">
              <a:latin typeface="黑体" panose="02010609060101010101" pitchFamily="49" charset="-122"/>
              <a:ea typeface="黑体" panose="02010609060101010101" pitchFamily="49" charset="-122"/>
            </a:endParaRPr>
          </a:p>
        </p:txBody>
      </p:sp>
      <p:pic>
        <p:nvPicPr>
          <p:cNvPr id="4" name="图片 3"/>
          <p:cNvPicPr>
            <a:picLocks noChangeAspect="1"/>
          </p:cNvPicPr>
          <p:nvPr/>
        </p:nvPicPr>
        <p:blipFill>
          <a:blip r:embed="rId1" cstate="email"/>
          <a:srcRect/>
          <a:stretch>
            <a:fillRect/>
          </a:stretch>
        </p:blipFill>
        <p:spPr>
          <a:xfrm>
            <a:off x="5629700" y="1368597"/>
            <a:ext cx="2804615" cy="4615594"/>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rrowheads="1"/>
          </p:cNvSpPr>
          <p:nvPr/>
        </p:nvSpPr>
        <p:spPr bwMode="auto">
          <a:xfrm>
            <a:off x="1741885" y="1922464"/>
            <a:ext cx="5863828" cy="322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2800" b="1" dirty="0">
                <a:solidFill>
                  <a:srgbClr val="000000"/>
                </a:solidFill>
                <a:latin typeface="黑体" panose="02010609060101010101" pitchFamily="49" charset="-122"/>
                <a:ea typeface="黑体" panose="02010609060101010101" pitchFamily="49" charset="-122"/>
              </a:rPr>
              <a:t>顾惜</a:t>
            </a:r>
            <a:r>
              <a:rPr lang="en-US" altLang="zh-CN" sz="2800" b="1" dirty="0">
                <a:solidFill>
                  <a:srgbClr val="000000"/>
                </a:solidFill>
                <a:latin typeface="黑体" panose="02010609060101010101" pitchFamily="49" charset="-122"/>
                <a:ea typeface="黑体" panose="02010609060101010101" pitchFamily="49" charset="-122"/>
              </a:rPr>
              <a:t>——</a:t>
            </a:r>
            <a:r>
              <a:rPr lang="zh-CN" altLang="en-US" sz="2800" b="1" dirty="0">
                <a:solidFill>
                  <a:srgbClr val="FF0000"/>
                </a:solidFill>
                <a:latin typeface="黑体" panose="02010609060101010101" pitchFamily="49" charset="-122"/>
                <a:ea typeface="黑体" panose="02010609060101010101" pitchFamily="49" charset="-122"/>
              </a:rPr>
              <a:t>怜惜</a:t>
            </a:r>
            <a:r>
              <a:rPr lang="zh-CN" altLang="en-US" sz="2800" b="1" dirty="0">
                <a:solidFill>
                  <a:srgbClr val="000000"/>
                </a:solidFill>
                <a:latin typeface="黑体" panose="02010609060101010101" pitchFamily="49" charset="-122"/>
                <a:ea typeface="黑体" panose="02010609060101010101" pitchFamily="49" charset="-122"/>
              </a:rPr>
              <a:t>      抱怨</a:t>
            </a:r>
            <a:r>
              <a:rPr lang="en-US" altLang="zh-CN" sz="2800" b="1" dirty="0">
                <a:solidFill>
                  <a:srgbClr val="000000"/>
                </a:solidFill>
                <a:latin typeface="黑体" panose="02010609060101010101" pitchFamily="49" charset="-122"/>
                <a:ea typeface="黑体" panose="02010609060101010101" pitchFamily="49" charset="-122"/>
              </a:rPr>
              <a:t>——</a:t>
            </a:r>
            <a:r>
              <a:rPr lang="zh-CN" altLang="en-US" sz="2800" b="1" dirty="0">
                <a:solidFill>
                  <a:srgbClr val="FF0000"/>
                </a:solidFill>
                <a:latin typeface="黑体" panose="02010609060101010101" pitchFamily="49" charset="-122"/>
                <a:ea typeface="黑体" panose="02010609060101010101" pitchFamily="49" charset="-122"/>
              </a:rPr>
              <a:t>埋怨 </a:t>
            </a:r>
            <a:r>
              <a:rPr lang="zh-CN" altLang="en-US" sz="2800" b="1" dirty="0">
                <a:solidFill>
                  <a:srgbClr val="000000"/>
                </a:solidFill>
                <a:latin typeface="黑体" panose="02010609060101010101" pitchFamily="49" charset="-122"/>
                <a:ea typeface="黑体" panose="02010609060101010101" pitchFamily="49" charset="-122"/>
              </a:rPr>
              <a:t>  </a:t>
            </a:r>
            <a:endParaRPr lang="en-US" altLang="zh-CN" sz="2800" b="1" dirty="0">
              <a:solidFill>
                <a:srgbClr val="000000"/>
              </a:solidFill>
              <a:latin typeface="黑体" panose="02010609060101010101" pitchFamily="49" charset="-122"/>
              <a:ea typeface="黑体" panose="02010609060101010101" pitchFamily="49" charset="-122"/>
            </a:endParaRPr>
          </a:p>
          <a:p>
            <a:pPr>
              <a:lnSpc>
                <a:spcPct val="150000"/>
              </a:lnSpc>
            </a:pPr>
            <a:r>
              <a:rPr lang="zh-CN" altLang="en-US" sz="2800" b="1" dirty="0">
                <a:solidFill>
                  <a:srgbClr val="000000"/>
                </a:solidFill>
                <a:latin typeface="黑体" panose="02010609060101010101" pitchFamily="49" charset="-122"/>
                <a:ea typeface="黑体" panose="02010609060101010101" pitchFamily="49" charset="-122"/>
              </a:rPr>
              <a:t>魁梧</a:t>
            </a:r>
            <a:r>
              <a:rPr lang="en-US" altLang="zh-CN" sz="2800" b="1" dirty="0">
                <a:solidFill>
                  <a:srgbClr val="000000"/>
                </a:solidFill>
                <a:latin typeface="黑体" panose="02010609060101010101" pitchFamily="49" charset="-122"/>
                <a:ea typeface="黑体" panose="02010609060101010101" pitchFamily="49" charset="-122"/>
              </a:rPr>
              <a:t>——</a:t>
            </a:r>
            <a:r>
              <a:rPr lang="zh-CN" altLang="en-US" sz="2800" b="1" dirty="0">
                <a:solidFill>
                  <a:srgbClr val="FF0000"/>
                </a:solidFill>
                <a:latin typeface="黑体" panose="02010609060101010101" pitchFamily="49" charset="-122"/>
                <a:ea typeface="黑体" panose="02010609060101010101" pitchFamily="49" charset="-122"/>
              </a:rPr>
              <a:t>强壮</a:t>
            </a:r>
            <a:r>
              <a:rPr lang="zh-CN" altLang="en-US" sz="2800" b="1" dirty="0">
                <a:solidFill>
                  <a:srgbClr val="000000"/>
                </a:solidFill>
                <a:latin typeface="黑体" panose="02010609060101010101" pitchFamily="49" charset="-122"/>
                <a:ea typeface="黑体" panose="02010609060101010101" pitchFamily="49" charset="-122"/>
              </a:rPr>
              <a:t>      黧黑</a:t>
            </a:r>
            <a:r>
              <a:rPr lang="en-US" altLang="zh-CN" sz="2800" b="1" dirty="0">
                <a:solidFill>
                  <a:srgbClr val="000000"/>
                </a:solidFill>
                <a:latin typeface="黑体" panose="02010609060101010101" pitchFamily="49" charset="-122"/>
                <a:ea typeface="黑体" panose="02010609060101010101" pitchFamily="49" charset="-122"/>
              </a:rPr>
              <a:t>——</a:t>
            </a:r>
            <a:r>
              <a:rPr lang="zh-CN" altLang="en-US" sz="2800" b="1" dirty="0">
                <a:solidFill>
                  <a:srgbClr val="FF0000"/>
                </a:solidFill>
                <a:latin typeface="黑体" panose="02010609060101010101" pitchFamily="49" charset="-122"/>
                <a:ea typeface="黑体" panose="02010609060101010101" pitchFamily="49" charset="-122"/>
              </a:rPr>
              <a:t>黝黑</a:t>
            </a:r>
            <a:endParaRPr lang="en-US" altLang="zh-CN" sz="2800" b="1" dirty="0">
              <a:solidFill>
                <a:srgbClr val="FF0000"/>
              </a:solidFill>
              <a:latin typeface="黑体" panose="02010609060101010101" pitchFamily="49" charset="-122"/>
              <a:ea typeface="黑体" panose="02010609060101010101" pitchFamily="49" charset="-122"/>
            </a:endParaRPr>
          </a:p>
          <a:p>
            <a:pPr>
              <a:lnSpc>
                <a:spcPct val="150000"/>
              </a:lnSpc>
            </a:pPr>
            <a:r>
              <a:rPr lang="zh-CN" altLang="en-US" sz="2800" b="1" dirty="0">
                <a:solidFill>
                  <a:srgbClr val="000000"/>
                </a:solidFill>
                <a:latin typeface="黑体" panose="02010609060101010101" pitchFamily="49" charset="-122"/>
                <a:ea typeface="黑体" panose="02010609060101010101" pitchFamily="49" charset="-122"/>
              </a:rPr>
              <a:t>倒霉</a:t>
            </a:r>
            <a:r>
              <a:rPr lang="en-US" altLang="zh-CN" sz="2800" b="1" dirty="0">
                <a:solidFill>
                  <a:srgbClr val="000000"/>
                </a:solidFill>
                <a:latin typeface="黑体" panose="02010609060101010101" pitchFamily="49" charset="-122"/>
                <a:ea typeface="黑体" panose="02010609060101010101" pitchFamily="49" charset="-122"/>
              </a:rPr>
              <a:t>——</a:t>
            </a:r>
            <a:r>
              <a:rPr lang="zh-CN" altLang="en-US" sz="2800" b="1" dirty="0">
                <a:solidFill>
                  <a:srgbClr val="FF0000"/>
                </a:solidFill>
                <a:latin typeface="黑体" panose="02010609060101010101" pitchFamily="49" charset="-122"/>
                <a:ea typeface="黑体" panose="02010609060101010101" pitchFamily="49" charset="-122"/>
              </a:rPr>
              <a:t>糟糕</a:t>
            </a:r>
            <a:r>
              <a:rPr lang="zh-CN" altLang="en-US" sz="2800" b="1" dirty="0">
                <a:solidFill>
                  <a:srgbClr val="000000"/>
                </a:solidFill>
                <a:latin typeface="黑体" panose="02010609060101010101" pitchFamily="49" charset="-122"/>
                <a:ea typeface="黑体" panose="02010609060101010101" pitchFamily="49" charset="-122"/>
              </a:rPr>
              <a:t>      严肃</a:t>
            </a:r>
            <a:r>
              <a:rPr lang="en-US" altLang="zh-CN" sz="2800" b="1" dirty="0">
                <a:solidFill>
                  <a:srgbClr val="000000"/>
                </a:solidFill>
                <a:latin typeface="黑体" panose="02010609060101010101" pitchFamily="49" charset="-122"/>
                <a:ea typeface="黑体" panose="02010609060101010101" pitchFamily="49" charset="-122"/>
              </a:rPr>
              <a:t>——</a:t>
            </a:r>
            <a:r>
              <a:rPr lang="zh-CN" altLang="en-US" sz="2800" b="1" dirty="0">
                <a:solidFill>
                  <a:srgbClr val="FF0000"/>
                </a:solidFill>
                <a:latin typeface="黑体" panose="02010609060101010101" pitchFamily="49" charset="-122"/>
                <a:ea typeface="黑体" panose="02010609060101010101" pitchFamily="49" charset="-122"/>
              </a:rPr>
              <a:t>严厉</a:t>
            </a:r>
            <a:endParaRPr lang="en-US" altLang="zh-CN" sz="2800" b="1" dirty="0">
              <a:solidFill>
                <a:srgbClr val="FF0000"/>
              </a:solidFill>
              <a:latin typeface="黑体" panose="02010609060101010101" pitchFamily="49" charset="-122"/>
              <a:ea typeface="黑体" panose="02010609060101010101" pitchFamily="49" charset="-122"/>
            </a:endParaRPr>
          </a:p>
          <a:p>
            <a:pPr>
              <a:lnSpc>
                <a:spcPct val="150000"/>
              </a:lnSpc>
            </a:pPr>
            <a:r>
              <a:rPr lang="zh-CN" altLang="en-US" sz="2800" b="1" dirty="0">
                <a:solidFill>
                  <a:srgbClr val="000000"/>
                </a:solidFill>
                <a:latin typeface="黑体" panose="02010609060101010101" pitchFamily="49" charset="-122"/>
                <a:ea typeface="黑体" panose="02010609060101010101" pitchFamily="49" charset="-122"/>
              </a:rPr>
              <a:t>心惊肉跳</a:t>
            </a:r>
            <a:r>
              <a:rPr lang="en-US" altLang="zh-CN" sz="2800" b="1" dirty="0">
                <a:solidFill>
                  <a:srgbClr val="000000"/>
                </a:solidFill>
                <a:latin typeface="黑体" panose="02010609060101010101" pitchFamily="49" charset="-122"/>
                <a:ea typeface="黑体" panose="02010609060101010101" pitchFamily="49" charset="-122"/>
              </a:rPr>
              <a:t>——</a:t>
            </a:r>
            <a:r>
              <a:rPr lang="zh-CN" altLang="en-US" sz="2800" b="1" dirty="0">
                <a:solidFill>
                  <a:srgbClr val="FF0000"/>
                </a:solidFill>
                <a:latin typeface="黑体" panose="02010609060101010101" pitchFamily="49" charset="-122"/>
                <a:ea typeface="黑体" panose="02010609060101010101" pitchFamily="49" charset="-122"/>
              </a:rPr>
              <a:t>胆战心惊</a:t>
            </a:r>
            <a:endParaRPr lang="en-US" altLang="zh-CN" sz="2800" b="1" dirty="0">
              <a:solidFill>
                <a:srgbClr val="FF0000"/>
              </a:solidFill>
              <a:latin typeface="黑体" panose="02010609060101010101" pitchFamily="49" charset="-122"/>
              <a:ea typeface="黑体" panose="02010609060101010101" pitchFamily="49" charset="-122"/>
            </a:endParaRPr>
          </a:p>
          <a:p>
            <a:pPr>
              <a:lnSpc>
                <a:spcPct val="150000"/>
              </a:lnSpc>
            </a:pPr>
            <a:r>
              <a:rPr lang="zh-CN" altLang="en-US" sz="2800" b="1" dirty="0">
                <a:latin typeface="黑体" panose="02010609060101010101" pitchFamily="49" charset="-122"/>
                <a:ea typeface="黑体" panose="02010609060101010101" pitchFamily="49" charset="-122"/>
              </a:rPr>
              <a:t>忐忑不安</a:t>
            </a:r>
            <a:r>
              <a:rPr lang="en-US" altLang="zh-CN" sz="2800" b="1" dirty="0">
                <a:latin typeface="黑体" panose="02010609060101010101" pitchFamily="49" charset="-122"/>
                <a:ea typeface="黑体" panose="02010609060101010101" pitchFamily="49" charset="-122"/>
              </a:rPr>
              <a:t>——</a:t>
            </a:r>
            <a:r>
              <a:rPr lang="zh-CN" altLang="en-US" sz="2800" b="1" dirty="0">
                <a:solidFill>
                  <a:srgbClr val="FF0000"/>
                </a:solidFill>
                <a:latin typeface="黑体" panose="02010609060101010101" pitchFamily="49" charset="-122"/>
                <a:ea typeface="黑体" panose="02010609060101010101" pitchFamily="49" charset="-122"/>
              </a:rPr>
              <a:t>惴惴不安</a:t>
            </a:r>
            <a:endParaRPr lang="zh-CN" altLang="en-US" sz="2800" b="1" dirty="0">
              <a:solidFill>
                <a:srgbClr val="FF0000"/>
              </a:solidFill>
              <a:latin typeface="黑体" panose="02010609060101010101" pitchFamily="49" charset="-122"/>
              <a:ea typeface="黑体" panose="02010609060101010101" pitchFamily="49" charset="-122"/>
            </a:endParaRPr>
          </a:p>
        </p:txBody>
      </p:sp>
      <p:grpSp>
        <p:nvGrpSpPr>
          <p:cNvPr id="13314" name="组合 12"/>
          <p:cNvGrpSpPr/>
          <p:nvPr/>
        </p:nvGrpSpPr>
        <p:grpSpPr bwMode="auto">
          <a:xfrm>
            <a:off x="25004" y="231776"/>
            <a:ext cx="2711053" cy="1154113"/>
            <a:chOff x="32960" y="231632"/>
            <a:chExt cx="3614520" cy="1154080"/>
          </a:xfrm>
        </p:grpSpPr>
        <p:pic>
          <p:nvPicPr>
            <p:cNvPr id="13315" name="图片 13"/>
            <p:cNvPicPr>
              <a:picLocks noChangeAspect="1" noChangeArrowheads="1"/>
            </p:cNvPicPr>
            <p:nvPr/>
          </p:nvPicPr>
          <p:blipFill>
            <a:blip r:embed="rId1" cstate="email">
              <a:clrChange>
                <a:clrFrom>
                  <a:srgbClr val="FFFFFD"/>
                </a:clrFrom>
                <a:clrTo>
                  <a:srgbClr val="FFFFFD">
                    <a:alpha val="0"/>
                  </a:srgbClr>
                </a:clrTo>
              </a:clrChange>
            </a:blip>
            <a:srcRect/>
            <a:stretch>
              <a:fillRect/>
            </a:stretch>
          </p:blipFill>
          <p:spPr bwMode="auto">
            <a:xfrm>
              <a:off x="32960" y="231632"/>
              <a:ext cx="1102179" cy="11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16" name="组合 14"/>
            <p:cNvGrpSpPr/>
            <p:nvPr/>
          </p:nvGrpSpPr>
          <p:grpSpPr bwMode="auto">
            <a:xfrm>
              <a:off x="971116" y="568172"/>
              <a:ext cx="2676364" cy="679431"/>
              <a:chOff x="1845026" y="2511952"/>
              <a:chExt cx="2676364" cy="679431"/>
            </a:xfrm>
          </p:grpSpPr>
          <p:cxnSp>
            <p:nvCxnSpPr>
              <p:cNvPr id="16" name="直接连接符 15"/>
              <p:cNvCxnSpPr/>
              <p:nvPr/>
            </p:nvCxnSpPr>
            <p:spPr>
              <a:xfrm>
                <a:off x="2010116" y="2511952"/>
                <a:ext cx="1989018" cy="0"/>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2010116" y="3191383"/>
                <a:ext cx="1998543" cy="0"/>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sp>
            <p:nvSpPr>
              <p:cNvPr id="18" name="TextBox 3"/>
              <p:cNvSpPr txBox="1">
                <a:spLocks noChangeArrowheads="1"/>
              </p:cNvSpPr>
              <p:nvPr/>
            </p:nvSpPr>
            <p:spPr bwMode="auto">
              <a:xfrm>
                <a:off x="1845026" y="2551639"/>
                <a:ext cx="2676364" cy="461652"/>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auto">
                  <a:defRPr/>
                </a:pPr>
                <a:r>
                  <a:rPr lang="zh-CN" altLang="en-US" sz="2400" b="1" spc="40" noProof="1">
                    <a:solidFill>
                      <a:prstClr val="black"/>
                    </a:solidFill>
                    <a:latin typeface="黑体" panose="02010609060101010101" pitchFamily="49" charset="-122"/>
                    <a:ea typeface="黑体" panose="02010609060101010101" pitchFamily="49" charset="-122"/>
                  </a:rPr>
                  <a:t>词语对对碰</a:t>
                </a:r>
                <a:endParaRPr lang="zh-CN" altLang="en-US" sz="2400" b="1" spc="40" noProof="1">
                  <a:solidFill>
                    <a:prstClr val="black"/>
                  </a:solidFill>
                  <a:latin typeface="黑体" panose="02010609060101010101" pitchFamily="49" charset="-122"/>
                  <a:ea typeface="黑体" panose="02010609060101010101" pitchFamily="49" charset="-122"/>
                </a:endParaRPr>
              </a:p>
            </p:txBody>
          </p:sp>
          <p:cxnSp>
            <p:nvCxnSpPr>
              <p:cNvPr id="19" name="直接连接符 18"/>
              <p:cNvCxnSpPr/>
              <p:nvPr/>
            </p:nvCxnSpPr>
            <p:spPr>
              <a:xfrm>
                <a:off x="3991197" y="2511952"/>
                <a:ext cx="306370" cy="334954"/>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4008659" y="2829443"/>
                <a:ext cx="269859" cy="361940"/>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grpSp>
      </p:grpSp>
      <p:sp>
        <p:nvSpPr>
          <p:cNvPr id="21" name="矩形 20"/>
          <p:cNvSpPr/>
          <p:nvPr/>
        </p:nvSpPr>
        <p:spPr>
          <a:xfrm>
            <a:off x="3086465" y="1171484"/>
            <a:ext cx="2733442" cy="830997"/>
          </a:xfrm>
          <a:prstGeom prst="rect">
            <a:avLst/>
          </a:prstGeom>
          <a:noFill/>
          <a:ln>
            <a:noFill/>
          </a:ln>
        </p:spPr>
        <p:txBody>
          <a:bodyPr wrap="none">
            <a:spAutoFit/>
            <a:scene3d>
              <a:camera prst="orthographicFront"/>
              <a:lightRig rig="threePt" dir="t"/>
            </a:scene3d>
          </a:bodyPr>
          <a:lstStyle/>
          <a:p>
            <a:pPr marL="685800" indent="-685800" algn="ctr" fontAlgn="auto">
              <a:buClr>
                <a:srgbClr val="0000FF"/>
              </a:buClr>
              <a:buFont typeface="Wingdings" panose="05000000000000000000" pitchFamily="2" charset="2"/>
              <a:buChar char="u"/>
              <a:defRPr/>
            </a:pPr>
            <a:r>
              <a:rPr lang="zh-CN" altLang="en-US" sz="4800" b="1" noProof="1">
                <a:ln w="9525">
                  <a:solidFill>
                    <a:prstClr val="white"/>
                  </a:solidFill>
                  <a:prstDash val="solid"/>
                </a:ln>
                <a:solidFill>
                  <a:srgbClr val="0000FF"/>
                </a:solidFill>
                <a:latin typeface="黑体" panose="02010609060101010101" pitchFamily="49" charset="-122"/>
                <a:ea typeface="黑体" panose="02010609060101010101" pitchFamily="49" charset="-122"/>
              </a:rPr>
              <a:t>近义词</a:t>
            </a:r>
            <a:endParaRPr lang="zh-CN" altLang="en-US" sz="4800" b="1" noProof="1">
              <a:ln w="9525">
                <a:solidFill>
                  <a:prstClr val="white"/>
                </a:solidFill>
                <a:prstDash val="solid"/>
              </a:ln>
              <a:solidFill>
                <a:srgbClr val="0000FF"/>
              </a:solidFill>
              <a:latin typeface="黑体" panose="02010609060101010101" pitchFamily="49" charset="-122"/>
              <a:ea typeface="黑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2972165" y="1157629"/>
            <a:ext cx="2733442" cy="830997"/>
          </a:xfrm>
          <a:prstGeom prst="rect">
            <a:avLst/>
          </a:prstGeom>
          <a:noFill/>
          <a:ln>
            <a:noFill/>
          </a:ln>
        </p:spPr>
        <p:txBody>
          <a:bodyPr wrap="none">
            <a:spAutoFit/>
            <a:scene3d>
              <a:camera prst="orthographicFront"/>
              <a:lightRig rig="threePt" dir="t"/>
            </a:scene3d>
          </a:bodyPr>
          <a:lstStyle/>
          <a:p>
            <a:pPr marL="685800" indent="-685800" algn="ctr" fontAlgn="auto">
              <a:buClr>
                <a:srgbClr val="0000FF"/>
              </a:buClr>
              <a:buFont typeface="Wingdings" panose="05000000000000000000" pitchFamily="2" charset="2"/>
              <a:buChar char="u"/>
              <a:defRPr/>
            </a:pPr>
            <a:r>
              <a:rPr lang="zh-CN" altLang="en-US" sz="4800" b="1" noProof="1">
                <a:ln w="9525">
                  <a:solidFill>
                    <a:prstClr val="white"/>
                  </a:solidFill>
                  <a:prstDash val="solid"/>
                </a:ln>
                <a:solidFill>
                  <a:srgbClr val="0000FF"/>
                </a:solidFill>
                <a:latin typeface="黑体" panose="02010609060101010101" pitchFamily="49" charset="-122"/>
                <a:ea typeface="黑体" panose="02010609060101010101" pitchFamily="49" charset="-122"/>
              </a:rPr>
              <a:t>反义词</a:t>
            </a:r>
            <a:endParaRPr lang="zh-CN" altLang="en-US" sz="4800" b="1" noProof="1">
              <a:ln w="9525">
                <a:solidFill>
                  <a:prstClr val="white"/>
                </a:solidFill>
                <a:prstDash val="solid"/>
              </a:ln>
              <a:solidFill>
                <a:srgbClr val="0000FF"/>
              </a:solidFill>
              <a:latin typeface="黑体" panose="02010609060101010101" pitchFamily="49" charset="-122"/>
              <a:ea typeface="黑体" panose="02010609060101010101" pitchFamily="49" charset="-122"/>
            </a:endParaRPr>
          </a:p>
        </p:txBody>
      </p:sp>
      <p:sp>
        <p:nvSpPr>
          <p:cNvPr id="4" name="矩形 3"/>
          <p:cNvSpPr>
            <a:spLocks noChangeArrowheads="1"/>
          </p:cNvSpPr>
          <p:nvPr/>
        </p:nvSpPr>
        <p:spPr bwMode="auto">
          <a:xfrm>
            <a:off x="1700213" y="1922463"/>
            <a:ext cx="5709047" cy="2576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2800" b="1" dirty="0">
                <a:solidFill>
                  <a:srgbClr val="000000"/>
                </a:solidFill>
                <a:latin typeface="黑体" panose="02010609060101010101" pitchFamily="49" charset="-122"/>
                <a:ea typeface="黑体" panose="02010609060101010101" pitchFamily="49" charset="-122"/>
              </a:rPr>
              <a:t>抱怨</a:t>
            </a:r>
            <a:r>
              <a:rPr lang="en-US" altLang="zh-CN" sz="2800" b="1" dirty="0">
                <a:solidFill>
                  <a:srgbClr val="000000"/>
                </a:solidFill>
                <a:latin typeface="黑体" panose="02010609060101010101" pitchFamily="49" charset="-122"/>
                <a:ea typeface="黑体" panose="02010609060101010101" pitchFamily="49" charset="-122"/>
              </a:rPr>
              <a:t>——</a:t>
            </a:r>
            <a:r>
              <a:rPr lang="zh-CN" altLang="en-US" sz="2800" b="1" dirty="0">
                <a:solidFill>
                  <a:srgbClr val="FF0000"/>
                </a:solidFill>
                <a:latin typeface="黑体" panose="02010609060101010101" pitchFamily="49" charset="-122"/>
                <a:ea typeface="黑体" panose="02010609060101010101" pitchFamily="49" charset="-122"/>
              </a:rPr>
              <a:t>感激 </a:t>
            </a:r>
            <a:r>
              <a:rPr lang="zh-CN" altLang="en-US" sz="2800" b="1" dirty="0">
                <a:solidFill>
                  <a:srgbClr val="000000"/>
                </a:solidFill>
                <a:latin typeface="黑体" panose="02010609060101010101" pitchFamily="49" charset="-122"/>
                <a:ea typeface="黑体" panose="02010609060101010101" pitchFamily="49" charset="-122"/>
              </a:rPr>
              <a:t>     黧黑</a:t>
            </a:r>
            <a:r>
              <a:rPr lang="en-US" altLang="zh-CN" sz="2800" b="1" dirty="0">
                <a:solidFill>
                  <a:srgbClr val="000000"/>
                </a:solidFill>
                <a:latin typeface="黑体" panose="02010609060101010101" pitchFamily="49" charset="-122"/>
                <a:ea typeface="黑体" panose="02010609060101010101" pitchFamily="49" charset="-122"/>
              </a:rPr>
              <a:t>——</a:t>
            </a:r>
            <a:r>
              <a:rPr lang="zh-CN" altLang="en-US" sz="2800" b="1" dirty="0">
                <a:solidFill>
                  <a:srgbClr val="FF0000"/>
                </a:solidFill>
                <a:latin typeface="黑体" panose="02010609060101010101" pitchFamily="49" charset="-122"/>
                <a:ea typeface="黑体" panose="02010609060101010101" pitchFamily="49" charset="-122"/>
              </a:rPr>
              <a:t>白皙</a:t>
            </a:r>
            <a:r>
              <a:rPr lang="zh-CN" altLang="en-US" sz="2800" b="1" dirty="0">
                <a:solidFill>
                  <a:srgbClr val="000000"/>
                </a:solidFill>
                <a:latin typeface="黑体" panose="02010609060101010101" pitchFamily="49" charset="-122"/>
                <a:ea typeface="黑体" panose="02010609060101010101" pitchFamily="49" charset="-122"/>
              </a:rPr>
              <a:t>  </a:t>
            </a:r>
            <a:endParaRPr lang="en-US" altLang="zh-CN" sz="2800" b="1" dirty="0">
              <a:solidFill>
                <a:srgbClr val="000000"/>
              </a:solidFill>
              <a:latin typeface="黑体" panose="02010609060101010101" pitchFamily="49" charset="-122"/>
              <a:ea typeface="黑体" panose="02010609060101010101" pitchFamily="49" charset="-122"/>
            </a:endParaRPr>
          </a:p>
          <a:p>
            <a:pPr>
              <a:lnSpc>
                <a:spcPct val="150000"/>
              </a:lnSpc>
            </a:pPr>
            <a:r>
              <a:rPr lang="zh-CN" altLang="en-US" sz="2800" b="1" dirty="0">
                <a:solidFill>
                  <a:srgbClr val="000000"/>
                </a:solidFill>
                <a:latin typeface="黑体" panose="02010609060101010101" pitchFamily="49" charset="-122"/>
                <a:ea typeface="黑体" panose="02010609060101010101" pitchFamily="49" charset="-122"/>
              </a:rPr>
              <a:t>蜷缩</a:t>
            </a:r>
            <a:r>
              <a:rPr lang="en-US" altLang="zh-CN" sz="2800" b="1" dirty="0">
                <a:solidFill>
                  <a:srgbClr val="000000"/>
                </a:solidFill>
                <a:latin typeface="黑体" panose="02010609060101010101" pitchFamily="49" charset="-122"/>
                <a:ea typeface="黑体" panose="02010609060101010101" pitchFamily="49" charset="-122"/>
              </a:rPr>
              <a:t>——</a:t>
            </a:r>
            <a:r>
              <a:rPr lang="zh-CN" altLang="en-US" sz="2800" b="1" dirty="0">
                <a:solidFill>
                  <a:srgbClr val="FF0000"/>
                </a:solidFill>
                <a:latin typeface="黑体" panose="02010609060101010101" pitchFamily="49" charset="-122"/>
                <a:ea typeface="黑体" panose="02010609060101010101" pitchFamily="49" charset="-122"/>
              </a:rPr>
              <a:t>舒展</a:t>
            </a:r>
            <a:endParaRPr lang="en-US" altLang="zh-CN" sz="2800" b="1" dirty="0">
              <a:solidFill>
                <a:srgbClr val="FF0000"/>
              </a:solidFill>
              <a:latin typeface="黑体" panose="02010609060101010101" pitchFamily="49" charset="-122"/>
              <a:ea typeface="黑体" panose="02010609060101010101" pitchFamily="49" charset="-122"/>
            </a:endParaRPr>
          </a:p>
          <a:p>
            <a:pPr>
              <a:lnSpc>
                <a:spcPct val="150000"/>
              </a:lnSpc>
            </a:pPr>
            <a:r>
              <a:rPr lang="zh-CN" altLang="en-US" sz="2800" b="1" dirty="0">
                <a:solidFill>
                  <a:srgbClr val="000000"/>
                </a:solidFill>
                <a:latin typeface="黑体" panose="02010609060101010101" pitchFamily="49" charset="-122"/>
                <a:ea typeface="黑体" panose="02010609060101010101" pitchFamily="49" charset="-122"/>
              </a:rPr>
              <a:t>汹涌澎湃</a:t>
            </a:r>
            <a:r>
              <a:rPr lang="en-US" altLang="zh-CN" sz="2800" b="1" dirty="0">
                <a:solidFill>
                  <a:srgbClr val="000000"/>
                </a:solidFill>
                <a:latin typeface="黑体" panose="02010609060101010101" pitchFamily="49" charset="-122"/>
                <a:ea typeface="黑体" panose="02010609060101010101" pitchFamily="49" charset="-122"/>
              </a:rPr>
              <a:t>——</a:t>
            </a:r>
            <a:r>
              <a:rPr lang="zh-CN" altLang="en-US" sz="2800" b="1" dirty="0">
                <a:solidFill>
                  <a:srgbClr val="FF0000"/>
                </a:solidFill>
                <a:latin typeface="黑体" panose="02010609060101010101" pitchFamily="49" charset="-122"/>
                <a:ea typeface="黑体" panose="02010609060101010101" pitchFamily="49" charset="-122"/>
              </a:rPr>
              <a:t>风平浪静</a:t>
            </a:r>
            <a:endParaRPr lang="en-US" altLang="zh-CN" sz="2800" b="1" dirty="0">
              <a:solidFill>
                <a:srgbClr val="FF0000"/>
              </a:solidFill>
              <a:latin typeface="黑体" panose="02010609060101010101" pitchFamily="49" charset="-122"/>
              <a:ea typeface="黑体" panose="02010609060101010101" pitchFamily="49" charset="-122"/>
            </a:endParaRPr>
          </a:p>
          <a:p>
            <a:pPr>
              <a:lnSpc>
                <a:spcPct val="150000"/>
              </a:lnSpc>
            </a:pPr>
            <a:r>
              <a:rPr lang="zh-CN" altLang="en-US" sz="2800" b="1" dirty="0">
                <a:solidFill>
                  <a:srgbClr val="000000"/>
                </a:solidFill>
                <a:latin typeface="黑体" panose="02010609060101010101" pitchFamily="49" charset="-122"/>
                <a:ea typeface="黑体" panose="02010609060101010101" pitchFamily="49" charset="-122"/>
              </a:rPr>
              <a:t>忐忑不安</a:t>
            </a:r>
            <a:r>
              <a:rPr lang="en-US" altLang="zh-CN" sz="2800" b="1" dirty="0">
                <a:solidFill>
                  <a:srgbClr val="000000"/>
                </a:solidFill>
                <a:latin typeface="黑体" panose="02010609060101010101" pitchFamily="49" charset="-122"/>
                <a:ea typeface="黑体" panose="02010609060101010101" pitchFamily="49" charset="-122"/>
              </a:rPr>
              <a:t>——</a:t>
            </a:r>
            <a:r>
              <a:rPr lang="zh-CN" altLang="en-US" sz="2800" b="1" dirty="0">
                <a:solidFill>
                  <a:srgbClr val="FF0000"/>
                </a:solidFill>
                <a:latin typeface="黑体" panose="02010609060101010101" pitchFamily="49" charset="-122"/>
                <a:ea typeface="黑体" panose="02010609060101010101" pitchFamily="49" charset="-122"/>
              </a:rPr>
              <a:t>心安理得</a:t>
            </a:r>
            <a:endParaRPr lang="zh-CN" altLang="en-US" sz="2800" b="1" dirty="0">
              <a:solidFill>
                <a:srgbClr val="FF0000"/>
              </a:solidFill>
              <a:latin typeface="黑体" panose="02010609060101010101" pitchFamily="49" charset="-122"/>
              <a:ea typeface="黑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Box 28"/>
          <p:cNvSpPr txBox="1">
            <a:spLocks noChangeArrowheads="1"/>
          </p:cNvSpPr>
          <p:nvPr/>
        </p:nvSpPr>
        <p:spPr bwMode="auto">
          <a:xfrm>
            <a:off x="1177529" y="1520826"/>
            <a:ext cx="70115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b="1" dirty="0">
                <a:solidFill>
                  <a:srgbClr val="FF0000"/>
                </a:solidFill>
                <a:latin typeface="黑体" panose="02010609060101010101" pitchFamily="49" charset="-122"/>
                <a:ea typeface="黑体" panose="02010609060101010101" pitchFamily="49" charset="-122"/>
              </a:rPr>
              <a:t>快速默读课文。说说课文主要讲了什么事。</a:t>
            </a:r>
            <a:endParaRPr lang="en-US" altLang="zh-CN" sz="2800" b="1" dirty="0">
              <a:solidFill>
                <a:srgbClr val="FF0000"/>
              </a:solidFill>
              <a:latin typeface="黑体" panose="02010609060101010101" pitchFamily="49" charset="-122"/>
              <a:ea typeface="黑体" panose="02010609060101010101" pitchFamily="49" charset="-122"/>
            </a:endParaRPr>
          </a:p>
        </p:txBody>
      </p:sp>
      <p:grpSp>
        <p:nvGrpSpPr>
          <p:cNvPr id="15362" name="组合 14"/>
          <p:cNvGrpSpPr/>
          <p:nvPr/>
        </p:nvGrpSpPr>
        <p:grpSpPr bwMode="auto">
          <a:xfrm>
            <a:off x="80963" y="263526"/>
            <a:ext cx="2420541" cy="1096962"/>
            <a:chOff x="108655" y="263109"/>
            <a:chExt cx="3226759" cy="1097974"/>
          </a:xfrm>
        </p:grpSpPr>
        <p:pic>
          <p:nvPicPr>
            <p:cNvPr id="15363" name="图片 17"/>
            <p:cNvPicPr>
              <a:picLocks noChangeAspect="1" noChangeArrowheads="1"/>
            </p:cNvPicPr>
            <p:nvPr/>
          </p:nvPicPr>
          <p:blipFill>
            <a:blip r:embed="rId1" cstate="email"/>
            <a:srcRect/>
            <a:stretch>
              <a:fillRect/>
            </a:stretch>
          </p:blipFill>
          <p:spPr bwMode="auto">
            <a:xfrm>
              <a:off x="108655" y="263109"/>
              <a:ext cx="1038000" cy="1097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64" name="组合 18"/>
            <p:cNvGrpSpPr/>
            <p:nvPr/>
          </p:nvGrpSpPr>
          <p:grpSpPr bwMode="auto">
            <a:xfrm>
              <a:off x="1089539" y="536411"/>
              <a:ext cx="2245875" cy="680076"/>
              <a:chOff x="1938427" y="2511364"/>
              <a:chExt cx="2245875" cy="680076"/>
            </a:xfrm>
          </p:grpSpPr>
          <p:cxnSp>
            <p:nvCxnSpPr>
              <p:cNvPr id="20" name="直接连接符 19"/>
              <p:cNvCxnSpPr/>
              <p:nvPr/>
            </p:nvCxnSpPr>
            <p:spPr>
              <a:xfrm>
                <a:off x="1965410" y="2511364"/>
                <a:ext cx="1874471" cy="0"/>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974933" y="3191440"/>
                <a:ext cx="1876059" cy="0"/>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sp>
            <p:nvSpPr>
              <p:cNvPr id="26" name="TextBox 3"/>
              <p:cNvSpPr txBox="1">
                <a:spLocks noChangeArrowheads="1"/>
              </p:cNvSpPr>
              <p:nvPr/>
            </p:nvSpPr>
            <p:spPr bwMode="auto">
              <a:xfrm>
                <a:off x="1938427" y="2543143"/>
                <a:ext cx="2245875" cy="462091"/>
              </a:xfrm>
              <a:prstGeom prst="rect">
                <a:avLst/>
              </a:prstGeom>
              <a:noFill/>
              <a:ln w="9525">
                <a:solidFill>
                  <a:schemeClr val="bg1"/>
                </a:solidFill>
                <a:miter lim="800000"/>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auto"/>
                <a:r>
                  <a:rPr lang="zh-CN" altLang="en-US" sz="2400" b="1" spc="500" noProof="1" smtClean="0">
                    <a:solidFill>
                      <a:prstClr val="black"/>
                    </a:solidFill>
                    <a:latin typeface="黑体" panose="02010609060101010101" pitchFamily="49" charset="-122"/>
                    <a:ea typeface="黑体" panose="02010609060101010101" pitchFamily="49" charset="-122"/>
                  </a:rPr>
                  <a:t>妙解课文</a:t>
                </a:r>
                <a:endParaRPr lang="zh-CN" altLang="en-US" sz="2400" b="1" spc="500" noProof="1">
                  <a:solidFill>
                    <a:prstClr val="black"/>
                  </a:solidFill>
                  <a:latin typeface="黑体" panose="02010609060101010101" pitchFamily="49" charset="-122"/>
                  <a:ea typeface="黑体" panose="02010609060101010101" pitchFamily="49" charset="-122"/>
                </a:endParaRPr>
              </a:p>
            </p:txBody>
          </p:sp>
          <p:cxnSp>
            <p:nvCxnSpPr>
              <p:cNvPr id="27" name="直接连接符 26"/>
              <p:cNvCxnSpPr/>
              <p:nvPr/>
            </p:nvCxnSpPr>
            <p:spPr>
              <a:xfrm>
                <a:off x="3831946" y="2511364"/>
                <a:ext cx="306327" cy="335271"/>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V="1">
                <a:off x="3849404" y="2829156"/>
                <a:ext cx="269822" cy="362283"/>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grpSp>
      </p:grpSp>
      <p:sp>
        <p:nvSpPr>
          <p:cNvPr id="22" name="文本框 1"/>
          <p:cNvSpPr txBox="1">
            <a:spLocks noChangeArrowheads="1"/>
          </p:cNvSpPr>
          <p:nvPr/>
        </p:nvSpPr>
        <p:spPr bwMode="auto">
          <a:xfrm>
            <a:off x="736997" y="2487613"/>
            <a:ext cx="7575947" cy="2246769"/>
          </a:xfrm>
          <a:prstGeom prst="rect">
            <a:avLst/>
          </a:prstGeom>
          <a:solidFill>
            <a:schemeClr val="bg1"/>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p>
            <a:r>
              <a:rPr lang="zh-CN" altLang="en-US" sz="2800" b="1" dirty="0">
                <a:solidFill>
                  <a:srgbClr val="0000FF"/>
                </a:solidFill>
                <a:latin typeface="楷体" panose="02010609060101010101" pitchFamily="49" charset="-122"/>
                <a:ea typeface="楷体" panose="02010609060101010101" pitchFamily="49" charset="-122"/>
              </a:rPr>
              <a:t>    课文讲述了一个寒风呼啸的夜晚，渔夫出海捕鱼，他的妻子桑娜抱回了已故邻居西蒙的两个孩子，内心忐忑不安，渔夫归来后，主动提出收养两个孩子，使桑娜内心豁然开朗，两颗善良的心印在一起的动人故事。</a:t>
            </a:r>
            <a:endParaRPr lang="zh-CN" altLang="en-US" sz="2800" b="1" dirty="0">
              <a:solidFill>
                <a:srgbClr val="0000FF"/>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521123" y="370766"/>
            <a:ext cx="1873155" cy="584775"/>
          </a:xfrm>
          <a:prstGeom prst="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p>
            <a:pPr fontAlgn="auto"/>
            <a:r>
              <a:rPr lang="zh-CN" altLang="en-US" sz="3200" b="1" noProof="1">
                <a:solidFill>
                  <a:srgbClr val="0000FF"/>
                </a:solidFill>
                <a:latin typeface="楷体" panose="02010609060101010101" pitchFamily="49" charset="-122"/>
                <a:ea typeface="楷体" panose="02010609060101010101" pitchFamily="49" charset="-122"/>
              </a:rPr>
              <a:t>文章结构</a:t>
            </a:r>
            <a:endParaRPr lang="zh-CN" altLang="en-US" sz="3200" b="1" noProof="1">
              <a:solidFill>
                <a:srgbClr val="0000FF"/>
              </a:solidFill>
              <a:latin typeface="楷体" panose="02010609060101010101" pitchFamily="49" charset="-122"/>
              <a:ea typeface="楷体" panose="02010609060101010101" pitchFamily="49" charset="-122"/>
            </a:endParaRPr>
          </a:p>
        </p:txBody>
      </p:sp>
      <p:sp>
        <p:nvSpPr>
          <p:cNvPr id="11" name="文本框 42"/>
          <p:cNvSpPr txBox="1">
            <a:spLocks noChangeArrowheads="1"/>
          </p:cNvSpPr>
          <p:nvPr/>
        </p:nvSpPr>
        <p:spPr bwMode="auto">
          <a:xfrm>
            <a:off x="650081" y="1417638"/>
            <a:ext cx="7906941" cy="37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lnSpc>
                <a:spcPts val="4500"/>
              </a:lnSpc>
              <a:spcBef>
                <a:spcPts val="1200"/>
              </a:spcBef>
            </a:pPr>
            <a:r>
              <a:rPr lang="zh-CN" altLang="en-US" sz="2400" b="1" dirty="0">
                <a:solidFill>
                  <a:srgbClr val="FF0000"/>
                </a:solidFill>
                <a:latin typeface="黑体" panose="02010609060101010101" pitchFamily="49" charset="-122"/>
                <a:ea typeface="黑体" panose="02010609060101010101" pitchFamily="49" charset="-122"/>
              </a:rPr>
              <a:t>◇</a:t>
            </a:r>
            <a:r>
              <a:rPr lang="zh-CN" altLang="zh-CN" sz="2400" b="1" dirty="0">
                <a:solidFill>
                  <a:srgbClr val="FF0000"/>
                </a:solidFill>
                <a:latin typeface="楷体" panose="02010609060101010101" pitchFamily="49" charset="-122"/>
                <a:ea typeface="楷体" panose="02010609060101010101" pitchFamily="49" charset="-122"/>
              </a:rPr>
              <a:t>第一部分</a:t>
            </a:r>
            <a:r>
              <a:rPr lang="zh-CN" altLang="en-US" sz="2400" b="1" dirty="0">
                <a:solidFill>
                  <a:srgbClr val="0000FF"/>
                </a:solidFill>
                <a:latin typeface="楷体" panose="02010609060101010101" pitchFamily="49" charset="-122"/>
                <a:ea typeface="楷体" panose="02010609060101010101" pitchFamily="49" charset="-122"/>
              </a:rPr>
              <a:t>（第</a:t>
            </a:r>
            <a:r>
              <a:rPr lang="en-US" altLang="zh-CN" sz="2400" b="1" dirty="0">
                <a:solidFill>
                  <a:srgbClr val="0000FF"/>
                </a:solidFill>
                <a:latin typeface="楷体" panose="02010609060101010101" pitchFamily="49" charset="-122"/>
                <a:ea typeface="楷体" panose="02010609060101010101" pitchFamily="49" charset="-122"/>
              </a:rPr>
              <a:t>1</a:t>
            </a:r>
            <a:r>
              <a:rPr lang="zh-CN" altLang="en-US" sz="2400" b="1" dirty="0">
                <a:solidFill>
                  <a:srgbClr val="0000FF"/>
                </a:solidFill>
                <a:latin typeface="楷体" panose="02010609060101010101" pitchFamily="49" charset="-122"/>
                <a:ea typeface="楷体" panose="02010609060101010101" pitchFamily="49" charset="-122"/>
              </a:rPr>
              <a:t>～</a:t>
            </a:r>
            <a:r>
              <a:rPr lang="en-US" altLang="zh-CN" sz="2400" b="1" dirty="0">
                <a:solidFill>
                  <a:srgbClr val="0000FF"/>
                </a:solidFill>
                <a:latin typeface="楷体" panose="02010609060101010101" pitchFamily="49" charset="-122"/>
                <a:ea typeface="楷体" panose="02010609060101010101" pitchFamily="49" charset="-122"/>
              </a:rPr>
              <a:t>2</a:t>
            </a:r>
            <a:r>
              <a:rPr lang="zh-CN" altLang="en-US" sz="2400" b="1" dirty="0">
                <a:solidFill>
                  <a:srgbClr val="0000FF"/>
                </a:solidFill>
                <a:latin typeface="楷体" panose="02010609060101010101" pitchFamily="49" charset="-122"/>
                <a:ea typeface="楷体" panose="02010609060101010101" pitchFamily="49" charset="-122"/>
              </a:rPr>
              <a:t>自然段）：写桑娜在寒风呼啸的夜晚，焦急地等待出海打鱼的丈夫回家。</a:t>
            </a:r>
            <a:endParaRPr lang="zh-CN" altLang="zh-CN" sz="2400" b="1" dirty="0">
              <a:solidFill>
                <a:srgbClr val="FF0000"/>
              </a:solidFill>
              <a:latin typeface="楷体" panose="02010609060101010101" pitchFamily="49" charset="-122"/>
              <a:ea typeface="楷体" panose="02010609060101010101" pitchFamily="49" charset="-122"/>
            </a:endParaRPr>
          </a:p>
          <a:p>
            <a:pPr eaLnBrk="0" hangingPunct="0">
              <a:lnSpc>
                <a:spcPts val="4500"/>
              </a:lnSpc>
              <a:spcBef>
                <a:spcPts val="1200"/>
              </a:spcBef>
            </a:pPr>
            <a:r>
              <a:rPr lang="zh-CN" altLang="en-US" sz="2400" b="1" dirty="0">
                <a:solidFill>
                  <a:srgbClr val="FF0000"/>
                </a:solidFill>
                <a:latin typeface="黑体" panose="02010609060101010101" pitchFamily="49" charset="-122"/>
                <a:ea typeface="黑体" panose="02010609060101010101" pitchFamily="49" charset="-122"/>
              </a:rPr>
              <a:t>◇</a:t>
            </a:r>
            <a:r>
              <a:rPr lang="zh-CN" altLang="zh-CN" sz="2400" b="1" dirty="0">
                <a:solidFill>
                  <a:srgbClr val="FF0000"/>
                </a:solidFill>
                <a:latin typeface="楷体" panose="02010609060101010101" pitchFamily="49" charset="-122"/>
                <a:ea typeface="楷体" panose="02010609060101010101" pitchFamily="49" charset="-122"/>
              </a:rPr>
              <a:t>第二部分</a:t>
            </a:r>
            <a:r>
              <a:rPr lang="zh-CN" altLang="zh-CN" sz="2400" b="1" dirty="0">
                <a:solidFill>
                  <a:srgbClr val="0000FF"/>
                </a:solidFill>
                <a:latin typeface="楷体" panose="02010609060101010101" pitchFamily="49" charset="-122"/>
                <a:ea typeface="楷体" panose="02010609060101010101" pitchFamily="49" charset="-122"/>
              </a:rPr>
              <a:t>（第</a:t>
            </a:r>
            <a:r>
              <a:rPr lang="en-US" altLang="zh-CN" sz="2400" b="1" dirty="0">
                <a:solidFill>
                  <a:srgbClr val="0000FF"/>
                </a:solidFill>
                <a:latin typeface="楷体" panose="02010609060101010101" pitchFamily="49" charset="-122"/>
                <a:ea typeface="楷体" panose="02010609060101010101" pitchFamily="49" charset="-122"/>
              </a:rPr>
              <a:t>3</a:t>
            </a:r>
            <a:r>
              <a:rPr lang="zh-CN" altLang="en-US" sz="2400" b="1" dirty="0">
                <a:solidFill>
                  <a:srgbClr val="0000FF"/>
                </a:solidFill>
                <a:latin typeface="楷体" panose="02010609060101010101" pitchFamily="49" charset="-122"/>
                <a:ea typeface="楷体" panose="02010609060101010101" pitchFamily="49" charset="-122"/>
              </a:rPr>
              <a:t>～</a:t>
            </a:r>
            <a:r>
              <a:rPr lang="en-US" altLang="zh-CN" sz="2400" b="1" dirty="0">
                <a:solidFill>
                  <a:srgbClr val="0000FF"/>
                </a:solidFill>
                <a:latin typeface="楷体" panose="02010609060101010101" pitchFamily="49" charset="-122"/>
                <a:ea typeface="楷体" panose="02010609060101010101" pitchFamily="49" charset="-122"/>
              </a:rPr>
              <a:t>11</a:t>
            </a:r>
            <a:r>
              <a:rPr lang="zh-CN" altLang="zh-CN" sz="2400" b="1" dirty="0">
                <a:solidFill>
                  <a:srgbClr val="0000FF"/>
                </a:solidFill>
                <a:latin typeface="楷体" panose="02010609060101010101" pitchFamily="49" charset="-122"/>
                <a:ea typeface="楷体" panose="02010609060101010101" pitchFamily="49" charset="-122"/>
              </a:rPr>
              <a:t>自然段）</a:t>
            </a:r>
            <a:r>
              <a:rPr lang="zh-CN" altLang="en-US" sz="2400" b="1" dirty="0">
                <a:solidFill>
                  <a:srgbClr val="0000FF"/>
                </a:solidFill>
                <a:latin typeface="楷体" panose="02010609060101010101" pitchFamily="49" charset="-122"/>
                <a:ea typeface="楷体" panose="02010609060101010101" pitchFamily="49" charset="-122"/>
              </a:rPr>
              <a:t>：写桑娜看望生病的邻居西蒙，发现西蒙病死，便把她的两个孩子抱回自己家里。</a:t>
            </a:r>
            <a:endParaRPr lang="en-US" altLang="zh-CN" sz="2400" b="1" dirty="0">
              <a:solidFill>
                <a:srgbClr val="0000FF"/>
              </a:solidFill>
              <a:latin typeface="楷体" panose="02010609060101010101" pitchFamily="49" charset="-122"/>
              <a:ea typeface="楷体" panose="02010609060101010101" pitchFamily="49" charset="-122"/>
            </a:endParaRPr>
          </a:p>
          <a:p>
            <a:pPr eaLnBrk="0" hangingPunct="0">
              <a:lnSpc>
                <a:spcPts val="4500"/>
              </a:lnSpc>
              <a:spcBef>
                <a:spcPts val="1200"/>
              </a:spcBef>
            </a:pPr>
            <a:r>
              <a:rPr lang="zh-CN" altLang="en-US" sz="2400" b="1" dirty="0">
                <a:solidFill>
                  <a:srgbClr val="FF0000"/>
                </a:solidFill>
                <a:latin typeface="黑体" panose="02010609060101010101" pitchFamily="49" charset="-122"/>
                <a:ea typeface="黑体" panose="02010609060101010101" pitchFamily="49" charset="-122"/>
              </a:rPr>
              <a:t>◇</a:t>
            </a:r>
            <a:r>
              <a:rPr lang="zh-CN" altLang="en-US" sz="2400" b="1" dirty="0">
                <a:solidFill>
                  <a:srgbClr val="FF0000"/>
                </a:solidFill>
                <a:latin typeface="楷体" panose="02010609060101010101" pitchFamily="49" charset="-122"/>
                <a:ea typeface="楷体" panose="02010609060101010101" pitchFamily="49" charset="-122"/>
              </a:rPr>
              <a:t>第三部分</a:t>
            </a:r>
            <a:r>
              <a:rPr lang="zh-CN" altLang="en-US" sz="2400" b="1" dirty="0">
                <a:solidFill>
                  <a:srgbClr val="0000FF"/>
                </a:solidFill>
                <a:latin typeface="楷体" panose="02010609060101010101" pitchFamily="49" charset="-122"/>
                <a:ea typeface="楷体" panose="02010609060101010101" pitchFamily="49" charset="-122"/>
              </a:rPr>
              <a:t>（第</a:t>
            </a:r>
            <a:r>
              <a:rPr lang="en-US" altLang="zh-CN" sz="2400" b="1" dirty="0">
                <a:solidFill>
                  <a:srgbClr val="0000FF"/>
                </a:solidFill>
                <a:latin typeface="楷体" panose="02010609060101010101" pitchFamily="49" charset="-122"/>
                <a:ea typeface="楷体" panose="02010609060101010101" pitchFamily="49" charset="-122"/>
              </a:rPr>
              <a:t>12</a:t>
            </a:r>
            <a:r>
              <a:rPr lang="zh-CN" altLang="en-US" sz="2400" b="1" dirty="0">
                <a:solidFill>
                  <a:srgbClr val="0000FF"/>
                </a:solidFill>
                <a:latin typeface="楷体" panose="02010609060101010101" pitchFamily="49" charset="-122"/>
                <a:ea typeface="楷体" panose="02010609060101010101" pitchFamily="49" charset="-122"/>
              </a:rPr>
              <a:t>～</a:t>
            </a:r>
            <a:r>
              <a:rPr lang="en-US" altLang="zh-CN" sz="2400" b="1" dirty="0">
                <a:solidFill>
                  <a:srgbClr val="0000FF"/>
                </a:solidFill>
                <a:latin typeface="楷体" panose="02010609060101010101" pitchFamily="49" charset="-122"/>
                <a:ea typeface="楷体" panose="02010609060101010101" pitchFamily="49" charset="-122"/>
              </a:rPr>
              <a:t>27</a:t>
            </a:r>
            <a:r>
              <a:rPr lang="zh-CN" altLang="en-US" sz="2400" b="1" dirty="0">
                <a:solidFill>
                  <a:srgbClr val="0000FF"/>
                </a:solidFill>
                <a:latin typeface="楷体" panose="02010609060101010101" pitchFamily="49" charset="-122"/>
                <a:ea typeface="楷体" panose="02010609060101010101" pitchFamily="49" charset="-122"/>
              </a:rPr>
              <a:t>自然段）：写渔夫回家，得知西蒙死去，主动提出收养孤儿，夫妻俩的想法不谋而合。</a:t>
            </a:r>
            <a:endParaRPr lang="en-US" altLang="zh-CN" sz="2400" b="1" dirty="0">
              <a:solidFill>
                <a:srgbClr val="FF0000"/>
              </a:solidFill>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txBox="1">
            <a:spLocks noRot="1" noChangeArrowheads="1"/>
          </p:cNvSpPr>
          <p:nvPr/>
        </p:nvSpPr>
        <p:spPr bwMode="auto">
          <a:xfrm>
            <a:off x="663178" y="1928814"/>
            <a:ext cx="7433072"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ts val="4500"/>
              </a:lnSpc>
            </a:pPr>
            <a:r>
              <a:rPr lang="en-US" altLang="zh-CN" sz="2800" b="1" dirty="0">
                <a:latin typeface="黑体" panose="02010609060101010101" pitchFamily="49" charset="-122"/>
                <a:ea typeface="黑体" panose="02010609060101010101" pitchFamily="49" charset="-122"/>
              </a:rPr>
              <a:t>1.</a:t>
            </a:r>
            <a:r>
              <a:rPr lang="zh-CN" altLang="en-US" sz="2800" b="1" dirty="0">
                <a:latin typeface="黑体" panose="02010609060101010101" pitchFamily="49" charset="-122"/>
                <a:ea typeface="黑体" panose="02010609060101010101" pitchFamily="49" charset="-122"/>
              </a:rPr>
              <a:t>课文中的</a:t>
            </a:r>
            <a:r>
              <a:rPr lang="zh-CN" altLang="en-US" sz="2800" b="1" dirty="0">
                <a:solidFill>
                  <a:srgbClr val="FF0000"/>
                </a:solidFill>
                <a:latin typeface="黑体" panose="02010609060101010101" pitchFamily="49" charset="-122"/>
                <a:ea typeface="黑体" panose="02010609060101010101" pitchFamily="49" charset="-122"/>
              </a:rPr>
              <a:t>“穷人”</a:t>
            </a:r>
            <a:r>
              <a:rPr lang="zh-CN" altLang="en-US" sz="2800" b="1" dirty="0">
                <a:latin typeface="黑体" panose="02010609060101010101" pitchFamily="49" charset="-122"/>
                <a:ea typeface="黑体" panose="02010609060101010101" pitchFamily="49" charset="-122"/>
              </a:rPr>
              <a:t>指的是谁，他们的</a:t>
            </a:r>
            <a:r>
              <a:rPr lang="zh-CN" altLang="en-US" sz="2800" b="1" dirty="0">
                <a:solidFill>
                  <a:srgbClr val="FF0000"/>
                </a:solidFill>
                <a:latin typeface="黑体" panose="02010609060101010101" pitchFamily="49" charset="-122"/>
                <a:ea typeface="黑体" panose="02010609060101010101" pitchFamily="49" charset="-122"/>
              </a:rPr>
              <a:t>“穷”</a:t>
            </a:r>
            <a:r>
              <a:rPr lang="zh-CN" altLang="en-US" sz="2800" b="1" dirty="0">
                <a:latin typeface="黑体" panose="02010609060101010101" pitchFamily="49" charset="-122"/>
                <a:ea typeface="黑体" panose="02010609060101010101" pitchFamily="49" charset="-122"/>
              </a:rPr>
              <a:t>体现在哪些地方？</a:t>
            </a:r>
            <a:br>
              <a:rPr lang="en-US" altLang="zh-CN" sz="2800" b="1" dirty="0">
                <a:latin typeface="黑体" panose="02010609060101010101" pitchFamily="49" charset="-122"/>
                <a:ea typeface="黑体" panose="02010609060101010101" pitchFamily="49" charset="-122"/>
              </a:rPr>
            </a:br>
            <a:br>
              <a:rPr lang="en-US" altLang="zh-CN" sz="2800" b="1" dirty="0">
                <a:latin typeface="黑体" panose="02010609060101010101" pitchFamily="49" charset="-122"/>
                <a:ea typeface="黑体" panose="02010609060101010101" pitchFamily="49" charset="-122"/>
              </a:rPr>
            </a:br>
            <a:r>
              <a:rPr lang="en-US" altLang="zh-CN" sz="2800" b="1" dirty="0">
                <a:latin typeface="黑体" panose="02010609060101010101" pitchFamily="49" charset="-122"/>
                <a:ea typeface="黑体" panose="02010609060101010101" pitchFamily="49" charset="-122"/>
              </a:rPr>
              <a:t>2.</a:t>
            </a:r>
            <a:r>
              <a:rPr lang="zh-CN" altLang="en-US" sz="2800" b="1" dirty="0">
                <a:latin typeface="黑体" panose="02010609060101010101" pitchFamily="49" charset="-122"/>
                <a:ea typeface="黑体" panose="02010609060101010101" pitchFamily="49" charset="-122"/>
              </a:rPr>
              <a:t>画出能说明他们贫穷的句子，想想这些句子是从哪些方面来写“穷”的？</a:t>
            </a:r>
            <a:endParaRPr lang="zh-CN" altLang="en-US" sz="2800" b="1" dirty="0">
              <a:latin typeface="黑体" panose="02010609060101010101" pitchFamily="49" charset="-122"/>
              <a:ea typeface="黑体" panose="02010609060101010101" pitchFamily="49" charset="-122"/>
            </a:endParaRPr>
          </a:p>
        </p:txBody>
      </p:sp>
      <p:grpSp>
        <p:nvGrpSpPr>
          <p:cNvPr id="15" name="组合 7"/>
          <p:cNvGrpSpPr/>
          <p:nvPr/>
        </p:nvGrpSpPr>
        <p:grpSpPr>
          <a:xfrm>
            <a:off x="3527850" y="486641"/>
            <a:ext cx="1903243" cy="783089"/>
            <a:chOff x="4462124" y="1442731"/>
            <a:chExt cx="2537657" cy="783089"/>
          </a:xfrm>
          <a:solidFill>
            <a:srgbClr val="0000FF"/>
          </a:solidFill>
          <a:scene3d>
            <a:camera prst="orthographicFront">
              <a:rot lat="0" lon="0" rev="0"/>
            </a:camera>
            <a:lightRig rig="soft" dir="t">
              <a:rot lat="0" lon="0" rev="0"/>
            </a:lightRig>
          </a:scene3d>
        </p:grpSpPr>
        <p:sp>
          <p:nvSpPr>
            <p:cNvPr id="16" name="文本框 8"/>
            <p:cNvSpPr txBox="1"/>
            <p:nvPr/>
          </p:nvSpPr>
          <p:spPr>
            <a:xfrm>
              <a:off x="4462124" y="1456379"/>
              <a:ext cx="998564" cy="769441"/>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4400" noProof="1">
                  <a:solidFill>
                    <a:prstClr val="white"/>
                  </a:solidFill>
                  <a:latin typeface="黑体" panose="02010609060101010101" pitchFamily="49" charset="-122"/>
                  <a:ea typeface="黑体" panose="02010609060101010101" pitchFamily="49" charset="-122"/>
                </a:rPr>
                <a:t>思</a:t>
              </a:r>
              <a:endParaRPr lang="zh-CN" altLang="en-US" sz="4400" noProof="1">
                <a:solidFill>
                  <a:prstClr val="white"/>
                </a:solidFill>
                <a:latin typeface="黑体" panose="02010609060101010101" pitchFamily="49" charset="-122"/>
                <a:ea typeface="黑体" panose="02010609060101010101" pitchFamily="49" charset="-122"/>
              </a:endParaRPr>
            </a:p>
          </p:txBody>
        </p:sp>
        <p:sp>
          <p:nvSpPr>
            <p:cNvPr id="17" name="文本框 9"/>
            <p:cNvSpPr txBox="1"/>
            <p:nvPr/>
          </p:nvSpPr>
          <p:spPr>
            <a:xfrm>
              <a:off x="6001217" y="1442731"/>
              <a:ext cx="998564" cy="769441"/>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4400" noProof="1">
                  <a:solidFill>
                    <a:prstClr val="white"/>
                  </a:solidFill>
                  <a:latin typeface="黑体" panose="02010609060101010101" pitchFamily="49" charset="-122"/>
                  <a:ea typeface="黑体" panose="02010609060101010101" pitchFamily="49" charset="-122"/>
                </a:rPr>
                <a:t>考</a:t>
              </a:r>
              <a:endParaRPr lang="zh-CN" altLang="en-US" sz="4400" noProof="1">
                <a:solidFill>
                  <a:prstClr val="white"/>
                </a:solidFill>
                <a:latin typeface="黑体" panose="02010609060101010101" pitchFamily="49" charset="-122"/>
                <a:ea typeface="黑体" panose="02010609060101010101" pitchFamily="49"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728663" y="1174750"/>
            <a:ext cx="52006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3200" b="1" dirty="0">
                <a:solidFill>
                  <a:srgbClr val="FF0000"/>
                </a:solidFill>
                <a:ea typeface="黑体" panose="02010609060101010101" pitchFamily="49" charset="-122"/>
              </a:rPr>
              <a:t>１</a:t>
            </a:r>
            <a:r>
              <a:rPr lang="en-US" altLang="zh-CN" sz="3200" b="1" dirty="0">
                <a:solidFill>
                  <a:srgbClr val="FF0000"/>
                </a:solidFill>
                <a:ea typeface="黑体" panose="02010609060101010101" pitchFamily="49" charset="-122"/>
              </a:rPr>
              <a:t>.</a:t>
            </a:r>
            <a:r>
              <a:rPr lang="zh-CN" altLang="en-US" sz="3200" b="1" dirty="0">
                <a:solidFill>
                  <a:srgbClr val="FF0000"/>
                </a:solidFill>
                <a:ea typeface="黑体" panose="02010609060101010101" pitchFamily="49" charset="-122"/>
              </a:rPr>
              <a:t>从“屋内场景”看出“穷”</a:t>
            </a:r>
            <a:endParaRPr lang="zh-CN" altLang="en-US" sz="3200" b="1" dirty="0">
              <a:solidFill>
                <a:srgbClr val="FF0000"/>
              </a:solidFill>
              <a:ea typeface="黑体" panose="02010609060101010101" pitchFamily="49" charset="-122"/>
            </a:endParaRPr>
          </a:p>
        </p:txBody>
      </p:sp>
      <p:sp>
        <p:nvSpPr>
          <p:cNvPr id="6" name="Rectangle 3"/>
          <p:cNvSpPr txBox="1">
            <a:spLocks noRot="1" noChangeArrowheads="1"/>
          </p:cNvSpPr>
          <p:nvPr/>
        </p:nvSpPr>
        <p:spPr bwMode="auto">
          <a:xfrm>
            <a:off x="889397" y="2471738"/>
            <a:ext cx="6694884"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a:defRPr>
                <a:solidFill>
                  <a:schemeClr val="tx1"/>
                </a:solidFill>
                <a:latin typeface="Arial" panose="020B0604020202020204" pitchFamily="34" charset="0"/>
                <a:ea typeface="微软雅黑" panose="020B0503020204020204" pitchFamily="34" charset="-122"/>
              </a:defRPr>
            </a:lvl2pPr>
            <a:lvl3pPr>
              <a:defRPr>
                <a:solidFill>
                  <a:schemeClr val="tx1"/>
                </a:solidFill>
                <a:latin typeface="Arial" panose="020B0604020202020204" pitchFamily="34" charset="0"/>
                <a:ea typeface="微软雅黑" panose="020B0503020204020204" pitchFamily="34" charset="-122"/>
              </a:defRPr>
            </a:lvl3pPr>
            <a:lvl4pPr>
              <a:defRPr>
                <a:solidFill>
                  <a:schemeClr val="tx1"/>
                </a:solidFill>
                <a:latin typeface="Arial" panose="020B0604020202020204" pitchFamily="34" charset="0"/>
                <a:ea typeface="微软雅黑" panose="020B0503020204020204" pitchFamily="34" charset="-122"/>
              </a:defRPr>
            </a:lvl4pPr>
            <a:lvl5pPr>
              <a:defRPr>
                <a:solidFill>
                  <a:schemeClr val="tx1"/>
                </a:solidFill>
                <a:latin typeface="Arial" panose="020B0604020202020204" pitchFamily="34" charset="0"/>
                <a:ea typeface="微软雅黑" panose="020B0503020204020204" pitchFamily="34" charset="-122"/>
              </a:defRPr>
            </a:lvl5pPr>
            <a:lvl6pPr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2800" b="1" dirty="0">
                <a:latin typeface="楷体" panose="02010609060101010101" pitchFamily="49" charset="-122"/>
                <a:ea typeface="楷体" panose="02010609060101010101" pitchFamily="49" charset="-122"/>
              </a:rPr>
              <a:t>·</a:t>
            </a:r>
            <a:r>
              <a:rPr lang="zh-CN" altLang="en-US" sz="2800" b="1" dirty="0">
                <a:latin typeface="楷体" panose="02010609060101010101" pitchFamily="49" charset="-122"/>
                <a:ea typeface="楷体" panose="02010609060101010101" pitchFamily="49" charset="-122"/>
              </a:rPr>
              <a:t>古老的钟发哑地敲了十下，十一下</a:t>
            </a:r>
            <a:r>
              <a:rPr lang="en-US" altLang="zh-CN" sz="2800" b="1" dirty="0">
                <a:latin typeface="楷体" panose="02010609060101010101" pitchFamily="49" charset="-122"/>
                <a:ea typeface="楷体" panose="02010609060101010101" pitchFamily="49" charset="-122"/>
              </a:rPr>
              <a:t>……</a:t>
            </a:r>
            <a:endParaRPr lang="en-US" altLang="zh-CN" sz="2800" b="1" dirty="0">
              <a:latin typeface="楷体" panose="02010609060101010101" pitchFamily="49" charset="-122"/>
              <a:ea typeface="楷体" panose="02010609060101010101" pitchFamily="49" charset="-122"/>
            </a:endParaRPr>
          </a:p>
        </p:txBody>
      </p:sp>
      <p:sp>
        <p:nvSpPr>
          <p:cNvPr id="2" name="矩形 1"/>
          <p:cNvSpPr>
            <a:spLocks noChangeArrowheads="1"/>
          </p:cNvSpPr>
          <p:nvPr/>
        </p:nvSpPr>
        <p:spPr bwMode="auto">
          <a:xfrm>
            <a:off x="889397" y="3756026"/>
            <a:ext cx="73294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800" b="1" dirty="0">
                <a:latin typeface="楷体" panose="02010609060101010101" pitchFamily="49" charset="-122"/>
                <a:ea typeface="楷体" panose="02010609060101010101" pitchFamily="49" charset="-122"/>
              </a:rPr>
              <a:t>·</a:t>
            </a:r>
            <a:r>
              <a:rPr lang="zh-CN" altLang="en-US" sz="2800" b="1" dirty="0">
                <a:latin typeface="楷体" panose="02010609060101010101" pitchFamily="49" charset="-122"/>
                <a:ea typeface="楷体" panose="02010609060101010101" pitchFamily="49" charset="-122"/>
              </a:rPr>
              <a:t>（西蒙）屋子里没有生炉子，又潮湿又阴冷。</a:t>
            </a:r>
            <a:endParaRPr lang="zh-CN" altLang="en-US" sz="2800" b="1"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6"/>
          <p:cNvSpPr>
            <a:spLocks noChangeArrowheads="1"/>
          </p:cNvSpPr>
          <p:nvPr/>
        </p:nvSpPr>
        <p:spPr bwMode="auto">
          <a:xfrm>
            <a:off x="631031" y="1019175"/>
            <a:ext cx="7548563" cy="5667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4000"/>
              </a:lnSpc>
            </a:pPr>
            <a:r>
              <a:rPr lang="en-US" altLang="zh-CN" sz="2800" b="1" dirty="0">
                <a:latin typeface="楷体" panose="02010609060101010101" pitchFamily="49" charset="-122"/>
                <a:ea typeface="楷体" panose="02010609060101010101" pitchFamily="49" charset="-122"/>
              </a:rPr>
              <a:t>·</a:t>
            </a:r>
            <a:r>
              <a:rPr lang="zh-CN" altLang="zh-CN" sz="2800" b="1" dirty="0">
                <a:latin typeface="楷体" panose="02010609060101010101" pitchFamily="49" charset="-122"/>
                <a:ea typeface="楷体" panose="02010609060101010101" pitchFamily="49" charset="-122"/>
              </a:rPr>
              <a:t>床上仰面躺着她的女邻居。她一动不动。桑娜把马灯举得更近一些，不错，是西蒙。她头往后仰着，冰冷发青的脸上显出死的宁静，一只苍白僵硬的手像要抓住什么似的，从稻草铺上垂下来。就在这死去的母亲旁边，睡着两个很小的孩子，都是卷头发</a:t>
            </a:r>
            <a:r>
              <a:rPr lang="zh-CN" altLang="en-US" sz="2800" b="1" dirty="0">
                <a:latin typeface="楷体" panose="02010609060101010101" pitchFamily="49" charset="-122"/>
                <a:ea typeface="楷体" panose="02010609060101010101" pitchFamily="49" charset="-122"/>
              </a:rPr>
              <a:t>、</a:t>
            </a:r>
            <a:r>
              <a:rPr lang="zh-CN" altLang="zh-CN" sz="2800" b="1" dirty="0">
                <a:latin typeface="楷体" panose="02010609060101010101" pitchFamily="49" charset="-122"/>
                <a:ea typeface="楷体" panose="02010609060101010101" pitchFamily="49" charset="-122"/>
              </a:rPr>
              <a:t>圆脸蛋，身上盖着旧衣服，蜷缩着身子，两个浅黄头发的小脑袋紧紧地靠在一起。显然，母亲在临死的时候，拿自己的衣服盖在他们身上，还用旧头巾包住他们的小脚。</a:t>
            </a:r>
            <a:r>
              <a:rPr lang="zh-CN" altLang="en-US" sz="2800" b="1" dirty="0">
                <a:latin typeface="楷体" panose="02010609060101010101" pitchFamily="49" charset="-122"/>
                <a:ea typeface="楷体" panose="02010609060101010101" pitchFamily="49" charset="-122"/>
              </a:rPr>
              <a:t>孩子呼吸均匀而平静，睡得正香甜。</a:t>
            </a:r>
            <a:endParaRPr lang="zh-CN" altLang="en-US" sz="2800" b="1" dirty="0">
              <a:latin typeface="楷体" panose="02010609060101010101" pitchFamily="49" charset="-122"/>
              <a:ea typeface="楷体" panose="02010609060101010101" pitchFamily="49"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矩形 9"/>
          <p:cNvSpPr>
            <a:spLocks noChangeArrowheads="1"/>
          </p:cNvSpPr>
          <p:nvPr/>
        </p:nvSpPr>
        <p:spPr bwMode="auto">
          <a:xfrm>
            <a:off x="676276" y="1616076"/>
            <a:ext cx="7471172"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3200" b="1" dirty="0">
                <a:solidFill>
                  <a:srgbClr val="0000FF"/>
                </a:solidFill>
                <a:latin typeface="楷体" panose="02010609060101010101" pitchFamily="49" charset="-122"/>
                <a:ea typeface="楷体" panose="02010609060101010101" pitchFamily="49" charset="-122"/>
              </a:rPr>
              <a:t>    这触目惊心、使人落泪的情景，是沙俄时代穷人悲惨生活的真实写照。西蒙去世前，</a:t>
            </a:r>
            <a:r>
              <a:rPr lang="zh-CN" altLang="zh-CN" sz="3200" b="1" dirty="0">
                <a:solidFill>
                  <a:srgbClr val="0000FF"/>
                </a:solidFill>
                <a:latin typeface="楷体" panose="02010609060101010101" pitchFamily="49" charset="-122"/>
                <a:ea typeface="楷体" panose="02010609060101010101" pitchFamily="49" charset="-122"/>
              </a:rPr>
              <a:t>拿自己的衣服盖在他们身上，还用旧头巾包住他们的小脚</a:t>
            </a:r>
            <a:r>
              <a:rPr lang="zh-CN" altLang="en-US" sz="3200" b="1" dirty="0">
                <a:solidFill>
                  <a:srgbClr val="0000FF"/>
                </a:solidFill>
                <a:latin typeface="楷体" panose="02010609060101010101" pitchFamily="49" charset="-122"/>
                <a:ea typeface="楷体" panose="02010609060101010101" pitchFamily="49" charset="-122"/>
              </a:rPr>
              <a:t>，这一细节描写表现了人间最伟大的母爱以及西蒙死时对这两个孩子的牵挂。</a:t>
            </a:r>
            <a:endParaRPr lang="zh-CN" altLang="en-US" sz="3200" dirty="0">
              <a:solidFill>
                <a:srgbClr val="0000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1319213" y="1509714"/>
            <a:ext cx="56709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3600" b="1" dirty="0">
                <a:solidFill>
                  <a:srgbClr val="FF0000"/>
                </a:solidFill>
                <a:ea typeface="黑体" panose="02010609060101010101" pitchFamily="49" charset="-122"/>
              </a:rPr>
              <a:t>２</a:t>
            </a:r>
            <a:r>
              <a:rPr lang="en-US" altLang="zh-CN" sz="3600" b="1" dirty="0">
                <a:solidFill>
                  <a:srgbClr val="FF0000"/>
                </a:solidFill>
                <a:ea typeface="黑体" panose="02010609060101010101" pitchFamily="49" charset="-122"/>
              </a:rPr>
              <a:t>.</a:t>
            </a:r>
            <a:r>
              <a:rPr lang="zh-CN" altLang="en-US" sz="3600" b="1" dirty="0">
                <a:solidFill>
                  <a:srgbClr val="FF0000"/>
                </a:solidFill>
                <a:ea typeface="黑体" panose="02010609060101010101" pitchFamily="49" charset="-122"/>
              </a:rPr>
              <a:t>从“吃、穿”看出“穷”</a:t>
            </a:r>
            <a:endParaRPr lang="zh-CN" altLang="en-US" sz="3600" b="1" dirty="0">
              <a:solidFill>
                <a:srgbClr val="FF0000"/>
              </a:solidFill>
              <a:ea typeface="黑体" panose="02010609060101010101" pitchFamily="49" charset="-122"/>
            </a:endParaRPr>
          </a:p>
        </p:txBody>
      </p:sp>
      <p:sp>
        <p:nvSpPr>
          <p:cNvPr id="7" name="Rectangle 3"/>
          <p:cNvSpPr txBox="1">
            <a:spLocks noRot="1" noChangeArrowheads="1"/>
          </p:cNvSpPr>
          <p:nvPr/>
        </p:nvSpPr>
        <p:spPr bwMode="auto">
          <a:xfrm>
            <a:off x="1147762" y="2959100"/>
            <a:ext cx="656748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a:defRPr>
                <a:solidFill>
                  <a:schemeClr val="tx1"/>
                </a:solidFill>
                <a:latin typeface="Arial" panose="020B0604020202020204" pitchFamily="34" charset="0"/>
                <a:ea typeface="微软雅黑" panose="020B0503020204020204" pitchFamily="34" charset="-122"/>
              </a:defRPr>
            </a:lvl1pPr>
            <a:lvl2pPr>
              <a:defRPr>
                <a:solidFill>
                  <a:schemeClr val="tx1"/>
                </a:solidFill>
                <a:latin typeface="Arial" panose="020B0604020202020204" pitchFamily="34" charset="0"/>
                <a:ea typeface="微软雅黑" panose="020B0503020204020204" pitchFamily="34" charset="-122"/>
              </a:defRPr>
            </a:lvl2pPr>
            <a:lvl3pPr>
              <a:defRPr>
                <a:solidFill>
                  <a:schemeClr val="tx1"/>
                </a:solidFill>
                <a:latin typeface="Arial" panose="020B0604020202020204" pitchFamily="34" charset="0"/>
                <a:ea typeface="微软雅黑" panose="020B0503020204020204" pitchFamily="34" charset="-122"/>
              </a:defRPr>
            </a:lvl3pPr>
            <a:lvl4pPr>
              <a:defRPr>
                <a:solidFill>
                  <a:schemeClr val="tx1"/>
                </a:solidFill>
                <a:latin typeface="Arial" panose="020B0604020202020204" pitchFamily="34" charset="0"/>
                <a:ea typeface="微软雅黑" panose="020B0503020204020204" pitchFamily="34" charset="-122"/>
              </a:defRPr>
            </a:lvl4pPr>
            <a:lvl5pPr>
              <a:defRPr>
                <a:solidFill>
                  <a:schemeClr val="tx1"/>
                </a:solidFill>
                <a:latin typeface="Arial" panose="020B0604020202020204" pitchFamily="34" charset="0"/>
                <a:ea typeface="微软雅黑" panose="020B0503020204020204" pitchFamily="34" charset="-122"/>
              </a:defRPr>
            </a:lvl5pPr>
            <a:lvl6pPr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nSpc>
                <a:spcPts val="5000"/>
              </a:lnSpc>
              <a:spcBef>
                <a:spcPts val="1000"/>
              </a:spcBef>
            </a:pPr>
            <a:r>
              <a:rPr lang="en-US" altLang="zh-CN" sz="3200" b="1" dirty="0">
                <a:latin typeface="楷体" panose="02010609060101010101" pitchFamily="49" charset="-122"/>
                <a:ea typeface="楷体" panose="02010609060101010101" pitchFamily="49" charset="-122"/>
              </a:rPr>
              <a:t>·</a:t>
            </a:r>
            <a:r>
              <a:rPr lang="zh-CN" altLang="en-US" sz="3200" b="1" dirty="0">
                <a:latin typeface="楷体" panose="02010609060101010101" pitchFamily="49" charset="-122"/>
                <a:ea typeface="楷体" panose="02010609060101010101" pitchFamily="49" charset="-122"/>
              </a:rPr>
              <a:t>孩子们没有鞋穿，不论冬夏都光着脚跑来跑去；吃的是黑面包，菜只有鱼。</a:t>
            </a:r>
            <a:endParaRPr lang="zh-CN" altLang="en-US" sz="3200" b="1" dirty="0">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图片 15" descr="timg.jpg"/>
          <p:cNvPicPr>
            <a:picLocks noChangeAspect="1" noChangeArrowheads="1"/>
          </p:cNvPicPr>
          <p:nvPr/>
        </p:nvPicPr>
        <p:blipFill>
          <a:blip r:embed="rId1" cstate="email"/>
          <a:srcRect/>
          <a:stretch>
            <a:fillRect/>
          </a:stretch>
        </p:blipFill>
        <p:spPr bwMode="auto">
          <a:xfrm>
            <a:off x="6254353" y="3535363"/>
            <a:ext cx="2262188"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a:spLocks noChangeArrowheads="1"/>
          </p:cNvSpPr>
          <p:nvPr/>
        </p:nvSpPr>
        <p:spPr bwMode="auto">
          <a:xfrm>
            <a:off x="785812" y="1611314"/>
            <a:ext cx="7577138" cy="256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5000"/>
              </a:lnSpc>
            </a:pPr>
            <a:r>
              <a:rPr lang="zh-CN" altLang="en-US" sz="2800" b="1" dirty="0">
                <a:solidFill>
                  <a:srgbClr val="0000FF"/>
                </a:solidFill>
                <a:latin typeface="楷体" panose="02010609060101010101" pitchFamily="49" charset="-122"/>
                <a:ea typeface="楷体" panose="02010609060101010101" pitchFamily="49" charset="-122"/>
              </a:rPr>
              <a:t>    生活贫困、受苦的人被称为穷人。著名的美国作家海明威曾经说过：“贫穷的人注定仁慈”。让我们一起来学习一篇有关穷人的文章，看看穷人的仁慈之心吧！</a:t>
            </a:r>
            <a:endParaRPr lang="zh-CN" altLang="en-US" sz="2800" b="1" dirty="0">
              <a:solidFill>
                <a:srgbClr val="0000FF"/>
              </a:solidFill>
              <a:latin typeface="楷体" panose="02010609060101010101" pitchFamily="49" charset="-122"/>
              <a:ea typeface="楷体" panose="02010609060101010101" pitchFamily="49" charset="-122"/>
            </a:endParaRPr>
          </a:p>
        </p:txBody>
      </p:sp>
      <p:grpSp>
        <p:nvGrpSpPr>
          <p:cNvPr id="3075" name="组合 5"/>
          <p:cNvGrpSpPr/>
          <p:nvPr/>
        </p:nvGrpSpPr>
        <p:grpSpPr bwMode="auto">
          <a:xfrm>
            <a:off x="101204" y="207964"/>
            <a:ext cx="2352675" cy="1114425"/>
            <a:chOff x="135082" y="206733"/>
            <a:chExt cx="3137986" cy="1115717"/>
          </a:xfrm>
        </p:grpSpPr>
        <p:grpSp>
          <p:nvGrpSpPr>
            <p:cNvPr id="3076" name="组合 6"/>
            <p:cNvGrpSpPr/>
            <p:nvPr/>
          </p:nvGrpSpPr>
          <p:grpSpPr bwMode="auto">
            <a:xfrm>
              <a:off x="1025978" y="565924"/>
              <a:ext cx="2247090" cy="680238"/>
              <a:chOff x="1937212" y="2509704"/>
              <a:chExt cx="2247090" cy="680238"/>
            </a:xfrm>
          </p:grpSpPr>
          <p:cxnSp>
            <p:nvCxnSpPr>
              <p:cNvPr id="10" name="直接连接符 9"/>
              <p:cNvCxnSpPr/>
              <p:nvPr/>
            </p:nvCxnSpPr>
            <p:spPr>
              <a:xfrm>
                <a:off x="1973737" y="2509704"/>
                <a:ext cx="1867546" cy="0"/>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973737" y="3189942"/>
                <a:ext cx="1875486" cy="0"/>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sp>
            <p:nvSpPr>
              <p:cNvPr id="12" name="TextBox 3"/>
              <p:cNvSpPr txBox="1">
                <a:spLocks noChangeArrowheads="1"/>
              </p:cNvSpPr>
              <p:nvPr/>
            </p:nvSpPr>
            <p:spPr bwMode="auto">
              <a:xfrm>
                <a:off x="1937212" y="2541491"/>
                <a:ext cx="2247090" cy="462200"/>
              </a:xfrm>
              <a:prstGeom prst="rect">
                <a:avLst/>
              </a:prstGeom>
              <a:noFill/>
              <a:ln w="9525">
                <a:solidFill>
                  <a:schemeClr val="bg1"/>
                </a:solidFill>
                <a:miter lim="800000"/>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auto">
                  <a:defRPr/>
                </a:pPr>
                <a:r>
                  <a:rPr lang="zh-CN" altLang="en-US" sz="2400" b="1" spc="500" noProof="1">
                    <a:solidFill>
                      <a:prstClr val="black"/>
                    </a:solidFill>
                    <a:latin typeface="黑体" panose="02010609060101010101" pitchFamily="49" charset="-122"/>
                    <a:ea typeface="黑体" panose="02010609060101010101" pitchFamily="49" charset="-122"/>
                  </a:rPr>
                  <a:t>新课导入</a:t>
                </a:r>
                <a:endParaRPr lang="zh-CN" altLang="en-US" sz="2400" b="1" spc="500" noProof="1">
                  <a:solidFill>
                    <a:prstClr val="black"/>
                  </a:solidFill>
                  <a:latin typeface="黑体" panose="02010609060101010101" pitchFamily="49" charset="-122"/>
                  <a:ea typeface="黑体" panose="02010609060101010101" pitchFamily="49" charset="-122"/>
                </a:endParaRPr>
              </a:p>
            </p:txBody>
          </p:sp>
          <p:cxnSp>
            <p:nvCxnSpPr>
              <p:cNvPr id="13" name="直接连接符 12"/>
              <p:cNvCxnSpPr/>
              <p:nvPr/>
            </p:nvCxnSpPr>
            <p:spPr>
              <a:xfrm>
                <a:off x="3830167" y="2509704"/>
                <a:ext cx="309670" cy="335350"/>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V="1">
                <a:off x="3849223" y="2827572"/>
                <a:ext cx="269968" cy="362370"/>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grpSp>
        <p:pic>
          <p:nvPicPr>
            <p:cNvPr id="3082" name="图片 7"/>
            <p:cNvPicPr>
              <a:picLocks noChangeAspect="1" noChangeArrowheads="1"/>
            </p:cNvPicPr>
            <p:nvPr/>
          </p:nvPicPr>
          <p:blipFill>
            <a:blip r:embed="rId2" cstate="email"/>
            <a:srcRect/>
            <a:stretch>
              <a:fillRect/>
            </a:stretch>
          </p:blipFill>
          <p:spPr bwMode="auto">
            <a:xfrm>
              <a:off x="135082" y="206733"/>
              <a:ext cx="900074" cy="11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a:spLocks noChangeArrowheads="1"/>
          </p:cNvSpPr>
          <p:nvPr/>
        </p:nvSpPr>
        <p:spPr bwMode="auto">
          <a:xfrm>
            <a:off x="538163" y="2160589"/>
            <a:ext cx="7373541" cy="386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4900"/>
              </a:lnSpc>
            </a:pPr>
            <a:r>
              <a:rPr lang="en-US" altLang="zh-CN" sz="2800" b="1" dirty="0">
                <a:latin typeface="楷体" panose="02010609060101010101" pitchFamily="49" charset="-122"/>
                <a:ea typeface="楷体" panose="02010609060101010101" pitchFamily="49" charset="-122"/>
              </a:rPr>
              <a:t>·</a:t>
            </a:r>
            <a:r>
              <a:rPr lang="zh-CN" altLang="zh-CN" sz="2800" b="1" dirty="0">
                <a:latin typeface="楷体" panose="02010609060101010101" pitchFamily="49" charset="-122"/>
                <a:ea typeface="楷体" panose="02010609060101010101" pitchFamily="49" charset="-122"/>
              </a:rPr>
              <a:t>海上正起着风暴，外面又黑又冷，这间渔家的小屋里却温暖而舒适。</a:t>
            </a:r>
            <a:endParaRPr lang="en-US" altLang="zh-CN" sz="2800" b="1" dirty="0">
              <a:latin typeface="楷体" panose="02010609060101010101" pitchFamily="49" charset="-122"/>
              <a:ea typeface="楷体" panose="02010609060101010101" pitchFamily="49" charset="-122"/>
            </a:endParaRPr>
          </a:p>
          <a:p>
            <a:pPr>
              <a:lnSpc>
                <a:spcPts val="4900"/>
              </a:lnSpc>
            </a:pPr>
            <a:r>
              <a:rPr lang="en-US" altLang="zh-CN" sz="2800" b="1" dirty="0">
                <a:latin typeface="楷体" panose="02010609060101010101" pitchFamily="49" charset="-122"/>
                <a:ea typeface="楷体" panose="02010609060101010101" pitchFamily="49" charset="-122"/>
              </a:rPr>
              <a:t>·</a:t>
            </a:r>
            <a:r>
              <a:rPr lang="zh-CN" altLang="en-US" sz="2800" b="1" dirty="0">
                <a:latin typeface="楷体" panose="02010609060101010101" pitchFamily="49" charset="-122"/>
                <a:ea typeface="楷体" panose="02010609060101010101" pitchFamily="49" charset="-122"/>
              </a:rPr>
              <a:t>地扫得干干净净，炉子里的火还没有熄，食具在搁板上闪闪发亮。</a:t>
            </a:r>
            <a:endParaRPr lang="zh-CN" altLang="en-US" sz="2800" b="1" dirty="0">
              <a:latin typeface="楷体" panose="02010609060101010101" pitchFamily="49" charset="-122"/>
              <a:ea typeface="楷体" panose="02010609060101010101" pitchFamily="49" charset="-122"/>
            </a:endParaRPr>
          </a:p>
          <a:p>
            <a:pPr>
              <a:lnSpc>
                <a:spcPts val="4900"/>
              </a:lnSpc>
            </a:pPr>
            <a:r>
              <a:rPr lang="en-US" altLang="zh-CN" sz="2800" b="1" dirty="0">
                <a:latin typeface="楷体" panose="02010609060101010101" pitchFamily="49" charset="-122"/>
                <a:ea typeface="楷体" panose="02010609060101010101" pitchFamily="49" charset="-122"/>
              </a:rPr>
              <a:t>·</a:t>
            </a:r>
            <a:r>
              <a:rPr lang="zh-CN" altLang="en-US" sz="2800" b="1" dirty="0">
                <a:latin typeface="楷体" panose="02010609060101010101" pitchFamily="49" charset="-122"/>
                <a:ea typeface="楷体" panose="02010609060101010101" pitchFamily="49" charset="-122"/>
              </a:rPr>
              <a:t>挂着白色帐子的床上，五个孩子正在海风呼啸声中安静地睡着。</a:t>
            </a:r>
            <a:endParaRPr lang="zh-CN" altLang="en-US" sz="2800" b="1" dirty="0">
              <a:latin typeface="楷体" panose="02010609060101010101" pitchFamily="49" charset="-122"/>
              <a:ea typeface="楷体" panose="02010609060101010101" pitchFamily="49" charset="-122"/>
            </a:endParaRPr>
          </a:p>
        </p:txBody>
      </p:sp>
      <p:sp>
        <p:nvSpPr>
          <p:cNvPr id="8" name="Text Box 4"/>
          <p:cNvSpPr txBox="1">
            <a:spLocks noChangeArrowheads="1"/>
          </p:cNvSpPr>
          <p:nvPr/>
        </p:nvSpPr>
        <p:spPr bwMode="auto">
          <a:xfrm>
            <a:off x="450056" y="871539"/>
            <a:ext cx="72580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3200" b="1" dirty="0">
                <a:solidFill>
                  <a:srgbClr val="FF0000"/>
                </a:solidFill>
                <a:ea typeface="黑体" panose="02010609060101010101" pitchFamily="49" charset="-122"/>
              </a:rPr>
              <a:t>３</a:t>
            </a:r>
            <a:r>
              <a:rPr lang="en-US" altLang="zh-CN" sz="3200" b="1" dirty="0">
                <a:solidFill>
                  <a:srgbClr val="FF0000"/>
                </a:solidFill>
                <a:ea typeface="黑体" panose="02010609060101010101" pitchFamily="49" charset="-122"/>
              </a:rPr>
              <a:t>.</a:t>
            </a:r>
            <a:r>
              <a:rPr lang="zh-CN" altLang="en-US" sz="3200" b="1" dirty="0">
                <a:solidFill>
                  <a:srgbClr val="FF0000"/>
                </a:solidFill>
                <a:ea typeface="黑体" panose="02010609060101010101" pitchFamily="49" charset="-122"/>
              </a:rPr>
              <a:t>从“桑娜和渔夫的忙碌”看出“穷”</a:t>
            </a:r>
            <a:endParaRPr lang="zh-CN" altLang="en-US" sz="3200" b="1" dirty="0">
              <a:solidFill>
                <a:srgbClr val="FF0000"/>
              </a:solidFill>
              <a:ea typeface="黑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矩形 9"/>
          <p:cNvSpPr>
            <a:spLocks noChangeArrowheads="1"/>
          </p:cNvSpPr>
          <p:nvPr/>
        </p:nvSpPr>
        <p:spPr bwMode="auto">
          <a:xfrm>
            <a:off x="685800" y="1698626"/>
            <a:ext cx="7472363"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3200" b="1" dirty="0">
                <a:solidFill>
                  <a:srgbClr val="FF00FF"/>
                </a:solidFill>
                <a:latin typeface="楷体" panose="02010609060101010101" pitchFamily="49" charset="-122"/>
                <a:ea typeface="楷体" panose="02010609060101010101" pitchFamily="49" charset="-122"/>
              </a:rPr>
              <a:t>    </a:t>
            </a:r>
            <a:r>
              <a:rPr lang="zh-CN" altLang="zh-CN" sz="3200" b="1" dirty="0">
                <a:solidFill>
                  <a:srgbClr val="0000FF"/>
                </a:solidFill>
                <a:latin typeface="楷体" panose="02010609060101010101" pitchFamily="49" charset="-122"/>
                <a:ea typeface="楷体" panose="02010609060101010101" pitchFamily="49" charset="-122"/>
              </a:rPr>
              <a:t>“温暖”是指炉火未熄，这是与室外的寒风呼啸相比而言；“舒适”是指地面干净、食具发亮，孩子们安静地睡着，这是与丈夫在狂风大浪中打鱼的危险处境相比而言。从这里可以体会到女主人的勤劳能干。虽然贫穷，但还温暖而舒适</a:t>
            </a:r>
            <a:r>
              <a:rPr lang="zh-CN" altLang="en-US" sz="3200" b="1" dirty="0">
                <a:solidFill>
                  <a:srgbClr val="0000FF"/>
                </a:solidFill>
                <a:latin typeface="楷体" panose="02010609060101010101" pitchFamily="49" charset="-122"/>
                <a:ea typeface="楷体" panose="02010609060101010101" pitchFamily="49" charset="-122"/>
              </a:rPr>
              <a:t>。</a:t>
            </a:r>
            <a:endParaRPr lang="zh-CN" altLang="en-US" sz="3200" dirty="0">
              <a:solidFill>
                <a:srgbClr val="0000F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a:spLocks noChangeArrowheads="1"/>
          </p:cNvSpPr>
          <p:nvPr/>
        </p:nvSpPr>
        <p:spPr bwMode="auto">
          <a:xfrm>
            <a:off x="547688" y="1460501"/>
            <a:ext cx="737473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800" b="1" dirty="0">
                <a:latin typeface="楷体" panose="02010609060101010101" pitchFamily="49" charset="-122"/>
                <a:ea typeface="楷体" panose="02010609060101010101" pitchFamily="49" charset="-122"/>
              </a:rPr>
              <a:t>·</a:t>
            </a:r>
            <a:r>
              <a:rPr lang="zh-CN" altLang="en-US" sz="2800" b="1" dirty="0">
                <a:latin typeface="楷体" panose="02010609060101010101" pitchFamily="49" charset="-122"/>
                <a:ea typeface="楷体" panose="02010609060101010101" pitchFamily="49" charset="-122"/>
              </a:rPr>
              <a:t>丈夫清早驾着小船出海，这时候还没有回来。</a:t>
            </a:r>
            <a:endParaRPr lang="zh-CN" altLang="en-US" sz="2800" b="1" dirty="0">
              <a:latin typeface="楷体" panose="02010609060101010101" pitchFamily="49" charset="-122"/>
              <a:ea typeface="楷体" panose="02010609060101010101" pitchFamily="49" charset="-122"/>
            </a:endParaRPr>
          </a:p>
          <a:p>
            <a:endParaRPr lang="zh-CN" altLang="en-US" sz="2800" b="1" dirty="0">
              <a:latin typeface="楷体" panose="02010609060101010101" pitchFamily="49" charset="-122"/>
              <a:ea typeface="楷体" panose="02010609060101010101" pitchFamily="49" charset="-122"/>
            </a:endParaRPr>
          </a:p>
          <a:p>
            <a:r>
              <a:rPr lang="en-US" altLang="zh-CN" sz="2800" b="1" dirty="0">
                <a:latin typeface="楷体" panose="02010609060101010101" pitchFamily="49" charset="-122"/>
                <a:ea typeface="楷体" panose="02010609060101010101" pitchFamily="49" charset="-122"/>
              </a:rPr>
              <a:t>·</a:t>
            </a:r>
            <a:r>
              <a:rPr lang="zh-CN" altLang="en-US" sz="2800" b="1" dirty="0">
                <a:latin typeface="楷体" panose="02010609060101010101" pitchFamily="49" charset="-122"/>
                <a:ea typeface="楷体" panose="02010609060101010101" pitchFamily="49" charset="-122"/>
              </a:rPr>
              <a:t>丈夫不顾惜身体，冒着寒冷和风暴出去打鱼，她自己也从早到晚地干活，还只能勉强填饱肚子。</a:t>
            </a:r>
            <a:endParaRPr lang="zh-CN" altLang="en-US" sz="2800" b="1" dirty="0">
              <a:latin typeface="楷体" panose="02010609060101010101" pitchFamily="49" charset="-122"/>
              <a:ea typeface="楷体" panose="02010609060101010101" pitchFamily="49" charset="-122"/>
            </a:endParaRPr>
          </a:p>
        </p:txBody>
      </p:sp>
      <p:sp>
        <p:nvSpPr>
          <p:cNvPr id="5" name="矩形 4"/>
          <p:cNvSpPr>
            <a:spLocks noChangeArrowheads="1"/>
          </p:cNvSpPr>
          <p:nvPr/>
        </p:nvSpPr>
        <p:spPr bwMode="auto">
          <a:xfrm>
            <a:off x="573882" y="4100514"/>
            <a:ext cx="747117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zh-CN" altLang="en-US" sz="2800" b="1">
                <a:solidFill>
                  <a:srgbClr val="0000FF"/>
                </a:solidFill>
                <a:latin typeface="楷体" panose="02010609060101010101" pitchFamily="49" charset="-122"/>
                <a:ea typeface="楷体" panose="02010609060101010101" pitchFamily="49" charset="-122"/>
              </a:rPr>
              <a:t>    丈夫早晨出去打鱼，晚上十一点还没回家。而且这么寒冷，风暴这么大的天气仍然要出去打鱼，还只能“勉强”填饱肚子。说明桑娜一家的生活很艰难，很贫穷。</a:t>
            </a:r>
            <a:endParaRPr lang="zh-CN" altLang="en-US" sz="2800" b="1">
              <a:solidFill>
                <a:srgbClr val="0000FF"/>
              </a:solidFill>
              <a:latin typeface="楷体" panose="02010609060101010101" pitchFamily="49" charset="-122"/>
              <a:ea typeface="楷体" panose="02010609060101010101" pitchFamily="49" charset="-122"/>
            </a:endParaRPr>
          </a:p>
        </p:txBody>
      </p:sp>
      <p:sp>
        <p:nvSpPr>
          <p:cNvPr id="4" name="圆角矩形 3"/>
          <p:cNvSpPr/>
          <p:nvPr/>
        </p:nvSpPr>
        <p:spPr>
          <a:xfrm>
            <a:off x="5759054" y="2514600"/>
            <a:ext cx="740569" cy="5270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400" noProof="1"/>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a:spLocks noChangeArrowheads="1"/>
          </p:cNvSpPr>
          <p:nvPr/>
        </p:nvSpPr>
        <p:spPr bwMode="auto">
          <a:xfrm>
            <a:off x="547688" y="1546226"/>
            <a:ext cx="737473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800" b="1">
                <a:latin typeface="楷体" panose="02010609060101010101" pitchFamily="49" charset="-122"/>
                <a:ea typeface="楷体" panose="02010609060101010101" pitchFamily="49" charset="-122"/>
              </a:rPr>
              <a:t>·“</a:t>
            </a:r>
            <a:r>
              <a:rPr lang="zh-CN" altLang="en-US" sz="2800" b="1">
                <a:latin typeface="楷体" panose="02010609060101010101" pitchFamily="49" charset="-122"/>
                <a:ea typeface="楷体" panose="02010609060101010101" pitchFamily="49" charset="-122"/>
              </a:rPr>
              <a:t>糟糕，真糟糕！什么也没有打到，还把网给撕破了。倒霉，倒霉！天气可真厉害！我简直记不起几时有过这样的夜晚了，还谈得上什么打鱼！还好，总算活着回来啦。</a:t>
            </a:r>
            <a:endParaRPr lang="zh-CN" altLang="en-US" sz="2800" b="1">
              <a:latin typeface="楷体" panose="02010609060101010101" pitchFamily="49" charset="-122"/>
              <a:ea typeface="楷体" panose="02010609060101010101" pitchFamily="49" charset="-122"/>
            </a:endParaRPr>
          </a:p>
        </p:txBody>
      </p:sp>
      <p:sp>
        <p:nvSpPr>
          <p:cNvPr id="5" name="矩形 4"/>
          <p:cNvSpPr>
            <a:spLocks noChangeArrowheads="1"/>
          </p:cNvSpPr>
          <p:nvPr/>
        </p:nvSpPr>
        <p:spPr bwMode="auto">
          <a:xfrm>
            <a:off x="634603" y="4100513"/>
            <a:ext cx="74723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b="1">
                <a:solidFill>
                  <a:srgbClr val="0000FF"/>
                </a:solidFill>
                <a:latin typeface="楷体" panose="02010609060101010101" pitchFamily="49" charset="-122"/>
                <a:ea typeface="楷体" panose="02010609060101010101" pitchFamily="49" charset="-122"/>
              </a:rPr>
              <a:t>    天气异常恶劣，渔夫的工作多么危险，穷人的生活多么艰难。</a:t>
            </a:r>
            <a:endParaRPr lang="zh-CN" altLang="en-US" sz="2800" b="1">
              <a:solidFill>
                <a:srgbClr val="0000FF"/>
              </a:solidFill>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a:spLocks noChangeArrowheads="1"/>
          </p:cNvSpPr>
          <p:nvPr/>
        </p:nvSpPr>
        <p:spPr bwMode="auto">
          <a:xfrm>
            <a:off x="538163" y="1736725"/>
            <a:ext cx="737354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800" b="1">
                <a:latin typeface="楷体" panose="02010609060101010101" pitchFamily="49" charset="-122"/>
                <a:ea typeface="楷体" panose="02010609060101010101" pitchFamily="49" charset="-122"/>
              </a:rPr>
              <a:t>·</a:t>
            </a:r>
            <a:r>
              <a:rPr lang="zh-CN" altLang="en-US" sz="2800" b="1">
                <a:latin typeface="楷体" panose="02010609060101010101" pitchFamily="49" charset="-122"/>
                <a:ea typeface="楷体" panose="02010609060101010101" pitchFamily="49" charset="-122"/>
              </a:rPr>
              <a:t>屋外寒风呼啸，汹涌澎湃的海浪拍击着海岸，溅起一阵阵浪花。海上正起着风暴，外面又黑又冷。</a:t>
            </a:r>
            <a:endParaRPr lang="zh-CN" altLang="en-US" sz="2800" b="1">
              <a:latin typeface="楷体" panose="02010609060101010101" pitchFamily="49" charset="-122"/>
              <a:ea typeface="楷体" panose="02010609060101010101" pitchFamily="49" charset="-122"/>
            </a:endParaRPr>
          </a:p>
        </p:txBody>
      </p:sp>
      <p:sp>
        <p:nvSpPr>
          <p:cNvPr id="5" name="矩形 4"/>
          <p:cNvSpPr>
            <a:spLocks noChangeArrowheads="1"/>
          </p:cNvSpPr>
          <p:nvPr/>
        </p:nvSpPr>
        <p:spPr bwMode="auto">
          <a:xfrm>
            <a:off x="634603" y="4100513"/>
            <a:ext cx="74723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b="1">
                <a:solidFill>
                  <a:srgbClr val="0000FF"/>
                </a:solidFill>
                <a:latin typeface="楷体" panose="02010609060101010101" pitchFamily="49" charset="-122"/>
                <a:ea typeface="楷体" panose="02010609060101010101" pitchFamily="49" charset="-122"/>
              </a:rPr>
              <a:t>    渔夫在这样恶劣的天气之下仍然冒险出海打鱼，这里的环境描写写出了“穷”。</a:t>
            </a:r>
            <a:endParaRPr lang="zh-CN" altLang="en-US" sz="2800" b="1">
              <a:solidFill>
                <a:srgbClr val="0000FF"/>
              </a:solidFill>
              <a:latin typeface="楷体" panose="02010609060101010101" pitchFamily="49" charset="-122"/>
              <a:ea typeface="楷体" panose="02010609060101010101" pitchFamily="49" charset="-122"/>
            </a:endParaRPr>
          </a:p>
        </p:txBody>
      </p:sp>
      <p:sp>
        <p:nvSpPr>
          <p:cNvPr id="4" name="Text Box 4"/>
          <p:cNvSpPr txBox="1">
            <a:spLocks noChangeArrowheads="1"/>
          </p:cNvSpPr>
          <p:nvPr/>
        </p:nvSpPr>
        <p:spPr bwMode="auto">
          <a:xfrm>
            <a:off x="706041" y="703264"/>
            <a:ext cx="5943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3200" b="1" dirty="0">
                <a:solidFill>
                  <a:srgbClr val="FF0000"/>
                </a:solidFill>
                <a:ea typeface="黑体" panose="02010609060101010101" pitchFamily="49" charset="-122"/>
              </a:rPr>
              <a:t>４</a:t>
            </a:r>
            <a:r>
              <a:rPr lang="en-US" altLang="zh-CN" sz="3200" b="1" dirty="0">
                <a:solidFill>
                  <a:srgbClr val="FF0000"/>
                </a:solidFill>
                <a:ea typeface="黑体" panose="02010609060101010101" pitchFamily="49" charset="-122"/>
              </a:rPr>
              <a:t>.</a:t>
            </a:r>
            <a:r>
              <a:rPr lang="zh-CN" altLang="en-US" sz="3200" b="1" dirty="0">
                <a:solidFill>
                  <a:srgbClr val="FF0000"/>
                </a:solidFill>
                <a:ea typeface="黑体" panose="02010609060101010101" pitchFamily="49" charset="-122"/>
              </a:rPr>
              <a:t>从“天气的恶劣”看出“穷”</a:t>
            </a:r>
            <a:endParaRPr lang="zh-CN" altLang="en-US" sz="3200" b="1" dirty="0">
              <a:solidFill>
                <a:srgbClr val="FF0000"/>
              </a:solidFill>
              <a:ea typeface="黑体" panose="02010609060101010101" pitchFamily="49" charset="-122"/>
            </a:endParaRPr>
          </a:p>
        </p:txBody>
      </p:sp>
      <p:grpSp>
        <p:nvGrpSpPr>
          <p:cNvPr id="6" name="组合 35"/>
          <p:cNvGrpSpPr/>
          <p:nvPr/>
        </p:nvGrpSpPr>
        <p:grpSpPr bwMode="auto">
          <a:xfrm>
            <a:off x="3199207" y="3263899"/>
            <a:ext cx="1672892" cy="636588"/>
            <a:chOff x="10381128" y="2226840"/>
            <a:chExt cx="1248598" cy="636803"/>
          </a:xfrm>
        </p:grpSpPr>
        <p:sp>
          <p:nvSpPr>
            <p:cNvPr id="8" name="圆角矩形标注 7"/>
            <p:cNvSpPr/>
            <p:nvPr/>
          </p:nvSpPr>
          <p:spPr>
            <a:xfrm>
              <a:off x="10381128" y="2258601"/>
              <a:ext cx="1244995" cy="605042"/>
            </a:xfrm>
            <a:prstGeom prst="wedgeRoundRectCallout">
              <a:avLst>
                <a:gd name="adj1" fmla="val -38480"/>
                <a:gd name="adj2" fmla="val -86754"/>
                <a:gd name="adj3"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400" noProof="1"/>
            </a:p>
          </p:txBody>
        </p:sp>
        <p:sp>
          <p:nvSpPr>
            <p:cNvPr id="26630" name="矩形 8"/>
            <p:cNvSpPr>
              <a:spLocks noChangeArrowheads="1"/>
            </p:cNvSpPr>
            <p:nvPr/>
          </p:nvSpPr>
          <p:spPr bwMode="auto">
            <a:xfrm>
              <a:off x="10415105" y="2226840"/>
              <a:ext cx="1214621" cy="52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chemeClr val="bg1"/>
                </a:buClr>
              </a:pPr>
              <a:r>
                <a:rPr lang="zh-CN" altLang="en-US" sz="2800" b="1">
                  <a:solidFill>
                    <a:srgbClr val="0000FF"/>
                  </a:solidFill>
                  <a:latin typeface="黑体" panose="02010609060101010101" pitchFamily="49" charset="-122"/>
                  <a:ea typeface="黑体" panose="02010609060101010101" pitchFamily="49" charset="-122"/>
                </a:rPr>
                <a:t>环境描写</a:t>
              </a:r>
              <a:endParaRPr lang="zh-CN" altLang="en-US" sz="2800" b="1">
                <a:solidFill>
                  <a:srgbClr val="0000FF"/>
                </a:solidFill>
                <a:latin typeface="黑体" panose="02010609060101010101" pitchFamily="49" charset="-122"/>
                <a:ea typeface="黑体" panose="02010609060101010101" pitchFamily="49" charset="-122"/>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矩形 6"/>
          <p:cNvSpPr>
            <a:spLocks noChangeArrowheads="1"/>
          </p:cNvSpPr>
          <p:nvPr/>
        </p:nvSpPr>
        <p:spPr bwMode="auto">
          <a:xfrm>
            <a:off x="1008460" y="1327151"/>
            <a:ext cx="6637734"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4900"/>
              </a:lnSpc>
            </a:pPr>
            <a:r>
              <a:rPr lang="en-US" altLang="zh-CN" sz="2800" b="1">
                <a:latin typeface="楷体" panose="02010609060101010101" pitchFamily="49" charset="-122"/>
                <a:ea typeface="楷体" panose="02010609060101010101" pitchFamily="49" charset="-122"/>
              </a:rPr>
              <a:t>·</a:t>
            </a:r>
            <a:r>
              <a:rPr lang="zh-CN" altLang="en-US" sz="2800" b="1">
                <a:latin typeface="楷体" panose="02010609060101010101" pitchFamily="49" charset="-122"/>
                <a:ea typeface="楷体" panose="02010609060101010101" pitchFamily="49" charset="-122"/>
              </a:rPr>
              <a:t>桑娜听着波涛的轰鸣和狂风的怒吼，感到心惊肉跳。</a:t>
            </a:r>
            <a:endParaRPr lang="en-US" altLang="zh-CN" sz="2800" b="1">
              <a:latin typeface="楷体" panose="02010609060101010101" pitchFamily="49" charset="-122"/>
              <a:ea typeface="楷体" panose="02010609060101010101" pitchFamily="49" charset="-122"/>
            </a:endParaRPr>
          </a:p>
          <a:p>
            <a:pPr>
              <a:lnSpc>
                <a:spcPts val="4900"/>
              </a:lnSpc>
            </a:pPr>
            <a:endParaRPr lang="zh-CN" altLang="en-US" sz="2800" b="1">
              <a:latin typeface="楷体" panose="02010609060101010101" pitchFamily="49" charset="-122"/>
              <a:ea typeface="楷体" panose="02010609060101010101" pitchFamily="49" charset="-122"/>
            </a:endParaRPr>
          </a:p>
          <a:p>
            <a:pPr>
              <a:lnSpc>
                <a:spcPts val="4900"/>
              </a:lnSpc>
            </a:pPr>
            <a:r>
              <a:rPr lang="en-US" altLang="zh-CN" sz="2800" b="1">
                <a:latin typeface="楷体" panose="02010609060101010101" pitchFamily="49" charset="-122"/>
                <a:ea typeface="楷体" panose="02010609060101010101" pitchFamily="49" charset="-122"/>
              </a:rPr>
              <a:t>·</a:t>
            </a:r>
            <a:r>
              <a:rPr lang="zh-CN" altLang="en-US" sz="2800" b="1">
                <a:latin typeface="楷体" panose="02010609060101010101" pitchFamily="49" charset="-122"/>
                <a:ea typeface="楷体" panose="02010609060101010101" pitchFamily="49" charset="-122"/>
              </a:rPr>
              <a:t>海面上什么也看不见</a:t>
            </a:r>
            <a:endParaRPr lang="zh-CN" altLang="en-US" sz="2800" b="1">
              <a:latin typeface="楷体" panose="02010609060101010101" pitchFamily="49" charset="-122"/>
              <a:ea typeface="楷体" panose="02010609060101010101" pitchFamily="49" charset="-122"/>
            </a:endParaRPr>
          </a:p>
        </p:txBody>
      </p:sp>
      <p:sp>
        <p:nvSpPr>
          <p:cNvPr id="5" name="矩形 4"/>
          <p:cNvSpPr>
            <a:spLocks noChangeArrowheads="1"/>
          </p:cNvSpPr>
          <p:nvPr/>
        </p:nvSpPr>
        <p:spPr bwMode="auto">
          <a:xfrm>
            <a:off x="810816" y="4338638"/>
            <a:ext cx="747236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b="1" dirty="0">
                <a:solidFill>
                  <a:srgbClr val="0000FF"/>
                </a:solidFill>
                <a:latin typeface="楷体" panose="02010609060101010101" pitchFamily="49" charset="-122"/>
                <a:ea typeface="楷体" panose="02010609060101010101" pitchFamily="49" charset="-122"/>
              </a:rPr>
              <a:t>    “轰鸣”突出了浪大，“怒吼”突出了风大。“心惊肉跳”体现出桑娜对丈夫的担心与关心。</a:t>
            </a:r>
            <a:endParaRPr lang="zh-CN" altLang="en-US" sz="2800" b="1" dirty="0">
              <a:solidFill>
                <a:srgbClr val="0000FF"/>
              </a:solidFill>
              <a:latin typeface="楷体" panose="02010609060101010101" pitchFamily="49" charset="-122"/>
              <a:ea typeface="楷体" panose="02010609060101010101" pitchFamily="49" charset="-122"/>
            </a:endParaRPr>
          </a:p>
        </p:txBody>
      </p:sp>
      <p:sp>
        <p:nvSpPr>
          <p:cNvPr id="4" name="圆角矩形 3"/>
          <p:cNvSpPr/>
          <p:nvPr/>
        </p:nvSpPr>
        <p:spPr>
          <a:xfrm>
            <a:off x="5861448" y="1398588"/>
            <a:ext cx="740569" cy="5254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400" noProof="1"/>
          </a:p>
        </p:txBody>
      </p:sp>
      <p:sp>
        <p:nvSpPr>
          <p:cNvPr id="6" name="圆角矩形 5"/>
          <p:cNvSpPr/>
          <p:nvPr/>
        </p:nvSpPr>
        <p:spPr>
          <a:xfrm>
            <a:off x="1410891" y="2027238"/>
            <a:ext cx="1414463" cy="5270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400" noProof="1"/>
          </a:p>
        </p:txBody>
      </p:sp>
      <p:sp>
        <p:nvSpPr>
          <p:cNvPr id="8" name="圆角矩形 7"/>
          <p:cNvSpPr/>
          <p:nvPr/>
        </p:nvSpPr>
        <p:spPr>
          <a:xfrm>
            <a:off x="3805238" y="1414463"/>
            <a:ext cx="741760" cy="5254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400" noProof="1"/>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6"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矩形 9"/>
          <p:cNvSpPr>
            <a:spLocks noChangeArrowheads="1"/>
          </p:cNvSpPr>
          <p:nvPr/>
        </p:nvSpPr>
        <p:spPr bwMode="auto">
          <a:xfrm>
            <a:off x="685800" y="1317625"/>
            <a:ext cx="7472363"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b="1" dirty="0">
                <a:solidFill>
                  <a:srgbClr val="0000FF"/>
                </a:solidFill>
                <a:latin typeface="楷体" panose="02010609060101010101" pitchFamily="49" charset="-122"/>
                <a:ea typeface="楷体" panose="02010609060101010101" pitchFamily="49" charset="-122"/>
              </a:rPr>
              <a:t>    渔夫每天早出晚归地捕鱼，即使是在风暴袭击的恶劣天气里，仍冒着寒冷与危险出海。而桑娜也从早到晚地干活，即便他们这般勤劳，也还只能勉强填饱肚子，而且吃的只是黑面包和鱼，足可见他们是多么的穷苦，简直是在煎熬中度过。而邻居西蒙穷得没钱看病，只能死去，这穷苦的生活真令人心酸啊！</a:t>
            </a:r>
            <a:endParaRPr lang="zh-CN" altLang="en-US" sz="2800" dirty="0">
              <a:solidFill>
                <a:srgbClr val="0000FF"/>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AutoShape 6"/>
          <p:cNvSpPr>
            <a:spLocks noChangeArrowheads="1"/>
          </p:cNvSpPr>
          <p:nvPr/>
        </p:nvSpPr>
        <p:spPr bwMode="auto">
          <a:xfrm>
            <a:off x="859631" y="1979614"/>
            <a:ext cx="6715125" cy="3355975"/>
          </a:xfrm>
          <a:prstGeom prst="cloudCallout">
            <a:avLst>
              <a:gd name="adj1" fmla="val 37681"/>
              <a:gd name="adj2" fmla="val 51713"/>
            </a:avLst>
          </a:prstGeom>
          <a:solidFill>
            <a:srgbClr val="FFFF99"/>
          </a:solidFill>
          <a:ln w="9525">
            <a:solidFill>
              <a:schemeClr val="tx1"/>
            </a:solidFill>
            <a:round/>
          </a:ln>
        </p:spPr>
        <p:txBody>
          <a:bodyPr/>
          <a:lstStyle/>
          <a:p>
            <a:pPr algn="ctr"/>
            <a:endParaRPr lang="zh-CN" altLang="zh-CN" sz="1600"/>
          </a:p>
        </p:txBody>
      </p:sp>
      <p:sp>
        <p:nvSpPr>
          <p:cNvPr id="29698" name="Text Box 8"/>
          <p:cNvSpPr txBox="1">
            <a:spLocks noChangeArrowheads="1"/>
          </p:cNvSpPr>
          <p:nvPr/>
        </p:nvSpPr>
        <p:spPr bwMode="auto">
          <a:xfrm>
            <a:off x="1749029" y="2455864"/>
            <a:ext cx="527327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800" b="1" dirty="0">
                <a:latin typeface="黑体" panose="02010609060101010101" pitchFamily="49" charset="-122"/>
                <a:ea typeface="黑体" panose="02010609060101010101" pitchFamily="49" charset="-122"/>
              </a:rPr>
              <a:t>　　</a:t>
            </a:r>
            <a:r>
              <a:rPr lang="zh-CN" altLang="en-US" sz="2800" b="1" dirty="0">
                <a:solidFill>
                  <a:srgbClr val="FF0000"/>
                </a:solidFill>
                <a:latin typeface="黑体" panose="02010609060101010101" pitchFamily="49" charset="-122"/>
                <a:ea typeface="黑体" panose="02010609060101010101" pitchFamily="49" charset="-122"/>
              </a:rPr>
              <a:t>有人说这篇课文中的“穷人”桑娜和渔夫其实并不“穷”，其实他们很“富有”。你支持这种观点吗？</a:t>
            </a:r>
            <a:endParaRPr lang="zh-CN" altLang="en-US" sz="2800" b="1" dirty="0">
              <a:solidFill>
                <a:srgbClr val="FF0000"/>
              </a:solidFill>
              <a:latin typeface="黑体" panose="02010609060101010101" pitchFamily="49" charset="-122"/>
              <a:ea typeface="黑体" panose="02010609060101010101" pitchFamily="49" charset="-122"/>
            </a:endParaRPr>
          </a:p>
        </p:txBody>
      </p:sp>
      <p:grpSp>
        <p:nvGrpSpPr>
          <p:cNvPr id="7" name="组合 7"/>
          <p:cNvGrpSpPr/>
          <p:nvPr/>
        </p:nvGrpSpPr>
        <p:grpSpPr>
          <a:xfrm>
            <a:off x="3527850" y="548195"/>
            <a:ext cx="1800651" cy="659979"/>
            <a:chOff x="4462124" y="1504285"/>
            <a:chExt cx="2400867" cy="659979"/>
          </a:xfrm>
          <a:solidFill>
            <a:srgbClr val="0000FF"/>
          </a:solidFill>
          <a:scene3d>
            <a:camera prst="orthographicFront">
              <a:rot lat="0" lon="0" rev="0"/>
            </a:camera>
            <a:lightRig rig="soft" dir="t">
              <a:rot lat="0" lon="0" rev="0"/>
            </a:lightRig>
          </a:scene3d>
        </p:grpSpPr>
        <p:sp>
          <p:nvSpPr>
            <p:cNvPr id="8" name="文本框 8"/>
            <p:cNvSpPr txBox="1"/>
            <p:nvPr/>
          </p:nvSpPr>
          <p:spPr>
            <a:xfrm>
              <a:off x="4462124" y="1517933"/>
              <a:ext cx="861774" cy="646331"/>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3600" noProof="1">
                  <a:solidFill>
                    <a:prstClr val="white"/>
                  </a:solidFill>
                  <a:latin typeface="黑体" panose="02010609060101010101" pitchFamily="49" charset="-122"/>
                  <a:ea typeface="黑体" panose="02010609060101010101" pitchFamily="49" charset="-122"/>
                </a:rPr>
                <a:t>思</a:t>
              </a:r>
              <a:endParaRPr lang="zh-CN" altLang="en-US" sz="3600" noProof="1">
                <a:solidFill>
                  <a:prstClr val="white"/>
                </a:solidFill>
                <a:latin typeface="黑体" panose="02010609060101010101" pitchFamily="49" charset="-122"/>
                <a:ea typeface="黑体" panose="02010609060101010101" pitchFamily="49" charset="-122"/>
              </a:endParaRPr>
            </a:p>
          </p:txBody>
        </p:sp>
        <p:sp>
          <p:nvSpPr>
            <p:cNvPr id="9" name="文本框 9"/>
            <p:cNvSpPr txBox="1"/>
            <p:nvPr/>
          </p:nvSpPr>
          <p:spPr>
            <a:xfrm>
              <a:off x="6001217" y="1504285"/>
              <a:ext cx="861774" cy="646331"/>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3600" noProof="1">
                  <a:solidFill>
                    <a:prstClr val="white"/>
                  </a:solidFill>
                  <a:latin typeface="黑体" panose="02010609060101010101" pitchFamily="49" charset="-122"/>
                  <a:ea typeface="黑体" panose="02010609060101010101" pitchFamily="49" charset="-122"/>
                </a:rPr>
                <a:t>考</a:t>
              </a:r>
              <a:endParaRPr lang="zh-CN" altLang="en-US" sz="3600" noProof="1">
                <a:solidFill>
                  <a:prstClr val="white"/>
                </a:solidFill>
                <a:latin typeface="黑体" panose="02010609060101010101" pitchFamily="49" charset="-122"/>
                <a:ea typeface="黑体" panose="02010609060101010101" pitchFamily="49" charset="-122"/>
              </a:endParaRPr>
            </a:p>
          </p:txBody>
        </p:sp>
      </p:gr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组合 18"/>
          <p:cNvGrpSpPr/>
          <p:nvPr/>
        </p:nvGrpSpPr>
        <p:grpSpPr bwMode="auto">
          <a:xfrm>
            <a:off x="2883694" y="2190750"/>
            <a:ext cx="4281488" cy="2476500"/>
            <a:chOff x="4" y="166255"/>
            <a:chExt cx="4329082" cy="1149927"/>
          </a:xfrm>
        </p:grpSpPr>
        <p:sp>
          <p:nvSpPr>
            <p:cNvPr id="10" name="圆角矩形 9"/>
            <p:cNvSpPr/>
            <p:nvPr/>
          </p:nvSpPr>
          <p:spPr>
            <a:xfrm>
              <a:off x="4" y="166255"/>
              <a:ext cx="4329082" cy="1149927"/>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12" name="TextBox 11"/>
            <p:cNvSpPr txBox="1"/>
            <p:nvPr/>
          </p:nvSpPr>
          <p:spPr>
            <a:xfrm>
              <a:off x="136854" y="170775"/>
              <a:ext cx="4049359" cy="754306"/>
            </a:xfrm>
            <a:prstGeom prst="rect">
              <a:avLst/>
            </a:prstGeom>
            <a:noFill/>
          </p:spPr>
          <p:txBody>
            <a:bodyPr>
              <a:spAutoFit/>
            </a:bodyPr>
            <a:lstStyle/>
            <a:p>
              <a:pPr fontAlgn="auto">
                <a:lnSpc>
                  <a:spcPct val="150000"/>
                </a:lnSpc>
                <a:spcBef>
                  <a:spcPts val="2400"/>
                </a:spcBef>
              </a:pPr>
              <a:r>
                <a:rPr lang="zh-CN" altLang="en-US" sz="3600" b="1" noProof="1">
                  <a:solidFill>
                    <a:schemeClr val="accent2">
                      <a:lumMod val="50000"/>
                    </a:schemeClr>
                  </a:solidFill>
                  <a:effectLst>
                    <a:glow rad="101600">
                      <a:schemeClr val="bg1">
                        <a:alpha val="60000"/>
                      </a:schemeClr>
                    </a:glow>
                  </a:effectLst>
                  <a:latin typeface="楷体" panose="02010609060101010101" pitchFamily="49" charset="-122"/>
                  <a:ea typeface="楷体" panose="02010609060101010101" pitchFamily="49" charset="-122"/>
                </a:rPr>
                <a:t>因为他们很</a:t>
              </a:r>
              <a:r>
                <a:rPr lang="zh-CN" altLang="en-US" sz="3600" b="1" noProof="1">
                  <a:solidFill>
                    <a:srgbClr val="0000FF"/>
                  </a:solidFill>
                  <a:effectLst>
                    <a:glow rad="101600">
                      <a:schemeClr val="bg1">
                        <a:alpha val="60000"/>
                      </a:schemeClr>
                    </a:glow>
                  </a:effectLst>
                  <a:latin typeface="楷体" panose="02010609060101010101" pitchFamily="49" charset="-122"/>
                  <a:ea typeface="楷体" panose="02010609060101010101" pitchFamily="49" charset="-122"/>
                </a:rPr>
                <a:t>善良</a:t>
              </a:r>
              <a:r>
                <a:rPr lang="zh-CN" altLang="en-US" sz="3600" b="1" noProof="1">
                  <a:solidFill>
                    <a:schemeClr val="accent2">
                      <a:lumMod val="50000"/>
                    </a:schemeClr>
                  </a:solidFill>
                  <a:effectLst>
                    <a:glow rad="101600">
                      <a:schemeClr val="bg1">
                        <a:alpha val="60000"/>
                      </a:schemeClr>
                    </a:glow>
                  </a:effectLst>
                  <a:latin typeface="楷体" panose="02010609060101010101" pitchFamily="49" charset="-122"/>
                  <a:ea typeface="楷体" panose="02010609060101010101" pitchFamily="49" charset="-122"/>
                </a:rPr>
                <a:t>，所以说他们很</a:t>
              </a:r>
              <a:r>
                <a:rPr lang="zh-CN" altLang="en-US" sz="3600" b="1" noProof="1">
                  <a:solidFill>
                    <a:srgbClr val="0000FF"/>
                  </a:solidFill>
                  <a:effectLst>
                    <a:glow rad="101600">
                      <a:schemeClr val="bg1">
                        <a:alpha val="60000"/>
                      </a:schemeClr>
                    </a:glow>
                  </a:effectLst>
                  <a:latin typeface="楷体" panose="02010609060101010101" pitchFamily="49" charset="-122"/>
                  <a:ea typeface="楷体" panose="02010609060101010101" pitchFamily="49" charset="-122"/>
                </a:rPr>
                <a:t>富有</a:t>
              </a:r>
              <a:r>
                <a:rPr lang="zh-CN" altLang="en-US" sz="3600" b="1" noProof="1">
                  <a:solidFill>
                    <a:schemeClr val="accent2">
                      <a:lumMod val="50000"/>
                    </a:schemeClr>
                  </a:solidFill>
                  <a:effectLst>
                    <a:glow rad="101600">
                      <a:schemeClr val="bg1">
                        <a:alpha val="60000"/>
                      </a:schemeClr>
                    </a:glow>
                  </a:effectLst>
                  <a:latin typeface="楷体" panose="02010609060101010101" pitchFamily="49" charset="-122"/>
                  <a:ea typeface="楷体" panose="02010609060101010101" pitchFamily="49" charset="-122"/>
                </a:rPr>
                <a:t>。</a:t>
              </a:r>
              <a:endParaRPr lang="zh-CN" altLang="en-US" sz="3600" b="1" noProof="1">
                <a:solidFill>
                  <a:schemeClr val="accent2">
                    <a:lumMod val="50000"/>
                  </a:schemeClr>
                </a:solidFill>
                <a:effectLst>
                  <a:glow rad="101600">
                    <a:schemeClr val="bg1">
                      <a:alpha val="60000"/>
                    </a:schemeClr>
                  </a:glow>
                </a:effectLst>
                <a:latin typeface="楷体" panose="02010609060101010101" pitchFamily="49" charset="-122"/>
                <a:ea typeface="楷体" panose="02010609060101010101" pitchFamily="49" charset="-122"/>
              </a:endParaRPr>
            </a:p>
          </p:txBody>
        </p:sp>
      </p:grpSp>
      <p:pic>
        <p:nvPicPr>
          <p:cNvPr id="30724" name="图片 3" descr="timg.jpg"/>
          <p:cNvPicPr>
            <a:picLocks noChangeAspect="1" noChangeArrowheads="1"/>
          </p:cNvPicPr>
          <p:nvPr/>
        </p:nvPicPr>
        <p:blipFill>
          <a:blip r:embed="rId1" cstate="email">
            <a:clrChange>
              <a:clrFrom>
                <a:srgbClr val="FFFFFF"/>
              </a:clrFrom>
              <a:clrTo>
                <a:srgbClr val="FFFFFF">
                  <a:alpha val="0"/>
                </a:srgbClr>
              </a:clrTo>
            </a:clrChange>
          </a:blip>
          <a:srcRect/>
          <a:stretch>
            <a:fillRect/>
          </a:stretch>
        </p:blipFill>
        <p:spPr bwMode="auto">
          <a:xfrm>
            <a:off x="819150" y="1879601"/>
            <a:ext cx="2170510"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rrowheads="1"/>
          </p:cNvSpPr>
          <p:nvPr/>
        </p:nvSpPr>
        <p:spPr bwMode="auto">
          <a:xfrm>
            <a:off x="710803" y="1019175"/>
            <a:ext cx="4756547"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400" b="1" dirty="0">
                <a:latin typeface="黑体" panose="02010609060101010101" pitchFamily="49" charset="-122"/>
                <a:ea typeface="黑体" panose="02010609060101010101" pitchFamily="49" charset="-122"/>
              </a:rPr>
              <a:t>    </a:t>
            </a:r>
            <a:r>
              <a:rPr lang="zh-CN" altLang="zh-CN" sz="2400" b="1" dirty="0">
                <a:latin typeface="楷体" panose="02010609060101010101" pitchFamily="49" charset="-122"/>
                <a:ea typeface="楷体" panose="02010609060101010101" pitchFamily="49" charset="-122"/>
              </a:rPr>
              <a:t>桑娜想起了傍晚就想去探望的那个生病的女邻居。“没有一个人照顾她啊！”桑娜一边想一边敲了敲门。她侧着耳朵听，没有人答应。</a:t>
            </a:r>
            <a:endParaRPr lang="zh-CN" altLang="zh-CN" sz="2400" b="1" dirty="0">
              <a:latin typeface="楷体" panose="02010609060101010101" pitchFamily="49" charset="-122"/>
              <a:ea typeface="楷体" panose="02010609060101010101" pitchFamily="49" charset="-122"/>
            </a:endParaRPr>
          </a:p>
          <a:p>
            <a:r>
              <a:rPr lang="zh-CN" altLang="zh-CN" sz="2400" b="1" dirty="0">
                <a:latin typeface="楷体" panose="02010609060101010101" pitchFamily="49" charset="-122"/>
                <a:ea typeface="楷体" panose="02010609060101010101" pitchFamily="49" charset="-122"/>
              </a:rPr>
              <a:t>　</a:t>
            </a:r>
            <a:r>
              <a:rPr lang="en-US" altLang="zh-CN" sz="2400" b="1" dirty="0">
                <a:latin typeface="楷体" panose="02010609060101010101" pitchFamily="49" charset="-122"/>
                <a:ea typeface="楷体" panose="02010609060101010101" pitchFamily="49" charset="-122"/>
              </a:rPr>
              <a:t> </a:t>
            </a:r>
            <a:r>
              <a:rPr lang="zh-CN" altLang="zh-CN" sz="2400" b="1" dirty="0">
                <a:latin typeface="楷体" panose="02010609060101010101" pitchFamily="49" charset="-122"/>
                <a:ea typeface="楷体" panose="02010609060101010101" pitchFamily="49" charset="-122"/>
              </a:rPr>
              <a:t>“寡妇的日子真困难啊！”桑娜站在门口想，“孩子虽然不算多——只有两个，可是全靠她一个人张罗，如今又加上病。唉，寡妇的日子真难过啊！进去看看吧！”</a:t>
            </a:r>
            <a:endParaRPr lang="zh-CN" altLang="zh-CN" sz="2400" b="1" dirty="0">
              <a:latin typeface="楷体" panose="02010609060101010101" pitchFamily="49" charset="-122"/>
              <a:ea typeface="楷体" panose="02010609060101010101" pitchFamily="49" charset="-122"/>
            </a:endParaRPr>
          </a:p>
        </p:txBody>
      </p:sp>
      <p:sp>
        <p:nvSpPr>
          <p:cNvPr id="6" name="Text Box 4"/>
          <p:cNvSpPr txBox="1">
            <a:spLocks noChangeArrowheads="1"/>
          </p:cNvSpPr>
          <p:nvPr/>
        </p:nvSpPr>
        <p:spPr bwMode="auto">
          <a:xfrm>
            <a:off x="876300" y="5791201"/>
            <a:ext cx="3952875" cy="52322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zh-CN" altLang="en-US" sz="2800" b="1" dirty="0">
                <a:solidFill>
                  <a:srgbClr val="FF0000"/>
                </a:solidFill>
                <a:latin typeface="黑体" panose="02010609060101010101" pitchFamily="49" charset="-122"/>
                <a:ea typeface="黑体" panose="02010609060101010101" pitchFamily="49" charset="-122"/>
              </a:rPr>
              <a:t>关心他人，富有同情心。</a:t>
            </a:r>
            <a:endParaRPr lang="zh-CN" altLang="en-US" sz="2800" b="1" dirty="0">
              <a:solidFill>
                <a:srgbClr val="FF0000"/>
              </a:solidFill>
              <a:latin typeface="黑体" panose="02010609060101010101" pitchFamily="49" charset="-122"/>
              <a:ea typeface="黑体" panose="02010609060101010101" pitchFamily="49" charset="-122"/>
            </a:endParaRPr>
          </a:p>
        </p:txBody>
      </p:sp>
      <p:sp>
        <p:nvSpPr>
          <p:cNvPr id="9" name="矩形 8"/>
          <p:cNvSpPr>
            <a:spLocks noChangeArrowheads="1"/>
          </p:cNvSpPr>
          <p:nvPr/>
        </p:nvSpPr>
        <p:spPr bwMode="auto">
          <a:xfrm>
            <a:off x="6373416" y="1360488"/>
            <a:ext cx="2348720" cy="523220"/>
          </a:xfrm>
          <a:prstGeom prst="rect">
            <a:avLst/>
          </a:prstGeom>
          <a:gradFill rotWithShape="1">
            <a:gsLst>
              <a:gs pos="0">
                <a:srgbClr val="FFDE80"/>
              </a:gs>
              <a:gs pos="50000">
                <a:srgbClr val="FFE8B3"/>
              </a:gs>
              <a:gs pos="100000">
                <a:srgbClr val="FFF3DA"/>
              </a:gs>
            </a:gsLst>
            <a:lin ang="162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b="1">
                <a:solidFill>
                  <a:srgbClr val="0000FF"/>
                </a:solidFill>
                <a:latin typeface="楷体" panose="02010609060101010101" pitchFamily="49" charset="-122"/>
                <a:ea typeface="楷体" panose="02010609060101010101" pitchFamily="49" charset="-122"/>
              </a:rPr>
              <a:t>心理活动描写</a:t>
            </a:r>
            <a:endParaRPr lang="zh-CN" altLang="zh-CN" sz="2800" b="1">
              <a:solidFill>
                <a:srgbClr val="0000FF"/>
              </a:solidFill>
              <a:latin typeface="楷体" panose="02010609060101010101" pitchFamily="49" charset="-122"/>
              <a:ea typeface="楷体" panose="02010609060101010101" pitchFamily="49" charset="-122"/>
            </a:endParaRPr>
          </a:p>
        </p:txBody>
      </p:sp>
      <p:sp>
        <p:nvSpPr>
          <p:cNvPr id="10" name="矩形 9"/>
          <p:cNvSpPr>
            <a:spLocks noChangeArrowheads="1"/>
          </p:cNvSpPr>
          <p:nvPr/>
        </p:nvSpPr>
        <p:spPr bwMode="auto">
          <a:xfrm>
            <a:off x="6373416" y="2217738"/>
            <a:ext cx="1627369" cy="523220"/>
          </a:xfrm>
          <a:prstGeom prst="rect">
            <a:avLst/>
          </a:prstGeom>
          <a:gradFill rotWithShape="1">
            <a:gsLst>
              <a:gs pos="0">
                <a:srgbClr val="FFDE80"/>
              </a:gs>
              <a:gs pos="50000">
                <a:srgbClr val="FFE8B3"/>
              </a:gs>
              <a:gs pos="100000">
                <a:srgbClr val="FFF3DA"/>
              </a:gs>
            </a:gsLst>
            <a:lin ang="162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b="1">
                <a:solidFill>
                  <a:srgbClr val="0000FF"/>
                </a:solidFill>
                <a:latin typeface="楷体" panose="02010609060101010101" pitchFamily="49" charset="-122"/>
                <a:ea typeface="楷体" panose="02010609060101010101" pitchFamily="49" charset="-122"/>
              </a:rPr>
              <a:t>动作描写</a:t>
            </a:r>
            <a:endParaRPr lang="zh-CN" altLang="zh-CN" sz="2800" b="1">
              <a:solidFill>
                <a:srgbClr val="0000FF"/>
              </a:solidFill>
              <a:latin typeface="楷体" panose="02010609060101010101" pitchFamily="49" charset="-122"/>
              <a:ea typeface="楷体" panose="02010609060101010101" pitchFamily="49" charset="-122"/>
            </a:endParaRPr>
          </a:p>
        </p:txBody>
      </p:sp>
      <p:sp>
        <p:nvSpPr>
          <p:cNvPr id="11" name="右箭头 10"/>
          <p:cNvSpPr/>
          <p:nvPr/>
        </p:nvSpPr>
        <p:spPr>
          <a:xfrm>
            <a:off x="5543550" y="1509714"/>
            <a:ext cx="734616" cy="484187"/>
          </a:xfrm>
          <a:prstGeom prst="rightArrow">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400" noProof="1"/>
          </a:p>
        </p:txBody>
      </p:sp>
      <p:sp>
        <p:nvSpPr>
          <p:cNvPr id="12" name="右箭头 11"/>
          <p:cNvSpPr/>
          <p:nvPr/>
        </p:nvSpPr>
        <p:spPr>
          <a:xfrm>
            <a:off x="5543550" y="2298700"/>
            <a:ext cx="734616" cy="484188"/>
          </a:xfrm>
          <a:prstGeom prst="rightArrow">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400" noProof="1"/>
          </a:p>
        </p:txBody>
      </p:sp>
      <p:sp>
        <p:nvSpPr>
          <p:cNvPr id="14" name="Text Box 4"/>
          <p:cNvSpPr txBox="1">
            <a:spLocks noChangeArrowheads="1"/>
          </p:cNvSpPr>
          <p:nvPr/>
        </p:nvSpPr>
        <p:spPr bwMode="auto">
          <a:xfrm>
            <a:off x="710804" y="206376"/>
            <a:ext cx="2378869" cy="523220"/>
          </a:xfrm>
          <a:prstGeom prst="rect">
            <a:avLst/>
          </a:prstGeom>
          <a:solidFill>
            <a:schemeClr val="accent4">
              <a:lumMod val="60000"/>
              <a:lumOff val="40000"/>
            </a:schemeClr>
          </a:solidFill>
          <a:ln w="9525">
            <a:noFill/>
            <a:miter lim="800000"/>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auto" hangingPunct="1">
              <a:spcBef>
                <a:spcPct val="50000"/>
              </a:spcBef>
            </a:pPr>
            <a:r>
              <a:rPr lang="en-US" altLang="zh-CN" sz="2800" b="1" noProof="1" smtClean="0">
                <a:solidFill>
                  <a:srgbClr val="0000FF"/>
                </a:solidFill>
                <a:latin typeface="黑体" panose="02010609060101010101" pitchFamily="49" charset="-122"/>
                <a:ea typeface="黑体" panose="02010609060101010101" pitchFamily="49" charset="-122"/>
              </a:rPr>
              <a:t>1.</a:t>
            </a:r>
            <a:r>
              <a:rPr lang="zh-CN" altLang="en-US" sz="2800" b="1" noProof="1" smtClean="0">
                <a:solidFill>
                  <a:srgbClr val="0000FF"/>
                </a:solidFill>
                <a:latin typeface="黑体" panose="02010609060101010101" pitchFamily="49" charset="-122"/>
                <a:ea typeface="黑体" panose="02010609060101010101" pitchFamily="49" charset="-122"/>
              </a:rPr>
              <a:t>桑娜</a:t>
            </a:r>
            <a:r>
              <a:rPr lang="zh-CN" altLang="en-US" sz="2800" b="1" noProof="1" smtClean="0">
                <a:solidFill>
                  <a:srgbClr val="0000FF"/>
                </a:solidFill>
                <a:latin typeface="黑体" panose="02010609060101010101" pitchFamily="49" charset="-122"/>
                <a:ea typeface="黑体" panose="02010609060101010101" pitchFamily="49" charset="-122"/>
              </a:rPr>
              <a:t>的善良</a:t>
            </a:r>
            <a:endParaRPr lang="zh-CN" altLang="en-US" sz="2800" b="1" noProof="1">
              <a:solidFill>
                <a:srgbClr val="0000FF"/>
              </a:solidFill>
              <a:latin typeface="黑体" panose="02010609060101010101" pitchFamily="49" charset="-122"/>
              <a:ea typeface="黑体" panose="02010609060101010101" pitchFamily="49" charset="-122"/>
            </a:endParaRPr>
          </a:p>
        </p:txBody>
      </p:sp>
      <p:sp>
        <p:nvSpPr>
          <p:cNvPr id="15" name="圆角矩形 14"/>
          <p:cNvSpPr/>
          <p:nvPr/>
        </p:nvSpPr>
        <p:spPr>
          <a:xfrm>
            <a:off x="3058716" y="2997201"/>
            <a:ext cx="942975" cy="5254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400" noProof="1"/>
          </a:p>
        </p:txBody>
      </p:sp>
      <p:sp>
        <p:nvSpPr>
          <p:cNvPr id="16" name="圆角矩形 15"/>
          <p:cNvSpPr/>
          <p:nvPr/>
        </p:nvSpPr>
        <p:spPr>
          <a:xfrm>
            <a:off x="1688306" y="4978401"/>
            <a:ext cx="944166" cy="5254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400" noProof="1"/>
          </a:p>
        </p:txBody>
      </p:sp>
      <p:grpSp>
        <p:nvGrpSpPr>
          <p:cNvPr id="17" name="组合 16"/>
          <p:cNvGrpSpPr/>
          <p:nvPr/>
        </p:nvGrpSpPr>
        <p:grpSpPr bwMode="auto">
          <a:xfrm>
            <a:off x="5722144" y="3244855"/>
            <a:ext cx="3070622" cy="2678114"/>
            <a:chOff x="1080654" y="4627420"/>
            <a:chExt cx="4799094" cy="1217894"/>
          </a:xfrm>
        </p:grpSpPr>
        <p:sp>
          <p:nvSpPr>
            <p:cNvPr id="18" name="流程图: 可选过程 17"/>
            <p:cNvSpPr/>
            <p:nvPr/>
          </p:nvSpPr>
          <p:spPr>
            <a:xfrm>
              <a:off x="1080654" y="4627420"/>
              <a:ext cx="4799094" cy="1217894"/>
            </a:xfrm>
            <a:prstGeom prst="flowChartAlternateProcess">
              <a:avLst/>
            </a:prstGeom>
            <a:solidFill>
              <a:srgbClr val="DAF9D3"/>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endParaRPr lang="zh-CN" altLang="en-US" sz="1400" noProof="1"/>
            </a:p>
          </p:txBody>
        </p:sp>
        <p:sp>
          <p:nvSpPr>
            <p:cNvPr id="31756" name="TextBox 18"/>
            <p:cNvSpPr txBox="1">
              <a:spLocks noChangeArrowheads="1"/>
            </p:cNvSpPr>
            <p:nvPr/>
          </p:nvSpPr>
          <p:spPr bwMode="auto">
            <a:xfrm>
              <a:off x="1149927" y="4655769"/>
              <a:ext cx="4728107" cy="88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a:solidFill>
                    <a:srgbClr val="0000FF"/>
                  </a:solidFill>
                  <a:latin typeface="楷体" panose="02010609060101010101" pitchFamily="49" charset="-122"/>
                  <a:ea typeface="楷体" panose="02010609060101010101" pitchFamily="49" charset="-122"/>
                </a:rPr>
                <a:t>    邻居西蒙丈夫去世，一个人带着两个孩子，生活更加困难。桑娜同情西蒙，体现出她的善良。</a:t>
              </a:r>
              <a:endParaRPr lang="zh-CN" altLang="en-US" sz="2400" b="1">
                <a:solidFill>
                  <a:srgbClr val="0000FF"/>
                </a:solidFill>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6"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Horizont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Horizontal)">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randombar(horizontal)">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grpId="0" nodeType="clickEffect">
                                  <p:stCondLst>
                                    <p:cond delay="0"/>
                                  </p:stCondLst>
                                  <p:iterate type="lt">
                                    <p:tmPct val="5000"/>
                                  </p:iterate>
                                  <p:childTnLst>
                                    <p:set>
                                      <p:cBhvr>
                                        <p:cTn id="52" dur="1" fill="hold">
                                          <p:stCondLst>
                                            <p:cond delay="0"/>
                                          </p:stCondLst>
                                        </p:cTn>
                                        <p:tgtEl>
                                          <p:spTgt spid="6"/>
                                        </p:tgtEl>
                                        <p:attrNameLst>
                                          <p:attrName>style.visibility</p:attrName>
                                        </p:attrNameLst>
                                      </p:cBhvr>
                                      <p:to>
                                        <p:strVal val="visible"/>
                                      </p:to>
                                    </p:set>
                                    <p:anim calcmode="lin" valueType="num">
                                      <p:cBhvr>
                                        <p:cTn id="53" dur="1000" fill="hold"/>
                                        <p:tgtEl>
                                          <p:spTgt spid="6"/>
                                        </p:tgtEl>
                                        <p:attrNameLst>
                                          <p:attrName>ppt_w</p:attrName>
                                        </p:attrNameLst>
                                      </p:cBhvr>
                                      <p:tavLst>
                                        <p:tav tm="0">
                                          <p:val>
                                            <p:fltVal val="0"/>
                                          </p:val>
                                        </p:tav>
                                        <p:tav tm="100000">
                                          <p:val>
                                            <p:strVal val="#ppt_w"/>
                                          </p:val>
                                        </p:tav>
                                      </p:tavLst>
                                    </p:anim>
                                    <p:anim calcmode="lin" valueType="num">
                                      <p:cBhvr>
                                        <p:cTn id="54" dur="1000" fill="hold"/>
                                        <p:tgtEl>
                                          <p:spTgt spid="6"/>
                                        </p:tgtEl>
                                        <p:attrNameLst>
                                          <p:attrName>ppt_h</p:attrName>
                                        </p:attrNameLst>
                                      </p:cBhvr>
                                      <p:tavLst>
                                        <p:tav tm="0">
                                          <p:val>
                                            <p:fltVal val="0"/>
                                          </p:val>
                                        </p:tav>
                                        <p:tav tm="100000">
                                          <p:val>
                                            <p:strVal val="#ppt_h"/>
                                          </p:val>
                                        </p:tav>
                                      </p:tavLst>
                                    </p:anim>
                                    <p:anim calcmode="lin" valueType="num">
                                      <p:cBhvr>
                                        <p:cTn id="55" dur="1000" fill="hold"/>
                                        <p:tgtEl>
                                          <p:spTgt spid="6"/>
                                        </p:tgtEl>
                                        <p:attrNameLst>
                                          <p:attrName>style.rotation</p:attrName>
                                        </p:attrNameLst>
                                      </p:cBhvr>
                                      <p:tavLst>
                                        <p:tav tm="0">
                                          <p:val>
                                            <p:fltVal val="90"/>
                                          </p:val>
                                        </p:tav>
                                        <p:tav tm="100000">
                                          <p:val>
                                            <p:fltVal val="0"/>
                                          </p:val>
                                        </p:tav>
                                      </p:tavLst>
                                    </p:anim>
                                    <p:animEffect transition="in" filter="fade">
                                      <p:cBhvr>
                                        <p:cTn id="5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9" grpId="0" animBg="1"/>
      <p:bldP spid="10" grpId="0" animBg="1"/>
      <p:bldP spid="11" grpId="0" animBg="1"/>
      <p:bldP spid="12" grpId="0" animBg="1"/>
      <p:bldP spid="14"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674930" y="1739190"/>
            <a:ext cx="5005951" cy="3539430"/>
          </a:xfrm>
          <a:prstGeom prst="rect">
            <a:avLst/>
          </a:prstGeom>
          <a:noFill/>
        </p:spPr>
        <p:txBody>
          <a:bodyPr>
            <a:spAutoFit/>
          </a:bodyPr>
          <a:lstStyle/>
          <a:p>
            <a:pPr algn="just" fontAlgn="auto" latinLnBrk="1"/>
            <a:r>
              <a:rPr lang="zh-CN" altLang="en-US" sz="2800" noProof="1">
                <a:ln w="0"/>
                <a:solidFill>
                  <a:srgbClr val="FF0000"/>
                </a:solidFill>
                <a:effectLst>
                  <a:reflection blurRad="6350" stA="53000" endA="300" endPos="35500" dir="5400000" sy="-90000" algn="bl" rotWithShape="0"/>
                </a:effectLst>
                <a:latin typeface="黑体" panose="02010609060101010101" pitchFamily="49" charset="-122"/>
                <a:ea typeface="黑体" panose="02010609060101010101" pitchFamily="49" charset="-122"/>
                <a:sym typeface="+mn-ea"/>
              </a:rPr>
              <a:t>列夫</a:t>
            </a:r>
            <a:r>
              <a:rPr lang="en-US" altLang="zh-CN" sz="2800" noProof="1">
                <a:ln w="0"/>
                <a:solidFill>
                  <a:srgbClr val="FF0000"/>
                </a:solidFill>
                <a:effectLst>
                  <a:reflection blurRad="6350" stA="53000" endA="300" endPos="35500" dir="5400000" sy="-90000" algn="bl" rotWithShape="0"/>
                </a:effectLst>
                <a:latin typeface="黑体" panose="02010609060101010101" pitchFamily="49" charset="-122"/>
                <a:ea typeface="黑体" panose="02010609060101010101" pitchFamily="49" charset="-122"/>
                <a:sym typeface="+mn-ea"/>
              </a:rPr>
              <a:t>·</a:t>
            </a:r>
            <a:r>
              <a:rPr lang="zh-CN" altLang="en-US" sz="2800" noProof="1">
                <a:ln w="0"/>
                <a:solidFill>
                  <a:srgbClr val="FF0000"/>
                </a:solidFill>
                <a:effectLst>
                  <a:reflection blurRad="6350" stA="53000" endA="300" endPos="35500" dir="5400000" sy="-90000" algn="bl" rotWithShape="0"/>
                </a:effectLst>
                <a:latin typeface="黑体" panose="02010609060101010101" pitchFamily="49" charset="-122"/>
                <a:ea typeface="黑体" panose="02010609060101010101" pitchFamily="49" charset="-122"/>
                <a:sym typeface="+mn-ea"/>
              </a:rPr>
              <a:t>托尔斯泰</a:t>
            </a:r>
            <a:r>
              <a:rPr lang="zh-CN" altLang="en-US" sz="2800" b="1" noProof="1">
                <a:solidFill>
                  <a:srgbClr val="0000FF"/>
                </a:solidFill>
                <a:latin typeface="楷体" panose="02010609060101010101" pitchFamily="49" charset="-122"/>
                <a:ea typeface="楷体" panose="02010609060101010101" pitchFamily="49" charset="-122"/>
              </a:rPr>
              <a:t>（</a:t>
            </a:r>
            <a:r>
              <a:rPr lang="en-US" altLang="zh-CN" sz="2800" b="1" noProof="1">
                <a:solidFill>
                  <a:srgbClr val="0000FF"/>
                </a:solidFill>
                <a:latin typeface="楷体" panose="02010609060101010101" pitchFamily="49" charset="-122"/>
                <a:ea typeface="楷体" panose="02010609060101010101" pitchFamily="49" charset="-122"/>
              </a:rPr>
              <a:t>1828</a:t>
            </a:r>
            <a:r>
              <a:rPr lang="zh-CN" altLang="en-US" sz="2800" b="1" noProof="1">
                <a:solidFill>
                  <a:srgbClr val="0000FF"/>
                </a:solidFill>
                <a:latin typeface="楷体" panose="02010609060101010101" pitchFamily="49" charset="-122"/>
                <a:ea typeface="楷体" panose="02010609060101010101" pitchFamily="49" charset="-122"/>
              </a:rPr>
              <a:t>～</a:t>
            </a:r>
            <a:r>
              <a:rPr lang="en-US" altLang="zh-CN" sz="2800" b="1" noProof="1">
                <a:solidFill>
                  <a:srgbClr val="0000FF"/>
                </a:solidFill>
                <a:latin typeface="楷体" panose="02010609060101010101" pitchFamily="49" charset="-122"/>
                <a:ea typeface="楷体" panose="02010609060101010101" pitchFamily="49" charset="-122"/>
              </a:rPr>
              <a:t>1910</a:t>
            </a:r>
            <a:r>
              <a:rPr lang="zh-CN" altLang="en-US" sz="2800" b="1" noProof="1">
                <a:solidFill>
                  <a:srgbClr val="0000FF"/>
                </a:solidFill>
                <a:latin typeface="楷体" panose="02010609060101010101" pitchFamily="49" charset="-122"/>
                <a:ea typeface="楷体" panose="02010609060101010101" pitchFamily="49" charset="-122"/>
              </a:rPr>
              <a:t>），</a:t>
            </a:r>
            <a:r>
              <a:rPr lang="en-US" altLang="zh-CN" sz="2800" b="1" noProof="1">
                <a:solidFill>
                  <a:srgbClr val="0000FF"/>
                </a:solidFill>
                <a:latin typeface="楷体" panose="02010609060101010101" pitchFamily="49" charset="-122"/>
                <a:ea typeface="楷体" panose="02010609060101010101" pitchFamily="49" charset="-122"/>
              </a:rPr>
              <a:t>19</a:t>
            </a:r>
            <a:r>
              <a:rPr lang="zh-CN" altLang="en-US" sz="2800" b="1" noProof="1">
                <a:solidFill>
                  <a:srgbClr val="0000FF"/>
                </a:solidFill>
                <a:latin typeface="楷体" panose="02010609060101010101" pitchFamily="49" charset="-122"/>
                <a:ea typeface="楷体" panose="02010609060101010101" pitchFamily="49" charset="-122"/>
              </a:rPr>
              <a:t>世纪中期俄国批判现实主义作家、思想家、哲学家。善于表现人物心理，人物形象生动逼真，对欧洲和世界文学产生过巨大影响。他的代表作有</a:t>
            </a:r>
            <a:r>
              <a:rPr lang="en-US" altLang="zh-CN" sz="2800" b="1" noProof="1">
                <a:solidFill>
                  <a:srgbClr val="0000FF"/>
                </a:solidFill>
                <a:latin typeface="楷体" panose="02010609060101010101" pitchFamily="49" charset="-122"/>
                <a:ea typeface="楷体" panose="02010609060101010101" pitchFamily="49" charset="-122"/>
              </a:rPr>
              <a:t>《</a:t>
            </a:r>
            <a:r>
              <a:rPr lang="zh-CN" altLang="en-US" sz="2800" b="1" noProof="1">
                <a:solidFill>
                  <a:srgbClr val="0000FF"/>
                </a:solidFill>
                <a:latin typeface="楷体" panose="02010609060101010101" pitchFamily="49" charset="-122"/>
                <a:ea typeface="楷体" panose="02010609060101010101" pitchFamily="49" charset="-122"/>
              </a:rPr>
              <a:t>安娜</a:t>
            </a:r>
            <a:r>
              <a:rPr lang="en-US" altLang="zh-CN" sz="2800" b="1" noProof="1">
                <a:solidFill>
                  <a:srgbClr val="0000FF"/>
                </a:solidFill>
                <a:latin typeface="楷体" panose="02010609060101010101" pitchFamily="49" charset="-122"/>
                <a:ea typeface="楷体" panose="02010609060101010101" pitchFamily="49" charset="-122"/>
              </a:rPr>
              <a:t>·</a:t>
            </a:r>
            <a:r>
              <a:rPr lang="zh-CN" altLang="en-US" sz="2800" b="1" noProof="1">
                <a:solidFill>
                  <a:srgbClr val="0000FF"/>
                </a:solidFill>
                <a:latin typeface="楷体" panose="02010609060101010101" pitchFamily="49" charset="-122"/>
                <a:ea typeface="楷体" panose="02010609060101010101" pitchFamily="49" charset="-122"/>
              </a:rPr>
              <a:t>卡列尼娜</a:t>
            </a:r>
            <a:r>
              <a:rPr lang="en-US" altLang="zh-CN" sz="2800" b="1" noProof="1">
                <a:solidFill>
                  <a:srgbClr val="0000FF"/>
                </a:solidFill>
                <a:latin typeface="楷体" panose="02010609060101010101" pitchFamily="49" charset="-122"/>
                <a:ea typeface="楷体" panose="02010609060101010101" pitchFamily="49" charset="-122"/>
              </a:rPr>
              <a:t>》《</a:t>
            </a:r>
            <a:r>
              <a:rPr lang="zh-CN" altLang="en-US" sz="2800" b="1" noProof="1">
                <a:solidFill>
                  <a:srgbClr val="0000FF"/>
                </a:solidFill>
                <a:latin typeface="楷体" panose="02010609060101010101" pitchFamily="49" charset="-122"/>
                <a:ea typeface="楷体" panose="02010609060101010101" pitchFamily="49" charset="-122"/>
              </a:rPr>
              <a:t>复活</a:t>
            </a:r>
            <a:r>
              <a:rPr lang="en-US" altLang="zh-CN" sz="2800" b="1" noProof="1">
                <a:solidFill>
                  <a:srgbClr val="0000FF"/>
                </a:solidFill>
                <a:latin typeface="楷体" panose="02010609060101010101" pitchFamily="49" charset="-122"/>
                <a:ea typeface="楷体" panose="02010609060101010101" pitchFamily="49" charset="-122"/>
              </a:rPr>
              <a:t>》《</a:t>
            </a:r>
            <a:r>
              <a:rPr lang="zh-CN" altLang="en-US" sz="2800" b="1" noProof="1">
                <a:solidFill>
                  <a:srgbClr val="0000FF"/>
                </a:solidFill>
                <a:latin typeface="楷体" panose="02010609060101010101" pitchFamily="49" charset="-122"/>
                <a:ea typeface="楷体" panose="02010609060101010101" pitchFamily="49" charset="-122"/>
              </a:rPr>
              <a:t>战争与和平</a:t>
            </a:r>
            <a:r>
              <a:rPr lang="en-US" altLang="zh-CN" sz="2800" b="1" noProof="1">
                <a:solidFill>
                  <a:srgbClr val="0000FF"/>
                </a:solidFill>
                <a:latin typeface="楷体" panose="02010609060101010101" pitchFamily="49" charset="-122"/>
                <a:ea typeface="楷体" panose="02010609060101010101" pitchFamily="49" charset="-122"/>
              </a:rPr>
              <a:t>》</a:t>
            </a:r>
            <a:r>
              <a:rPr lang="zh-CN" altLang="en-US" sz="2800" b="1" noProof="1">
                <a:solidFill>
                  <a:srgbClr val="0000FF"/>
                </a:solidFill>
                <a:latin typeface="楷体" panose="02010609060101010101" pitchFamily="49" charset="-122"/>
                <a:ea typeface="楷体" panose="02010609060101010101" pitchFamily="49" charset="-122"/>
              </a:rPr>
              <a:t>等。</a:t>
            </a:r>
            <a:endParaRPr lang="en-US" altLang="zh-CN" sz="2800" b="1" noProof="1">
              <a:solidFill>
                <a:srgbClr val="0000FF"/>
              </a:solidFill>
              <a:latin typeface="黑体" panose="02010609060101010101" pitchFamily="49" charset="-122"/>
              <a:ea typeface="黑体" panose="02010609060101010101" pitchFamily="49" charset="-122"/>
              <a:sym typeface="+mn-ea"/>
            </a:endParaRPr>
          </a:p>
        </p:txBody>
      </p:sp>
      <p:sp>
        <p:nvSpPr>
          <p:cNvPr id="14" name="圆角矩形 13"/>
          <p:cNvSpPr/>
          <p:nvPr/>
        </p:nvSpPr>
        <p:spPr>
          <a:xfrm>
            <a:off x="465535" y="1611314"/>
            <a:ext cx="8229600" cy="4560887"/>
          </a:xfrm>
          <a:prstGeom prst="roundRect">
            <a:avLst/>
          </a:pr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grpSp>
        <p:nvGrpSpPr>
          <p:cNvPr id="4099" name="组合 4"/>
          <p:cNvGrpSpPr/>
          <p:nvPr/>
        </p:nvGrpSpPr>
        <p:grpSpPr bwMode="auto">
          <a:xfrm>
            <a:off x="33337" y="269875"/>
            <a:ext cx="2919412" cy="1169988"/>
            <a:chOff x="43703" y="270164"/>
            <a:chExt cx="3893576" cy="1169038"/>
          </a:xfrm>
        </p:grpSpPr>
        <p:grpSp>
          <p:nvGrpSpPr>
            <p:cNvPr id="4100" name="组合 5"/>
            <p:cNvGrpSpPr/>
            <p:nvPr/>
          </p:nvGrpSpPr>
          <p:grpSpPr bwMode="auto">
            <a:xfrm>
              <a:off x="1171124" y="623891"/>
              <a:ext cx="2766155" cy="670967"/>
              <a:chOff x="2231009" y="2496253"/>
              <a:chExt cx="2508573" cy="679823"/>
            </a:xfrm>
          </p:grpSpPr>
          <p:cxnSp>
            <p:nvCxnSpPr>
              <p:cNvPr id="8" name="直接连接符 7"/>
              <p:cNvCxnSpPr/>
              <p:nvPr/>
            </p:nvCxnSpPr>
            <p:spPr>
              <a:xfrm>
                <a:off x="2231010" y="2496253"/>
                <a:ext cx="1981513" cy="0"/>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sp>
            <p:nvSpPr>
              <p:cNvPr id="9" name="TextBox 3"/>
              <p:cNvSpPr txBox="1">
                <a:spLocks noChangeArrowheads="1"/>
              </p:cNvSpPr>
              <p:nvPr/>
            </p:nvSpPr>
            <p:spPr bwMode="auto">
              <a:xfrm>
                <a:off x="2231009" y="2542859"/>
                <a:ext cx="2508573" cy="467378"/>
              </a:xfrm>
              <a:prstGeom prst="rect">
                <a:avLst/>
              </a:prstGeom>
              <a:noFill/>
              <a:ln w="9525">
                <a:solidFill>
                  <a:schemeClr val="bg1"/>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auto"/>
                <a:r>
                  <a:rPr lang="zh-CN" altLang="en-US" sz="2400" b="1" spc="1200" noProof="1" smtClean="0">
                    <a:latin typeface="黑体" panose="02010609060101010101" pitchFamily="49" charset="-122"/>
                    <a:ea typeface="黑体" panose="02010609060101010101" pitchFamily="49" charset="-122"/>
                  </a:rPr>
                  <a:t>作者简介</a:t>
                </a:r>
                <a:endParaRPr lang="zh-CN" altLang="en-US" sz="2400" b="1" spc="1200" noProof="1">
                  <a:latin typeface="黑体" panose="02010609060101010101" pitchFamily="49" charset="-122"/>
                  <a:ea typeface="黑体" panose="02010609060101010101" pitchFamily="49" charset="-122"/>
                </a:endParaRPr>
              </a:p>
            </p:txBody>
          </p:sp>
          <p:cxnSp>
            <p:nvCxnSpPr>
              <p:cNvPr id="10" name="直接连接符 9"/>
              <p:cNvCxnSpPr/>
              <p:nvPr/>
            </p:nvCxnSpPr>
            <p:spPr>
              <a:xfrm>
                <a:off x="4203883" y="2496253"/>
                <a:ext cx="306732" cy="335893"/>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4211084" y="2801611"/>
                <a:ext cx="289450" cy="374465"/>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231010" y="3176075"/>
                <a:ext cx="1995914" cy="0"/>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grpSp>
        <p:pic>
          <p:nvPicPr>
            <p:cNvPr id="4106" name="图片 6" descr="I}[T}BTX]QSYGQ]4X(2)ITE"/>
            <p:cNvPicPr>
              <a:picLocks noChangeAspect="1" noChangeArrowheads="1"/>
            </p:cNvPicPr>
            <p:nvPr/>
          </p:nvPicPr>
          <p:blipFill>
            <a:blip r:embed="rId1" cstate="email"/>
            <a:srcRect/>
            <a:stretch>
              <a:fillRect/>
            </a:stretch>
          </p:blipFill>
          <p:spPr bwMode="auto">
            <a:xfrm>
              <a:off x="43703" y="270164"/>
              <a:ext cx="1061279" cy="116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图片 14" descr="Img268892356.jpg"/>
          <p:cNvPicPr>
            <a:picLocks noChangeAspect="1" noChangeArrowheads="1"/>
          </p:cNvPicPr>
          <p:nvPr/>
        </p:nvPicPr>
        <p:blipFill>
          <a:blip r:embed="rId2" cstate="email">
            <a:clrChange>
              <a:clrFrom>
                <a:srgbClr val="F4F5F7"/>
              </a:clrFrom>
              <a:clrTo>
                <a:srgbClr val="F4F5F7">
                  <a:alpha val="0"/>
                </a:srgbClr>
              </a:clrTo>
            </a:clrChange>
          </a:blip>
          <a:srcRect/>
          <a:stretch>
            <a:fillRect/>
          </a:stretch>
        </p:blipFill>
        <p:spPr bwMode="auto">
          <a:xfrm>
            <a:off x="5915025" y="1501776"/>
            <a:ext cx="251460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dissolv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588169" y="792163"/>
            <a:ext cx="5574506" cy="523220"/>
          </a:xfrm>
          <a:prstGeom prst="rect">
            <a:avLst/>
          </a:prstGeom>
          <a:solidFill>
            <a:schemeClr val="accent4">
              <a:lumMod val="60000"/>
              <a:lumOff val="40000"/>
            </a:schemeClr>
          </a:solidFill>
          <a:ln w="9525">
            <a:noFill/>
            <a:miter lim="800000"/>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auto" hangingPunct="1">
              <a:spcBef>
                <a:spcPct val="50000"/>
              </a:spcBef>
            </a:pPr>
            <a:r>
              <a:rPr lang="en-US" altLang="zh-CN" sz="2800" b="1" noProof="1" smtClean="0">
                <a:solidFill>
                  <a:srgbClr val="0000FF"/>
                </a:solidFill>
                <a:latin typeface="黑体" panose="02010609060101010101" pitchFamily="49" charset="-122"/>
                <a:ea typeface="黑体" panose="02010609060101010101" pitchFamily="49" charset="-122"/>
              </a:rPr>
              <a:t>2.</a:t>
            </a:r>
            <a:r>
              <a:rPr lang="zh-CN" altLang="en-US" sz="2800" b="1" noProof="1" smtClean="0">
                <a:solidFill>
                  <a:srgbClr val="0000FF"/>
                </a:solidFill>
                <a:latin typeface="黑体" panose="02010609060101010101" pitchFamily="49" charset="-122"/>
                <a:ea typeface="黑体" panose="02010609060101010101" pitchFamily="49" charset="-122"/>
              </a:rPr>
              <a:t>夫妻</a:t>
            </a:r>
            <a:r>
              <a:rPr lang="zh-CN" altLang="en-US" sz="2800" b="1" noProof="1">
                <a:solidFill>
                  <a:srgbClr val="0000FF"/>
                </a:solidFill>
                <a:latin typeface="黑体" panose="02010609060101010101" pitchFamily="49" charset="-122"/>
                <a:ea typeface="黑体" panose="02010609060101010101" pitchFamily="49" charset="-122"/>
              </a:rPr>
              <a:t>俩不顾生活艰难收养孤儿</a:t>
            </a:r>
            <a:endParaRPr lang="zh-CN" altLang="en-US" sz="2800" b="1" noProof="1">
              <a:solidFill>
                <a:srgbClr val="0000FF"/>
              </a:solidFill>
              <a:latin typeface="黑体" panose="02010609060101010101" pitchFamily="49" charset="-122"/>
              <a:ea typeface="黑体" panose="02010609060101010101" pitchFamily="49" charset="-122"/>
            </a:endParaRPr>
          </a:p>
        </p:txBody>
      </p:sp>
      <p:sp>
        <p:nvSpPr>
          <p:cNvPr id="5" name="Text Box 5"/>
          <p:cNvSpPr txBox="1">
            <a:spLocks noChangeArrowheads="1"/>
          </p:cNvSpPr>
          <p:nvPr/>
        </p:nvSpPr>
        <p:spPr bwMode="auto">
          <a:xfrm>
            <a:off x="725091" y="2393950"/>
            <a:ext cx="751522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1400" b="1" dirty="0">
                <a:solidFill>
                  <a:srgbClr val="FF0000"/>
                </a:solidFill>
                <a:latin typeface="楷体" panose="02010609060101010101" pitchFamily="49" charset="-122"/>
                <a:ea typeface="楷体" panose="02010609060101010101" pitchFamily="49" charset="-122"/>
              </a:rPr>
              <a:t>　　　　</a:t>
            </a:r>
            <a:r>
              <a:rPr lang="zh-CN" altLang="en-US" sz="2800" b="1" dirty="0">
                <a:solidFill>
                  <a:srgbClr val="FF0000"/>
                </a:solidFill>
                <a:latin typeface="楷体" panose="02010609060101010101" pitchFamily="49" charset="-122"/>
                <a:ea typeface="楷体" panose="02010609060101010101" pitchFamily="49" charset="-122"/>
              </a:rPr>
              <a:t>课文中人物的对话和心理活动描写细腻，让我们真正走进穷人的内心，来体会桑娜和渔夫与 “富有”有什么关系。</a:t>
            </a:r>
            <a:endParaRPr lang="zh-CN" altLang="en-US" sz="2800" b="1" dirty="0">
              <a:solidFill>
                <a:srgbClr val="FF0000"/>
              </a:solidFill>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Bottom)">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矩形 4"/>
          <p:cNvSpPr>
            <a:spLocks noChangeArrowheads="1"/>
          </p:cNvSpPr>
          <p:nvPr/>
        </p:nvSpPr>
        <p:spPr bwMode="auto">
          <a:xfrm>
            <a:off x="1094185" y="804864"/>
            <a:ext cx="7115175" cy="313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4900"/>
              </a:lnSpc>
            </a:pPr>
            <a:r>
              <a:rPr lang="en-US" altLang="zh-CN" sz="2400" b="1" dirty="0">
                <a:latin typeface="黑体" panose="02010609060101010101" pitchFamily="49" charset="-122"/>
                <a:ea typeface="黑体" panose="02010609060101010101" pitchFamily="49" charset="-122"/>
              </a:rPr>
              <a:t>    </a:t>
            </a:r>
            <a:r>
              <a:rPr lang="zh-CN" altLang="zh-CN" sz="2800" b="1" dirty="0">
                <a:latin typeface="楷体" panose="02010609060101010101" pitchFamily="49" charset="-122"/>
                <a:ea typeface="楷体" panose="02010609060101010101" pitchFamily="49" charset="-122"/>
              </a:rPr>
              <a:t>桑娜用头巾裹住睡着的孩子，把他们抱回家里。她的心跳得很厉害，自己也不知道为什么要这样做，但是觉得非这样做不可。她把这两个熟睡的孩子放在床上，让他们同自己的孩子睡在一起，又连忙把帐子拉好。</a:t>
            </a:r>
            <a:endParaRPr lang="zh-CN" altLang="zh-CN" sz="2800" b="1" dirty="0">
              <a:latin typeface="楷体" panose="02010609060101010101" pitchFamily="49" charset="-122"/>
              <a:ea typeface="楷体" panose="02010609060101010101" pitchFamily="49" charset="-122"/>
            </a:endParaRPr>
          </a:p>
        </p:txBody>
      </p:sp>
      <p:sp>
        <p:nvSpPr>
          <p:cNvPr id="6" name="Rectangle 2"/>
          <p:cNvSpPr txBox="1">
            <a:spLocks noRot="1" noChangeArrowheads="1"/>
          </p:cNvSpPr>
          <p:nvPr/>
        </p:nvSpPr>
        <p:spPr bwMode="auto">
          <a:xfrm>
            <a:off x="1996678" y="4386263"/>
            <a:ext cx="6185297"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a:defRPr>
                <a:solidFill>
                  <a:schemeClr val="tx1"/>
                </a:solidFill>
                <a:latin typeface="Arial" panose="020B0604020202020204" pitchFamily="34" charset="0"/>
                <a:ea typeface="微软雅黑" panose="020B0503020204020204" pitchFamily="34" charset="-122"/>
              </a:defRPr>
            </a:lvl2pPr>
            <a:lvl3pPr>
              <a:defRPr>
                <a:solidFill>
                  <a:schemeClr val="tx1"/>
                </a:solidFill>
                <a:latin typeface="Arial" panose="020B0604020202020204" pitchFamily="34" charset="0"/>
                <a:ea typeface="微软雅黑" panose="020B0503020204020204" pitchFamily="34" charset="-122"/>
              </a:defRPr>
            </a:lvl3pPr>
            <a:lvl4pPr>
              <a:defRPr>
                <a:solidFill>
                  <a:schemeClr val="tx1"/>
                </a:solidFill>
                <a:latin typeface="Arial" panose="020B0604020202020204" pitchFamily="34" charset="0"/>
                <a:ea typeface="微软雅黑" panose="020B0503020204020204" pitchFamily="34" charset="-122"/>
              </a:defRPr>
            </a:lvl4pPr>
            <a:lvl5pPr>
              <a:defRPr>
                <a:solidFill>
                  <a:schemeClr val="tx1"/>
                </a:solidFill>
                <a:latin typeface="Arial" panose="020B0604020202020204" pitchFamily="34" charset="0"/>
                <a:ea typeface="微软雅黑" panose="020B0503020204020204" pitchFamily="34" charset="-122"/>
              </a:defRPr>
            </a:lvl5pPr>
            <a:lvl6pPr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nSpc>
                <a:spcPct val="90000"/>
              </a:lnSpc>
              <a:spcBef>
                <a:spcPts val="1000"/>
              </a:spcBef>
            </a:pPr>
            <a:r>
              <a:rPr lang="zh-CN" altLang="en-US" sz="2800" b="1">
                <a:solidFill>
                  <a:srgbClr val="FF0000"/>
                </a:solidFill>
                <a:latin typeface="楷体" panose="02010609060101010101" pitchFamily="49" charset="-122"/>
                <a:ea typeface="楷体" panose="02010609060101010101" pitchFamily="49" charset="-122"/>
              </a:rPr>
              <a:t>    “这样做”指的是什么？“不知道为什么要这样做”与“但是觉得非这样做不可”矛盾吗？为什么？</a:t>
            </a:r>
            <a:endParaRPr lang="zh-CN" altLang="en-US" sz="2800" b="1">
              <a:solidFill>
                <a:srgbClr val="FF0000"/>
              </a:solidFill>
              <a:latin typeface="楷体" panose="02010609060101010101" pitchFamily="49" charset="-122"/>
              <a:ea typeface="楷体" panose="02010609060101010101" pitchFamily="49" charset="-122"/>
            </a:endParaRPr>
          </a:p>
        </p:txBody>
      </p:sp>
      <p:pic>
        <p:nvPicPr>
          <p:cNvPr id="7" name="图片 6"/>
          <p:cNvPicPr>
            <a:picLocks noChangeAspect="1" noChangeArrowheads="1"/>
          </p:cNvPicPr>
          <p:nvPr/>
        </p:nvPicPr>
        <p:blipFill>
          <a:blip r:embed="rId1" cstate="email">
            <a:clrChange>
              <a:clrFrom>
                <a:srgbClr val="FFFFFF"/>
              </a:clrFrom>
              <a:clrTo>
                <a:srgbClr val="FFFFFF">
                  <a:alpha val="0"/>
                </a:srgbClr>
              </a:clrTo>
            </a:clrChange>
          </a:blip>
          <a:srcRect/>
          <a:stretch>
            <a:fillRect/>
          </a:stretch>
        </p:blipFill>
        <p:spPr bwMode="auto">
          <a:xfrm>
            <a:off x="183357" y="3767139"/>
            <a:ext cx="1516856"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14" dur="80"/>
                                        <p:tgtEl>
                                          <p:spTgt spid="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矩形 2"/>
          <p:cNvSpPr>
            <a:spLocks noChangeArrowheads="1"/>
          </p:cNvSpPr>
          <p:nvPr/>
        </p:nvSpPr>
        <p:spPr bwMode="auto">
          <a:xfrm>
            <a:off x="952500" y="1770064"/>
            <a:ext cx="7163991"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b="1">
                <a:solidFill>
                  <a:srgbClr val="0000FF"/>
                </a:solidFill>
                <a:latin typeface="楷体" panose="02010609060101010101" pitchFamily="49" charset="-122"/>
                <a:ea typeface="楷体" panose="02010609060101010101" pitchFamily="49" charset="-122"/>
              </a:rPr>
              <a:t>    “这样做”指的是桑娜没有征求丈夫的意见，就抱回西蒙的两个孩子。“不知道为什么要这样做”与“但是觉得非这样不可”看似矛盾，实际并不矛盾。面对西蒙的悲惨遭遇，桑娜本能地把两个孤儿抱回了自己的家，这一本能反映了桑娜</a:t>
            </a:r>
            <a:r>
              <a:rPr lang="zh-CN" altLang="en-US" sz="2800" b="1">
                <a:solidFill>
                  <a:srgbClr val="FF0000"/>
                </a:solidFill>
                <a:latin typeface="楷体" panose="02010609060101010101" pitchFamily="49" charset="-122"/>
                <a:ea typeface="楷体" panose="02010609060101010101" pitchFamily="49" charset="-122"/>
              </a:rPr>
              <a:t>同情穷人、关心帮助穷人</a:t>
            </a:r>
            <a:r>
              <a:rPr lang="zh-CN" altLang="en-US" sz="2800" b="1">
                <a:solidFill>
                  <a:srgbClr val="0000FF"/>
                </a:solidFill>
                <a:latin typeface="楷体" panose="02010609060101010101" pitchFamily="49" charset="-122"/>
                <a:ea typeface="楷体" panose="02010609060101010101" pitchFamily="49" charset="-122"/>
              </a:rPr>
              <a:t>的</a:t>
            </a:r>
            <a:r>
              <a:rPr lang="zh-CN" altLang="en-US" sz="2800" b="1">
                <a:solidFill>
                  <a:srgbClr val="FF0000"/>
                </a:solidFill>
                <a:latin typeface="楷体" panose="02010609060101010101" pitchFamily="49" charset="-122"/>
                <a:ea typeface="楷体" panose="02010609060101010101" pitchFamily="49" charset="-122"/>
              </a:rPr>
              <a:t>善良品质</a:t>
            </a:r>
            <a:r>
              <a:rPr lang="zh-CN" altLang="en-US" sz="2800" b="1">
                <a:solidFill>
                  <a:srgbClr val="0000FF"/>
                </a:solidFill>
                <a:latin typeface="楷体" panose="02010609060101010101" pitchFamily="49" charset="-122"/>
                <a:ea typeface="楷体" panose="02010609060101010101" pitchFamily="49" charset="-122"/>
              </a:rPr>
              <a:t>。</a:t>
            </a:r>
            <a:endParaRPr lang="zh-CN" altLang="en-US" sz="2800" b="1">
              <a:solidFill>
                <a:srgbClr val="0000FF"/>
              </a:solidFill>
              <a:latin typeface="楷体" panose="02010609060101010101" pitchFamily="49" charset="-122"/>
              <a:ea typeface="楷体" panose="02010609060101010101" pitchFamily="49" charset="-122"/>
            </a:endParaRPr>
          </a:p>
        </p:txBody>
      </p:sp>
      <p:sp>
        <p:nvSpPr>
          <p:cNvPr id="34818" name="矩形 4"/>
          <p:cNvSpPr>
            <a:spLocks noChangeArrowheads="1"/>
          </p:cNvSpPr>
          <p:nvPr/>
        </p:nvSpPr>
        <p:spPr bwMode="auto">
          <a:xfrm>
            <a:off x="5705475" y="4167189"/>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b="1">
                <a:solidFill>
                  <a:srgbClr val="FF0000"/>
                </a:solidFill>
                <a:latin typeface="楷体" panose="02010609060101010101" pitchFamily="49" charset="-122"/>
                <a:ea typeface="楷体" panose="02010609060101010101" pitchFamily="49" charset="-122"/>
              </a:rPr>
              <a:t> </a:t>
            </a:r>
            <a:endParaRPr lang="zh-CN"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矩形 9"/>
          <p:cNvSpPr>
            <a:spLocks noChangeArrowheads="1"/>
          </p:cNvSpPr>
          <p:nvPr/>
        </p:nvSpPr>
        <p:spPr bwMode="auto">
          <a:xfrm>
            <a:off x="751285" y="1335089"/>
            <a:ext cx="7365206" cy="313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4900"/>
              </a:lnSpc>
            </a:pPr>
            <a:r>
              <a:rPr lang="en-US" altLang="zh-CN" sz="2800" b="1" dirty="0">
                <a:latin typeface="楷体" panose="02010609060101010101" pitchFamily="49" charset="-122"/>
                <a:ea typeface="楷体" panose="02010609060101010101" pitchFamily="49" charset="-122"/>
              </a:rPr>
              <a:t>    </a:t>
            </a:r>
            <a:r>
              <a:rPr lang="zh-CN" altLang="zh-CN" sz="2800" b="1" dirty="0">
                <a:latin typeface="楷体" panose="02010609060101010101" pitchFamily="49" charset="-122"/>
                <a:ea typeface="楷体" panose="02010609060101010101" pitchFamily="49" charset="-122"/>
              </a:rPr>
              <a:t>她忐忑不安地想</a:t>
            </a:r>
            <a:r>
              <a:rPr lang="zh-CN" altLang="en-US" sz="2800" b="1" dirty="0">
                <a:latin typeface="楷体" panose="02010609060101010101" pitchFamily="49" charset="-122"/>
                <a:ea typeface="楷体" panose="02010609060101010101" pitchFamily="49" charset="-122"/>
              </a:rPr>
              <a:t>：</a:t>
            </a:r>
            <a:r>
              <a:rPr lang="zh-CN" altLang="zh-CN" sz="2800" b="1" dirty="0">
                <a:latin typeface="楷体" panose="02010609060101010101" pitchFamily="49" charset="-122"/>
                <a:ea typeface="楷体" panose="02010609060101010101" pitchFamily="49" charset="-122"/>
              </a:rPr>
              <a:t>“他会说什么呢？这是闹着玩的吗？自己的五个孩子已经够他受的了……是他来啦？……不，还没来！……为什么把他们抱过来啊？……他会揍我的！那也活该，我自作自受……嗯，揍我一顿也好！”</a:t>
            </a:r>
            <a:endParaRPr lang="zh-CN" altLang="zh-CN" sz="2800" b="1" dirty="0">
              <a:latin typeface="楷体" panose="02010609060101010101" pitchFamily="49" charset="-122"/>
              <a:ea typeface="楷体" panose="02010609060101010101" pitchFamily="49" charset="-122"/>
            </a:endParaRPr>
          </a:p>
        </p:txBody>
      </p:sp>
      <p:grpSp>
        <p:nvGrpSpPr>
          <p:cNvPr id="6" name="组合 35"/>
          <p:cNvGrpSpPr/>
          <p:nvPr/>
        </p:nvGrpSpPr>
        <p:grpSpPr bwMode="auto">
          <a:xfrm>
            <a:off x="1559719" y="487362"/>
            <a:ext cx="1920479" cy="636587"/>
            <a:chOff x="10381129" y="2226840"/>
            <a:chExt cx="1331259" cy="636803"/>
          </a:xfrm>
        </p:grpSpPr>
        <p:sp>
          <p:nvSpPr>
            <p:cNvPr id="7" name="圆角矩形标注 6"/>
            <p:cNvSpPr/>
            <p:nvPr/>
          </p:nvSpPr>
          <p:spPr>
            <a:xfrm flipH="1" flipV="1">
              <a:off x="10381129" y="2258601"/>
              <a:ext cx="1331259" cy="605042"/>
            </a:xfrm>
            <a:prstGeom prst="wedgeRoundRectCallout">
              <a:avLst>
                <a:gd name="adj1" fmla="val -38480"/>
                <a:gd name="adj2" fmla="val -86754"/>
                <a:gd name="adj3"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400" noProof="1"/>
            </a:p>
          </p:txBody>
        </p:sp>
        <p:sp>
          <p:nvSpPr>
            <p:cNvPr id="35844" name="矩形 7"/>
            <p:cNvSpPr>
              <a:spLocks noChangeArrowheads="1"/>
            </p:cNvSpPr>
            <p:nvPr/>
          </p:nvSpPr>
          <p:spPr bwMode="auto">
            <a:xfrm>
              <a:off x="10458375" y="2226840"/>
              <a:ext cx="1128078" cy="52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chemeClr val="bg1"/>
                </a:buClr>
              </a:pPr>
              <a:r>
                <a:rPr lang="zh-CN" altLang="en-US" sz="2800" b="1" dirty="0">
                  <a:solidFill>
                    <a:srgbClr val="0000FF"/>
                  </a:solidFill>
                  <a:latin typeface="黑体" panose="02010609060101010101" pitchFamily="49" charset="-122"/>
                  <a:ea typeface="黑体" panose="02010609060101010101" pitchFamily="49" charset="-122"/>
                </a:rPr>
                <a:t>心理描写</a:t>
              </a:r>
              <a:endParaRPr lang="zh-CN" altLang="en-US" sz="2800" b="1" dirty="0">
                <a:solidFill>
                  <a:srgbClr val="0000FF"/>
                </a:solidFill>
                <a:latin typeface="黑体" panose="02010609060101010101" pitchFamily="49" charset="-122"/>
                <a:ea typeface="黑体" panose="02010609060101010101" pitchFamily="49" charset="-122"/>
              </a:endParaRPr>
            </a:p>
          </p:txBody>
        </p:sp>
      </p:grpSp>
      <p:grpSp>
        <p:nvGrpSpPr>
          <p:cNvPr id="11" name="组合 10"/>
          <p:cNvGrpSpPr/>
          <p:nvPr/>
        </p:nvGrpSpPr>
        <p:grpSpPr bwMode="auto">
          <a:xfrm>
            <a:off x="966788" y="4691064"/>
            <a:ext cx="7293769" cy="1381125"/>
            <a:chOff x="1080654" y="4627420"/>
            <a:chExt cx="4419600" cy="1380552"/>
          </a:xfrm>
        </p:grpSpPr>
        <p:sp>
          <p:nvSpPr>
            <p:cNvPr id="12" name="流程图: 可选过程 11"/>
            <p:cNvSpPr/>
            <p:nvPr/>
          </p:nvSpPr>
          <p:spPr>
            <a:xfrm>
              <a:off x="1080654" y="4627420"/>
              <a:ext cx="4419600" cy="1380552"/>
            </a:xfrm>
            <a:prstGeom prst="flowChartAlternateProcess">
              <a:avLst/>
            </a:prstGeom>
            <a:solidFill>
              <a:srgbClr val="DAF9D3"/>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endParaRPr lang="zh-CN" altLang="en-US" sz="1400" noProof="1"/>
            </a:p>
          </p:txBody>
        </p:sp>
        <p:sp>
          <p:nvSpPr>
            <p:cNvPr id="35847" name="TextBox 12"/>
            <p:cNvSpPr txBox="1">
              <a:spLocks noChangeArrowheads="1"/>
            </p:cNvSpPr>
            <p:nvPr/>
          </p:nvSpPr>
          <p:spPr bwMode="auto">
            <a:xfrm>
              <a:off x="1149926" y="4655769"/>
              <a:ext cx="4335295" cy="953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b="1">
                  <a:solidFill>
                    <a:srgbClr val="FF0000"/>
                  </a:solidFill>
                  <a:latin typeface="楷体" panose="02010609060101010101" pitchFamily="49" charset="-122"/>
                  <a:ea typeface="楷体" panose="02010609060101010101" pitchFamily="49" charset="-122"/>
                </a:rPr>
                <a:t>省略号</a:t>
              </a:r>
              <a:r>
                <a:rPr lang="zh-CN" altLang="en-US" sz="2800" b="1">
                  <a:solidFill>
                    <a:srgbClr val="0000FF"/>
                  </a:solidFill>
                  <a:latin typeface="楷体" panose="02010609060101010101" pitchFamily="49" charset="-122"/>
                  <a:ea typeface="楷体" panose="02010609060101010101" pitchFamily="49" charset="-122"/>
                </a:rPr>
                <a:t>的连续运用，表明桑娜当时心理活动的时断时续，逼真地写出了桑娜不安的心理。</a:t>
              </a:r>
              <a:endParaRPr lang="zh-CN" altLang="en-US" sz="2800" b="1">
                <a:solidFill>
                  <a:srgbClr val="0000FF"/>
                </a:solidFill>
                <a:latin typeface="楷体" panose="02010609060101010101" pitchFamily="49" charset="-122"/>
                <a:ea typeface="楷体" panose="02010609060101010101" pitchFamily="49" charset="-122"/>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a:spLocks noChangeArrowheads="1"/>
          </p:cNvSpPr>
          <p:nvPr/>
        </p:nvSpPr>
        <p:spPr bwMode="auto">
          <a:xfrm>
            <a:off x="598885" y="635000"/>
            <a:ext cx="777359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b="1">
                <a:solidFill>
                  <a:srgbClr val="FF0000"/>
                </a:solidFill>
                <a:latin typeface="楷体" panose="02010609060101010101" pitchFamily="49" charset="-122"/>
                <a:ea typeface="楷体" panose="02010609060101010101" pitchFamily="49" charset="-122"/>
              </a:rPr>
              <a:t>①</a:t>
            </a:r>
            <a:r>
              <a:rPr lang="zh-CN" altLang="zh-CN" sz="2800" b="1">
                <a:solidFill>
                  <a:srgbClr val="FF0000"/>
                </a:solidFill>
                <a:latin typeface="楷体" panose="02010609060101010101" pitchFamily="49" charset="-122"/>
                <a:ea typeface="楷体" panose="02010609060101010101" pitchFamily="49" charset="-122"/>
              </a:rPr>
              <a:t>他会说什么呢？这是闹着玩的吗？自己的五个孩子已经够他受的了……</a:t>
            </a:r>
            <a:endParaRPr lang="en-US" altLang="zh-CN" sz="2000" b="1">
              <a:latin typeface="黑体" panose="02010609060101010101" pitchFamily="49" charset="-122"/>
              <a:ea typeface="黑体" panose="02010609060101010101" pitchFamily="49" charset="-122"/>
            </a:endParaRPr>
          </a:p>
        </p:txBody>
      </p:sp>
      <p:sp>
        <p:nvSpPr>
          <p:cNvPr id="9" name="矩形 8"/>
          <p:cNvSpPr>
            <a:spLocks noChangeArrowheads="1"/>
          </p:cNvSpPr>
          <p:nvPr/>
        </p:nvSpPr>
        <p:spPr bwMode="auto">
          <a:xfrm>
            <a:off x="598885" y="1955800"/>
            <a:ext cx="779264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b="1">
                <a:solidFill>
                  <a:srgbClr val="0000FF"/>
                </a:solidFill>
                <a:latin typeface="楷体" panose="02010609060101010101" pitchFamily="49" charset="-122"/>
                <a:ea typeface="楷体" panose="02010609060101010101" pitchFamily="49" charset="-122"/>
              </a:rPr>
              <a:t>    第一个省略号表示桑娜的思绪被突然打断，可能是屋外有什么响动，使她误以为是丈夫回来了，心里一惊，思绪被打断了。</a:t>
            </a:r>
            <a:endParaRPr lang="en-US" altLang="zh-CN" sz="2800" b="1">
              <a:solidFill>
                <a:srgbClr val="0000FF"/>
              </a:solidFill>
              <a:latin typeface="黑体" panose="02010609060101010101" pitchFamily="49" charset="-122"/>
              <a:ea typeface="黑体" panose="02010609060101010101" pitchFamily="49" charset="-122"/>
            </a:endParaRPr>
          </a:p>
        </p:txBody>
      </p:sp>
      <p:sp>
        <p:nvSpPr>
          <p:cNvPr id="10" name="矩形 9"/>
          <p:cNvSpPr>
            <a:spLocks noChangeArrowheads="1"/>
          </p:cNvSpPr>
          <p:nvPr/>
        </p:nvSpPr>
        <p:spPr bwMode="auto">
          <a:xfrm>
            <a:off x="619125" y="4522789"/>
            <a:ext cx="767834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b="1">
                <a:solidFill>
                  <a:srgbClr val="0000FF"/>
                </a:solidFill>
                <a:latin typeface="楷体" panose="02010609060101010101" pitchFamily="49" charset="-122"/>
                <a:ea typeface="楷体" panose="02010609060101010101" pitchFamily="49" charset="-122"/>
              </a:rPr>
              <a:t>    第二个省略号表示她定下神来，知道刚才只是因为心绪不宁产生了错觉，丈夫并没回来。第三个省略号表示桑娜又回到原来的思绪里往下想。</a:t>
            </a:r>
            <a:endParaRPr lang="en-US" altLang="zh-CN" sz="2800" b="1">
              <a:solidFill>
                <a:srgbClr val="0000FF"/>
              </a:solidFill>
              <a:latin typeface="楷体" panose="02010609060101010101" pitchFamily="49" charset="-122"/>
              <a:ea typeface="楷体" panose="02010609060101010101" pitchFamily="49" charset="-122"/>
            </a:endParaRPr>
          </a:p>
        </p:txBody>
      </p:sp>
      <p:sp>
        <p:nvSpPr>
          <p:cNvPr id="6" name="矩形 5"/>
          <p:cNvSpPr>
            <a:spLocks noChangeArrowheads="1"/>
          </p:cNvSpPr>
          <p:nvPr/>
        </p:nvSpPr>
        <p:spPr bwMode="auto">
          <a:xfrm>
            <a:off x="600075" y="3886201"/>
            <a:ext cx="777359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b="1">
                <a:solidFill>
                  <a:srgbClr val="FF0000"/>
                </a:solidFill>
                <a:latin typeface="楷体" panose="02010609060101010101" pitchFamily="49" charset="-122"/>
                <a:ea typeface="楷体" panose="02010609060101010101" pitchFamily="49" charset="-122"/>
              </a:rPr>
              <a:t>②</a:t>
            </a:r>
            <a:r>
              <a:rPr lang="zh-CN" altLang="zh-CN" sz="2800" b="1">
                <a:solidFill>
                  <a:srgbClr val="FF0000"/>
                </a:solidFill>
                <a:latin typeface="楷体" panose="02010609060101010101" pitchFamily="49" charset="-122"/>
                <a:ea typeface="楷体" panose="02010609060101010101" pitchFamily="49" charset="-122"/>
              </a:rPr>
              <a:t>是他来啦？……不，还没来！……</a:t>
            </a:r>
            <a:endParaRPr lang="en-US" altLang="zh-CN" sz="2800" b="1">
              <a:solidFill>
                <a:srgbClr val="FF0000"/>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a:spLocks noChangeArrowheads="1"/>
          </p:cNvSpPr>
          <p:nvPr/>
        </p:nvSpPr>
        <p:spPr bwMode="auto">
          <a:xfrm>
            <a:off x="608410" y="1508125"/>
            <a:ext cx="77747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b="1">
                <a:solidFill>
                  <a:srgbClr val="FF0000"/>
                </a:solidFill>
                <a:latin typeface="楷体" panose="02010609060101010101" pitchFamily="49" charset="-122"/>
                <a:ea typeface="楷体" panose="02010609060101010101" pitchFamily="49" charset="-122"/>
              </a:rPr>
              <a:t>③</a:t>
            </a:r>
            <a:r>
              <a:rPr lang="zh-CN" altLang="zh-CN" sz="2800" b="1">
                <a:solidFill>
                  <a:srgbClr val="FF0000"/>
                </a:solidFill>
                <a:latin typeface="楷体" panose="02010609060101010101" pitchFamily="49" charset="-122"/>
                <a:ea typeface="楷体" panose="02010609060101010101" pitchFamily="49" charset="-122"/>
              </a:rPr>
              <a:t>为什么把他们抱过来啊？……他会揍我的！</a:t>
            </a:r>
            <a:endParaRPr lang="en-US" altLang="zh-CN" sz="2800" b="1">
              <a:solidFill>
                <a:srgbClr val="FF0000"/>
              </a:solidFill>
              <a:latin typeface="楷体" panose="02010609060101010101" pitchFamily="49" charset="-122"/>
              <a:ea typeface="楷体" panose="02010609060101010101" pitchFamily="49" charset="-122"/>
            </a:endParaRPr>
          </a:p>
        </p:txBody>
      </p:sp>
      <p:sp>
        <p:nvSpPr>
          <p:cNvPr id="9" name="矩形 8"/>
          <p:cNvSpPr>
            <a:spLocks noChangeArrowheads="1"/>
          </p:cNvSpPr>
          <p:nvPr/>
        </p:nvSpPr>
        <p:spPr bwMode="auto">
          <a:xfrm>
            <a:off x="608410" y="2446339"/>
            <a:ext cx="779383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800" b="1">
                <a:solidFill>
                  <a:srgbClr val="0000FF"/>
                </a:solidFill>
                <a:latin typeface="楷体" panose="02010609060101010101" pitchFamily="49" charset="-122"/>
                <a:ea typeface="楷体" panose="02010609060101010101" pitchFamily="49" charset="-122"/>
              </a:rPr>
              <a:t>    </a:t>
            </a:r>
            <a:r>
              <a:rPr lang="zh-CN" altLang="zh-CN" sz="2800" b="1">
                <a:solidFill>
                  <a:srgbClr val="0000FF"/>
                </a:solidFill>
                <a:latin typeface="楷体" panose="02010609060101010101" pitchFamily="49" charset="-122"/>
                <a:ea typeface="楷体" panose="02010609060101010101" pitchFamily="49" charset="-122"/>
              </a:rPr>
              <a:t>第四个省略号表示桑娜</a:t>
            </a:r>
            <a:r>
              <a:rPr lang="zh-CN" altLang="en-US" sz="2800" b="1">
                <a:solidFill>
                  <a:srgbClr val="0000FF"/>
                </a:solidFill>
                <a:latin typeface="楷体" panose="02010609060101010101" pitchFamily="49" charset="-122"/>
                <a:ea typeface="楷体" panose="02010609060101010101" pitchFamily="49" charset="-122"/>
              </a:rPr>
              <a:t>的思绪发生了跳跃性的变化，</a:t>
            </a:r>
            <a:r>
              <a:rPr lang="zh-CN" altLang="zh-CN" sz="2800" b="1">
                <a:solidFill>
                  <a:srgbClr val="0000FF"/>
                </a:solidFill>
                <a:latin typeface="楷体" panose="02010609060101010101" pitchFamily="49" charset="-122"/>
                <a:ea typeface="楷体" panose="02010609060101010101" pitchFamily="49" charset="-122"/>
              </a:rPr>
              <a:t>从责问自己</a:t>
            </a:r>
            <a:r>
              <a:rPr lang="zh-CN" altLang="en-US" sz="2800" b="1">
                <a:solidFill>
                  <a:srgbClr val="0000FF"/>
                </a:solidFill>
                <a:latin typeface="楷体" panose="02010609060101010101" pitchFamily="49" charset="-122"/>
                <a:ea typeface="楷体" panose="02010609060101010101" pitchFamily="49" charset="-122"/>
              </a:rPr>
              <a:t>到</a:t>
            </a:r>
            <a:r>
              <a:rPr lang="zh-CN" altLang="zh-CN" sz="2800" b="1">
                <a:solidFill>
                  <a:srgbClr val="0000FF"/>
                </a:solidFill>
                <a:latin typeface="楷体" panose="02010609060101010101" pitchFamily="49" charset="-122"/>
                <a:ea typeface="楷体" panose="02010609060101010101" pitchFamily="49" charset="-122"/>
              </a:rPr>
              <a:t>推测丈夫回来后将怎样责备她。</a:t>
            </a:r>
            <a:endParaRPr lang="en-US" altLang="zh-CN" sz="2800" b="1">
              <a:solidFill>
                <a:srgbClr val="0000FF"/>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rrowheads="1"/>
          </p:cNvSpPr>
          <p:nvPr/>
        </p:nvSpPr>
        <p:spPr bwMode="auto">
          <a:xfrm>
            <a:off x="665560" y="1893889"/>
            <a:ext cx="7737872"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800" b="1">
                <a:solidFill>
                  <a:srgbClr val="0000FF"/>
                </a:solidFill>
                <a:latin typeface="楷体" panose="02010609060101010101" pitchFamily="49" charset="-122"/>
                <a:ea typeface="楷体" panose="02010609060101010101" pitchFamily="49" charset="-122"/>
              </a:rPr>
              <a:t>    </a:t>
            </a:r>
            <a:r>
              <a:rPr lang="zh-CN" altLang="zh-CN" sz="2800" b="1">
                <a:solidFill>
                  <a:srgbClr val="0000FF"/>
                </a:solidFill>
                <a:latin typeface="楷体" panose="02010609060101010101" pitchFamily="49" charset="-122"/>
                <a:ea typeface="楷体" panose="02010609060101010101" pitchFamily="49" charset="-122"/>
              </a:rPr>
              <a:t>第五个省略号表示桑娜准备挨丈夫打的一系列心理变化的发展过程。</a:t>
            </a:r>
            <a:endParaRPr lang="en-US" altLang="zh-CN" sz="2800" b="1">
              <a:solidFill>
                <a:srgbClr val="0000FF"/>
              </a:solidFill>
              <a:latin typeface="楷体" panose="02010609060101010101" pitchFamily="49" charset="-122"/>
              <a:ea typeface="楷体" panose="02010609060101010101" pitchFamily="49" charset="-122"/>
            </a:endParaRPr>
          </a:p>
          <a:p>
            <a:r>
              <a:rPr lang="en-US" altLang="zh-CN" sz="2800" b="1">
                <a:solidFill>
                  <a:srgbClr val="0000FF"/>
                </a:solidFill>
                <a:latin typeface="楷体" panose="02010609060101010101" pitchFamily="49" charset="-122"/>
                <a:ea typeface="楷体" panose="02010609060101010101" pitchFamily="49" charset="-122"/>
              </a:rPr>
              <a:t>    </a:t>
            </a:r>
            <a:r>
              <a:rPr lang="zh-CN" altLang="zh-CN" sz="2800" b="1">
                <a:solidFill>
                  <a:srgbClr val="0000FF"/>
                </a:solidFill>
                <a:latin typeface="楷体" panose="02010609060101010101" pitchFamily="49" charset="-122"/>
                <a:ea typeface="楷体" panose="02010609060101010101" pitchFamily="49" charset="-122"/>
              </a:rPr>
              <a:t>这五个省略号真实、准确地表现了桑娜当时极度矛盾的心态。</a:t>
            </a:r>
            <a:r>
              <a:rPr lang="zh-CN" altLang="en-US" sz="2800" b="1">
                <a:solidFill>
                  <a:srgbClr val="0000FF"/>
                </a:solidFill>
                <a:latin typeface="楷体" panose="02010609060101010101" pitchFamily="49" charset="-122"/>
                <a:ea typeface="楷体" panose="02010609060101010101" pitchFamily="49" charset="-122"/>
              </a:rPr>
              <a:t>由于桑娜家庭的贫穷，由于桑娜热爱丈夫、同情孤儿，所以才会有如此复杂的心理活动。虽然桑娜的内心活动十分复杂，但是收养孤儿的决心没有动摇，体现出桑娜的善良。</a:t>
            </a:r>
            <a:endParaRPr lang="zh-CN" altLang="zh-CN" sz="2800" b="1">
              <a:solidFill>
                <a:srgbClr val="0000FF"/>
              </a:solidFill>
              <a:latin typeface="楷体" panose="02010609060101010101" pitchFamily="49" charset="-122"/>
              <a:ea typeface="楷体" panose="02010609060101010101" pitchFamily="49" charset="-122"/>
            </a:endParaRPr>
          </a:p>
        </p:txBody>
      </p:sp>
      <p:sp>
        <p:nvSpPr>
          <p:cNvPr id="6" name="矩形 5"/>
          <p:cNvSpPr>
            <a:spLocks noChangeArrowheads="1"/>
          </p:cNvSpPr>
          <p:nvPr/>
        </p:nvSpPr>
        <p:spPr bwMode="auto">
          <a:xfrm>
            <a:off x="747712" y="1109663"/>
            <a:ext cx="76247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b="1">
                <a:solidFill>
                  <a:srgbClr val="FF0000"/>
                </a:solidFill>
                <a:latin typeface="楷体" panose="02010609060101010101" pitchFamily="49" charset="-122"/>
                <a:ea typeface="楷体" panose="02010609060101010101" pitchFamily="49" charset="-122"/>
              </a:rPr>
              <a:t>④</a:t>
            </a:r>
            <a:r>
              <a:rPr lang="zh-CN" altLang="zh-CN" sz="2800" b="1">
                <a:solidFill>
                  <a:srgbClr val="FF0000"/>
                </a:solidFill>
                <a:latin typeface="楷体" panose="02010609060101010101" pitchFamily="49" charset="-122"/>
                <a:ea typeface="楷体" panose="02010609060101010101" pitchFamily="49" charset="-122"/>
              </a:rPr>
              <a:t>那也活该，我自作自受……嗯，揍我一顿也好！</a:t>
            </a:r>
            <a:endParaRPr lang="zh-CN" altLang="en-US" sz="2800" b="1">
              <a:solidFill>
                <a:srgbClr val="FF0000"/>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a:spLocks noChangeArrowheads="1"/>
          </p:cNvSpPr>
          <p:nvPr/>
        </p:nvSpPr>
        <p:spPr bwMode="auto">
          <a:xfrm>
            <a:off x="563166" y="554038"/>
            <a:ext cx="721637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800" b="1">
                <a:solidFill>
                  <a:srgbClr val="FF0000"/>
                </a:solidFill>
                <a:latin typeface="楷体" panose="02010609060101010101" pitchFamily="49" charset="-122"/>
                <a:ea typeface="楷体" panose="02010609060101010101" pitchFamily="49" charset="-122"/>
              </a:rPr>
              <a:t>    </a:t>
            </a:r>
            <a:r>
              <a:rPr lang="zh-CN" altLang="zh-CN" sz="2800" b="1">
                <a:solidFill>
                  <a:srgbClr val="FF0000"/>
                </a:solidFill>
                <a:latin typeface="楷体" panose="02010609060101010101" pitchFamily="49" charset="-122"/>
                <a:ea typeface="楷体" panose="02010609060101010101" pitchFamily="49" charset="-122"/>
              </a:rPr>
              <a:t>浏览课文</a:t>
            </a:r>
            <a:r>
              <a:rPr lang="zh-CN" altLang="en-US" sz="2800" b="1">
                <a:solidFill>
                  <a:srgbClr val="FF0000"/>
                </a:solidFill>
                <a:latin typeface="楷体" panose="02010609060101010101" pitchFamily="49" charset="-122"/>
                <a:ea typeface="楷体" panose="02010609060101010101" pitchFamily="49" charset="-122"/>
              </a:rPr>
              <a:t>第</a:t>
            </a:r>
            <a:r>
              <a:rPr lang="en-US" altLang="zh-CN" sz="2800" b="1">
                <a:solidFill>
                  <a:srgbClr val="FF0000"/>
                </a:solidFill>
                <a:latin typeface="楷体" panose="02010609060101010101" pitchFamily="49" charset="-122"/>
                <a:ea typeface="楷体" panose="02010609060101010101" pitchFamily="49" charset="-122"/>
              </a:rPr>
              <a:t>12-27</a:t>
            </a:r>
            <a:r>
              <a:rPr lang="zh-CN" altLang="en-US" sz="2800" b="1">
                <a:solidFill>
                  <a:srgbClr val="FF0000"/>
                </a:solidFill>
                <a:latin typeface="楷体" panose="02010609060101010101" pitchFamily="49" charset="-122"/>
                <a:ea typeface="楷体" panose="02010609060101010101" pitchFamily="49" charset="-122"/>
              </a:rPr>
              <a:t>自然</a:t>
            </a:r>
            <a:r>
              <a:rPr lang="zh-CN" altLang="zh-CN" sz="2800" b="1">
                <a:solidFill>
                  <a:srgbClr val="FF0000"/>
                </a:solidFill>
                <a:latin typeface="楷体" panose="02010609060101010101" pitchFamily="49" charset="-122"/>
                <a:ea typeface="楷体" panose="02010609060101010101" pitchFamily="49" charset="-122"/>
              </a:rPr>
              <a:t>段，在桑娜与渔夫的对话中，出现了两次沉默，请分别找出来。</a:t>
            </a:r>
            <a:endParaRPr lang="zh-CN" altLang="zh-CN" sz="2800" b="1">
              <a:solidFill>
                <a:srgbClr val="FF0000"/>
              </a:solidFill>
              <a:latin typeface="楷体" panose="02010609060101010101" pitchFamily="49" charset="-122"/>
              <a:ea typeface="楷体" panose="02010609060101010101" pitchFamily="49" charset="-122"/>
            </a:endParaRPr>
          </a:p>
        </p:txBody>
      </p:sp>
      <p:sp>
        <p:nvSpPr>
          <p:cNvPr id="11" name="矩形 10"/>
          <p:cNvSpPr>
            <a:spLocks noChangeArrowheads="1"/>
          </p:cNvSpPr>
          <p:nvPr/>
        </p:nvSpPr>
        <p:spPr bwMode="auto">
          <a:xfrm>
            <a:off x="563166" y="3000375"/>
            <a:ext cx="7974806"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800" b="1" dirty="0">
                <a:latin typeface="楷体" panose="02010609060101010101" pitchFamily="49" charset="-122"/>
                <a:ea typeface="楷体" panose="02010609060101010101" pitchFamily="49" charset="-122"/>
              </a:rPr>
              <a:t>    </a:t>
            </a:r>
            <a:r>
              <a:rPr lang="zh-CN" altLang="zh-CN" sz="2800" b="1" dirty="0">
                <a:latin typeface="楷体" panose="02010609060101010101" pitchFamily="49" charset="-122"/>
                <a:ea typeface="楷体" panose="02010609060101010101" pitchFamily="49" charset="-122"/>
              </a:rPr>
              <a:t>渔夫说着，把网拖进屋里，坐在炉子旁边。</a:t>
            </a:r>
            <a:endParaRPr lang="zh-CN" altLang="zh-CN" sz="2800" b="1" dirty="0">
              <a:latin typeface="楷体" panose="02010609060101010101" pitchFamily="49" charset="-122"/>
              <a:ea typeface="楷体" panose="02010609060101010101" pitchFamily="49" charset="-122"/>
            </a:endParaRPr>
          </a:p>
          <a:p>
            <a:r>
              <a:rPr lang="en-US" altLang="zh-CN" sz="2800" b="1" dirty="0">
                <a:latin typeface="楷体" panose="02010609060101010101" pitchFamily="49" charset="-122"/>
                <a:ea typeface="楷体" panose="02010609060101010101" pitchFamily="49" charset="-122"/>
              </a:rPr>
              <a:t>    </a:t>
            </a:r>
            <a:r>
              <a:rPr lang="zh-CN" altLang="zh-CN" sz="2800" b="1" dirty="0">
                <a:latin typeface="楷体" panose="02010609060101010101" pitchFamily="49" charset="-122"/>
                <a:ea typeface="楷体" panose="02010609060101010101" pitchFamily="49" charset="-122"/>
              </a:rPr>
              <a:t>“我？”桑娜脸色发白，说，“我嘛……缝缝补补……风吼得这么凶，真叫人害怕。我可替你担心呢！”</a:t>
            </a:r>
            <a:endParaRPr lang="en-US" altLang="zh-CN" sz="2800" b="1" dirty="0">
              <a:solidFill>
                <a:srgbClr val="000000"/>
              </a:solidFill>
              <a:latin typeface="黑体" panose="02010609060101010101" pitchFamily="49" charset="-122"/>
              <a:ea typeface="黑体" panose="02010609060101010101" pitchFamily="49" charset="-122"/>
            </a:endParaRPr>
          </a:p>
          <a:p>
            <a:r>
              <a:rPr lang="en-US" altLang="zh-CN" sz="2800" b="1" dirty="0">
                <a:latin typeface="楷体" panose="02010609060101010101" pitchFamily="49" charset="-122"/>
                <a:ea typeface="楷体" panose="02010609060101010101" pitchFamily="49" charset="-122"/>
              </a:rPr>
              <a:t>    </a:t>
            </a:r>
            <a:r>
              <a:rPr lang="zh-CN" altLang="zh-CN" sz="2800" b="1" dirty="0">
                <a:latin typeface="楷体" panose="02010609060101010101" pitchFamily="49" charset="-122"/>
                <a:ea typeface="楷体" panose="02010609060101010101" pitchFamily="49" charset="-122"/>
              </a:rPr>
              <a:t>“是啊，是啊，”丈夫喃喃地说，“这天气真是活见鬼！可是有什么办法呢！”</a:t>
            </a:r>
            <a:endParaRPr lang="zh-CN" altLang="zh-CN" sz="2800" b="1" dirty="0">
              <a:latin typeface="楷体" panose="02010609060101010101" pitchFamily="49" charset="-122"/>
              <a:ea typeface="楷体" panose="02010609060101010101" pitchFamily="49" charset="-122"/>
            </a:endParaRPr>
          </a:p>
          <a:p>
            <a:r>
              <a:rPr lang="en-US" altLang="zh-CN" sz="2800" b="1" dirty="0">
                <a:latin typeface="楷体" panose="02010609060101010101" pitchFamily="49" charset="-122"/>
                <a:ea typeface="楷体" panose="02010609060101010101" pitchFamily="49" charset="-122"/>
              </a:rPr>
              <a:t>    </a:t>
            </a:r>
            <a:r>
              <a:rPr lang="zh-CN" altLang="zh-CN" sz="2800" b="1" dirty="0">
                <a:latin typeface="楷体" panose="02010609060101010101" pitchFamily="49" charset="-122"/>
                <a:ea typeface="楷体" panose="02010609060101010101" pitchFamily="49" charset="-122"/>
              </a:rPr>
              <a:t>两个人沉默了一阵。</a:t>
            </a:r>
            <a:endParaRPr lang="zh-CN" altLang="zh-CN" sz="2800" b="1" dirty="0">
              <a:latin typeface="楷体" panose="02010609060101010101" pitchFamily="49" charset="-122"/>
              <a:ea typeface="楷体" panose="02010609060101010101" pitchFamily="49" charset="-122"/>
            </a:endParaRPr>
          </a:p>
        </p:txBody>
      </p:sp>
      <p:sp>
        <p:nvSpPr>
          <p:cNvPr id="12" name="圆角矩形 11"/>
          <p:cNvSpPr/>
          <p:nvPr/>
        </p:nvSpPr>
        <p:spPr>
          <a:xfrm>
            <a:off x="2333625" y="5264150"/>
            <a:ext cx="706041" cy="5270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400" noProof="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矩形 2"/>
          <p:cNvSpPr>
            <a:spLocks noChangeArrowheads="1"/>
          </p:cNvSpPr>
          <p:nvPr/>
        </p:nvSpPr>
        <p:spPr bwMode="auto">
          <a:xfrm>
            <a:off x="952500" y="1770063"/>
            <a:ext cx="7163991"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3200" b="1" dirty="0">
                <a:solidFill>
                  <a:srgbClr val="0000FF"/>
                </a:solidFill>
                <a:latin typeface="楷体" panose="02010609060101010101" pitchFamily="49" charset="-122"/>
                <a:ea typeface="楷体" panose="02010609060101010101" pitchFamily="49" charset="-122"/>
              </a:rPr>
              <a:t>    面对刚刚从死亡线上挣扎回来的丈夫，桑娜不知怎么向丈夫说出抱回孩子的事，她正盘算着从何说起，这种沉默正掩盖着桑娜内心的激烈斗争。渔夫是因为恶劣的天气一无所获而沉默。</a:t>
            </a:r>
            <a:endParaRPr lang="zh-CN" altLang="en-US" sz="3200" b="1" dirty="0">
              <a:solidFill>
                <a:srgbClr val="0000FF"/>
              </a:solidFill>
              <a:latin typeface="楷体" panose="02010609060101010101" pitchFamily="49" charset="-122"/>
              <a:ea typeface="楷体" panose="02010609060101010101" pitchFamily="49" charset="-122"/>
            </a:endParaRPr>
          </a:p>
        </p:txBody>
      </p:sp>
      <p:sp>
        <p:nvSpPr>
          <p:cNvPr id="40962" name="矩形 4"/>
          <p:cNvSpPr>
            <a:spLocks noChangeArrowheads="1"/>
          </p:cNvSpPr>
          <p:nvPr/>
        </p:nvSpPr>
        <p:spPr bwMode="auto">
          <a:xfrm>
            <a:off x="5705475" y="4167189"/>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b="1">
                <a:solidFill>
                  <a:srgbClr val="FF0000"/>
                </a:solidFill>
                <a:latin typeface="楷体" panose="02010609060101010101" pitchFamily="49" charset="-122"/>
                <a:ea typeface="楷体" panose="02010609060101010101" pitchFamily="49" charset="-122"/>
              </a:rPr>
              <a:t> </a:t>
            </a:r>
            <a:endParaRPr lang="zh-CN"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矩形 2"/>
          <p:cNvSpPr>
            <a:spLocks noChangeArrowheads="1"/>
          </p:cNvSpPr>
          <p:nvPr/>
        </p:nvSpPr>
        <p:spPr bwMode="auto">
          <a:xfrm>
            <a:off x="767953" y="1417639"/>
            <a:ext cx="7625953"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altLang="zh-CN" sz="2800" b="1">
                <a:latin typeface="楷体" panose="02010609060101010101" pitchFamily="49" charset="-122"/>
                <a:ea typeface="楷体" panose="02010609060101010101" pitchFamily="49" charset="-122"/>
              </a:rPr>
              <a:t>    </a:t>
            </a:r>
            <a:r>
              <a:rPr lang="zh-CN" altLang="zh-CN" sz="2800" b="1">
                <a:latin typeface="楷体" panose="02010609060101010101" pitchFamily="49" charset="-122"/>
                <a:ea typeface="楷体" panose="02010609060101010101" pitchFamily="49" charset="-122"/>
              </a:rPr>
              <a:t>“你知道吗？”桑娜说，“咱们的邻居西蒙死了。”</a:t>
            </a:r>
            <a:endParaRPr lang="zh-CN" altLang="zh-CN" sz="2800" b="1">
              <a:latin typeface="楷体" panose="02010609060101010101" pitchFamily="49" charset="-122"/>
              <a:ea typeface="楷体" panose="02010609060101010101" pitchFamily="49" charset="-122"/>
            </a:endParaRPr>
          </a:p>
          <a:p>
            <a:pPr algn="just"/>
            <a:r>
              <a:rPr lang="zh-CN" altLang="zh-CN" sz="2800" b="1">
                <a:latin typeface="楷体" panose="02010609060101010101" pitchFamily="49" charset="-122"/>
                <a:ea typeface="楷体" panose="02010609060101010101" pitchFamily="49" charset="-122"/>
              </a:rPr>
              <a:t>　　“哦？什么时候？”</a:t>
            </a:r>
            <a:endParaRPr lang="zh-CN" altLang="zh-CN" sz="2800" b="1">
              <a:latin typeface="楷体" panose="02010609060101010101" pitchFamily="49" charset="-122"/>
              <a:ea typeface="楷体" panose="02010609060101010101" pitchFamily="49" charset="-122"/>
            </a:endParaRPr>
          </a:p>
          <a:p>
            <a:pPr algn="just"/>
            <a:r>
              <a:rPr lang="zh-CN" altLang="zh-CN" sz="2800" b="1">
                <a:latin typeface="楷体" panose="02010609060101010101" pitchFamily="49" charset="-122"/>
                <a:ea typeface="楷体" panose="02010609060101010101" pitchFamily="49" charset="-122"/>
              </a:rPr>
              <a:t>　　“我也不知道，大概是昨天。唉！她死得好惨啊！两个孩子都在她身边，睡着了。他们那么小……一个还不会说话，另一个刚会爬……”桑娜沉默了。</a:t>
            </a:r>
            <a:endParaRPr lang="zh-CN" altLang="zh-CN" sz="2800" b="1">
              <a:latin typeface="楷体" panose="02010609060101010101" pitchFamily="49" charset="-122"/>
              <a:ea typeface="楷体" panose="02010609060101010101" pitchFamily="49" charset="-122"/>
            </a:endParaRPr>
          </a:p>
        </p:txBody>
      </p:sp>
      <p:sp>
        <p:nvSpPr>
          <p:cNvPr id="11" name="圆角矩形 10"/>
          <p:cNvSpPr/>
          <p:nvPr/>
        </p:nvSpPr>
        <p:spPr>
          <a:xfrm>
            <a:off x="1187054" y="3763963"/>
            <a:ext cx="706040" cy="5254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400" noProof="1"/>
          </a:p>
        </p:txBody>
      </p:sp>
      <p:sp>
        <p:nvSpPr>
          <p:cNvPr id="12" name="矩形 11"/>
          <p:cNvSpPr>
            <a:spLocks noChangeArrowheads="1"/>
          </p:cNvSpPr>
          <p:nvPr/>
        </p:nvSpPr>
        <p:spPr bwMode="auto">
          <a:xfrm>
            <a:off x="716757" y="4525964"/>
            <a:ext cx="777954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800" b="1">
                <a:solidFill>
                  <a:srgbClr val="0000FF"/>
                </a:solidFill>
                <a:latin typeface="楷体" panose="02010609060101010101" pitchFamily="49" charset="-122"/>
                <a:ea typeface="楷体" panose="02010609060101010101" pitchFamily="49" charset="-122"/>
              </a:rPr>
              <a:t>    </a:t>
            </a:r>
            <a:r>
              <a:rPr lang="zh-CN" altLang="zh-CN" sz="2800" b="1">
                <a:solidFill>
                  <a:srgbClr val="0000FF"/>
                </a:solidFill>
                <a:latin typeface="楷体" panose="02010609060101010101" pitchFamily="49" charset="-122"/>
                <a:ea typeface="楷体" panose="02010609060101010101" pitchFamily="49" charset="-122"/>
              </a:rPr>
              <a:t>桑娜向丈夫提起西蒙死了，谈到她留下了两个可怜的孩子，她沉默是带着试探意图，想看看丈夫对这件事有什么反应</a:t>
            </a:r>
            <a:r>
              <a:rPr lang="zh-CN" altLang="en-US" sz="2800" b="1">
                <a:solidFill>
                  <a:srgbClr val="0000FF"/>
                </a:solidFill>
                <a:latin typeface="楷体" panose="02010609060101010101" pitchFamily="49" charset="-122"/>
                <a:ea typeface="楷体" panose="02010609060101010101" pitchFamily="49" charset="-122"/>
              </a:rPr>
              <a:t>。</a:t>
            </a:r>
            <a:endParaRPr lang="zh-CN" altLang="en-US" sz="2800" b="1">
              <a:solidFill>
                <a:srgbClr val="0000FF"/>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399406" y="1424259"/>
            <a:ext cx="7881373" cy="3970318"/>
          </a:xfrm>
          <a:prstGeom prst="rect">
            <a:avLst/>
          </a:prstGeom>
          <a:noFill/>
        </p:spPr>
        <p:txBody>
          <a:bodyPr>
            <a:spAutoFit/>
          </a:bodyPr>
          <a:lstStyle/>
          <a:p>
            <a:pPr algn="just" fontAlgn="auto" latinLnBrk="1"/>
            <a:r>
              <a:rPr lang="en-US" altLang="zh-CN" sz="2800" noProof="1">
                <a:ln w="0"/>
                <a:solidFill>
                  <a:srgbClr val="FF0000"/>
                </a:solidFill>
                <a:effectLst>
                  <a:reflection blurRad="6350" stA="53000" endA="300" endPos="35500" dir="5400000" sy="-90000" algn="bl" rotWithShape="0"/>
                </a:effectLst>
                <a:latin typeface="黑体" panose="02010609060101010101" pitchFamily="49" charset="-122"/>
                <a:ea typeface="黑体" panose="02010609060101010101" pitchFamily="49" charset="-122"/>
                <a:sym typeface="+mn-ea"/>
              </a:rPr>
              <a:t>    《</a:t>
            </a:r>
            <a:r>
              <a:rPr lang="zh-CN" altLang="en-US" sz="2800" noProof="1">
                <a:ln w="0"/>
                <a:solidFill>
                  <a:srgbClr val="FF0000"/>
                </a:solidFill>
                <a:effectLst>
                  <a:reflection blurRad="6350" stA="53000" endA="300" endPos="35500" dir="5400000" sy="-90000" algn="bl" rotWithShape="0"/>
                </a:effectLst>
                <a:latin typeface="黑体" panose="02010609060101010101" pitchFamily="49" charset="-122"/>
                <a:ea typeface="黑体" panose="02010609060101010101" pitchFamily="49" charset="-122"/>
                <a:sym typeface="+mn-ea"/>
              </a:rPr>
              <a:t>穷人</a:t>
            </a:r>
            <a:r>
              <a:rPr lang="en-US" altLang="zh-CN" sz="2800" noProof="1">
                <a:ln w="0"/>
                <a:solidFill>
                  <a:srgbClr val="FF0000"/>
                </a:solidFill>
                <a:effectLst>
                  <a:reflection blurRad="6350" stA="53000" endA="300" endPos="35500" dir="5400000" sy="-90000" algn="bl" rotWithShape="0"/>
                </a:effectLst>
                <a:latin typeface="黑体" panose="02010609060101010101" pitchFamily="49" charset="-122"/>
                <a:ea typeface="黑体" panose="02010609060101010101" pitchFamily="49" charset="-122"/>
                <a:sym typeface="+mn-ea"/>
              </a:rPr>
              <a:t>》</a:t>
            </a:r>
            <a:r>
              <a:rPr lang="zh-CN" altLang="en-US" sz="2800" b="1" noProof="1">
                <a:solidFill>
                  <a:srgbClr val="1801FD"/>
                </a:solidFill>
                <a:latin typeface="楷体" panose="02010609060101010101" pitchFamily="49" charset="-122"/>
                <a:ea typeface="楷体" panose="02010609060101010101" pitchFamily="49" charset="-122"/>
                <a:sym typeface="+mn-ea"/>
              </a:rPr>
              <a:t>一文的写作年代，正是俄国历史上阶级矛盾空前激化的时期。封建农奴制一步步地瓦解，广大人民对沙皇专制的反抗斗争日趋高涨，逐渐形成了俄国资产阶级民主革命的高潮。在这个时期，贵族、资产阶级吮吸人民的血汗，生活奢华而道德堕落；广大劳动人民生活极端贫困，然而他们的道德情操却高尚淳朴。</a:t>
            </a:r>
            <a:r>
              <a:rPr lang="en-US" altLang="zh-CN" sz="2800" b="1" noProof="1">
                <a:solidFill>
                  <a:srgbClr val="1801FD"/>
                </a:solidFill>
                <a:latin typeface="楷体" panose="02010609060101010101" pitchFamily="49" charset="-122"/>
                <a:ea typeface="楷体" panose="02010609060101010101" pitchFamily="49" charset="-122"/>
                <a:sym typeface="+mn-ea"/>
              </a:rPr>
              <a:t>《</a:t>
            </a:r>
            <a:r>
              <a:rPr lang="zh-CN" altLang="en-US" sz="2800" b="1" noProof="1">
                <a:solidFill>
                  <a:srgbClr val="1801FD"/>
                </a:solidFill>
                <a:latin typeface="楷体" panose="02010609060101010101" pitchFamily="49" charset="-122"/>
                <a:ea typeface="楷体" panose="02010609060101010101" pitchFamily="49" charset="-122"/>
                <a:sym typeface="+mn-ea"/>
              </a:rPr>
              <a:t>穷人</a:t>
            </a:r>
            <a:r>
              <a:rPr lang="en-US" altLang="zh-CN" sz="2800" b="1" noProof="1">
                <a:solidFill>
                  <a:srgbClr val="1801FD"/>
                </a:solidFill>
                <a:latin typeface="楷体" panose="02010609060101010101" pitchFamily="49" charset="-122"/>
                <a:ea typeface="楷体" panose="02010609060101010101" pitchFamily="49" charset="-122"/>
                <a:sym typeface="+mn-ea"/>
              </a:rPr>
              <a:t>》</a:t>
            </a:r>
            <a:r>
              <a:rPr lang="zh-CN" altLang="en-US" sz="2800" b="1" noProof="1">
                <a:solidFill>
                  <a:srgbClr val="1801FD"/>
                </a:solidFill>
                <a:latin typeface="楷体" panose="02010609060101010101" pitchFamily="49" charset="-122"/>
                <a:ea typeface="楷体" panose="02010609060101010101" pitchFamily="49" charset="-122"/>
                <a:sym typeface="+mn-ea"/>
              </a:rPr>
              <a:t>这篇小说，真实地反映了这一历史时期劳动人民的苦难生活和他们的高尚品德。</a:t>
            </a:r>
            <a:endParaRPr lang="zh-CN" altLang="en-US" sz="2800" b="1" noProof="1">
              <a:solidFill>
                <a:srgbClr val="1801FD"/>
              </a:solidFill>
              <a:latin typeface="楷体" panose="02010609060101010101" pitchFamily="49" charset="-122"/>
              <a:ea typeface="楷体" panose="02010609060101010101" pitchFamily="49" charset="-122"/>
              <a:sym typeface="+mn-ea"/>
            </a:endParaRPr>
          </a:p>
        </p:txBody>
      </p:sp>
      <p:grpSp>
        <p:nvGrpSpPr>
          <p:cNvPr id="5122" name="组合 4"/>
          <p:cNvGrpSpPr/>
          <p:nvPr/>
        </p:nvGrpSpPr>
        <p:grpSpPr bwMode="auto">
          <a:xfrm>
            <a:off x="33337" y="269875"/>
            <a:ext cx="2938462" cy="1169988"/>
            <a:chOff x="43703" y="270164"/>
            <a:chExt cx="3918983" cy="1169038"/>
          </a:xfrm>
        </p:grpSpPr>
        <p:grpSp>
          <p:nvGrpSpPr>
            <p:cNvPr id="5123" name="组合 5"/>
            <p:cNvGrpSpPr/>
            <p:nvPr/>
          </p:nvGrpSpPr>
          <p:grpSpPr bwMode="auto">
            <a:xfrm>
              <a:off x="1171124" y="623891"/>
              <a:ext cx="2791562" cy="670967"/>
              <a:chOff x="2231009" y="2496253"/>
              <a:chExt cx="2531614" cy="679823"/>
            </a:xfrm>
          </p:grpSpPr>
          <p:cxnSp>
            <p:nvCxnSpPr>
              <p:cNvPr id="14" name="直接连接符 13"/>
              <p:cNvCxnSpPr/>
              <p:nvPr/>
            </p:nvCxnSpPr>
            <p:spPr>
              <a:xfrm>
                <a:off x="2231010" y="2496253"/>
                <a:ext cx="1981513" cy="0"/>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sp>
            <p:nvSpPr>
              <p:cNvPr id="15" name="TextBox 3"/>
              <p:cNvSpPr txBox="1">
                <a:spLocks noChangeArrowheads="1"/>
              </p:cNvSpPr>
              <p:nvPr/>
            </p:nvSpPr>
            <p:spPr bwMode="auto">
              <a:xfrm>
                <a:off x="2231009" y="2542859"/>
                <a:ext cx="2531614" cy="467378"/>
              </a:xfrm>
              <a:prstGeom prst="rect">
                <a:avLst/>
              </a:prstGeom>
              <a:noFill/>
              <a:ln w="9525">
                <a:solidFill>
                  <a:schemeClr val="bg1"/>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auto"/>
                <a:r>
                  <a:rPr lang="zh-CN" altLang="en-US" sz="2400" b="1" spc="1200" noProof="1" smtClean="0">
                    <a:latin typeface="黑体" panose="02010609060101010101" pitchFamily="49" charset="-122"/>
                    <a:ea typeface="黑体" panose="02010609060101010101" pitchFamily="49" charset="-122"/>
                  </a:rPr>
                  <a:t>写作背景</a:t>
                </a:r>
                <a:endParaRPr lang="zh-CN" altLang="en-US" sz="2400" b="1" spc="1200" noProof="1">
                  <a:latin typeface="黑体" panose="02010609060101010101" pitchFamily="49" charset="-122"/>
                  <a:ea typeface="黑体" panose="02010609060101010101" pitchFamily="49" charset="-122"/>
                </a:endParaRPr>
              </a:p>
            </p:txBody>
          </p:sp>
          <p:cxnSp>
            <p:nvCxnSpPr>
              <p:cNvPr id="16" name="直接连接符 15"/>
              <p:cNvCxnSpPr/>
              <p:nvPr/>
            </p:nvCxnSpPr>
            <p:spPr>
              <a:xfrm>
                <a:off x="4203883" y="2496253"/>
                <a:ext cx="306732" cy="335893"/>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4211084" y="2801611"/>
                <a:ext cx="289450" cy="374465"/>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231010" y="3176075"/>
                <a:ext cx="1995914" cy="0"/>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grpSp>
        <p:pic>
          <p:nvPicPr>
            <p:cNvPr id="5129" name="图片 12" descr="I}[T}BTX]QSYGQ]4X(2)ITE"/>
            <p:cNvPicPr>
              <a:picLocks noChangeAspect="1" noChangeArrowheads="1"/>
            </p:cNvPicPr>
            <p:nvPr/>
          </p:nvPicPr>
          <p:blipFill>
            <a:blip r:embed="rId1" cstate="email"/>
            <a:srcRect/>
            <a:stretch>
              <a:fillRect/>
            </a:stretch>
          </p:blipFill>
          <p:spPr bwMode="auto">
            <a:xfrm>
              <a:off x="43703" y="270164"/>
              <a:ext cx="1061279" cy="116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矩形 2"/>
          <p:cNvSpPr>
            <a:spLocks noChangeArrowheads="1"/>
          </p:cNvSpPr>
          <p:nvPr/>
        </p:nvSpPr>
        <p:spPr bwMode="auto">
          <a:xfrm>
            <a:off x="747712" y="1004888"/>
            <a:ext cx="762476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altLang="zh-CN" sz="2400" b="1" dirty="0">
                <a:latin typeface="楷体" panose="02010609060101010101" pitchFamily="49" charset="-122"/>
                <a:ea typeface="楷体" panose="02010609060101010101" pitchFamily="49" charset="-122"/>
              </a:rPr>
              <a:t>    </a:t>
            </a:r>
            <a:r>
              <a:rPr lang="zh-CN" altLang="zh-CN" sz="2400" b="1" dirty="0">
                <a:latin typeface="楷体" panose="02010609060101010101" pitchFamily="49" charset="-122"/>
                <a:ea typeface="楷体" panose="02010609060101010101" pitchFamily="49" charset="-122"/>
              </a:rPr>
              <a:t>渔夫皱起眉，他的脸变得严肃、忧虑。“嗯，是个问题！”他搔搔后脑勺说，“嗯，你看怎么办？得把他们抱来，同死人待在一起怎么行！哦，我们，我们总能熬过去的！快去！别等他们醒来。”</a:t>
            </a:r>
            <a:endParaRPr lang="zh-CN" altLang="zh-CN" sz="2400" b="1" dirty="0">
              <a:latin typeface="楷体" panose="02010609060101010101" pitchFamily="49" charset="-122"/>
              <a:ea typeface="楷体" panose="02010609060101010101" pitchFamily="49" charset="-122"/>
            </a:endParaRPr>
          </a:p>
        </p:txBody>
      </p:sp>
      <p:sp>
        <p:nvSpPr>
          <p:cNvPr id="12" name="矩形 11"/>
          <p:cNvSpPr>
            <a:spLocks noChangeArrowheads="1"/>
          </p:cNvSpPr>
          <p:nvPr/>
        </p:nvSpPr>
        <p:spPr bwMode="auto">
          <a:xfrm>
            <a:off x="777479" y="3516313"/>
            <a:ext cx="777954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400" b="1">
                <a:solidFill>
                  <a:srgbClr val="0000FF"/>
                </a:solidFill>
                <a:latin typeface="楷体" panose="02010609060101010101" pitchFamily="49" charset="-122"/>
                <a:ea typeface="楷体" panose="02010609060101010101" pitchFamily="49" charset="-122"/>
              </a:rPr>
              <a:t>    </a:t>
            </a:r>
            <a:r>
              <a:rPr lang="zh-CN" altLang="zh-CN" sz="2400" b="1">
                <a:solidFill>
                  <a:srgbClr val="0000FF"/>
                </a:solidFill>
                <a:latin typeface="楷体" panose="02010609060101010101" pitchFamily="49" charset="-122"/>
                <a:ea typeface="楷体" panose="02010609060101010101" pitchFamily="49" charset="-122"/>
              </a:rPr>
              <a:t>“总能熬过去的”是说一定能度过艰难的日子。家里虽穷，生活困难，但能熬过去。一个“熬”字，很恰当地写出渔夫的苦日子，也很准确地表现了渔夫的坚强性格。从这里我们可以看出他为了抚养邻居家的孩子，准备过更艰苦的日子，准备付出更多的劳动</a:t>
            </a:r>
            <a:r>
              <a:rPr lang="zh-CN" altLang="en-US" sz="2400" b="1">
                <a:solidFill>
                  <a:srgbClr val="0000FF"/>
                </a:solidFill>
                <a:latin typeface="楷体" panose="02010609060101010101" pitchFamily="49" charset="-122"/>
                <a:ea typeface="楷体" panose="02010609060101010101" pitchFamily="49" charset="-122"/>
              </a:rPr>
              <a:t>，表现出</a:t>
            </a:r>
            <a:r>
              <a:rPr lang="zh-CN" altLang="zh-CN" sz="2400" b="1">
                <a:solidFill>
                  <a:srgbClr val="0000FF"/>
                </a:solidFill>
                <a:latin typeface="楷体" panose="02010609060101010101" pitchFamily="49" charset="-122"/>
                <a:ea typeface="楷体" panose="02010609060101010101" pitchFamily="49" charset="-122"/>
              </a:rPr>
              <a:t>渔夫</a:t>
            </a:r>
            <a:r>
              <a:rPr lang="zh-CN" altLang="en-US" sz="2400" b="1">
                <a:solidFill>
                  <a:srgbClr val="0000FF"/>
                </a:solidFill>
                <a:latin typeface="楷体" panose="02010609060101010101" pitchFamily="49" charset="-122"/>
                <a:ea typeface="楷体" panose="02010609060101010101" pitchFamily="49" charset="-122"/>
              </a:rPr>
              <a:t>同桑娜一样有一颗淳朴善良</a:t>
            </a:r>
            <a:r>
              <a:rPr lang="zh-CN" altLang="zh-CN" sz="2400" b="1">
                <a:solidFill>
                  <a:srgbClr val="0000FF"/>
                </a:solidFill>
                <a:latin typeface="楷体" panose="02010609060101010101" pitchFamily="49" charset="-122"/>
                <a:ea typeface="楷体" panose="02010609060101010101" pitchFamily="49" charset="-122"/>
              </a:rPr>
              <a:t>的美好心灵</a:t>
            </a:r>
            <a:r>
              <a:rPr lang="zh-CN" altLang="en-US" sz="2400" b="1">
                <a:solidFill>
                  <a:srgbClr val="0000FF"/>
                </a:solidFill>
                <a:latin typeface="楷体" panose="02010609060101010101" pitchFamily="49" charset="-122"/>
                <a:ea typeface="楷体" panose="02010609060101010101" pitchFamily="49" charset="-122"/>
              </a:rPr>
              <a:t>。</a:t>
            </a:r>
            <a:endParaRPr lang="zh-CN" altLang="en-US" sz="2400" b="1">
              <a:solidFill>
                <a:srgbClr val="0000FF"/>
              </a:solidFill>
              <a:latin typeface="楷体" panose="02010609060101010101" pitchFamily="49" charset="-122"/>
              <a:ea typeface="楷体" panose="02010609060101010101" pitchFamily="49" charset="-122"/>
            </a:endParaRPr>
          </a:p>
        </p:txBody>
      </p:sp>
      <p:grpSp>
        <p:nvGrpSpPr>
          <p:cNvPr id="5" name="组合 35"/>
          <p:cNvGrpSpPr/>
          <p:nvPr/>
        </p:nvGrpSpPr>
        <p:grpSpPr bwMode="auto">
          <a:xfrm>
            <a:off x="638176" y="241300"/>
            <a:ext cx="1726406" cy="636588"/>
            <a:chOff x="10381130" y="2226840"/>
            <a:chExt cx="1196430" cy="636803"/>
          </a:xfrm>
        </p:grpSpPr>
        <p:sp>
          <p:nvSpPr>
            <p:cNvPr id="6" name="圆角矩形标注 5"/>
            <p:cNvSpPr/>
            <p:nvPr/>
          </p:nvSpPr>
          <p:spPr>
            <a:xfrm flipH="1" flipV="1">
              <a:off x="10381130" y="2258601"/>
              <a:ext cx="1196430" cy="605042"/>
            </a:xfrm>
            <a:prstGeom prst="wedgeRoundRectCallout">
              <a:avLst>
                <a:gd name="adj1" fmla="val -38480"/>
                <a:gd name="adj2" fmla="val -86754"/>
                <a:gd name="adj3"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400" noProof="1"/>
            </a:p>
          </p:txBody>
        </p:sp>
        <p:sp>
          <p:nvSpPr>
            <p:cNvPr id="43013" name="矩形 6"/>
            <p:cNvSpPr>
              <a:spLocks noChangeArrowheads="1"/>
            </p:cNvSpPr>
            <p:nvPr/>
          </p:nvSpPr>
          <p:spPr bwMode="auto">
            <a:xfrm>
              <a:off x="10401745" y="2226840"/>
              <a:ext cx="1127796" cy="52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chemeClr val="bg1"/>
                </a:buClr>
              </a:pPr>
              <a:r>
                <a:rPr lang="zh-CN" altLang="en-US" sz="2800" b="1">
                  <a:solidFill>
                    <a:srgbClr val="0000FF"/>
                  </a:solidFill>
                  <a:latin typeface="黑体" panose="02010609060101010101" pitchFamily="49" charset="-122"/>
                  <a:ea typeface="黑体" panose="02010609060101010101" pitchFamily="49" charset="-122"/>
                </a:rPr>
                <a:t>神态描写</a:t>
              </a:r>
              <a:endParaRPr lang="zh-CN" altLang="en-US" sz="2800" b="1">
                <a:solidFill>
                  <a:srgbClr val="0000FF"/>
                </a:solidFill>
                <a:latin typeface="黑体" panose="02010609060101010101" pitchFamily="49" charset="-122"/>
                <a:ea typeface="黑体" panose="02010609060101010101" pitchFamily="49" charset="-122"/>
              </a:endParaRPr>
            </a:p>
          </p:txBody>
        </p:sp>
      </p:grpSp>
      <p:grpSp>
        <p:nvGrpSpPr>
          <p:cNvPr id="8" name="组合 35"/>
          <p:cNvGrpSpPr/>
          <p:nvPr/>
        </p:nvGrpSpPr>
        <p:grpSpPr bwMode="auto">
          <a:xfrm>
            <a:off x="6321029" y="2741614"/>
            <a:ext cx="1703784" cy="623887"/>
            <a:chOff x="10381130" y="2240488"/>
            <a:chExt cx="1181054" cy="624098"/>
          </a:xfrm>
        </p:grpSpPr>
        <p:sp>
          <p:nvSpPr>
            <p:cNvPr id="9" name="圆角矩形标注 8"/>
            <p:cNvSpPr/>
            <p:nvPr/>
          </p:nvSpPr>
          <p:spPr>
            <a:xfrm>
              <a:off x="10381130" y="2259544"/>
              <a:ext cx="1181054" cy="605042"/>
            </a:xfrm>
            <a:prstGeom prst="wedgeRoundRectCallout">
              <a:avLst>
                <a:gd name="adj1" fmla="val -38480"/>
                <a:gd name="adj2" fmla="val -86754"/>
                <a:gd name="adj3" fmla="val 1666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400" noProof="1"/>
            </a:p>
          </p:txBody>
        </p:sp>
        <p:sp>
          <p:nvSpPr>
            <p:cNvPr id="43016" name="矩形 9"/>
            <p:cNvSpPr>
              <a:spLocks noChangeArrowheads="1"/>
            </p:cNvSpPr>
            <p:nvPr/>
          </p:nvSpPr>
          <p:spPr bwMode="auto">
            <a:xfrm>
              <a:off x="10401604" y="2240488"/>
              <a:ext cx="1128084" cy="52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chemeClr val="bg1"/>
                </a:buClr>
              </a:pPr>
              <a:r>
                <a:rPr lang="zh-CN" altLang="en-US" sz="2800" b="1">
                  <a:solidFill>
                    <a:srgbClr val="0000FF"/>
                  </a:solidFill>
                  <a:latin typeface="黑体" panose="02010609060101010101" pitchFamily="49" charset="-122"/>
                  <a:ea typeface="黑体" panose="02010609060101010101" pitchFamily="49" charset="-122"/>
                </a:rPr>
                <a:t>语言描写</a:t>
              </a:r>
              <a:endParaRPr lang="zh-CN" altLang="en-US" sz="2800" b="1">
                <a:solidFill>
                  <a:srgbClr val="0000FF"/>
                </a:solidFill>
                <a:latin typeface="黑体" panose="02010609060101010101" pitchFamily="49" charset="-122"/>
                <a:ea typeface="黑体" panose="02010609060101010101" pitchFamily="49"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图片 4" descr="13 穷人.tif"/>
          <p:cNvPicPr>
            <a:picLocks noChangeAspect="1" noChangeArrowheads="1"/>
          </p:cNvPicPr>
          <p:nvPr/>
        </p:nvPicPr>
        <p:blipFill>
          <a:blip r:embed="rId1" cstate="email"/>
          <a:srcRect/>
          <a:stretch>
            <a:fillRect/>
          </a:stretch>
        </p:blipFill>
        <p:spPr bwMode="auto">
          <a:xfrm>
            <a:off x="0" y="1"/>
            <a:ext cx="9144000" cy="55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1028700" y="4375151"/>
            <a:ext cx="7292579" cy="1792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ts val="3300"/>
              </a:lnSpc>
              <a:spcBef>
                <a:spcPct val="50000"/>
              </a:spcBef>
            </a:pPr>
            <a:r>
              <a:rPr lang="zh-CN" altLang="en-US" sz="2800" b="1">
                <a:latin typeface="楷体" panose="02010609060101010101" pitchFamily="49" charset="-122"/>
                <a:ea typeface="楷体" panose="02010609060101010101" pitchFamily="49" charset="-122"/>
              </a:rPr>
              <a:t>但桑娜坐着一动不动。</a:t>
            </a:r>
            <a:endParaRPr lang="en-US" altLang="zh-CN" sz="2800" b="1">
              <a:latin typeface="楷体" panose="02010609060101010101" pitchFamily="49" charset="-122"/>
              <a:ea typeface="楷体" panose="02010609060101010101" pitchFamily="49" charset="-122"/>
            </a:endParaRPr>
          </a:p>
          <a:p>
            <a:pPr algn="just">
              <a:lnSpc>
                <a:spcPts val="3300"/>
              </a:lnSpc>
              <a:spcBef>
                <a:spcPct val="50000"/>
              </a:spcBef>
            </a:pPr>
            <a:r>
              <a:rPr lang="zh-CN" altLang="en-US" sz="2800" b="1">
                <a:latin typeface="楷体" panose="02010609060101010101" pitchFamily="49" charset="-122"/>
                <a:ea typeface="楷体" panose="02010609060101010101" pitchFamily="49" charset="-122"/>
              </a:rPr>
              <a:t>“你怎么啦？不愿意吗？你怎么啦，桑娜？”</a:t>
            </a:r>
            <a:endParaRPr lang="zh-CN" altLang="en-US" sz="2800" b="1">
              <a:latin typeface="楷体" panose="02010609060101010101" pitchFamily="49" charset="-122"/>
              <a:ea typeface="楷体" panose="02010609060101010101" pitchFamily="49" charset="-122"/>
            </a:endParaRPr>
          </a:p>
          <a:p>
            <a:pPr algn="just">
              <a:lnSpc>
                <a:spcPts val="3300"/>
              </a:lnSpc>
              <a:spcBef>
                <a:spcPct val="50000"/>
              </a:spcBef>
            </a:pPr>
            <a:r>
              <a:rPr lang="zh-CN" altLang="en-US" sz="2800" b="1">
                <a:latin typeface="楷体" panose="02010609060101010101" pitchFamily="49" charset="-122"/>
                <a:ea typeface="楷体" panose="02010609060101010101" pitchFamily="49" charset="-122"/>
              </a:rPr>
              <a:t>“你瞧，他们在这里啦。”桑娜拉开了帐子。</a:t>
            </a:r>
            <a:endParaRPr lang="zh-CN" altLang="en-US" sz="2800" b="1">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798910" y="1073150"/>
            <a:ext cx="716399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b="1">
                <a:solidFill>
                  <a:srgbClr val="0000FF"/>
                </a:solidFill>
                <a:latin typeface="楷体" panose="02010609060101010101" pitchFamily="49" charset="-122"/>
                <a:ea typeface="楷体" panose="02010609060101010101" pitchFamily="49" charset="-122"/>
              </a:rPr>
              <a:t>    “一动不动”恰如其分地表达了桑娜当时兴奋、激动的心情。</a:t>
            </a:r>
            <a:endParaRPr lang="zh-CN" altLang="en-US" sz="2800" b="1">
              <a:solidFill>
                <a:srgbClr val="0000FF"/>
              </a:solidFill>
              <a:latin typeface="楷体" panose="02010609060101010101" pitchFamily="49" charset="-122"/>
              <a:ea typeface="楷体" panose="02010609060101010101" pitchFamily="49" charset="-122"/>
            </a:endParaRPr>
          </a:p>
        </p:txBody>
      </p:sp>
      <p:sp>
        <p:nvSpPr>
          <p:cNvPr id="45058" name="矩形 4"/>
          <p:cNvSpPr>
            <a:spLocks noChangeArrowheads="1"/>
          </p:cNvSpPr>
          <p:nvPr/>
        </p:nvSpPr>
        <p:spPr bwMode="auto">
          <a:xfrm>
            <a:off x="5705475" y="4167189"/>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b="1">
                <a:solidFill>
                  <a:srgbClr val="FF0000"/>
                </a:solidFill>
                <a:latin typeface="楷体" panose="02010609060101010101" pitchFamily="49" charset="-122"/>
                <a:ea typeface="楷体" panose="02010609060101010101" pitchFamily="49" charset="-122"/>
              </a:rPr>
              <a:t> </a:t>
            </a:r>
            <a:endParaRPr lang="zh-CN" altLang="en-US"/>
          </a:p>
        </p:txBody>
      </p:sp>
      <p:sp>
        <p:nvSpPr>
          <p:cNvPr id="4" name="矩形 3"/>
          <p:cNvSpPr>
            <a:spLocks noChangeArrowheads="1"/>
          </p:cNvSpPr>
          <p:nvPr/>
        </p:nvSpPr>
        <p:spPr bwMode="auto">
          <a:xfrm>
            <a:off x="915592" y="661989"/>
            <a:ext cx="432554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ts val="3300"/>
              </a:lnSpc>
              <a:spcBef>
                <a:spcPct val="50000"/>
              </a:spcBef>
            </a:pPr>
            <a:r>
              <a:rPr lang="zh-CN" altLang="en-US" sz="2800" b="1">
                <a:latin typeface="楷体" panose="02010609060101010101" pitchFamily="49" charset="-122"/>
                <a:ea typeface="楷体" panose="02010609060101010101" pitchFamily="49" charset="-122"/>
              </a:rPr>
              <a:t>但桑娜坐着一动不动。</a:t>
            </a:r>
            <a:endParaRPr lang="en-US" altLang="zh-CN" sz="2800" b="1">
              <a:latin typeface="楷体" panose="02010609060101010101" pitchFamily="49" charset="-122"/>
              <a:ea typeface="楷体" panose="02010609060101010101" pitchFamily="49" charset="-122"/>
            </a:endParaRPr>
          </a:p>
        </p:txBody>
      </p:sp>
      <p:sp>
        <p:nvSpPr>
          <p:cNvPr id="6" name="圆角矩形 5"/>
          <p:cNvSpPr/>
          <p:nvPr/>
        </p:nvSpPr>
        <p:spPr>
          <a:xfrm>
            <a:off x="2701529" y="623888"/>
            <a:ext cx="1393031" cy="5270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400" noProof="1"/>
          </a:p>
        </p:txBody>
      </p:sp>
      <p:sp>
        <p:nvSpPr>
          <p:cNvPr id="7" name="矩形 6"/>
          <p:cNvSpPr>
            <a:spLocks noChangeArrowheads="1"/>
          </p:cNvSpPr>
          <p:nvPr/>
        </p:nvSpPr>
        <p:spPr bwMode="auto">
          <a:xfrm>
            <a:off x="907256" y="2366964"/>
            <a:ext cx="6759179"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ts val="3300"/>
              </a:lnSpc>
              <a:spcBef>
                <a:spcPct val="50000"/>
              </a:spcBef>
            </a:pPr>
            <a:r>
              <a:rPr lang="zh-CN" altLang="en-US" sz="2800" b="1" dirty="0">
                <a:latin typeface="楷体" panose="02010609060101010101" pitchFamily="49" charset="-122"/>
                <a:ea typeface="楷体" panose="02010609060101010101" pitchFamily="49" charset="-122"/>
              </a:rPr>
              <a:t>“你怎么啦？不愿意吗？你怎么啦，桑娜？”</a:t>
            </a:r>
            <a:endParaRPr lang="zh-CN" altLang="en-US" sz="2800" b="1" dirty="0">
              <a:latin typeface="楷体" panose="02010609060101010101" pitchFamily="49" charset="-122"/>
              <a:ea typeface="楷体" panose="02010609060101010101" pitchFamily="49" charset="-122"/>
            </a:endParaRPr>
          </a:p>
        </p:txBody>
      </p:sp>
      <p:sp>
        <p:nvSpPr>
          <p:cNvPr id="8" name="矩形 7"/>
          <p:cNvSpPr>
            <a:spLocks noChangeArrowheads="1"/>
          </p:cNvSpPr>
          <p:nvPr/>
        </p:nvSpPr>
        <p:spPr bwMode="auto">
          <a:xfrm>
            <a:off x="820341" y="3190875"/>
            <a:ext cx="747117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b="1">
                <a:solidFill>
                  <a:srgbClr val="0000FF"/>
                </a:solidFill>
                <a:latin typeface="楷体" panose="02010609060101010101" pitchFamily="49" charset="-122"/>
                <a:ea typeface="楷体" panose="02010609060101010101" pitchFamily="49" charset="-122"/>
              </a:rPr>
              <a:t>    连续三个问句，说明渔夫内心的焦急、期待，他渴望得到桑娜的赞同，体现了渔夫的善良。</a:t>
            </a:r>
            <a:endParaRPr lang="zh-CN" altLang="en-US" sz="2800" b="1">
              <a:solidFill>
                <a:srgbClr val="0000FF"/>
              </a:solidFill>
              <a:latin typeface="楷体" panose="02010609060101010101" pitchFamily="49" charset="-122"/>
              <a:ea typeface="楷体" panose="02010609060101010101" pitchFamily="49" charset="-122"/>
            </a:endParaRPr>
          </a:p>
        </p:txBody>
      </p:sp>
      <p:sp>
        <p:nvSpPr>
          <p:cNvPr id="9" name="矩形 8"/>
          <p:cNvSpPr>
            <a:spLocks noChangeArrowheads="1"/>
          </p:cNvSpPr>
          <p:nvPr/>
        </p:nvSpPr>
        <p:spPr bwMode="auto">
          <a:xfrm>
            <a:off x="929879" y="4584700"/>
            <a:ext cx="6759178"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ts val="3300"/>
              </a:lnSpc>
              <a:spcBef>
                <a:spcPct val="50000"/>
              </a:spcBef>
            </a:pPr>
            <a:r>
              <a:rPr lang="zh-CN" altLang="en-US" sz="2800" b="1">
                <a:latin typeface="楷体" panose="02010609060101010101" pitchFamily="49" charset="-122"/>
                <a:ea typeface="楷体" panose="02010609060101010101" pitchFamily="49" charset="-122"/>
              </a:rPr>
              <a:t>“你瞧，他们在这里啦。”桑娜拉开了帐子。</a:t>
            </a:r>
            <a:endParaRPr lang="zh-CN" altLang="en-US" sz="2800" b="1">
              <a:latin typeface="楷体" panose="02010609060101010101" pitchFamily="49" charset="-122"/>
              <a:ea typeface="楷体" panose="02010609060101010101" pitchFamily="49" charset="-122"/>
            </a:endParaRPr>
          </a:p>
        </p:txBody>
      </p:sp>
      <p:sp>
        <p:nvSpPr>
          <p:cNvPr id="10" name="矩形 9"/>
          <p:cNvSpPr>
            <a:spLocks noChangeArrowheads="1"/>
          </p:cNvSpPr>
          <p:nvPr/>
        </p:nvSpPr>
        <p:spPr bwMode="auto">
          <a:xfrm>
            <a:off x="822723" y="5103813"/>
            <a:ext cx="746998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b="1">
                <a:solidFill>
                  <a:srgbClr val="0000FF"/>
                </a:solidFill>
                <a:latin typeface="楷体" panose="02010609060101010101" pitchFamily="49" charset="-122"/>
                <a:ea typeface="楷体" panose="02010609060101010101" pitchFamily="49" charset="-122"/>
              </a:rPr>
              <a:t>    两人的想法不谋而合，心地一样的善良。文章到此戛然而止，使人浮想联翩。</a:t>
            </a:r>
            <a:endParaRPr lang="zh-CN" altLang="en-US" sz="2800" b="1">
              <a:solidFill>
                <a:srgbClr val="0000FF"/>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P spid="7" grpId="0"/>
      <p:bldP spid="8" grpId="0"/>
      <p:bldP spid="9"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a:spLocks noChangeArrowheads="1"/>
          </p:cNvSpPr>
          <p:nvPr/>
        </p:nvSpPr>
        <p:spPr bwMode="auto">
          <a:xfrm>
            <a:off x="1252538" y="1089026"/>
            <a:ext cx="595227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zh-CN" sz="3200" b="1">
                <a:solidFill>
                  <a:srgbClr val="FF0000"/>
                </a:solidFill>
                <a:latin typeface="黑体" panose="02010609060101010101" pitchFamily="49" charset="-122"/>
                <a:ea typeface="黑体" panose="02010609060101010101" pitchFamily="49" charset="-122"/>
              </a:rPr>
              <a:t>现在，你认为桑娜和渔夫穷吗？</a:t>
            </a:r>
            <a:endParaRPr lang="zh-CN" altLang="zh-CN" sz="3200" b="1">
              <a:solidFill>
                <a:srgbClr val="FF0000"/>
              </a:solidFill>
              <a:latin typeface="黑体" panose="02010609060101010101" pitchFamily="49" charset="-122"/>
              <a:ea typeface="黑体" panose="02010609060101010101" pitchFamily="49" charset="-122"/>
            </a:endParaRPr>
          </a:p>
        </p:txBody>
      </p:sp>
      <p:sp>
        <p:nvSpPr>
          <p:cNvPr id="10" name="矩形 9"/>
          <p:cNvSpPr>
            <a:spLocks noChangeArrowheads="1"/>
          </p:cNvSpPr>
          <p:nvPr/>
        </p:nvSpPr>
        <p:spPr bwMode="auto">
          <a:xfrm>
            <a:off x="788194" y="2112964"/>
            <a:ext cx="723661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800" b="1">
                <a:solidFill>
                  <a:srgbClr val="0000FF"/>
                </a:solidFill>
                <a:latin typeface="楷体" panose="02010609060101010101" pitchFamily="49" charset="-122"/>
                <a:ea typeface="楷体" panose="02010609060101010101" pitchFamily="49" charset="-122"/>
              </a:rPr>
              <a:t>    </a:t>
            </a:r>
            <a:r>
              <a:rPr lang="zh-CN" altLang="zh-CN" sz="2800" b="1">
                <a:solidFill>
                  <a:srgbClr val="0000FF"/>
                </a:solidFill>
                <a:latin typeface="楷体" panose="02010609060101010101" pitchFamily="49" charset="-122"/>
                <a:ea typeface="楷体" panose="02010609060101010101" pitchFamily="49" charset="-122"/>
              </a:rPr>
              <a:t>虽然他们</a:t>
            </a:r>
            <a:r>
              <a:rPr lang="zh-CN" altLang="en-US" sz="2800" b="1">
                <a:solidFill>
                  <a:srgbClr val="0000FF"/>
                </a:solidFill>
                <a:latin typeface="楷体" panose="02010609060101010101" pitchFamily="49" charset="-122"/>
                <a:ea typeface="楷体" panose="02010609060101010101" pitchFamily="49" charset="-122"/>
              </a:rPr>
              <a:t>的</a:t>
            </a:r>
            <a:r>
              <a:rPr lang="zh-CN" altLang="zh-CN" sz="2800" b="1">
                <a:solidFill>
                  <a:srgbClr val="0000FF"/>
                </a:solidFill>
                <a:latin typeface="楷体" panose="02010609060101010101" pitchFamily="49" charset="-122"/>
                <a:ea typeface="楷体" panose="02010609060101010101" pitchFamily="49" charset="-122"/>
              </a:rPr>
              <a:t>生活极端贫困</a:t>
            </a:r>
            <a:r>
              <a:rPr lang="zh-CN" altLang="en-US" sz="2800" b="1">
                <a:solidFill>
                  <a:srgbClr val="0000FF"/>
                </a:solidFill>
                <a:latin typeface="楷体" panose="02010609060101010101" pitchFamily="49" charset="-122"/>
                <a:ea typeface="楷体" panose="02010609060101010101" pitchFamily="49" charset="-122"/>
              </a:rPr>
              <a:t>，</a:t>
            </a:r>
            <a:r>
              <a:rPr lang="zh-CN" altLang="zh-CN" sz="2800" b="1">
                <a:solidFill>
                  <a:srgbClr val="0000FF"/>
                </a:solidFill>
                <a:latin typeface="楷体" panose="02010609060101010101" pitchFamily="49" charset="-122"/>
                <a:ea typeface="楷体" panose="02010609060101010101" pitchFamily="49" charset="-122"/>
              </a:rPr>
              <a:t>然而他们的道德情操却高尚淳朴</a:t>
            </a:r>
            <a:r>
              <a:rPr lang="zh-CN" altLang="en-US" sz="2800" b="1">
                <a:solidFill>
                  <a:srgbClr val="0000FF"/>
                </a:solidFill>
                <a:latin typeface="楷体" panose="02010609060101010101" pitchFamily="49" charset="-122"/>
                <a:ea typeface="楷体" panose="02010609060101010101" pitchFamily="49" charset="-122"/>
              </a:rPr>
              <a:t>，他们是</a:t>
            </a:r>
            <a:r>
              <a:rPr lang="zh-CN" altLang="zh-CN" sz="2800" b="1">
                <a:solidFill>
                  <a:srgbClr val="0000FF"/>
                </a:solidFill>
                <a:latin typeface="楷体" panose="02010609060101010101" pitchFamily="49" charset="-122"/>
                <a:ea typeface="楷体" panose="02010609060101010101" pitchFamily="49" charset="-122"/>
              </a:rPr>
              <a:t>精神上的</a:t>
            </a:r>
            <a:r>
              <a:rPr lang="zh-CN" altLang="en-US" sz="2800" b="1">
                <a:solidFill>
                  <a:srgbClr val="0000FF"/>
                </a:solidFill>
                <a:latin typeface="楷体" panose="02010609060101010101" pitchFamily="49" charset="-122"/>
                <a:ea typeface="楷体" panose="02010609060101010101" pitchFamily="49" charset="-122"/>
              </a:rPr>
              <a:t>富翁。</a:t>
            </a:r>
            <a:endParaRPr lang="zh-CN" altLang="zh-CN" sz="2800" b="1">
              <a:solidFill>
                <a:srgbClr val="0000FF"/>
              </a:solidFill>
              <a:latin typeface="楷体" panose="02010609060101010101" pitchFamily="49" charset="-122"/>
              <a:ea typeface="楷体" panose="02010609060101010101" pitchFamily="49" charset="-122"/>
            </a:endParaRPr>
          </a:p>
        </p:txBody>
      </p:sp>
      <p:sp>
        <p:nvSpPr>
          <p:cNvPr id="11" name="WordArt 9"/>
          <p:cNvSpPr>
            <a:spLocks noChangeArrowheads="1" noChangeShapeType="1" noTextEdit="1"/>
          </p:cNvSpPr>
          <p:nvPr/>
        </p:nvSpPr>
        <p:spPr bwMode="auto">
          <a:xfrm>
            <a:off x="763191" y="3886200"/>
            <a:ext cx="7609284" cy="685800"/>
          </a:xfrm>
          <a:prstGeom prst="rect">
            <a:avLst/>
          </a:prstGeom>
        </p:spPr>
        <p:txBody>
          <a:bodyPr wrap="none" fromWordArt="1">
            <a:prstTxWarp prst="textPlain">
              <a:avLst>
                <a:gd name="adj" fmla="val 50000"/>
              </a:avLst>
            </a:prstTxWarp>
          </a:bodyPr>
          <a:lstStyle/>
          <a:p>
            <a:pPr algn="ctr"/>
            <a:r>
              <a:rPr lang="zh-CN" altLang="en-US" sz="2800" b="1" kern="10">
                <a:ln w="9525">
                  <a:solidFill>
                    <a:srgbClr val="FF00FF"/>
                  </a:solidFill>
                  <a:round/>
                </a:ln>
                <a:solidFill>
                  <a:srgbClr val="FF00FF"/>
                </a:solidFill>
                <a:latin typeface="华文中宋"/>
                <a:ea typeface="华文中宋"/>
              </a:rPr>
              <a:t>他们不是穷人！他们是最“富有”的人！</a:t>
            </a:r>
            <a:endParaRPr lang="zh-CN" altLang="en-US" sz="2800" b="1" kern="10">
              <a:ln w="9525">
                <a:solidFill>
                  <a:srgbClr val="FF00FF"/>
                </a:solidFill>
                <a:round/>
              </a:ln>
              <a:solidFill>
                <a:srgbClr val="FF00FF"/>
              </a:solidFill>
              <a:latin typeface="华文中宋"/>
              <a:ea typeface="华文中宋"/>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1"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5" name="组合 3"/>
          <p:cNvGrpSpPr/>
          <p:nvPr/>
        </p:nvGrpSpPr>
        <p:grpSpPr bwMode="auto">
          <a:xfrm>
            <a:off x="0" y="231775"/>
            <a:ext cx="2445544" cy="1098550"/>
            <a:chOff x="12038" y="331387"/>
            <a:chExt cx="3261030" cy="1098952"/>
          </a:xfrm>
        </p:grpSpPr>
        <p:grpSp>
          <p:nvGrpSpPr>
            <p:cNvPr id="47106" name="组合 18"/>
            <p:cNvGrpSpPr/>
            <p:nvPr/>
          </p:nvGrpSpPr>
          <p:grpSpPr bwMode="auto">
            <a:xfrm>
              <a:off x="1026546" y="568011"/>
              <a:ext cx="2246522" cy="678110"/>
              <a:chOff x="1937780" y="2511791"/>
              <a:chExt cx="2246522" cy="678110"/>
            </a:xfrm>
          </p:grpSpPr>
          <p:cxnSp>
            <p:nvCxnSpPr>
              <p:cNvPr id="8" name="直接连接符 7"/>
              <p:cNvCxnSpPr/>
              <p:nvPr/>
            </p:nvCxnSpPr>
            <p:spPr>
              <a:xfrm>
                <a:off x="1964769" y="2511791"/>
                <a:ext cx="1875013" cy="0"/>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974295" y="3189901"/>
                <a:ext cx="1876600" cy="0"/>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sp>
            <p:nvSpPr>
              <p:cNvPr id="10" name="TextBox 3"/>
              <p:cNvSpPr txBox="1">
                <a:spLocks noChangeArrowheads="1"/>
              </p:cNvSpPr>
              <p:nvPr/>
            </p:nvSpPr>
            <p:spPr bwMode="auto">
              <a:xfrm>
                <a:off x="1937780" y="2543553"/>
                <a:ext cx="2246522" cy="400256"/>
              </a:xfrm>
              <a:prstGeom prst="rect">
                <a:avLst/>
              </a:prstGeom>
              <a:noFill/>
              <a:ln w="9525">
                <a:solidFill>
                  <a:schemeClr val="bg1"/>
                </a:solidFill>
                <a:miter lim="800000"/>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auto"/>
                <a:r>
                  <a:rPr lang="zh-CN" altLang="en-US" sz="2000" b="1" spc="500" noProof="1" smtClean="0">
                    <a:latin typeface="黑体" panose="02010609060101010101" pitchFamily="49" charset="-122"/>
                    <a:ea typeface="黑体" panose="02010609060101010101" pitchFamily="49" charset="-122"/>
                  </a:rPr>
                  <a:t>层次梳理</a:t>
                </a:r>
                <a:endParaRPr lang="zh-CN" altLang="en-US" sz="2000" b="1" spc="500" noProof="1">
                  <a:latin typeface="黑体" panose="02010609060101010101" pitchFamily="49" charset="-122"/>
                  <a:ea typeface="黑体" panose="02010609060101010101" pitchFamily="49" charset="-122"/>
                </a:endParaRPr>
              </a:p>
            </p:txBody>
          </p:sp>
          <p:cxnSp>
            <p:nvCxnSpPr>
              <p:cNvPr id="11" name="直接连接符 10"/>
              <p:cNvCxnSpPr/>
              <p:nvPr/>
            </p:nvCxnSpPr>
            <p:spPr>
              <a:xfrm>
                <a:off x="3831844" y="2511791"/>
                <a:ext cx="306417" cy="335084"/>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3849309" y="2827819"/>
                <a:ext cx="269900" cy="362082"/>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grpSp>
        <p:pic>
          <p:nvPicPr>
            <p:cNvPr id="47112" name="图片 6"/>
            <p:cNvPicPr>
              <a:picLocks noChangeAspect="1" noChangeArrowheads="1"/>
            </p:cNvPicPr>
            <p:nvPr/>
          </p:nvPicPr>
          <p:blipFill>
            <a:blip r:embed="rId1" cstate="email">
              <a:clrChange>
                <a:clrFrom>
                  <a:srgbClr val="FFFFFF"/>
                </a:clrFrom>
                <a:clrTo>
                  <a:srgbClr val="FFFFFF">
                    <a:alpha val="0"/>
                  </a:srgbClr>
                </a:clrTo>
              </a:clrChange>
            </a:blip>
            <a:srcRect/>
            <a:stretch>
              <a:fillRect/>
            </a:stretch>
          </p:blipFill>
          <p:spPr bwMode="auto">
            <a:xfrm>
              <a:off x="12038" y="331387"/>
              <a:ext cx="1051489" cy="109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AutoShape 2496"/>
          <p:cNvSpPr/>
          <p:nvPr/>
        </p:nvSpPr>
        <p:spPr bwMode="auto">
          <a:xfrm>
            <a:off x="1334691" y="1924050"/>
            <a:ext cx="336947" cy="3548063"/>
          </a:xfrm>
          <a:prstGeom prst="leftBrace">
            <a:avLst>
              <a:gd name="adj1" fmla="val 50054"/>
              <a:gd name="adj2" fmla="val 50000"/>
            </a:avLst>
          </a:prstGeom>
          <a:noFill/>
          <a:ln w="38100">
            <a:solidFill>
              <a:srgbClr val="2E75B6"/>
            </a:solidFill>
            <a:round/>
          </a:ln>
          <a:extLst>
            <a:ext uri="{909E8E84-426E-40DD-AFC4-6F175D3DCCD1}">
              <a14:hiddenFill xmlns:a14="http://schemas.microsoft.com/office/drawing/2010/main">
                <a:solidFill>
                  <a:srgbClr val="FFFFFF"/>
                </a:solidFill>
              </a14:hiddenFill>
            </a:ext>
          </a:extLst>
        </p:spPr>
        <p:txBody>
          <a:bodyPr/>
          <a:lstStyle/>
          <a:p>
            <a:endParaRPr lang="zh-CN" altLang="en-US" sz="1200"/>
          </a:p>
        </p:txBody>
      </p:sp>
      <p:sp>
        <p:nvSpPr>
          <p:cNvPr id="15" name="矩形 14"/>
          <p:cNvSpPr>
            <a:spLocks noChangeArrowheads="1"/>
          </p:cNvSpPr>
          <p:nvPr/>
        </p:nvSpPr>
        <p:spPr bwMode="auto">
          <a:xfrm>
            <a:off x="1675210" y="1747838"/>
            <a:ext cx="1422184" cy="461665"/>
          </a:xfrm>
          <a:prstGeom prst="rect">
            <a:avLst/>
          </a:prstGeom>
          <a:solidFill>
            <a:srgbClr val="9DC3E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a:latin typeface="楷体" panose="02010609060101010101" pitchFamily="49" charset="-122"/>
                <a:ea typeface="楷体" panose="02010609060101010101" pitchFamily="49" charset="-122"/>
              </a:rPr>
              <a:t>等待丈夫</a:t>
            </a:r>
            <a:endParaRPr lang="zh-CN" altLang="en-US" sz="2400" b="1">
              <a:latin typeface="楷体" panose="02010609060101010101" pitchFamily="49" charset="-122"/>
              <a:ea typeface="楷体" panose="02010609060101010101" pitchFamily="49" charset="-122"/>
            </a:endParaRPr>
          </a:p>
        </p:txBody>
      </p:sp>
      <p:sp>
        <p:nvSpPr>
          <p:cNvPr id="20" name="矩形 19"/>
          <p:cNvSpPr>
            <a:spLocks noChangeArrowheads="1"/>
          </p:cNvSpPr>
          <p:nvPr/>
        </p:nvSpPr>
        <p:spPr bwMode="auto">
          <a:xfrm>
            <a:off x="3548063" y="1227138"/>
            <a:ext cx="20409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a:latin typeface="楷体" panose="02010609060101010101" pitchFamily="49" charset="-122"/>
                <a:ea typeface="楷体" panose="02010609060101010101" pitchFamily="49" charset="-122"/>
              </a:rPr>
              <a:t>屋外寒风呼啸</a:t>
            </a:r>
            <a:endParaRPr lang="zh-CN" altLang="en-US" sz="2400" b="1">
              <a:latin typeface="楷体" panose="02010609060101010101" pitchFamily="49" charset="-122"/>
              <a:ea typeface="楷体" panose="02010609060101010101" pitchFamily="49" charset="-122"/>
            </a:endParaRPr>
          </a:p>
        </p:txBody>
      </p:sp>
      <p:sp>
        <p:nvSpPr>
          <p:cNvPr id="30" name="矩形 29"/>
          <p:cNvSpPr>
            <a:spLocks noChangeArrowheads="1"/>
          </p:cNvSpPr>
          <p:nvPr/>
        </p:nvSpPr>
        <p:spPr bwMode="auto">
          <a:xfrm>
            <a:off x="1700212" y="3408363"/>
            <a:ext cx="1422184" cy="461665"/>
          </a:xfrm>
          <a:prstGeom prst="rect">
            <a:avLst/>
          </a:prstGeom>
          <a:solidFill>
            <a:srgbClr val="9DC3E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a:latin typeface="楷体" panose="02010609060101010101" pitchFamily="49" charset="-122"/>
                <a:ea typeface="楷体" panose="02010609060101010101" pitchFamily="49" charset="-122"/>
              </a:rPr>
              <a:t>抱回孤儿</a:t>
            </a:r>
            <a:endParaRPr lang="zh-CN" altLang="en-US" sz="2400" b="1">
              <a:latin typeface="楷体" panose="02010609060101010101" pitchFamily="49" charset="-122"/>
              <a:ea typeface="楷体" panose="02010609060101010101" pitchFamily="49" charset="-122"/>
            </a:endParaRPr>
          </a:p>
        </p:txBody>
      </p:sp>
      <p:sp>
        <p:nvSpPr>
          <p:cNvPr id="31" name="AutoShape 2496"/>
          <p:cNvSpPr/>
          <p:nvPr/>
        </p:nvSpPr>
        <p:spPr bwMode="auto">
          <a:xfrm>
            <a:off x="3282554" y="3289300"/>
            <a:ext cx="228600" cy="927100"/>
          </a:xfrm>
          <a:prstGeom prst="leftBrace">
            <a:avLst>
              <a:gd name="adj1" fmla="val 50061"/>
              <a:gd name="adj2" fmla="val 50000"/>
            </a:avLst>
          </a:prstGeom>
          <a:noFill/>
          <a:ln w="38100">
            <a:solidFill>
              <a:srgbClr val="2E75B6"/>
            </a:solidFill>
            <a:round/>
          </a:ln>
          <a:extLst>
            <a:ext uri="{909E8E84-426E-40DD-AFC4-6F175D3DCCD1}">
              <a14:hiddenFill xmlns:a14="http://schemas.microsoft.com/office/drawing/2010/main">
                <a:solidFill>
                  <a:srgbClr val="FFFFFF"/>
                </a:solidFill>
              </a14:hiddenFill>
            </a:ext>
          </a:extLst>
        </p:spPr>
        <p:txBody>
          <a:bodyPr/>
          <a:lstStyle/>
          <a:p>
            <a:endParaRPr lang="zh-CN" altLang="en-US" sz="1200"/>
          </a:p>
        </p:txBody>
      </p:sp>
      <p:sp>
        <p:nvSpPr>
          <p:cNvPr id="32" name="矩形 31"/>
          <p:cNvSpPr>
            <a:spLocks noChangeArrowheads="1"/>
          </p:cNvSpPr>
          <p:nvPr/>
        </p:nvSpPr>
        <p:spPr bwMode="auto">
          <a:xfrm>
            <a:off x="3571875" y="2963863"/>
            <a:ext cx="29706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dirty="0">
                <a:latin typeface="楷体" panose="02010609060101010101" pitchFamily="49" charset="-122"/>
                <a:ea typeface="楷体" panose="02010609060101010101" pitchFamily="49" charset="-122"/>
              </a:rPr>
              <a:t>探望西蒙  抱回孩子</a:t>
            </a:r>
            <a:endParaRPr lang="zh-CN" altLang="en-US" sz="2400" b="1" dirty="0">
              <a:latin typeface="楷体" panose="02010609060101010101" pitchFamily="49" charset="-122"/>
              <a:ea typeface="楷体" panose="02010609060101010101" pitchFamily="49" charset="-122"/>
            </a:endParaRPr>
          </a:p>
        </p:txBody>
      </p:sp>
      <p:sp>
        <p:nvSpPr>
          <p:cNvPr id="34" name="TextBox 33"/>
          <p:cNvSpPr txBox="1">
            <a:spLocks noChangeArrowheads="1"/>
          </p:cNvSpPr>
          <p:nvPr/>
        </p:nvSpPr>
        <p:spPr bwMode="auto">
          <a:xfrm>
            <a:off x="689372" y="3032125"/>
            <a:ext cx="615553" cy="1144588"/>
          </a:xfrm>
          <a:prstGeom prst="rect">
            <a:avLst/>
          </a:prstGeom>
          <a:solidFill>
            <a:srgbClr val="2E75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p>
            <a:r>
              <a:rPr lang="zh-CN" altLang="en-US" sz="2800" b="1">
                <a:solidFill>
                  <a:schemeClr val="bg1"/>
                </a:solidFill>
                <a:latin typeface="楷体" panose="02010609060101010101" pitchFamily="49" charset="-122"/>
                <a:ea typeface="楷体" panose="02010609060101010101" pitchFamily="49" charset="-122"/>
              </a:rPr>
              <a:t>穷人</a:t>
            </a:r>
            <a:endParaRPr lang="zh-CN" altLang="en-US" sz="2800" b="1">
              <a:solidFill>
                <a:schemeClr val="bg1"/>
              </a:solidFill>
              <a:latin typeface="楷体" panose="02010609060101010101" pitchFamily="49" charset="-122"/>
              <a:ea typeface="楷体" panose="02010609060101010101" pitchFamily="49" charset="-122"/>
            </a:endParaRPr>
          </a:p>
        </p:txBody>
      </p:sp>
      <p:sp>
        <p:nvSpPr>
          <p:cNvPr id="35" name="矩形 34"/>
          <p:cNvSpPr>
            <a:spLocks noChangeArrowheads="1"/>
          </p:cNvSpPr>
          <p:nvPr/>
        </p:nvSpPr>
        <p:spPr bwMode="auto">
          <a:xfrm>
            <a:off x="1709738" y="4986338"/>
            <a:ext cx="1422184" cy="461665"/>
          </a:xfrm>
          <a:prstGeom prst="rect">
            <a:avLst/>
          </a:prstGeom>
          <a:solidFill>
            <a:srgbClr val="9DC3E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a:latin typeface="楷体" panose="02010609060101010101" pitchFamily="49" charset="-122"/>
                <a:ea typeface="楷体" panose="02010609060101010101" pitchFamily="49" charset="-122"/>
              </a:rPr>
              <a:t>丈夫归来</a:t>
            </a:r>
            <a:endParaRPr lang="zh-CN" altLang="en-US" sz="2400" b="1">
              <a:latin typeface="楷体" panose="02010609060101010101" pitchFamily="49" charset="-122"/>
              <a:ea typeface="楷体" panose="02010609060101010101" pitchFamily="49" charset="-122"/>
            </a:endParaRPr>
          </a:p>
        </p:txBody>
      </p:sp>
      <p:sp>
        <p:nvSpPr>
          <p:cNvPr id="23" name="AutoShape 2496"/>
          <p:cNvSpPr/>
          <p:nvPr/>
        </p:nvSpPr>
        <p:spPr bwMode="auto">
          <a:xfrm>
            <a:off x="3286125" y="1544638"/>
            <a:ext cx="225029" cy="979487"/>
          </a:xfrm>
          <a:prstGeom prst="leftBrace">
            <a:avLst>
              <a:gd name="adj1" fmla="val 50102"/>
              <a:gd name="adj2" fmla="val 50000"/>
            </a:avLst>
          </a:prstGeom>
          <a:noFill/>
          <a:ln w="38100">
            <a:solidFill>
              <a:srgbClr val="2E75B6"/>
            </a:solidFill>
            <a:round/>
          </a:ln>
          <a:extLst>
            <a:ext uri="{909E8E84-426E-40DD-AFC4-6F175D3DCCD1}">
              <a14:hiddenFill xmlns:a14="http://schemas.microsoft.com/office/drawing/2010/main">
                <a:solidFill>
                  <a:srgbClr val="FFFFFF"/>
                </a:solidFill>
              </a14:hiddenFill>
            </a:ext>
          </a:extLst>
        </p:spPr>
        <p:txBody>
          <a:bodyPr/>
          <a:lstStyle/>
          <a:p>
            <a:endParaRPr lang="zh-CN" altLang="en-US" sz="1200"/>
          </a:p>
        </p:txBody>
      </p:sp>
      <p:sp>
        <p:nvSpPr>
          <p:cNvPr id="24" name="矩形 23"/>
          <p:cNvSpPr>
            <a:spLocks noChangeArrowheads="1"/>
          </p:cNvSpPr>
          <p:nvPr/>
        </p:nvSpPr>
        <p:spPr bwMode="auto">
          <a:xfrm>
            <a:off x="3559969" y="1979613"/>
            <a:ext cx="20409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a:latin typeface="楷体" panose="02010609060101010101" pitchFamily="49" charset="-122"/>
                <a:ea typeface="楷体" panose="02010609060101010101" pitchFamily="49" charset="-122"/>
              </a:rPr>
              <a:t>屋内温暖舒适</a:t>
            </a:r>
            <a:endParaRPr lang="zh-CN" altLang="en-US" sz="2400" b="1">
              <a:latin typeface="楷体" panose="02010609060101010101" pitchFamily="49" charset="-122"/>
              <a:ea typeface="楷体" panose="02010609060101010101" pitchFamily="49" charset="-122"/>
            </a:endParaRPr>
          </a:p>
        </p:txBody>
      </p:sp>
      <p:sp>
        <p:nvSpPr>
          <p:cNvPr id="25" name="矩形 24"/>
          <p:cNvSpPr>
            <a:spLocks noChangeArrowheads="1"/>
          </p:cNvSpPr>
          <p:nvPr/>
        </p:nvSpPr>
        <p:spPr bwMode="auto">
          <a:xfrm>
            <a:off x="3593306" y="3649663"/>
            <a:ext cx="29706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a:latin typeface="楷体" panose="02010609060101010101" pitchFamily="49" charset="-122"/>
                <a:ea typeface="楷体" panose="02010609060101010101" pitchFamily="49" charset="-122"/>
              </a:rPr>
              <a:t>忐忑不安  继续等待</a:t>
            </a:r>
            <a:endParaRPr lang="zh-CN" altLang="en-US" sz="2400" b="1">
              <a:latin typeface="楷体" panose="02010609060101010101" pitchFamily="49" charset="-122"/>
              <a:ea typeface="楷体" panose="02010609060101010101" pitchFamily="49" charset="-122"/>
            </a:endParaRPr>
          </a:p>
        </p:txBody>
      </p:sp>
      <p:sp>
        <p:nvSpPr>
          <p:cNvPr id="26" name="AutoShape 2496"/>
          <p:cNvSpPr/>
          <p:nvPr/>
        </p:nvSpPr>
        <p:spPr bwMode="auto">
          <a:xfrm>
            <a:off x="3274219" y="4846639"/>
            <a:ext cx="228600" cy="928687"/>
          </a:xfrm>
          <a:prstGeom prst="leftBrace">
            <a:avLst>
              <a:gd name="adj1" fmla="val 50146"/>
              <a:gd name="adj2" fmla="val 50000"/>
            </a:avLst>
          </a:prstGeom>
          <a:noFill/>
          <a:ln w="38100">
            <a:solidFill>
              <a:srgbClr val="2E75B6"/>
            </a:solidFill>
            <a:round/>
          </a:ln>
          <a:extLst>
            <a:ext uri="{909E8E84-426E-40DD-AFC4-6F175D3DCCD1}">
              <a14:hiddenFill xmlns:a14="http://schemas.microsoft.com/office/drawing/2010/main">
                <a:solidFill>
                  <a:srgbClr val="FFFFFF"/>
                </a:solidFill>
              </a14:hiddenFill>
            </a:ext>
          </a:extLst>
        </p:spPr>
        <p:txBody>
          <a:bodyPr/>
          <a:lstStyle/>
          <a:p>
            <a:endParaRPr lang="zh-CN" altLang="en-US" sz="1200"/>
          </a:p>
        </p:txBody>
      </p:sp>
      <p:sp>
        <p:nvSpPr>
          <p:cNvPr id="27" name="矩形 26"/>
          <p:cNvSpPr>
            <a:spLocks noChangeArrowheads="1"/>
          </p:cNvSpPr>
          <p:nvPr/>
        </p:nvSpPr>
        <p:spPr bwMode="auto">
          <a:xfrm>
            <a:off x="3563541" y="4522788"/>
            <a:ext cx="29706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a:latin typeface="楷体" panose="02010609060101010101" pitchFamily="49" charset="-122"/>
                <a:ea typeface="楷体" panose="02010609060101010101" pitchFamily="49" charset="-122"/>
              </a:rPr>
              <a:t>拖网进屋  谈话交流</a:t>
            </a:r>
            <a:endParaRPr lang="zh-CN" altLang="en-US" sz="2400" b="1">
              <a:latin typeface="楷体" panose="02010609060101010101" pitchFamily="49" charset="-122"/>
              <a:ea typeface="楷体" panose="02010609060101010101" pitchFamily="49" charset="-122"/>
            </a:endParaRPr>
          </a:p>
        </p:txBody>
      </p:sp>
      <p:sp>
        <p:nvSpPr>
          <p:cNvPr id="28" name="矩形 27"/>
          <p:cNvSpPr>
            <a:spLocks noChangeArrowheads="1"/>
          </p:cNvSpPr>
          <p:nvPr/>
        </p:nvSpPr>
        <p:spPr bwMode="auto">
          <a:xfrm>
            <a:off x="3584972" y="5207001"/>
            <a:ext cx="29706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a:latin typeface="楷体" panose="02010609060101010101" pitchFamily="49" charset="-122"/>
                <a:ea typeface="楷体" panose="02010609060101010101" pitchFamily="49" charset="-122"/>
              </a:rPr>
              <a:t>思考决定  收养孤儿</a:t>
            </a:r>
            <a:endParaRPr lang="zh-CN" altLang="en-US" sz="2400" b="1">
              <a:latin typeface="楷体" panose="02010609060101010101" pitchFamily="49" charset="-122"/>
              <a:ea typeface="楷体" panose="02010609060101010101" pitchFamily="49" charset="-122"/>
            </a:endParaRPr>
          </a:p>
        </p:txBody>
      </p:sp>
      <p:sp>
        <p:nvSpPr>
          <p:cNvPr id="29" name="AutoShape 2496"/>
          <p:cNvSpPr/>
          <p:nvPr/>
        </p:nvSpPr>
        <p:spPr bwMode="auto">
          <a:xfrm flipH="1">
            <a:off x="6843713" y="1446213"/>
            <a:ext cx="336947" cy="4203700"/>
          </a:xfrm>
          <a:prstGeom prst="leftBrace">
            <a:avLst>
              <a:gd name="adj1" fmla="val 50077"/>
              <a:gd name="adj2" fmla="val 50000"/>
            </a:avLst>
          </a:prstGeom>
          <a:noFill/>
          <a:ln w="38100">
            <a:solidFill>
              <a:srgbClr val="2E75B6"/>
            </a:solidFill>
            <a:round/>
          </a:ln>
          <a:extLst>
            <a:ext uri="{909E8E84-426E-40DD-AFC4-6F175D3DCCD1}">
              <a14:hiddenFill xmlns:a14="http://schemas.microsoft.com/office/drawing/2010/main">
                <a:solidFill>
                  <a:srgbClr val="FFFFFF"/>
                </a:solidFill>
              </a14:hiddenFill>
            </a:ext>
          </a:extLst>
        </p:spPr>
        <p:txBody>
          <a:bodyPr/>
          <a:lstStyle/>
          <a:p>
            <a:endParaRPr lang="zh-CN" altLang="en-US" sz="1200"/>
          </a:p>
        </p:txBody>
      </p:sp>
      <p:sp>
        <p:nvSpPr>
          <p:cNvPr id="39" name="矩形 38"/>
          <p:cNvSpPr>
            <a:spLocks noChangeArrowheads="1"/>
          </p:cNvSpPr>
          <p:nvPr/>
        </p:nvSpPr>
        <p:spPr bwMode="auto">
          <a:xfrm>
            <a:off x="7249716" y="2878138"/>
            <a:ext cx="1422184" cy="830997"/>
          </a:xfrm>
          <a:prstGeom prst="rect">
            <a:avLst/>
          </a:prstGeom>
          <a:solidFill>
            <a:srgbClr val="9DC3E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a:latin typeface="楷体" panose="02010609060101010101" pitchFamily="49" charset="-122"/>
                <a:ea typeface="楷体" panose="02010609060101010101" pitchFamily="49" charset="-122"/>
              </a:rPr>
              <a:t>生活艰难</a:t>
            </a:r>
            <a:endParaRPr lang="en-US" altLang="zh-CN" sz="2400" b="1">
              <a:latin typeface="楷体" panose="02010609060101010101" pitchFamily="49" charset="-122"/>
              <a:ea typeface="楷体" panose="02010609060101010101" pitchFamily="49" charset="-122"/>
            </a:endParaRPr>
          </a:p>
          <a:p>
            <a:r>
              <a:rPr lang="zh-CN" altLang="en-US" sz="2400" b="1">
                <a:latin typeface="楷体" panose="02010609060101010101" pitchFamily="49" charset="-122"/>
                <a:ea typeface="楷体" panose="02010609060101010101" pitchFamily="49" charset="-122"/>
              </a:rPr>
              <a:t>朴实善良</a:t>
            </a:r>
            <a:endParaRPr lang="zh-CN" altLang="en-US" sz="2400" b="1">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ppt_w</p:attrName>
                                        </p:attrNameLst>
                                      </p:cBhvr>
                                      <p:tavLst>
                                        <p:tav tm="0">
                                          <p:val>
                                            <p:strVal val="#ppt_w*0.70"/>
                                          </p:val>
                                        </p:tav>
                                        <p:tav tm="100000">
                                          <p:val>
                                            <p:strVal val="#ppt_w"/>
                                          </p:val>
                                        </p:tav>
                                      </p:tavLst>
                                    </p:anim>
                                    <p:anim calcmode="lin" valueType="num">
                                      <p:cBhvr>
                                        <p:cTn id="15" dur="1000" fill="hold"/>
                                        <p:tgtEl>
                                          <p:spTgt spid="14"/>
                                        </p:tgtEl>
                                        <p:attrNameLst>
                                          <p:attrName>ppt_h</p:attrName>
                                        </p:attrNameLst>
                                      </p:cBhvr>
                                      <p:tavLst>
                                        <p:tav tm="0">
                                          <p:val>
                                            <p:strVal val="#ppt_h"/>
                                          </p:val>
                                        </p:tav>
                                        <p:tav tm="100000">
                                          <p:val>
                                            <p:strVal val="#ppt_h"/>
                                          </p:val>
                                        </p:tav>
                                      </p:tavLst>
                                    </p:anim>
                                    <p:animEffect transition="in" filter="fade">
                                      <p:cBhvr>
                                        <p:cTn id="16" dur="1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0.70"/>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1000" fill="hold"/>
                                        <p:tgtEl>
                                          <p:spTgt spid="23"/>
                                        </p:tgtEl>
                                        <p:attrNameLst>
                                          <p:attrName>ppt_w</p:attrName>
                                        </p:attrNameLst>
                                      </p:cBhvr>
                                      <p:tavLst>
                                        <p:tav tm="0">
                                          <p:val>
                                            <p:strVal val="#ppt_w*0.70"/>
                                          </p:val>
                                        </p:tav>
                                        <p:tav tm="100000">
                                          <p:val>
                                            <p:strVal val="#ppt_w"/>
                                          </p:val>
                                        </p:tav>
                                      </p:tavLst>
                                    </p:anim>
                                    <p:anim calcmode="lin" valueType="num">
                                      <p:cBhvr>
                                        <p:cTn id="29" dur="1000" fill="hold"/>
                                        <p:tgtEl>
                                          <p:spTgt spid="23"/>
                                        </p:tgtEl>
                                        <p:attrNameLst>
                                          <p:attrName>ppt_h</p:attrName>
                                        </p:attrNameLst>
                                      </p:cBhvr>
                                      <p:tavLst>
                                        <p:tav tm="0">
                                          <p:val>
                                            <p:strVal val="#ppt_h"/>
                                          </p:val>
                                        </p:tav>
                                        <p:tav tm="100000">
                                          <p:val>
                                            <p:strVal val="#ppt_h"/>
                                          </p:val>
                                        </p:tav>
                                      </p:tavLst>
                                    </p:anim>
                                    <p:animEffect transition="in" filter="fade">
                                      <p:cBhvr>
                                        <p:cTn id="30" dur="10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0" fill="hold"/>
                                        <p:tgtEl>
                                          <p:spTgt spid="20"/>
                                        </p:tgtEl>
                                        <p:attrNameLst>
                                          <p:attrName>ppt_w</p:attrName>
                                        </p:attrNameLst>
                                      </p:cBhvr>
                                      <p:tavLst>
                                        <p:tav tm="0">
                                          <p:val>
                                            <p:strVal val="#ppt_w*0.70"/>
                                          </p:val>
                                        </p:tav>
                                        <p:tav tm="100000">
                                          <p:val>
                                            <p:strVal val="#ppt_w"/>
                                          </p:val>
                                        </p:tav>
                                      </p:tavLst>
                                    </p:anim>
                                    <p:anim calcmode="lin" valueType="num">
                                      <p:cBhvr>
                                        <p:cTn id="36" dur="1000" fill="hold"/>
                                        <p:tgtEl>
                                          <p:spTgt spid="20"/>
                                        </p:tgtEl>
                                        <p:attrNameLst>
                                          <p:attrName>ppt_h</p:attrName>
                                        </p:attrNameLst>
                                      </p:cBhvr>
                                      <p:tavLst>
                                        <p:tav tm="0">
                                          <p:val>
                                            <p:strVal val="#ppt_h"/>
                                          </p:val>
                                        </p:tav>
                                        <p:tav tm="100000">
                                          <p:val>
                                            <p:strVal val="#ppt_h"/>
                                          </p:val>
                                        </p:tav>
                                      </p:tavLst>
                                    </p:anim>
                                    <p:animEffect transition="in" filter="fade">
                                      <p:cBhvr>
                                        <p:cTn id="37" dur="10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1000" fill="hold"/>
                                        <p:tgtEl>
                                          <p:spTgt spid="24"/>
                                        </p:tgtEl>
                                        <p:attrNameLst>
                                          <p:attrName>ppt_w</p:attrName>
                                        </p:attrNameLst>
                                      </p:cBhvr>
                                      <p:tavLst>
                                        <p:tav tm="0">
                                          <p:val>
                                            <p:strVal val="#ppt_w*0.70"/>
                                          </p:val>
                                        </p:tav>
                                        <p:tav tm="100000">
                                          <p:val>
                                            <p:strVal val="#ppt_w"/>
                                          </p:val>
                                        </p:tav>
                                      </p:tavLst>
                                    </p:anim>
                                    <p:anim calcmode="lin" valueType="num">
                                      <p:cBhvr>
                                        <p:cTn id="43" dur="1000" fill="hold"/>
                                        <p:tgtEl>
                                          <p:spTgt spid="24"/>
                                        </p:tgtEl>
                                        <p:attrNameLst>
                                          <p:attrName>ppt_h</p:attrName>
                                        </p:attrNameLst>
                                      </p:cBhvr>
                                      <p:tavLst>
                                        <p:tav tm="0">
                                          <p:val>
                                            <p:strVal val="#ppt_h"/>
                                          </p:val>
                                        </p:tav>
                                        <p:tav tm="100000">
                                          <p:val>
                                            <p:strVal val="#ppt_h"/>
                                          </p:val>
                                        </p:tav>
                                      </p:tavLst>
                                    </p:anim>
                                    <p:animEffect transition="in" filter="fade">
                                      <p:cBhvr>
                                        <p:cTn id="44" dur="10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p:cTn id="49" dur="1000" fill="hold"/>
                                        <p:tgtEl>
                                          <p:spTgt spid="30"/>
                                        </p:tgtEl>
                                        <p:attrNameLst>
                                          <p:attrName>ppt_w</p:attrName>
                                        </p:attrNameLst>
                                      </p:cBhvr>
                                      <p:tavLst>
                                        <p:tav tm="0">
                                          <p:val>
                                            <p:strVal val="#ppt_w*0.70"/>
                                          </p:val>
                                        </p:tav>
                                        <p:tav tm="100000">
                                          <p:val>
                                            <p:strVal val="#ppt_w"/>
                                          </p:val>
                                        </p:tav>
                                      </p:tavLst>
                                    </p:anim>
                                    <p:anim calcmode="lin" valueType="num">
                                      <p:cBhvr>
                                        <p:cTn id="50" dur="1000" fill="hold"/>
                                        <p:tgtEl>
                                          <p:spTgt spid="30"/>
                                        </p:tgtEl>
                                        <p:attrNameLst>
                                          <p:attrName>ppt_h</p:attrName>
                                        </p:attrNameLst>
                                      </p:cBhvr>
                                      <p:tavLst>
                                        <p:tav tm="0">
                                          <p:val>
                                            <p:strVal val="#ppt_h"/>
                                          </p:val>
                                        </p:tav>
                                        <p:tav tm="100000">
                                          <p:val>
                                            <p:strVal val="#ppt_h"/>
                                          </p:val>
                                        </p:tav>
                                      </p:tavLst>
                                    </p:anim>
                                    <p:animEffect transition="in" filter="fade">
                                      <p:cBhvr>
                                        <p:cTn id="51" dur="10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31"/>
                                        </p:tgtEl>
                                        <p:attrNameLst>
                                          <p:attrName>style.visibility</p:attrName>
                                        </p:attrNameLst>
                                      </p:cBhvr>
                                      <p:to>
                                        <p:strVal val="visible"/>
                                      </p:to>
                                    </p:set>
                                    <p:anim calcmode="lin" valueType="num">
                                      <p:cBhvr>
                                        <p:cTn id="56" dur="1000" fill="hold"/>
                                        <p:tgtEl>
                                          <p:spTgt spid="31"/>
                                        </p:tgtEl>
                                        <p:attrNameLst>
                                          <p:attrName>ppt_w</p:attrName>
                                        </p:attrNameLst>
                                      </p:cBhvr>
                                      <p:tavLst>
                                        <p:tav tm="0">
                                          <p:val>
                                            <p:strVal val="#ppt_w*0.70"/>
                                          </p:val>
                                        </p:tav>
                                        <p:tav tm="100000">
                                          <p:val>
                                            <p:strVal val="#ppt_w"/>
                                          </p:val>
                                        </p:tav>
                                      </p:tavLst>
                                    </p:anim>
                                    <p:anim calcmode="lin" valueType="num">
                                      <p:cBhvr>
                                        <p:cTn id="57" dur="1000" fill="hold"/>
                                        <p:tgtEl>
                                          <p:spTgt spid="31"/>
                                        </p:tgtEl>
                                        <p:attrNameLst>
                                          <p:attrName>ppt_h</p:attrName>
                                        </p:attrNameLst>
                                      </p:cBhvr>
                                      <p:tavLst>
                                        <p:tav tm="0">
                                          <p:val>
                                            <p:strVal val="#ppt_h"/>
                                          </p:val>
                                        </p:tav>
                                        <p:tav tm="100000">
                                          <p:val>
                                            <p:strVal val="#ppt_h"/>
                                          </p:val>
                                        </p:tav>
                                      </p:tavLst>
                                    </p:anim>
                                    <p:animEffect transition="in" filter="fade">
                                      <p:cBhvr>
                                        <p:cTn id="58" dur="10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anim calcmode="lin" valueType="num">
                                      <p:cBhvr>
                                        <p:cTn id="63" dur="1000" fill="hold"/>
                                        <p:tgtEl>
                                          <p:spTgt spid="32"/>
                                        </p:tgtEl>
                                        <p:attrNameLst>
                                          <p:attrName>ppt_w</p:attrName>
                                        </p:attrNameLst>
                                      </p:cBhvr>
                                      <p:tavLst>
                                        <p:tav tm="0">
                                          <p:val>
                                            <p:strVal val="#ppt_w*0.70"/>
                                          </p:val>
                                        </p:tav>
                                        <p:tav tm="100000">
                                          <p:val>
                                            <p:strVal val="#ppt_w"/>
                                          </p:val>
                                        </p:tav>
                                      </p:tavLst>
                                    </p:anim>
                                    <p:anim calcmode="lin" valueType="num">
                                      <p:cBhvr>
                                        <p:cTn id="64" dur="1000" fill="hold"/>
                                        <p:tgtEl>
                                          <p:spTgt spid="32"/>
                                        </p:tgtEl>
                                        <p:attrNameLst>
                                          <p:attrName>ppt_h</p:attrName>
                                        </p:attrNameLst>
                                      </p:cBhvr>
                                      <p:tavLst>
                                        <p:tav tm="0">
                                          <p:val>
                                            <p:strVal val="#ppt_h"/>
                                          </p:val>
                                        </p:tav>
                                        <p:tav tm="100000">
                                          <p:val>
                                            <p:strVal val="#ppt_h"/>
                                          </p:val>
                                        </p:tav>
                                      </p:tavLst>
                                    </p:anim>
                                    <p:animEffect transition="in" filter="fade">
                                      <p:cBhvr>
                                        <p:cTn id="65" dur="1000"/>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p:cTn id="70" dur="1000" fill="hold"/>
                                        <p:tgtEl>
                                          <p:spTgt spid="25"/>
                                        </p:tgtEl>
                                        <p:attrNameLst>
                                          <p:attrName>ppt_w</p:attrName>
                                        </p:attrNameLst>
                                      </p:cBhvr>
                                      <p:tavLst>
                                        <p:tav tm="0">
                                          <p:val>
                                            <p:strVal val="#ppt_w*0.70"/>
                                          </p:val>
                                        </p:tav>
                                        <p:tav tm="100000">
                                          <p:val>
                                            <p:strVal val="#ppt_w"/>
                                          </p:val>
                                        </p:tav>
                                      </p:tavLst>
                                    </p:anim>
                                    <p:anim calcmode="lin" valueType="num">
                                      <p:cBhvr>
                                        <p:cTn id="71" dur="1000" fill="hold"/>
                                        <p:tgtEl>
                                          <p:spTgt spid="25"/>
                                        </p:tgtEl>
                                        <p:attrNameLst>
                                          <p:attrName>ppt_h</p:attrName>
                                        </p:attrNameLst>
                                      </p:cBhvr>
                                      <p:tavLst>
                                        <p:tav tm="0">
                                          <p:val>
                                            <p:strVal val="#ppt_h"/>
                                          </p:val>
                                        </p:tav>
                                        <p:tav tm="100000">
                                          <p:val>
                                            <p:strVal val="#ppt_h"/>
                                          </p:val>
                                        </p:tav>
                                      </p:tavLst>
                                    </p:anim>
                                    <p:animEffect transition="in" filter="fade">
                                      <p:cBhvr>
                                        <p:cTn id="72" dur="1000"/>
                                        <p:tgtEl>
                                          <p:spTgt spid="25"/>
                                        </p:tgtEl>
                                      </p:cBhvr>
                                    </p:animEffect>
                                  </p:childTnLst>
                                </p:cTn>
                              </p:par>
                            </p:childTnLst>
                          </p:cTn>
                        </p:par>
                      </p:childTnLst>
                    </p:cTn>
                  </p:par>
                  <p:par>
                    <p:cTn id="73" fill="hold">
                      <p:stCondLst>
                        <p:cond delay="indefinite"/>
                      </p:stCondLst>
                      <p:childTnLst>
                        <p:par>
                          <p:cTn id="74" fill="hold">
                            <p:stCondLst>
                              <p:cond delay="0"/>
                            </p:stCondLst>
                            <p:childTnLst>
                              <p:par>
                                <p:cTn id="75" presetID="55" presetClass="entr" presetSubtype="0"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anim calcmode="lin" valueType="num">
                                      <p:cBhvr>
                                        <p:cTn id="77" dur="1000" fill="hold"/>
                                        <p:tgtEl>
                                          <p:spTgt spid="35"/>
                                        </p:tgtEl>
                                        <p:attrNameLst>
                                          <p:attrName>ppt_w</p:attrName>
                                        </p:attrNameLst>
                                      </p:cBhvr>
                                      <p:tavLst>
                                        <p:tav tm="0">
                                          <p:val>
                                            <p:strVal val="#ppt_w*0.70"/>
                                          </p:val>
                                        </p:tav>
                                        <p:tav tm="100000">
                                          <p:val>
                                            <p:strVal val="#ppt_w"/>
                                          </p:val>
                                        </p:tav>
                                      </p:tavLst>
                                    </p:anim>
                                    <p:anim calcmode="lin" valueType="num">
                                      <p:cBhvr>
                                        <p:cTn id="78" dur="1000" fill="hold"/>
                                        <p:tgtEl>
                                          <p:spTgt spid="35"/>
                                        </p:tgtEl>
                                        <p:attrNameLst>
                                          <p:attrName>ppt_h</p:attrName>
                                        </p:attrNameLst>
                                      </p:cBhvr>
                                      <p:tavLst>
                                        <p:tav tm="0">
                                          <p:val>
                                            <p:strVal val="#ppt_h"/>
                                          </p:val>
                                        </p:tav>
                                        <p:tav tm="100000">
                                          <p:val>
                                            <p:strVal val="#ppt_h"/>
                                          </p:val>
                                        </p:tav>
                                      </p:tavLst>
                                    </p:anim>
                                    <p:animEffect transition="in" filter="fade">
                                      <p:cBhvr>
                                        <p:cTn id="79" dur="1000"/>
                                        <p:tgtEl>
                                          <p:spTgt spid="35"/>
                                        </p:tgtEl>
                                      </p:cBhvr>
                                    </p:animEffect>
                                  </p:childTnLst>
                                </p:cTn>
                              </p:par>
                            </p:childTnLst>
                          </p:cTn>
                        </p:par>
                      </p:childTnLst>
                    </p:cTn>
                  </p:par>
                  <p:par>
                    <p:cTn id="80" fill="hold">
                      <p:stCondLst>
                        <p:cond delay="indefinite"/>
                      </p:stCondLst>
                      <p:childTnLst>
                        <p:par>
                          <p:cTn id="81" fill="hold">
                            <p:stCondLst>
                              <p:cond delay="0"/>
                            </p:stCondLst>
                            <p:childTnLst>
                              <p:par>
                                <p:cTn id="82" presetID="55" presetClass="entr" presetSubtype="0"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anim calcmode="lin" valueType="num">
                                      <p:cBhvr>
                                        <p:cTn id="84" dur="1000" fill="hold"/>
                                        <p:tgtEl>
                                          <p:spTgt spid="26"/>
                                        </p:tgtEl>
                                        <p:attrNameLst>
                                          <p:attrName>ppt_w</p:attrName>
                                        </p:attrNameLst>
                                      </p:cBhvr>
                                      <p:tavLst>
                                        <p:tav tm="0">
                                          <p:val>
                                            <p:strVal val="#ppt_w*0.70"/>
                                          </p:val>
                                        </p:tav>
                                        <p:tav tm="100000">
                                          <p:val>
                                            <p:strVal val="#ppt_w"/>
                                          </p:val>
                                        </p:tav>
                                      </p:tavLst>
                                    </p:anim>
                                    <p:anim calcmode="lin" valueType="num">
                                      <p:cBhvr>
                                        <p:cTn id="85" dur="1000" fill="hold"/>
                                        <p:tgtEl>
                                          <p:spTgt spid="26"/>
                                        </p:tgtEl>
                                        <p:attrNameLst>
                                          <p:attrName>ppt_h</p:attrName>
                                        </p:attrNameLst>
                                      </p:cBhvr>
                                      <p:tavLst>
                                        <p:tav tm="0">
                                          <p:val>
                                            <p:strVal val="#ppt_h"/>
                                          </p:val>
                                        </p:tav>
                                        <p:tav tm="100000">
                                          <p:val>
                                            <p:strVal val="#ppt_h"/>
                                          </p:val>
                                        </p:tav>
                                      </p:tavLst>
                                    </p:anim>
                                    <p:animEffect transition="in" filter="fade">
                                      <p:cBhvr>
                                        <p:cTn id="86" dur="1000"/>
                                        <p:tgtEl>
                                          <p:spTgt spid="26"/>
                                        </p:tgtEl>
                                      </p:cBhvr>
                                    </p:animEffect>
                                  </p:childTnLst>
                                </p:cTn>
                              </p:par>
                            </p:childTnLst>
                          </p:cTn>
                        </p:par>
                      </p:childTnLst>
                    </p:cTn>
                  </p:par>
                  <p:par>
                    <p:cTn id="87" fill="hold">
                      <p:stCondLst>
                        <p:cond delay="indefinite"/>
                      </p:stCondLst>
                      <p:childTnLst>
                        <p:par>
                          <p:cTn id="88" fill="hold">
                            <p:stCondLst>
                              <p:cond delay="0"/>
                            </p:stCondLst>
                            <p:childTnLst>
                              <p:par>
                                <p:cTn id="89" presetID="55" presetClass="entr" presetSubtype="0" fill="hold" grpId="0" nodeType="clickEffect">
                                  <p:stCondLst>
                                    <p:cond delay="0"/>
                                  </p:stCondLst>
                                  <p:childTnLst>
                                    <p:set>
                                      <p:cBhvr>
                                        <p:cTn id="90" dur="1" fill="hold">
                                          <p:stCondLst>
                                            <p:cond delay="0"/>
                                          </p:stCondLst>
                                        </p:cTn>
                                        <p:tgtEl>
                                          <p:spTgt spid="27"/>
                                        </p:tgtEl>
                                        <p:attrNameLst>
                                          <p:attrName>style.visibility</p:attrName>
                                        </p:attrNameLst>
                                      </p:cBhvr>
                                      <p:to>
                                        <p:strVal val="visible"/>
                                      </p:to>
                                    </p:set>
                                    <p:anim calcmode="lin" valueType="num">
                                      <p:cBhvr>
                                        <p:cTn id="91" dur="1000" fill="hold"/>
                                        <p:tgtEl>
                                          <p:spTgt spid="27"/>
                                        </p:tgtEl>
                                        <p:attrNameLst>
                                          <p:attrName>ppt_w</p:attrName>
                                        </p:attrNameLst>
                                      </p:cBhvr>
                                      <p:tavLst>
                                        <p:tav tm="0">
                                          <p:val>
                                            <p:strVal val="#ppt_w*0.70"/>
                                          </p:val>
                                        </p:tav>
                                        <p:tav tm="100000">
                                          <p:val>
                                            <p:strVal val="#ppt_w"/>
                                          </p:val>
                                        </p:tav>
                                      </p:tavLst>
                                    </p:anim>
                                    <p:anim calcmode="lin" valueType="num">
                                      <p:cBhvr>
                                        <p:cTn id="92" dur="1000" fill="hold"/>
                                        <p:tgtEl>
                                          <p:spTgt spid="27"/>
                                        </p:tgtEl>
                                        <p:attrNameLst>
                                          <p:attrName>ppt_h</p:attrName>
                                        </p:attrNameLst>
                                      </p:cBhvr>
                                      <p:tavLst>
                                        <p:tav tm="0">
                                          <p:val>
                                            <p:strVal val="#ppt_h"/>
                                          </p:val>
                                        </p:tav>
                                        <p:tav tm="100000">
                                          <p:val>
                                            <p:strVal val="#ppt_h"/>
                                          </p:val>
                                        </p:tav>
                                      </p:tavLst>
                                    </p:anim>
                                    <p:animEffect transition="in" filter="fade">
                                      <p:cBhvr>
                                        <p:cTn id="93" dur="1000"/>
                                        <p:tgtEl>
                                          <p:spTgt spid="27"/>
                                        </p:tgtEl>
                                      </p:cBhvr>
                                    </p:animEffect>
                                  </p:childTnLst>
                                </p:cTn>
                              </p:par>
                            </p:childTnLst>
                          </p:cTn>
                        </p:par>
                      </p:childTnLst>
                    </p:cTn>
                  </p:par>
                  <p:par>
                    <p:cTn id="94" fill="hold">
                      <p:stCondLst>
                        <p:cond delay="indefinite"/>
                      </p:stCondLst>
                      <p:childTnLst>
                        <p:par>
                          <p:cTn id="95" fill="hold">
                            <p:stCondLst>
                              <p:cond delay="0"/>
                            </p:stCondLst>
                            <p:childTnLst>
                              <p:par>
                                <p:cTn id="96" presetID="55" presetClass="entr" presetSubtype="0" fill="hold" grpId="0" nodeType="clickEffect">
                                  <p:stCondLst>
                                    <p:cond delay="0"/>
                                  </p:stCondLst>
                                  <p:childTnLst>
                                    <p:set>
                                      <p:cBhvr>
                                        <p:cTn id="97" dur="1" fill="hold">
                                          <p:stCondLst>
                                            <p:cond delay="0"/>
                                          </p:stCondLst>
                                        </p:cTn>
                                        <p:tgtEl>
                                          <p:spTgt spid="28"/>
                                        </p:tgtEl>
                                        <p:attrNameLst>
                                          <p:attrName>style.visibility</p:attrName>
                                        </p:attrNameLst>
                                      </p:cBhvr>
                                      <p:to>
                                        <p:strVal val="visible"/>
                                      </p:to>
                                    </p:set>
                                    <p:anim calcmode="lin" valueType="num">
                                      <p:cBhvr>
                                        <p:cTn id="98" dur="1000" fill="hold"/>
                                        <p:tgtEl>
                                          <p:spTgt spid="28"/>
                                        </p:tgtEl>
                                        <p:attrNameLst>
                                          <p:attrName>ppt_w</p:attrName>
                                        </p:attrNameLst>
                                      </p:cBhvr>
                                      <p:tavLst>
                                        <p:tav tm="0">
                                          <p:val>
                                            <p:strVal val="#ppt_w*0.70"/>
                                          </p:val>
                                        </p:tav>
                                        <p:tav tm="100000">
                                          <p:val>
                                            <p:strVal val="#ppt_w"/>
                                          </p:val>
                                        </p:tav>
                                      </p:tavLst>
                                    </p:anim>
                                    <p:anim calcmode="lin" valueType="num">
                                      <p:cBhvr>
                                        <p:cTn id="99" dur="1000" fill="hold"/>
                                        <p:tgtEl>
                                          <p:spTgt spid="28"/>
                                        </p:tgtEl>
                                        <p:attrNameLst>
                                          <p:attrName>ppt_h</p:attrName>
                                        </p:attrNameLst>
                                      </p:cBhvr>
                                      <p:tavLst>
                                        <p:tav tm="0">
                                          <p:val>
                                            <p:strVal val="#ppt_h"/>
                                          </p:val>
                                        </p:tav>
                                        <p:tav tm="100000">
                                          <p:val>
                                            <p:strVal val="#ppt_h"/>
                                          </p:val>
                                        </p:tav>
                                      </p:tavLst>
                                    </p:anim>
                                    <p:animEffect transition="in" filter="fade">
                                      <p:cBhvr>
                                        <p:cTn id="100" dur="1000"/>
                                        <p:tgtEl>
                                          <p:spTgt spid="28"/>
                                        </p:tgtEl>
                                      </p:cBhvr>
                                    </p:animEffect>
                                  </p:childTnLst>
                                </p:cTn>
                              </p:par>
                            </p:childTnLst>
                          </p:cTn>
                        </p:par>
                      </p:childTnLst>
                    </p:cTn>
                  </p:par>
                  <p:par>
                    <p:cTn id="101" fill="hold">
                      <p:stCondLst>
                        <p:cond delay="indefinite"/>
                      </p:stCondLst>
                      <p:childTnLst>
                        <p:par>
                          <p:cTn id="102" fill="hold">
                            <p:stCondLst>
                              <p:cond delay="0"/>
                            </p:stCondLst>
                            <p:childTnLst>
                              <p:par>
                                <p:cTn id="103" presetID="55" presetClass="entr" presetSubtype="0" fill="hold" grpId="0" nodeType="clickEffect">
                                  <p:stCondLst>
                                    <p:cond delay="0"/>
                                  </p:stCondLst>
                                  <p:childTnLst>
                                    <p:set>
                                      <p:cBhvr>
                                        <p:cTn id="104" dur="1" fill="hold">
                                          <p:stCondLst>
                                            <p:cond delay="0"/>
                                          </p:stCondLst>
                                        </p:cTn>
                                        <p:tgtEl>
                                          <p:spTgt spid="29"/>
                                        </p:tgtEl>
                                        <p:attrNameLst>
                                          <p:attrName>style.visibility</p:attrName>
                                        </p:attrNameLst>
                                      </p:cBhvr>
                                      <p:to>
                                        <p:strVal val="visible"/>
                                      </p:to>
                                    </p:set>
                                    <p:anim calcmode="lin" valueType="num">
                                      <p:cBhvr>
                                        <p:cTn id="105" dur="1000" fill="hold"/>
                                        <p:tgtEl>
                                          <p:spTgt spid="29"/>
                                        </p:tgtEl>
                                        <p:attrNameLst>
                                          <p:attrName>ppt_w</p:attrName>
                                        </p:attrNameLst>
                                      </p:cBhvr>
                                      <p:tavLst>
                                        <p:tav tm="0">
                                          <p:val>
                                            <p:strVal val="#ppt_w*0.70"/>
                                          </p:val>
                                        </p:tav>
                                        <p:tav tm="100000">
                                          <p:val>
                                            <p:strVal val="#ppt_w"/>
                                          </p:val>
                                        </p:tav>
                                      </p:tavLst>
                                    </p:anim>
                                    <p:anim calcmode="lin" valueType="num">
                                      <p:cBhvr>
                                        <p:cTn id="106" dur="1000" fill="hold"/>
                                        <p:tgtEl>
                                          <p:spTgt spid="29"/>
                                        </p:tgtEl>
                                        <p:attrNameLst>
                                          <p:attrName>ppt_h</p:attrName>
                                        </p:attrNameLst>
                                      </p:cBhvr>
                                      <p:tavLst>
                                        <p:tav tm="0">
                                          <p:val>
                                            <p:strVal val="#ppt_h"/>
                                          </p:val>
                                        </p:tav>
                                        <p:tav tm="100000">
                                          <p:val>
                                            <p:strVal val="#ppt_h"/>
                                          </p:val>
                                        </p:tav>
                                      </p:tavLst>
                                    </p:anim>
                                    <p:animEffect transition="in" filter="fade">
                                      <p:cBhvr>
                                        <p:cTn id="107" dur="1000"/>
                                        <p:tgtEl>
                                          <p:spTgt spid="29"/>
                                        </p:tgtEl>
                                      </p:cBhvr>
                                    </p:animEffect>
                                  </p:childTnLst>
                                </p:cTn>
                              </p:par>
                            </p:childTnLst>
                          </p:cTn>
                        </p:par>
                      </p:childTnLst>
                    </p:cTn>
                  </p:par>
                  <p:par>
                    <p:cTn id="108" fill="hold">
                      <p:stCondLst>
                        <p:cond delay="indefinite"/>
                      </p:stCondLst>
                      <p:childTnLst>
                        <p:par>
                          <p:cTn id="109" fill="hold">
                            <p:stCondLst>
                              <p:cond delay="0"/>
                            </p:stCondLst>
                            <p:childTnLst>
                              <p:par>
                                <p:cTn id="110" presetID="55" presetClass="entr" presetSubtype="0" fill="hold" grpId="0" nodeType="clickEffect">
                                  <p:stCondLst>
                                    <p:cond delay="0"/>
                                  </p:stCondLst>
                                  <p:childTnLst>
                                    <p:set>
                                      <p:cBhvr>
                                        <p:cTn id="111" dur="1" fill="hold">
                                          <p:stCondLst>
                                            <p:cond delay="0"/>
                                          </p:stCondLst>
                                        </p:cTn>
                                        <p:tgtEl>
                                          <p:spTgt spid="39"/>
                                        </p:tgtEl>
                                        <p:attrNameLst>
                                          <p:attrName>style.visibility</p:attrName>
                                        </p:attrNameLst>
                                      </p:cBhvr>
                                      <p:to>
                                        <p:strVal val="visible"/>
                                      </p:to>
                                    </p:set>
                                    <p:anim calcmode="lin" valueType="num">
                                      <p:cBhvr>
                                        <p:cTn id="112" dur="1000" fill="hold"/>
                                        <p:tgtEl>
                                          <p:spTgt spid="39"/>
                                        </p:tgtEl>
                                        <p:attrNameLst>
                                          <p:attrName>ppt_w</p:attrName>
                                        </p:attrNameLst>
                                      </p:cBhvr>
                                      <p:tavLst>
                                        <p:tav tm="0">
                                          <p:val>
                                            <p:strVal val="#ppt_w*0.70"/>
                                          </p:val>
                                        </p:tav>
                                        <p:tav tm="100000">
                                          <p:val>
                                            <p:strVal val="#ppt_w"/>
                                          </p:val>
                                        </p:tav>
                                      </p:tavLst>
                                    </p:anim>
                                    <p:anim calcmode="lin" valueType="num">
                                      <p:cBhvr>
                                        <p:cTn id="113" dur="1000" fill="hold"/>
                                        <p:tgtEl>
                                          <p:spTgt spid="39"/>
                                        </p:tgtEl>
                                        <p:attrNameLst>
                                          <p:attrName>ppt_h</p:attrName>
                                        </p:attrNameLst>
                                      </p:cBhvr>
                                      <p:tavLst>
                                        <p:tav tm="0">
                                          <p:val>
                                            <p:strVal val="#ppt_h"/>
                                          </p:val>
                                        </p:tav>
                                        <p:tav tm="100000">
                                          <p:val>
                                            <p:strVal val="#ppt_h"/>
                                          </p:val>
                                        </p:tav>
                                      </p:tavLst>
                                    </p:anim>
                                    <p:animEffect transition="in" filter="fade">
                                      <p:cBhvr>
                                        <p:cTn id="114"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0" grpId="0"/>
      <p:bldP spid="30" grpId="0" animBg="1"/>
      <p:bldP spid="31" grpId="0" animBg="1"/>
      <p:bldP spid="32" grpId="0"/>
      <p:bldP spid="34" grpId="0" animBg="1"/>
      <p:bldP spid="35" grpId="0" animBg="1"/>
      <p:bldP spid="23" grpId="0" animBg="1"/>
      <p:bldP spid="24" grpId="0"/>
      <p:bldP spid="25" grpId="0"/>
      <p:bldP spid="26" grpId="0" animBg="1"/>
      <p:bldP spid="27" grpId="0"/>
      <p:bldP spid="28" grpId="0"/>
      <p:bldP spid="29" grpId="0" animBg="1"/>
      <p:bldP spid="39"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8129" name="组合 5"/>
          <p:cNvGrpSpPr/>
          <p:nvPr/>
        </p:nvGrpSpPr>
        <p:grpSpPr bwMode="auto">
          <a:xfrm>
            <a:off x="101204" y="206376"/>
            <a:ext cx="2353865" cy="1116013"/>
            <a:chOff x="135082" y="206733"/>
            <a:chExt cx="3137986" cy="1115717"/>
          </a:xfrm>
        </p:grpSpPr>
        <p:grpSp>
          <p:nvGrpSpPr>
            <p:cNvPr id="48130" name="组合 6"/>
            <p:cNvGrpSpPr/>
            <p:nvPr/>
          </p:nvGrpSpPr>
          <p:grpSpPr bwMode="auto">
            <a:xfrm>
              <a:off x="1027115" y="567000"/>
              <a:ext cx="2245953" cy="679270"/>
              <a:chOff x="1938349" y="2510780"/>
              <a:chExt cx="2245953" cy="679270"/>
            </a:xfrm>
          </p:grpSpPr>
          <p:cxnSp>
            <p:nvCxnSpPr>
              <p:cNvPr id="9" name="直接连接符 8"/>
              <p:cNvCxnSpPr/>
              <p:nvPr/>
            </p:nvCxnSpPr>
            <p:spPr>
              <a:xfrm>
                <a:off x="1965332" y="2510780"/>
                <a:ext cx="1874538" cy="0"/>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974855" y="3190050"/>
                <a:ext cx="1876125" cy="0"/>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sp>
            <p:nvSpPr>
              <p:cNvPr id="11" name="TextBox 3"/>
              <p:cNvSpPr txBox="1">
                <a:spLocks noChangeArrowheads="1"/>
              </p:cNvSpPr>
              <p:nvPr/>
            </p:nvSpPr>
            <p:spPr bwMode="auto">
              <a:xfrm>
                <a:off x="1938349" y="2542522"/>
                <a:ext cx="2245953" cy="461543"/>
              </a:xfrm>
              <a:prstGeom prst="rect">
                <a:avLst/>
              </a:prstGeom>
              <a:noFill/>
              <a:ln w="9525">
                <a:solidFill>
                  <a:schemeClr val="bg1"/>
                </a:solidFill>
                <a:miter lim="800000"/>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auto"/>
                <a:r>
                  <a:rPr lang="zh-CN" altLang="en-US" sz="2400" b="1" spc="500" noProof="1" smtClean="0">
                    <a:solidFill>
                      <a:srgbClr val="000000"/>
                    </a:solidFill>
                    <a:latin typeface="黑体" panose="02010609060101010101" pitchFamily="49" charset="-122"/>
                    <a:ea typeface="黑体" panose="02010609060101010101" pitchFamily="49" charset="-122"/>
                  </a:rPr>
                  <a:t>图解课文</a:t>
                </a:r>
                <a:endParaRPr lang="zh-CN" altLang="en-US" sz="2400" b="1" spc="500" noProof="1">
                  <a:solidFill>
                    <a:srgbClr val="000000"/>
                  </a:solidFill>
                  <a:latin typeface="黑体" panose="02010609060101010101" pitchFamily="49" charset="-122"/>
                  <a:ea typeface="黑体" panose="02010609060101010101" pitchFamily="49" charset="-122"/>
                </a:endParaRPr>
              </a:p>
            </p:txBody>
          </p:sp>
          <p:cxnSp>
            <p:nvCxnSpPr>
              <p:cNvPr id="14" name="直接连接符 13"/>
              <p:cNvCxnSpPr/>
              <p:nvPr/>
            </p:nvCxnSpPr>
            <p:spPr>
              <a:xfrm>
                <a:off x="3831933" y="2510780"/>
                <a:ext cx="306339" cy="334873"/>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3849394" y="2828196"/>
                <a:ext cx="269832" cy="361854"/>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grpSp>
        <p:pic>
          <p:nvPicPr>
            <p:cNvPr id="48136" name="图片 7"/>
            <p:cNvPicPr>
              <a:picLocks noChangeAspect="1" noChangeArrowheads="1"/>
            </p:cNvPicPr>
            <p:nvPr/>
          </p:nvPicPr>
          <p:blipFill>
            <a:blip r:embed="rId1" cstate="email"/>
            <a:srcRect/>
            <a:stretch>
              <a:fillRect/>
            </a:stretch>
          </p:blipFill>
          <p:spPr bwMode="auto">
            <a:xfrm>
              <a:off x="135082" y="206733"/>
              <a:ext cx="900074" cy="11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8137" name="图片 1"/>
          <p:cNvPicPr>
            <a:picLocks noChangeAspect="1" noChangeArrowheads="1"/>
          </p:cNvPicPr>
          <p:nvPr/>
        </p:nvPicPr>
        <p:blipFill>
          <a:blip r:embed="rId2" cstate="email"/>
          <a:srcRect/>
          <a:stretch>
            <a:fillRect/>
          </a:stretch>
        </p:blipFill>
        <p:spPr bwMode="auto">
          <a:xfrm>
            <a:off x="0" y="1714500"/>
            <a:ext cx="91440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dissolv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图片 12" descr="timg (1).jpg"/>
          <p:cNvPicPr>
            <a:picLocks noChangeAspect="1" noChangeArrowheads="1"/>
          </p:cNvPicPr>
          <p:nvPr/>
        </p:nvPicPr>
        <p:blipFill>
          <a:blip r:embed="rId1" cstate="email"/>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流程图: 可选过程 10"/>
          <p:cNvSpPr/>
          <p:nvPr/>
        </p:nvSpPr>
        <p:spPr>
          <a:xfrm>
            <a:off x="546497" y="1989139"/>
            <a:ext cx="8092678" cy="3151187"/>
          </a:xfrm>
          <a:prstGeom prst="flowChartAlternateProcess">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200" noProof="1">
              <a:solidFill>
                <a:prstClr val="white"/>
              </a:solidFill>
            </a:endParaRPr>
          </a:p>
        </p:txBody>
      </p:sp>
      <p:sp>
        <p:nvSpPr>
          <p:cNvPr id="49155" name="内容占位符 2"/>
          <p:cNvSpPr>
            <a:spLocks noGrp="1" noChangeArrowheads="1"/>
          </p:cNvSpPr>
          <p:nvPr>
            <p:ph idx="1"/>
          </p:nvPr>
        </p:nvSpPr>
        <p:spPr>
          <a:xfrm>
            <a:off x="748904" y="2284414"/>
            <a:ext cx="7886700" cy="3228975"/>
          </a:xfrm>
        </p:spPr>
        <p:txBody>
          <a:bodyPr/>
          <a:lstStyle/>
          <a:p>
            <a:pPr marL="0" indent="0" fontAlgn="base">
              <a:spcBef>
                <a:spcPct val="0"/>
              </a:spcBef>
              <a:buFont typeface="Arial" panose="020B0604020202020204" pitchFamily="34" charset="0"/>
              <a:buNone/>
            </a:pPr>
            <a:r>
              <a:rPr sz="2800" b="1" dirty="0" smtClean="0">
                <a:solidFill>
                  <a:srgbClr val="0000FF"/>
                </a:solidFill>
                <a:latin typeface="楷体" panose="02010609060101010101" pitchFamily="49" charset="-122"/>
                <a:ea typeface="楷体" panose="02010609060101010101" pitchFamily="49" charset="-122"/>
                <a:sym typeface="微软雅黑" panose="020B0503020204020204" pitchFamily="34" charset="-122"/>
              </a:rPr>
              <a:t>    本文记叙了渔夫与他的妻子桑娜收养邻居西蒙的两个孩子的故事，真实地反映了沙俄专制制度下穷人的悲惨生活，赞美了他们在困苦中宁可自己吃苦也要帮助别人的美好品质。</a:t>
            </a:r>
            <a:endParaRPr sz="2800" b="1" dirty="0" smtClean="0">
              <a:solidFill>
                <a:srgbClr val="0000FF"/>
              </a:solidFill>
              <a:latin typeface="楷体" panose="02010609060101010101" pitchFamily="49" charset="-122"/>
              <a:ea typeface="楷体" panose="02010609060101010101" pitchFamily="49" charset="-122"/>
              <a:sym typeface="微软雅黑" panose="020B0503020204020204" pitchFamily="34" charset="-122"/>
            </a:endParaRPr>
          </a:p>
        </p:txBody>
      </p:sp>
      <p:grpSp>
        <p:nvGrpSpPr>
          <p:cNvPr id="49156" name="组合 13"/>
          <p:cNvGrpSpPr/>
          <p:nvPr/>
        </p:nvGrpSpPr>
        <p:grpSpPr bwMode="auto">
          <a:xfrm>
            <a:off x="157163" y="306389"/>
            <a:ext cx="2440781" cy="981075"/>
            <a:chOff x="18662" y="357049"/>
            <a:chExt cx="3254406" cy="980919"/>
          </a:xfrm>
        </p:grpSpPr>
        <p:grpSp>
          <p:nvGrpSpPr>
            <p:cNvPr id="49157" name="组合 14"/>
            <p:cNvGrpSpPr/>
            <p:nvPr/>
          </p:nvGrpSpPr>
          <p:grpSpPr bwMode="auto">
            <a:xfrm>
              <a:off x="1026735" y="568153"/>
              <a:ext cx="2246333" cy="679342"/>
              <a:chOff x="1937969" y="2511933"/>
              <a:chExt cx="2246333" cy="679342"/>
            </a:xfrm>
          </p:grpSpPr>
          <p:cxnSp>
            <p:nvCxnSpPr>
              <p:cNvPr id="17" name="直接连接符 16"/>
              <p:cNvCxnSpPr/>
              <p:nvPr/>
            </p:nvCxnSpPr>
            <p:spPr>
              <a:xfrm>
                <a:off x="1964956" y="2511933"/>
                <a:ext cx="1874856" cy="0"/>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1974481" y="3191275"/>
                <a:ext cx="1876443" cy="0"/>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sp>
            <p:nvSpPr>
              <p:cNvPr id="19" name="TextBox 3"/>
              <p:cNvSpPr txBox="1">
                <a:spLocks noChangeArrowheads="1"/>
              </p:cNvSpPr>
              <p:nvPr/>
            </p:nvSpPr>
            <p:spPr bwMode="auto">
              <a:xfrm>
                <a:off x="1937969" y="2543678"/>
                <a:ext cx="2246333" cy="400046"/>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b="1" spc="500" noProof="1" smtClean="0">
                    <a:latin typeface="黑体" panose="02010609060101010101" pitchFamily="49" charset="-122"/>
                    <a:ea typeface="黑体" panose="02010609060101010101" pitchFamily="49" charset="-122"/>
                  </a:rPr>
                  <a:t>主旨归纳</a:t>
                </a:r>
                <a:endParaRPr lang="zh-CN" altLang="en-US" sz="2000" b="1" spc="500" noProof="1">
                  <a:latin typeface="黑体" panose="02010609060101010101" pitchFamily="49" charset="-122"/>
                  <a:ea typeface="黑体" panose="02010609060101010101" pitchFamily="49" charset="-122"/>
                </a:endParaRPr>
              </a:p>
            </p:txBody>
          </p:sp>
          <p:cxnSp>
            <p:nvCxnSpPr>
              <p:cNvPr id="20" name="直接连接符 19"/>
              <p:cNvCxnSpPr/>
              <p:nvPr/>
            </p:nvCxnSpPr>
            <p:spPr>
              <a:xfrm>
                <a:off x="3831874" y="2511933"/>
                <a:ext cx="306391" cy="334910"/>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V="1">
                <a:off x="3849337" y="2829382"/>
                <a:ext cx="269878" cy="361892"/>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grpSp>
        <p:pic>
          <p:nvPicPr>
            <p:cNvPr id="49163" name="图片 15"/>
            <p:cNvPicPr>
              <a:picLocks noChangeAspect="1" noChangeArrowheads="1"/>
            </p:cNvPicPr>
            <p:nvPr/>
          </p:nvPicPr>
          <p:blipFill>
            <a:blip r:embed="rId2" cstate="email">
              <a:clrChange>
                <a:clrFrom>
                  <a:srgbClr val="FFFFFF"/>
                </a:clrFrom>
                <a:clrTo>
                  <a:srgbClr val="FFFFFF">
                    <a:alpha val="0"/>
                  </a:srgbClr>
                </a:clrTo>
              </a:clrChange>
            </a:blip>
            <a:srcRect/>
            <a:stretch>
              <a:fillRect/>
            </a:stretch>
          </p:blipFill>
          <p:spPr bwMode="auto">
            <a:xfrm>
              <a:off x="18662" y="357049"/>
              <a:ext cx="1090423" cy="980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ChangeArrowheads="1"/>
          </p:cNvSpPr>
          <p:nvPr/>
        </p:nvSpPr>
        <p:spPr bwMode="auto">
          <a:xfrm>
            <a:off x="0"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zh-CN" altLang="en-US"/>
          </a:p>
        </p:txBody>
      </p:sp>
      <p:sp>
        <p:nvSpPr>
          <p:cNvPr id="6" name="圆角矩形 5"/>
          <p:cNvSpPr/>
          <p:nvPr/>
        </p:nvSpPr>
        <p:spPr>
          <a:xfrm>
            <a:off x="2134792" y="531814"/>
            <a:ext cx="4392215" cy="846137"/>
          </a:xfrm>
          <a:prstGeom prst="roundRect">
            <a:avLst/>
          </a:prstGeom>
          <a:solidFill>
            <a:srgbClr val="FFFFCC"/>
          </a:solidFill>
          <a:ln w="38100" cmpd="dbl">
            <a:solidFill>
              <a:srgbClr val="00B0F0"/>
            </a:solidFill>
          </a:ln>
        </p:spPr>
        <p:style>
          <a:lnRef idx="1">
            <a:schemeClr val="accent1"/>
          </a:lnRef>
          <a:fillRef idx="0">
            <a:schemeClr val="accent1"/>
          </a:fillRef>
          <a:effectRef idx="0">
            <a:schemeClr val="accent1"/>
          </a:effectRef>
          <a:fontRef idx="minor">
            <a:schemeClr val="tx1"/>
          </a:fontRef>
        </p:style>
        <p:txBody>
          <a:bodyPr lIns="121917" tIns="60958" rIns="121917" bIns="60958" anchor="ctr"/>
          <a:lstStyle>
            <a:defPPr>
              <a:defRPr lang="zh-CN"/>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a:defRPr/>
            </a:pPr>
            <a:r>
              <a:rPr lang="zh-CN" altLang="en-US" sz="3600" b="1" noProof="1">
                <a:solidFill>
                  <a:srgbClr val="FF00FF"/>
                </a:solidFill>
                <a:latin typeface="黑体" panose="02010609060101010101" pitchFamily="49" charset="-122"/>
                <a:ea typeface="黑体" panose="02010609060101010101" pitchFamily="49" charset="-122"/>
              </a:rPr>
              <a:t>课后习题参考答案</a:t>
            </a:r>
            <a:endParaRPr lang="zh-CN" altLang="en-US" sz="3600" b="1" noProof="1">
              <a:solidFill>
                <a:srgbClr val="FF00FF"/>
              </a:solidFill>
              <a:latin typeface="黑体" panose="02010609060101010101" pitchFamily="49" charset="-122"/>
              <a:ea typeface="黑体" panose="02010609060101010101" pitchFamily="49" charset="-122"/>
            </a:endParaRPr>
          </a:p>
        </p:txBody>
      </p:sp>
      <p:grpSp>
        <p:nvGrpSpPr>
          <p:cNvPr id="2" name="组合 11"/>
          <p:cNvGrpSpPr/>
          <p:nvPr/>
        </p:nvGrpSpPr>
        <p:grpSpPr bwMode="auto">
          <a:xfrm>
            <a:off x="697707" y="1983925"/>
            <a:ext cx="7593806" cy="1610193"/>
            <a:chOff x="929935" y="1984116"/>
            <a:chExt cx="10125991" cy="1609929"/>
          </a:xfrm>
        </p:grpSpPr>
        <p:sp>
          <p:nvSpPr>
            <p:cNvPr id="50180" name="文本框 2"/>
            <p:cNvSpPr txBox="1">
              <a:spLocks noChangeArrowheads="1"/>
            </p:cNvSpPr>
            <p:nvPr/>
          </p:nvSpPr>
          <p:spPr bwMode="auto">
            <a:xfrm>
              <a:off x="929935" y="1993873"/>
              <a:ext cx="10125991" cy="160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r>
                <a:rPr lang="zh-CN" altLang="en-US" sz="3200" b="1" dirty="0">
                  <a:solidFill>
                    <a:srgbClr val="0000FF"/>
                  </a:solidFill>
                  <a:latin typeface="楷体" panose="02010609060101010101" pitchFamily="49" charset="-122"/>
                  <a:ea typeface="楷体" panose="02010609060101010101" pitchFamily="49" charset="-122"/>
                </a:rPr>
                <a:t>    从课文中找出描写人物对话和心理活动的句子，有感情地读一读。说说从这些描写中，可以看出桑娜和渔夫是怎样的人。</a:t>
              </a:r>
              <a:endParaRPr lang="zh-CN" altLang="en-US" sz="3200" b="1" dirty="0">
                <a:solidFill>
                  <a:srgbClr val="0000FF"/>
                </a:solidFill>
                <a:latin typeface="楷体" panose="02010609060101010101" pitchFamily="49" charset="-122"/>
                <a:ea typeface="楷体" panose="02010609060101010101" pitchFamily="49" charset="-122"/>
              </a:endParaRPr>
            </a:p>
          </p:txBody>
        </p:sp>
        <p:pic>
          <p:nvPicPr>
            <p:cNvPr id="50181" name="图片 3"/>
            <p:cNvPicPr>
              <a:picLocks noChangeAspect="1" noChangeArrowheads="1"/>
            </p:cNvPicPr>
            <p:nvPr/>
          </p:nvPicPr>
          <p:blipFill>
            <a:blip r:embed="rId1" cstate="email">
              <a:clrChange>
                <a:clrFrom>
                  <a:srgbClr val="FEFEFE"/>
                </a:clrFrom>
                <a:clrTo>
                  <a:srgbClr val="FEFEFE">
                    <a:alpha val="0"/>
                  </a:srgbClr>
                </a:clrTo>
              </a:clrChange>
            </a:blip>
            <a:srcRect/>
            <a:stretch>
              <a:fillRect/>
            </a:stretch>
          </p:blipFill>
          <p:spPr bwMode="auto">
            <a:xfrm>
              <a:off x="1486429" y="1984116"/>
              <a:ext cx="514074" cy="51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3"/>
          <p:cNvSpPr txBox="1">
            <a:spLocks noChangeArrowheads="1"/>
          </p:cNvSpPr>
          <p:nvPr/>
        </p:nvSpPr>
        <p:spPr bwMode="auto">
          <a:xfrm>
            <a:off x="828676" y="1208088"/>
            <a:ext cx="7318772" cy="340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14000"/>
              </a:lnSpc>
            </a:pPr>
            <a:r>
              <a:rPr lang="zh-CN" altLang="en-US" sz="2400" b="1" dirty="0">
                <a:latin typeface="楷体" panose="02010609060101010101" pitchFamily="49" charset="-122"/>
                <a:ea typeface="楷体" panose="02010609060101010101" pitchFamily="49" charset="-122"/>
              </a:rPr>
              <a:t>    </a:t>
            </a:r>
            <a:r>
              <a:rPr lang="zh-CN" altLang="en-US" sz="2400" b="1" dirty="0">
                <a:solidFill>
                  <a:srgbClr val="0000FF"/>
                </a:solidFill>
                <a:latin typeface="楷体" panose="02010609060101010101" pitchFamily="49" charset="-122"/>
                <a:ea typeface="楷体" panose="02010609060101010101" pitchFamily="49" charset="-122"/>
              </a:rPr>
              <a:t>人物对话描写：</a:t>
            </a:r>
            <a:r>
              <a:rPr lang="zh-CN" altLang="en-US" sz="2400" b="1" dirty="0">
                <a:latin typeface="楷体" panose="02010609060101010101" pitchFamily="49" charset="-122"/>
                <a:ea typeface="楷体" panose="02010609060101010101" pitchFamily="49" charset="-122"/>
              </a:rPr>
              <a:t>课文第</a:t>
            </a:r>
            <a:r>
              <a:rPr lang="en-US" altLang="zh-CN" sz="2400" b="1" dirty="0">
                <a:latin typeface="楷体" panose="02010609060101010101" pitchFamily="49" charset="-122"/>
                <a:ea typeface="楷体" panose="02010609060101010101" pitchFamily="49" charset="-122"/>
              </a:rPr>
              <a:t>12-27</a:t>
            </a:r>
            <a:r>
              <a:rPr lang="zh-CN" altLang="en-US" sz="2400" b="1" dirty="0">
                <a:latin typeface="楷体" panose="02010609060101010101" pitchFamily="49" charset="-122"/>
                <a:ea typeface="楷体" panose="02010609060101010101" pitchFamily="49" charset="-122"/>
              </a:rPr>
              <a:t>自然段。通过对话，说明夫妇两个人的想法不谋而合，突出了他们的善良。</a:t>
            </a:r>
            <a:endParaRPr lang="zh-CN" altLang="en-US" sz="2400" b="1" dirty="0">
              <a:latin typeface="楷体" panose="02010609060101010101" pitchFamily="49" charset="-122"/>
              <a:ea typeface="楷体" panose="02010609060101010101" pitchFamily="49" charset="-122"/>
            </a:endParaRPr>
          </a:p>
          <a:p>
            <a:pPr>
              <a:lnSpc>
                <a:spcPct val="114000"/>
              </a:lnSpc>
            </a:pPr>
            <a:r>
              <a:rPr lang="zh-CN" altLang="en-US" sz="2400" b="1" dirty="0">
                <a:latin typeface="楷体" panose="02010609060101010101" pitchFamily="49" charset="-122"/>
                <a:ea typeface="楷体" panose="02010609060101010101" pitchFamily="49" charset="-122"/>
              </a:rPr>
              <a:t>    </a:t>
            </a:r>
            <a:r>
              <a:rPr lang="zh-CN" altLang="en-US" sz="2400" b="1" dirty="0">
                <a:solidFill>
                  <a:srgbClr val="0000FF"/>
                </a:solidFill>
                <a:latin typeface="楷体" panose="02010609060101010101" pitchFamily="49" charset="-122"/>
                <a:ea typeface="楷体" panose="02010609060101010101" pitchFamily="49" charset="-122"/>
              </a:rPr>
              <a:t>心理活动描写：</a:t>
            </a:r>
            <a:r>
              <a:rPr lang="zh-CN" altLang="en-US" sz="2400" b="1" dirty="0">
                <a:latin typeface="楷体" panose="02010609060101010101" pitchFamily="49" charset="-122"/>
                <a:ea typeface="楷体" panose="02010609060101010101" pitchFamily="49" charset="-122"/>
              </a:rPr>
              <a:t>课文第</a:t>
            </a:r>
            <a:r>
              <a:rPr lang="en-US" altLang="zh-CN" sz="2400" b="1" dirty="0">
                <a:latin typeface="楷体" panose="02010609060101010101" pitchFamily="49" charset="-122"/>
                <a:ea typeface="楷体" panose="02010609060101010101" pitchFamily="49" charset="-122"/>
              </a:rPr>
              <a:t>2-4</a:t>
            </a:r>
            <a:r>
              <a:rPr lang="zh-CN" altLang="en-US" sz="2400" b="1" dirty="0">
                <a:latin typeface="楷体" panose="02010609060101010101" pitchFamily="49" charset="-122"/>
                <a:ea typeface="楷体" panose="02010609060101010101" pitchFamily="49" charset="-122"/>
              </a:rPr>
              <a:t>自然段和第</a:t>
            </a:r>
            <a:r>
              <a:rPr lang="en-US" altLang="zh-CN" sz="2400" b="1" dirty="0">
                <a:latin typeface="楷体" panose="02010609060101010101" pitchFamily="49" charset="-122"/>
                <a:ea typeface="楷体" panose="02010609060101010101" pitchFamily="49" charset="-122"/>
              </a:rPr>
              <a:t>9-11</a:t>
            </a:r>
            <a:r>
              <a:rPr lang="zh-CN" altLang="en-US" sz="2400" b="1" dirty="0">
                <a:latin typeface="楷体" panose="02010609060101010101" pitchFamily="49" charset="-122"/>
                <a:ea typeface="楷体" panose="02010609060101010101" pitchFamily="49" charset="-122"/>
              </a:rPr>
              <a:t>自然段。透过桑娜复杂矛盾的心理活动，能感受到桑娜家生活的贫困以及她深爱丈夫、同情穷人、宁可自己受苦也要帮助别人的美好心灵。</a:t>
            </a:r>
            <a:endParaRPr lang="zh-CN" altLang="en-US" sz="2400" b="1" dirty="0">
              <a:latin typeface="楷体" panose="02010609060101010101" pitchFamily="49" charset="-122"/>
              <a:ea typeface="楷体" panose="02010609060101010101" pitchFamily="49" charset="-122"/>
            </a:endParaRPr>
          </a:p>
          <a:p>
            <a:pPr>
              <a:lnSpc>
                <a:spcPct val="114000"/>
              </a:lnSpc>
            </a:pPr>
            <a:r>
              <a:rPr lang="zh-CN" altLang="en-US" sz="2400" b="1" dirty="0">
                <a:latin typeface="楷体" panose="02010609060101010101" pitchFamily="49" charset="-122"/>
                <a:ea typeface="楷体" panose="02010609060101010101" pitchFamily="49" charset="-122"/>
              </a:rPr>
              <a:t>    从这些描写中可以看出桑娜和渔夫是勤劳、善良、充满爱心的人</a:t>
            </a:r>
            <a:r>
              <a:rPr lang="zh-CN" altLang="zh-CN" sz="2400" b="1" dirty="0">
                <a:latin typeface="楷体" panose="02010609060101010101" pitchFamily="49" charset="-122"/>
                <a:ea typeface="楷体" panose="02010609060101010101" pitchFamily="49" charset="-122"/>
              </a:rPr>
              <a:t>。</a:t>
            </a:r>
            <a:endParaRPr lang="zh-CN" altLang="en-US" sz="2400" b="1" dirty="0">
              <a:solidFill>
                <a:srgbClr val="FF0000"/>
              </a:solidFill>
              <a:latin typeface="楷体" panose="02010609060101010101" pitchFamily="49" charset="-122"/>
              <a:ea typeface="楷体" panose="02010609060101010101" pitchFamily="49" charset="-122"/>
            </a:endParaRPr>
          </a:p>
        </p:txBody>
      </p:sp>
      <p:sp>
        <p:nvSpPr>
          <p:cNvPr id="3" name="矩形 2"/>
          <p:cNvSpPr>
            <a:spLocks noChangeArrowheads="1"/>
          </p:cNvSpPr>
          <p:nvPr/>
        </p:nvSpPr>
        <p:spPr bwMode="auto">
          <a:xfrm>
            <a:off x="919163" y="576263"/>
            <a:ext cx="1731564" cy="461665"/>
          </a:xfrm>
          <a:prstGeom prst="rect">
            <a:avLst/>
          </a:prstGeom>
          <a:solidFill>
            <a:srgbClr val="DEEBF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dirty="0">
                <a:solidFill>
                  <a:srgbClr val="FF00FF"/>
                </a:solidFill>
                <a:latin typeface="楷体" panose="02010609060101010101" pitchFamily="49" charset="-122"/>
                <a:ea typeface="楷体" panose="02010609060101010101" pitchFamily="49" charset="-122"/>
              </a:rPr>
              <a:t>参考答案：</a:t>
            </a:r>
            <a:endParaRPr lang="zh-CN" altLang="en-US" sz="2400" b="1" dirty="0">
              <a:solidFill>
                <a:srgbClr val="FF00FF"/>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ChangeArrowheads="1"/>
          </p:cNvSpPr>
          <p:nvPr/>
        </p:nvSpPr>
        <p:spPr bwMode="auto">
          <a:xfrm>
            <a:off x="0"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zh-CN" altLang="en-US"/>
          </a:p>
        </p:txBody>
      </p:sp>
      <p:grpSp>
        <p:nvGrpSpPr>
          <p:cNvPr id="2" name="组合 11"/>
          <p:cNvGrpSpPr/>
          <p:nvPr/>
        </p:nvGrpSpPr>
        <p:grpSpPr bwMode="auto">
          <a:xfrm>
            <a:off x="779860" y="666750"/>
            <a:ext cx="7593806" cy="1415768"/>
            <a:chOff x="1039117" y="1895657"/>
            <a:chExt cx="10125991" cy="1415104"/>
          </a:xfrm>
        </p:grpSpPr>
        <p:sp>
          <p:nvSpPr>
            <p:cNvPr id="52227" name="文本框 2"/>
            <p:cNvSpPr txBox="1">
              <a:spLocks noChangeArrowheads="1"/>
            </p:cNvSpPr>
            <p:nvPr/>
          </p:nvSpPr>
          <p:spPr bwMode="auto">
            <a:xfrm>
              <a:off x="1039117" y="1895657"/>
              <a:ext cx="10125991" cy="141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r>
                <a:rPr lang="zh-CN" altLang="en-US" sz="2800" b="1" dirty="0">
                  <a:solidFill>
                    <a:srgbClr val="0000FF"/>
                  </a:solidFill>
                  <a:latin typeface="楷体" panose="02010609060101010101" pitchFamily="49" charset="-122"/>
                  <a:ea typeface="楷体" panose="02010609060101010101" pitchFamily="49" charset="-122"/>
                </a:rPr>
                <a:t>    渔家的小屋“温暖而舒适”，这样的环境描写对刻画桑娜这个人物有什么作用？找出课文中其他描写环境的句子，体会它们的作用。</a:t>
              </a:r>
              <a:endParaRPr lang="zh-CN" altLang="en-US" sz="2800" b="1" dirty="0">
                <a:solidFill>
                  <a:srgbClr val="0000FF"/>
                </a:solidFill>
                <a:latin typeface="楷体" panose="02010609060101010101" pitchFamily="49" charset="-122"/>
                <a:ea typeface="楷体" panose="02010609060101010101" pitchFamily="49" charset="-122"/>
              </a:endParaRPr>
            </a:p>
          </p:txBody>
        </p:sp>
        <p:pic>
          <p:nvPicPr>
            <p:cNvPr id="52228" name="图片 3"/>
            <p:cNvPicPr>
              <a:picLocks noChangeAspect="1" noChangeArrowheads="1"/>
            </p:cNvPicPr>
            <p:nvPr/>
          </p:nvPicPr>
          <p:blipFill>
            <a:blip r:embed="rId1" cstate="email">
              <a:clrChange>
                <a:clrFrom>
                  <a:srgbClr val="FEFEFE"/>
                </a:clrFrom>
                <a:clrTo>
                  <a:srgbClr val="FEFEFE">
                    <a:alpha val="0"/>
                  </a:srgbClr>
                </a:clrTo>
              </a:clrChange>
            </a:blip>
            <a:srcRect/>
            <a:stretch>
              <a:fillRect/>
            </a:stretch>
          </p:blipFill>
          <p:spPr bwMode="auto">
            <a:xfrm>
              <a:off x="1486429" y="1984116"/>
              <a:ext cx="514074" cy="51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矩形 10"/>
          <p:cNvSpPr>
            <a:spLocks noChangeArrowheads="1"/>
          </p:cNvSpPr>
          <p:nvPr/>
        </p:nvSpPr>
        <p:spPr bwMode="auto">
          <a:xfrm>
            <a:off x="846535" y="2692401"/>
            <a:ext cx="7516415" cy="3170099"/>
          </a:xfrm>
          <a:prstGeom prst="rect">
            <a:avLst/>
          </a:prstGeom>
          <a:solidFill>
            <a:srgbClr val="DEEBF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b="1">
                <a:solidFill>
                  <a:srgbClr val="FF66FF"/>
                </a:solidFill>
                <a:latin typeface="楷体" panose="02010609060101010101" pitchFamily="49" charset="-122"/>
                <a:ea typeface="楷体" panose="02010609060101010101" pitchFamily="49" charset="-122"/>
              </a:rPr>
              <a:t>参考答案：</a:t>
            </a:r>
            <a:endParaRPr lang="en-US" altLang="zh-CN" sz="2800" b="1">
              <a:solidFill>
                <a:srgbClr val="FF66FF"/>
              </a:solidFill>
              <a:latin typeface="楷体" panose="02010609060101010101" pitchFamily="49" charset="-122"/>
              <a:ea typeface="楷体" panose="02010609060101010101" pitchFamily="49" charset="-122"/>
            </a:endParaRPr>
          </a:p>
          <a:p>
            <a:r>
              <a:rPr lang="en-US" altLang="zh-CN" sz="2800" b="1">
                <a:solidFill>
                  <a:srgbClr val="FF66FF"/>
                </a:solidFill>
                <a:latin typeface="楷体" panose="02010609060101010101" pitchFamily="49" charset="-122"/>
                <a:ea typeface="楷体" panose="02010609060101010101" pitchFamily="49" charset="-122"/>
              </a:rPr>
              <a:t>    </a:t>
            </a:r>
            <a:r>
              <a:rPr lang="zh-CN" altLang="en-US" sz="2400" b="1">
                <a:latin typeface="楷体" panose="02010609060101010101" pitchFamily="49" charset="-122"/>
                <a:ea typeface="楷体" panose="02010609060101010101" pitchFamily="49" charset="-122"/>
              </a:rPr>
              <a:t>渔家的小屋“温暖而舒适”与屋外寒风呼啸的恶劣天气形成鲜明的对比，突出了桑娜的勤劳能干。“温暖而舒适”还从侧面衬托了桑娜是一位善良温柔的女性。</a:t>
            </a:r>
            <a:endParaRPr lang="zh-CN" altLang="en-US" sz="2400" b="1">
              <a:latin typeface="楷体" panose="02010609060101010101" pitchFamily="49" charset="-122"/>
              <a:ea typeface="楷体" panose="02010609060101010101" pitchFamily="49" charset="-122"/>
            </a:endParaRPr>
          </a:p>
          <a:p>
            <a:r>
              <a:rPr lang="zh-CN" altLang="en-US" sz="2400" b="1">
                <a:latin typeface="楷体" panose="02010609060101010101" pitchFamily="49" charset="-122"/>
                <a:ea typeface="楷体" panose="02010609060101010101" pitchFamily="49" charset="-122"/>
              </a:rPr>
              <a:t>    “屋子里没有生炉子，又潮湿又阴冷。”这句话写出了女邻居生活环境的恶劣，突出了她的穷苦和困难，同时也预示了女邻居惨死的的悲惨命运。</a:t>
            </a:r>
            <a:endParaRPr lang="zh-CN" altLang="en-US" sz="2400" b="1">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9" name="组合 18"/>
          <p:cNvGrpSpPr/>
          <p:nvPr/>
        </p:nvGrpSpPr>
        <p:grpSpPr bwMode="auto">
          <a:xfrm>
            <a:off x="1469231" y="2270126"/>
            <a:ext cx="1014413" cy="1349375"/>
            <a:chOff x="1794458" y="2269846"/>
            <a:chExt cx="1352894" cy="1349671"/>
          </a:xfrm>
        </p:grpSpPr>
        <p:grpSp>
          <p:nvGrpSpPr>
            <p:cNvPr id="7170" name="组合 1"/>
            <p:cNvGrpSpPr>
              <a:grpSpLocks noChangeAspect="1"/>
            </p:cNvGrpSpPr>
            <p:nvPr/>
          </p:nvGrpSpPr>
          <p:grpSpPr bwMode="auto">
            <a:xfrm>
              <a:off x="1794458" y="2269846"/>
              <a:ext cx="1352894" cy="1349671"/>
              <a:chOff x="5000955" y="529393"/>
              <a:chExt cx="2176324" cy="2171141"/>
            </a:xfrm>
          </p:grpSpPr>
          <p:sp>
            <p:nvSpPr>
              <p:cNvPr id="7171" name="矩形 2"/>
              <p:cNvSpPr>
                <a:spLocks noChangeArrowheads="1"/>
              </p:cNvSpPr>
              <p:nvPr/>
            </p:nvSpPr>
            <p:spPr bwMode="auto">
              <a:xfrm>
                <a:off x="5000955" y="529393"/>
                <a:ext cx="2171141" cy="2171141"/>
              </a:xfrm>
              <a:prstGeom prst="rect">
                <a:avLst/>
              </a:prstGeom>
              <a:noFill/>
              <a:ln w="19050">
                <a:solidFill>
                  <a:srgbClr val="70AD47"/>
                </a:solidFill>
                <a:miter lim="800000"/>
              </a:ln>
              <a:extLst>
                <a:ext uri="{909E8E84-426E-40DD-AFC4-6F175D3DCCD1}">
                  <a14:hiddenFill xmlns:a14="http://schemas.microsoft.com/office/drawing/2010/main">
                    <a:solidFill>
                      <a:srgbClr val="FFFFFF"/>
                    </a:solidFill>
                  </a14:hiddenFill>
                </a:ext>
              </a:extLst>
            </p:spPr>
            <p:txBody>
              <a:bodyPr anchor="ctr"/>
              <a:lstStyle/>
              <a:p>
                <a:pPr algn="ctr"/>
                <a:endParaRPr lang="zh-CN" altLang="en-US">
                  <a:solidFill>
                    <a:srgbClr val="FFFFFF"/>
                  </a:solidFill>
                  <a:latin typeface="Calibri" panose="020F0502020204030204" pitchFamily="34" charset="0"/>
                  <a:ea typeface="宋体" panose="02010600030101010101" pitchFamily="2" charset="-122"/>
                </a:endParaRPr>
              </a:p>
            </p:txBody>
          </p:sp>
          <p:grpSp>
            <p:nvGrpSpPr>
              <p:cNvPr id="7172" name="组合 63"/>
              <p:cNvGrpSpPr/>
              <p:nvPr/>
            </p:nvGrpSpPr>
            <p:grpSpPr bwMode="auto">
              <a:xfrm>
                <a:off x="5000957" y="529395"/>
                <a:ext cx="2176322" cy="2171139"/>
                <a:chOff x="2965248" y="4797909"/>
                <a:chExt cx="1428079" cy="1428079"/>
              </a:xfrm>
            </p:grpSpPr>
            <p:cxnSp>
              <p:nvCxnSpPr>
                <p:cNvPr id="7173" name="直接连接符 64"/>
                <p:cNvCxnSpPr>
                  <a:cxnSpLocks noChangeShapeType="1"/>
                </p:cNvCxnSpPr>
                <p:nvPr/>
              </p:nvCxnSpPr>
              <p:spPr bwMode="auto">
                <a:xfrm>
                  <a:off x="2965248" y="5511949"/>
                  <a:ext cx="1428079" cy="0"/>
                </a:xfrm>
                <a:prstGeom prst="line">
                  <a:avLst/>
                </a:prstGeom>
                <a:noFill/>
                <a:ln w="19050">
                  <a:solidFill>
                    <a:srgbClr val="70AD47"/>
                  </a:solidFill>
                  <a:prstDash val="dash"/>
                  <a:miter lim="800000"/>
                </a:ln>
                <a:extLst>
                  <a:ext uri="{909E8E84-426E-40DD-AFC4-6F175D3DCCD1}">
                    <a14:hiddenFill xmlns:a14="http://schemas.microsoft.com/office/drawing/2010/main">
                      <a:noFill/>
                    </a14:hiddenFill>
                  </a:ext>
                </a:extLst>
              </p:spPr>
            </p:cxnSp>
            <p:cxnSp>
              <p:nvCxnSpPr>
                <p:cNvPr id="7174" name="直接连接符 65"/>
                <p:cNvCxnSpPr>
                  <a:cxnSpLocks noChangeShapeType="1"/>
                </p:cNvCxnSpPr>
                <p:nvPr/>
              </p:nvCxnSpPr>
              <p:spPr bwMode="auto">
                <a:xfrm>
                  <a:off x="3679287" y="4797909"/>
                  <a:ext cx="0" cy="1428079"/>
                </a:xfrm>
                <a:prstGeom prst="line">
                  <a:avLst/>
                </a:prstGeom>
                <a:noFill/>
                <a:ln w="19050">
                  <a:solidFill>
                    <a:srgbClr val="70AD47"/>
                  </a:solidFill>
                  <a:prstDash val="dash"/>
                  <a:miter lim="800000"/>
                </a:ln>
                <a:extLst>
                  <a:ext uri="{909E8E84-426E-40DD-AFC4-6F175D3DCCD1}">
                    <a14:hiddenFill xmlns:a14="http://schemas.microsoft.com/office/drawing/2010/main">
                      <a:noFill/>
                    </a14:hiddenFill>
                  </a:ext>
                </a:extLst>
              </p:spPr>
            </p:cxnSp>
          </p:grpSp>
        </p:grpSp>
        <p:sp>
          <p:nvSpPr>
            <p:cNvPr id="7175" name="TextBox 31"/>
            <p:cNvSpPr txBox="1">
              <a:spLocks noChangeArrowheads="1"/>
            </p:cNvSpPr>
            <p:nvPr/>
          </p:nvSpPr>
          <p:spPr bwMode="auto">
            <a:xfrm>
              <a:off x="1868810" y="2282962"/>
              <a:ext cx="1131201" cy="132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8000" b="1">
                  <a:solidFill>
                    <a:srgbClr val="FF0000"/>
                  </a:solidFill>
                  <a:latin typeface="楷体" panose="02010609060101010101" pitchFamily="49" charset="-122"/>
                  <a:ea typeface="楷体" panose="02010609060101010101" pitchFamily="49" charset="-122"/>
                </a:rPr>
                <a:t>汹</a:t>
              </a:r>
              <a:endParaRPr lang="zh-CN" altLang="en-US" sz="8000" b="1">
                <a:solidFill>
                  <a:srgbClr val="FF0000"/>
                </a:solidFill>
                <a:latin typeface="楷体" panose="02010609060101010101" pitchFamily="49" charset="-122"/>
                <a:ea typeface="楷体" panose="02010609060101010101" pitchFamily="49" charset="-122"/>
              </a:endParaRPr>
            </a:p>
          </p:txBody>
        </p:sp>
      </p:grpSp>
      <p:grpSp>
        <p:nvGrpSpPr>
          <p:cNvPr id="7176" name="组合 19"/>
          <p:cNvGrpSpPr/>
          <p:nvPr/>
        </p:nvGrpSpPr>
        <p:grpSpPr bwMode="auto">
          <a:xfrm>
            <a:off x="3089673" y="2270126"/>
            <a:ext cx="1015603" cy="1349375"/>
            <a:chOff x="3833605" y="2269846"/>
            <a:chExt cx="1352894" cy="1349671"/>
          </a:xfrm>
        </p:grpSpPr>
        <p:grpSp>
          <p:nvGrpSpPr>
            <p:cNvPr id="7177" name="组合 67"/>
            <p:cNvGrpSpPr>
              <a:grpSpLocks noChangeAspect="1"/>
            </p:cNvGrpSpPr>
            <p:nvPr/>
          </p:nvGrpSpPr>
          <p:grpSpPr bwMode="auto">
            <a:xfrm>
              <a:off x="3833605" y="2269846"/>
              <a:ext cx="1352894" cy="1349671"/>
              <a:chOff x="5000955" y="529393"/>
              <a:chExt cx="2176324" cy="2171141"/>
            </a:xfrm>
          </p:grpSpPr>
          <p:sp>
            <p:nvSpPr>
              <p:cNvPr id="7178" name="矩形 68"/>
              <p:cNvSpPr>
                <a:spLocks noChangeArrowheads="1"/>
              </p:cNvSpPr>
              <p:nvPr/>
            </p:nvSpPr>
            <p:spPr bwMode="auto">
              <a:xfrm>
                <a:off x="5000955" y="529393"/>
                <a:ext cx="2171141" cy="2171141"/>
              </a:xfrm>
              <a:prstGeom prst="rect">
                <a:avLst/>
              </a:prstGeom>
              <a:noFill/>
              <a:ln w="19050">
                <a:solidFill>
                  <a:srgbClr val="70AD47"/>
                </a:solidFill>
                <a:miter lim="800000"/>
              </a:ln>
              <a:extLst>
                <a:ext uri="{909E8E84-426E-40DD-AFC4-6F175D3DCCD1}">
                  <a14:hiddenFill xmlns:a14="http://schemas.microsoft.com/office/drawing/2010/main">
                    <a:solidFill>
                      <a:srgbClr val="FFFFFF"/>
                    </a:solidFill>
                  </a14:hiddenFill>
                </a:ext>
              </a:extLst>
            </p:spPr>
            <p:txBody>
              <a:bodyPr anchor="ctr"/>
              <a:lstStyle/>
              <a:p>
                <a:pPr algn="ctr"/>
                <a:endParaRPr lang="zh-CN" altLang="en-US">
                  <a:solidFill>
                    <a:srgbClr val="FFFFFF"/>
                  </a:solidFill>
                  <a:latin typeface="Calibri" panose="020F0502020204030204" pitchFamily="34" charset="0"/>
                  <a:ea typeface="宋体" panose="02010600030101010101" pitchFamily="2" charset="-122"/>
                </a:endParaRPr>
              </a:p>
            </p:txBody>
          </p:sp>
          <p:grpSp>
            <p:nvGrpSpPr>
              <p:cNvPr id="7179" name="组合 63"/>
              <p:cNvGrpSpPr/>
              <p:nvPr/>
            </p:nvGrpSpPr>
            <p:grpSpPr bwMode="auto">
              <a:xfrm>
                <a:off x="5000957" y="529395"/>
                <a:ext cx="2176322" cy="2171139"/>
                <a:chOff x="2965248" y="4797909"/>
                <a:chExt cx="1428079" cy="1428079"/>
              </a:xfrm>
            </p:grpSpPr>
            <p:cxnSp>
              <p:nvCxnSpPr>
                <p:cNvPr id="7180" name="直接连接符 64"/>
                <p:cNvCxnSpPr>
                  <a:cxnSpLocks noChangeShapeType="1"/>
                </p:cNvCxnSpPr>
                <p:nvPr/>
              </p:nvCxnSpPr>
              <p:spPr bwMode="auto">
                <a:xfrm>
                  <a:off x="2965248" y="5511949"/>
                  <a:ext cx="1428079" cy="0"/>
                </a:xfrm>
                <a:prstGeom prst="line">
                  <a:avLst/>
                </a:prstGeom>
                <a:noFill/>
                <a:ln w="19050">
                  <a:solidFill>
                    <a:srgbClr val="70AD47"/>
                  </a:solidFill>
                  <a:prstDash val="dash"/>
                  <a:miter lim="800000"/>
                </a:ln>
                <a:extLst>
                  <a:ext uri="{909E8E84-426E-40DD-AFC4-6F175D3DCCD1}">
                    <a14:hiddenFill xmlns:a14="http://schemas.microsoft.com/office/drawing/2010/main">
                      <a:noFill/>
                    </a14:hiddenFill>
                  </a:ext>
                </a:extLst>
              </p:spPr>
            </p:cxnSp>
            <p:cxnSp>
              <p:nvCxnSpPr>
                <p:cNvPr id="7181" name="直接连接符 65"/>
                <p:cNvCxnSpPr>
                  <a:cxnSpLocks noChangeShapeType="1"/>
                </p:cNvCxnSpPr>
                <p:nvPr/>
              </p:nvCxnSpPr>
              <p:spPr bwMode="auto">
                <a:xfrm>
                  <a:off x="3679287" y="4797909"/>
                  <a:ext cx="0" cy="1428079"/>
                </a:xfrm>
                <a:prstGeom prst="line">
                  <a:avLst/>
                </a:prstGeom>
                <a:noFill/>
                <a:ln w="19050">
                  <a:solidFill>
                    <a:srgbClr val="70AD47"/>
                  </a:solidFill>
                  <a:prstDash val="dash"/>
                  <a:miter lim="800000"/>
                </a:ln>
                <a:extLst>
                  <a:ext uri="{909E8E84-426E-40DD-AFC4-6F175D3DCCD1}">
                    <a14:hiddenFill xmlns:a14="http://schemas.microsoft.com/office/drawing/2010/main">
                      <a:noFill/>
                    </a14:hiddenFill>
                  </a:ext>
                </a:extLst>
              </p:spPr>
            </p:cxnSp>
          </p:grpSp>
        </p:grpSp>
        <p:sp>
          <p:nvSpPr>
            <p:cNvPr id="7182" name="TextBox 31"/>
            <p:cNvSpPr txBox="1">
              <a:spLocks noChangeArrowheads="1"/>
            </p:cNvSpPr>
            <p:nvPr/>
          </p:nvSpPr>
          <p:spPr bwMode="auto">
            <a:xfrm>
              <a:off x="3907957" y="2282962"/>
              <a:ext cx="1131201" cy="132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8000" b="1">
                  <a:solidFill>
                    <a:srgbClr val="FF0000"/>
                  </a:solidFill>
                  <a:latin typeface="楷体" panose="02010609060101010101" pitchFamily="49" charset="-122"/>
                  <a:ea typeface="楷体" panose="02010609060101010101" pitchFamily="49" charset="-122"/>
                </a:rPr>
                <a:t>涌</a:t>
              </a:r>
              <a:endParaRPr lang="zh-CN" altLang="en-US" sz="8000" b="1">
                <a:solidFill>
                  <a:srgbClr val="FF0000"/>
                </a:solidFill>
                <a:latin typeface="楷体" panose="02010609060101010101" pitchFamily="49" charset="-122"/>
                <a:ea typeface="楷体" panose="02010609060101010101" pitchFamily="49" charset="-122"/>
              </a:endParaRPr>
            </a:p>
          </p:txBody>
        </p:sp>
      </p:grpSp>
      <p:grpSp>
        <p:nvGrpSpPr>
          <p:cNvPr id="7183" name="组合 20"/>
          <p:cNvGrpSpPr/>
          <p:nvPr/>
        </p:nvGrpSpPr>
        <p:grpSpPr bwMode="auto">
          <a:xfrm>
            <a:off x="4711303" y="2270126"/>
            <a:ext cx="1014413" cy="1349375"/>
            <a:chOff x="6020094" y="2269846"/>
            <a:chExt cx="1352894" cy="1349671"/>
          </a:xfrm>
        </p:grpSpPr>
        <p:grpSp>
          <p:nvGrpSpPr>
            <p:cNvPr id="7184" name="组合 73"/>
            <p:cNvGrpSpPr>
              <a:grpSpLocks noChangeAspect="1"/>
            </p:cNvGrpSpPr>
            <p:nvPr/>
          </p:nvGrpSpPr>
          <p:grpSpPr bwMode="auto">
            <a:xfrm>
              <a:off x="6020094" y="2269846"/>
              <a:ext cx="1352894" cy="1349671"/>
              <a:chOff x="5000955" y="529393"/>
              <a:chExt cx="2176324" cy="2171141"/>
            </a:xfrm>
          </p:grpSpPr>
          <p:sp>
            <p:nvSpPr>
              <p:cNvPr id="7185" name="矩形 74"/>
              <p:cNvSpPr>
                <a:spLocks noChangeArrowheads="1"/>
              </p:cNvSpPr>
              <p:nvPr/>
            </p:nvSpPr>
            <p:spPr bwMode="auto">
              <a:xfrm>
                <a:off x="5000955" y="529393"/>
                <a:ext cx="2171141" cy="2171141"/>
              </a:xfrm>
              <a:prstGeom prst="rect">
                <a:avLst/>
              </a:prstGeom>
              <a:noFill/>
              <a:ln w="19050">
                <a:solidFill>
                  <a:srgbClr val="70AD47"/>
                </a:solidFill>
                <a:miter lim="800000"/>
              </a:ln>
              <a:extLst>
                <a:ext uri="{909E8E84-426E-40DD-AFC4-6F175D3DCCD1}">
                  <a14:hiddenFill xmlns:a14="http://schemas.microsoft.com/office/drawing/2010/main">
                    <a:solidFill>
                      <a:srgbClr val="FFFFFF"/>
                    </a:solidFill>
                  </a14:hiddenFill>
                </a:ext>
              </a:extLst>
            </p:spPr>
            <p:txBody>
              <a:bodyPr anchor="ctr"/>
              <a:lstStyle/>
              <a:p>
                <a:pPr algn="ctr"/>
                <a:endParaRPr lang="zh-CN" altLang="en-US">
                  <a:solidFill>
                    <a:srgbClr val="FFFFFF"/>
                  </a:solidFill>
                  <a:latin typeface="Calibri" panose="020F0502020204030204" pitchFamily="34" charset="0"/>
                  <a:ea typeface="宋体" panose="02010600030101010101" pitchFamily="2" charset="-122"/>
                </a:endParaRPr>
              </a:p>
            </p:txBody>
          </p:sp>
          <p:grpSp>
            <p:nvGrpSpPr>
              <p:cNvPr id="7186" name="组合 63"/>
              <p:cNvGrpSpPr/>
              <p:nvPr/>
            </p:nvGrpSpPr>
            <p:grpSpPr bwMode="auto">
              <a:xfrm>
                <a:off x="5000957" y="529395"/>
                <a:ext cx="2176322" cy="2171139"/>
                <a:chOff x="2965248" y="4797909"/>
                <a:chExt cx="1428079" cy="1428079"/>
              </a:xfrm>
            </p:grpSpPr>
            <p:cxnSp>
              <p:nvCxnSpPr>
                <p:cNvPr id="7187" name="直接连接符 64"/>
                <p:cNvCxnSpPr>
                  <a:cxnSpLocks noChangeShapeType="1"/>
                </p:cNvCxnSpPr>
                <p:nvPr/>
              </p:nvCxnSpPr>
              <p:spPr bwMode="auto">
                <a:xfrm>
                  <a:off x="2965248" y="5511949"/>
                  <a:ext cx="1428079" cy="0"/>
                </a:xfrm>
                <a:prstGeom prst="line">
                  <a:avLst/>
                </a:prstGeom>
                <a:noFill/>
                <a:ln w="19050">
                  <a:solidFill>
                    <a:srgbClr val="70AD47"/>
                  </a:solidFill>
                  <a:prstDash val="dash"/>
                  <a:miter lim="800000"/>
                </a:ln>
                <a:extLst>
                  <a:ext uri="{909E8E84-426E-40DD-AFC4-6F175D3DCCD1}">
                    <a14:hiddenFill xmlns:a14="http://schemas.microsoft.com/office/drawing/2010/main">
                      <a:noFill/>
                    </a14:hiddenFill>
                  </a:ext>
                </a:extLst>
              </p:spPr>
            </p:cxnSp>
            <p:cxnSp>
              <p:nvCxnSpPr>
                <p:cNvPr id="7188" name="直接连接符 65"/>
                <p:cNvCxnSpPr>
                  <a:cxnSpLocks noChangeShapeType="1"/>
                </p:cNvCxnSpPr>
                <p:nvPr/>
              </p:nvCxnSpPr>
              <p:spPr bwMode="auto">
                <a:xfrm>
                  <a:off x="3679287" y="4797909"/>
                  <a:ext cx="0" cy="1428079"/>
                </a:xfrm>
                <a:prstGeom prst="line">
                  <a:avLst/>
                </a:prstGeom>
                <a:noFill/>
                <a:ln w="19050">
                  <a:solidFill>
                    <a:srgbClr val="70AD47"/>
                  </a:solidFill>
                  <a:prstDash val="dash"/>
                  <a:miter lim="800000"/>
                </a:ln>
                <a:extLst>
                  <a:ext uri="{909E8E84-426E-40DD-AFC4-6F175D3DCCD1}">
                    <a14:hiddenFill xmlns:a14="http://schemas.microsoft.com/office/drawing/2010/main">
                      <a:noFill/>
                    </a14:hiddenFill>
                  </a:ext>
                </a:extLst>
              </p:spPr>
            </p:cxnSp>
          </p:grpSp>
        </p:grpSp>
        <p:sp>
          <p:nvSpPr>
            <p:cNvPr id="7189" name="TextBox 31"/>
            <p:cNvSpPr txBox="1">
              <a:spLocks noChangeArrowheads="1"/>
            </p:cNvSpPr>
            <p:nvPr/>
          </p:nvSpPr>
          <p:spPr bwMode="auto">
            <a:xfrm>
              <a:off x="6094446" y="2282962"/>
              <a:ext cx="1131201" cy="132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8000" b="1">
                  <a:solidFill>
                    <a:srgbClr val="FF0000"/>
                  </a:solidFill>
                  <a:latin typeface="楷体" panose="02010609060101010101" pitchFamily="49" charset="-122"/>
                  <a:ea typeface="楷体" panose="02010609060101010101" pitchFamily="49" charset="-122"/>
                </a:rPr>
                <a:t>澎</a:t>
              </a:r>
              <a:endParaRPr lang="zh-CN" altLang="en-US" sz="8000" b="1">
                <a:solidFill>
                  <a:srgbClr val="FF0000"/>
                </a:solidFill>
                <a:latin typeface="楷体" panose="02010609060101010101" pitchFamily="49" charset="-122"/>
                <a:ea typeface="楷体" panose="02010609060101010101" pitchFamily="49" charset="-122"/>
              </a:endParaRPr>
            </a:p>
          </p:txBody>
        </p:sp>
      </p:grpSp>
      <p:grpSp>
        <p:nvGrpSpPr>
          <p:cNvPr id="7190" name="组合 21"/>
          <p:cNvGrpSpPr/>
          <p:nvPr/>
        </p:nvGrpSpPr>
        <p:grpSpPr bwMode="auto">
          <a:xfrm>
            <a:off x="6331744" y="2270126"/>
            <a:ext cx="1014413" cy="1349375"/>
            <a:chOff x="8277712" y="2269846"/>
            <a:chExt cx="1352894" cy="1349671"/>
          </a:xfrm>
        </p:grpSpPr>
        <p:grpSp>
          <p:nvGrpSpPr>
            <p:cNvPr id="7191" name="组合 79"/>
            <p:cNvGrpSpPr>
              <a:grpSpLocks noChangeAspect="1"/>
            </p:cNvGrpSpPr>
            <p:nvPr/>
          </p:nvGrpSpPr>
          <p:grpSpPr bwMode="auto">
            <a:xfrm>
              <a:off x="8277712" y="2269846"/>
              <a:ext cx="1352894" cy="1349671"/>
              <a:chOff x="5000955" y="529393"/>
              <a:chExt cx="2176324" cy="2171141"/>
            </a:xfrm>
          </p:grpSpPr>
          <p:sp>
            <p:nvSpPr>
              <p:cNvPr id="7192" name="矩形 80"/>
              <p:cNvSpPr>
                <a:spLocks noChangeArrowheads="1"/>
              </p:cNvSpPr>
              <p:nvPr/>
            </p:nvSpPr>
            <p:spPr bwMode="auto">
              <a:xfrm>
                <a:off x="5000955" y="529393"/>
                <a:ext cx="2171141" cy="2171141"/>
              </a:xfrm>
              <a:prstGeom prst="rect">
                <a:avLst/>
              </a:prstGeom>
              <a:noFill/>
              <a:ln w="19050">
                <a:solidFill>
                  <a:srgbClr val="70AD47"/>
                </a:solidFill>
                <a:miter lim="800000"/>
              </a:ln>
              <a:extLst>
                <a:ext uri="{909E8E84-426E-40DD-AFC4-6F175D3DCCD1}">
                  <a14:hiddenFill xmlns:a14="http://schemas.microsoft.com/office/drawing/2010/main">
                    <a:solidFill>
                      <a:srgbClr val="FFFFFF"/>
                    </a:solidFill>
                  </a14:hiddenFill>
                </a:ext>
              </a:extLst>
            </p:spPr>
            <p:txBody>
              <a:bodyPr anchor="ctr"/>
              <a:lstStyle/>
              <a:p>
                <a:pPr algn="ctr"/>
                <a:endParaRPr lang="zh-CN" altLang="en-US">
                  <a:solidFill>
                    <a:srgbClr val="FFFFFF"/>
                  </a:solidFill>
                  <a:latin typeface="Calibri" panose="020F0502020204030204" pitchFamily="34" charset="0"/>
                  <a:ea typeface="宋体" panose="02010600030101010101" pitchFamily="2" charset="-122"/>
                </a:endParaRPr>
              </a:p>
            </p:txBody>
          </p:sp>
          <p:grpSp>
            <p:nvGrpSpPr>
              <p:cNvPr id="7193" name="组合 63"/>
              <p:cNvGrpSpPr/>
              <p:nvPr/>
            </p:nvGrpSpPr>
            <p:grpSpPr bwMode="auto">
              <a:xfrm>
                <a:off x="5000957" y="529395"/>
                <a:ext cx="2176322" cy="2171139"/>
                <a:chOff x="2965248" y="4797909"/>
                <a:chExt cx="1428079" cy="1428079"/>
              </a:xfrm>
            </p:grpSpPr>
            <p:cxnSp>
              <p:nvCxnSpPr>
                <p:cNvPr id="7194" name="直接连接符 64"/>
                <p:cNvCxnSpPr>
                  <a:cxnSpLocks noChangeShapeType="1"/>
                </p:cNvCxnSpPr>
                <p:nvPr/>
              </p:nvCxnSpPr>
              <p:spPr bwMode="auto">
                <a:xfrm>
                  <a:off x="2965248" y="5511949"/>
                  <a:ext cx="1428079" cy="0"/>
                </a:xfrm>
                <a:prstGeom prst="line">
                  <a:avLst/>
                </a:prstGeom>
                <a:noFill/>
                <a:ln w="19050">
                  <a:solidFill>
                    <a:srgbClr val="70AD47"/>
                  </a:solidFill>
                  <a:prstDash val="dash"/>
                  <a:miter lim="800000"/>
                </a:ln>
                <a:extLst>
                  <a:ext uri="{909E8E84-426E-40DD-AFC4-6F175D3DCCD1}">
                    <a14:hiddenFill xmlns:a14="http://schemas.microsoft.com/office/drawing/2010/main">
                      <a:noFill/>
                    </a14:hiddenFill>
                  </a:ext>
                </a:extLst>
              </p:spPr>
            </p:cxnSp>
            <p:cxnSp>
              <p:nvCxnSpPr>
                <p:cNvPr id="7195" name="直接连接符 65"/>
                <p:cNvCxnSpPr>
                  <a:cxnSpLocks noChangeShapeType="1"/>
                </p:cNvCxnSpPr>
                <p:nvPr/>
              </p:nvCxnSpPr>
              <p:spPr bwMode="auto">
                <a:xfrm>
                  <a:off x="3679287" y="4797909"/>
                  <a:ext cx="0" cy="1428079"/>
                </a:xfrm>
                <a:prstGeom prst="line">
                  <a:avLst/>
                </a:prstGeom>
                <a:noFill/>
                <a:ln w="19050">
                  <a:solidFill>
                    <a:srgbClr val="70AD47"/>
                  </a:solidFill>
                  <a:prstDash val="dash"/>
                  <a:miter lim="800000"/>
                </a:ln>
                <a:extLst>
                  <a:ext uri="{909E8E84-426E-40DD-AFC4-6F175D3DCCD1}">
                    <a14:hiddenFill xmlns:a14="http://schemas.microsoft.com/office/drawing/2010/main">
                      <a:noFill/>
                    </a14:hiddenFill>
                  </a:ext>
                </a:extLst>
              </p:spPr>
            </p:cxnSp>
          </p:grpSp>
        </p:grpSp>
        <p:sp>
          <p:nvSpPr>
            <p:cNvPr id="7196" name="TextBox 31"/>
            <p:cNvSpPr txBox="1">
              <a:spLocks noChangeArrowheads="1"/>
            </p:cNvSpPr>
            <p:nvPr/>
          </p:nvSpPr>
          <p:spPr bwMode="auto">
            <a:xfrm>
              <a:off x="8352064" y="2282962"/>
              <a:ext cx="1131201" cy="132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8000" b="1">
                  <a:solidFill>
                    <a:srgbClr val="FF0000"/>
                  </a:solidFill>
                  <a:latin typeface="楷体" panose="02010609060101010101" pitchFamily="49" charset="-122"/>
                  <a:ea typeface="楷体" panose="02010609060101010101" pitchFamily="49" charset="-122"/>
                </a:rPr>
                <a:t>湃</a:t>
              </a:r>
              <a:endParaRPr lang="zh-CN" altLang="en-US" sz="8000" b="1">
                <a:solidFill>
                  <a:srgbClr val="FF0000"/>
                </a:solidFill>
                <a:latin typeface="楷体" panose="02010609060101010101" pitchFamily="49" charset="-122"/>
                <a:ea typeface="楷体" panose="02010609060101010101" pitchFamily="49" charset="-122"/>
              </a:endParaRPr>
            </a:p>
          </p:txBody>
        </p:sp>
      </p:grpSp>
      <p:grpSp>
        <p:nvGrpSpPr>
          <p:cNvPr id="7197" name="组合 15"/>
          <p:cNvGrpSpPr/>
          <p:nvPr/>
        </p:nvGrpSpPr>
        <p:grpSpPr bwMode="auto">
          <a:xfrm>
            <a:off x="2266950" y="4573589"/>
            <a:ext cx="1015604" cy="1349375"/>
            <a:chOff x="3830383" y="4573164"/>
            <a:chExt cx="1352894" cy="1349671"/>
          </a:xfrm>
        </p:grpSpPr>
        <p:grpSp>
          <p:nvGrpSpPr>
            <p:cNvPr id="7198" name="组合 91"/>
            <p:cNvGrpSpPr>
              <a:grpSpLocks noChangeAspect="1"/>
            </p:cNvGrpSpPr>
            <p:nvPr/>
          </p:nvGrpSpPr>
          <p:grpSpPr bwMode="auto">
            <a:xfrm>
              <a:off x="3830383" y="4573164"/>
              <a:ext cx="1352894" cy="1349671"/>
              <a:chOff x="5000955" y="529393"/>
              <a:chExt cx="2176324" cy="2171141"/>
            </a:xfrm>
          </p:grpSpPr>
          <p:sp>
            <p:nvSpPr>
              <p:cNvPr id="7199" name="矩形 92"/>
              <p:cNvSpPr>
                <a:spLocks noChangeArrowheads="1"/>
              </p:cNvSpPr>
              <p:nvPr/>
            </p:nvSpPr>
            <p:spPr bwMode="auto">
              <a:xfrm>
                <a:off x="5000955" y="529393"/>
                <a:ext cx="2171141" cy="2171141"/>
              </a:xfrm>
              <a:prstGeom prst="rect">
                <a:avLst/>
              </a:prstGeom>
              <a:noFill/>
              <a:ln w="19050">
                <a:solidFill>
                  <a:srgbClr val="70AD47"/>
                </a:solidFill>
                <a:miter lim="800000"/>
              </a:ln>
              <a:extLst>
                <a:ext uri="{909E8E84-426E-40DD-AFC4-6F175D3DCCD1}">
                  <a14:hiddenFill xmlns:a14="http://schemas.microsoft.com/office/drawing/2010/main">
                    <a:solidFill>
                      <a:srgbClr val="FFFFFF"/>
                    </a:solidFill>
                  </a14:hiddenFill>
                </a:ext>
              </a:extLst>
            </p:spPr>
            <p:txBody>
              <a:bodyPr anchor="ctr"/>
              <a:lstStyle/>
              <a:p>
                <a:pPr algn="ctr"/>
                <a:endParaRPr lang="zh-CN" altLang="en-US">
                  <a:solidFill>
                    <a:srgbClr val="FFFFFF"/>
                  </a:solidFill>
                  <a:latin typeface="Calibri" panose="020F0502020204030204" pitchFamily="34" charset="0"/>
                  <a:ea typeface="宋体" panose="02010600030101010101" pitchFamily="2" charset="-122"/>
                </a:endParaRPr>
              </a:p>
            </p:txBody>
          </p:sp>
          <p:grpSp>
            <p:nvGrpSpPr>
              <p:cNvPr id="7200" name="组合 63"/>
              <p:cNvGrpSpPr/>
              <p:nvPr/>
            </p:nvGrpSpPr>
            <p:grpSpPr bwMode="auto">
              <a:xfrm>
                <a:off x="5000957" y="529395"/>
                <a:ext cx="2176322" cy="2171139"/>
                <a:chOff x="2965248" y="4797909"/>
                <a:chExt cx="1428079" cy="1428079"/>
              </a:xfrm>
            </p:grpSpPr>
            <p:cxnSp>
              <p:nvCxnSpPr>
                <p:cNvPr id="7201" name="直接连接符 64"/>
                <p:cNvCxnSpPr>
                  <a:cxnSpLocks noChangeShapeType="1"/>
                </p:cNvCxnSpPr>
                <p:nvPr/>
              </p:nvCxnSpPr>
              <p:spPr bwMode="auto">
                <a:xfrm>
                  <a:off x="2965248" y="5511949"/>
                  <a:ext cx="1428079" cy="0"/>
                </a:xfrm>
                <a:prstGeom prst="line">
                  <a:avLst/>
                </a:prstGeom>
                <a:noFill/>
                <a:ln w="19050">
                  <a:solidFill>
                    <a:srgbClr val="70AD47"/>
                  </a:solidFill>
                  <a:prstDash val="dash"/>
                  <a:miter lim="800000"/>
                </a:ln>
                <a:extLst>
                  <a:ext uri="{909E8E84-426E-40DD-AFC4-6F175D3DCCD1}">
                    <a14:hiddenFill xmlns:a14="http://schemas.microsoft.com/office/drawing/2010/main">
                      <a:noFill/>
                    </a14:hiddenFill>
                  </a:ext>
                </a:extLst>
              </p:spPr>
            </p:cxnSp>
            <p:cxnSp>
              <p:nvCxnSpPr>
                <p:cNvPr id="7202" name="直接连接符 65"/>
                <p:cNvCxnSpPr>
                  <a:cxnSpLocks noChangeShapeType="1"/>
                </p:cNvCxnSpPr>
                <p:nvPr/>
              </p:nvCxnSpPr>
              <p:spPr bwMode="auto">
                <a:xfrm>
                  <a:off x="3679287" y="4797909"/>
                  <a:ext cx="0" cy="1428079"/>
                </a:xfrm>
                <a:prstGeom prst="line">
                  <a:avLst/>
                </a:prstGeom>
                <a:noFill/>
                <a:ln w="19050">
                  <a:solidFill>
                    <a:srgbClr val="70AD47"/>
                  </a:solidFill>
                  <a:prstDash val="dash"/>
                  <a:miter lim="800000"/>
                </a:ln>
                <a:extLst>
                  <a:ext uri="{909E8E84-426E-40DD-AFC4-6F175D3DCCD1}">
                    <a14:hiddenFill xmlns:a14="http://schemas.microsoft.com/office/drawing/2010/main">
                      <a:noFill/>
                    </a14:hiddenFill>
                  </a:ext>
                </a:extLst>
              </p:spPr>
            </p:cxnSp>
          </p:grpSp>
        </p:grpSp>
        <p:sp>
          <p:nvSpPr>
            <p:cNvPr id="7203" name="TextBox 31"/>
            <p:cNvSpPr txBox="1">
              <a:spLocks noChangeArrowheads="1"/>
            </p:cNvSpPr>
            <p:nvPr/>
          </p:nvSpPr>
          <p:spPr bwMode="auto">
            <a:xfrm>
              <a:off x="3904735" y="4586280"/>
              <a:ext cx="1131201" cy="132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8000" b="1">
                  <a:solidFill>
                    <a:srgbClr val="FF0000"/>
                  </a:solidFill>
                  <a:latin typeface="楷体" panose="02010609060101010101" pitchFamily="49" charset="-122"/>
                  <a:ea typeface="楷体" panose="02010609060101010101" pitchFamily="49" charset="-122"/>
                </a:rPr>
                <a:t>熄</a:t>
              </a:r>
              <a:endParaRPr lang="zh-CN" altLang="en-US" sz="8000" b="1">
                <a:solidFill>
                  <a:srgbClr val="FF0000"/>
                </a:solidFill>
                <a:latin typeface="楷体" panose="02010609060101010101" pitchFamily="49" charset="-122"/>
                <a:ea typeface="楷体" panose="02010609060101010101" pitchFamily="49" charset="-122"/>
              </a:endParaRPr>
            </a:p>
          </p:txBody>
        </p:sp>
      </p:grpSp>
      <p:grpSp>
        <p:nvGrpSpPr>
          <p:cNvPr id="7204" name="组合 16"/>
          <p:cNvGrpSpPr/>
          <p:nvPr/>
        </p:nvGrpSpPr>
        <p:grpSpPr bwMode="auto">
          <a:xfrm>
            <a:off x="3888581" y="4573589"/>
            <a:ext cx="1014413" cy="1349375"/>
            <a:chOff x="6020094" y="4560048"/>
            <a:chExt cx="1352894" cy="1349671"/>
          </a:xfrm>
        </p:grpSpPr>
        <p:grpSp>
          <p:nvGrpSpPr>
            <p:cNvPr id="7205" name="组合 97"/>
            <p:cNvGrpSpPr>
              <a:grpSpLocks noChangeAspect="1"/>
            </p:cNvGrpSpPr>
            <p:nvPr/>
          </p:nvGrpSpPr>
          <p:grpSpPr bwMode="auto">
            <a:xfrm>
              <a:off x="6020094" y="4560048"/>
              <a:ext cx="1352894" cy="1349671"/>
              <a:chOff x="5000955" y="529393"/>
              <a:chExt cx="2176324" cy="2171141"/>
            </a:xfrm>
          </p:grpSpPr>
          <p:sp>
            <p:nvSpPr>
              <p:cNvPr id="7206" name="矩形 98"/>
              <p:cNvSpPr>
                <a:spLocks noChangeArrowheads="1"/>
              </p:cNvSpPr>
              <p:nvPr/>
            </p:nvSpPr>
            <p:spPr bwMode="auto">
              <a:xfrm>
                <a:off x="5000955" y="529393"/>
                <a:ext cx="2171141" cy="2171141"/>
              </a:xfrm>
              <a:prstGeom prst="rect">
                <a:avLst/>
              </a:prstGeom>
              <a:noFill/>
              <a:ln w="19050">
                <a:solidFill>
                  <a:srgbClr val="70AD47"/>
                </a:solidFill>
                <a:miter lim="800000"/>
              </a:ln>
              <a:extLst>
                <a:ext uri="{909E8E84-426E-40DD-AFC4-6F175D3DCCD1}">
                  <a14:hiddenFill xmlns:a14="http://schemas.microsoft.com/office/drawing/2010/main">
                    <a:solidFill>
                      <a:srgbClr val="FFFFFF"/>
                    </a:solidFill>
                  </a14:hiddenFill>
                </a:ext>
              </a:extLst>
            </p:spPr>
            <p:txBody>
              <a:bodyPr anchor="ctr"/>
              <a:lstStyle/>
              <a:p>
                <a:pPr algn="ctr"/>
                <a:endParaRPr lang="zh-CN" altLang="en-US">
                  <a:solidFill>
                    <a:srgbClr val="FFFFFF"/>
                  </a:solidFill>
                  <a:latin typeface="Calibri" panose="020F0502020204030204" pitchFamily="34" charset="0"/>
                  <a:ea typeface="宋体" panose="02010600030101010101" pitchFamily="2" charset="-122"/>
                </a:endParaRPr>
              </a:p>
            </p:txBody>
          </p:sp>
          <p:grpSp>
            <p:nvGrpSpPr>
              <p:cNvPr id="7207" name="组合 63"/>
              <p:cNvGrpSpPr/>
              <p:nvPr/>
            </p:nvGrpSpPr>
            <p:grpSpPr bwMode="auto">
              <a:xfrm>
                <a:off x="5000957" y="529395"/>
                <a:ext cx="2176322" cy="2171139"/>
                <a:chOff x="2965248" y="4797909"/>
                <a:chExt cx="1428079" cy="1428079"/>
              </a:xfrm>
            </p:grpSpPr>
            <p:cxnSp>
              <p:nvCxnSpPr>
                <p:cNvPr id="7208" name="直接连接符 64"/>
                <p:cNvCxnSpPr>
                  <a:cxnSpLocks noChangeShapeType="1"/>
                </p:cNvCxnSpPr>
                <p:nvPr/>
              </p:nvCxnSpPr>
              <p:spPr bwMode="auto">
                <a:xfrm>
                  <a:off x="2965248" y="5511949"/>
                  <a:ext cx="1428079" cy="0"/>
                </a:xfrm>
                <a:prstGeom prst="line">
                  <a:avLst/>
                </a:prstGeom>
                <a:noFill/>
                <a:ln w="19050">
                  <a:solidFill>
                    <a:srgbClr val="70AD47"/>
                  </a:solidFill>
                  <a:prstDash val="dash"/>
                  <a:miter lim="800000"/>
                </a:ln>
                <a:extLst>
                  <a:ext uri="{909E8E84-426E-40DD-AFC4-6F175D3DCCD1}">
                    <a14:hiddenFill xmlns:a14="http://schemas.microsoft.com/office/drawing/2010/main">
                      <a:noFill/>
                    </a14:hiddenFill>
                  </a:ext>
                </a:extLst>
              </p:spPr>
            </p:cxnSp>
            <p:cxnSp>
              <p:nvCxnSpPr>
                <p:cNvPr id="7209" name="直接连接符 65"/>
                <p:cNvCxnSpPr>
                  <a:cxnSpLocks noChangeShapeType="1"/>
                </p:cNvCxnSpPr>
                <p:nvPr/>
              </p:nvCxnSpPr>
              <p:spPr bwMode="auto">
                <a:xfrm>
                  <a:off x="3679287" y="4797909"/>
                  <a:ext cx="0" cy="1428079"/>
                </a:xfrm>
                <a:prstGeom prst="line">
                  <a:avLst/>
                </a:prstGeom>
                <a:noFill/>
                <a:ln w="19050">
                  <a:solidFill>
                    <a:srgbClr val="70AD47"/>
                  </a:solidFill>
                  <a:prstDash val="dash"/>
                  <a:miter lim="800000"/>
                </a:ln>
                <a:extLst>
                  <a:ext uri="{909E8E84-426E-40DD-AFC4-6F175D3DCCD1}">
                    <a14:hiddenFill xmlns:a14="http://schemas.microsoft.com/office/drawing/2010/main">
                      <a:noFill/>
                    </a14:hiddenFill>
                  </a:ext>
                </a:extLst>
              </p:spPr>
            </p:cxnSp>
          </p:grpSp>
        </p:grpSp>
        <p:sp>
          <p:nvSpPr>
            <p:cNvPr id="7210" name="TextBox 31"/>
            <p:cNvSpPr txBox="1">
              <a:spLocks noChangeArrowheads="1"/>
            </p:cNvSpPr>
            <p:nvPr/>
          </p:nvSpPr>
          <p:spPr bwMode="auto">
            <a:xfrm>
              <a:off x="6094446" y="4573164"/>
              <a:ext cx="1131201" cy="132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8000" b="1">
                  <a:solidFill>
                    <a:srgbClr val="FF0000"/>
                  </a:solidFill>
                  <a:latin typeface="楷体" panose="02010609060101010101" pitchFamily="49" charset="-122"/>
                  <a:ea typeface="楷体" panose="02010609060101010101" pitchFamily="49" charset="-122"/>
                </a:rPr>
                <a:t>掀</a:t>
              </a:r>
              <a:endParaRPr lang="zh-CN" altLang="en-US" sz="8000" b="1">
                <a:solidFill>
                  <a:srgbClr val="FF0000"/>
                </a:solidFill>
                <a:latin typeface="楷体" panose="02010609060101010101" pitchFamily="49" charset="-122"/>
                <a:ea typeface="楷体" panose="02010609060101010101" pitchFamily="49" charset="-122"/>
              </a:endParaRPr>
            </a:p>
          </p:txBody>
        </p:sp>
      </p:grpSp>
      <p:grpSp>
        <p:nvGrpSpPr>
          <p:cNvPr id="7211" name="组合 17"/>
          <p:cNvGrpSpPr/>
          <p:nvPr/>
        </p:nvGrpSpPr>
        <p:grpSpPr bwMode="auto">
          <a:xfrm>
            <a:off x="5509022" y="4573589"/>
            <a:ext cx="1014413" cy="1349375"/>
            <a:chOff x="8277712" y="4560048"/>
            <a:chExt cx="1352894" cy="1349671"/>
          </a:xfrm>
        </p:grpSpPr>
        <p:grpSp>
          <p:nvGrpSpPr>
            <p:cNvPr id="7212" name="组合 103"/>
            <p:cNvGrpSpPr>
              <a:grpSpLocks noChangeAspect="1"/>
            </p:cNvGrpSpPr>
            <p:nvPr/>
          </p:nvGrpSpPr>
          <p:grpSpPr bwMode="auto">
            <a:xfrm>
              <a:off x="8277712" y="4560048"/>
              <a:ext cx="1352894" cy="1349671"/>
              <a:chOff x="5000955" y="529393"/>
              <a:chExt cx="2176324" cy="2171141"/>
            </a:xfrm>
          </p:grpSpPr>
          <p:sp>
            <p:nvSpPr>
              <p:cNvPr id="7213" name="矩形 104"/>
              <p:cNvSpPr>
                <a:spLocks noChangeArrowheads="1"/>
              </p:cNvSpPr>
              <p:nvPr/>
            </p:nvSpPr>
            <p:spPr bwMode="auto">
              <a:xfrm>
                <a:off x="5000955" y="529393"/>
                <a:ext cx="2171141" cy="2171141"/>
              </a:xfrm>
              <a:prstGeom prst="rect">
                <a:avLst/>
              </a:prstGeom>
              <a:noFill/>
              <a:ln w="19050">
                <a:solidFill>
                  <a:srgbClr val="70AD47"/>
                </a:solidFill>
                <a:miter lim="800000"/>
              </a:ln>
              <a:extLst>
                <a:ext uri="{909E8E84-426E-40DD-AFC4-6F175D3DCCD1}">
                  <a14:hiddenFill xmlns:a14="http://schemas.microsoft.com/office/drawing/2010/main">
                    <a:solidFill>
                      <a:srgbClr val="FFFFFF"/>
                    </a:solidFill>
                  </a14:hiddenFill>
                </a:ext>
              </a:extLst>
            </p:spPr>
            <p:txBody>
              <a:bodyPr anchor="ctr"/>
              <a:lstStyle/>
              <a:p>
                <a:pPr algn="ctr"/>
                <a:endParaRPr lang="zh-CN" altLang="en-US">
                  <a:solidFill>
                    <a:srgbClr val="FFFFFF"/>
                  </a:solidFill>
                  <a:latin typeface="Calibri" panose="020F0502020204030204" pitchFamily="34" charset="0"/>
                  <a:ea typeface="宋体" panose="02010600030101010101" pitchFamily="2" charset="-122"/>
                </a:endParaRPr>
              </a:p>
            </p:txBody>
          </p:sp>
          <p:grpSp>
            <p:nvGrpSpPr>
              <p:cNvPr id="7214" name="组合 63"/>
              <p:cNvGrpSpPr/>
              <p:nvPr/>
            </p:nvGrpSpPr>
            <p:grpSpPr bwMode="auto">
              <a:xfrm>
                <a:off x="5000957" y="529395"/>
                <a:ext cx="2176322" cy="2171139"/>
                <a:chOff x="2965248" y="4797909"/>
                <a:chExt cx="1428079" cy="1428079"/>
              </a:xfrm>
            </p:grpSpPr>
            <p:cxnSp>
              <p:nvCxnSpPr>
                <p:cNvPr id="7215" name="直接连接符 64"/>
                <p:cNvCxnSpPr>
                  <a:cxnSpLocks noChangeShapeType="1"/>
                </p:cNvCxnSpPr>
                <p:nvPr/>
              </p:nvCxnSpPr>
              <p:spPr bwMode="auto">
                <a:xfrm>
                  <a:off x="2965248" y="5511949"/>
                  <a:ext cx="1428079" cy="0"/>
                </a:xfrm>
                <a:prstGeom prst="line">
                  <a:avLst/>
                </a:prstGeom>
                <a:noFill/>
                <a:ln w="19050">
                  <a:solidFill>
                    <a:srgbClr val="70AD47"/>
                  </a:solidFill>
                  <a:prstDash val="dash"/>
                  <a:miter lim="800000"/>
                </a:ln>
                <a:extLst>
                  <a:ext uri="{909E8E84-426E-40DD-AFC4-6F175D3DCCD1}">
                    <a14:hiddenFill xmlns:a14="http://schemas.microsoft.com/office/drawing/2010/main">
                      <a:noFill/>
                    </a14:hiddenFill>
                  </a:ext>
                </a:extLst>
              </p:spPr>
            </p:cxnSp>
            <p:cxnSp>
              <p:nvCxnSpPr>
                <p:cNvPr id="7216" name="直接连接符 65"/>
                <p:cNvCxnSpPr>
                  <a:cxnSpLocks noChangeShapeType="1"/>
                </p:cNvCxnSpPr>
                <p:nvPr/>
              </p:nvCxnSpPr>
              <p:spPr bwMode="auto">
                <a:xfrm>
                  <a:off x="3679287" y="4797909"/>
                  <a:ext cx="0" cy="1428079"/>
                </a:xfrm>
                <a:prstGeom prst="line">
                  <a:avLst/>
                </a:prstGeom>
                <a:noFill/>
                <a:ln w="19050">
                  <a:solidFill>
                    <a:srgbClr val="70AD47"/>
                  </a:solidFill>
                  <a:prstDash val="dash"/>
                  <a:miter lim="800000"/>
                </a:ln>
                <a:extLst>
                  <a:ext uri="{909E8E84-426E-40DD-AFC4-6F175D3DCCD1}">
                    <a14:hiddenFill xmlns:a14="http://schemas.microsoft.com/office/drawing/2010/main">
                      <a:noFill/>
                    </a14:hiddenFill>
                  </a:ext>
                </a:extLst>
              </p:spPr>
            </p:cxnSp>
          </p:grpSp>
        </p:grpSp>
        <p:sp>
          <p:nvSpPr>
            <p:cNvPr id="7217" name="TextBox 31"/>
            <p:cNvSpPr txBox="1">
              <a:spLocks noChangeArrowheads="1"/>
            </p:cNvSpPr>
            <p:nvPr/>
          </p:nvSpPr>
          <p:spPr bwMode="auto">
            <a:xfrm>
              <a:off x="8352064" y="4573164"/>
              <a:ext cx="1131201" cy="132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8000" b="1">
                  <a:solidFill>
                    <a:srgbClr val="FF0000"/>
                  </a:solidFill>
                  <a:latin typeface="楷体" panose="02010609060101010101" pitchFamily="49" charset="-122"/>
                  <a:ea typeface="楷体" panose="02010609060101010101" pitchFamily="49" charset="-122"/>
                </a:rPr>
                <a:t>困</a:t>
              </a:r>
              <a:endParaRPr lang="zh-CN" altLang="en-US" sz="8000" b="1">
                <a:solidFill>
                  <a:srgbClr val="FF0000"/>
                </a:solidFill>
                <a:latin typeface="楷体" panose="02010609060101010101" pitchFamily="49" charset="-122"/>
                <a:ea typeface="楷体" panose="02010609060101010101" pitchFamily="49" charset="-122"/>
              </a:endParaRPr>
            </a:p>
          </p:txBody>
        </p:sp>
      </p:grpSp>
      <p:sp>
        <p:nvSpPr>
          <p:cNvPr id="122" name="文本框 121"/>
          <p:cNvSpPr txBox="1">
            <a:spLocks noChangeArrowheads="1"/>
          </p:cNvSpPr>
          <p:nvPr/>
        </p:nvSpPr>
        <p:spPr bwMode="auto">
          <a:xfrm>
            <a:off x="1356464" y="1600200"/>
            <a:ext cx="125066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ts val="1200"/>
              </a:spcBef>
            </a:pPr>
            <a:r>
              <a:rPr lang="en-US" altLang="zh-CN" sz="3300" b="1">
                <a:solidFill>
                  <a:srgbClr val="0000FF"/>
                </a:solidFill>
                <a:latin typeface="宋体" panose="02010600030101010101" pitchFamily="2" charset="-122"/>
                <a:ea typeface="宋体" panose="02010600030101010101" pitchFamily="2" charset="-122"/>
              </a:rPr>
              <a:t>xiōnɡ</a:t>
            </a:r>
            <a:endParaRPr lang="en-US" altLang="zh-CN" sz="3300" b="1">
              <a:solidFill>
                <a:srgbClr val="0000FF"/>
              </a:solidFill>
              <a:latin typeface="宋体" panose="02010600030101010101" pitchFamily="2" charset="-122"/>
              <a:ea typeface="宋体" panose="02010600030101010101" pitchFamily="2" charset="-122"/>
            </a:endParaRPr>
          </a:p>
        </p:txBody>
      </p:sp>
      <p:sp>
        <p:nvSpPr>
          <p:cNvPr id="123" name="文本框 122"/>
          <p:cNvSpPr txBox="1">
            <a:spLocks noChangeArrowheads="1"/>
          </p:cNvSpPr>
          <p:nvPr/>
        </p:nvSpPr>
        <p:spPr bwMode="auto">
          <a:xfrm>
            <a:off x="3036474" y="1600200"/>
            <a:ext cx="103746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ts val="1200"/>
              </a:spcBef>
            </a:pPr>
            <a:r>
              <a:rPr lang="en-US" altLang="zh-CN" sz="3300" b="1">
                <a:solidFill>
                  <a:srgbClr val="0000FF"/>
                </a:solidFill>
                <a:latin typeface="宋体" panose="02010600030101010101" pitchFamily="2" charset="-122"/>
                <a:ea typeface="宋体" panose="02010600030101010101" pitchFamily="2" charset="-122"/>
              </a:rPr>
              <a:t>yǒnɡ</a:t>
            </a:r>
            <a:endParaRPr lang="en-US" altLang="zh-CN" sz="3300" b="1">
              <a:solidFill>
                <a:srgbClr val="0000FF"/>
              </a:solidFill>
              <a:latin typeface="宋体" panose="02010600030101010101" pitchFamily="2" charset="-122"/>
              <a:ea typeface="宋体" panose="02010600030101010101" pitchFamily="2" charset="-122"/>
            </a:endParaRPr>
          </a:p>
        </p:txBody>
      </p:sp>
      <p:sp>
        <p:nvSpPr>
          <p:cNvPr id="124" name="文本框 123"/>
          <p:cNvSpPr txBox="1">
            <a:spLocks noChangeArrowheads="1"/>
          </p:cNvSpPr>
          <p:nvPr/>
        </p:nvSpPr>
        <p:spPr bwMode="auto">
          <a:xfrm>
            <a:off x="4686680" y="1600200"/>
            <a:ext cx="103746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ts val="1200"/>
              </a:spcBef>
            </a:pPr>
            <a:r>
              <a:rPr lang="en-US" altLang="zh-CN" sz="3300" b="1">
                <a:solidFill>
                  <a:srgbClr val="0000FF"/>
                </a:solidFill>
                <a:latin typeface="宋体" panose="02010600030101010101" pitchFamily="2" charset="-122"/>
                <a:ea typeface="宋体" panose="02010600030101010101" pitchFamily="2" charset="-122"/>
              </a:rPr>
              <a:t>pénɡ</a:t>
            </a:r>
            <a:endParaRPr lang="en-US" altLang="zh-CN" sz="3300" b="1">
              <a:solidFill>
                <a:srgbClr val="0000FF"/>
              </a:solidFill>
              <a:latin typeface="宋体" panose="02010600030101010101" pitchFamily="2" charset="-122"/>
              <a:ea typeface="宋体" panose="02010600030101010101" pitchFamily="2" charset="-122"/>
            </a:endParaRPr>
          </a:p>
        </p:txBody>
      </p:sp>
      <p:sp>
        <p:nvSpPr>
          <p:cNvPr id="125" name="文本框 124"/>
          <p:cNvSpPr txBox="1">
            <a:spLocks noChangeArrowheads="1"/>
          </p:cNvSpPr>
          <p:nvPr/>
        </p:nvSpPr>
        <p:spPr bwMode="auto">
          <a:xfrm>
            <a:off x="6442892" y="1600200"/>
            <a:ext cx="82426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3300" b="1">
                <a:solidFill>
                  <a:srgbClr val="0000FF"/>
                </a:solidFill>
                <a:latin typeface="宋体" panose="02010600030101010101" pitchFamily="2" charset="-122"/>
                <a:ea typeface="宋体" panose="02010600030101010101" pitchFamily="2" charset="-122"/>
              </a:rPr>
              <a:t>pài</a:t>
            </a:r>
            <a:endParaRPr lang="en-US" altLang="zh-CN" sz="3300" b="1">
              <a:solidFill>
                <a:srgbClr val="0000FF"/>
              </a:solidFill>
              <a:latin typeface="宋体" panose="02010600030101010101" pitchFamily="2" charset="-122"/>
              <a:ea typeface="宋体" panose="02010600030101010101" pitchFamily="2" charset="-122"/>
            </a:endParaRPr>
          </a:p>
        </p:txBody>
      </p:sp>
      <p:sp>
        <p:nvSpPr>
          <p:cNvPr id="128" name="文本框 127"/>
          <p:cNvSpPr txBox="1">
            <a:spLocks noChangeArrowheads="1"/>
          </p:cNvSpPr>
          <p:nvPr/>
        </p:nvSpPr>
        <p:spPr bwMode="auto">
          <a:xfrm>
            <a:off x="2425167" y="3905250"/>
            <a:ext cx="61106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ts val="1200"/>
              </a:spcBef>
            </a:pPr>
            <a:r>
              <a:rPr lang="en-US" altLang="zh-CN" sz="3300" b="1">
                <a:solidFill>
                  <a:srgbClr val="0000FF"/>
                </a:solidFill>
                <a:latin typeface="宋体" panose="02010600030101010101" pitchFamily="2" charset="-122"/>
                <a:ea typeface="宋体" panose="02010600030101010101" pitchFamily="2" charset="-122"/>
              </a:rPr>
              <a:t>xī</a:t>
            </a:r>
            <a:endParaRPr lang="en-US" altLang="zh-CN" sz="3300" b="1">
              <a:solidFill>
                <a:srgbClr val="0000FF"/>
              </a:solidFill>
              <a:latin typeface="宋体" panose="02010600030101010101" pitchFamily="2" charset="-122"/>
              <a:ea typeface="宋体" panose="02010600030101010101" pitchFamily="2" charset="-122"/>
            </a:endParaRPr>
          </a:p>
        </p:txBody>
      </p:sp>
      <p:sp>
        <p:nvSpPr>
          <p:cNvPr id="129" name="文本框 128"/>
          <p:cNvSpPr txBox="1">
            <a:spLocks noChangeArrowheads="1"/>
          </p:cNvSpPr>
          <p:nvPr/>
        </p:nvSpPr>
        <p:spPr bwMode="auto">
          <a:xfrm>
            <a:off x="3863959" y="3890964"/>
            <a:ext cx="103746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ts val="1200"/>
              </a:spcBef>
            </a:pPr>
            <a:r>
              <a:rPr lang="en-US" altLang="zh-CN" sz="3300" b="1">
                <a:solidFill>
                  <a:srgbClr val="0000FF"/>
                </a:solidFill>
                <a:latin typeface="宋体" panose="02010600030101010101" pitchFamily="2" charset="-122"/>
                <a:ea typeface="宋体" panose="02010600030101010101" pitchFamily="2" charset="-122"/>
              </a:rPr>
              <a:t>xiān</a:t>
            </a:r>
            <a:endParaRPr lang="en-US" altLang="zh-CN" sz="3300" b="1">
              <a:solidFill>
                <a:srgbClr val="0000FF"/>
              </a:solidFill>
              <a:latin typeface="宋体" panose="02010600030101010101" pitchFamily="2" charset="-122"/>
              <a:ea typeface="宋体" panose="02010600030101010101" pitchFamily="2" charset="-122"/>
            </a:endParaRPr>
          </a:p>
        </p:txBody>
      </p:sp>
      <p:sp>
        <p:nvSpPr>
          <p:cNvPr id="130" name="文本框 129"/>
          <p:cNvSpPr txBox="1">
            <a:spLocks noChangeArrowheads="1"/>
          </p:cNvSpPr>
          <p:nvPr/>
        </p:nvSpPr>
        <p:spPr bwMode="auto">
          <a:xfrm>
            <a:off x="5593976" y="3890964"/>
            <a:ext cx="82426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ts val="1200"/>
              </a:spcBef>
            </a:pPr>
            <a:r>
              <a:rPr lang="en-US" altLang="zh-CN" sz="3300" b="1">
                <a:solidFill>
                  <a:srgbClr val="0000FF"/>
                </a:solidFill>
                <a:latin typeface="宋体" panose="02010600030101010101" pitchFamily="2" charset="-122"/>
                <a:ea typeface="宋体" panose="02010600030101010101" pitchFamily="2" charset="-122"/>
              </a:rPr>
              <a:t>kùn</a:t>
            </a:r>
            <a:endParaRPr lang="en-US" altLang="zh-CN" sz="3300" b="1">
              <a:solidFill>
                <a:srgbClr val="0000FF"/>
              </a:solidFill>
              <a:latin typeface="宋体" panose="02010600030101010101" pitchFamily="2" charset="-122"/>
              <a:ea typeface="宋体" panose="02010600030101010101" pitchFamily="2" charset="-122"/>
            </a:endParaRPr>
          </a:p>
        </p:txBody>
      </p:sp>
      <p:grpSp>
        <p:nvGrpSpPr>
          <p:cNvPr id="7225" name="组合 66"/>
          <p:cNvGrpSpPr/>
          <p:nvPr/>
        </p:nvGrpSpPr>
        <p:grpSpPr bwMode="auto">
          <a:xfrm>
            <a:off x="172641" y="225426"/>
            <a:ext cx="2350294" cy="1063625"/>
            <a:chOff x="398493" y="235133"/>
            <a:chExt cx="3133181" cy="1063729"/>
          </a:xfrm>
        </p:grpSpPr>
        <p:grpSp>
          <p:nvGrpSpPr>
            <p:cNvPr id="7226" name="组合 109"/>
            <p:cNvGrpSpPr/>
            <p:nvPr/>
          </p:nvGrpSpPr>
          <p:grpSpPr bwMode="auto">
            <a:xfrm>
              <a:off x="1285916" y="505254"/>
              <a:ext cx="2245758" cy="679269"/>
              <a:chOff x="2197150" y="2511380"/>
              <a:chExt cx="2245758" cy="679269"/>
            </a:xfrm>
          </p:grpSpPr>
          <p:cxnSp>
            <p:nvCxnSpPr>
              <p:cNvPr id="112" name="直接连接符 111"/>
              <p:cNvCxnSpPr/>
              <p:nvPr/>
            </p:nvCxnSpPr>
            <p:spPr>
              <a:xfrm>
                <a:off x="2196985" y="2511160"/>
                <a:ext cx="1642778" cy="0"/>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nvCxnSpPr>
            <p:spPr>
              <a:xfrm>
                <a:off x="2196985" y="3190676"/>
                <a:ext cx="1653888" cy="0"/>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sp>
            <p:nvSpPr>
              <p:cNvPr id="114" name="TextBox 3"/>
              <p:cNvSpPr txBox="1">
                <a:spLocks noChangeArrowheads="1"/>
              </p:cNvSpPr>
              <p:nvPr/>
            </p:nvSpPr>
            <p:spPr bwMode="auto">
              <a:xfrm>
                <a:off x="2196985" y="2536562"/>
                <a:ext cx="2245923" cy="584257"/>
              </a:xfrm>
              <a:prstGeom prst="rect">
                <a:avLst/>
              </a:prstGeom>
              <a:noFill/>
              <a:ln w="9525">
                <a:solidFill>
                  <a:schemeClr val="bg1"/>
                </a:solidFill>
                <a:miter lim="800000"/>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auto"/>
                <a:r>
                  <a:rPr lang="zh-CN" altLang="en-US" sz="3200" b="1" spc="500" noProof="1" smtClean="0">
                    <a:solidFill>
                      <a:prstClr val="black"/>
                    </a:solidFill>
                    <a:latin typeface="黑体" panose="02010609060101010101" pitchFamily="49" charset="-122"/>
                    <a:ea typeface="黑体" panose="02010609060101010101" pitchFamily="49" charset="-122"/>
                  </a:rPr>
                  <a:t>我会写</a:t>
                </a:r>
                <a:endParaRPr lang="zh-CN" altLang="en-US" sz="3200" b="1" spc="500" noProof="1">
                  <a:solidFill>
                    <a:prstClr val="black"/>
                  </a:solidFill>
                  <a:latin typeface="黑体" panose="02010609060101010101" pitchFamily="49" charset="-122"/>
                  <a:ea typeface="黑体" panose="02010609060101010101" pitchFamily="49" charset="-122"/>
                </a:endParaRPr>
              </a:p>
            </p:txBody>
          </p:sp>
          <p:cxnSp>
            <p:nvCxnSpPr>
              <p:cNvPr id="115" name="直接连接符 114"/>
              <p:cNvCxnSpPr/>
              <p:nvPr/>
            </p:nvCxnSpPr>
            <p:spPr>
              <a:xfrm>
                <a:off x="3831826" y="2511160"/>
                <a:ext cx="306335" cy="334996"/>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flipV="1">
                <a:off x="3849286" y="2828691"/>
                <a:ext cx="269828" cy="361985"/>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grpSp>
        <p:pic>
          <p:nvPicPr>
            <p:cNvPr id="7232" name="图片 110"/>
            <p:cNvPicPr>
              <a:picLocks noChangeAspect="1" noChangeArrowheads="1"/>
            </p:cNvPicPr>
            <p:nvPr/>
          </p:nvPicPr>
          <p:blipFill>
            <a:blip r:embed="rId1" cstate="email"/>
            <a:srcRect/>
            <a:stretch>
              <a:fillRect/>
            </a:stretch>
          </p:blipFill>
          <p:spPr bwMode="auto">
            <a:xfrm>
              <a:off x="398493" y="235133"/>
              <a:ext cx="873825" cy="1063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randombar(horizontal)">
                                      <p:cBhvr>
                                        <p:cTn id="7" dur="500"/>
                                        <p:tgtEl>
                                          <p:spTgt spid="1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3"/>
                                        </p:tgtEl>
                                        <p:attrNameLst>
                                          <p:attrName>style.visibility</p:attrName>
                                        </p:attrNameLst>
                                      </p:cBhvr>
                                      <p:to>
                                        <p:strVal val="visible"/>
                                      </p:to>
                                    </p:set>
                                    <p:animEffect transition="in" filter="randombar(horizontal)">
                                      <p:cBhvr>
                                        <p:cTn id="10" dur="500"/>
                                        <p:tgtEl>
                                          <p:spTgt spid="12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4"/>
                                        </p:tgtEl>
                                        <p:attrNameLst>
                                          <p:attrName>style.visibility</p:attrName>
                                        </p:attrNameLst>
                                      </p:cBhvr>
                                      <p:to>
                                        <p:strVal val="visible"/>
                                      </p:to>
                                    </p:set>
                                    <p:animEffect transition="in" filter="randombar(horizontal)">
                                      <p:cBhvr>
                                        <p:cTn id="13" dur="500"/>
                                        <p:tgtEl>
                                          <p:spTgt spid="1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25"/>
                                        </p:tgtEl>
                                        <p:attrNameLst>
                                          <p:attrName>style.visibility</p:attrName>
                                        </p:attrNameLst>
                                      </p:cBhvr>
                                      <p:to>
                                        <p:strVal val="visible"/>
                                      </p:to>
                                    </p:set>
                                    <p:animEffect transition="in" filter="randombar(horizontal)">
                                      <p:cBhvr>
                                        <p:cTn id="16" dur="500"/>
                                        <p:tgtEl>
                                          <p:spTgt spid="12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28"/>
                                        </p:tgtEl>
                                        <p:attrNameLst>
                                          <p:attrName>style.visibility</p:attrName>
                                        </p:attrNameLst>
                                      </p:cBhvr>
                                      <p:to>
                                        <p:strVal val="visible"/>
                                      </p:to>
                                    </p:set>
                                    <p:animEffect transition="in" filter="randombar(horizontal)">
                                      <p:cBhvr>
                                        <p:cTn id="19" dur="500"/>
                                        <p:tgtEl>
                                          <p:spTgt spid="12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29"/>
                                        </p:tgtEl>
                                        <p:attrNameLst>
                                          <p:attrName>style.visibility</p:attrName>
                                        </p:attrNameLst>
                                      </p:cBhvr>
                                      <p:to>
                                        <p:strVal val="visible"/>
                                      </p:to>
                                    </p:set>
                                    <p:animEffect transition="in" filter="randombar(horizontal)">
                                      <p:cBhvr>
                                        <p:cTn id="22" dur="500"/>
                                        <p:tgtEl>
                                          <p:spTgt spid="12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30"/>
                                        </p:tgtEl>
                                        <p:attrNameLst>
                                          <p:attrName>style.visibility</p:attrName>
                                        </p:attrNameLst>
                                      </p:cBhvr>
                                      <p:to>
                                        <p:strVal val="visible"/>
                                      </p:to>
                                    </p:set>
                                    <p:animEffect transition="in" filter="randombar(horizontal)">
                                      <p:cBhvr>
                                        <p:cTn id="25"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123" grpId="0"/>
      <p:bldP spid="124" grpId="0"/>
      <p:bldP spid="125" grpId="0"/>
      <p:bldP spid="128" grpId="0"/>
      <p:bldP spid="129" grpId="0"/>
      <p:bldP spid="13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49" name="组合 10"/>
          <p:cNvGrpSpPr/>
          <p:nvPr/>
        </p:nvGrpSpPr>
        <p:grpSpPr bwMode="auto">
          <a:xfrm>
            <a:off x="54769" y="168275"/>
            <a:ext cx="2400300" cy="1193800"/>
            <a:chOff x="72736" y="167675"/>
            <a:chExt cx="3200332" cy="1193655"/>
          </a:xfrm>
        </p:grpSpPr>
        <p:grpSp>
          <p:nvGrpSpPr>
            <p:cNvPr id="53250" name="组合 15"/>
            <p:cNvGrpSpPr/>
            <p:nvPr/>
          </p:nvGrpSpPr>
          <p:grpSpPr bwMode="auto">
            <a:xfrm>
              <a:off x="1026803" y="567676"/>
              <a:ext cx="2246265" cy="679367"/>
              <a:chOff x="1938037" y="2511456"/>
              <a:chExt cx="2246265" cy="679367"/>
            </a:xfrm>
          </p:grpSpPr>
          <p:cxnSp>
            <p:nvCxnSpPr>
              <p:cNvPr id="19" name="直接连接符 18"/>
              <p:cNvCxnSpPr/>
              <p:nvPr/>
            </p:nvCxnSpPr>
            <p:spPr>
              <a:xfrm>
                <a:off x="1965024" y="2511456"/>
                <a:ext cx="1874798" cy="0"/>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1974549" y="3190823"/>
                <a:ext cx="1876385" cy="0"/>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sp>
            <p:nvSpPr>
              <p:cNvPr id="22" name="TextBox 3"/>
              <p:cNvSpPr txBox="1">
                <a:spLocks noChangeArrowheads="1"/>
              </p:cNvSpPr>
              <p:nvPr/>
            </p:nvSpPr>
            <p:spPr bwMode="auto">
              <a:xfrm>
                <a:off x="1938037" y="2543202"/>
                <a:ext cx="2246265" cy="461609"/>
              </a:xfrm>
              <a:prstGeom prst="rect">
                <a:avLst/>
              </a:prstGeom>
              <a:noFill/>
              <a:ln w="9525">
                <a:solidFill>
                  <a:schemeClr val="bg1"/>
                </a:solidFill>
                <a:miter lim="800000"/>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auto"/>
                <a:r>
                  <a:rPr lang="zh-CN" altLang="en-US" sz="2400" b="1" spc="500" noProof="1" smtClean="0">
                    <a:latin typeface="黑体" panose="02010609060101010101" pitchFamily="49" charset="-122"/>
                    <a:ea typeface="黑体" panose="02010609060101010101" pitchFamily="49" charset="-122"/>
                  </a:rPr>
                  <a:t>课后拓</a:t>
                </a:r>
                <a:r>
                  <a:rPr lang="zh-CN" altLang="en-US" sz="2400" b="1" spc="500" noProof="1">
                    <a:latin typeface="黑体" panose="02010609060101010101" pitchFamily="49" charset="-122"/>
                    <a:ea typeface="黑体" panose="02010609060101010101" pitchFamily="49" charset="-122"/>
                  </a:rPr>
                  <a:t>展</a:t>
                </a:r>
                <a:endParaRPr lang="zh-CN" altLang="en-US" sz="2400" b="1" spc="500" noProof="1">
                  <a:latin typeface="黑体" panose="02010609060101010101" pitchFamily="49" charset="-122"/>
                  <a:ea typeface="黑体" panose="02010609060101010101" pitchFamily="49" charset="-122"/>
                </a:endParaRPr>
              </a:p>
            </p:txBody>
          </p:sp>
          <p:cxnSp>
            <p:nvCxnSpPr>
              <p:cNvPr id="23" name="直接连接符 22"/>
              <p:cNvCxnSpPr/>
              <p:nvPr/>
            </p:nvCxnSpPr>
            <p:spPr>
              <a:xfrm>
                <a:off x="3831885" y="2511456"/>
                <a:ext cx="306381" cy="334922"/>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V="1">
                <a:off x="3849347" y="2828917"/>
                <a:ext cx="269869" cy="361906"/>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grpSp>
        <p:pic>
          <p:nvPicPr>
            <p:cNvPr id="53256" name="图片 16"/>
            <p:cNvPicPr>
              <a:picLocks noChangeAspect="1" noChangeArrowheads="1"/>
            </p:cNvPicPr>
            <p:nvPr/>
          </p:nvPicPr>
          <p:blipFill>
            <a:blip r:embed="rId1" cstate="email"/>
            <a:srcRect/>
            <a:stretch>
              <a:fillRect/>
            </a:stretch>
          </p:blipFill>
          <p:spPr bwMode="auto">
            <a:xfrm>
              <a:off x="72736" y="167675"/>
              <a:ext cx="1009037" cy="119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组合 27"/>
          <p:cNvGrpSpPr/>
          <p:nvPr/>
        </p:nvGrpSpPr>
        <p:grpSpPr>
          <a:xfrm>
            <a:off x="3017299" y="1518472"/>
            <a:ext cx="2833847" cy="648605"/>
            <a:chOff x="5278660" y="1477527"/>
            <a:chExt cx="3778463" cy="648605"/>
          </a:xfrm>
        </p:grpSpPr>
        <p:grpSp>
          <p:nvGrpSpPr>
            <p:cNvPr id="6" name="组合 14"/>
            <p:cNvGrpSpPr/>
            <p:nvPr/>
          </p:nvGrpSpPr>
          <p:grpSpPr>
            <a:xfrm>
              <a:off x="5278660" y="1477527"/>
              <a:ext cx="2793549" cy="646331"/>
              <a:chOff x="4462124" y="875380"/>
              <a:chExt cx="2793549" cy="646331"/>
            </a:xfrm>
          </p:grpSpPr>
          <p:sp>
            <p:nvSpPr>
              <p:cNvPr id="20" name="文本框 19"/>
              <p:cNvSpPr txBox="1"/>
              <p:nvPr/>
            </p:nvSpPr>
            <p:spPr>
              <a:xfrm>
                <a:off x="4462124" y="875380"/>
                <a:ext cx="861775" cy="646331"/>
              </a:xfrm>
              <a:prstGeom prst="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3600" noProof="1">
                    <a:solidFill>
                      <a:prstClr val="white"/>
                    </a:solidFill>
                    <a:latin typeface="黑体" panose="02010609060101010101" pitchFamily="49" charset="-122"/>
                    <a:ea typeface="黑体" panose="02010609060101010101" pitchFamily="49" charset="-122"/>
                  </a:rPr>
                  <a:t>经</a:t>
                </a:r>
                <a:endParaRPr lang="zh-CN" altLang="en-US" sz="3600" noProof="1">
                  <a:solidFill>
                    <a:prstClr val="white"/>
                  </a:solidFill>
                  <a:latin typeface="黑体" panose="02010609060101010101" pitchFamily="49" charset="-122"/>
                  <a:ea typeface="黑体" panose="02010609060101010101" pitchFamily="49" charset="-122"/>
                </a:endParaRPr>
              </a:p>
            </p:txBody>
          </p:sp>
          <p:sp>
            <p:nvSpPr>
              <p:cNvPr id="25" name="文本框 24"/>
              <p:cNvSpPr txBox="1"/>
              <p:nvPr/>
            </p:nvSpPr>
            <p:spPr>
              <a:xfrm>
                <a:off x="5428009" y="875380"/>
                <a:ext cx="861775" cy="646331"/>
              </a:xfrm>
              <a:prstGeom prst="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3600" noProof="1">
                    <a:solidFill>
                      <a:prstClr val="white"/>
                    </a:solidFill>
                    <a:latin typeface="黑体" panose="02010609060101010101" pitchFamily="49" charset="-122"/>
                    <a:ea typeface="黑体" panose="02010609060101010101" pitchFamily="49" charset="-122"/>
                  </a:rPr>
                  <a:t>典</a:t>
                </a:r>
                <a:endParaRPr lang="zh-CN" altLang="en-US" sz="3600" noProof="1">
                  <a:solidFill>
                    <a:prstClr val="white"/>
                  </a:solidFill>
                  <a:latin typeface="黑体" panose="02010609060101010101" pitchFamily="49" charset="-122"/>
                  <a:ea typeface="黑体" panose="02010609060101010101" pitchFamily="49" charset="-122"/>
                </a:endParaRPr>
              </a:p>
            </p:txBody>
          </p:sp>
          <p:sp>
            <p:nvSpPr>
              <p:cNvPr id="26" name="文本框 25"/>
              <p:cNvSpPr txBox="1"/>
              <p:nvPr/>
            </p:nvSpPr>
            <p:spPr>
              <a:xfrm>
                <a:off x="6393898" y="875380"/>
                <a:ext cx="861775" cy="646331"/>
              </a:xfrm>
              <a:prstGeom prst="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3600" noProof="1">
                    <a:solidFill>
                      <a:prstClr val="white"/>
                    </a:solidFill>
                    <a:latin typeface="黑体" panose="02010609060101010101" pitchFamily="49" charset="-122"/>
                    <a:ea typeface="黑体" panose="02010609060101010101" pitchFamily="49" charset="-122"/>
                  </a:rPr>
                  <a:t>国</a:t>
                </a:r>
                <a:endParaRPr lang="zh-CN" altLang="en-US" sz="3600" noProof="1">
                  <a:solidFill>
                    <a:prstClr val="white"/>
                  </a:solidFill>
                  <a:latin typeface="黑体" panose="02010609060101010101" pitchFamily="49" charset="-122"/>
                  <a:ea typeface="黑体" panose="02010609060101010101" pitchFamily="49" charset="-122"/>
                </a:endParaRPr>
              </a:p>
            </p:txBody>
          </p:sp>
        </p:grpSp>
        <p:sp>
          <p:nvSpPr>
            <p:cNvPr id="27" name="文本框 25"/>
            <p:cNvSpPr txBox="1"/>
            <p:nvPr/>
          </p:nvSpPr>
          <p:spPr>
            <a:xfrm>
              <a:off x="8195348" y="1479801"/>
              <a:ext cx="861775" cy="646331"/>
            </a:xfrm>
            <a:prstGeom prst="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3600" noProof="1">
                  <a:solidFill>
                    <a:prstClr val="white"/>
                  </a:solidFill>
                  <a:latin typeface="黑体" panose="02010609060101010101" pitchFamily="49" charset="-122"/>
                  <a:ea typeface="黑体" panose="02010609060101010101" pitchFamily="49" charset="-122"/>
                </a:rPr>
                <a:t>学</a:t>
              </a:r>
              <a:endParaRPr lang="zh-CN" altLang="en-US" sz="3600" noProof="1">
                <a:solidFill>
                  <a:prstClr val="white"/>
                </a:solidFill>
                <a:latin typeface="黑体" panose="02010609060101010101" pitchFamily="49" charset="-122"/>
                <a:ea typeface="黑体" panose="02010609060101010101" pitchFamily="49" charset="-122"/>
              </a:endParaRPr>
            </a:p>
          </p:txBody>
        </p:sp>
      </p:grpSp>
      <p:sp>
        <p:nvSpPr>
          <p:cNvPr id="29" name="文本框 2"/>
          <p:cNvSpPr txBox="1">
            <a:spLocks noChangeArrowheads="1"/>
          </p:cNvSpPr>
          <p:nvPr/>
        </p:nvSpPr>
        <p:spPr bwMode="auto">
          <a:xfrm>
            <a:off x="740569" y="2735263"/>
            <a:ext cx="7594997" cy="984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r>
              <a:rPr lang="zh-CN" altLang="en-US" sz="2800" b="1" dirty="0">
                <a:solidFill>
                  <a:srgbClr val="FF0000"/>
                </a:solidFill>
                <a:latin typeface="楷体" panose="02010609060101010101" pitchFamily="49" charset="-122"/>
                <a:ea typeface="楷体" panose="02010609060101010101" pitchFamily="49" charset="-122"/>
              </a:rPr>
              <a:t>爱人者，人恒爱之；敬人者，人恒敬之。</a:t>
            </a:r>
            <a:endParaRPr lang="en-US" altLang="zh-CN" sz="2800" b="1" dirty="0">
              <a:solidFill>
                <a:srgbClr val="FF0000"/>
              </a:solidFill>
              <a:latin typeface="楷体" panose="02010609060101010101" pitchFamily="49" charset="-122"/>
              <a:ea typeface="楷体" panose="02010609060101010101" pitchFamily="49" charset="-122"/>
            </a:endParaRPr>
          </a:p>
          <a:p>
            <a:r>
              <a:rPr lang="en-US" altLang="zh-CN" sz="2800" b="1" dirty="0">
                <a:solidFill>
                  <a:srgbClr val="FF0000"/>
                </a:solidFill>
                <a:latin typeface="楷体" panose="02010609060101010101" pitchFamily="49" charset="-122"/>
                <a:ea typeface="楷体" panose="02010609060101010101" pitchFamily="49" charset="-122"/>
              </a:rPr>
              <a:t>                 </a:t>
            </a:r>
            <a:r>
              <a:rPr lang="en-US" altLang="zh-CN" sz="2800" b="1" dirty="0" smtClean="0">
                <a:solidFill>
                  <a:srgbClr val="FF0000"/>
                </a:solidFill>
                <a:latin typeface="楷体" panose="02010609060101010101" pitchFamily="49" charset="-122"/>
                <a:ea typeface="楷体" panose="02010609060101010101" pitchFamily="49" charset="-122"/>
              </a:rPr>
              <a:t>——《</a:t>
            </a:r>
            <a:r>
              <a:rPr lang="zh-CN" altLang="en-US" sz="2800" b="1" dirty="0">
                <a:solidFill>
                  <a:srgbClr val="FF0000"/>
                </a:solidFill>
                <a:latin typeface="楷体" panose="02010609060101010101" pitchFamily="49" charset="-122"/>
                <a:ea typeface="楷体" panose="02010609060101010101" pitchFamily="49" charset="-122"/>
              </a:rPr>
              <a:t>孟子</a:t>
            </a:r>
            <a:r>
              <a:rPr lang="en-US" altLang="zh-CN" sz="2800" b="1" dirty="0">
                <a:solidFill>
                  <a:srgbClr val="FF0000"/>
                </a:solidFill>
                <a:latin typeface="楷体" panose="02010609060101010101" pitchFamily="49" charset="-122"/>
                <a:ea typeface="楷体" panose="02010609060101010101" pitchFamily="49" charset="-122"/>
              </a:rPr>
              <a:t>·</a:t>
            </a:r>
            <a:r>
              <a:rPr lang="zh-CN" altLang="en-US" sz="2800" b="1" dirty="0">
                <a:solidFill>
                  <a:srgbClr val="FF0000"/>
                </a:solidFill>
                <a:latin typeface="楷体" panose="02010609060101010101" pitchFamily="49" charset="-122"/>
                <a:ea typeface="楷体" panose="02010609060101010101" pitchFamily="49" charset="-122"/>
              </a:rPr>
              <a:t>离娄章句下</a:t>
            </a:r>
            <a:r>
              <a:rPr lang="en-US" altLang="zh-CN" sz="2800" b="1" dirty="0">
                <a:solidFill>
                  <a:srgbClr val="FF0000"/>
                </a:solidFill>
                <a:latin typeface="楷体" panose="02010609060101010101" pitchFamily="49" charset="-122"/>
                <a:ea typeface="楷体" panose="02010609060101010101" pitchFamily="49" charset="-122"/>
              </a:rPr>
              <a:t>》</a:t>
            </a:r>
            <a:endParaRPr lang="zh-CN" altLang="en-US" sz="2800" b="1" dirty="0">
              <a:solidFill>
                <a:srgbClr val="FF0000"/>
              </a:solidFill>
              <a:latin typeface="楷体" panose="02010609060101010101" pitchFamily="49" charset="-122"/>
              <a:ea typeface="楷体" panose="02010609060101010101" pitchFamily="49" charset="-122"/>
            </a:endParaRPr>
          </a:p>
        </p:txBody>
      </p:sp>
      <p:sp>
        <p:nvSpPr>
          <p:cNvPr id="30" name="文本框 2"/>
          <p:cNvSpPr txBox="1">
            <a:spLocks noChangeArrowheads="1"/>
          </p:cNvSpPr>
          <p:nvPr/>
        </p:nvSpPr>
        <p:spPr bwMode="auto">
          <a:xfrm>
            <a:off x="758428" y="4268788"/>
            <a:ext cx="7594997" cy="984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r>
              <a:rPr lang="zh-CN" altLang="en-US" sz="2800" b="1" dirty="0">
                <a:solidFill>
                  <a:srgbClr val="FF0000"/>
                </a:solidFill>
                <a:latin typeface="楷体" panose="02010609060101010101" pitchFamily="49" charset="-122"/>
                <a:ea typeface="楷体" panose="02010609060101010101" pitchFamily="49" charset="-122"/>
              </a:rPr>
              <a:t>译文：</a:t>
            </a:r>
            <a:r>
              <a:rPr lang="zh-CN" altLang="en-US" sz="2800" b="1" dirty="0">
                <a:solidFill>
                  <a:srgbClr val="0000FF"/>
                </a:solidFill>
                <a:latin typeface="楷体" panose="02010609060101010101" pitchFamily="49" charset="-122"/>
                <a:ea typeface="楷体" panose="02010609060101010101" pitchFamily="49" charset="-122"/>
              </a:rPr>
              <a:t>爱别人的人，别人也永远爱他；尊敬别人的人，别人也永远尊敬他</a:t>
            </a:r>
            <a:r>
              <a:rPr lang="zh-CN" altLang="en-US" sz="2800" b="1" dirty="0" smtClean="0">
                <a:solidFill>
                  <a:srgbClr val="0000FF"/>
                </a:solidFill>
                <a:latin typeface="楷体" panose="02010609060101010101" pitchFamily="49" charset="-122"/>
                <a:ea typeface="楷体" panose="02010609060101010101" pitchFamily="49" charset="-122"/>
              </a:rPr>
              <a:t>。 </a:t>
            </a:r>
            <a:endParaRPr lang="zh-CN" altLang="en-US" sz="2800" b="1" dirty="0">
              <a:solidFill>
                <a:srgbClr val="0000FF"/>
              </a:solidFill>
              <a:latin typeface="楷体" panose="02010609060101010101" pitchFamily="49" charset="-122"/>
              <a:ea typeface="楷体" panose="02010609060101010101" pitchFamily="49"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randombar(horizontal)">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图片 7" descr="13 穷人.tif"/>
          <p:cNvPicPr>
            <a:picLocks noChangeAspect="1" noChangeArrowheads="1"/>
          </p:cNvPicPr>
          <p:nvPr/>
        </p:nvPicPr>
        <p:blipFill>
          <a:blip r:embed="rId1" cstate="email"/>
          <a:srcRect/>
          <a:stretch>
            <a:fillRect/>
          </a:stretch>
        </p:blipFill>
        <p:spPr bwMode="auto">
          <a:xfrm>
            <a:off x="0" y="-33338"/>
            <a:ext cx="9144000" cy="55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圆角矩形 6"/>
          <p:cNvSpPr/>
          <p:nvPr/>
        </p:nvSpPr>
        <p:spPr>
          <a:xfrm>
            <a:off x="2525316" y="4195763"/>
            <a:ext cx="4305300" cy="2362200"/>
          </a:xfrm>
          <a:prstGeom prst="round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200" noProof="1">
              <a:solidFill>
                <a:prstClr val="white"/>
              </a:solidFill>
            </a:endParaRPr>
          </a:p>
        </p:txBody>
      </p:sp>
      <p:sp>
        <p:nvSpPr>
          <p:cNvPr id="5" name="文本框 4"/>
          <p:cNvSpPr txBox="1">
            <a:spLocks noChangeArrowheads="1"/>
          </p:cNvSpPr>
          <p:nvPr/>
        </p:nvSpPr>
        <p:spPr bwMode="auto">
          <a:xfrm>
            <a:off x="3125391" y="4713288"/>
            <a:ext cx="310276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5400" b="1">
                <a:solidFill>
                  <a:srgbClr val="7030A0"/>
                </a:solidFill>
                <a:latin typeface="黑体" panose="02010609060101010101" pitchFamily="49" charset="-122"/>
                <a:ea typeface="黑体" panose="02010609060101010101" pitchFamily="49" charset="-122"/>
              </a:rPr>
              <a:t>感谢观看！</a:t>
            </a:r>
            <a:endParaRPr lang="zh-CN" altLang="en-US" sz="5400" b="1">
              <a:solidFill>
                <a:srgbClr val="7030A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3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par>
                          <p:cTn id="12" fill="hold">
                            <p:stCondLst>
                              <p:cond delay="1100"/>
                            </p:stCondLst>
                            <p:childTnLst>
                              <p:par>
                                <p:cTn id="13" presetID="16" presetClass="entr" presetSubtype="2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3" name="组合 18"/>
          <p:cNvGrpSpPr/>
          <p:nvPr/>
        </p:nvGrpSpPr>
        <p:grpSpPr bwMode="auto">
          <a:xfrm>
            <a:off x="1469231" y="2270126"/>
            <a:ext cx="1014413" cy="1349375"/>
            <a:chOff x="1794458" y="2269846"/>
            <a:chExt cx="1352894" cy="1349671"/>
          </a:xfrm>
        </p:grpSpPr>
        <p:grpSp>
          <p:nvGrpSpPr>
            <p:cNvPr id="8194" name="组合 1"/>
            <p:cNvGrpSpPr>
              <a:grpSpLocks noChangeAspect="1"/>
            </p:cNvGrpSpPr>
            <p:nvPr/>
          </p:nvGrpSpPr>
          <p:grpSpPr bwMode="auto">
            <a:xfrm>
              <a:off x="1794458" y="2269846"/>
              <a:ext cx="1352894" cy="1349671"/>
              <a:chOff x="5000955" y="529393"/>
              <a:chExt cx="2176324" cy="2171141"/>
            </a:xfrm>
          </p:grpSpPr>
          <p:sp>
            <p:nvSpPr>
              <p:cNvPr id="8195" name="矩形 2"/>
              <p:cNvSpPr>
                <a:spLocks noChangeArrowheads="1"/>
              </p:cNvSpPr>
              <p:nvPr/>
            </p:nvSpPr>
            <p:spPr bwMode="auto">
              <a:xfrm>
                <a:off x="5000955" y="529393"/>
                <a:ext cx="2171141" cy="2171141"/>
              </a:xfrm>
              <a:prstGeom prst="rect">
                <a:avLst/>
              </a:prstGeom>
              <a:noFill/>
              <a:ln w="19050">
                <a:solidFill>
                  <a:srgbClr val="70AD47"/>
                </a:solidFill>
                <a:miter lim="800000"/>
              </a:ln>
              <a:extLst>
                <a:ext uri="{909E8E84-426E-40DD-AFC4-6F175D3DCCD1}">
                  <a14:hiddenFill xmlns:a14="http://schemas.microsoft.com/office/drawing/2010/main">
                    <a:solidFill>
                      <a:srgbClr val="FFFFFF"/>
                    </a:solidFill>
                  </a14:hiddenFill>
                </a:ext>
              </a:extLst>
            </p:spPr>
            <p:txBody>
              <a:bodyPr anchor="ctr"/>
              <a:lstStyle/>
              <a:p>
                <a:pPr algn="ctr"/>
                <a:endParaRPr lang="zh-CN" altLang="en-US">
                  <a:solidFill>
                    <a:srgbClr val="FFFFFF"/>
                  </a:solidFill>
                  <a:latin typeface="Calibri" panose="020F0502020204030204" pitchFamily="34" charset="0"/>
                  <a:ea typeface="宋体" panose="02010600030101010101" pitchFamily="2" charset="-122"/>
                </a:endParaRPr>
              </a:p>
            </p:txBody>
          </p:sp>
          <p:grpSp>
            <p:nvGrpSpPr>
              <p:cNvPr id="8196" name="组合 63"/>
              <p:cNvGrpSpPr/>
              <p:nvPr/>
            </p:nvGrpSpPr>
            <p:grpSpPr bwMode="auto">
              <a:xfrm>
                <a:off x="5000957" y="529395"/>
                <a:ext cx="2176322" cy="2171139"/>
                <a:chOff x="2965248" y="4797909"/>
                <a:chExt cx="1428079" cy="1428079"/>
              </a:xfrm>
            </p:grpSpPr>
            <p:cxnSp>
              <p:nvCxnSpPr>
                <p:cNvPr id="8197" name="直接连接符 64"/>
                <p:cNvCxnSpPr>
                  <a:cxnSpLocks noChangeShapeType="1"/>
                </p:cNvCxnSpPr>
                <p:nvPr/>
              </p:nvCxnSpPr>
              <p:spPr bwMode="auto">
                <a:xfrm>
                  <a:off x="2965248" y="5511949"/>
                  <a:ext cx="1428079" cy="0"/>
                </a:xfrm>
                <a:prstGeom prst="line">
                  <a:avLst/>
                </a:prstGeom>
                <a:noFill/>
                <a:ln w="19050">
                  <a:solidFill>
                    <a:srgbClr val="70AD47"/>
                  </a:solidFill>
                  <a:prstDash val="dash"/>
                  <a:miter lim="800000"/>
                </a:ln>
                <a:extLst>
                  <a:ext uri="{909E8E84-426E-40DD-AFC4-6F175D3DCCD1}">
                    <a14:hiddenFill xmlns:a14="http://schemas.microsoft.com/office/drawing/2010/main">
                      <a:noFill/>
                    </a14:hiddenFill>
                  </a:ext>
                </a:extLst>
              </p:spPr>
            </p:cxnSp>
            <p:cxnSp>
              <p:nvCxnSpPr>
                <p:cNvPr id="8198" name="直接连接符 65"/>
                <p:cNvCxnSpPr>
                  <a:cxnSpLocks noChangeShapeType="1"/>
                </p:cNvCxnSpPr>
                <p:nvPr/>
              </p:nvCxnSpPr>
              <p:spPr bwMode="auto">
                <a:xfrm>
                  <a:off x="3679287" y="4797909"/>
                  <a:ext cx="0" cy="1428079"/>
                </a:xfrm>
                <a:prstGeom prst="line">
                  <a:avLst/>
                </a:prstGeom>
                <a:noFill/>
                <a:ln w="19050">
                  <a:solidFill>
                    <a:srgbClr val="70AD47"/>
                  </a:solidFill>
                  <a:prstDash val="dash"/>
                  <a:miter lim="800000"/>
                </a:ln>
                <a:extLst>
                  <a:ext uri="{909E8E84-426E-40DD-AFC4-6F175D3DCCD1}">
                    <a14:hiddenFill xmlns:a14="http://schemas.microsoft.com/office/drawing/2010/main">
                      <a:noFill/>
                    </a14:hiddenFill>
                  </a:ext>
                </a:extLst>
              </p:spPr>
            </p:cxnSp>
          </p:grpSp>
        </p:grpSp>
        <p:sp>
          <p:nvSpPr>
            <p:cNvPr id="8199" name="TextBox 31"/>
            <p:cNvSpPr txBox="1">
              <a:spLocks noChangeArrowheads="1"/>
            </p:cNvSpPr>
            <p:nvPr/>
          </p:nvSpPr>
          <p:spPr bwMode="auto">
            <a:xfrm>
              <a:off x="1868810" y="2282962"/>
              <a:ext cx="1131201" cy="132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8000" b="1">
                  <a:solidFill>
                    <a:srgbClr val="FF0000"/>
                  </a:solidFill>
                  <a:latin typeface="楷体" panose="02010609060101010101" pitchFamily="49" charset="-122"/>
                  <a:ea typeface="楷体" panose="02010609060101010101" pitchFamily="49" charset="-122"/>
                </a:rPr>
                <a:t>唉</a:t>
              </a:r>
              <a:endParaRPr lang="zh-CN" altLang="en-US" sz="8000" b="1">
                <a:solidFill>
                  <a:srgbClr val="FF0000"/>
                </a:solidFill>
                <a:latin typeface="楷体" panose="02010609060101010101" pitchFamily="49" charset="-122"/>
                <a:ea typeface="楷体" panose="02010609060101010101" pitchFamily="49" charset="-122"/>
              </a:endParaRPr>
            </a:p>
          </p:txBody>
        </p:sp>
      </p:grpSp>
      <p:grpSp>
        <p:nvGrpSpPr>
          <p:cNvPr id="8200" name="组合 19"/>
          <p:cNvGrpSpPr/>
          <p:nvPr/>
        </p:nvGrpSpPr>
        <p:grpSpPr bwMode="auto">
          <a:xfrm>
            <a:off x="3089673" y="2270126"/>
            <a:ext cx="1015603" cy="1349375"/>
            <a:chOff x="3833605" y="2269846"/>
            <a:chExt cx="1352894" cy="1349671"/>
          </a:xfrm>
        </p:grpSpPr>
        <p:grpSp>
          <p:nvGrpSpPr>
            <p:cNvPr id="8201" name="组合 67"/>
            <p:cNvGrpSpPr>
              <a:grpSpLocks noChangeAspect="1"/>
            </p:cNvGrpSpPr>
            <p:nvPr/>
          </p:nvGrpSpPr>
          <p:grpSpPr bwMode="auto">
            <a:xfrm>
              <a:off x="3833605" y="2269846"/>
              <a:ext cx="1352894" cy="1349671"/>
              <a:chOff x="5000955" y="529393"/>
              <a:chExt cx="2176324" cy="2171141"/>
            </a:xfrm>
          </p:grpSpPr>
          <p:sp>
            <p:nvSpPr>
              <p:cNvPr id="8202" name="矩形 68"/>
              <p:cNvSpPr>
                <a:spLocks noChangeArrowheads="1"/>
              </p:cNvSpPr>
              <p:nvPr/>
            </p:nvSpPr>
            <p:spPr bwMode="auto">
              <a:xfrm>
                <a:off x="5000955" y="529393"/>
                <a:ext cx="2171141" cy="2171141"/>
              </a:xfrm>
              <a:prstGeom prst="rect">
                <a:avLst/>
              </a:prstGeom>
              <a:noFill/>
              <a:ln w="19050">
                <a:solidFill>
                  <a:srgbClr val="70AD47"/>
                </a:solidFill>
                <a:miter lim="800000"/>
              </a:ln>
              <a:extLst>
                <a:ext uri="{909E8E84-426E-40DD-AFC4-6F175D3DCCD1}">
                  <a14:hiddenFill xmlns:a14="http://schemas.microsoft.com/office/drawing/2010/main">
                    <a:solidFill>
                      <a:srgbClr val="FFFFFF"/>
                    </a:solidFill>
                  </a14:hiddenFill>
                </a:ext>
              </a:extLst>
            </p:spPr>
            <p:txBody>
              <a:bodyPr anchor="ctr"/>
              <a:lstStyle/>
              <a:p>
                <a:pPr algn="ctr"/>
                <a:endParaRPr lang="zh-CN" altLang="en-US">
                  <a:solidFill>
                    <a:srgbClr val="FFFFFF"/>
                  </a:solidFill>
                  <a:latin typeface="Calibri" panose="020F0502020204030204" pitchFamily="34" charset="0"/>
                  <a:ea typeface="宋体" panose="02010600030101010101" pitchFamily="2" charset="-122"/>
                </a:endParaRPr>
              </a:p>
            </p:txBody>
          </p:sp>
          <p:grpSp>
            <p:nvGrpSpPr>
              <p:cNvPr id="8203" name="组合 63"/>
              <p:cNvGrpSpPr/>
              <p:nvPr/>
            </p:nvGrpSpPr>
            <p:grpSpPr bwMode="auto">
              <a:xfrm>
                <a:off x="5000957" y="529395"/>
                <a:ext cx="2176322" cy="2171139"/>
                <a:chOff x="2965248" y="4797909"/>
                <a:chExt cx="1428079" cy="1428079"/>
              </a:xfrm>
            </p:grpSpPr>
            <p:cxnSp>
              <p:nvCxnSpPr>
                <p:cNvPr id="8204" name="直接连接符 64"/>
                <p:cNvCxnSpPr>
                  <a:cxnSpLocks noChangeShapeType="1"/>
                </p:cNvCxnSpPr>
                <p:nvPr/>
              </p:nvCxnSpPr>
              <p:spPr bwMode="auto">
                <a:xfrm>
                  <a:off x="2965248" y="5511949"/>
                  <a:ext cx="1428079" cy="0"/>
                </a:xfrm>
                <a:prstGeom prst="line">
                  <a:avLst/>
                </a:prstGeom>
                <a:noFill/>
                <a:ln w="19050">
                  <a:solidFill>
                    <a:srgbClr val="70AD47"/>
                  </a:solidFill>
                  <a:prstDash val="dash"/>
                  <a:miter lim="800000"/>
                </a:ln>
                <a:extLst>
                  <a:ext uri="{909E8E84-426E-40DD-AFC4-6F175D3DCCD1}">
                    <a14:hiddenFill xmlns:a14="http://schemas.microsoft.com/office/drawing/2010/main">
                      <a:noFill/>
                    </a14:hiddenFill>
                  </a:ext>
                </a:extLst>
              </p:spPr>
            </p:cxnSp>
            <p:cxnSp>
              <p:nvCxnSpPr>
                <p:cNvPr id="8205" name="直接连接符 65"/>
                <p:cNvCxnSpPr>
                  <a:cxnSpLocks noChangeShapeType="1"/>
                </p:cNvCxnSpPr>
                <p:nvPr/>
              </p:nvCxnSpPr>
              <p:spPr bwMode="auto">
                <a:xfrm>
                  <a:off x="3679287" y="4797909"/>
                  <a:ext cx="0" cy="1428079"/>
                </a:xfrm>
                <a:prstGeom prst="line">
                  <a:avLst/>
                </a:prstGeom>
                <a:noFill/>
                <a:ln w="19050">
                  <a:solidFill>
                    <a:srgbClr val="70AD47"/>
                  </a:solidFill>
                  <a:prstDash val="dash"/>
                  <a:miter lim="800000"/>
                </a:ln>
                <a:extLst>
                  <a:ext uri="{909E8E84-426E-40DD-AFC4-6F175D3DCCD1}">
                    <a14:hiddenFill xmlns:a14="http://schemas.microsoft.com/office/drawing/2010/main">
                      <a:noFill/>
                    </a14:hiddenFill>
                  </a:ext>
                </a:extLst>
              </p:spPr>
            </p:cxnSp>
          </p:grpSp>
        </p:grpSp>
        <p:sp>
          <p:nvSpPr>
            <p:cNvPr id="8206" name="TextBox 31"/>
            <p:cNvSpPr txBox="1">
              <a:spLocks noChangeArrowheads="1"/>
            </p:cNvSpPr>
            <p:nvPr/>
          </p:nvSpPr>
          <p:spPr bwMode="auto">
            <a:xfrm>
              <a:off x="3907957" y="2282962"/>
              <a:ext cx="1131201" cy="132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8000" b="1">
                  <a:solidFill>
                    <a:srgbClr val="FF0000"/>
                  </a:solidFill>
                  <a:latin typeface="楷体" panose="02010609060101010101" pitchFamily="49" charset="-122"/>
                  <a:ea typeface="楷体" panose="02010609060101010101" pitchFamily="49" charset="-122"/>
                </a:rPr>
                <a:t>淋</a:t>
              </a:r>
              <a:endParaRPr lang="zh-CN" altLang="en-US" sz="8000" b="1">
                <a:solidFill>
                  <a:srgbClr val="FF0000"/>
                </a:solidFill>
                <a:latin typeface="楷体" panose="02010609060101010101" pitchFamily="49" charset="-122"/>
                <a:ea typeface="楷体" panose="02010609060101010101" pitchFamily="49" charset="-122"/>
              </a:endParaRPr>
            </a:p>
          </p:txBody>
        </p:sp>
      </p:grpSp>
      <p:grpSp>
        <p:nvGrpSpPr>
          <p:cNvPr id="8207" name="组合 20"/>
          <p:cNvGrpSpPr/>
          <p:nvPr/>
        </p:nvGrpSpPr>
        <p:grpSpPr bwMode="auto">
          <a:xfrm>
            <a:off x="4711303" y="2270126"/>
            <a:ext cx="1014413" cy="1349375"/>
            <a:chOff x="6020094" y="2269846"/>
            <a:chExt cx="1352894" cy="1349671"/>
          </a:xfrm>
        </p:grpSpPr>
        <p:grpSp>
          <p:nvGrpSpPr>
            <p:cNvPr id="8208" name="组合 73"/>
            <p:cNvGrpSpPr>
              <a:grpSpLocks noChangeAspect="1"/>
            </p:cNvGrpSpPr>
            <p:nvPr/>
          </p:nvGrpSpPr>
          <p:grpSpPr bwMode="auto">
            <a:xfrm>
              <a:off x="6020094" y="2269846"/>
              <a:ext cx="1352894" cy="1349671"/>
              <a:chOff x="5000955" y="529393"/>
              <a:chExt cx="2176324" cy="2171141"/>
            </a:xfrm>
          </p:grpSpPr>
          <p:sp>
            <p:nvSpPr>
              <p:cNvPr id="8209" name="矩形 74"/>
              <p:cNvSpPr>
                <a:spLocks noChangeArrowheads="1"/>
              </p:cNvSpPr>
              <p:nvPr/>
            </p:nvSpPr>
            <p:spPr bwMode="auto">
              <a:xfrm>
                <a:off x="5000955" y="529393"/>
                <a:ext cx="2171141" cy="2171141"/>
              </a:xfrm>
              <a:prstGeom prst="rect">
                <a:avLst/>
              </a:prstGeom>
              <a:noFill/>
              <a:ln w="19050">
                <a:solidFill>
                  <a:srgbClr val="70AD47"/>
                </a:solidFill>
                <a:miter lim="800000"/>
              </a:ln>
              <a:extLst>
                <a:ext uri="{909E8E84-426E-40DD-AFC4-6F175D3DCCD1}">
                  <a14:hiddenFill xmlns:a14="http://schemas.microsoft.com/office/drawing/2010/main">
                    <a:solidFill>
                      <a:srgbClr val="FFFFFF"/>
                    </a:solidFill>
                  </a14:hiddenFill>
                </a:ext>
              </a:extLst>
            </p:spPr>
            <p:txBody>
              <a:bodyPr anchor="ctr"/>
              <a:lstStyle/>
              <a:p>
                <a:pPr algn="ctr"/>
                <a:endParaRPr lang="zh-CN" altLang="en-US">
                  <a:solidFill>
                    <a:srgbClr val="FFFFFF"/>
                  </a:solidFill>
                  <a:latin typeface="Calibri" panose="020F0502020204030204" pitchFamily="34" charset="0"/>
                  <a:ea typeface="宋体" panose="02010600030101010101" pitchFamily="2" charset="-122"/>
                </a:endParaRPr>
              </a:p>
            </p:txBody>
          </p:sp>
          <p:grpSp>
            <p:nvGrpSpPr>
              <p:cNvPr id="8210" name="组合 63"/>
              <p:cNvGrpSpPr/>
              <p:nvPr/>
            </p:nvGrpSpPr>
            <p:grpSpPr bwMode="auto">
              <a:xfrm>
                <a:off x="5000957" y="529395"/>
                <a:ext cx="2176322" cy="2171139"/>
                <a:chOff x="2965248" y="4797909"/>
                <a:chExt cx="1428079" cy="1428079"/>
              </a:xfrm>
            </p:grpSpPr>
            <p:cxnSp>
              <p:nvCxnSpPr>
                <p:cNvPr id="8211" name="直接连接符 64"/>
                <p:cNvCxnSpPr>
                  <a:cxnSpLocks noChangeShapeType="1"/>
                </p:cNvCxnSpPr>
                <p:nvPr/>
              </p:nvCxnSpPr>
              <p:spPr bwMode="auto">
                <a:xfrm>
                  <a:off x="2965248" y="5511949"/>
                  <a:ext cx="1428079" cy="0"/>
                </a:xfrm>
                <a:prstGeom prst="line">
                  <a:avLst/>
                </a:prstGeom>
                <a:noFill/>
                <a:ln w="19050">
                  <a:solidFill>
                    <a:srgbClr val="70AD47"/>
                  </a:solidFill>
                  <a:prstDash val="dash"/>
                  <a:miter lim="800000"/>
                </a:ln>
                <a:extLst>
                  <a:ext uri="{909E8E84-426E-40DD-AFC4-6F175D3DCCD1}">
                    <a14:hiddenFill xmlns:a14="http://schemas.microsoft.com/office/drawing/2010/main">
                      <a:noFill/>
                    </a14:hiddenFill>
                  </a:ext>
                </a:extLst>
              </p:spPr>
            </p:cxnSp>
            <p:cxnSp>
              <p:nvCxnSpPr>
                <p:cNvPr id="8212" name="直接连接符 65"/>
                <p:cNvCxnSpPr>
                  <a:cxnSpLocks noChangeShapeType="1"/>
                </p:cNvCxnSpPr>
                <p:nvPr/>
              </p:nvCxnSpPr>
              <p:spPr bwMode="auto">
                <a:xfrm>
                  <a:off x="3679287" y="4797909"/>
                  <a:ext cx="0" cy="1428079"/>
                </a:xfrm>
                <a:prstGeom prst="line">
                  <a:avLst/>
                </a:prstGeom>
                <a:noFill/>
                <a:ln w="19050">
                  <a:solidFill>
                    <a:srgbClr val="70AD47"/>
                  </a:solidFill>
                  <a:prstDash val="dash"/>
                  <a:miter lim="800000"/>
                </a:ln>
                <a:extLst>
                  <a:ext uri="{909E8E84-426E-40DD-AFC4-6F175D3DCCD1}">
                    <a14:hiddenFill xmlns:a14="http://schemas.microsoft.com/office/drawing/2010/main">
                      <a:noFill/>
                    </a14:hiddenFill>
                  </a:ext>
                </a:extLst>
              </p:spPr>
            </p:cxnSp>
          </p:grpSp>
        </p:grpSp>
        <p:sp>
          <p:nvSpPr>
            <p:cNvPr id="8213" name="TextBox 31"/>
            <p:cNvSpPr txBox="1">
              <a:spLocks noChangeArrowheads="1"/>
            </p:cNvSpPr>
            <p:nvPr/>
          </p:nvSpPr>
          <p:spPr bwMode="auto">
            <a:xfrm>
              <a:off x="6094446" y="2282962"/>
              <a:ext cx="1131201" cy="132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8000" b="1">
                  <a:solidFill>
                    <a:srgbClr val="FF0000"/>
                  </a:solidFill>
                  <a:latin typeface="楷体" panose="02010609060101010101" pitchFamily="49" charset="-122"/>
                  <a:ea typeface="楷体" panose="02010609060101010101" pitchFamily="49" charset="-122"/>
                </a:rPr>
                <a:t>嘿</a:t>
              </a:r>
              <a:endParaRPr lang="zh-CN" altLang="en-US" sz="8000" b="1">
                <a:solidFill>
                  <a:srgbClr val="FF0000"/>
                </a:solidFill>
                <a:latin typeface="楷体" panose="02010609060101010101" pitchFamily="49" charset="-122"/>
                <a:ea typeface="楷体" panose="02010609060101010101" pitchFamily="49" charset="-122"/>
              </a:endParaRPr>
            </a:p>
          </p:txBody>
        </p:sp>
      </p:grpSp>
      <p:grpSp>
        <p:nvGrpSpPr>
          <p:cNvPr id="8214" name="组合 21"/>
          <p:cNvGrpSpPr/>
          <p:nvPr/>
        </p:nvGrpSpPr>
        <p:grpSpPr bwMode="auto">
          <a:xfrm>
            <a:off x="6331744" y="2270126"/>
            <a:ext cx="1014413" cy="1349375"/>
            <a:chOff x="8277712" y="2269846"/>
            <a:chExt cx="1352894" cy="1349671"/>
          </a:xfrm>
        </p:grpSpPr>
        <p:grpSp>
          <p:nvGrpSpPr>
            <p:cNvPr id="8215" name="组合 79"/>
            <p:cNvGrpSpPr>
              <a:grpSpLocks noChangeAspect="1"/>
            </p:cNvGrpSpPr>
            <p:nvPr/>
          </p:nvGrpSpPr>
          <p:grpSpPr bwMode="auto">
            <a:xfrm>
              <a:off x="8277712" y="2269846"/>
              <a:ext cx="1352894" cy="1349671"/>
              <a:chOff x="5000955" y="529393"/>
              <a:chExt cx="2176324" cy="2171141"/>
            </a:xfrm>
          </p:grpSpPr>
          <p:sp>
            <p:nvSpPr>
              <p:cNvPr id="8216" name="矩形 80"/>
              <p:cNvSpPr>
                <a:spLocks noChangeArrowheads="1"/>
              </p:cNvSpPr>
              <p:nvPr/>
            </p:nvSpPr>
            <p:spPr bwMode="auto">
              <a:xfrm>
                <a:off x="5000955" y="529393"/>
                <a:ext cx="2171141" cy="2171141"/>
              </a:xfrm>
              <a:prstGeom prst="rect">
                <a:avLst/>
              </a:prstGeom>
              <a:noFill/>
              <a:ln w="19050">
                <a:solidFill>
                  <a:srgbClr val="70AD47"/>
                </a:solidFill>
                <a:miter lim="800000"/>
              </a:ln>
              <a:extLst>
                <a:ext uri="{909E8E84-426E-40DD-AFC4-6F175D3DCCD1}">
                  <a14:hiddenFill xmlns:a14="http://schemas.microsoft.com/office/drawing/2010/main">
                    <a:solidFill>
                      <a:srgbClr val="FFFFFF"/>
                    </a:solidFill>
                  </a14:hiddenFill>
                </a:ext>
              </a:extLst>
            </p:spPr>
            <p:txBody>
              <a:bodyPr anchor="ctr"/>
              <a:lstStyle/>
              <a:p>
                <a:pPr algn="ctr"/>
                <a:endParaRPr lang="zh-CN" altLang="en-US">
                  <a:solidFill>
                    <a:srgbClr val="FFFFFF"/>
                  </a:solidFill>
                  <a:latin typeface="Calibri" panose="020F0502020204030204" pitchFamily="34" charset="0"/>
                  <a:ea typeface="宋体" panose="02010600030101010101" pitchFamily="2" charset="-122"/>
                </a:endParaRPr>
              </a:p>
            </p:txBody>
          </p:sp>
          <p:grpSp>
            <p:nvGrpSpPr>
              <p:cNvPr id="8217" name="组合 63"/>
              <p:cNvGrpSpPr/>
              <p:nvPr/>
            </p:nvGrpSpPr>
            <p:grpSpPr bwMode="auto">
              <a:xfrm>
                <a:off x="5000957" y="529395"/>
                <a:ext cx="2176322" cy="2171139"/>
                <a:chOff x="2965248" y="4797909"/>
                <a:chExt cx="1428079" cy="1428079"/>
              </a:xfrm>
            </p:grpSpPr>
            <p:cxnSp>
              <p:nvCxnSpPr>
                <p:cNvPr id="8218" name="直接连接符 64"/>
                <p:cNvCxnSpPr>
                  <a:cxnSpLocks noChangeShapeType="1"/>
                </p:cNvCxnSpPr>
                <p:nvPr/>
              </p:nvCxnSpPr>
              <p:spPr bwMode="auto">
                <a:xfrm>
                  <a:off x="2965248" y="5511949"/>
                  <a:ext cx="1428079" cy="0"/>
                </a:xfrm>
                <a:prstGeom prst="line">
                  <a:avLst/>
                </a:prstGeom>
                <a:noFill/>
                <a:ln w="19050">
                  <a:solidFill>
                    <a:srgbClr val="70AD47"/>
                  </a:solidFill>
                  <a:prstDash val="dash"/>
                  <a:miter lim="800000"/>
                </a:ln>
                <a:extLst>
                  <a:ext uri="{909E8E84-426E-40DD-AFC4-6F175D3DCCD1}">
                    <a14:hiddenFill xmlns:a14="http://schemas.microsoft.com/office/drawing/2010/main">
                      <a:noFill/>
                    </a14:hiddenFill>
                  </a:ext>
                </a:extLst>
              </p:spPr>
            </p:cxnSp>
            <p:cxnSp>
              <p:nvCxnSpPr>
                <p:cNvPr id="8219" name="直接连接符 65"/>
                <p:cNvCxnSpPr>
                  <a:cxnSpLocks noChangeShapeType="1"/>
                </p:cNvCxnSpPr>
                <p:nvPr/>
              </p:nvCxnSpPr>
              <p:spPr bwMode="auto">
                <a:xfrm>
                  <a:off x="3679287" y="4797909"/>
                  <a:ext cx="0" cy="1428079"/>
                </a:xfrm>
                <a:prstGeom prst="line">
                  <a:avLst/>
                </a:prstGeom>
                <a:noFill/>
                <a:ln w="19050">
                  <a:solidFill>
                    <a:srgbClr val="70AD47"/>
                  </a:solidFill>
                  <a:prstDash val="dash"/>
                  <a:miter lim="800000"/>
                </a:ln>
                <a:extLst>
                  <a:ext uri="{909E8E84-426E-40DD-AFC4-6F175D3DCCD1}">
                    <a14:hiddenFill xmlns:a14="http://schemas.microsoft.com/office/drawing/2010/main">
                      <a:noFill/>
                    </a14:hiddenFill>
                  </a:ext>
                </a:extLst>
              </p:spPr>
            </p:cxnSp>
          </p:grpSp>
        </p:grpSp>
        <p:sp>
          <p:nvSpPr>
            <p:cNvPr id="8220" name="TextBox 31"/>
            <p:cNvSpPr txBox="1">
              <a:spLocks noChangeArrowheads="1"/>
            </p:cNvSpPr>
            <p:nvPr/>
          </p:nvSpPr>
          <p:spPr bwMode="auto">
            <a:xfrm>
              <a:off x="8352064" y="2282962"/>
              <a:ext cx="1131201" cy="132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8000" b="1">
                  <a:solidFill>
                    <a:srgbClr val="FF0000"/>
                  </a:solidFill>
                  <a:latin typeface="楷体" panose="02010609060101010101" pitchFamily="49" charset="-122"/>
                  <a:ea typeface="楷体" panose="02010609060101010101" pitchFamily="49" charset="-122"/>
                </a:rPr>
                <a:t>糟</a:t>
              </a:r>
              <a:endParaRPr lang="zh-CN" altLang="en-US" sz="8000" b="1">
                <a:solidFill>
                  <a:srgbClr val="FF0000"/>
                </a:solidFill>
                <a:latin typeface="楷体" panose="02010609060101010101" pitchFamily="49" charset="-122"/>
                <a:ea typeface="楷体" panose="02010609060101010101" pitchFamily="49" charset="-122"/>
              </a:endParaRPr>
            </a:p>
          </p:txBody>
        </p:sp>
      </p:grpSp>
      <p:grpSp>
        <p:nvGrpSpPr>
          <p:cNvPr id="8221" name="组合 14"/>
          <p:cNvGrpSpPr/>
          <p:nvPr/>
        </p:nvGrpSpPr>
        <p:grpSpPr bwMode="auto">
          <a:xfrm>
            <a:off x="1469231" y="4573589"/>
            <a:ext cx="1014413" cy="1349375"/>
            <a:chOff x="1801042" y="4560048"/>
            <a:chExt cx="1352894" cy="1349671"/>
          </a:xfrm>
        </p:grpSpPr>
        <p:grpSp>
          <p:nvGrpSpPr>
            <p:cNvPr id="8222" name="组合 85"/>
            <p:cNvGrpSpPr>
              <a:grpSpLocks noChangeAspect="1"/>
            </p:cNvGrpSpPr>
            <p:nvPr/>
          </p:nvGrpSpPr>
          <p:grpSpPr bwMode="auto">
            <a:xfrm>
              <a:off x="1801042" y="4560048"/>
              <a:ext cx="1352894" cy="1349671"/>
              <a:chOff x="5000955" y="529393"/>
              <a:chExt cx="2176324" cy="2171141"/>
            </a:xfrm>
          </p:grpSpPr>
          <p:sp>
            <p:nvSpPr>
              <p:cNvPr id="8223" name="矩形 86"/>
              <p:cNvSpPr>
                <a:spLocks noChangeArrowheads="1"/>
              </p:cNvSpPr>
              <p:nvPr/>
            </p:nvSpPr>
            <p:spPr bwMode="auto">
              <a:xfrm>
                <a:off x="5000955" y="529393"/>
                <a:ext cx="2171141" cy="2171141"/>
              </a:xfrm>
              <a:prstGeom prst="rect">
                <a:avLst/>
              </a:prstGeom>
              <a:noFill/>
              <a:ln w="19050">
                <a:solidFill>
                  <a:srgbClr val="70AD47"/>
                </a:solidFill>
                <a:miter lim="800000"/>
              </a:ln>
              <a:extLst>
                <a:ext uri="{909E8E84-426E-40DD-AFC4-6F175D3DCCD1}">
                  <a14:hiddenFill xmlns:a14="http://schemas.microsoft.com/office/drawing/2010/main">
                    <a:solidFill>
                      <a:srgbClr val="FFFFFF"/>
                    </a:solidFill>
                  </a14:hiddenFill>
                </a:ext>
              </a:extLst>
            </p:spPr>
            <p:txBody>
              <a:bodyPr anchor="ctr"/>
              <a:lstStyle/>
              <a:p>
                <a:pPr algn="ctr"/>
                <a:endParaRPr lang="zh-CN" altLang="en-US">
                  <a:solidFill>
                    <a:srgbClr val="FFFFFF"/>
                  </a:solidFill>
                  <a:latin typeface="Calibri" panose="020F0502020204030204" pitchFamily="34" charset="0"/>
                  <a:ea typeface="宋体" panose="02010600030101010101" pitchFamily="2" charset="-122"/>
                </a:endParaRPr>
              </a:p>
            </p:txBody>
          </p:sp>
          <p:grpSp>
            <p:nvGrpSpPr>
              <p:cNvPr id="8224" name="组合 63"/>
              <p:cNvGrpSpPr/>
              <p:nvPr/>
            </p:nvGrpSpPr>
            <p:grpSpPr bwMode="auto">
              <a:xfrm>
                <a:off x="5000957" y="529395"/>
                <a:ext cx="2176322" cy="2171139"/>
                <a:chOff x="2965248" y="4797909"/>
                <a:chExt cx="1428079" cy="1428079"/>
              </a:xfrm>
            </p:grpSpPr>
            <p:cxnSp>
              <p:nvCxnSpPr>
                <p:cNvPr id="8225" name="直接连接符 64"/>
                <p:cNvCxnSpPr>
                  <a:cxnSpLocks noChangeShapeType="1"/>
                </p:cNvCxnSpPr>
                <p:nvPr/>
              </p:nvCxnSpPr>
              <p:spPr bwMode="auto">
                <a:xfrm>
                  <a:off x="2965248" y="5511949"/>
                  <a:ext cx="1428079" cy="0"/>
                </a:xfrm>
                <a:prstGeom prst="line">
                  <a:avLst/>
                </a:prstGeom>
                <a:noFill/>
                <a:ln w="19050">
                  <a:solidFill>
                    <a:srgbClr val="70AD47"/>
                  </a:solidFill>
                  <a:prstDash val="dash"/>
                  <a:miter lim="800000"/>
                </a:ln>
                <a:extLst>
                  <a:ext uri="{909E8E84-426E-40DD-AFC4-6F175D3DCCD1}">
                    <a14:hiddenFill xmlns:a14="http://schemas.microsoft.com/office/drawing/2010/main">
                      <a:noFill/>
                    </a14:hiddenFill>
                  </a:ext>
                </a:extLst>
              </p:spPr>
            </p:cxnSp>
            <p:cxnSp>
              <p:nvCxnSpPr>
                <p:cNvPr id="8226" name="直接连接符 65"/>
                <p:cNvCxnSpPr>
                  <a:cxnSpLocks noChangeShapeType="1"/>
                </p:cNvCxnSpPr>
                <p:nvPr/>
              </p:nvCxnSpPr>
              <p:spPr bwMode="auto">
                <a:xfrm>
                  <a:off x="3679287" y="4797909"/>
                  <a:ext cx="0" cy="1428079"/>
                </a:xfrm>
                <a:prstGeom prst="line">
                  <a:avLst/>
                </a:prstGeom>
                <a:noFill/>
                <a:ln w="19050">
                  <a:solidFill>
                    <a:srgbClr val="70AD47"/>
                  </a:solidFill>
                  <a:prstDash val="dash"/>
                  <a:miter lim="800000"/>
                </a:ln>
                <a:extLst>
                  <a:ext uri="{909E8E84-426E-40DD-AFC4-6F175D3DCCD1}">
                    <a14:hiddenFill xmlns:a14="http://schemas.microsoft.com/office/drawing/2010/main">
                      <a:noFill/>
                    </a14:hiddenFill>
                  </a:ext>
                </a:extLst>
              </p:spPr>
            </p:cxnSp>
          </p:grpSp>
        </p:grpSp>
        <p:sp>
          <p:nvSpPr>
            <p:cNvPr id="8227" name="TextBox 31"/>
            <p:cNvSpPr txBox="1">
              <a:spLocks noChangeArrowheads="1"/>
            </p:cNvSpPr>
            <p:nvPr/>
          </p:nvSpPr>
          <p:spPr bwMode="auto">
            <a:xfrm>
              <a:off x="1875394" y="4573164"/>
              <a:ext cx="1131201" cy="132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8000" b="1">
                  <a:solidFill>
                    <a:srgbClr val="FF0000"/>
                  </a:solidFill>
                  <a:latin typeface="楷体" panose="02010609060101010101" pitchFamily="49" charset="-122"/>
                  <a:ea typeface="楷体" panose="02010609060101010101" pitchFamily="49" charset="-122"/>
                </a:rPr>
                <a:t>嘛</a:t>
              </a:r>
              <a:endParaRPr lang="zh-CN" altLang="en-US" sz="8000" b="1">
                <a:solidFill>
                  <a:srgbClr val="FF0000"/>
                </a:solidFill>
                <a:latin typeface="楷体" panose="02010609060101010101" pitchFamily="49" charset="-122"/>
                <a:ea typeface="楷体" panose="02010609060101010101" pitchFamily="49" charset="-122"/>
              </a:endParaRPr>
            </a:p>
          </p:txBody>
        </p:sp>
      </p:grpSp>
      <p:grpSp>
        <p:nvGrpSpPr>
          <p:cNvPr id="8228" name="组合 15"/>
          <p:cNvGrpSpPr/>
          <p:nvPr/>
        </p:nvGrpSpPr>
        <p:grpSpPr bwMode="auto">
          <a:xfrm>
            <a:off x="3089673" y="4573589"/>
            <a:ext cx="1015603" cy="1349375"/>
            <a:chOff x="3830383" y="4573164"/>
            <a:chExt cx="1352894" cy="1349671"/>
          </a:xfrm>
        </p:grpSpPr>
        <p:grpSp>
          <p:nvGrpSpPr>
            <p:cNvPr id="8229" name="组合 91"/>
            <p:cNvGrpSpPr>
              <a:grpSpLocks noChangeAspect="1"/>
            </p:cNvGrpSpPr>
            <p:nvPr/>
          </p:nvGrpSpPr>
          <p:grpSpPr bwMode="auto">
            <a:xfrm>
              <a:off x="3830383" y="4573164"/>
              <a:ext cx="1352894" cy="1349671"/>
              <a:chOff x="5000955" y="529393"/>
              <a:chExt cx="2176324" cy="2171141"/>
            </a:xfrm>
          </p:grpSpPr>
          <p:sp>
            <p:nvSpPr>
              <p:cNvPr id="8230" name="矩形 92"/>
              <p:cNvSpPr>
                <a:spLocks noChangeArrowheads="1"/>
              </p:cNvSpPr>
              <p:nvPr/>
            </p:nvSpPr>
            <p:spPr bwMode="auto">
              <a:xfrm>
                <a:off x="5000955" y="529393"/>
                <a:ext cx="2171141" cy="2171141"/>
              </a:xfrm>
              <a:prstGeom prst="rect">
                <a:avLst/>
              </a:prstGeom>
              <a:noFill/>
              <a:ln w="19050">
                <a:solidFill>
                  <a:srgbClr val="70AD47"/>
                </a:solidFill>
                <a:miter lim="800000"/>
              </a:ln>
              <a:extLst>
                <a:ext uri="{909E8E84-426E-40DD-AFC4-6F175D3DCCD1}">
                  <a14:hiddenFill xmlns:a14="http://schemas.microsoft.com/office/drawing/2010/main">
                    <a:solidFill>
                      <a:srgbClr val="FFFFFF"/>
                    </a:solidFill>
                  </a14:hiddenFill>
                </a:ext>
              </a:extLst>
            </p:spPr>
            <p:txBody>
              <a:bodyPr anchor="ctr"/>
              <a:lstStyle/>
              <a:p>
                <a:pPr algn="ctr"/>
                <a:endParaRPr lang="zh-CN" altLang="en-US">
                  <a:solidFill>
                    <a:srgbClr val="FFFFFF"/>
                  </a:solidFill>
                  <a:latin typeface="Calibri" panose="020F0502020204030204" pitchFamily="34" charset="0"/>
                  <a:ea typeface="宋体" panose="02010600030101010101" pitchFamily="2" charset="-122"/>
                </a:endParaRPr>
              </a:p>
            </p:txBody>
          </p:sp>
          <p:grpSp>
            <p:nvGrpSpPr>
              <p:cNvPr id="8231" name="组合 63"/>
              <p:cNvGrpSpPr/>
              <p:nvPr/>
            </p:nvGrpSpPr>
            <p:grpSpPr bwMode="auto">
              <a:xfrm>
                <a:off x="5000957" y="529395"/>
                <a:ext cx="2176322" cy="2171139"/>
                <a:chOff x="2965248" y="4797909"/>
                <a:chExt cx="1428079" cy="1428079"/>
              </a:xfrm>
            </p:grpSpPr>
            <p:cxnSp>
              <p:nvCxnSpPr>
                <p:cNvPr id="8232" name="直接连接符 64"/>
                <p:cNvCxnSpPr>
                  <a:cxnSpLocks noChangeShapeType="1"/>
                </p:cNvCxnSpPr>
                <p:nvPr/>
              </p:nvCxnSpPr>
              <p:spPr bwMode="auto">
                <a:xfrm>
                  <a:off x="2965248" y="5511949"/>
                  <a:ext cx="1428079" cy="0"/>
                </a:xfrm>
                <a:prstGeom prst="line">
                  <a:avLst/>
                </a:prstGeom>
                <a:noFill/>
                <a:ln w="19050">
                  <a:solidFill>
                    <a:srgbClr val="70AD47"/>
                  </a:solidFill>
                  <a:prstDash val="dash"/>
                  <a:miter lim="800000"/>
                </a:ln>
                <a:extLst>
                  <a:ext uri="{909E8E84-426E-40DD-AFC4-6F175D3DCCD1}">
                    <a14:hiddenFill xmlns:a14="http://schemas.microsoft.com/office/drawing/2010/main">
                      <a:noFill/>
                    </a14:hiddenFill>
                  </a:ext>
                </a:extLst>
              </p:spPr>
            </p:cxnSp>
            <p:cxnSp>
              <p:nvCxnSpPr>
                <p:cNvPr id="8233" name="直接连接符 65"/>
                <p:cNvCxnSpPr>
                  <a:cxnSpLocks noChangeShapeType="1"/>
                </p:cNvCxnSpPr>
                <p:nvPr/>
              </p:nvCxnSpPr>
              <p:spPr bwMode="auto">
                <a:xfrm>
                  <a:off x="3679287" y="4797909"/>
                  <a:ext cx="0" cy="1428079"/>
                </a:xfrm>
                <a:prstGeom prst="line">
                  <a:avLst/>
                </a:prstGeom>
                <a:noFill/>
                <a:ln w="19050">
                  <a:solidFill>
                    <a:srgbClr val="70AD47"/>
                  </a:solidFill>
                  <a:prstDash val="dash"/>
                  <a:miter lim="800000"/>
                </a:ln>
                <a:extLst>
                  <a:ext uri="{909E8E84-426E-40DD-AFC4-6F175D3DCCD1}">
                    <a14:hiddenFill xmlns:a14="http://schemas.microsoft.com/office/drawing/2010/main">
                      <a:noFill/>
                    </a14:hiddenFill>
                  </a:ext>
                </a:extLst>
              </p:spPr>
            </p:cxnSp>
          </p:grpSp>
        </p:grpSp>
        <p:sp>
          <p:nvSpPr>
            <p:cNvPr id="8234" name="TextBox 31"/>
            <p:cNvSpPr txBox="1">
              <a:spLocks noChangeArrowheads="1"/>
            </p:cNvSpPr>
            <p:nvPr/>
          </p:nvSpPr>
          <p:spPr bwMode="auto">
            <a:xfrm>
              <a:off x="3904735" y="4586280"/>
              <a:ext cx="1131201" cy="132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8000" b="1">
                  <a:solidFill>
                    <a:srgbClr val="FF0000"/>
                  </a:solidFill>
                  <a:latin typeface="楷体" panose="02010609060101010101" pitchFamily="49" charset="-122"/>
                  <a:ea typeface="楷体" panose="02010609060101010101" pitchFamily="49" charset="-122"/>
                </a:rPr>
                <a:t>皱</a:t>
              </a:r>
              <a:endParaRPr lang="zh-CN" altLang="en-US" sz="8000" b="1">
                <a:solidFill>
                  <a:srgbClr val="FF0000"/>
                </a:solidFill>
                <a:latin typeface="楷体" panose="02010609060101010101" pitchFamily="49" charset="-122"/>
                <a:ea typeface="楷体" panose="02010609060101010101" pitchFamily="49" charset="-122"/>
              </a:endParaRPr>
            </a:p>
          </p:txBody>
        </p:sp>
      </p:grpSp>
      <p:grpSp>
        <p:nvGrpSpPr>
          <p:cNvPr id="8235" name="组合 16"/>
          <p:cNvGrpSpPr/>
          <p:nvPr/>
        </p:nvGrpSpPr>
        <p:grpSpPr bwMode="auto">
          <a:xfrm>
            <a:off x="4711303" y="4573589"/>
            <a:ext cx="1014413" cy="1349375"/>
            <a:chOff x="6020094" y="4560048"/>
            <a:chExt cx="1352894" cy="1349671"/>
          </a:xfrm>
        </p:grpSpPr>
        <p:grpSp>
          <p:nvGrpSpPr>
            <p:cNvPr id="8236" name="组合 97"/>
            <p:cNvGrpSpPr>
              <a:grpSpLocks noChangeAspect="1"/>
            </p:cNvGrpSpPr>
            <p:nvPr/>
          </p:nvGrpSpPr>
          <p:grpSpPr bwMode="auto">
            <a:xfrm>
              <a:off x="6020094" y="4560048"/>
              <a:ext cx="1352894" cy="1349671"/>
              <a:chOff x="5000955" y="529393"/>
              <a:chExt cx="2176324" cy="2171141"/>
            </a:xfrm>
          </p:grpSpPr>
          <p:sp>
            <p:nvSpPr>
              <p:cNvPr id="8237" name="矩形 98"/>
              <p:cNvSpPr>
                <a:spLocks noChangeArrowheads="1"/>
              </p:cNvSpPr>
              <p:nvPr/>
            </p:nvSpPr>
            <p:spPr bwMode="auto">
              <a:xfrm>
                <a:off x="5000955" y="529393"/>
                <a:ext cx="2171141" cy="2171141"/>
              </a:xfrm>
              <a:prstGeom prst="rect">
                <a:avLst/>
              </a:prstGeom>
              <a:noFill/>
              <a:ln w="19050">
                <a:solidFill>
                  <a:srgbClr val="70AD47"/>
                </a:solidFill>
                <a:miter lim="800000"/>
              </a:ln>
              <a:extLst>
                <a:ext uri="{909E8E84-426E-40DD-AFC4-6F175D3DCCD1}">
                  <a14:hiddenFill xmlns:a14="http://schemas.microsoft.com/office/drawing/2010/main">
                    <a:solidFill>
                      <a:srgbClr val="FFFFFF"/>
                    </a:solidFill>
                  </a14:hiddenFill>
                </a:ext>
              </a:extLst>
            </p:spPr>
            <p:txBody>
              <a:bodyPr anchor="ctr"/>
              <a:lstStyle/>
              <a:p>
                <a:pPr algn="ctr"/>
                <a:endParaRPr lang="zh-CN" altLang="en-US">
                  <a:solidFill>
                    <a:srgbClr val="FFFFFF"/>
                  </a:solidFill>
                  <a:latin typeface="Calibri" panose="020F0502020204030204" pitchFamily="34" charset="0"/>
                  <a:ea typeface="宋体" panose="02010600030101010101" pitchFamily="2" charset="-122"/>
                </a:endParaRPr>
              </a:p>
            </p:txBody>
          </p:sp>
          <p:grpSp>
            <p:nvGrpSpPr>
              <p:cNvPr id="8238" name="组合 63"/>
              <p:cNvGrpSpPr/>
              <p:nvPr/>
            </p:nvGrpSpPr>
            <p:grpSpPr bwMode="auto">
              <a:xfrm>
                <a:off x="5000957" y="529395"/>
                <a:ext cx="2176322" cy="2171139"/>
                <a:chOff x="2965248" y="4797909"/>
                <a:chExt cx="1428079" cy="1428079"/>
              </a:xfrm>
            </p:grpSpPr>
            <p:cxnSp>
              <p:nvCxnSpPr>
                <p:cNvPr id="8239" name="直接连接符 64"/>
                <p:cNvCxnSpPr>
                  <a:cxnSpLocks noChangeShapeType="1"/>
                </p:cNvCxnSpPr>
                <p:nvPr/>
              </p:nvCxnSpPr>
              <p:spPr bwMode="auto">
                <a:xfrm>
                  <a:off x="2965248" y="5511949"/>
                  <a:ext cx="1428079" cy="0"/>
                </a:xfrm>
                <a:prstGeom prst="line">
                  <a:avLst/>
                </a:prstGeom>
                <a:noFill/>
                <a:ln w="19050">
                  <a:solidFill>
                    <a:srgbClr val="70AD47"/>
                  </a:solidFill>
                  <a:prstDash val="dash"/>
                  <a:miter lim="800000"/>
                </a:ln>
                <a:extLst>
                  <a:ext uri="{909E8E84-426E-40DD-AFC4-6F175D3DCCD1}">
                    <a14:hiddenFill xmlns:a14="http://schemas.microsoft.com/office/drawing/2010/main">
                      <a:noFill/>
                    </a14:hiddenFill>
                  </a:ext>
                </a:extLst>
              </p:spPr>
            </p:cxnSp>
            <p:cxnSp>
              <p:nvCxnSpPr>
                <p:cNvPr id="8240" name="直接连接符 65"/>
                <p:cNvCxnSpPr>
                  <a:cxnSpLocks noChangeShapeType="1"/>
                </p:cNvCxnSpPr>
                <p:nvPr/>
              </p:nvCxnSpPr>
              <p:spPr bwMode="auto">
                <a:xfrm>
                  <a:off x="3679287" y="4797909"/>
                  <a:ext cx="0" cy="1428079"/>
                </a:xfrm>
                <a:prstGeom prst="line">
                  <a:avLst/>
                </a:prstGeom>
                <a:noFill/>
                <a:ln w="19050">
                  <a:solidFill>
                    <a:srgbClr val="70AD47"/>
                  </a:solidFill>
                  <a:prstDash val="dash"/>
                  <a:miter lim="800000"/>
                </a:ln>
                <a:extLst>
                  <a:ext uri="{909E8E84-426E-40DD-AFC4-6F175D3DCCD1}">
                    <a14:hiddenFill xmlns:a14="http://schemas.microsoft.com/office/drawing/2010/main">
                      <a:noFill/>
                    </a14:hiddenFill>
                  </a:ext>
                </a:extLst>
              </p:spPr>
            </p:cxnSp>
          </p:grpSp>
        </p:grpSp>
        <p:sp>
          <p:nvSpPr>
            <p:cNvPr id="8241" name="TextBox 31"/>
            <p:cNvSpPr txBox="1">
              <a:spLocks noChangeArrowheads="1"/>
            </p:cNvSpPr>
            <p:nvPr/>
          </p:nvSpPr>
          <p:spPr bwMode="auto">
            <a:xfrm>
              <a:off x="6094446" y="4573164"/>
              <a:ext cx="1131201" cy="132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8000" b="1">
                  <a:solidFill>
                    <a:srgbClr val="FF0000"/>
                  </a:solidFill>
                  <a:latin typeface="楷体" panose="02010609060101010101" pitchFamily="49" charset="-122"/>
                  <a:ea typeface="楷体" panose="02010609060101010101" pitchFamily="49" charset="-122"/>
                </a:rPr>
                <a:t>勺</a:t>
              </a:r>
              <a:endParaRPr lang="zh-CN" altLang="en-US" sz="8000" b="1">
                <a:solidFill>
                  <a:srgbClr val="FF0000"/>
                </a:solidFill>
                <a:latin typeface="楷体" panose="02010609060101010101" pitchFamily="49" charset="-122"/>
                <a:ea typeface="楷体" panose="02010609060101010101" pitchFamily="49" charset="-122"/>
              </a:endParaRPr>
            </a:p>
          </p:txBody>
        </p:sp>
      </p:grpSp>
      <p:sp>
        <p:nvSpPr>
          <p:cNvPr id="122" name="文本框 121"/>
          <p:cNvSpPr txBox="1">
            <a:spLocks noChangeArrowheads="1"/>
          </p:cNvSpPr>
          <p:nvPr/>
        </p:nvSpPr>
        <p:spPr bwMode="auto">
          <a:xfrm>
            <a:off x="1676263" y="1600200"/>
            <a:ext cx="61106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ts val="1200"/>
              </a:spcBef>
            </a:pPr>
            <a:r>
              <a:rPr lang="en-US" altLang="zh-CN" sz="3300" b="1">
                <a:solidFill>
                  <a:srgbClr val="0000FF"/>
                </a:solidFill>
                <a:latin typeface="宋体" panose="02010600030101010101" pitchFamily="2" charset="-122"/>
                <a:ea typeface="宋体" panose="02010600030101010101" pitchFamily="2" charset="-122"/>
              </a:rPr>
              <a:t>ài</a:t>
            </a:r>
            <a:endParaRPr lang="en-US" altLang="zh-CN" sz="3300" b="1">
              <a:solidFill>
                <a:srgbClr val="0000FF"/>
              </a:solidFill>
              <a:latin typeface="宋体" panose="02010600030101010101" pitchFamily="2" charset="-122"/>
              <a:ea typeface="宋体" panose="02010600030101010101" pitchFamily="2" charset="-122"/>
            </a:endParaRPr>
          </a:p>
        </p:txBody>
      </p:sp>
      <p:sp>
        <p:nvSpPr>
          <p:cNvPr id="123" name="文本框 122"/>
          <p:cNvSpPr txBox="1">
            <a:spLocks noChangeArrowheads="1"/>
          </p:cNvSpPr>
          <p:nvPr/>
        </p:nvSpPr>
        <p:spPr bwMode="auto">
          <a:xfrm>
            <a:off x="3142480" y="1600200"/>
            <a:ext cx="82426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ts val="1200"/>
              </a:spcBef>
            </a:pPr>
            <a:r>
              <a:rPr lang="en-US" altLang="zh-CN" sz="3300" b="1">
                <a:solidFill>
                  <a:srgbClr val="0000FF"/>
                </a:solidFill>
                <a:latin typeface="宋体" panose="02010600030101010101" pitchFamily="2" charset="-122"/>
                <a:ea typeface="宋体" panose="02010600030101010101" pitchFamily="2" charset="-122"/>
              </a:rPr>
              <a:t>lín</a:t>
            </a:r>
            <a:endParaRPr lang="en-US" altLang="zh-CN" sz="3300" b="1">
              <a:solidFill>
                <a:srgbClr val="0000FF"/>
              </a:solidFill>
              <a:latin typeface="宋体" panose="02010600030101010101" pitchFamily="2" charset="-122"/>
              <a:ea typeface="宋体" panose="02010600030101010101" pitchFamily="2" charset="-122"/>
            </a:endParaRPr>
          </a:p>
        </p:txBody>
      </p:sp>
      <p:sp>
        <p:nvSpPr>
          <p:cNvPr id="124" name="文本框 123"/>
          <p:cNvSpPr txBox="1">
            <a:spLocks noChangeArrowheads="1"/>
          </p:cNvSpPr>
          <p:nvPr/>
        </p:nvSpPr>
        <p:spPr bwMode="auto">
          <a:xfrm>
            <a:off x="4802211" y="1600200"/>
            <a:ext cx="82426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ts val="1200"/>
              </a:spcBef>
            </a:pPr>
            <a:r>
              <a:rPr lang="en-US" altLang="zh-CN" sz="3300" b="1">
                <a:solidFill>
                  <a:srgbClr val="0000FF"/>
                </a:solidFill>
                <a:latin typeface="宋体" panose="02010600030101010101" pitchFamily="2" charset="-122"/>
                <a:ea typeface="宋体" panose="02010600030101010101" pitchFamily="2" charset="-122"/>
              </a:rPr>
              <a:t>hēi</a:t>
            </a:r>
            <a:endParaRPr lang="en-US" altLang="zh-CN" sz="3300" b="1">
              <a:solidFill>
                <a:srgbClr val="0000FF"/>
              </a:solidFill>
              <a:latin typeface="宋体" panose="02010600030101010101" pitchFamily="2" charset="-122"/>
              <a:ea typeface="宋体" panose="02010600030101010101" pitchFamily="2" charset="-122"/>
            </a:endParaRPr>
          </a:p>
        </p:txBody>
      </p:sp>
      <p:sp>
        <p:nvSpPr>
          <p:cNvPr id="125" name="文本框 124"/>
          <p:cNvSpPr txBox="1">
            <a:spLocks noChangeArrowheads="1"/>
          </p:cNvSpPr>
          <p:nvPr/>
        </p:nvSpPr>
        <p:spPr bwMode="auto">
          <a:xfrm>
            <a:off x="6442892" y="1600200"/>
            <a:ext cx="82426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3300" b="1">
                <a:solidFill>
                  <a:srgbClr val="0000FF"/>
                </a:solidFill>
                <a:latin typeface="宋体" panose="02010600030101010101" pitchFamily="2" charset="-122"/>
                <a:ea typeface="宋体" panose="02010600030101010101" pitchFamily="2" charset="-122"/>
              </a:rPr>
              <a:t>zāo</a:t>
            </a:r>
            <a:endParaRPr lang="en-US" altLang="zh-CN" sz="3300" b="1">
              <a:solidFill>
                <a:srgbClr val="0000FF"/>
              </a:solidFill>
              <a:latin typeface="宋体" panose="02010600030101010101" pitchFamily="2" charset="-122"/>
              <a:ea typeface="宋体" panose="02010600030101010101" pitchFamily="2" charset="-122"/>
            </a:endParaRPr>
          </a:p>
        </p:txBody>
      </p:sp>
      <p:sp>
        <p:nvSpPr>
          <p:cNvPr id="126" name="文本框 125"/>
          <p:cNvSpPr txBox="1">
            <a:spLocks noChangeArrowheads="1"/>
          </p:cNvSpPr>
          <p:nvPr/>
        </p:nvSpPr>
        <p:spPr bwMode="auto">
          <a:xfrm>
            <a:off x="1670311" y="3890964"/>
            <a:ext cx="61106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ts val="1200"/>
              </a:spcBef>
            </a:pPr>
            <a:r>
              <a:rPr lang="en-US" altLang="zh-CN" sz="3300" b="1">
                <a:solidFill>
                  <a:srgbClr val="0000FF"/>
                </a:solidFill>
                <a:latin typeface="宋体" panose="02010600030101010101" pitchFamily="2" charset="-122"/>
                <a:ea typeface="宋体" panose="02010600030101010101" pitchFamily="2" charset="-122"/>
              </a:rPr>
              <a:t>mā</a:t>
            </a:r>
            <a:endParaRPr lang="en-US" altLang="zh-CN" sz="3300" b="1">
              <a:solidFill>
                <a:srgbClr val="0000FF"/>
              </a:solidFill>
              <a:latin typeface="宋体" panose="02010600030101010101" pitchFamily="2" charset="-122"/>
              <a:ea typeface="宋体" panose="02010600030101010101" pitchFamily="2" charset="-122"/>
            </a:endParaRPr>
          </a:p>
        </p:txBody>
      </p:sp>
      <p:sp>
        <p:nvSpPr>
          <p:cNvPr id="128" name="文本框 127"/>
          <p:cNvSpPr txBox="1">
            <a:spLocks noChangeArrowheads="1"/>
          </p:cNvSpPr>
          <p:nvPr/>
        </p:nvSpPr>
        <p:spPr bwMode="auto">
          <a:xfrm>
            <a:off x="3034093" y="3905250"/>
            <a:ext cx="103746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ts val="1200"/>
              </a:spcBef>
            </a:pPr>
            <a:r>
              <a:rPr lang="en-US" altLang="zh-CN" sz="3300" b="1">
                <a:solidFill>
                  <a:srgbClr val="0000FF"/>
                </a:solidFill>
                <a:latin typeface="宋体" panose="02010600030101010101" pitchFamily="2" charset="-122"/>
                <a:ea typeface="宋体" panose="02010600030101010101" pitchFamily="2" charset="-122"/>
              </a:rPr>
              <a:t>zhòu</a:t>
            </a:r>
            <a:endParaRPr lang="en-US" altLang="zh-CN" sz="3300" b="1">
              <a:solidFill>
                <a:srgbClr val="0000FF"/>
              </a:solidFill>
              <a:latin typeface="宋体" panose="02010600030101010101" pitchFamily="2" charset="-122"/>
              <a:ea typeface="宋体" panose="02010600030101010101" pitchFamily="2" charset="-122"/>
            </a:endParaRPr>
          </a:p>
        </p:txBody>
      </p:sp>
      <p:sp>
        <p:nvSpPr>
          <p:cNvPr id="129" name="文本框 128"/>
          <p:cNvSpPr txBox="1">
            <a:spLocks noChangeArrowheads="1"/>
          </p:cNvSpPr>
          <p:nvPr/>
        </p:nvSpPr>
        <p:spPr bwMode="auto">
          <a:xfrm>
            <a:off x="4686680" y="3890964"/>
            <a:ext cx="103746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ts val="1200"/>
              </a:spcBef>
            </a:pPr>
            <a:r>
              <a:rPr lang="en-US" altLang="zh-CN" sz="3300" b="1">
                <a:solidFill>
                  <a:srgbClr val="0000FF"/>
                </a:solidFill>
                <a:latin typeface="宋体" panose="02010600030101010101" pitchFamily="2" charset="-122"/>
                <a:ea typeface="宋体" panose="02010600030101010101" pitchFamily="2" charset="-122"/>
              </a:rPr>
              <a:t>sháo</a:t>
            </a:r>
            <a:endParaRPr lang="en-US" altLang="zh-CN" sz="3300" b="1">
              <a:solidFill>
                <a:srgbClr val="0000FF"/>
              </a:solidFill>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randombar(horizontal)">
                                      <p:cBhvr>
                                        <p:cTn id="7" dur="500"/>
                                        <p:tgtEl>
                                          <p:spTgt spid="1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3"/>
                                        </p:tgtEl>
                                        <p:attrNameLst>
                                          <p:attrName>style.visibility</p:attrName>
                                        </p:attrNameLst>
                                      </p:cBhvr>
                                      <p:to>
                                        <p:strVal val="visible"/>
                                      </p:to>
                                    </p:set>
                                    <p:animEffect transition="in" filter="randombar(horizontal)">
                                      <p:cBhvr>
                                        <p:cTn id="10" dur="500"/>
                                        <p:tgtEl>
                                          <p:spTgt spid="12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4"/>
                                        </p:tgtEl>
                                        <p:attrNameLst>
                                          <p:attrName>style.visibility</p:attrName>
                                        </p:attrNameLst>
                                      </p:cBhvr>
                                      <p:to>
                                        <p:strVal val="visible"/>
                                      </p:to>
                                    </p:set>
                                    <p:animEffect transition="in" filter="randombar(horizontal)">
                                      <p:cBhvr>
                                        <p:cTn id="13" dur="500"/>
                                        <p:tgtEl>
                                          <p:spTgt spid="1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25"/>
                                        </p:tgtEl>
                                        <p:attrNameLst>
                                          <p:attrName>style.visibility</p:attrName>
                                        </p:attrNameLst>
                                      </p:cBhvr>
                                      <p:to>
                                        <p:strVal val="visible"/>
                                      </p:to>
                                    </p:set>
                                    <p:animEffect transition="in" filter="randombar(horizontal)">
                                      <p:cBhvr>
                                        <p:cTn id="16" dur="500"/>
                                        <p:tgtEl>
                                          <p:spTgt spid="12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26"/>
                                        </p:tgtEl>
                                        <p:attrNameLst>
                                          <p:attrName>style.visibility</p:attrName>
                                        </p:attrNameLst>
                                      </p:cBhvr>
                                      <p:to>
                                        <p:strVal val="visible"/>
                                      </p:to>
                                    </p:set>
                                    <p:animEffect transition="in" filter="randombar(horizontal)">
                                      <p:cBhvr>
                                        <p:cTn id="19" dur="500"/>
                                        <p:tgtEl>
                                          <p:spTgt spid="12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28"/>
                                        </p:tgtEl>
                                        <p:attrNameLst>
                                          <p:attrName>style.visibility</p:attrName>
                                        </p:attrNameLst>
                                      </p:cBhvr>
                                      <p:to>
                                        <p:strVal val="visible"/>
                                      </p:to>
                                    </p:set>
                                    <p:animEffect transition="in" filter="randombar(horizontal)">
                                      <p:cBhvr>
                                        <p:cTn id="22" dur="500"/>
                                        <p:tgtEl>
                                          <p:spTgt spid="12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29"/>
                                        </p:tgtEl>
                                        <p:attrNameLst>
                                          <p:attrName>style.visibility</p:attrName>
                                        </p:attrNameLst>
                                      </p:cBhvr>
                                      <p:to>
                                        <p:strVal val="visible"/>
                                      </p:to>
                                    </p:set>
                                    <p:animEffect transition="in" filter="randombar(horizontal)">
                                      <p:cBhvr>
                                        <p:cTn id="25"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123" grpId="0"/>
      <p:bldP spid="124" grpId="0"/>
      <p:bldP spid="125" grpId="0"/>
      <p:bldP spid="126" grpId="0"/>
      <p:bldP spid="128" grpId="0"/>
      <p:bldP spid="1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3"/>
          <p:cNvSpPr txBox="1">
            <a:spLocks noChangeArrowheads="1"/>
          </p:cNvSpPr>
          <p:nvPr/>
        </p:nvSpPr>
        <p:spPr bwMode="auto">
          <a:xfrm>
            <a:off x="566738" y="1897063"/>
            <a:ext cx="1321594" cy="1107996"/>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auto">
              <a:spcBef>
                <a:spcPts val="0"/>
              </a:spcBef>
              <a:spcAft>
                <a:spcPts val="0"/>
              </a:spcAft>
              <a:defRPr/>
            </a:pPr>
            <a:r>
              <a:rPr lang="zh-CN" altLang="en-US" sz="6600" b="1" smtClean="0">
                <a:solidFill>
                  <a:srgbClr val="FF0000"/>
                </a:solidFill>
                <a:latin typeface="楷体" panose="02010609060101010101" pitchFamily="49" charset="-122"/>
                <a:ea typeface="楷体" panose="02010609060101010101" pitchFamily="49" charset="-122"/>
              </a:rPr>
              <a:t>强</a:t>
            </a:r>
            <a:endParaRPr lang="zh-CN" altLang="en-US" sz="6600" b="1" dirty="0">
              <a:solidFill>
                <a:srgbClr val="FF0000"/>
              </a:solidFill>
              <a:latin typeface="楷体" panose="02010609060101010101" pitchFamily="49" charset="-122"/>
              <a:ea typeface="楷体" panose="02010609060101010101" pitchFamily="49" charset="-122"/>
            </a:endParaRPr>
          </a:p>
        </p:txBody>
      </p:sp>
      <p:sp>
        <p:nvSpPr>
          <p:cNvPr id="19" name="文本框 18"/>
          <p:cNvSpPr txBox="1"/>
          <p:nvPr/>
        </p:nvSpPr>
        <p:spPr>
          <a:xfrm>
            <a:off x="3186113" y="1150939"/>
            <a:ext cx="2836069" cy="646331"/>
          </a:xfrm>
          <a:prstGeom prst="rect">
            <a:avLst/>
          </a:prstGeom>
          <a:noFill/>
        </p:spPr>
        <p:txBody>
          <a:bodyPr>
            <a:spAutoFit/>
          </a:bodyPr>
          <a:lstStyle/>
          <a:p>
            <a:pPr fontAlgn="auto">
              <a:spcBef>
                <a:spcPts val="0"/>
              </a:spcBef>
              <a:spcAft>
                <a:spcPts val="0"/>
              </a:spcAft>
              <a:defRPr/>
            </a:pPr>
            <a:r>
              <a:rPr lang="zh-CN" altLang="en-US" sz="3600" b="1">
                <a:solidFill>
                  <a:prstClr val="black"/>
                </a:solidFill>
                <a:latin typeface="楷体" panose="02010609060101010101" pitchFamily="49" charset="-122"/>
                <a:ea typeface="楷体" panose="02010609060101010101" pitchFamily="49" charset="-122"/>
              </a:rPr>
              <a:t>（</a:t>
            </a:r>
            <a:r>
              <a:rPr lang="zh-CN" altLang="en-US" sz="3600" b="1" noProof="1">
                <a:solidFill>
                  <a:prstClr val="black"/>
                </a:solidFill>
                <a:latin typeface="楷体" panose="02010609060101010101" pitchFamily="49" charset="-122"/>
                <a:ea typeface="楷体" panose="02010609060101010101" pitchFamily="49" charset="-122"/>
              </a:rPr>
              <a:t>强大</a:t>
            </a:r>
            <a:r>
              <a:rPr lang="zh-CN" altLang="en-US" sz="3600" b="1">
                <a:solidFill>
                  <a:prstClr val="black"/>
                </a:solidFill>
                <a:latin typeface="楷体" panose="02010609060101010101" pitchFamily="49" charset="-122"/>
                <a:ea typeface="楷体" panose="02010609060101010101" pitchFamily="49" charset="-122"/>
              </a:rPr>
              <a:t>）</a:t>
            </a:r>
            <a:endParaRPr lang="zh-CN" altLang="en-US" sz="3600" b="1" dirty="0">
              <a:solidFill>
                <a:prstClr val="black"/>
              </a:solidFill>
              <a:latin typeface="楷体" panose="02010609060101010101" pitchFamily="49" charset="-122"/>
              <a:ea typeface="楷体" panose="02010609060101010101" pitchFamily="49" charset="-122"/>
            </a:endParaRPr>
          </a:p>
        </p:txBody>
      </p:sp>
      <p:sp>
        <p:nvSpPr>
          <p:cNvPr id="5" name="文本框 4"/>
          <p:cNvSpPr txBox="1"/>
          <p:nvPr/>
        </p:nvSpPr>
        <p:spPr>
          <a:xfrm>
            <a:off x="701279" y="4667250"/>
            <a:ext cx="7722394" cy="1384995"/>
          </a:xfrm>
          <a:prstGeom prst="rect">
            <a:avLst/>
          </a:prstGeom>
          <a:noFill/>
        </p:spPr>
        <p:txBody>
          <a:bodyPr>
            <a:spAutoFit/>
          </a:bodyPr>
          <a:lstStyle/>
          <a:p>
            <a:pPr fontAlgn="auto">
              <a:defRPr/>
            </a:pPr>
            <a:r>
              <a:rPr lang="zh-CN" altLang="en-US" sz="2800" b="1" dirty="0">
                <a:solidFill>
                  <a:prstClr val="black"/>
                </a:solidFill>
                <a:latin typeface="黑体" panose="02010609060101010101" pitchFamily="49" charset="-122"/>
                <a:ea typeface="黑体" panose="02010609060101010101" pitchFamily="49" charset="-122"/>
              </a:rPr>
              <a:t>例</a:t>
            </a:r>
            <a:r>
              <a:rPr lang="zh-CN" altLang="en-US" sz="2800" b="1" noProof="1">
                <a:solidFill>
                  <a:prstClr val="black"/>
                </a:solidFill>
                <a:latin typeface="黑体" panose="02010609060101010101" pitchFamily="49" charset="-122"/>
                <a:ea typeface="黑体" panose="02010609060101010101" pitchFamily="49" charset="-122"/>
              </a:rPr>
              <a:t>：他的性格非常倔</a:t>
            </a:r>
            <a:r>
              <a:rPr lang="zh-CN" altLang="en-US" sz="2800" b="1" noProof="1">
                <a:solidFill>
                  <a:srgbClr val="FF0000"/>
                </a:solidFill>
                <a:latin typeface="黑体" panose="02010609060101010101" pitchFamily="49" charset="-122"/>
                <a:ea typeface="黑体" panose="02010609060101010101" pitchFamily="49" charset="-122"/>
              </a:rPr>
              <a:t>强</a:t>
            </a:r>
            <a:r>
              <a:rPr lang="zh-CN" altLang="en-US" sz="2800" b="1" noProof="1">
                <a:solidFill>
                  <a:prstClr val="black"/>
                </a:solidFill>
                <a:latin typeface="黑体" panose="02010609060101010101" pitchFamily="49" charset="-122"/>
                <a:ea typeface="黑体" panose="02010609060101010101" pitchFamily="49" charset="-122"/>
              </a:rPr>
              <a:t>（      ），虽然在老师和家长</a:t>
            </a:r>
            <a:r>
              <a:rPr lang="zh-CN" altLang="en-US" sz="2800" b="1" noProof="1">
                <a:solidFill>
                  <a:srgbClr val="FF0000"/>
                </a:solidFill>
                <a:latin typeface="黑体" panose="02010609060101010101" pitchFamily="49" charset="-122"/>
                <a:ea typeface="黑体" panose="02010609060101010101" pitchFamily="49" charset="-122"/>
              </a:rPr>
              <a:t>强</a:t>
            </a:r>
            <a:r>
              <a:rPr lang="zh-CN" altLang="en-US" sz="2800" b="1" noProof="1">
                <a:solidFill>
                  <a:prstClr val="black"/>
                </a:solidFill>
                <a:latin typeface="黑体" panose="02010609060101010101" pitchFamily="49" charset="-122"/>
                <a:ea typeface="黑体" panose="02010609060101010101" pitchFamily="49" charset="-122"/>
              </a:rPr>
              <a:t>（      ）大的压力面前勉</a:t>
            </a:r>
            <a:r>
              <a:rPr lang="zh-CN" altLang="en-US" sz="2800" b="1" noProof="1">
                <a:solidFill>
                  <a:srgbClr val="FF0000"/>
                </a:solidFill>
                <a:latin typeface="黑体" panose="02010609060101010101" pitchFamily="49" charset="-122"/>
                <a:ea typeface="黑体" panose="02010609060101010101" pitchFamily="49" charset="-122"/>
              </a:rPr>
              <a:t>强</a:t>
            </a:r>
            <a:r>
              <a:rPr lang="zh-CN" altLang="en-US" sz="2800" b="1" noProof="1">
                <a:solidFill>
                  <a:prstClr val="black"/>
                </a:solidFill>
                <a:latin typeface="黑体" panose="02010609060101010101" pitchFamily="49" charset="-122"/>
                <a:ea typeface="黑体" panose="02010609060101010101" pitchFamily="49" charset="-122"/>
              </a:rPr>
              <a:t>（      ）认错了，可看得出来，他并不服气。</a:t>
            </a:r>
            <a:endParaRPr lang="zh-CN" altLang="en-US" sz="2800" b="1" dirty="0">
              <a:solidFill>
                <a:prstClr val="black"/>
              </a:solidFill>
              <a:latin typeface="黑体" panose="02010609060101010101" pitchFamily="49" charset="-122"/>
              <a:ea typeface="黑体" panose="02010609060101010101" pitchFamily="49" charset="-122"/>
            </a:endParaRPr>
          </a:p>
        </p:txBody>
      </p:sp>
      <p:sp>
        <p:nvSpPr>
          <p:cNvPr id="3" name="文本框 2"/>
          <p:cNvSpPr txBox="1">
            <a:spLocks noChangeArrowheads="1"/>
          </p:cNvSpPr>
          <p:nvPr/>
        </p:nvSpPr>
        <p:spPr bwMode="auto">
          <a:xfrm>
            <a:off x="4389835" y="4640264"/>
            <a:ext cx="13537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ts val="1200"/>
              </a:spcBef>
            </a:pPr>
            <a:r>
              <a:rPr lang="en-US" altLang="zh-CN" sz="2800" b="1">
                <a:solidFill>
                  <a:srgbClr val="FF0000"/>
                </a:solidFill>
                <a:latin typeface="微软雅黑" panose="020B0503020204020204" pitchFamily="34" charset="-122"/>
              </a:rPr>
              <a:t>jiànɡ</a:t>
            </a:r>
            <a:endParaRPr lang="en-US" altLang="zh-CN" sz="2800" b="1">
              <a:solidFill>
                <a:srgbClr val="FF0000"/>
              </a:solidFill>
              <a:latin typeface="微软雅黑" panose="020B0503020204020204" pitchFamily="34" charset="-122"/>
            </a:endParaRPr>
          </a:p>
        </p:txBody>
      </p:sp>
      <p:sp>
        <p:nvSpPr>
          <p:cNvPr id="12" name="文本框 11"/>
          <p:cNvSpPr txBox="1">
            <a:spLocks noChangeArrowheads="1"/>
          </p:cNvSpPr>
          <p:nvPr/>
        </p:nvSpPr>
        <p:spPr bwMode="auto">
          <a:xfrm>
            <a:off x="3174206" y="3448050"/>
            <a:ext cx="19919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3600" b="1">
                <a:latin typeface="楷体" panose="02010609060101010101" pitchFamily="49" charset="-122"/>
                <a:ea typeface="楷体" panose="02010609060101010101" pitchFamily="49" charset="-122"/>
              </a:rPr>
              <a:t>（倔强）</a:t>
            </a:r>
            <a:endParaRPr lang="zh-CN" altLang="en-US" sz="3600" b="1">
              <a:latin typeface="楷体" panose="02010609060101010101" pitchFamily="49" charset="-122"/>
              <a:ea typeface="楷体" panose="02010609060101010101" pitchFamily="49" charset="-122"/>
            </a:endParaRPr>
          </a:p>
        </p:txBody>
      </p:sp>
      <p:sp>
        <p:nvSpPr>
          <p:cNvPr id="17" name="左大括号 16"/>
          <p:cNvSpPr/>
          <p:nvPr/>
        </p:nvSpPr>
        <p:spPr>
          <a:xfrm>
            <a:off x="1704975" y="1538289"/>
            <a:ext cx="176213" cy="2562225"/>
          </a:xfrm>
          <a:prstGeom prst="leftBrace">
            <a:avLst/>
          </a:prstGeom>
          <a:ln w="44450"/>
        </p:spPr>
        <p:style>
          <a:lnRef idx="1">
            <a:schemeClr val="accent1"/>
          </a:lnRef>
          <a:fillRef idx="0">
            <a:schemeClr val="accent1"/>
          </a:fillRef>
          <a:effectRef idx="0">
            <a:schemeClr val="accent1"/>
          </a:effectRef>
          <a:fontRef idx="minor">
            <a:schemeClr val="tx1"/>
          </a:fontRef>
        </p:style>
        <p:txBody>
          <a:bodyPr anchor="ctr"/>
          <a:lstStyle/>
          <a:p>
            <a:pPr algn="ctr" fontAlgn="auto"/>
            <a:endParaRPr lang="zh-CN" altLang="en-US" sz="1050" noProof="1">
              <a:solidFill>
                <a:prstClr val="black"/>
              </a:solidFill>
            </a:endParaRPr>
          </a:p>
        </p:txBody>
      </p:sp>
      <p:sp>
        <p:nvSpPr>
          <p:cNvPr id="20" name="Text Box 15"/>
          <p:cNvSpPr txBox="1">
            <a:spLocks noChangeArrowheads="1"/>
          </p:cNvSpPr>
          <p:nvPr/>
        </p:nvSpPr>
        <p:spPr bwMode="auto">
          <a:xfrm>
            <a:off x="1624013" y="1176338"/>
            <a:ext cx="17752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ts val="1200"/>
              </a:spcBef>
            </a:pPr>
            <a:r>
              <a:rPr lang="en-US" altLang="zh-CN" sz="2800" b="1">
                <a:solidFill>
                  <a:srgbClr val="000000"/>
                </a:solidFill>
                <a:latin typeface="微软雅黑" panose="020B0503020204020204" pitchFamily="34" charset="-122"/>
              </a:rPr>
              <a:t>qiánɡ</a:t>
            </a:r>
            <a:endParaRPr lang="en-US" altLang="zh-CN" sz="2800" b="1">
              <a:solidFill>
                <a:srgbClr val="000000"/>
              </a:solidFill>
              <a:latin typeface="微软雅黑" panose="020B0503020204020204" pitchFamily="34" charset="-122"/>
            </a:endParaRPr>
          </a:p>
        </p:txBody>
      </p:sp>
      <p:grpSp>
        <p:nvGrpSpPr>
          <p:cNvPr id="9224" name="组合 21"/>
          <p:cNvGrpSpPr/>
          <p:nvPr/>
        </p:nvGrpSpPr>
        <p:grpSpPr bwMode="auto">
          <a:xfrm>
            <a:off x="73819" y="41275"/>
            <a:ext cx="2449116" cy="1498600"/>
            <a:chOff x="98820" y="40860"/>
            <a:chExt cx="3264410" cy="1498483"/>
          </a:xfrm>
        </p:grpSpPr>
        <p:grpSp>
          <p:nvGrpSpPr>
            <p:cNvPr id="9225" name="组合 22"/>
            <p:cNvGrpSpPr/>
            <p:nvPr/>
          </p:nvGrpSpPr>
          <p:grpSpPr bwMode="auto">
            <a:xfrm>
              <a:off x="1117472" y="495408"/>
              <a:ext cx="2245758" cy="679269"/>
              <a:chOff x="2197150" y="2511380"/>
              <a:chExt cx="2245758" cy="679269"/>
            </a:xfrm>
          </p:grpSpPr>
          <p:cxnSp>
            <p:nvCxnSpPr>
              <p:cNvPr id="25" name="直接连接符 24"/>
              <p:cNvCxnSpPr/>
              <p:nvPr/>
            </p:nvCxnSpPr>
            <p:spPr>
              <a:xfrm>
                <a:off x="2197337" y="2510822"/>
                <a:ext cx="1642520" cy="0"/>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2197337" y="3190219"/>
                <a:ext cx="1653629" cy="0"/>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sp>
            <p:nvSpPr>
              <p:cNvPr id="27" name="TextBox 3"/>
              <p:cNvSpPr txBox="1">
                <a:spLocks noChangeArrowheads="1"/>
              </p:cNvSpPr>
              <p:nvPr/>
            </p:nvSpPr>
            <p:spPr bwMode="auto">
              <a:xfrm>
                <a:off x="2197337" y="2536220"/>
                <a:ext cx="2245571" cy="584154"/>
              </a:xfrm>
              <a:prstGeom prst="rect">
                <a:avLst/>
              </a:prstGeom>
              <a:noFill/>
              <a:ln w="9525">
                <a:solidFill>
                  <a:schemeClr val="bg1"/>
                </a:solidFill>
                <a:miter lim="800000"/>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auto"/>
                <a:r>
                  <a:rPr lang="zh-CN" altLang="en-US" sz="3200" b="1" spc="500" noProof="1">
                    <a:solidFill>
                      <a:prstClr val="black"/>
                    </a:solidFill>
                    <a:latin typeface="黑体" panose="02010609060101010101" pitchFamily="49" charset="-122"/>
                    <a:ea typeface="黑体" panose="02010609060101010101" pitchFamily="49" charset="-122"/>
                  </a:rPr>
                  <a:t>多音字</a:t>
                </a:r>
                <a:endParaRPr lang="zh-CN" altLang="en-US" sz="3200" b="1" spc="500" noProof="1">
                  <a:solidFill>
                    <a:prstClr val="black"/>
                  </a:solidFill>
                  <a:latin typeface="黑体" panose="02010609060101010101" pitchFamily="49" charset="-122"/>
                  <a:ea typeface="黑体" panose="02010609060101010101" pitchFamily="49" charset="-122"/>
                </a:endParaRPr>
              </a:p>
            </p:txBody>
          </p:sp>
          <p:cxnSp>
            <p:nvCxnSpPr>
              <p:cNvPr id="29" name="直接连接符 28"/>
              <p:cNvCxnSpPr/>
              <p:nvPr/>
            </p:nvCxnSpPr>
            <p:spPr>
              <a:xfrm>
                <a:off x="3831922" y="2510822"/>
                <a:ext cx="306287" cy="334937"/>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3849379" y="2828297"/>
                <a:ext cx="269786" cy="361922"/>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grpSp>
        <p:pic>
          <p:nvPicPr>
            <p:cNvPr id="9231" name="图片 23"/>
            <p:cNvPicPr>
              <a:picLocks noChangeAspect="1" noChangeArrowheads="1"/>
            </p:cNvPicPr>
            <p:nvPr/>
          </p:nvPicPr>
          <p:blipFill>
            <a:blip r:embed="rId1" cstate="email"/>
            <a:srcRect/>
            <a:stretch>
              <a:fillRect/>
            </a:stretch>
          </p:blipFill>
          <p:spPr bwMode="auto">
            <a:xfrm>
              <a:off x="98820" y="40860"/>
              <a:ext cx="998989" cy="1498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 name="文本框 30"/>
          <p:cNvSpPr txBox="1"/>
          <p:nvPr/>
        </p:nvSpPr>
        <p:spPr>
          <a:xfrm>
            <a:off x="1819969" y="3481127"/>
            <a:ext cx="1389490" cy="523220"/>
          </a:xfrm>
          <a:prstGeom prst="rect">
            <a:avLst/>
          </a:prstGeom>
          <a:noFill/>
        </p:spPr>
        <p:txBody>
          <a:bodyPr>
            <a:spAutoFit/>
            <a:scene3d>
              <a:camera prst="orthographicFront"/>
              <a:lightRig rig="threePt" dir="t"/>
            </a:scene3d>
          </a:bodyPr>
          <a:lstStyle/>
          <a:p>
            <a:pPr algn="ctr" fontAlgn="auto">
              <a:spcBef>
                <a:spcPts val="1200"/>
              </a:spcBef>
              <a:defRPr/>
            </a:pPr>
            <a:r>
              <a:rPr lang="en-US" altLang="zh-CN" sz="2800" b="1" noProof="1">
                <a:solidFill>
                  <a:prstClr val="black"/>
                </a:solidFill>
                <a:latin typeface="+mn-ea"/>
                <a:ea typeface="+mn-ea"/>
              </a:rPr>
              <a:t>jiànɡ</a:t>
            </a:r>
            <a:endParaRPr lang="en-US" altLang="zh-CN" sz="2800" b="1" noProof="1">
              <a:solidFill>
                <a:prstClr val="black"/>
              </a:solidFill>
              <a:latin typeface="+mn-ea"/>
            </a:endParaRPr>
          </a:p>
        </p:txBody>
      </p:sp>
      <p:sp>
        <p:nvSpPr>
          <p:cNvPr id="21" name="Text Box 15"/>
          <p:cNvSpPr txBox="1">
            <a:spLocks noChangeArrowheads="1"/>
          </p:cNvSpPr>
          <p:nvPr/>
        </p:nvSpPr>
        <p:spPr bwMode="auto">
          <a:xfrm>
            <a:off x="1615678" y="2368550"/>
            <a:ext cx="17752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ts val="1200"/>
              </a:spcBef>
            </a:pPr>
            <a:r>
              <a:rPr lang="en-US" altLang="zh-CN" sz="2800" b="1">
                <a:solidFill>
                  <a:srgbClr val="000000"/>
                </a:solidFill>
                <a:latin typeface="微软雅黑" panose="020B0503020204020204" pitchFamily="34" charset="-122"/>
              </a:rPr>
              <a:t>qiǎnɡ</a:t>
            </a:r>
            <a:endParaRPr lang="en-US" altLang="zh-CN" sz="2800" b="1">
              <a:solidFill>
                <a:srgbClr val="000000"/>
              </a:solidFill>
              <a:latin typeface="微软雅黑" panose="020B0503020204020204" pitchFamily="34" charset="-122"/>
            </a:endParaRPr>
          </a:p>
        </p:txBody>
      </p:sp>
      <p:sp>
        <p:nvSpPr>
          <p:cNvPr id="33" name="文本框 18"/>
          <p:cNvSpPr txBox="1"/>
          <p:nvPr/>
        </p:nvSpPr>
        <p:spPr>
          <a:xfrm>
            <a:off x="3164682" y="2324101"/>
            <a:ext cx="2836069" cy="646331"/>
          </a:xfrm>
          <a:prstGeom prst="rect">
            <a:avLst/>
          </a:prstGeom>
          <a:noFill/>
        </p:spPr>
        <p:txBody>
          <a:bodyPr>
            <a:spAutoFit/>
          </a:bodyPr>
          <a:lstStyle/>
          <a:p>
            <a:pPr fontAlgn="auto">
              <a:spcBef>
                <a:spcPts val="0"/>
              </a:spcBef>
              <a:spcAft>
                <a:spcPts val="0"/>
              </a:spcAft>
              <a:defRPr/>
            </a:pPr>
            <a:r>
              <a:rPr lang="zh-CN" altLang="en-US" sz="3600" b="1">
                <a:solidFill>
                  <a:prstClr val="black"/>
                </a:solidFill>
                <a:latin typeface="楷体" panose="02010609060101010101" pitchFamily="49" charset="-122"/>
                <a:ea typeface="楷体" panose="02010609060101010101" pitchFamily="49" charset="-122"/>
              </a:rPr>
              <a:t>（勉强）</a:t>
            </a:r>
            <a:endParaRPr lang="zh-CN" altLang="en-US" sz="3600" b="1" dirty="0">
              <a:solidFill>
                <a:prstClr val="black"/>
              </a:solidFill>
              <a:latin typeface="楷体" panose="02010609060101010101" pitchFamily="49" charset="-122"/>
              <a:ea typeface="楷体" panose="02010609060101010101" pitchFamily="49" charset="-122"/>
            </a:endParaRPr>
          </a:p>
        </p:txBody>
      </p:sp>
      <p:sp>
        <p:nvSpPr>
          <p:cNvPr id="32" name="文本框 2"/>
          <p:cNvSpPr txBox="1">
            <a:spLocks noChangeArrowheads="1"/>
          </p:cNvSpPr>
          <p:nvPr/>
        </p:nvSpPr>
        <p:spPr bwMode="auto">
          <a:xfrm>
            <a:off x="7126487" y="5172076"/>
            <a:ext cx="13537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ts val="1200"/>
              </a:spcBef>
            </a:pPr>
            <a:r>
              <a:rPr lang="en-US" altLang="zh-CN" sz="2800" b="1" dirty="0" err="1">
                <a:solidFill>
                  <a:srgbClr val="FF0000"/>
                </a:solidFill>
                <a:latin typeface="微软雅黑" panose="020B0503020204020204" pitchFamily="34" charset="-122"/>
              </a:rPr>
              <a:t>qiǎnɡ</a:t>
            </a:r>
            <a:endParaRPr lang="en-US" altLang="zh-CN" sz="2800" b="1" dirty="0">
              <a:solidFill>
                <a:srgbClr val="FF0000"/>
              </a:solidFill>
              <a:latin typeface="微软雅黑" panose="020B0503020204020204" pitchFamily="34" charset="-122"/>
            </a:endParaRPr>
          </a:p>
        </p:txBody>
      </p:sp>
      <p:sp>
        <p:nvSpPr>
          <p:cNvPr id="36" name="文本框 2"/>
          <p:cNvSpPr txBox="1">
            <a:spLocks noChangeArrowheads="1"/>
          </p:cNvSpPr>
          <p:nvPr/>
        </p:nvSpPr>
        <p:spPr bwMode="auto">
          <a:xfrm>
            <a:off x="2409825" y="5153960"/>
            <a:ext cx="13537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ts val="1200"/>
              </a:spcBef>
            </a:pPr>
            <a:r>
              <a:rPr lang="en-US" altLang="zh-CN" sz="2800" b="1">
                <a:solidFill>
                  <a:srgbClr val="FF0000"/>
                </a:solidFill>
                <a:latin typeface="微软雅黑" panose="020B0503020204020204" pitchFamily="34" charset="-122"/>
              </a:rPr>
              <a:t>qiánɡ</a:t>
            </a:r>
            <a:endParaRPr lang="en-US" altLang="zh-CN" sz="2800" b="1">
              <a:solidFill>
                <a:srgbClr val="FF0000"/>
              </a:solidFill>
              <a:latin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ppt_x</p:attrName>
                                        </p:attrNameLst>
                                      </p:cBhvr>
                                      <p:tavLst>
                                        <p:tav tm="0">
                                          <p:val>
                                            <p:strVal val="0-#ppt_w/2"/>
                                          </p:val>
                                        </p:tav>
                                        <p:tav tm="100000">
                                          <p:val>
                                            <p:strVal val="#ppt_x"/>
                                          </p:val>
                                        </p:tav>
                                      </p:tavLst>
                                    </p:anim>
                                    <p:anim calcmode="lin" valueType="num">
                                      <p:cBhvr>
                                        <p:cTn id="13"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ppt_x</p:attrName>
                                        </p:attrNameLst>
                                      </p:cBhvr>
                                      <p:tavLst>
                                        <p:tav tm="0">
                                          <p:val>
                                            <p:strVal val="#ppt_x"/>
                                          </p:val>
                                        </p:tav>
                                        <p:tav tm="100000">
                                          <p:val>
                                            <p:strVal val="#ppt_x"/>
                                          </p:val>
                                        </p:tav>
                                      </p:tavLst>
                                    </p:anim>
                                    <p:anim calcmode="lin" valueType="num">
                                      <p:cBhvr>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500" fill="hold"/>
                                        <p:tgtEl>
                                          <p:spTgt spid="21"/>
                                        </p:tgtEl>
                                        <p:attrNameLst>
                                          <p:attrName>ppt_x</p:attrName>
                                        </p:attrNameLst>
                                      </p:cBhvr>
                                      <p:tavLst>
                                        <p:tav tm="0">
                                          <p:val>
                                            <p:strVal val="#ppt_x"/>
                                          </p:val>
                                        </p:tav>
                                        <p:tav tm="100000">
                                          <p:val>
                                            <p:strVal val="#ppt_x"/>
                                          </p:val>
                                        </p:tav>
                                      </p:tavLst>
                                    </p:anim>
                                    <p:anim calcmode="lin" valueType="num">
                                      <p:cBhvr>
                                        <p:cTn id="3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 calcmode="lin" valueType="num">
                                      <p:cBhvr>
                                        <p:cTn id="36" dur="500" fill="hold"/>
                                        <p:tgtEl>
                                          <p:spTgt spid="33"/>
                                        </p:tgtEl>
                                        <p:attrNameLst>
                                          <p:attrName>ppt_x</p:attrName>
                                        </p:attrNameLst>
                                      </p:cBhvr>
                                      <p:tavLst>
                                        <p:tav tm="0">
                                          <p:val>
                                            <p:strVal val="#ppt_x"/>
                                          </p:val>
                                        </p:tav>
                                        <p:tav tm="100000">
                                          <p:val>
                                            <p:strVal val="#ppt_x"/>
                                          </p:val>
                                        </p:tav>
                                      </p:tavLst>
                                    </p:anim>
                                    <p:anim calcmode="lin" valueType="num">
                                      <p:cBhvr>
                                        <p:cTn id="37"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p:cTn id="42" dur="500" fill="hold"/>
                                        <p:tgtEl>
                                          <p:spTgt spid="31"/>
                                        </p:tgtEl>
                                        <p:attrNameLst>
                                          <p:attrName>ppt_x</p:attrName>
                                        </p:attrNameLst>
                                      </p:cBhvr>
                                      <p:tavLst>
                                        <p:tav tm="0">
                                          <p:val>
                                            <p:strVal val="#ppt_x"/>
                                          </p:val>
                                        </p:tav>
                                        <p:tav tm="100000">
                                          <p:val>
                                            <p:strVal val="#ppt_x"/>
                                          </p:val>
                                        </p:tav>
                                      </p:tavLst>
                                    </p:anim>
                                    <p:anim calcmode="lin" valueType="num">
                                      <p:cBhvr>
                                        <p:cTn id="4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fade">
                                      <p:cBhvr>
                                        <p:cTn id="54" dur="1000"/>
                                        <p:tgtEl>
                                          <p:spTgt spid="5"/>
                                        </p:tgtEl>
                                      </p:cBhvr>
                                    </p:animEffect>
                                    <p:anim calcmode="lin" valueType="num">
                                      <p:cBhvr>
                                        <p:cTn id="55" dur="1000" fill="hold"/>
                                        <p:tgtEl>
                                          <p:spTgt spid="5"/>
                                        </p:tgtEl>
                                        <p:attrNameLst>
                                          <p:attrName>ppt_x</p:attrName>
                                        </p:attrNameLst>
                                      </p:cBhvr>
                                      <p:tavLst>
                                        <p:tav tm="0">
                                          <p:val>
                                            <p:strVal val="#ppt_x"/>
                                          </p:val>
                                        </p:tav>
                                        <p:tav tm="100000">
                                          <p:val>
                                            <p:strVal val="#ppt_x"/>
                                          </p:val>
                                        </p:tav>
                                      </p:tavLst>
                                    </p:anim>
                                    <p:anim calcmode="lin" valueType="num">
                                      <p:cBhvr>
                                        <p:cTn id="5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p:cTn id="61" dur="500" fill="hold"/>
                                        <p:tgtEl>
                                          <p:spTgt spid="3"/>
                                        </p:tgtEl>
                                        <p:attrNameLst>
                                          <p:attrName>ppt_w</p:attrName>
                                        </p:attrNameLst>
                                      </p:cBhvr>
                                      <p:tavLst>
                                        <p:tav tm="0">
                                          <p:val>
                                            <p:fltVal val="0"/>
                                          </p:val>
                                        </p:tav>
                                        <p:tav tm="100000">
                                          <p:val>
                                            <p:strVal val="#ppt_w"/>
                                          </p:val>
                                        </p:tav>
                                      </p:tavLst>
                                    </p:anim>
                                    <p:anim calcmode="lin" valueType="num">
                                      <p:cBhvr>
                                        <p:cTn id="62" dur="500" fill="hold"/>
                                        <p:tgtEl>
                                          <p:spTgt spid="3"/>
                                        </p:tgtEl>
                                        <p:attrNameLst>
                                          <p:attrName>ppt_h</p:attrName>
                                        </p:attrNameLst>
                                      </p:cBhvr>
                                      <p:tavLst>
                                        <p:tav tm="0">
                                          <p:val>
                                            <p:fltVal val="0"/>
                                          </p:val>
                                        </p:tav>
                                        <p:tav tm="100000">
                                          <p:val>
                                            <p:strVal val="#ppt_h"/>
                                          </p:val>
                                        </p:tav>
                                      </p:tavLst>
                                    </p:anim>
                                    <p:animEffect transition="in" filter="fade">
                                      <p:cBhvr>
                                        <p:cTn id="63" dur="500"/>
                                        <p:tgtEl>
                                          <p:spTgt spid="3"/>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36"/>
                                        </p:tgtEl>
                                        <p:attrNameLst>
                                          <p:attrName>style.visibility</p:attrName>
                                        </p:attrNameLst>
                                      </p:cBhvr>
                                      <p:to>
                                        <p:strVal val="visible"/>
                                      </p:to>
                                    </p:set>
                                    <p:anim calcmode="lin" valueType="num">
                                      <p:cBhvr>
                                        <p:cTn id="68" dur="500" fill="hold"/>
                                        <p:tgtEl>
                                          <p:spTgt spid="36"/>
                                        </p:tgtEl>
                                        <p:attrNameLst>
                                          <p:attrName>ppt_w</p:attrName>
                                        </p:attrNameLst>
                                      </p:cBhvr>
                                      <p:tavLst>
                                        <p:tav tm="0">
                                          <p:val>
                                            <p:fltVal val="0"/>
                                          </p:val>
                                        </p:tav>
                                        <p:tav tm="100000">
                                          <p:val>
                                            <p:strVal val="#ppt_w"/>
                                          </p:val>
                                        </p:tav>
                                      </p:tavLst>
                                    </p:anim>
                                    <p:anim calcmode="lin" valueType="num">
                                      <p:cBhvr>
                                        <p:cTn id="69" dur="500" fill="hold"/>
                                        <p:tgtEl>
                                          <p:spTgt spid="36"/>
                                        </p:tgtEl>
                                        <p:attrNameLst>
                                          <p:attrName>ppt_h</p:attrName>
                                        </p:attrNameLst>
                                      </p:cBhvr>
                                      <p:tavLst>
                                        <p:tav tm="0">
                                          <p:val>
                                            <p:fltVal val="0"/>
                                          </p:val>
                                        </p:tav>
                                        <p:tav tm="100000">
                                          <p:val>
                                            <p:strVal val="#ppt_h"/>
                                          </p:val>
                                        </p:tav>
                                      </p:tavLst>
                                    </p:anim>
                                    <p:animEffect transition="in" filter="fade">
                                      <p:cBhvr>
                                        <p:cTn id="70" dur="500"/>
                                        <p:tgtEl>
                                          <p:spTgt spid="36"/>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anim calcmode="lin" valueType="num">
                                      <p:cBhvr>
                                        <p:cTn id="75" dur="500" fill="hold"/>
                                        <p:tgtEl>
                                          <p:spTgt spid="32"/>
                                        </p:tgtEl>
                                        <p:attrNameLst>
                                          <p:attrName>ppt_w</p:attrName>
                                        </p:attrNameLst>
                                      </p:cBhvr>
                                      <p:tavLst>
                                        <p:tav tm="0">
                                          <p:val>
                                            <p:fltVal val="0"/>
                                          </p:val>
                                        </p:tav>
                                        <p:tav tm="100000">
                                          <p:val>
                                            <p:strVal val="#ppt_w"/>
                                          </p:val>
                                        </p:tav>
                                      </p:tavLst>
                                    </p:anim>
                                    <p:anim calcmode="lin" valueType="num">
                                      <p:cBhvr>
                                        <p:cTn id="76" dur="500" fill="hold"/>
                                        <p:tgtEl>
                                          <p:spTgt spid="32"/>
                                        </p:tgtEl>
                                        <p:attrNameLst>
                                          <p:attrName>ppt_h</p:attrName>
                                        </p:attrNameLst>
                                      </p:cBhvr>
                                      <p:tavLst>
                                        <p:tav tm="0">
                                          <p:val>
                                            <p:fltVal val="0"/>
                                          </p:val>
                                        </p:tav>
                                        <p:tav tm="100000">
                                          <p:val>
                                            <p:strVal val="#ppt_h"/>
                                          </p:val>
                                        </p:tav>
                                      </p:tavLst>
                                    </p:anim>
                                    <p:animEffect transition="in" filter="fade">
                                      <p:cBhvr>
                                        <p:cTn id="7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9" grpId="0"/>
      <p:bldP spid="5" grpId="0"/>
      <p:bldP spid="3" grpId="0"/>
      <p:bldP spid="12" grpId="0"/>
      <p:bldP spid="17" grpId="0" animBg="1"/>
      <p:bldP spid="20" grpId="0" bldLvl="0" animBg="1"/>
      <p:bldP spid="31" grpId="0"/>
      <p:bldP spid="21" grpId="0" bldLvl="0" animBg="1"/>
      <p:bldP spid="33" grpId="0"/>
      <p:bldP spid="32"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图片 7" descr="timg (1).jpg"/>
          <p:cNvPicPr>
            <a:picLocks noChangeAspect="1" noChangeArrowheads="1"/>
          </p:cNvPicPr>
          <p:nvPr/>
        </p:nvPicPr>
        <p:blipFill>
          <a:blip r:embed="rId1" cstate="email"/>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7"/>
          <p:cNvGrpSpPr/>
          <p:nvPr/>
        </p:nvGrpSpPr>
        <p:grpSpPr>
          <a:xfrm>
            <a:off x="3302662" y="527584"/>
            <a:ext cx="2197754" cy="769441"/>
            <a:chOff x="4462124" y="1456379"/>
            <a:chExt cx="2930338" cy="769441"/>
          </a:xfrm>
          <a:solidFill>
            <a:srgbClr val="0000FF"/>
          </a:solidFill>
        </p:grpSpPr>
        <p:sp>
          <p:nvSpPr>
            <p:cNvPr id="9" name="文本框 8"/>
            <p:cNvSpPr txBox="1"/>
            <p:nvPr/>
          </p:nvSpPr>
          <p:spPr>
            <a:xfrm>
              <a:off x="4462124" y="1456379"/>
              <a:ext cx="998564" cy="769441"/>
            </a:xfrm>
            <a:prstGeom prst="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4400" noProof="1">
                  <a:solidFill>
                    <a:prstClr val="white"/>
                  </a:solidFill>
                  <a:latin typeface="黑体" panose="02010609060101010101" pitchFamily="49" charset="-122"/>
                  <a:ea typeface="黑体" panose="02010609060101010101" pitchFamily="49" charset="-122"/>
                </a:rPr>
                <a:t>词</a:t>
              </a:r>
              <a:endParaRPr lang="zh-CN" altLang="en-US" sz="4400" noProof="1">
                <a:solidFill>
                  <a:prstClr val="white"/>
                </a:solidFill>
                <a:latin typeface="黑体" panose="02010609060101010101" pitchFamily="49" charset="-122"/>
                <a:ea typeface="黑体" panose="02010609060101010101" pitchFamily="49" charset="-122"/>
              </a:endParaRPr>
            </a:p>
          </p:txBody>
        </p:sp>
        <p:sp>
          <p:nvSpPr>
            <p:cNvPr id="10" name="文本框 9"/>
            <p:cNvSpPr txBox="1"/>
            <p:nvPr/>
          </p:nvSpPr>
          <p:spPr>
            <a:xfrm>
              <a:off x="5428011" y="1456379"/>
              <a:ext cx="998564" cy="769441"/>
            </a:xfrm>
            <a:prstGeom prst="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4400" noProof="1">
                  <a:solidFill>
                    <a:prstClr val="white"/>
                  </a:solidFill>
                  <a:latin typeface="黑体" panose="02010609060101010101" pitchFamily="49" charset="-122"/>
                  <a:ea typeface="黑体" panose="02010609060101010101" pitchFamily="49" charset="-122"/>
                </a:rPr>
                <a:t>语</a:t>
              </a:r>
              <a:endParaRPr lang="zh-CN" altLang="en-US" sz="4400" noProof="1">
                <a:solidFill>
                  <a:prstClr val="white"/>
                </a:solidFill>
                <a:latin typeface="黑体" panose="02010609060101010101" pitchFamily="49" charset="-122"/>
                <a:ea typeface="黑体" panose="02010609060101010101" pitchFamily="49" charset="-122"/>
              </a:endParaRPr>
            </a:p>
          </p:txBody>
        </p:sp>
        <p:sp>
          <p:nvSpPr>
            <p:cNvPr id="11" name="文本框 10"/>
            <p:cNvSpPr txBox="1"/>
            <p:nvPr/>
          </p:nvSpPr>
          <p:spPr>
            <a:xfrm>
              <a:off x="6393898" y="1456379"/>
              <a:ext cx="998564" cy="769441"/>
            </a:xfrm>
            <a:prstGeom prst="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4400" noProof="1">
                  <a:solidFill>
                    <a:prstClr val="white"/>
                  </a:solidFill>
                  <a:latin typeface="黑体" panose="02010609060101010101" pitchFamily="49" charset="-122"/>
                  <a:ea typeface="黑体" panose="02010609060101010101" pitchFamily="49" charset="-122"/>
                </a:rPr>
                <a:t>表</a:t>
              </a:r>
              <a:endParaRPr lang="zh-CN" altLang="en-US" sz="4400" noProof="1">
                <a:solidFill>
                  <a:prstClr val="white"/>
                </a:solidFill>
                <a:latin typeface="黑体" panose="02010609060101010101" pitchFamily="49" charset="-122"/>
                <a:ea typeface="黑体" panose="02010609060101010101" pitchFamily="49" charset="-122"/>
              </a:endParaRPr>
            </a:p>
          </p:txBody>
        </p:sp>
      </p:grpSp>
      <p:pic>
        <p:nvPicPr>
          <p:cNvPr id="13" name="图片 11"/>
          <p:cNvPicPr>
            <a:picLocks noChangeAspect="1" noChangeArrowheads="1"/>
          </p:cNvPicPr>
          <p:nvPr/>
        </p:nvPicPr>
        <p:blipFill>
          <a:blip r:embed="rId2" cstate="print"/>
          <a:srcRect/>
          <a:stretch>
            <a:fillRect/>
          </a:stretch>
        </p:blipFill>
        <p:spPr bwMode="auto">
          <a:xfrm>
            <a:off x="1018309" y="909254"/>
            <a:ext cx="7096991" cy="57547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4"/>
          <p:cNvSpPr>
            <a:spLocks noChangeArrowheads="1"/>
          </p:cNvSpPr>
          <p:nvPr/>
        </p:nvSpPr>
        <p:spPr bwMode="auto">
          <a:xfrm>
            <a:off x="1308497" y="2079625"/>
            <a:ext cx="6705600" cy="2576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2800" b="1" dirty="0">
                <a:solidFill>
                  <a:srgbClr val="FF0000"/>
                </a:solidFill>
                <a:latin typeface="黑体" panose="02010609060101010101" pitchFamily="49" charset="-122"/>
                <a:ea typeface="黑体" panose="02010609060101010101" pitchFamily="49" charset="-122"/>
              </a:rPr>
              <a:t>渔夫  汹涌澎湃  风暴  轰鸣  心惊肉跳  沉思  抱怨  倾听  探望  照顾  困难  阴冷  自作自受   湿淋淋  渔网  糟糕  忧虑  后脑勺</a:t>
            </a:r>
            <a:endParaRPr lang="en-US" altLang="zh-CN" sz="2800" b="1" dirty="0">
              <a:solidFill>
                <a:srgbClr val="FF0000"/>
              </a:solidFill>
              <a:latin typeface="黑体" panose="02010609060101010101" pitchFamily="49" charset="-122"/>
              <a:ea typeface="黑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604838" y="1673225"/>
            <a:ext cx="8120062" cy="4273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5600"/>
              </a:lnSpc>
            </a:pPr>
            <a:r>
              <a:rPr lang="en-US" altLang="zh-CN" sz="2400" b="1" dirty="0">
                <a:solidFill>
                  <a:srgbClr val="FF0000"/>
                </a:solidFill>
                <a:latin typeface="黑体" panose="02010609060101010101" pitchFamily="49" charset="-122"/>
                <a:ea typeface="黑体" panose="02010609060101010101" pitchFamily="49" charset="-122"/>
              </a:rPr>
              <a:t>【</a:t>
            </a:r>
            <a:r>
              <a:rPr lang="zh-CN" altLang="en-US" sz="2400" b="1" dirty="0">
                <a:solidFill>
                  <a:srgbClr val="FF0000"/>
                </a:solidFill>
                <a:latin typeface="黑体" panose="02010609060101010101" pitchFamily="49" charset="-122"/>
                <a:ea typeface="黑体" panose="02010609060101010101" pitchFamily="49" charset="-122"/>
                <a:sym typeface="微软雅黑" panose="020B0503020204020204" pitchFamily="34" charset="-122"/>
              </a:rPr>
              <a:t>呼啸</a:t>
            </a:r>
            <a:r>
              <a:rPr lang="en-US" altLang="zh-CN" sz="2400" b="1" dirty="0">
                <a:solidFill>
                  <a:srgbClr val="FF0000"/>
                </a:solidFill>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sym typeface="微软雅黑" panose="020B0503020204020204" pitchFamily="34" charset="-122"/>
              </a:rPr>
              <a:t>文中形容海风发出高而长的声音，说明寒风猛烈。</a:t>
            </a:r>
            <a:endParaRPr lang="en-US" altLang="zh-CN" sz="2400" b="1" dirty="0">
              <a:latin typeface="黑体" panose="02010609060101010101" pitchFamily="49" charset="-122"/>
              <a:ea typeface="黑体" panose="02010609060101010101" pitchFamily="49" charset="-122"/>
            </a:endParaRPr>
          </a:p>
          <a:p>
            <a:pPr>
              <a:lnSpc>
                <a:spcPts val="5600"/>
              </a:lnSpc>
            </a:pPr>
            <a:r>
              <a:rPr lang="en-US" altLang="zh-CN" sz="2400" b="1" dirty="0">
                <a:solidFill>
                  <a:srgbClr val="FF0000"/>
                </a:solidFill>
                <a:latin typeface="黑体" panose="02010609060101010101" pitchFamily="49" charset="-122"/>
                <a:ea typeface="黑体" panose="02010609060101010101" pitchFamily="49" charset="-122"/>
              </a:rPr>
              <a:t>【</a:t>
            </a:r>
            <a:r>
              <a:rPr lang="zh-CN" altLang="en-US" sz="2400" b="1" dirty="0">
                <a:solidFill>
                  <a:srgbClr val="FF0000"/>
                </a:solidFill>
                <a:latin typeface="黑体" panose="02010609060101010101" pitchFamily="49" charset="-122"/>
                <a:ea typeface="黑体" panose="02010609060101010101" pitchFamily="49" charset="-122"/>
              </a:rPr>
              <a:t>汹涌澎湃</a:t>
            </a:r>
            <a:r>
              <a:rPr lang="en-US" altLang="zh-CN" sz="2400" b="1" dirty="0">
                <a:solidFill>
                  <a:srgbClr val="FF0000"/>
                </a:solidFill>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形容水势很大，波浪互相撞击，发出巨响。也比喻声势浩大。</a:t>
            </a:r>
            <a:endParaRPr lang="en-US" altLang="zh-CN" sz="2400" b="1" dirty="0">
              <a:latin typeface="黑体" panose="02010609060101010101" pitchFamily="49" charset="-122"/>
              <a:ea typeface="黑体" panose="02010609060101010101" pitchFamily="49" charset="-122"/>
              <a:sym typeface="微软雅黑" panose="020B0503020204020204" pitchFamily="34" charset="-122"/>
            </a:endParaRPr>
          </a:p>
          <a:p>
            <a:pPr>
              <a:lnSpc>
                <a:spcPts val="5600"/>
              </a:lnSpc>
            </a:pPr>
            <a:r>
              <a:rPr lang="en-US" altLang="zh-CN" sz="2400" b="1" dirty="0">
                <a:solidFill>
                  <a:srgbClr val="FF0000"/>
                </a:solidFill>
                <a:latin typeface="黑体" panose="02010609060101010101" pitchFamily="49" charset="-122"/>
                <a:ea typeface="黑体" panose="02010609060101010101" pitchFamily="49" charset="-122"/>
              </a:rPr>
              <a:t>【</a:t>
            </a:r>
            <a:r>
              <a:rPr lang="zh-CN" altLang="en-US" sz="2400" b="1" dirty="0">
                <a:solidFill>
                  <a:srgbClr val="FF0000"/>
                </a:solidFill>
                <a:latin typeface="黑体" panose="02010609060101010101" pitchFamily="49" charset="-122"/>
                <a:ea typeface="黑体" panose="02010609060101010101" pitchFamily="49" charset="-122"/>
                <a:sym typeface="微软雅黑" panose="020B0503020204020204" pitchFamily="34" charset="-122"/>
              </a:rPr>
              <a:t>心惊肉跳</a:t>
            </a:r>
            <a:r>
              <a:rPr lang="en-US" altLang="zh-CN" sz="2400" b="1" dirty="0">
                <a:solidFill>
                  <a:srgbClr val="FF0000"/>
                </a:solidFill>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sym typeface="微软雅黑" panose="020B0503020204020204" pitchFamily="34" charset="-122"/>
              </a:rPr>
              <a:t>形容担心祸患临头，非常害怕不安。</a:t>
            </a:r>
            <a:endParaRPr lang="en-US" altLang="zh-CN" sz="2400" b="1" dirty="0">
              <a:latin typeface="黑体" panose="02010609060101010101" pitchFamily="49" charset="-122"/>
              <a:ea typeface="黑体" panose="02010609060101010101" pitchFamily="49" charset="-122"/>
              <a:sym typeface="微软雅黑" panose="020B0503020204020204" pitchFamily="34" charset="-122"/>
            </a:endParaRPr>
          </a:p>
          <a:p>
            <a:pPr>
              <a:lnSpc>
                <a:spcPts val="5600"/>
              </a:lnSpc>
            </a:pPr>
            <a:r>
              <a:rPr lang="en-US" altLang="zh-CN" sz="2400" b="1" dirty="0">
                <a:solidFill>
                  <a:srgbClr val="FF0000"/>
                </a:solidFill>
                <a:latin typeface="黑体" panose="02010609060101010101" pitchFamily="49" charset="-122"/>
                <a:ea typeface="黑体" panose="02010609060101010101" pitchFamily="49" charset="-122"/>
                <a:sym typeface="微软雅黑" panose="020B0503020204020204" pitchFamily="34" charset="-122"/>
              </a:rPr>
              <a:t>【</a:t>
            </a:r>
            <a:r>
              <a:rPr lang="zh-CN" altLang="en-US" sz="2400" b="1" dirty="0">
                <a:solidFill>
                  <a:srgbClr val="FF0000"/>
                </a:solidFill>
                <a:latin typeface="黑体" panose="02010609060101010101" pitchFamily="49" charset="-122"/>
                <a:ea typeface="黑体" panose="02010609060101010101" pitchFamily="49" charset="-122"/>
                <a:sym typeface="微软雅黑" panose="020B0503020204020204" pitchFamily="34" charset="-122"/>
              </a:rPr>
              <a:t>顾惜</a:t>
            </a:r>
            <a:r>
              <a:rPr lang="en-US" altLang="zh-CN" sz="2400" b="1" dirty="0">
                <a:solidFill>
                  <a:srgbClr val="FF0000"/>
                </a:solidFill>
                <a:latin typeface="黑体" panose="02010609060101010101" pitchFamily="49" charset="-122"/>
                <a:ea typeface="黑体" panose="02010609060101010101" pitchFamily="49" charset="-122"/>
                <a:sym typeface="微软雅黑" panose="020B0503020204020204" pitchFamily="34" charset="-122"/>
              </a:rPr>
              <a:t>】</a:t>
            </a:r>
            <a:r>
              <a:rPr lang="zh-CN" altLang="en-US" sz="2400" b="1" dirty="0">
                <a:latin typeface="黑体" panose="02010609060101010101" pitchFamily="49" charset="-122"/>
                <a:ea typeface="黑体" panose="02010609060101010101" pitchFamily="49" charset="-122"/>
                <a:sym typeface="微软雅黑" panose="020B0503020204020204" pitchFamily="34" charset="-122"/>
              </a:rPr>
              <a:t>顾全爱惜。</a:t>
            </a:r>
            <a:endParaRPr lang="en-US" altLang="zh-CN" sz="2400" b="1" dirty="0">
              <a:latin typeface="黑体" panose="02010609060101010101" pitchFamily="49" charset="-122"/>
              <a:ea typeface="黑体" panose="02010609060101010101" pitchFamily="49" charset="-122"/>
              <a:sym typeface="微软雅黑" panose="020B0503020204020204" pitchFamily="34" charset="-122"/>
            </a:endParaRPr>
          </a:p>
          <a:p>
            <a:pPr>
              <a:lnSpc>
                <a:spcPts val="5600"/>
              </a:lnSpc>
            </a:pPr>
            <a:r>
              <a:rPr lang="en-US" altLang="zh-CN" sz="2400" b="1" dirty="0">
                <a:solidFill>
                  <a:srgbClr val="FF0000"/>
                </a:solidFill>
                <a:latin typeface="黑体" panose="02010609060101010101" pitchFamily="49" charset="-122"/>
                <a:ea typeface="黑体" panose="02010609060101010101" pitchFamily="49" charset="-122"/>
                <a:sym typeface="微软雅黑" panose="020B0503020204020204" pitchFamily="34" charset="-122"/>
              </a:rPr>
              <a:t>【</a:t>
            </a:r>
            <a:r>
              <a:rPr lang="zh-CN" altLang="en-US" sz="2400" b="1" dirty="0">
                <a:solidFill>
                  <a:srgbClr val="FF0000"/>
                </a:solidFill>
                <a:latin typeface="黑体" panose="02010609060101010101" pitchFamily="49" charset="-122"/>
                <a:ea typeface="黑体" panose="02010609060101010101" pitchFamily="49" charset="-122"/>
                <a:sym typeface="微软雅黑" panose="020B0503020204020204" pitchFamily="34" charset="-122"/>
              </a:rPr>
              <a:t>勉强</a:t>
            </a:r>
            <a:r>
              <a:rPr lang="en-US" altLang="zh-CN" sz="2400" b="1" dirty="0">
                <a:solidFill>
                  <a:srgbClr val="FF0000"/>
                </a:solidFill>
                <a:latin typeface="黑体" panose="02010609060101010101" pitchFamily="49" charset="-122"/>
                <a:ea typeface="黑体" panose="02010609060101010101" pitchFamily="49" charset="-122"/>
                <a:sym typeface="微软雅黑" panose="020B0503020204020204" pitchFamily="34" charset="-122"/>
              </a:rPr>
              <a:t>】</a:t>
            </a:r>
            <a:r>
              <a:rPr lang="zh-CN" altLang="en-US" sz="2400" b="1" dirty="0">
                <a:latin typeface="黑体" panose="02010609060101010101" pitchFamily="49" charset="-122"/>
                <a:ea typeface="黑体" panose="02010609060101010101" pitchFamily="49" charset="-122"/>
                <a:sym typeface="微软雅黑" panose="020B0503020204020204" pitchFamily="34" charset="-122"/>
              </a:rPr>
              <a:t>能力不够，还尽力做。</a:t>
            </a:r>
            <a:endParaRPr lang="en-US" altLang="zh-CN" sz="2400" b="1" dirty="0">
              <a:latin typeface="黑体" panose="02010609060101010101" pitchFamily="49" charset="-122"/>
              <a:ea typeface="黑体" panose="02010609060101010101" pitchFamily="49" charset="-122"/>
              <a:sym typeface="微软雅黑" panose="020B0503020204020204" pitchFamily="34" charset="-122"/>
            </a:endParaRPr>
          </a:p>
        </p:txBody>
      </p:sp>
      <p:grpSp>
        <p:nvGrpSpPr>
          <p:cNvPr id="11266" name="组合 10"/>
          <p:cNvGrpSpPr/>
          <p:nvPr/>
        </p:nvGrpSpPr>
        <p:grpSpPr bwMode="auto">
          <a:xfrm>
            <a:off x="101204" y="206376"/>
            <a:ext cx="2353865" cy="1116013"/>
            <a:chOff x="135082" y="206733"/>
            <a:chExt cx="3137986" cy="1115717"/>
          </a:xfrm>
        </p:grpSpPr>
        <p:grpSp>
          <p:nvGrpSpPr>
            <p:cNvPr id="11267" name="组合 11"/>
            <p:cNvGrpSpPr/>
            <p:nvPr/>
          </p:nvGrpSpPr>
          <p:grpSpPr bwMode="auto">
            <a:xfrm>
              <a:off x="1027115" y="567000"/>
              <a:ext cx="2245953" cy="679270"/>
              <a:chOff x="1938349" y="2510780"/>
              <a:chExt cx="2245953" cy="679270"/>
            </a:xfrm>
          </p:grpSpPr>
          <p:cxnSp>
            <p:nvCxnSpPr>
              <p:cNvPr id="14" name="直接连接符 13"/>
              <p:cNvCxnSpPr/>
              <p:nvPr/>
            </p:nvCxnSpPr>
            <p:spPr>
              <a:xfrm>
                <a:off x="1965332" y="2510780"/>
                <a:ext cx="1874538" cy="0"/>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974855" y="3190050"/>
                <a:ext cx="1876125" cy="0"/>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sp>
            <p:nvSpPr>
              <p:cNvPr id="18" name="TextBox 3"/>
              <p:cNvSpPr txBox="1">
                <a:spLocks noChangeArrowheads="1"/>
              </p:cNvSpPr>
              <p:nvPr/>
            </p:nvSpPr>
            <p:spPr bwMode="auto">
              <a:xfrm>
                <a:off x="1938349" y="2542522"/>
                <a:ext cx="2245953" cy="461543"/>
              </a:xfrm>
              <a:prstGeom prst="rect">
                <a:avLst/>
              </a:prstGeom>
              <a:noFill/>
              <a:ln w="9525">
                <a:solidFill>
                  <a:schemeClr val="bg1"/>
                </a:solidFill>
                <a:miter lim="800000"/>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auto"/>
                <a:r>
                  <a:rPr lang="zh-CN" altLang="en-US" sz="2400" b="1" spc="500" noProof="1" smtClean="0">
                    <a:latin typeface="黑体" panose="02010609060101010101" pitchFamily="49" charset="-122"/>
                    <a:ea typeface="黑体" panose="02010609060101010101" pitchFamily="49" charset="-122"/>
                  </a:rPr>
                  <a:t>词语解释</a:t>
                </a:r>
                <a:endParaRPr lang="zh-CN" altLang="en-US" sz="2400" b="1" spc="500" noProof="1">
                  <a:latin typeface="黑体" panose="02010609060101010101" pitchFamily="49" charset="-122"/>
                  <a:ea typeface="黑体" panose="02010609060101010101" pitchFamily="49" charset="-122"/>
                </a:endParaRPr>
              </a:p>
            </p:txBody>
          </p:sp>
          <p:cxnSp>
            <p:nvCxnSpPr>
              <p:cNvPr id="19" name="直接连接符 18"/>
              <p:cNvCxnSpPr/>
              <p:nvPr/>
            </p:nvCxnSpPr>
            <p:spPr>
              <a:xfrm>
                <a:off x="3831933" y="2510780"/>
                <a:ext cx="306339" cy="334873"/>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3849394" y="2828196"/>
                <a:ext cx="269832" cy="361854"/>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grpSp>
        <p:pic>
          <p:nvPicPr>
            <p:cNvPr id="11273" name="图片 12"/>
            <p:cNvPicPr>
              <a:picLocks noChangeAspect="1" noChangeArrowheads="1"/>
            </p:cNvPicPr>
            <p:nvPr/>
          </p:nvPicPr>
          <p:blipFill>
            <a:blip r:embed="rId1" cstate="email"/>
            <a:srcRect/>
            <a:stretch>
              <a:fillRect/>
            </a:stretch>
          </p:blipFill>
          <p:spPr bwMode="auto">
            <a:xfrm>
              <a:off x="135082" y="206733"/>
              <a:ext cx="900074" cy="11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9.xml><?xml version="1.0" encoding="utf-8"?>
<p:tagLst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p="http://schemas.openxmlformats.org/presentationml/2006/main">
  <p:tag name="KSO_WM_SLIDE_MODEL_TYPE" val="timeline"/>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heme/theme1.xml><?xml version="1.0" encoding="utf-8"?>
<a:theme xmlns:a="http://schemas.openxmlformats.org/drawingml/2006/main" name="第一PPT模板网-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5320</Words>
  <Application>WPS 演示</Application>
  <PresentationFormat>全屏显示(4:3)</PresentationFormat>
  <Paragraphs>376</Paragraphs>
  <Slides>51</Slides>
  <Notes>2</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51</vt:i4>
      </vt:variant>
    </vt:vector>
  </HeadingPairs>
  <TitlesOfParts>
    <vt:vector size="64" baseType="lpstr">
      <vt:lpstr>Arial</vt:lpstr>
      <vt:lpstr>宋体</vt:lpstr>
      <vt:lpstr>Wingdings</vt:lpstr>
      <vt:lpstr>微软雅黑</vt:lpstr>
      <vt:lpstr>Calibri</vt:lpstr>
      <vt:lpstr>等线</vt:lpstr>
      <vt:lpstr>黑体</vt:lpstr>
      <vt:lpstr>楷体</vt:lpstr>
      <vt:lpstr>Calibri</vt:lpstr>
      <vt:lpstr>Arial Unicode MS</vt:lpstr>
      <vt:lpstr>华文中宋</vt:lpstr>
      <vt:lpstr>Arial</vt:lpstr>
      <vt:lpstr>第一PPT模板网-WWW.1PPT.COM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第一PPT模板网-WWW.1PPT.COM</dc:title>
  <dc:creator>第一PPT模板网-WWW.1PPT.COM</dc:creator>
  <cp:keywords>第一PPT模板网-WWW.1PPT.COM</cp:keywords>
  <dc:subject>第一PPT模板网-WWW.1PPT.COM</dc:subject>
  <cp:lastModifiedBy>清菡</cp:lastModifiedBy>
  <cp:revision>1771</cp:revision>
  <dcterms:created xsi:type="dcterms:W3CDTF">2019-02-06T03:20:00Z</dcterms:created>
  <dcterms:modified xsi:type="dcterms:W3CDTF">2019-10-25T09:25:12Z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2052-11.1.0.9058</vt:lpwstr>
  </property>
</Properties>
</file>