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9" r:id="rId3"/>
    <p:sldId id="542" r:id="rId5"/>
    <p:sldId id="537" r:id="rId6"/>
    <p:sldId id="550" r:id="rId7"/>
    <p:sldId id="258" r:id="rId8"/>
    <p:sldId id="549" r:id="rId9"/>
    <p:sldId id="514" r:id="rId10"/>
    <p:sldId id="543" r:id="rId11"/>
    <p:sldId id="565" r:id="rId12"/>
    <p:sldId id="566" r:id="rId13"/>
    <p:sldId id="583" r:id="rId14"/>
    <p:sldId id="567" r:id="rId15"/>
    <p:sldId id="569" r:id="rId16"/>
    <p:sldId id="571" r:id="rId17"/>
    <p:sldId id="573" r:id="rId18"/>
    <p:sldId id="574" r:id="rId19"/>
    <p:sldId id="575" r:id="rId20"/>
    <p:sldId id="577" r:id="rId21"/>
    <p:sldId id="578" r:id="rId22"/>
    <p:sldId id="584" r:id="rId23"/>
    <p:sldId id="496" r:id="rId24"/>
  </p:sldIdLst>
  <p:sldSz cx="9144000" cy="6858000" type="screen4x3"/>
  <p:notesSz cx="6858000" cy="9144000"/>
  <p:defaultTextStyle>
    <a:defPPr>
      <a:defRPr lang="zh-CN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0000"/>
    <a:srgbClr val="FF33CC"/>
    <a:srgbClr val="34421A"/>
    <a:srgbClr val="1A210D"/>
    <a:srgbClr val="67603B"/>
    <a:srgbClr val="AEBD51"/>
    <a:srgbClr val="99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372" autoAdjust="0"/>
    <p:restoredTop sz="95550" autoAdjust="0"/>
  </p:normalViewPr>
  <p:slideViewPr>
    <p:cSldViewPr snapToGrid="0" snapToObjects="1">
      <p:cViewPr>
        <p:scale>
          <a:sx n="100" d="100"/>
          <a:sy n="100" d="100"/>
        </p:scale>
        <p:origin x="-192" y="-264"/>
      </p:cViewPr>
      <p:guideLst>
        <p:guide orient="horz" pos="2167"/>
        <p:guide pos="55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7" Type="http://schemas.openxmlformats.org/officeDocument/2006/relationships/tableStyles" Target="tableStyles.xml"/><Relationship Id="rId26" Type="http://schemas.openxmlformats.org/officeDocument/2006/relationships/viewProps" Target="viewProps.xml"/><Relationship Id="rId25" Type="http://schemas.openxmlformats.org/officeDocument/2006/relationships/presProps" Target="presProps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buFontTx/>
              <a:buNone/>
              <a:defRPr sz="12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buFontTx/>
              <a:buNone/>
              <a:defRPr sz="12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0869219F-A0EB-40F9-A415-59FA0DF21C42}" type="datetimeFigureOut">
              <a:rPr lang="zh-CN" altLang="en-US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  <a:endParaRPr lang="zh-CN" altLang="en-US" noProof="0" smtClean="0"/>
          </a:p>
          <a:p>
            <a:pPr lvl="1"/>
            <a:r>
              <a:rPr lang="zh-CN" altLang="en-US" noProof="0" smtClean="0"/>
              <a:t>第二级</a:t>
            </a:r>
            <a:endParaRPr lang="zh-CN" altLang="en-US" noProof="0" smtClean="0"/>
          </a:p>
          <a:p>
            <a:pPr lvl="2"/>
            <a:r>
              <a:rPr lang="zh-CN" altLang="en-US" noProof="0" smtClean="0"/>
              <a:t>第三级</a:t>
            </a:r>
            <a:endParaRPr lang="zh-CN" altLang="en-US" noProof="0" smtClean="0"/>
          </a:p>
          <a:p>
            <a:pPr lvl="3"/>
            <a:r>
              <a:rPr lang="zh-CN" altLang="en-US" noProof="0" smtClean="0"/>
              <a:t>第四级</a:t>
            </a:r>
            <a:endParaRPr lang="zh-CN" altLang="en-US" noProof="0" smtClean="0"/>
          </a:p>
          <a:p>
            <a:pPr lvl="4"/>
            <a:r>
              <a:rPr lang="zh-CN" altLang="en-US" noProof="0" smtClean="0"/>
              <a:t>第五级</a:t>
            </a:r>
            <a:endParaRPr lang="zh-CN" altLang="en-US" noProof="0" smtClean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buFontTx/>
              <a:buNone/>
              <a:defRPr sz="12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buFont typeface="Arial" panose="020B0604020202020204" pitchFamily="34" charset="0"/>
              <a:buNone/>
              <a:defRPr sz="12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C1B99DCA-17A5-4625-B0BC-BBAE87D57D68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9" Type="http://schemas.openxmlformats.org/officeDocument/2006/relationships/hyperlink" Target="http://www.1ppt.com/word/" TargetMode="External"/><Relationship Id="rId8" Type="http://schemas.openxmlformats.org/officeDocument/2006/relationships/hyperlink" Target="http://www.1ppt.com/powerpoint/" TargetMode="External"/><Relationship Id="rId7" Type="http://schemas.openxmlformats.org/officeDocument/2006/relationships/hyperlink" Target="http://www.1ppt.com/xiazai/" TargetMode="External"/><Relationship Id="rId6" Type="http://schemas.openxmlformats.org/officeDocument/2006/relationships/hyperlink" Target="http://www.1ppt.com/tubiao/" TargetMode="External"/><Relationship Id="rId5" Type="http://schemas.openxmlformats.org/officeDocument/2006/relationships/hyperlink" Target="http://www.1ppt.com/beijing/" TargetMode="External"/><Relationship Id="rId4" Type="http://schemas.openxmlformats.org/officeDocument/2006/relationships/hyperlink" Target="http://www.1ppt.com/sucai/" TargetMode="External"/><Relationship Id="rId3" Type="http://schemas.openxmlformats.org/officeDocument/2006/relationships/hyperlink" Target="http://www.1ppt.com/moban/" TargetMode="External"/><Relationship Id="rId24" Type="http://schemas.openxmlformats.org/officeDocument/2006/relationships/hyperlink" Target="http://www.1ppt.com/kejian/lishi/" TargetMode="External"/><Relationship Id="rId23" Type="http://schemas.openxmlformats.org/officeDocument/2006/relationships/hyperlink" Target="http://www.1ppt.com/kejian/dili/" TargetMode="External"/><Relationship Id="rId22" Type="http://schemas.openxmlformats.org/officeDocument/2006/relationships/hyperlink" Target="http://www.1ppt.com/kejian/shengwu/" TargetMode="External"/><Relationship Id="rId21" Type="http://schemas.openxmlformats.org/officeDocument/2006/relationships/hyperlink" Target="http://www.1ppt.com/kejian/huaxue/" TargetMode="External"/><Relationship Id="rId20" Type="http://schemas.openxmlformats.org/officeDocument/2006/relationships/hyperlink" Target="http://www.1ppt.com/kejian/wuli/" TargetMode="External"/><Relationship Id="rId2" Type="http://schemas.openxmlformats.org/officeDocument/2006/relationships/notesMaster" Target="../notesMasters/notesMaster1.xml"/><Relationship Id="rId19" Type="http://schemas.openxmlformats.org/officeDocument/2006/relationships/hyperlink" Target="http://www.1ppt.com/kejian/kexue/" TargetMode="External"/><Relationship Id="rId18" Type="http://schemas.openxmlformats.org/officeDocument/2006/relationships/hyperlink" Target="http://www.1ppt.com/kejian/meishu/" TargetMode="External"/><Relationship Id="rId17" Type="http://schemas.openxmlformats.org/officeDocument/2006/relationships/hyperlink" Target="http://www.1ppt.com/kejian/yingyu/" TargetMode="External"/><Relationship Id="rId16" Type="http://schemas.openxmlformats.org/officeDocument/2006/relationships/hyperlink" Target="http://www.1ppt.com/kejian/shuxue/" TargetMode="External"/><Relationship Id="rId15" Type="http://schemas.openxmlformats.org/officeDocument/2006/relationships/hyperlink" Target="http://www.1ppt.com/kejian/yuwen/" TargetMode="External"/><Relationship Id="rId14" Type="http://schemas.openxmlformats.org/officeDocument/2006/relationships/hyperlink" Target="http://www.1ppt.com/kejian/" TargetMode="External"/><Relationship Id="rId13" Type="http://schemas.openxmlformats.org/officeDocument/2006/relationships/hyperlink" Target="http://www.1ppt.com/jianli/" TargetMode="External"/><Relationship Id="rId12" Type="http://schemas.openxmlformats.org/officeDocument/2006/relationships/hyperlink" Target="http://www.1ppt.com/jiaoan/" TargetMode="External"/><Relationship Id="rId11" Type="http://schemas.openxmlformats.org/officeDocument/2006/relationships/hyperlink" Target="http://www.1ppt.com/shiti/" TargetMode="External"/><Relationship Id="rId10" Type="http://schemas.openxmlformats.org/officeDocument/2006/relationships/hyperlink" Target="http://www.1ppt.com/excel/" TargetMode="Externa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3277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Tx/>
              <a:buNone/>
            </a:pPr>
            <a:fld id="{FB358777-2A9E-4859-BC81-9D4F23187DDB}" type="slidenum">
              <a:rPr lang="zh-CN" altLang="en-US" smtClean="0"/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b="1" smtClean="0">
              <a:solidFill>
                <a:srgbClr val="FF0000"/>
              </a:solidFill>
            </a:endParaRPr>
          </a:p>
        </p:txBody>
      </p:sp>
      <p:sp>
        <p:nvSpPr>
          <p:cNvPr id="40964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fld id="{153DDCFE-9DE8-4E87-9A5B-CEF213CBAF40}" type="slidenum">
              <a:rPr lang="zh-CN" altLang="en-US" sz="1200"/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b="1" smtClean="0">
              <a:solidFill>
                <a:srgbClr val="FF0000"/>
              </a:solidFill>
            </a:endParaRPr>
          </a:p>
        </p:txBody>
      </p:sp>
      <p:sp>
        <p:nvSpPr>
          <p:cNvPr id="41988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fld id="{4ABC74A8-3ABE-4F73-9923-D2490EFD822B}" type="slidenum">
              <a:rPr lang="zh-CN" altLang="en-US" sz="1200"/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b="1" smtClean="0">
              <a:solidFill>
                <a:srgbClr val="FF0000"/>
              </a:solidFill>
            </a:endParaRPr>
          </a:p>
        </p:txBody>
      </p:sp>
      <p:sp>
        <p:nvSpPr>
          <p:cNvPr id="43012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fld id="{B7401330-0E33-40CC-A714-FA2BA0CDE8B1}" type="slidenum">
              <a:rPr lang="zh-CN" altLang="en-US" sz="1200"/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3379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Tx/>
              <a:buNone/>
            </a:pPr>
            <a:fld id="{AD1CABE5-2B8A-435E-997D-A2977773D578}" type="slidenum">
              <a:rPr lang="zh-CN" altLang="en-US" smtClean="0"/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3482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Tx/>
              <a:buNone/>
            </a:pPr>
            <a:fld id="{3A86717B-5B08-4944-9423-9315114AA706}" type="slidenum">
              <a:rPr lang="zh-CN" altLang="en-US" smtClean="0"/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模板：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3"/>
              </a:rPr>
              <a:t>www.1ppt.com/moban/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素材：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4"/>
              </a:rPr>
              <a:t>www.1ppt.com/sucai/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背景：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5"/>
              </a:rPr>
              <a:t>www.1ppt.com/beijing/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 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图表：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6"/>
              </a:rPr>
              <a:t>www.1ppt.com/tubiao/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下载：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7"/>
              </a:rPr>
              <a:t>www.1ppt.com/xiazai/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   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教程： 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8"/>
              </a:rPr>
              <a:t>www.1ppt.com/powerpoint/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Word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模板：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9"/>
              </a:rPr>
              <a:t>www.1ppt.com/word/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  Excel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模板：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0"/>
              </a:rPr>
              <a:t>www.1ppt.com/excel/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试卷下载：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1"/>
              </a:rPr>
              <a:t>www.1ppt.com/shiti/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教案下载：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2"/>
              </a:rPr>
              <a:t>www.1ppt.com/jiaoan/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个人简历：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3"/>
              </a:rPr>
              <a:t>www.1ppt.com/jianli/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  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4"/>
              </a:rPr>
              <a:t>www.1ppt.com/kejian/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语文课件：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5"/>
              </a:rPr>
              <a:t>www.1ppt.com/kejian/yuwen/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数学课件：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6"/>
              </a:rPr>
              <a:t>www.1ppt.com/kejian/shuxue/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英语课件：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7"/>
              </a:rPr>
              <a:t>www.1ppt.com/kejian/yingyu/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美术课件：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8"/>
              </a:rPr>
              <a:t>www.1ppt.com/kejian/meishu/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科学课件：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9"/>
              </a:rPr>
              <a:t>www.1ppt.com/kejian/kexue/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物理课件：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20"/>
              </a:rPr>
              <a:t>www.1ppt.com/kejian/wuli/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化学课件：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21"/>
              </a:rPr>
              <a:t>www.1ppt.com/kejian/huaxue/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生物课件：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22"/>
              </a:rPr>
              <a:t>www.1ppt.com/kejian/shengwu/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地理课件：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23"/>
              </a:rPr>
              <a:t>www.1ppt.com/kejian/dili/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历史课件：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24"/>
              </a:rPr>
              <a:t>www.1ppt.com/kejian/lishi/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B99DCA-17A5-4625-B0BC-BBAE87D57D6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b="1" smtClean="0">
              <a:solidFill>
                <a:srgbClr val="FF0000"/>
              </a:solidFill>
            </a:endParaRPr>
          </a:p>
        </p:txBody>
      </p:sp>
      <p:sp>
        <p:nvSpPr>
          <p:cNvPr id="35844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fld id="{5457FF5D-F354-4628-8925-9E884FD1A255}" type="slidenum">
              <a:rPr lang="zh-CN" altLang="en-US" sz="1200"/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b="1" smtClean="0">
              <a:solidFill>
                <a:srgbClr val="FF0000"/>
              </a:solidFill>
            </a:endParaRPr>
          </a:p>
        </p:txBody>
      </p:sp>
      <p:sp>
        <p:nvSpPr>
          <p:cNvPr id="36868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fld id="{B493A2A0-5CB0-4CFC-B2EF-7B01E360FBF8}" type="slidenum">
              <a:rPr lang="zh-CN" altLang="en-US" sz="1200"/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b="1" smtClean="0">
              <a:solidFill>
                <a:srgbClr val="FF0000"/>
              </a:solidFill>
            </a:endParaRPr>
          </a:p>
        </p:txBody>
      </p:sp>
      <p:sp>
        <p:nvSpPr>
          <p:cNvPr id="37892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fld id="{3D3084FC-0625-4F63-A216-0620AB6C8E52}" type="slidenum">
              <a:rPr lang="zh-CN" altLang="en-US" sz="1200"/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b="1" smtClean="0">
              <a:solidFill>
                <a:srgbClr val="FF0000"/>
              </a:solidFill>
            </a:endParaRPr>
          </a:p>
        </p:txBody>
      </p:sp>
      <p:sp>
        <p:nvSpPr>
          <p:cNvPr id="38916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fld id="{1C5F5195-9BE1-4798-A342-5F6C74A8278E}" type="slidenum">
              <a:rPr lang="zh-CN" altLang="en-US" sz="1200"/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b="1" smtClean="0">
              <a:solidFill>
                <a:srgbClr val="FF0000"/>
              </a:solidFill>
            </a:endParaRPr>
          </a:p>
        </p:txBody>
      </p:sp>
      <p:sp>
        <p:nvSpPr>
          <p:cNvPr id="39940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fld id="{7E0E423E-B6D8-44FC-9831-283BF356043A}" type="slidenum">
              <a:rPr lang="zh-CN" altLang="en-US" sz="1200"/>
            </a:fld>
            <a:endParaRPr lang="en-US" altLang="zh-CN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6337994" y="1279254"/>
            <a:ext cx="735006" cy="241289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www.1ppt.com/moban/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素材：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www.1ppt.com/sucai/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背景：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www.1ppt.com/beijing/ 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图表：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www.1ppt.com/tubiao/    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www.1ppt.com/xiazai/   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www.1ppt.com/powerpoint/    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资料下载：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www.1ppt.com/ziliao/      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范文下载：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www.1ppt.com/fanwen/           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试卷下载：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www.1ppt.com/shiti/        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教案下载：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www.1ppt.com/jiaoan/             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论坛：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www.1ppt.cn                   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语文课件：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www.1ppt.com/kejian/yuwen/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数学课件：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www.1ppt.com/kejian/shuxue/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英语课件：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www.1ppt.com/kejian/yingyu/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美术课件：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www.1ppt.com/kejian/meishu/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科学课件：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www.1ppt.com/kejian/kexue/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物理课件：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www.1ppt.com/kejian/wuli/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化学课件：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www.1ppt.com/kejian/huaxue/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生物课件：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www.1ppt.com/kejian/shengwu/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地理课件：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www.1ppt.com/kejian/dili/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历史课件：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www.1ppt.com/kejian/lishi/      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图层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965" y="6461125"/>
            <a:ext cx="1343660" cy="35052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slide" Target="slide15.xml"/><Relationship Id="rId8" Type="http://schemas.openxmlformats.org/officeDocument/2006/relationships/slide" Target="slide14.xml"/><Relationship Id="rId7" Type="http://schemas.openxmlformats.org/officeDocument/2006/relationships/slide" Target="slide13.xml"/><Relationship Id="rId6" Type="http://schemas.openxmlformats.org/officeDocument/2006/relationships/slide" Target="slide20.xml"/><Relationship Id="rId5" Type="http://schemas.openxmlformats.org/officeDocument/2006/relationships/slide" Target="slide19.xml"/><Relationship Id="rId4" Type="http://schemas.openxmlformats.org/officeDocument/2006/relationships/slide" Target="slide18.xml"/><Relationship Id="rId3" Type="http://schemas.openxmlformats.org/officeDocument/2006/relationships/slide" Target="slide17.xml"/><Relationship Id="rId2" Type="http://schemas.openxmlformats.org/officeDocument/2006/relationships/slide" Target="slide16.xml"/><Relationship Id="rId10" Type="http://schemas.openxmlformats.org/officeDocument/2006/relationships/slideLayout" Target="../slideLayouts/slideLayout1.xml"/><Relationship Id="rId1" Type="http://schemas.openxmlformats.org/officeDocument/2006/relationships/slide" Target="slide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6.png"/><Relationship Id="rId1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3.png"/><Relationship Id="rId1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圆角矩形 66"/>
          <p:cNvSpPr/>
          <p:nvPr/>
        </p:nvSpPr>
        <p:spPr bwMode="auto">
          <a:xfrm>
            <a:off x="958850" y="1885950"/>
            <a:ext cx="7226300" cy="135467"/>
          </a:xfrm>
          <a:prstGeom prst="roundRect">
            <a:avLst/>
          </a:prstGeom>
          <a:gradFill>
            <a:gsLst>
              <a:gs pos="0">
                <a:srgbClr val="369434"/>
              </a:gs>
              <a:gs pos="100000">
                <a:srgbClr val="89C270"/>
              </a:gs>
            </a:gsLst>
          </a:gradFill>
          <a:ln>
            <a:solidFill>
              <a:srgbClr val="539F36"/>
            </a:solidFill>
          </a:ln>
          <a:effectLst>
            <a:outerShdw blurRad="40000" dist="23000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pic>
        <p:nvPicPr>
          <p:cNvPr id="8195" name="Picture 39" descr="구름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4795839" y="179917"/>
            <a:ext cx="682625" cy="364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0" descr="구름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235825" y="503767"/>
            <a:ext cx="1042988" cy="554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197" name="组合 13338"/>
          <p:cNvGrpSpPr/>
          <p:nvPr/>
        </p:nvGrpSpPr>
        <p:grpSpPr bwMode="auto">
          <a:xfrm>
            <a:off x="2747963" y="588434"/>
            <a:ext cx="3766063" cy="1428183"/>
            <a:chOff x="2379275" y="929372"/>
            <a:chExt cx="3766383" cy="1180219"/>
          </a:xfrm>
        </p:grpSpPr>
        <p:sp>
          <p:nvSpPr>
            <p:cNvPr id="62" name="Text Box 2"/>
            <p:cNvSpPr txBox="1">
              <a:spLocks noChangeArrowheads="1"/>
            </p:cNvSpPr>
            <p:nvPr/>
          </p:nvSpPr>
          <p:spPr bwMode="auto">
            <a:xfrm>
              <a:off x="3773731" y="1048912"/>
              <a:ext cx="2371927" cy="83932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>
              <a:spAutoFit/>
            </a:bodyPr>
            <a:lstStyle>
              <a:lvl1pPr/>
              <a:lvl2pPr/>
              <a:lvl3pPr/>
              <a:lvl4pPr/>
              <a:lvl5pPr/>
              <a:lvl6pPr/>
              <a:lvl7pPr/>
              <a:lvl8pPr/>
              <a:lvl9pPr/>
            </a:lstStyle>
            <a:p>
              <a:pPr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zh-CN" altLang="en-US" sz="6000" b="1" dirty="0">
                  <a:solidFill>
                    <a:srgbClr val="CC0000"/>
                  </a:solidFill>
                  <a:latin typeface="+mn-lt"/>
                  <a:ea typeface="黑体" panose="02010609060101010101" charset="-122"/>
                  <a:cs typeface="黑体" panose="02010609060101010101" charset="-122"/>
                </a:rPr>
                <a:t>草  原</a:t>
              </a:r>
              <a:endParaRPr lang="zh-CN" altLang="en-US" sz="6000" b="1" dirty="0">
                <a:solidFill>
                  <a:srgbClr val="CC0000"/>
                </a:solidFill>
                <a:latin typeface="+mn-lt"/>
                <a:ea typeface="黑体" panose="02010609060101010101" charset="-122"/>
                <a:cs typeface="黑体" panose="02010609060101010101" charset="-122"/>
              </a:endParaRPr>
            </a:p>
          </p:txBody>
        </p:sp>
        <p:grpSp>
          <p:nvGrpSpPr>
            <p:cNvPr id="8208" name="组合 13337"/>
            <p:cNvGrpSpPr/>
            <p:nvPr/>
          </p:nvGrpSpPr>
          <p:grpSpPr bwMode="auto">
            <a:xfrm>
              <a:off x="2379275" y="929372"/>
              <a:ext cx="1181117" cy="1180219"/>
              <a:chOff x="2533650" y="760747"/>
              <a:chExt cx="1181117" cy="1180219"/>
            </a:xfrm>
          </p:grpSpPr>
          <p:sp>
            <p:nvSpPr>
              <p:cNvPr id="8209" name="AutoShape 11"/>
              <p:cNvSpPr>
                <a:spLocks noChangeArrowheads="1"/>
              </p:cNvSpPr>
              <p:nvPr/>
            </p:nvSpPr>
            <p:spPr bwMode="gray">
              <a:xfrm>
                <a:off x="2533650" y="760747"/>
                <a:ext cx="1181117" cy="1180219"/>
              </a:xfrm>
              <a:prstGeom prst="diamond">
                <a:avLst/>
              </a:prstGeom>
              <a:solidFill>
                <a:srgbClr val="236B2A"/>
              </a:solidFill>
              <a:ln w="38100">
                <a:solidFill>
                  <a:schemeClr val="bg1"/>
                </a:solidFill>
                <a:miter lim="800000"/>
              </a:ln>
              <a:effectLst>
                <a:outerShdw sy="50000" rotWithShape="0">
                  <a:srgbClr val="808080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 algn="ctr" eaLnBrk="0" hangingPunct="0"/>
                <a:endParaRPr lang="en-US" altLang="ko-KR" sz="2800" b="1">
                  <a:solidFill>
                    <a:srgbClr val="FFFFFF"/>
                  </a:solidFill>
                  <a:ea typeface="Gulim" pitchFamily="34" charset="-127"/>
                </a:endParaRPr>
              </a:p>
            </p:txBody>
          </p:sp>
          <p:sp>
            <p:nvSpPr>
              <p:cNvPr id="8210" name="文本框 13"/>
              <p:cNvSpPr txBox="1">
                <a:spLocks noChangeArrowheads="1"/>
              </p:cNvSpPr>
              <p:nvPr/>
            </p:nvSpPr>
            <p:spPr bwMode="auto">
              <a:xfrm>
                <a:off x="2815985" y="780931"/>
                <a:ext cx="707305" cy="8393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buFont typeface="Arial" panose="020B0604020202020204" pitchFamily="34" charset="0"/>
                  <a:buNone/>
                </a:pPr>
                <a:r>
                  <a:rPr lang="en-US" altLang="zh-CN" sz="6000" b="1" dirty="0">
                    <a:solidFill>
                      <a:schemeClr val="bg1"/>
                    </a:solidFill>
                    <a:latin typeface="方正大黑简体" pitchFamily="65" charset="-122"/>
                    <a:ea typeface="方正大黑简体" pitchFamily="65" charset="-122"/>
                  </a:rPr>
                  <a:t>1</a:t>
                </a:r>
                <a:endParaRPr lang="zh-CN" altLang="en-US" sz="6000" b="1" dirty="0">
                  <a:solidFill>
                    <a:schemeClr val="bg1"/>
                  </a:solidFill>
                  <a:latin typeface="方正大黑简体" pitchFamily="65" charset="-122"/>
                  <a:ea typeface="方正大黑简体" pitchFamily="65" charset="-122"/>
                </a:endParaRPr>
              </a:p>
            </p:txBody>
          </p:sp>
        </p:grpSp>
      </p:grpSp>
      <p:pic>
        <p:nvPicPr>
          <p:cNvPr id="21" name="图片 46" descr="枫叶副本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854451" y="2988734"/>
            <a:ext cx="1058863" cy="1352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矩形 21"/>
          <p:cNvSpPr/>
          <p:nvPr/>
        </p:nvSpPr>
        <p:spPr bwMode="auto">
          <a:xfrm>
            <a:off x="3055938" y="3128067"/>
            <a:ext cx="3186112" cy="707886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dist">
              <a:defRPr/>
            </a:pPr>
            <a:r>
              <a:rPr lang="zh-CN" altLang="en-US" sz="4000" b="1" dirty="0">
                <a:ln w="17780" cmpd="sng">
                  <a:noFill/>
                  <a:prstDash val="solid"/>
                  <a:miter lim="800000"/>
                </a:ln>
                <a:effectLst>
                  <a:glow rad="304800">
                    <a:schemeClr val="bg1">
                      <a:alpha val="6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仿宋" panose="02010609060101010101" charset="-122"/>
              </a:rPr>
              <a:t>第 一 课时</a:t>
            </a:r>
            <a:endParaRPr lang="zh-CN" altLang="en-US" sz="4000" b="1" dirty="0">
              <a:ln w="17780" cmpd="sng">
                <a:noFill/>
                <a:prstDash val="solid"/>
                <a:miter lim="800000"/>
              </a:ln>
              <a:effectLst>
                <a:glow rad="304800">
                  <a:schemeClr val="bg1">
                    <a:alpha val="60000"/>
                  </a:schemeClr>
                </a:glo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仿宋" panose="02010609060101010101" charset="-122"/>
            </a:endParaRPr>
          </a:p>
        </p:txBody>
      </p:sp>
      <p:grpSp>
        <p:nvGrpSpPr>
          <p:cNvPr id="8200" name="组合 18"/>
          <p:cNvGrpSpPr/>
          <p:nvPr/>
        </p:nvGrpSpPr>
        <p:grpSpPr bwMode="auto">
          <a:xfrm>
            <a:off x="858838" y="4750860"/>
            <a:ext cx="7419975" cy="831849"/>
            <a:chOff x="884838" y="4055610"/>
            <a:chExt cx="7419213" cy="623887"/>
          </a:xfrm>
        </p:grpSpPr>
        <p:sp>
          <p:nvSpPr>
            <p:cNvPr id="27" name="任意多边形 26"/>
            <p:cNvSpPr/>
            <p:nvPr/>
          </p:nvSpPr>
          <p:spPr bwMode="auto">
            <a:xfrm>
              <a:off x="4060889" y="4121250"/>
              <a:ext cx="1774912" cy="558247"/>
            </a:xfrm>
            <a:custGeom>
              <a:avLst/>
              <a:gdLst>
                <a:gd name="connsiteX0" fmla="*/ 0 w 1736380"/>
                <a:gd name="connsiteY0" fmla="*/ 104183 h 1041828"/>
                <a:gd name="connsiteX1" fmla="*/ 104183 w 1736380"/>
                <a:gd name="connsiteY1" fmla="*/ 0 h 1041828"/>
                <a:gd name="connsiteX2" fmla="*/ 1632197 w 1736380"/>
                <a:gd name="connsiteY2" fmla="*/ 0 h 1041828"/>
                <a:gd name="connsiteX3" fmla="*/ 1736380 w 1736380"/>
                <a:gd name="connsiteY3" fmla="*/ 104183 h 1041828"/>
                <a:gd name="connsiteX4" fmla="*/ 1736380 w 1736380"/>
                <a:gd name="connsiteY4" fmla="*/ 937645 h 1041828"/>
                <a:gd name="connsiteX5" fmla="*/ 1632197 w 1736380"/>
                <a:gd name="connsiteY5" fmla="*/ 1041828 h 1041828"/>
                <a:gd name="connsiteX6" fmla="*/ 104183 w 1736380"/>
                <a:gd name="connsiteY6" fmla="*/ 1041828 h 1041828"/>
                <a:gd name="connsiteX7" fmla="*/ 0 w 1736380"/>
                <a:gd name="connsiteY7" fmla="*/ 937645 h 1041828"/>
                <a:gd name="connsiteX8" fmla="*/ 0 w 1736380"/>
                <a:gd name="connsiteY8" fmla="*/ 104183 h 1041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36380" h="1041828">
                  <a:moveTo>
                    <a:pt x="0" y="104183"/>
                  </a:moveTo>
                  <a:cubicBezTo>
                    <a:pt x="0" y="46644"/>
                    <a:pt x="46644" y="0"/>
                    <a:pt x="104183" y="0"/>
                  </a:cubicBezTo>
                  <a:lnTo>
                    <a:pt x="1632197" y="0"/>
                  </a:lnTo>
                  <a:cubicBezTo>
                    <a:pt x="1689736" y="0"/>
                    <a:pt x="1736380" y="46644"/>
                    <a:pt x="1736380" y="104183"/>
                  </a:cubicBezTo>
                  <a:lnTo>
                    <a:pt x="1736380" y="937645"/>
                  </a:lnTo>
                  <a:cubicBezTo>
                    <a:pt x="1736380" y="995184"/>
                    <a:pt x="1689736" y="1041828"/>
                    <a:pt x="1632197" y="1041828"/>
                  </a:cubicBezTo>
                  <a:lnTo>
                    <a:pt x="104183" y="1041828"/>
                  </a:lnTo>
                  <a:cubicBezTo>
                    <a:pt x="46644" y="1041828"/>
                    <a:pt x="0" y="995184"/>
                    <a:pt x="0" y="937645"/>
                  </a:cubicBezTo>
                  <a:lnTo>
                    <a:pt x="0" y="104183"/>
                  </a:lnTo>
                  <a:close/>
                </a:path>
              </a:pathLst>
            </a:custGeom>
            <a:noFill/>
            <a:ln>
              <a:noFill/>
            </a:ln>
            <a:effectLst>
              <a:glow rad="101600">
                <a:schemeClr val="accent3">
                  <a:lumMod val="75000"/>
                  <a:alpha val="60000"/>
                </a:schemeClr>
              </a:glo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37194" tIns="137194" rIns="137194" bIns="137194" spcCol="1270" anchor="ctr"/>
            <a:lstStyle/>
            <a:p>
              <a:pPr algn="ctr" defTabSz="12446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CN" altLang="en-US" sz="2800" b="1" dirty="0">
                  <a:ln w="18415" cmpd="sng">
                    <a:prstDash val="solid"/>
                  </a:ln>
                  <a:solidFill>
                    <a:schemeClr val="tx1"/>
                  </a:solidFill>
                  <a:effectLst>
                    <a:glow rad="139700">
                      <a:srgbClr val="FFFF00">
                        <a:alpha val="40000"/>
                      </a:srgbClr>
                    </a:glo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初读感知</a:t>
              </a:r>
              <a:endParaRPr lang="zh-CN" altLang="en-US" sz="2800" b="1" dirty="0">
                <a:ln w="18415" cmpd="sng">
                  <a:prstDash val="solid"/>
                </a:ln>
                <a:solidFill>
                  <a:schemeClr val="tx1"/>
                </a:solidFill>
                <a:effectLst>
                  <a:glow rad="139700">
                    <a:srgbClr val="FFFF00">
                      <a:alpha val="40000"/>
                    </a:srgb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" name="任意多边形 27"/>
            <p:cNvSpPr/>
            <p:nvPr/>
          </p:nvSpPr>
          <p:spPr bwMode="auto">
            <a:xfrm>
              <a:off x="6443515" y="4121250"/>
              <a:ext cx="1860536" cy="558247"/>
            </a:xfrm>
            <a:custGeom>
              <a:avLst/>
              <a:gdLst>
                <a:gd name="connsiteX0" fmla="*/ 0 w 1736380"/>
                <a:gd name="connsiteY0" fmla="*/ 104183 h 1041828"/>
                <a:gd name="connsiteX1" fmla="*/ 104183 w 1736380"/>
                <a:gd name="connsiteY1" fmla="*/ 0 h 1041828"/>
                <a:gd name="connsiteX2" fmla="*/ 1632197 w 1736380"/>
                <a:gd name="connsiteY2" fmla="*/ 0 h 1041828"/>
                <a:gd name="connsiteX3" fmla="*/ 1736380 w 1736380"/>
                <a:gd name="connsiteY3" fmla="*/ 104183 h 1041828"/>
                <a:gd name="connsiteX4" fmla="*/ 1736380 w 1736380"/>
                <a:gd name="connsiteY4" fmla="*/ 937645 h 1041828"/>
                <a:gd name="connsiteX5" fmla="*/ 1632197 w 1736380"/>
                <a:gd name="connsiteY5" fmla="*/ 1041828 h 1041828"/>
                <a:gd name="connsiteX6" fmla="*/ 104183 w 1736380"/>
                <a:gd name="connsiteY6" fmla="*/ 1041828 h 1041828"/>
                <a:gd name="connsiteX7" fmla="*/ 0 w 1736380"/>
                <a:gd name="connsiteY7" fmla="*/ 937645 h 1041828"/>
                <a:gd name="connsiteX8" fmla="*/ 0 w 1736380"/>
                <a:gd name="connsiteY8" fmla="*/ 104183 h 1041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36380" h="1041828">
                  <a:moveTo>
                    <a:pt x="0" y="104183"/>
                  </a:moveTo>
                  <a:cubicBezTo>
                    <a:pt x="0" y="46644"/>
                    <a:pt x="46644" y="0"/>
                    <a:pt x="104183" y="0"/>
                  </a:cubicBezTo>
                  <a:lnTo>
                    <a:pt x="1632197" y="0"/>
                  </a:lnTo>
                  <a:cubicBezTo>
                    <a:pt x="1689736" y="0"/>
                    <a:pt x="1736380" y="46644"/>
                    <a:pt x="1736380" y="104183"/>
                  </a:cubicBezTo>
                  <a:lnTo>
                    <a:pt x="1736380" y="937645"/>
                  </a:lnTo>
                  <a:cubicBezTo>
                    <a:pt x="1736380" y="995184"/>
                    <a:pt x="1689736" y="1041828"/>
                    <a:pt x="1632197" y="1041828"/>
                  </a:cubicBezTo>
                  <a:lnTo>
                    <a:pt x="104183" y="1041828"/>
                  </a:lnTo>
                  <a:cubicBezTo>
                    <a:pt x="46644" y="1041828"/>
                    <a:pt x="0" y="995184"/>
                    <a:pt x="0" y="937645"/>
                  </a:cubicBezTo>
                  <a:lnTo>
                    <a:pt x="0" y="104183"/>
                  </a:lnTo>
                  <a:close/>
                </a:path>
              </a:pathLst>
            </a:custGeom>
            <a:noFill/>
            <a:ln>
              <a:noFill/>
            </a:ln>
            <a:effectLst>
              <a:glow rad="101600">
                <a:schemeClr val="accent3">
                  <a:lumMod val="75000"/>
                  <a:alpha val="60000"/>
                </a:schemeClr>
              </a:glo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37194" tIns="137194" rIns="137194" bIns="137194" spcCol="1270" anchor="ctr"/>
            <a:lstStyle/>
            <a:p>
              <a:pPr algn="ctr" defTabSz="12446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CN" altLang="en-US" sz="2800" b="1" dirty="0">
                  <a:ln w="18415" cmpd="sng">
                    <a:prstDash val="solid"/>
                  </a:ln>
                  <a:solidFill>
                    <a:schemeClr val="tx1"/>
                  </a:solidFill>
                  <a:effectLst>
                    <a:glow rad="139700">
                      <a:srgbClr val="FFFF00">
                        <a:alpha val="40000"/>
                      </a:srgbClr>
                    </a:glo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当堂检测</a:t>
              </a:r>
              <a:endParaRPr lang="zh-CN" altLang="en-US" sz="2800" b="1" dirty="0">
                <a:ln w="18415" cmpd="sng">
                  <a:prstDash val="solid"/>
                </a:ln>
                <a:solidFill>
                  <a:schemeClr val="tx1"/>
                </a:solidFill>
                <a:effectLst>
                  <a:glow rad="139700">
                    <a:srgbClr val="FFFF00">
                      <a:alpha val="40000"/>
                    </a:srgb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8203" name="图片 4" descr="小花2.png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3337163" y="4055610"/>
              <a:ext cx="871276" cy="623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4" name="图片 4" descr="小花2.png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5774578" y="4055610"/>
              <a:ext cx="871276" cy="623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" name="任意多边形 30"/>
            <p:cNvSpPr/>
            <p:nvPr/>
          </p:nvSpPr>
          <p:spPr bwMode="auto">
            <a:xfrm>
              <a:off x="1608565" y="4121250"/>
              <a:ext cx="1774912" cy="558247"/>
            </a:xfrm>
            <a:custGeom>
              <a:avLst/>
              <a:gdLst>
                <a:gd name="connsiteX0" fmla="*/ 0 w 1736380"/>
                <a:gd name="connsiteY0" fmla="*/ 104183 h 1041828"/>
                <a:gd name="connsiteX1" fmla="*/ 104183 w 1736380"/>
                <a:gd name="connsiteY1" fmla="*/ 0 h 1041828"/>
                <a:gd name="connsiteX2" fmla="*/ 1632197 w 1736380"/>
                <a:gd name="connsiteY2" fmla="*/ 0 h 1041828"/>
                <a:gd name="connsiteX3" fmla="*/ 1736380 w 1736380"/>
                <a:gd name="connsiteY3" fmla="*/ 104183 h 1041828"/>
                <a:gd name="connsiteX4" fmla="*/ 1736380 w 1736380"/>
                <a:gd name="connsiteY4" fmla="*/ 937645 h 1041828"/>
                <a:gd name="connsiteX5" fmla="*/ 1632197 w 1736380"/>
                <a:gd name="connsiteY5" fmla="*/ 1041828 h 1041828"/>
                <a:gd name="connsiteX6" fmla="*/ 104183 w 1736380"/>
                <a:gd name="connsiteY6" fmla="*/ 1041828 h 1041828"/>
                <a:gd name="connsiteX7" fmla="*/ 0 w 1736380"/>
                <a:gd name="connsiteY7" fmla="*/ 937645 h 1041828"/>
                <a:gd name="connsiteX8" fmla="*/ 0 w 1736380"/>
                <a:gd name="connsiteY8" fmla="*/ 104183 h 1041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36380" h="1041828">
                  <a:moveTo>
                    <a:pt x="0" y="104183"/>
                  </a:moveTo>
                  <a:cubicBezTo>
                    <a:pt x="0" y="46644"/>
                    <a:pt x="46644" y="0"/>
                    <a:pt x="104183" y="0"/>
                  </a:cubicBezTo>
                  <a:lnTo>
                    <a:pt x="1632197" y="0"/>
                  </a:lnTo>
                  <a:cubicBezTo>
                    <a:pt x="1689736" y="0"/>
                    <a:pt x="1736380" y="46644"/>
                    <a:pt x="1736380" y="104183"/>
                  </a:cubicBezTo>
                  <a:lnTo>
                    <a:pt x="1736380" y="937645"/>
                  </a:lnTo>
                  <a:cubicBezTo>
                    <a:pt x="1736380" y="995184"/>
                    <a:pt x="1689736" y="1041828"/>
                    <a:pt x="1632197" y="1041828"/>
                  </a:cubicBezTo>
                  <a:lnTo>
                    <a:pt x="104183" y="1041828"/>
                  </a:lnTo>
                  <a:cubicBezTo>
                    <a:pt x="46644" y="1041828"/>
                    <a:pt x="0" y="995184"/>
                    <a:pt x="0" y="937645"/>
                  </a:cubicBezTo>
                  <a:lnTo>
                    <a:pt x="0" y="104183"/>
                  </a:lnTo>
                  <a:close/>
                </a:path>
              </a:pathLst>
            </a:custGeom>
            <a:noFill/>
            <a:ln>
              <a:noFill/>
            </a:ln>
            <a:effectLst>
              <a:glow rad="101600">
                <a:schemeClr val="accent3">
                  <a:lumMod val="75000"/>
                  <a:alpha val="60000"/>
                </a:schemeClr>
              </a:glo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37194" tIns="137194" rIns="137194" bIns="137194" spcCol="1270" anchor="ctr"/>
            <a:lstStyle/>
            <a:p>
              <a:pPr algn="ctr" defTabSz="12446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CN" altLang="en-US" sz="2800" b="1" dirty="0">
                  <a:ln w="18415" cmpd="sng">
                    <a:prstDash val="solid"/>
                  </a:ln>
                  <a:solidFill>
                    <a:schemeClr val="tx1"/>
                  </a:solidFill>
                  <a:effectLst>
                    <a:glow rad="139700">
                      <a:srgbClr val="FFFF00">
                        <a:alpha val="40000"/>
                      </a:srgbClr>
                    </a:glo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助读资料</a:t>
              </a:r>
              <a:endParaRPr lang="zh-CN" altLang="en-US" sz="2800" b="1" dirty="0">
                <a:ln w="18415" cmpd="sng">
                  <a:prstDash val="solid"/>
                </a:ln>
                <a:solidFill>
                  <a:schemeClr val="tx1"/>
                </a:solidFill>
                <a:effectLst>
                  <a:glow rad="139700">
                    <a:srgbClr val="FFFF00">
                      <a:alpha val="40000"/>
                    </a:srgb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8206" name="图片 4" descr="小花2.png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884838" y="4055610"/>
              <a:ext cx="871276" cy="623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1"/>
          <p:cNvSpPr txBox="1">
            <a:spLocks noChangeArrowheads="1"/>
          </p:cNvSpPr>
          <p:nvPr/>
        </p:nvSpPr>
        <p:spPr bwMode="auto">
          <a:xfrm>
            <a:off x="831851" y="1648884"/>
            <a:ext cx="68548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华文彩云" pitchFamily="2" charset="-122"/>
              </a:rPr>
              <a:t>再读课文，想一想课文写了什么？</a:t>
            </a:r>
            <a:endParaRPr lang="zh-CN" altLang="en-US" sz="3200" b="1">
              <a:solidFill>
                <a:srgbClr val="C00000"/>
              </a:solidFill>
              <a:latin typeface="黑体" panose="02010609060101010101" charset="-122"/>
              <a:ea typeface="黑体" panose="02010609060101010101" charset="-122"/>
              <a:cs typeface="华文彩云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890589" y="2609851"/>
            <a:ext cx="7494587" cy="15696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indent="624205">
              <a:lnSpc>
                <a:spcPct val="150000"/>
              </a:lnSpc>
              <a:defRPr/>
            </a:pPr>
            <a:r>
              <a:rPr lang="zh-CN" altLang="zh-CN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本文写了美丽的草原以及蒙古族人民热情好客，盛情款待客人的情景。</a:t>
            </a:r>
            <a:endParaRPr lang="zh-CN" altLang="en-US" sz="32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47"/>
          <p:cNvGraphicFramePr>
            <a:graphicFrameLocks noGrp="1"/>
          </p:cNvGraphicFramePr>
          <p:nvPr/>
        </p:nvGraphicFramePr>
        <p:xfrm>
          <a:off x="2090738" y="2281767"/>
          <a:ext cx="900112" cy="1200151"/>
        </p:xfrm>
        <a:graphic>
          <a:graphicData uri="http://schemas.openxmlformats.org/drawingml/2006/table">
            <a:tbl>
              <a:tblPr/>
              <a:tblGrid>
                <a:gridCol w="446230"/>
                <a:gridCol w="453882"/>
              </a:tblGrid>
              <a:tr h="59725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60" marR="91460"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60" marR="91460"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602896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60" marR="91460"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60" marR="91460"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19469" name="组合 26"/>
          <p:cNvGrpSpPr/>
          <p:nvPr/>
        </p:nvGrpSpPr>
        <p:grpSpPr bwMode="auto">
          <a:xfrm>
            <a:off x="579438" y="1028701"/>
            <a:ext cx="1331912" cy="630767"/>
            <a:chOff x="579880" y="770997"/>
            <a:chExt cx="1331484" cy="473953"/>
          </a:xfrm>
        </p:grpSpPr>
        <p:sp>
          <p:nvSpPr>
            <p:cNvPr id="4" name="圆角矩形 3"/>
            <p:cNvSpPr/>
            <p:nvPr/>
          </p:nvSpPr>
          <p:spPr>
            <a:xfrm>
              <a:off x="590550" y="770997"/>
              <a:ext cx="1310279" cy="399146"/>
            </a:xfrm>
            <a:prstGeom prst="roundRect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tint val="66000"/>
                    <a:satMod val="160000"/>
                  </a:schemeClr>
                </a:gs>
                <a:gs pos="50000">
                  <a:schemeClr val="accent1">
                    <a:lumMod val="60000"/>
                    <a:lumOff val="40000"/>
                    <a:tint val="44500"/>
                    <a:satMod val="160000"/>
                  </a:schemeClr>
                </a:gs>
                <a:gs pos="100000">
                  <a:schemeClr val="accent1">
                    <a:lumMod val="60000"/>
                    <a:lumOff val="40000"/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  <a:ln>
              <a:solidFill>
                <a:schemeClr val="accent3">
                  <a:lumMod val="75000"/>
                </a:schemeClr>
              </a:solidFill>
            </a:ln>
            <a:effectLst>
              <a:softEdge rad="31750"/>
            </a:effectLst>
          </p:spPr>
          <p:txBody>
            <a:bodyPr wrap="none">
              <a:spAutoFit/>
            </a:bodyPr>
            <a:lstStyle/>
            <a:p>
              <a:pPr defTabSz="16002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CN" altLang="en-US" sz="2800" b="1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我会写</a:t>
              </a:r>
              <a:endParaRPr lang="zh-CN" altLang="en-US" sz="28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" name="直线连接符 21"/>
            <p:cNvSpPr>
              <a:spLocks noChangeShapeType="1"/>
            </p:cNvSpPr>
            <p:nvPr/>
          </p:nvSpPr>
          <p:spPr bwMode="auto">
            <a:xfrm flipV="1">
              <a:off x="579880" y="1244950"/>
              <a:ext cx="1331484" cy="0"/>
            </a:xfrm>
            <a:prstGeom prst="line">
              <a:avLst/>
            </a:prstGeom>
            <a:noFill/>
            <a:ln w="38100">
              <a:solidFill>
                <a:schemeClr val="accent1">
                  <a:lumMod val="60000"/>
                  <a:lumOff val="40000"/>
                </a:schemeClr>
              </a:solidFill>
              <a:prstDash val="sysDash"/>
              <a:rou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>
                <a:defRPr/>
              </a:pPr>
              <a:endParaRPr lang="zh-CN" altLang="en-US" b="1"/>
            </a:p>
          </p:txBody>
        </p:sp>
      </p:grpSp>
      <p:graphicFrame>
        <p:nvGraphicFramePr>
          <p:cNvPr id="6" name="Group 47"/>
          <p:cNvGraphicFramePr>
            <a:graphicFrameLocks noGrp="1"/>
          </p:cNvGraphicFramePr>
          <p:nvPr/>
        </p:nvGraphicFramePr>
        <p:xfrm>
          <a:off x="1468439" y="3983567"/>
          <a:ext cx="898525" cy="1200151"/>
        </p:xfrm>
        <a:graphic>
          <a:graphicData uri="http://schemas.openxmlformats.org/drawingml/2006/table">
            <a:tbl>
              <a:tblPr/>
              <a:tblGrid>
                <a:gridCol w="445443"/>
                <a:gridCol w="453082"/>
              </a:tblGrid>
              <a:tr h="59725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299" marR="91299"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299" marR="91299"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602896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299" marR="91299"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299" marR="91299"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Group 47"/>
          <p:cNvGraphicFramePr>
            <a:graphicFrameLocks noGrp="1"/>
          </p:cNvGraphicFramePr>
          <p:nvPr/>
        </p:nvGraphicFramePr>
        <p:xfrm>
          <a:off x="2786063" y="3983567"/>
          <a:ext cx="900112" cy="1200151"/>
        </p:xfrm>
        <a:graphic>
          <a:graphicData uri="http://schemas.openxmlformats.org/drawingml/2006/table">
            <a:tbl>
              <a:tblPr/>
              <a:tblGrid>
                <a:gridCol w="446230"/>
                <a:gridCol w="453882"/>
              </a:tblGrid>
              <a:tr h="59725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60" marR="91460"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60" marR="91460"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602896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60" marR="91460"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60" marR="91460"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Group 47"/>
          <p:cNvGraphicFramePr>
            <a:graphicFrameLocks noGrp="1"/>
          </p:cNvGraphicFramePr>
          <p:nvPr/>
        </p:nvGraphicFramePr>
        <p:xfrm>
          <a:off x="4068763" y="3983567"/>
          <a:ext cx="900112" cy="1200151"/>
        </p:xfrm>
        <a:graphic>
          <a:graphicData uri="http://schemas.openxmlformats.org/drawingml/2006/table">
            <a:tbl>
              <a:tblPr/>
              <a:tblGrid>
                <a:gridCol w="446230"/>
                <a:gridCol w="453882"/>
              </a:tblGrid>
              <a:tr h="59725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60" marR="91460"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60" marR="91460"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602896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60" marR="91460"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60" marR="91460"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Group 47"/>
          <p:cNvGraphicFramePr>
            <a:graphicFrameLocks noGrp="1"/>
          </p:cNvGraphicFramePr>
          <p:nvPr/>
        </p:nvGraphicFramePr>
        <p:xfrm>
          <a:off x="5380038" y="3983567"/>
          <a:ext cx="900112" cy="1200151"/>
        </p:xfrm>
        <a:graphic>
          <a:graphicData uri="http://schemas.openxmlformats.org/drawingml/2006/table">
            <a:tbl>
              <a:tblPr/>
              <a:tblGrid>
                <a:gridCol w="446230"/>
                <a:gridCol w="453882"/>
              </a:tblGrid>
              <a:tr h="59725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60" marR="91460"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60" marR="91460"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602896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60" marR="91460"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60" marR="91460"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Group 47"/>
          <p:cNvGraphicFramePr>
            <a:graphicFrameLocks noGrp="1"/>
          </p:cNvGraphicFramePr>
          <p:nvPr/>
        </p:nvGraphicFramePr>
        <p:xfrm>
          <a:off x="6638926" y="3983567"/>
          <a:ext cx="900113" cy="1200151"/>
        </p:xfrm>
        <a:graphic>
          <a:graphicData uri="http://schemas.openxmlformats.org/drawingml/2006/table">
            <a:tbl>
              <a:tblPr/>
              <a:tblGrid>
                <a:gridCol w="446230"/>
                <a:gridCol w="453883"/>
              </a:tblGrid>
              <a:tr h="59725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60" marR="91460"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60" marR="91460"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602896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60" marR="91460"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60" marR="91460"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1" name="矩形 10">
            <a:hlinkClick r:id="rId1" action="ppaction://hlinksldjump"/>
          </p:cNvPr>
          <p:cNvSpPr/>
          <p:nvPr/>
        </p:nvSpPr>
        <p:spPr>
          <a:xfrm>
            <a:off x="2090791" y="2288519"/>
            <a:ext cx="88036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5400" b="1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毯</a:t>
            </a:r>
            <a:endParaRPr lang="zh-CN" altLang="en-US" sz="2000" dirty="0">
              <a:ln>
                <a:solidFill>
                  <a:schemeClr val="bg1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2" name="矩形 11">
            <a:hlinkClick r:id="rId2" action="ppaction://hlinksldjump"/>
          </p:cNvPr>
          <p:cNvSpPr/>
          <p:nvPr/>
        </p:nvSpPr>
        <p:spPr>
          <a:xfrm>
            <a:off x="1477984" y="3990319"/>
            <a:ext cx="88036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5400" b="1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蹄</a:t>
            </a:r>
            <a:endParaRPr lang="zh-CN" altLang="en-US" sz="5400" b="1" dirty="0">
              <a:ln>
                <a:solidFill>
                  <a:schemeClr val="bg1"/>
                </a:solidFill>
              </a:ln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3" name="矩形 12">
            <a:hlinkClick r:id="rId3" action="ppaction://hlinksldjump"/>
          </p:cNvPr>
          <p:cNvSpPr/>
          <p:nvPr/>
        </p:nvSpPr>
        <p:spPr>
          <a:xfrm>
            <a:off x="2785585" y="3983165"/>
            <a:ext cx="88036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5400" b="1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腐</a:t>
            </a:r>
            <a:endParaRPr lang="zh-CN" altLang="en-US" sz="5400" b="1" dirty="0">
              <a:ln>
                <a:solidFill>
                  <a:schemeClr val="bg1"/>
                </a:solidFill>
              </a:ln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4" name="矩形 13">
            <a:hlinkClick r:id="rId4" action="ppaction://hlinksldjump"/>
          </p:cNvPr>
          <p:cNvSpPr/>
          <p:nvPr/>
        </p:nvSpPr>
        <p:spPr>
          <a:xfrm>
            <a:off x="4078191" y="3993409"/>
            <a:ext cx="88036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5400" b="1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羞</a:t>
            </a:r>
            <a:endParaRPr lang="zh-CN" altLang="en-US" sz="5400" b="1" dirty="0">
              <a:ln>
                <a:solidFill>
                  <a:schemeClr val="bg1"/>
                </a:solidFill>
              </a:ln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5" name="矩形 14">
            <a:hlinkClick r:id="rId5" action="ppaction://hlinksldjump"/>
          </p:cNvPr>
          <p:cNvSpPr/>
          <p:nvPr/>
        </p:nvSpPr>
        <p:spPr>
          <a:xfrm>
            <a:off x="5380429" y="3990319"/>
            <a:ext cx="88036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5400" b="1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涩</a:t>
            </a:r>
            <a:endParaRPr lang="zh-CN" altLang="en-US" sz="5400" b="1" dirty="0">
              <a:ln>
                <a:solidFill>
                  <a:schemeClr val="bg1"/>
                </a:solidFill>
              </a:ln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6" name="矩形 15">
            <a:hlinkClick r:id="rId6" action="ppaction://hlinksldjump"/>
          </p:cNvPr>
          <p:cNvSpPr/>
          <p:nvPr/>
        </p:nvSpPr>
        <p:spPr>
          <a:xfrm>
            <a:off x="6638297" y="3983165"/>
            <a:ext cx="88036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5400" b="1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微</a:t>
            </a:r>
            <a:endParaRPr lang="zh-CN" altLang="en-US" sz="5400" b="1" dirty="0">
              <a:ln>
                <a:solidFill>
                  <a:schemeClr val="bg1"/>
                </a:solidFill>
              </a:ln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aphicFrame>
        <p:nvGraphicFramePr>
          <p:cNvPr id="17" name="Group 47"/>
          <p:cNvGraphicFramePr>
            <a:graphicFrameLocks noGrp="1"/>
          </p:cNvGraphicFramePr>
          <p:nvPr/>
        </p:nvGraphicFramePr>
        <p:xfrm>
          <a:off x="3416301" y="2288118"/>
          <a:ext cx="898525" cy="1200150"/>
        </p:xfrm>
        <a:graphic>
          <a:graphicData uri="http://schemas.openxmlformats.org/drawingml/2006/table">
            <a:tbl>
              <a:tblPr/>
              <a:tblGrid>
                <a:gridCol w="445443"/>
                <a:gridCol w="453082"/>
              </a:tblGrid>
              <a:tr h="59725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299" marR="91299"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299" marR="91299"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60289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299" marR="91299"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299" marR="91299"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8" name="Group 47"/>
          <p:cNvGraphicFramePr>
            <a:graphicFrameLocks noGrp="1"/>
          </p:cNvGraphicFramePr>
          <p:nvPr/>
        </p:nvGraphicFramePr>
        <p:xfrm>
          <a:off x="4695826" y="2288118"/>
          <a:ext cx="900113" cy="1200150"/>
        </p:xfrm>
        <a:graphic>
          <a:graphicData uri="http://schemas.openxmlformats.org/drawingml/2006/table">
            <a:tbl>
              <a:tblPr/>
              <a:tblGrid>
                <a:gridCol w="446230"/>
                <a:gridCol w="453883"/>
              </a:tblGrid>
              <a:tr h="59725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60" marR="91460"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60" marR="91460"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60289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60" marR="91460"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60" marR="91460"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9" name="Group 47"/>
          <p:cNvGraphicFramePr>
            <a:graphicFrameLocks noGrp="1"/>
          </p:cNvGraphicFramePr>
          <p:nvPr/>
        </p:nvGraphicFramePr>
        <p:xfrm>
          <a:off x="5988051" y="2288118"/>
          <a:ext cx="900113" cy="1200150"/>
        </p:xfrm>
        <a:graphic>
          <a:graphicData uri="http://schemas.openxmlformats.org/drawingml/2006/table">
            <a:tbl>
              <a:tblPr/>
              <a:tblGrid>
                <a:gridCol w="446230"/>
                <a:gridCol w="453883"/>
              </a:tblGrid>
              <a:tr h="59725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60" marR="91460"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60" marR="91460"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60289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60" marR="91460"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60" marR="91460" marT="45737" marB="45737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0" name="矩形 19">
            <a:hlinkClick r:id="rId7" action="ppaction://hlinksldjump"/>
          </p:cNvPr>
          <p:cNvSpPr/>
          <p:nvPr/>
        </p:nvSpPr>
        <p:spPr>
          <a:xfrm>
            <a:off x="3426869" y="2288519"/>
            <a:ext cx="88036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5400" b="1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陈</a:t>
            </a:r>
            <a:endParaRPr lang="zh-CN" altLang="en-US" sz="5400" b="1" dirty="0">
              <a:ln>
                <a:solidFill>
                  <a:schemeClr val="bg1"/>
                </a:solidFill>
              </a:ln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1" name="矩形 20">
            <a:hlinkClick r:id="rId8" action="ppaction://hlinksldjump"/>
          </p:cNvPr>
          <p:cNvSpPr/>
          <p:nvPr/>
        </p:nvSpPr>
        <p:spPr>
          <a:xfrm>
            <a:off x="4706174" y="2288519"/>
            <a:ext cx="88036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5400" b="1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裳</a:t>
            </a:r>
            <a:endParaRPr lang="zh-CN" altLang="en-US" sz="5400" b="1" dirty="0">
              <a:ln>
                <a:solidFill>
                  <a:schemeClr val="bg1"/>
                </a:solidFill>
              </a:ln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2" name="矩形 21">
            <a:hlinkClick r:id="rId9" action="ppaction://hlinksldjump"/>
          </p:cNvPr>
          <p:cNvSpPr/>
          <p:nvPr/>
        </p:nvSpPr>
        <p:spPr>
          <a:xfrm>
            <a:off x="5999081" y="2288519"/>
            <a:ext cx="88036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5400" b="1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虹</a:t>
            </a:r>
            <a:endParaRPr lang="zh-CN" altLang="en-US" sz="5400" b="1" dirty="0">
              <a:ln>
                <a:solidFill>
                  <a:schemeClr val="bg1"/>
                </a:solidFill>
              </a:ln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F3F3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F3F3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F3F3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F3F3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F3F3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F3F3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F3F3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F3F3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F3F3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F3F3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F3F3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F3F3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F3F3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F3F3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F3F3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F3F3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F3F3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F3F3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  <p:bldP spid="20" grpId="0"/>
      <p:bldP spid="21" grpId="0"/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5016500" y="4891617"/>
            <a:ext cx="3513138" cy="1046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200" b="1" dirty="0" smtClean="0">
                <a:solidFill>
                  <a:srgbClr val="0000FF"/>
                </a:solidFill>
                <a:latin typeface="+mj-ea"/>
                <a:ea typeface="+mj-ea"/>
              </a:rPr>
              <a:t>书写指导：</a:t>
            </a:r>
            <a:r>
              <a:rPr lang="zh-CN" altLang="en-US" sz="2000" b="1" dirty="0" smtClean="0">
                <a:latin typeface="+mj-ea"/>
                <a:ea typeface="+mj-ea"/>
              </a:rPr>
              <a:t>毛字首笔是短撇，下面两横稍向上拉，竖弯钩的弯要长，两个火字要小。</a:t>
            </a:r>
            <a:endParaRPr lang="zh-CN" altLang="en-US" sz="2000" b="1" dirty="0" smtClean="0">
              <a:latin typeface="+mj-ea"/>
              <a:ea typeface="+mj-ea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782638" y="3869267"/>
            <a:ext cx="22860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200" b="1" dirty="0" smtClean="0">
                <a:solidFill>
                  <a:srgbClr val="0000FF"/>
                </a:solidFill>
                <a:latin typeface="+mj-ea"/>
                <a:ea typeface="+mj-ea"/>
              </a:rPr>
              <a:t>结构：</a:t>
            </a:r>
            <a:r>
              <a:rPr lang="zh-CN" altLang="en-US" sz="2200" b="1" dirty="0" smtClean="0">
                <a:latin typeface="+mj-ea"/>
                <a:ea typeface="+mj-ea"/>
              </a:rPr>
              <a:t>左右</a:t>
            </a:r>
            <a:endParaRPr lang="zh-CN" altLang="en-US" sz="2200" b="1" dirty="0">
              <a:latin typeface="+mj-ea"/>
              <a:ea typeface="+mj-ea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782639" y="4921251"/>
            <a:ext cx="3030537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200" b="1" dirty="0" smtClean="0">
                <a:solidFill>
                  <a:srgbClr val="0000FF"/>
                </a:solidFill>
                <a:latin typeface="+mj-ea"/>
                <a:ea typeface="+mj-ea"/>
              </a:rPr>
              <a:t>组词：</a:t>
            </a:r>
            <a:r>
              <a:rPr lang="zh-CN" altLang="en-US" sz="2200" b="1" dirty="0" smtClean="0">
                <a:latin typeface="+mj-ea"/>
                <a:ea typeface="+mj-ea"/>
              </a:rPr>
              <a:t>地毯 毛毯</a:t>
            </a:r>
            <a:endParaRPr lang="zh-CN" altLang="en-US" sz="2200" b="1" dirty="0" smtClean="0">
              <a:latin typeface="+mj-ea"/>
              <a:ea typeface="+mj-ea"/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782638" y="5446185"/>
            <a:ext cx="39878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200" b="1" dirty="0" smtClean="0">
                <a:solidFill>
                  <a:srgbClr val="0000FF"/>
                </a:solidFill>
                <a:latin typeface="+mj-ea"/>
                <a:ea typeface="+mj-ea"/>
              </a:rPr>
              <a:t>造句：</a:t>
            </a:r>
            <a:r>
              <a:rPr lang="zh-CN" altLang="en-US" sz="2200" b="1" dirty="0" smtClean="0">
                <a:latin typeface="+mj-ea"/>
                <a:ea typeface="+mj-ea"/>
              </a:rPr>
              <a:t>公园里的草坪就像一块大绿毯</a:t>
            </a:r>
            <a:r>
              <a:rPr lang="en-US" altLang="zh-CN" sz="2200" b="1" dirty="0" smtClean="0">
                <a:latin typeface="+mj-ea"/>
                <a:ea typeface="+mj-ea"/>
              </a:rPr>
              <a:t> </a:t>
            </a:r>
            <a:r>
              <a:rPr lang="zh-CN" altLang="en-US" sz="2200" b="1" dirty="0" smtClean="0">
                <a:latin typeface="+mj-ea"/>
                <a:ea typeface="+mj-ea"/>
              </a:rPr>
              <a:t>。</a:t>
            </a:r>
            <a:endParaRPr lang="zh-CN" altLang="en-US" sz="2200" b="1" dirty="0" smtClean="0">
              <a:latin typeface="+mj-ea"/>
              <a:ea typeface="+mj-ea"/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782639" y="4396317"/>
            <a:ext cx="3030537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200" b="1" dirty="0" smtClean="0">
                <a:solidFill>
                  <a:srgbClr val="0000FF"/>
                </a:solidFill>
                <a:latin typeface="+mj-ea"/>
                <a:ea typeface="+mj-ea"/>
              </a:rPr>
              <a:t>音序：</a:t>
            </a:r>
            <a:r>
              <a:rPr lang="en-US" altLang="zh-CN" sz="2200" b="1" dirty="0" smtClean="0">
                <a:latin typeface="+mj-ea"/>
                <a:ea typeface="+mj-ea"/>
              </a:rPr>
              <a:t>T  </a:t>
            </a:r>
            <a:r>
              <a:rPr lang="zh-CN" altLang="en-US" sz="2200" b="1" dirty="0" smtClean="0">
                <a:solidFill>
                  <a:srgbClr val="0000FF"/>
                </a:solidFill>
                <a:latin typeface="+mj-ea"/>
                <a:ea typeface="+mj-ea"/>
              </a:rPr>
              <a:t>部首：</a:t>
            </a:r>
            <a:r>
              <a:rPr lang="zh-CN" altLang="en-US" sz="2200" b="1" dirty="0" smtClean="0">
                <a:latin typeface="+mj-ea"/>
                <a:ea typeface="+mj-ea"/>
              </a:rPr>
              <a:t>毛</a:t>
            </a:r>
            <a:endParaRPr lang="zh-CN" altLang="en-US" sz="2200" b="1" dirty="0" smtClean="0">
              <a:latin typeface="+mj-ea"/>
              <a:ea typeface="+mj-ea"/>
            </a:endParaRPr>
          </a:p>
        </p:txBody>
      </p:sp>
      <p:sp>
        <p:nvSpPr>
          <p:cNvPr id="20487" name="矩形 4"/>
          <p:cNvSpPr>
            <a:spLocks noChangeArrowheads="1"/>
          </p:cNvSpPr>
          <p:nvPr/>
        </p:nvSpPr>
        <p:spPr bwMode="auto">
          <a:xfrm>
            <a:off x="3279776" y="2345267"/>
            <a:ext cx="1215397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80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毯</a:t>
            </a:r>
            <a:endParaRPr lang="zh-CN" altLang="en-US" sz="8000" b="1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aphicFrame>
        <p:nvGraphicFramePr>
          <p:cNvPr id="28" name="Group 47"/>
          <p:cNvGraphicFramePr>
            <a:graphicFrameLocks noGrp="1"/>
          </p:cNvGraphicFramePr>
          <p:nvPr/>
        </p:nvGraphicFramePr>
        <p:xfrm>
          <a:off x="5478463" y="1786467"/>
          <a:ext cx="2590800" cy="3039533"/>
        </p:xfrm>
        <a:graphic>
          <a:graphicData uri="http://schemas.openxmlformats.org/drawingml/2006/table">
            <a:tbl>
              <a:tblPr/>
              <a:tblGrid>
                <a:gridCol w="1284387"/>
                <a:gridCol w="1306413"/>
              </a:tblGrid>
              <a:tr h="1512624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49" marR="91449"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49" marR="91449" marT="45732" marB="45732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6909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49" marR="91449"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49" marR="91449" marT="45732" marB="45732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9" name="矩形 28"/>
          <p:cNvSpPr>
            <a:spLocks noChangeArrowheads="1"/>
          </p:cNvSpPr>
          <p:nvPr/>
        </p:nvSpPr>
        <p:spPr bwMode="auto">
          <a:xfrm>
            <a:off x="3378201" y="1534584"/>
            <a:ext cx="101917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4800" b="1">
                <a:solidFill>
                  <a:srgbClr val="FF0000"/>
                </a:solidFill>
                <a:latin typeface="方正姚体" pitchFamily="2" charset="-122"/>
                <a:ea typeface="方正姚体" pitchFamily="2" charset="-122"/>
              </a:rPr>
              <a:t>tǎn</a:t>
            </a:r>
            <a:endParaRPr lang="en-US" altLang="zh-CN" sz="4800" b="1">
              <a:solidFill>
                <a:srgbClr val="FF0000"/>
              </a:solidFill>
              <a:latin typeface="方正姚体" pitchFamily="2" charset="-122"/>
              <a:ea typeface="方正姚体" pitchFamily="2" charset="-122"/>
            </a:endParaRPr>
          </a:p>
        </p:txBody>
      </p:sp>
      <p:sp>
        <p:nvSpPr>
          <p:cNvPr id="20500" name="Rectangle 114"/>
          <p:cNvSpPr>
            <a:spLocks noChangeArrowheads="1"/>
          </p:cNvSpPr>
          <p:nvPr/>
        </p:nvSpPr>
        <p:spPr bwMode="auto">
          <a:xfrm>
            <a:off x="5875183" y="2239433"/>
            <a:ext cx="32060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just"/>
            <a:r>
              <a:rPr lang="zh-CN" altLang="en-US" sz="100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zh-CN" altLang="en-US"/>
          </a:p>
        </p:txBody>
      </p:sp>
      <p:sp>
        <p:nvSpPr>
          <p:cNvPr id="12406" name="Freeform 118"/>
          <p:cNvSpPr/>
          <p:nvPr/>
        </p:nvSpPr>
        <p:spPr bwMode="auto">
          <a:xfrm>
            <a:off x="6137275" y="2451100"/>
            <a:ext cx="538163" cy="459317"/>
          </a:xfrm>
          <a:custGeom>
            <a:avLst/>
            <a:gdLst>
              <a:gd name="T0" fmla="*/ 2147483647 w 848"/>
              <a:gd name="T1" fmla="*/ 2147483647 h 544"/>
              <a:gd name="T2" fmla="*/ 2147483647 w 848"/>
              <a:gd name="T3" fmla="*/ 2147483647 h 544"/>
              <a:gd name="T4" fmla="*/ 2147483647 w 848"/>
              <a:gd name="T5" fmla="*/ 2147483647 h 544"/>
              <a:gd name="T6" fmla="*/ 2147483647 w 848"/>
              <a:gd name="T7" fmla="*/ 2147483647 h 544"/>
              <a:gd name="T8" fmla="*/ 2147483647 w 848"/>
              <a:gd name="T9" fmla="*/ 2147483647 h 544"/>
              <a:gd name="T10" fmla="*/ 2147483647 w 848"/>
              <a:gd name="T11" fmla="*/ 2147483647 h 544"/>
              <a:gd name="T12" fmla="*/ 2147483647 w 848"/>
              <a:gd name="T13" fmla="*/ 2147483647 h 544"/>
              <a:gd name="T14" fmla="*/ 2147483647 w 848"/>
              <a:gd name="T15" fmla="*/ 2147483647 h 544"/>
              <a:gd name="T16" fmla="*/ 2147483647 w 848"/>
              <a:gd name="T17" fmla="*/ 2147483647 h 544"/>
              <a:gd name="T18" fmla="*/ 2147483647 w 848"/>
              <a:gd name="T19" fmla="*/ 2147483647 h 544"/>
              <a:gd name="T20" fmla="*/ 2147483647 w 848"/>
              <a:gd name="T21" fmla="*/ 2147483647 h 544"/>
              <a:gd name="T22" fmla="*/ 0 w 848"/>
              <a:gd name="T23" fmla="*/ 2147483647 h 544"/>
              <a:gd name="T24" fmla="*/ 0 w 848"/>
              <a:gd name="T25" fmla="*/ 2147483647 h 544"/>
              <a:gd name="T26" fmla="*/ 0 w 848"/>
              <a:gd name="T27" fmla="*/ 2147483647 h 544"/>
              <a:gd name="T28" fmla="*/ 2147483647 w 848"/>
              <a:gd name="T29" fmla="*/ 2147483647 h 544"/>
              <a:gd name="T30" fmla="*/ 2147483647 w 848"/>
              <a:gd name="T31" fmla="*/ 2147483647 h 544"/>
              <a:gd name="T32" fmla="*/ 2147483647 w 848"/>
              <a:gd name="T33" fmla="*/ 2147483647 h 544"/>
              <a:gd name="T34" fmla="*/ 2147483647 w 848"/>
              <a:gd name="T35" fmla="*/ 2147483647 h 544"/>
              <a:gd name="T36" fmla="*/ 2147483647 w 848"/>
              <a:gd name="T37" fmla="*/ 2147483647 h 544"/>
              <a:gd name="T38" fmla="*/ 2147483647 w 848"/>
              <a:gd name="T39" fmla="*/ 2147483647 h 544"/>
              <a:gd name="T40" fmla="*/ 2147483647 w 848"/>
              <a:gd name="T41" fmla="*/ 2147483647 h 544"/>
              <a:gd name="T42" fmla="*/ 2147483647 w 848"/>
              <a:gd name="T43" fmla="*/ 2147483647 h 544"/>
              <a:gd name="T44" fmla="*/ 2147483647 w 848"/>
              <a:gd name="T45" fmla="*/ 2147483647 h 544"/>
              <a:gd name="T46" fmla="*/ 2147483647 w 848"/>
              <a:gd name="T47" fmla="*/ 2147483647 h 544"/>
              <a:gd name="T48" fmla="*/ 2147483647 w 848"/>
              <a:gd name="T49" fmla="*/ 2147483647 h 544"/>
              <a:gd name="T50" fmla="*/ 2147483647 w 848"/>
              <a:gd name="T51" fmla="*/ 2147483647 h 544"/>
              <a:gd name="T52" fmla="*/ 2147483647 w 848"/>
              <a:gd name="T53" fmla="*/ 2147483647 h 544"/>
              <a:gd name="T54" fmla="*/ 2147483647 w 848"/>
              <a:gd name="T55" fmla="*/ 0 h 544"/>
              <a:gd name="T56" fmla="*/ 2147483647 w 848"/>
              <a:gd name="T57" fmla="*/ 0 h 544"/>
              <a:gd name="T58" fmla="*/ 2147483647 w 848"/>
              <a:gd name="T59" fmla="*/ 2147483647 h 544"/>
              <a:gd name="T60" fmla="*/ 2147483647 w 848"/>
              <a:gd name="T61" fmla="*/ 2147483647 h 544"/>
              <a:gd name="T62" fmla="*/ 2147483647 w 848"/>
              <a:gd name="T63" fmla="*/ 2147483647 h 544"/>
              <a:gd name="T64" fmla="*/ 2147483647 w 848"/>
              <a:gd name="T65" fmla="*/ 2147483647 h 544"/>
              <a:gd name="T66" fmla="*/ 2147483647 w 848"/>
              <a:gd name="T67" fmla="*/ 2147483647 h 544"/>
              <a:gd name="T68" fmla="*/ 2147483647 w 848"/>
              <a:gd name="T69" fmla="*/ 2147483647 h 544"/>
              <a:gd name="T70" fmla="*/ 2147483647 w 848"/>
              <a:gd name="T71" fmla="*/ 2147483647 h 544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848" h="544">
                <a:moveTo>
                  <a:pt x="848" y="174"/>
                </a:moveTo>
                <a:lnTo>
                  <a:pt x="837" y="207"/>
                </a:lnTo>
                <a:lnTo>
                  <a:pt x="826" y="228"/>
                </a:lnTo>
                <a:lnTo>
                  <a:pt x="805" y="250"/>
                </a:lnTo>
                <a:lnTo>
                  <a:pt x="783" y="261"/>
                </a:lnTo>
                <a:lnTo>
                  <a:pt x="750" y="272"/>
                </a:lnTo>
                <a:lnTo>
                  <a:pt x="707" y="283"/>
                </a:lnTo>
                <a:lnTo>
                  <a:pt x="663" y="305"/>
                </a:lnTo>
                <a:lnTo>
                  <a:pt x="609" y="326"/>
                </a:lnTo>
                <a:lnTo>
                  <a:pt x="587" y="348"/>
                </a:lnTo>
                <a:lnTo>
                  <a:pt x="544" y="359"/>
                </a:lnTo>
                <a:lnTo>
                  <a:pt x="511" y="370"/>
                </a:lnTo>
                <a:lnTo>
                  <a:pt x="468" y="392"/>
                </a:lnTo>
                <a:lnTo>
                  <a:pt x="424" y="413"/>
                </a:lnTo>
                <a:lnTo>
                  <a:pt x="370" y="424"/>
                </a:lnTo>
                <a:lnTo>
                  <a:pt x="316" y="446"/>
                </a:lnTo>
                <a:lnTo>
                  <a:pt x="250" y="468"/>
                </a:lnTo>
                <a:lnTo>
                  <a:pt x="196" y="490"/>
                </a:lnTo>
                <a:lnTo>
                  <a:pt x="142" y="511"/>
                </a:lnTo>
                <a:lnTo>
                  <a:pt x="98" y="522"/>
                </a:lnTo>
                <a:lnTo>
                  <a:pt x="65" y="533"/>
                </a:lnTo>
                <a:lnTo>
                  <a:pt x="44" y="533"/>
                </a:lnTo>
                <a:lnTo>
                  <a:pt x="22" y="544"/>
                </a:lnTo>
                <a:lnTo>
                  <a:pt x="0" y="544"/>
                </a:lnTo>
                <a:lnTo>
                  <a:pt x="0" y="533"/>
                </a:lnTo>
                <a:lnTo>
                  <a:pt x="11" y="522"/>
                </a:lnTo>
                <a:lnTo>
                  <a:pt x="22" y="511"/>
                </a:lnTo>
                <a:lnTo>
                  <a:pt x="55" y="500"/>
                </a:lnTo>
                <a:lnTo>
                  <a:pt x="87" y="479"/>
                </a:lnTo>
                <a:lnTo>
                  <a:pt x="131" y="446"/>
                </a:lnTo>
                <a:lnTo>
                  <a:pt x="185" y="424"/>
                </a:lnTo>
                <a:lnTo>
                  <a:pt x="239" y="392"/>
                </a:lnTo>
                <a:lnTo>
                  <a:pt x="305" y="359"/>
                </a:lnTo>
                <a:lnTo>
                  <a:pt x="359" y="326"/>
                </a:lnTo>
                <a:lnTo>
                  <a:pt x="413" y="294"/>
                </a:lnTo>
                <a:lnTo>
                  <a:pt x="457" y="261"/>
                </a:lnTo>
                <a:lnTo>
                  <a:pt x="489" y="239"/>
                </a:lnTo>
                <a:lnTo>
                  <a:pt x="522" y="217"/>
                </a:lnTo>
                <a:lnTo>
                  <a:pt x="555" y="185"/>
                </a:lnTo>
                <a:lnTo>
                  <a:pt x="576" y="163"/>
                </a:lnTo>
                <a:lnTo>
                  <a:pt x="598" y="141"/>
                </a:lnTo>
                <a:lnTo>
                  <a:pt x="609" y="130"/>
                </a:lnTo>
                <a:lnTo>
                  <a:pt x="620" y="109"/>
                </a:lnTo>
                <a:lnTo>
                  <a:pt x="631" y="98"/>
                </a:lnTo>
                <a:lnTo>
                  <a:pt x="642" y="87"/>
                </a:lnTo>
                <a:lnTo>
                  <a:pt x="642" y="65"/>
                </a:lnTo>
                <a:lnTo>
                  <a:pt x="642" y="54"/>
                </a:lnTo>
                <a:lnTo>
                  <a:pt x="631" y="54"/>
                </a:lnTo>
                <a:lnTo>
                  <a:pt x="620" y="43"/>
                </a:lnTo>
                <a:lnTo>
                  <a:pt x="620" y="22"/>
                </a:lnTo>
                <a:lnTo>
                  <a:pt x="620" y="11"/>
                </a:lnTo>
                <a:lnTo>
                  <a:pt x="620" y="0"/>
                </a:lnTo>
                <a:lnTo>
                  <a:pt x="631" y="0"/>
                </a:lnTo>
                <a:lnTo>
                  <a:pt x="642" y="0"/>
                </a:lnTo>
                <a:lnTo>
                  <a:pt x="653" y="0"/>
                </a:lnTo>
                <a:lnTo>
                  <a:pt x="663" y="11"/>
                </a:lnTo>
                <a:lnTo>
                  <a:pt x="685" y="22"/>
                </a:lnTo>
                <a:lnTo>
                  <a:pt x="707" y="22"/>
                </a:lnTo>
                <a:lnTo>
                  <a:pt x="729" y="32"/>
                </a:lnTo>
                <a:lnTo>
                  <a:pt x="761" y="54"/>
                </a:lnTo>
                <a:lnTo>
                  <a:pt x="783" y="65"/>
                </a:lnTo>
                <a:lnTo>
                  <a:pt x="805" y="87"/>
                </a:lnTo>
                <a:lnTo>
                  <a:pt x="816" y="98"/>
                </a:lnTo>
                <a:lnTo>
                  <a:pt x="837" y="120"/>
                </a:lnTo>
                <a:lnTo>
                  <a:pt x="848" y="130"/>
                </a:lnTo>
                <a:lnTo>
                  <a:pt x="848" y="152"/>
                </a:lnTo>
                <a:lnTo>
                  <a:pt x="848" y="163"/>
                </a:lnTo>
                <a:lnTo>
                  <a:pt x="848" y="174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2408" name="Freeform 120"/>
          <p:cNvSpPr/>
          <p:nvPr/>
        </p:nvSpPr>
        <p:spPr bwMode="auto">
          <a:xfrm>
            <a:off x="7145339" y="2421467"/>
            <a:ext cx="255587" cy="332317"/>
          </a:xfrm>
          <a:custGeom>
            <a:avLst/>
            <a:gdLst>
              <a:gd name="T0" fmla="*/ 0 w 403"/>
              <a:gd name="T1" fmla="*/ 2147483647 h 392"/>
              <a:gd name="T2" fmla="*/ 0 w 403"/>
              <a:gd name="T3" fmla="*/ 2147483647 h 392"/>
              <a:gd name="T4" fmla="*/ 0 w 403"/>
              <a:gd name="T5" fmla="*/ 2147483647 h 392"/>
              <a:gd name="T6" fmla="*/ 2147483647 w 403"/>
              <a:gd name="T7" fmla="*/ 2147483647 h 392"/>
              <a:gd name="T8" fmla="*/ 2147483647 w 403"/>
              <a:gd name="T9" fmla="*/ 2147483647 h 392"/>
              <a:gd name="T10" fmla="*/ 2147483647 w 403"/>
              <a:gd name="T11" fmla="*/ 2147483647 h 392"/>
              <a:gd name="T12" fmla="*/ 2147483647 w 403"/>
              <a:gd name="T13" fmla="*/ 2147483647 h 392"/>
              <a:gd name="T14" fmla="*/ 2147483647 w 403"/>
              <a:gd name="T15" fmla="*/ 2147483647 h 392"/>
              <a:gd name="T16" fmla="*/ 2147483647 w 403"/>
              <a:gd name="T17" fmla="*/ 2147483647 h 392"/>
              <a:gd name="T18" fmla="*/ 2147483647 w 403"/>
              <a:gd name="T19" fmla="*/ 2147483647 h 392"/>
              <a:gd name="T20" fmla="*/ 2147483647 w 403"/>
              <a:gd name="T21" fmla="*/ 2147483647 h 392"/>
              <a:gd name="T22" fmla="*/ 2147483647 w 403"/>
              <a:gd name="T23" fmla="*/ 2147483647 h 392"/>
              <a:gd name="T24" fmla="*/ 2147483647 w 403"/>
              <a:gd name="T25" fmla="*/ 2147483647 h 392"/>
              <a:gd name="T26" fmla="*/ 2147483647 w 403"/>
              <a:gd name="T27" fmla="*/ 2147483647 h 392"/>
              <a:gd name="T28" fmla="*/ 2147483647 w 403"/>
              <a:gd name="T29" fmla="*/ 2147483647 h 392"/>
              <a:gd name="T30" fmla="*/ 2147483647 w 403"/>
              <a:gd name="T31" fmla="*/ 2147483647 h 392"/>
              <a:gd name="T32" fmla="*/ 2147483647 w 403"/>
              <a:gd name="T33" fmla="*/ 2147483647 h 392"/>
              <a:gd name="T34" fmla="*/ 2147483647 w 403"/>
              <a:gd name="T35" fmla="*/ 2147483647 h 392"/>
              <a:gd name="T36" fmla="*/ 2147483647 w 403"/>
              <a:gd name="T37" fmla="*/ 2147483647 h 392"/>
              <a:gd name="T38" fmla="*/ 2147483647 w 403"/>
              <a:gd name="T39" fmla="*/ 2147483647 h 392"/>
              <a:gd name="T40" fmla="*/ 2147483647 w 403"/>
              <a:gd name="T41" fmla="*/ 0 h 392"/>
              <a:gd name="T42" fmla="*/ 2147483647 w 403"/>
              <a:gd name="T43" fmla="*/ 0 h 392"/>
              <a:gd name="T44" fmla="*/ 2147483647 w 403"/>
              <a:gd name="T45" fmla="*/ 0 h 392"/>
              <a:gd name="T46" fmla="*/ 2147483647 w 403"/>
              <a:gd name="T47" fmla="*/ 2147483647 h 392"/>
              <a:gd name="T48" fmla="*/ 2147483647 w 403"/>
              <a:gd name="T49" fmla="*/ 2147483647 h 392"/>
              <a:gd name="T50" fmla="*/ 2147483647 w 403"/>
              <a:gd name="T51" fmla="*/ 2147483647 h 392"/>
              <a:gd name="T52" fmla="*/ 2147483647 w 403"/>
              <a:gd name="T53" fmla="*/ 2147483647 h 392"/>
              <a:gd name="T54" fmla="*/ 2147483647 w 403"/>
              <a:gd name="T55" fmla="*/ 2147483647 h 392"/>
              <a:gd name="T56" fmla="*/ 2147483647 w 403"/>
              <a:gd name="T57" fmla="*/ 2147483647 h 392"/>
              <a:gd name="T58" fmla="*/ 2147483647 w 403"/>
              <a:gd name="T59" fmla="*/ 2147483647 h 392"/>
              <a:gd name="T60" fmla="*/ 2147483647 w 403"/>
              <a:gd name="T61" fmla="*/ 2147483647 h 392"/>
              <a:gd name="T62" fmla="*/ 2147483647 w 403"/>
              <a:gd name="T63" fmla="*/ 2147483647 h 392"/>
              <a:gd name="T64" fmla="*/ 2147483647 w 403"/>
              <a:gd name="T65" fmla="*/ 2147483647 h 392"/>
              <a:gd name="T66" fmla="*/ 2147483647 w 403"/>
              <a:gd name="T67" fmla="*/ 2147483647 h 392"/>
              <a:gd name="T68" fmla="*/ 2147483647 w 403"/>
              <a:gd name="T69" fmla="*/ 2147483647 h 392"/>
              <a:gd name="T70" fmla="*/ 2147483647 w 403"/>
              <a:gd name="T71" fmla="*/ 2147483647 h 392"/>
              <a:gd name="T72" fmla="*/ 2147483647 w 403"/>
              <a:gd name="T73" fmla="*/ 2147483647 h 392"/>
              <a:gd name="T74" fmla="*/ 2147483647 w 403"/>
              <a:gd name="T75" fmla="*/ 2147483647 h 392"/>
              <a:gd name="T76" fmla="*/ 2147483647 w 403"/>
              <a:gd name="T77" fmla="*/ 2147483647 h 392"/>
              <a:gd name="T78" fmla="*/ 2147483647 w 403"/>
              <a:gd name="T79" fmla="*/ 2147483647 h 392"/>
              <a:gd name="T80" fmla="*/ 2147483647 w 403"/>
              <a:gd name="T81" fmla="*/ 2147483647 h 392"/>
              <a:gd name="T82" fmla="*/ 2147483647 w 403"/>
              <a:gd name="T83" fmla="*/ 2147483647 h 392"/>
              <a:gd name="T84" fmla="*/ 2147483647 w 403"/>
              <a:gd name="T85" fmla="*/ 2147483647 h 392"/>
              <a:gd name="T86" fmla="*/ 2147483647 w 403"/>
              <a:gd name="T87" fmla="*/ 2147483647 h 392"/>
              <a:gd name="T88" fmla="*/ 2147483647 w 403"/>
              <a:gd name="T89" fmla="*/ 2147483647 h 392"/>
              <a:gd name="T90" fmla="*/ 2147483647 w 403"/>
              <a:gd name="T91" fmla="*/ 2147483647 h 392"/>
              <a:gd name="T92" fmla="*/ 2147483647 w 403"/>
              <a:gd name="T93" fmla="*/ 2147483647 h 392"/>
              <a:gd name="T94" fmla="*/ 2147483647 w 403"/>
              <a:gd name="T95" fmla="*/ 2147483647 h 392"/>
              <a:gd name="T96" fmla="*/ 0 w 403"/>
              <a:gd name="T97" fmla="*/ 2147483647 h 392"/>
              <a:gd name="T98" fmla="*/ 0 w 403"/>
              <a:gd name="T99" fmla="*/ 2147483647 h 392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403" h="392">
                <a:moveTo>
                  <a:pt x="0" y="381"/>
                </a:moveTo>
                <a:lnTo>
                  <a:pt x="0" y="381"/>
                </a:lnTo>
                <a:lnTo>
                  <a:pt x="0" y="370"/>
                </a:lnTo>
                <a:lnTo>
                  <a:pt x="11" y="359"/>
                </a:lnTo>
                <a:lnTo>
                  <a:pt x="11" y="348"/>
                </a:lnTo>
                <a:lnTo>
                  <a:pt x="33" y="327"/>
                </a:lnTo>
                <a:lnTo>
                  <a:pt x="44" y="316"/>
                </a:lnTo>
                <a:lnTo>
                  <a:pt x="66" y="294"/>
                </a:lnTo>
                <a:lnTo>
                  <a:pt x="77" y="272"/>
                </a:lnTo>
                <a:lnTo>
                  <a:pt x="120" y="229"/>
                </a:lnTo>
                <a:lnTo>
                  <a:pt x="153" y="185"/>
                </a:lnTo>
                <a:lnTo>
                  <a:pt x="185" y="153"/>
                </a:lnTo>
                <a:lnTo>
                  <a:pt x="207" y="131"/>
                </a:lnTo>
                <a:lnTo>
                  <a:pt x="218" y="109"/>
                </a:lnTo>
                <a:lnTo>
                  <a:pt x="218" y="87"/>
                </a:lnTo>
                <a:lnTo>
                  <a:pt x="218" y="65"/>
                </a:lnTo>
                <a:lnTo>
                  <a:pt x="218" y="44"/>
                </a:lnTo>
                <a:lnTo>
                  <a:pt x="207" y="33"/>
                </a:lnTo>
                <a:lnTo>
                  <a:pt x="207" y="22"/>
                </a:lnTo>
                <a:lnTo>
                  <a:pt x="218" y="11"/>
                </a:lnTo>
                <a:lnTo>
                  <a:pt x="229" y="0"/>
                </a:lnTo>
                <a:lnTo>
                  <a:pt x="251" y="0"/>
                </a:lnTo>
                <a:lnTo>
                  <a:pt x="272" y="0"/>
                </a:lnTo>
                <a:lnTo>
                  <a:pt x="305" y="11"/>
                </a:lnTo>
                <a:lnTo>
                  <a:pt x="338" y="33"/>
                </a:lnTo>
                <a:lnTo>
                  <a:pt x="370" y="65"/>
                </a:lnTo>
                <a:lnTo>
                  <a:pt x="392" y="87"/>
                </a:lnTo>
                <a:lnTo>
                  <a:pt x="403" y="109"/>
                </a:lnTo>
                <a:lnTo>
                  <a:pt x="403" y="131"/>
                </a:lnTo>
                <a:lnTo>
                  <a:pt x="403" y="142"/>
                </a:lnTo>
                <a:lnTo>
                  <a:pt x="403" y="153"/>
                </a:lnTo>
                <a:lnTo>
                  <a:pt x="392" y="163"/>
                </a:lnTo>
                <a:lnTo>
                  <a:pt x="381" y="174"/>
                </a:lnTo>
                <a:lnTo>
                  <a:pt x="370" y="185"/>
                </a:lnTo>
                <a:lnTo>
                  <a:pt x="348" y="196"/>
                </a:lnTo>
                <a:lnTo>
                  <a:pt x="338" y="207"/>
                </a:lnTo>
                <a:lnTo>
                  <a:pt x="316" y="218"/>
                </a:lnTo>
                <a:lnTo>
                  <a:pt x="261" y="250"/>
                </a:lnTo>
                <a:lnTo>
                  <a:pt x="218" y="283"/>
                </a:lnTo>
                <a:lnTo>
                  <a:pt x="174" y="316"/>
                </a:lnTo>
                <a:lnTo>
                  <a:pt x="120" y="338"/>
                </a:lnTo>
                <a:lnTo>
                  <a:pt x="98" y="348"/>
                </a:lnTo>
                <a:lnTo>
                  <a:pt x="77" y="359"/>
                </a:lnTo>
                <a:lnTo>
                  <a:pt x="55" y="370"/>
                </a:lnTo>
                <a:lnTo>
                  <a:pt x="44" y="381"/>
                </a:lnTo>
                <a:lnTo>
                  <a:pt x="33" y="381"/>
                </a:lnTo>
                <a:lnTo>
                  <a:pt x="11" y="392"/>
                </a:lnTo>
                <a:lnTo>
                  <a:pt x="0" y="381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2410" name="Freeform 122"/>
          <p:cNvSpPr/>
          <p:nvPr/>
        </p:nvSpPr>
        <p:spPr bwMode="auto">
          <a:xfrm>
            <a:off x="6648451" y="3103034"/>
            <a:ext cx="434975" cy="859367"/>
          </a:xfrm>
          <a:custGeom>
            <a:avLst/>
            <a:gdLst>
              <a:gd name="T0" fmla="*/ 2147483647 w 685"/>
              <a:gd name="T1" fmla="*/ 2147483647 h 1013"/>
              <a:gd name="T2" fmla="*/ 2147483647 w 685"/>
              <a:gd name="T3" fmla="*/ 2147483647 h 1013"/>
              <a:gd name="T4" fmla="*/ 2147483647 w 685"/>
              <a:gd name="T5" fmla="*/ 2147483647 h 1013"/>
              <a:gd name="T6" fmla="*/ 2147483647 w 685"/>
              <a:gd name="T7" fmla="*/ 2147483647 h 1013"/>
              <a:gd name="T8" fmla="*/ 0 w 685"/>
              <a:gd name="T9" fmla="*/ 2147483647 h 1013"/>
              <a:gd name="T10" fmla="*/ 2147483647 w 685"/>
              <a:gd name="T11" fmla="*/ 2147483647 h 1013"/>
              <a:gd name="T12" fmla="*/ 2147483647 w 685"/>
              <a:gd name="T13" fmla="*/ 2147483647 h 1013"/>
              <a:gd name="T14" fmla="*/ 2147483647 w 685"/>
              <a:gd name="T15" fmla="*/ 2147483647 h 1013"/>
              <a:gd name="T16" fmla="*/ 2147483647 w 685"/>
              <a:gd name="T17" fmla="*/ 2147483647 h 1013"/>
              <a:gd name="T18" fmla="*/ 2147483647 w 685"/>
              <a:gd name="T19" fmla="*/ 2147483647 h 1013"/>
              <a:gd name="T20" fmla="*/ 2147483647 w 685"/>
              <a:gd name="T21" fmla="*/ 2147483647 h 1013"/>
              <a:gd name="T22" fmla="*/ 2147483647 w 685"/>
              <a:gd name="T23" fmla="*/ 2147483647 h 1013"/>
              <a:gd name="T24" fmla="*/ 2147483647 w 685"/>
              <a:gd name="T25" fmla="*/ 2147483647 h 1013"/>
              <a:gd name="T26" fmla="*/ 2147483647 w 685"/>
              <a:gd name="T27" fmla="*/ 2147483647 h 1013"/>
              <a:gd name="T28" fmla="*/ 2147483647 w 685"/>
              <a:gd name="T29" fmla="*/ 2147483647 h 1013"/>
              <a:gd name="T30" fmla="*/ 2147483647 w 685"/>
              <a:gd name="T31" fmla="*/ 2147483647 h 1013"/>
              <a:gd name="T32" fmla="*/ 2147483647 w 685"/>
              <a:gd name="T33" fmla="*/ 2147483647 h 1013"/>
              <a:gd name="T34" fmla="*/ 2147483647 w 685"/>
              <a:gd name="T35" fmla="*/ 2147483647 h 1013"/>
              <a:gd name="T36" fmla="*/ 2147483647 w 685"/>
              <a:gd name="T37" fmla="*/ 2147483647 h 1013"/>
              <a:gd name="T38" fmla="*/ 2147483647 w 685"/>
              <a:gd name="T39" fmla="*/ 2147483647 h 1013"/>
              <a:gd name="T40" fmla="*/ 2147483647 w 685"/>
              <a:gd name="T41" fmla="*/ 2147483647 h 1013"/>
              <a:gd name="T42" fmla="*/ 2147483647 w 685"/>
              <a:gd name="T43" fmla="*/ 2147483647 h 1013"/>
              <a:gd name="T44" fmla="*/ 2147483647 w 685"/>
              <a:gd name="T45" fmla="*/ 0 h 1013"/>
              <a:gd name="T46" fmla="*/ 2147483647 w 685"/>
              <a:gd name="T47" fmla="*/ 0 h 1013"/>
              <a:gd name="T48" fmla="*/ 2147483647 w 685"/>
              <a:gd name="T49" fmla="*/ 2147483647 h 1013"/>
              <a:gd name="T50" fmla="*/ 2147483647 w 685"/>
              <a:gd name="T51" fmla="*/ 2147483647 h 1013"/>
              <a:gd name="T52" fmla="*/ 2147483647 w 685"/>
              <a:gd name="T53" fmla="*/ 2147483647 h 1013"/>
              <a:gd name="T54" fmla="*/ 2147483647 w 685"/>
              <a:gd name="T55" fmla="*/ 2147483647 h 1013"/>
              <a:gd name="T56" fmla="*/ 2147483647 w 685"/>
              <a:gd name="T57" fmla="*/ 2147483647 h 1013"/>
              <a:gd name="T58" fmla="*/ 2147483647 w 685"/>
              <a:gd name="T59" fmla="*/ 2147483647 h 1013"/>
              <a:gd name="T60" fmla="*/ 2147483647 w 685"/>
              <a:gd name="T61" fmla="*/ 2147483647 h 1013"/>
              <a:gd name="T62" fmla="*/ 2147483647 w 685"/>
              <a:gd name="T63" fmla="*/ 2147483647 h 1013"/>
              <a:gd name="T64" fmla="*/ 2147483647 w 685"/>
              <a:gd name="T65" fmla="*/ 2147483647 h 1013"/>
              <a:gd name="T66" fmla="*/ 2147483647 w 685"/>
              <a:gd name="T67" fmla="*/ 2147483647 h 1013"/>
              <a:gd name="T68" fmla="*/ 2147483647 w 685"/>
              <a:gd name="T69" fmla="*/ 2147483647 h 1013"/>
              <a:gd name="T70" fmla="*/ 2147483647 w 685"/>
              <a:gd name="T71" fmla="*/ 2147483647 h 1013"/>
              <a:gd name="T72" fmla="*/ 2147483647 w 685"/>
              <a:gd name="T73" fmla="*/ 2147483647 h 1013"/>
              <a:gd name="T74" fmla="*/ 2147483647 w 685"/>
              <a:gd name="T75" fmla="*/ 2147483647 h 1013"/>
              <a:gd name="T76" fmla="*/ 2147483647 w 685"/>
              <a:gd name="T77" fmla="*/ 2147483647 h 1013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685" h="1013">
                <a:moveTo>
                  <a:pt x="174" y="969"/>
                </a:moveTo>
                <a:lnTo>
                  <a:pt x="141" y="980"/>
                </a:lnTo>
                <a:lnTo>
                  <a:pt x="108" y="991"/>
                </a:lnTo>
                <a:lnTo>
                  <a:pt x="76" y="1002"/>
                </a:lnTo>
                <a:lnTo>
                  <a:pt x="54" y="1002"/>
                </a:lnTo>
                <a:lnTo>
                  <a:pt x="32" y="1013"/>
                </a:lnTo>
                <a:lnTo>
                  <a:pt x="21" y="1013"/>
                </a:lnTo>
                <a:lnTo>
                  <a:pt x="11" y="1013"/>
                </a:lnTo>
                <a:lnTo>
                  <a:pt x="0" y="1002"/>
                </a:lnTo>
                <a:lnTo>
                  <a:pt x="0" y="991"/>
                </a:lnTo>
                <a:lnTo>
                  <a:pt x="11" y="980"/>
                </a:lnTo>
                <a:lnTo>
                  <a:pt x="32" y="969"/>
                </a:lnTo>
                <a:lnTo>
                  <a:pt x="54" y="947"/>
                </a:lnTo>
                <a:lnTo>
                  <a:pt x="87" y="925"/>
                </a:lnTo>
                <a:lnTo>
                  <a:pt x="119" y="915"/>
                </a:lnTo>
                <a:lnTo>
                  <a:pt x="152" y="893"/>
                </a:lnTo>
                <a:lnTo>
                  <a:pt x="195" y="860"/>
                </a:lnTo>
                <a:lnTo>
                  <a:pt x="239" y="838"/>
                </a:lnTo>
                <a:lnTo>
                  <a:pt x="272" y="806"/>
                </a:lnTo>
                <a:lnTo>
                  <a:pt x="304" y="773"/>
                </a:lnTo>
                <a:lnTo>
                  <a:pt x="337" y="740"/>
                </a:lnTo>
                <a:lnTo>
                  <a:pt x="369" y="708"/>
                </a:lnTo>
                <a:lnTo>
                  <a:pt x="402" y="664"/>
                </a:lnTo>
                <a:lnTo>
                  <a:pt x="424" y="621"/>
                </a:lnTo>
                <a:lnTo>
                  <a:pt x="445" y="577"/>
                </a:lnTo>
                <a:lnTo>
                  <a:pt x="467" y="534"/>
                </a:lnTo>
                <a:lnTo>
                  <a:pt x="489" y="501"/>
                </a:lnTo>
                <a:lnTo>
                  <a:pt x="500" y="458"/>
                </a:lnTo>
                <a:lnTo>
                  <a:pt x="511" y="414"/>
                </a:lnTo>
                <a:lnTo>
                  <a:pt x="522" y="370"/>
                </a:lnTo>
                <a:lnTo>
                  <a:pt x="532" y="338"/>
                </a:lnTo>
                <a:lnTo>
                  <a:pt x="532" y="294"/>
                </a:lnTo>
                <a:lnTo>
                  <a:pt x="532" y="251"/>
                </a:lnTo>
                <a:lnTo>
                  <a:pt x="532" y="218"/>
                </a:lnTo>
                <a:lnTo>
                  <a:pt x="532" y="185"/>
                </a:lnTo>
                <a:lnTo>
                  <a:pt x="532" y="164"/>
                </a:lnTo>
                <a:lnTo>
                  <a:pt x="522" y="131"/>
                </a:lnTo>
                <a:lnTo>
                  <a:pt x="522" y="109"/>
                </a:lnTo>
                <a:lnTo>
                  <a:pt x="522" y="88"/>
                </a:lnTo>
                <a:lnTo>
                  <a:pt x="511" y="66"/>
                </a:lnTo>
                <a:lnTo>
                  <a:pt x="500" y="44"/>
                </a:lnTo>
                <a:lnTo>
                  <a:pt x="500" y="22"/>
                </a:lnTo>
                <a:lnTo>
                  <a:pt x="500" y="11"/>
                </a:lnTo>
                <a:lnTo>
                  <a:pt x="511" y="0"/>
                </a:lnTo>
                <a:lnTo>
                  <a:pt x="532" y="0"/>
                </a:lnTo>
                <a:lnTo>
                  <a:pt x="554" y="0"/>
                </a:lnTo>
                <a:lnTo>
                  <a:pt x="587" y="0"/>
                </a:lnTo>
                <a:lnTo>
                  <a:pt x="619" y="11"/>
                </a:lnTo>
                <a:lnTo>
                  <a:pt x="641" y="33"/>
                </a:lnTo>
                <a:lnTo>
                  <a:pt x="663" y="44"/>
                </a:lnTo>
                <a:lnTo>
                  <a:pt x="674" y="66"/>
                </a:lnTo>
                <a:lnTo>
                  <a:pt x="685" y="88"/>
                </a:lnTo>
                <a:lnTo>
                  <a:pt x="685" y="98"/>
                </a:lnTo>
                <a:lnTo>
                  <a:pt x="685" y="109"/>
                </a:lnTo>
                <a:lnTo>
                  <a:pt x="685" y="120"/>
                </a:lnTo>
                <a:lnTo>
                  <a:pt x="685" y="142"/>
                </a:lnTo>
                <a:lnTo>
                  <a:pt x="685" y="164"/>
                </a:lnTo>
                <a:lnTo>
                  <a:pt x="674" y="196"/>
                </a:lnTo>
                <a:lnTo>
                  <a:pt x="674" y="229"/>
                </a:lnTo>
                <a:lnTo>
                  <a:pt x="674" y="262"/>
                </a:lnTo>
                <a:lnTo>
                  <a:pt x="663" y="338"/>
                </a:lnTo>
                <a:lnTo>
                  <a:pt x="652" y="403"/>
                </a:lnTo>
                <a:lnTo>
                  <a:pt x="641" y="479"/>
                </a:lnTo>
                <a:lnTo>
                  <a:pt x="619" y="534"/>
                </a:lnTo>
                <a:lnTo>
                  <a:pt x="587" y="610"/>
                </a:lnTo>
                <a:lnTo>
                  <a:pt x="554" y="664"/>
                </a:lnTo>
                <a:lnTo>
                  <a:pt x="511" y="730"/>
                </a:lnTo>
                <a:lnTo>
                  <a:pt x="456" y="784"/>
                </a:lnTo>
                <a:lnTo>
                  <a:pt x="435" y="817"/>
                </a:lnTo>
                <a:lnTo>
                  <a:pt x="402" y="838"/>
                </a:lnTo>
                <a:lnTo>
                  <a:pt x="369" y="871"/>
                </a:lnTo>
                <a:lnTo>
                  <a:pt x="337" y="893"/>
                </a:lnTo>
                <a:lnTo>
                  <a:pt x="304" y="915"/>
                </a:lnTo>
                <a:lnTo>
                  <a:pt x="261" y="936"/>
                </a:lnTo>
                <a:lnTo>
                  <a:pt x="228" y="947"/>
                </a:lnTo>
                <a:lnTo>
                  <a:pt x="174" y="969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2411" name="Freeform 123"/>
          <p:cNvSpPr/>
          <p:nvPr/>
        </p:nvSpPr>
        <p:spPr bwMode="auto">
          <a:xfrm>
            <a:off x="6731000" y="3278718"/>
            <a:ext cx="152400" cy="258233"/>
          </a:xfrm>
          <a:custGeom>
            <a:avLst/>
            <a:gdLst>
              <a:gd name="T0" fmla="*/ 2147483647 w 239"/>
              <a:gd name="T1" fmla="*/ 0 h 305"/>
              <a:gd name="T2" fmla="*/ 2147483647 w 239"/>
              <a:gd name="T3" fmla="*/ 2147483647 h 305"/>
              <a:gd name="T4" fmla="*/ 2147483647 w 239"/>
              <a:gd name="T5" fmla="*/ 2147483647 h 305"/>
              <a:gd name="T6" fmla="*/ 2147483647 w 239"/>
              <a:gd name="T7" fmla="*/ 2147483647 h 305"/>
              <a:gd name="T8" fmla="*/ 2147483647 w 239"/>
              <a:gd name="T9" fmla="*/ 2147483647 h 305"/>
              <a:gd name="T10" fmla="*/ 2147483647 w 239"/>
              <a:gd name="T11" fmla="*/ 2147483647 h 305"/>
              <a:gd name="T12" fmla="*/ 2147483647 w 239"/>
              <a:gd name="T13" fmla="*/ 2147483647 h 305"/>
              <a:gd name="T14" fmla="*/ 2147483647 w 239"/>
              <a:gd name="T15" fmla="*/ 2147483647 h 305"/>
              <a:gd name="T16" fmla="*/ 2147483647 w 239"/>
              <a:gd name="T17" fmla="*/ 2147483647 h 305"/>
              <a:gd name="T18" fmla="*/ 2147483647 w 239"/>
              <a:gd name="T19" fmla="*/ 2147483647 h 305"/>
              <a:gd name="T20" fmla="*/ 2147483647 w 239"/>
              <a:gd name="T21" fmla="*/ 2147483647 h 305"/>
              <a:gd name="T22" fmla="*/ 2147483647 w 239"/>
              <a:gd name="T23" fmla="*/ 2147483647 h 305"/>
              <a:gd name="T24" fmla="*/ 2147483647 w 239"/>
              <a:gd name="T25" fmla="*/ 2147483647 h 305"/>
              <a:gd name="T26" fmla="*/ 2147483647 w 239"/>
              <a:gd name="T27" fmla="*/ 2147483647 h 305"/>
              <a:gd name="T28" fmla="*/ 2147483647 w 239"/>
              <a:gd name="T29" fmla="*/ 2147483647 h 305"/>
              <a:gd name="T30" fmla="*/ 2147483647 w 239"/>
              <a:gd name="T31" fmla="*/ 2147483647 h 305"/>
              <a:gd name="T32" fmla="*/ 2147483647 w 239"/>
              <a:gd name="T33" fmla="*/ 2147483647 h 305"/>
              <a:gd name="T34" fmla="*/ 2147483647 w 239"/>
              <a:gd name="T35" fmla="*/ 2147483647 h 305"/>
              <a:gd name="T36" fmla="*/ 2147483647 w 239"/>
              <a:gd name="T37" fmla="*/ 2147483647 h 305"/>
              <a:gd name="T38" fmla="*/ 2147483647 w 239"/>
              <a:gd name="T39" fmla="*/ 2147483647 h 305"/>
              <a:gd name="T40" fmla="*/ 2147483647 w 239"/>
              <a:gd name="T41" fmla="*/ 2147483647 h 305"/>
              <a:gd name="T42" fmla="*/ 2147483647 w 239"/>
              <a:gd name="T43" fmla="*/ 2147483647 h 305"/>
              <a:gd name="T44" fmla="*/ 2147483647 w 239"/>
              <a:gd name="T45" fmla="*/ 2147483647 h 305"/>
              <a:gd name="T46" fmla="*/ 2147483647 w 239"/>
              <a:gd name="T47" fmla="*/ 2147483647 h 305"/>
              <a:gd name="T48" fmla="*/ 2147483647 w 239"/>
              <a:gd name="T49" fmla="*/ 2147483647 h 305"/>
              <a:gd name="T50" fmla="*/ 2147483647 w 239"/>
              <a:gd name="T51" fmla="*/ 2147483647 h 305"/>
              <a:gd name="T52" fmla="*/ 2147483647 w 239"/>
              <a:gd name="T53" fmla="*/ 2147483647 h 305"/>
              <a:gd name="T54" fmla="*/ 2147483647 w 239"/>
              <a:gd name="T55" fmla="*/ 2147483647 h 305"/>
              <a:gd name="T56" fmla="*/ 2147483647 w 239"/>
              <a:gd name="T57" fmla="*/ 2147483647 h 305"/>
              <a:gd name="T58" fmla="*/ 2147483647 w 239"/>
              <a:gd name="T59" fmla="*/ 2147483647 h 305"/>
              <a:gd name="T60" fmla="*/ 0 w 239"/>
              <a:gd name="T61" fmla="*/ 2147483647 h 305"/>
              <a:gd name="T62" fmla="*/ 0 w 239"/>
              <a:gd name="T63" fmla="*/ 2147483647 h 305"/>
              <a:gd name="T64" fmla="*/ 2147483647 w 239"/>
              <a:gd name="T65" fmla="*/ 2147483647 h 305"/>
              <a:gd name="T66" fmla="*/ 2147483647 w 239"/>
              <a:gd name="T67" fmla="*/ 0 h 305"/>
              <a:gd name="T68" fmla="*/ 2147483647 w 239"/>
              <a:gd name="T69" fmla="*/ 0 h 305"/>
              <a:gd name="T70" fmla="*/ 2147483647 w 239"/>
              <a:gd name="T71" fmla="*/ 0 h 305"/>
              <a:gd name="T72" fmla="*/ 2147483647 w 239"/>
              <a:gd name="T73" fmla="*/ 0 h 305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39" h="305">
                <a:moveTo>
                  <a:pt x="44" y="0"/>
                </a:moveTo>
                <a:lnTo>
                  <a:pt x="76" y="11"/>
                </a:lnTo>
                <a:lnTo>
                  <a:pt x="109" y="22"/>
                </a:lnTo>
                <a:lnTo>
                  <a:pt x="142" y="44"/>
                </a:lnTo>
                <a:lnTo>
                  <a:pt x="174" y="66"/>
                </a:lnTo>
                <a:lnTo>
                  <a:pt x="196" y="98"/>
                </a:lnTo>
                <a:lnTo>
                  <a:pt x="218" y="131"/>
                </a:lnTo>
                <a:lnTo>
                  <a:pt x="229" y="153"/>
                </a:lnTo>
                <a:lnTo>
                  <a:pt x="239" y="174"/>
                </a:lnTo>
                <a:lnTo>
                  <a:pt x="239" y="207"/>
                </a:lnTo>
                <a:lnTo>
                  <a:pt x="229" y="229"/>
                </a:lnTo>
                <a:lnTo>
                  <a:pt x="218" y="261"/>
                </a:lnTo>
                <a:lnTo>
                  <a:pt x="196" y="283"/>
                </a:lnTo>
                <a:lnTo>
                  <a:pt x="185" y="294"/>
                </a:lnTo>
                <a:lnTo>
                  <a:pt x="174" y="305"/>
                </a:lnTo>
                <a:lnTo>
                  <a:pt x="163" y="305"/>
                </a:lnTo>
                <a:lnTo>
                  <a:pt x="152" y="305"/>
                </a:lnTo>
                <a:lnTo>
                  <a:pt x="142" y="294"/>
                </a:lnTo>
                <a:lnTo>
                  <a:pt x="131" y="283"/>
                </a:lnTo>
                <a:lnTo>
                  <a:pt x="120" y="272"/>
                </a:lnTo>
                <a:lnTo>
                  <a:pt x="109" y="251"/>
                </a:lnTo>
                <a:lnTo>
                  <a:pt x="98" y="229"/>
                </a:lnTo>
                <a:lnTo>
                  <a:pt x="87" y="196"/>
                </a:lnTo>
                <a:lnTo>
                  <a:pt x="76" y="163"/>
                </a:lnTo>
                <a:lnTo>
                  <a:pt x="55" y="142"/>
                </a:lnTo>
                <a:lnTo>
                  <a:pt x="44" y="109"/>
                </a:lnTo>
                <a:lnTo>
                  <a:pt x="33" y="87"/>
                </a:lnTo>
                <a:lnTo>
                  <a:pt x="22" y="66"/>
                </a:lnTo>
                <a:lnTo>
                  <a:pt x="11" y="44"/>
                </a:lnTo>
                <a:lnTo>
                  <a:pt x="11" y="33"/>
                </a:lnTo>
                <a:lnTo>
                  <a:pt x="0" y="22"/>
                </a:lnTo>
                <a:lnTo>
                  <a:pt x="0" y="11"/>
                </a:lnTo>
                <a:lnTo>
                  <a:pt x="11" y="11"/>
                </a:lnTo>
                <a:lnTo>
                  <a:pt x="11" y="0"/>
                </a:lnTo>
                <a:lnTo>
                  <a:pt x="22" y="0"/>
                </a:lnTo>
                <a:lnTo>
                  <a:pt x="44" y="0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2412" name="Freeform 124"/>
          <p:cNvSpPr/>
          <p:nvPr/>
        </p:nvSpPr>
        <p:spPr bwMode="auto">
          <a:xfrm>
            <a:off x="6096000" y="3039533"/>
            <a:ext cx="579438" cy="304800"/>
          </a:xfrm>
          <a:custGeom>
            <a:avLst/>
            <a:gdLst>
              <a:gd name="T0" fmla="*/ 2147483647 w 913"/>
              <a:gd name="T1" fmla="*/ 2147483647 h 359"/>
              <a:gd name="T2" fmla="*/ 2147483647 w 913"/>
              <a:gd name="T3" fmla="*/ 0 h 359"/>
              <a:gd name="T4" fmla="*/ 2147483647 w 913"/>
              <a:gd name="T5" fmla="*/ 0 h 359"/>
              <a:gd name="T6" fmla="*/ 2147483647 w 913"/>
              <a:gd name="T7" fmla="*/ 0 h 359"/>
              <a:gd name="T8" fmla="*/ 2147483647 w 913"/>
              <a:gd name="T9" fmla="*/ 2147483647 h 359"/>
              <a:gd name="T10" fmla="*/ 2147483647 w 913"/>
              <a:gd name="T11" fmla="*/ 2147483647 h 359"/>
              <a:gd name="T12" fmla="*/ 2147483647 w 913"/>
              <a:gd name="T13" fmla="*/ 2147483647 h 359"/>
              <a:gd name="T14" fmla="*/ 2147483647 w 913"/>
              <a:gd name="T15" fmla="*/ 2147483647 h 359"/>
              <a:gd name="T16" fmla="*/ 2147483647 w 913"/>
              <a:gd name="T17" fmla="*/ 2147483647 h 359"/>
              <a:gd name="T18" fmla="*/ 2147483647 w 913"/>
              <a:gd name="T19" fmla="*/ 2147483647 h 359"/>
              <a:gd name="T20" fmla="*/ 2147483647 w 913"/>
              <a:gd name="T21" fmla="*/ 2147483647 h 359"/>
              <a:gd name="T22" fmla="*/ 2147483647 w 913"/>
              <a:gd name="T23" fmla="*/ 2147483647 h 359"/>
              <a:gd name="T24" fmla="*/ 2147483647 w 913"/>
              <a:gd name="T25" fmla="*/ 2147483647 h 359"/>
              <a:gd name="T26" fmla="*/ 2147483647 w 913"/>
              <a:gd name="T27" fmla="*/ 2147483647 h 359"/>
              <a:gd name="T28" fmla="*/ 2147483647 w 913"/>
              <a:gd name="T29" fmla="*/ 2147483647 h 359"/>
              <a:gd name="T30" fmla="*/ 2147483647 w 913"/>
              <a:gd name="T31" fmla="*/ 2147483647 h 359"/>
              <a:gd name="T32" fmla="*/ 2147483647 w 913"/>
              <a:gd name="T33" fmla="*/ 2147483647 h 359"/>
              <a:gd name="T34" fmla="*/ 2147483647 w 913"/>
              <a:gd name="T35" fmla="*/ 2147483647 h 359"/>
              <a:gd name="T36" fmla="*/ 2147483647 w 913"/>
              <a:gd name="T37" fmla="*/ 2147483647 h 359"/>
              <a:gd name="T38" fmla="*/ 2147483647 w 913"/>
              <a:gd name="T39" fmla="*/ 2147483647 h 359"/>
              <a:gd name="T40" fmla="*/ 2147483647 w 913"/>
              <a:gd name="T41" fmla="*/ 2147483647 h 359"/>
              <a:gd name="T42" fmla="*/ 2147483647 w 913"/>
              <a:gd name="T43" fmla="*/ 2147483647 h 359"/>
              <a:gd name="T44" fmla="*/ 2147483647 w 913"/>
              <a:gd name="T45" fmla="*/ 2147483647 h 359"/>
              <a:gd name="T46" fmla="*/ 2147483647 w 913"/>
              <a:gd name="T47" fmla="*/ 2147483647 h 359"/>
              <a:gd name="T48" fmla="*/ 2147483647 w 913"/>
              <a:gd name="T49" fmla="*/ 2147483647 h 359"/>
              <a:gd name="T50" fmla="*/ 2147483647 w 913"/>
              <a:gd name="T51" fmla="*/ 2147483647 h 359"/>
              <a:gd name="T52" fmla="*/ 2147483647 w 913"/>
              <a:gd name="T53" fmla="*/ 2147483647 h 359"/>
              <a:gd name="T54" fmla="*/ 2147483647 w 913"/>
              <a:gd name="T55" fmla="*/ 2147483647 h 359"/>
              <a:gd name="T56" fmla="*/ 2147483647 w 913"/>
              <a:gd name="T57" fmla="*/ 2147483647 h 359"/>
              <a:gd name="T58" fmla="*/ 2147483647 w 913"/>
              <a:gd name="T59" fmla="*/ 2147483647 h 359"/>
              <a:gd name="T60" fmla="*/ 2147483647 w 913"/>
              <a:gd name="T61" fmla="*/ 2147483647 h 359"/>
              <a:gd name="T62" fmla="*/ 2147483647 w 913"/>
              <a:gd name="T63" fmla="*/ 2147483647 h 359"/>
              <a:gd name="T64" fmla="*/ 2147483647 w 913"/>
              <a:gd name="T65" fmla="*/ 2147483647 h 359"/>
              <a:gd name="T66" fmla="*/ 2147483647 w 913"/>
              <a:gd name="T67" fmla="*/ 2147483647 h 359"/>
              <a:gd name="T68" fmla="*/ 2147483647 w 913"/>
              <a:gd name="T69" fmla="*/ 2147483647 h 359"/>
              <a:gd name="T70" fmla="*/ 2147483647 w 913"/>
              <a:gd name="T71" fmla="*/ 2147483647 h 359"/>
              <a:gd name="T72" fmla="*/ 2147483647 w 913"/>
              <a:gd name="T73" fmla="*/ 2147483647 h 359"/>
              <a:gd name="T74" fmla="*/ 2147483647 w 913"/>
              <a:gd name="T75" fmla="*/ 2147483647 h 359"/>
              <a:gd name="T76" fmla="*/ 0 w 913"/>
              <a:gd name="T77" fmla="*/ 2147483647 h 359"/>
              <a:gd name="T78" fmla="*/ 0 w 913"/>
              <a:gd name="T79" fmla="*/ 2147483647 h 359"/>
              <a:gd name="T80" fmla="*/ 0 w 913"/>
              <a:gd name="T81" fmla="*/ 2147483647 h 359"/>
              <a:gd name="T82" fmla="*/ 0 w 913"/>
              <a:gd name="T83" fmla="*/ 2147483647 h 359"/>
              <a:gd name="T84" fmla="*/ 2147483647 w 913"/>
              <a:gd name="T85" fmla="*/ 2147483647 h 359"/>
              <a:gd name="T86" fmla="*/ 2147483647 w 913"/>
              <a:gd name="T87" fmla="*/ 2147483647 h 359"/>
              <a:gd name="T88" fmla="*/ 2147483647 w 913"/>
              <a:gd name="T89" fmla="*/ 2147483647 h 359"/>
              <a:gd name="T90" fmla="*/ 2147483647 w 913"/>
              <a:gd name="T91" fmla="*/ 2147483647 h 359"/>
              <a:gd name="T92" fmla="*/ 2147483647 w 913"/>
              <a:gd name="T93" fmla="*/ 2147483647 h 359"/>
              <a:gd name="T94" fmla="*/ 2147483647 w 913"/>
              <a:gd name="T95" fmla="*/ 2147483647 h 359"/>
              <a:gd name="T96" fmla="*/ 2147483647 w 913"/>
              <a:gd name="T97" fmla="*/ 2147483647 h 359"/>
              <a:gd name="T98" fmla="*/ 2147483647 w 913"/>
              <a:gd name="T99" fmla="*/ 2147483647 h 359"/>
              <a:gd name="T100" fmla="*/ 2147483647 w 913"/>
              <a:gd name="T101" fmla="*/ 2147483647 h 359"/>
              <a:gd name="T102" fmla="*/ 2147483647 w 913"/>
              <a:gd name="T103" fmla="*/ 2147483647 h 359"/>
              <a:gd name="T104" fmla="*/ 2147483647 w 913"/>
              <a:gd name="T105" fmla="*/ 2147483647 h 359"/>
              <a:gd name="T106" fmla="*/ 2147483647 w 913"/>
              <a:gd name="T107" fmla="*/ 2147483647 h 359"/>
              <a:gd name="T108" fmla="*/ 2147483647 w 913"/>
              <a:gd name="T109" fmla="*/ 2147483647 h 359"/>
              <a:gd name="T110" fmla="*/ 2147483647 w 913"/>
              <a:gd name="T111" fmla="*/ 2147483647 h 359"/>
              <a:gd name="T112" fmla="*/ 2147483647 w 913"/>
              <a:gd name="T113" fmla="*/ 2147483647 h 359"/>
              <a:gd name="T114" fmla="*/ 2147483647 w 913"/>
              <a:gd name="T115" fmla="*/ 2147483647 h 359"/>
              <a:gd name="T116" fmla="*/ 2147483647 w 913"/>
              <a:gd name="T117" fmla="*/ 2147483647 h 359"/>
              <a:gd name="T118" fmla="*/ 2147483647 w 913"/>
              <a:gd name="T119" fmla="*/ 2147483647 h 359"/>
              <a:gd name="T120" fmla="*/ 2147483647 w 913"/>
              <a:gd name="T121" fmla="*/ 2147483647 h 359"/>
              <a:gd name="T122" fmla="*/ 2147483647 w 913"/>
              <a:gd name="T123" fmla="*/ 2147483647 h 359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913" h="359">
                <a:moveTo>
                  <a:pt x="696" y="22"/>
                </a:moveTo>
                <a:lnTo>
                  <a:pt x="739" y="0"/>
                </a:lnTo>
                <a:lnTo>
                  <a:pt x="772" y="0"/>
                </a:lnTo>
                <a:lnTo>
                  <a:pt x="805" y="0"/>
                </a:lnTo>
                <a:lnTo>
                  <a:pt x="848" y="11"/>
                </a:lnTo>
                <a:lnTo>
                  <a:pt x="881" y="22"/>
                </a:lnTo>
                <a:lnTo>
                  <a:pt x="902" y="44"/>
                </a:lnTo>
                <a:lnTo>
                  <a:pt x="913" y="55"/>
                </a:lnTo>
                <a:lnTo>
                  <a:pt x="913" y="76"/>
                </a:lnTo>
                <a:lnTo>
                  <a:pt x="913" y="87"/>
                </a:lnTo>
                <a:lnTo>
                  <a:pt x="902" y="98"/>
                </a:lnTo>
                <a:lnTo>
                  <a:pt x="891" y="98"/>
                </a:lnTo>
                <a:lnTo>
                  <a:pt x="881" y="109"/>
                </a:lnTo>
                <a:lnTo>
                  <a:pt x="859" y="120"/>
                </a:lnTo>
                <a:lnTo>
                  <a:pt x="837" y="131"/>
                </a:lnTo>
                <a:lnTo>
                  <a:pt x="805" y="142"/>
                </a:lnTo>
                <a:lnTo>
                  <a:pt x="772" y="142"/>
                </a:lnTo>
                <a:lnTo>
                  <a:pt x="696" y="174"/>
                </a:lnTo>
                <a:lnTo>
                  <a:pt x="609" y="196"/>
                </a:lnTo>
                <a:lnTo>
                  <a:pt x="522" y="218"/>
                </a:lnTo>
                <a:lnTo>
                  <a:pt x="446" y="240"/>
                </a:lnTo>
                <a:lnTo>
                  <a:pt x="402" y="251"/>
                </a:lnTo>
                <a:lnTo>
                  <a:pt x="359" y="261"/>
                </a:lnTo>
                <a:lnTo>
                  <a:pt x="326" y="283"/>
                </a:lnTo>
                <a:lnTo>
                  <a:pt x="294" y="294"/>
                </a:lnTo>
                <a:lnTo>
                  <a:pt x="272" y="305"/>
                </a:lnTo>
                <a:lnTo>
                  <a:pt x="250" y="316"/>
                </a:lnTo>
                <a:lnTo>
                  <a:pt x="228" y="327"/>
                </a:lnTo>
                <a:lnTo>
                  <a:pt x="217" y="338"/>
                </a:lnTo>
                <a:lnTo>
                  <a:pt x="196" y="349"/>
                </a:lnTo>
                <a:lnTo>
                  <a:pt x="163" y="359"/>
                </a:lnTo>
                <a:lnTo>
                  <a:pt x="141" y="359"/>
                </a:lnTo>
                <a:lnTo>
                  <a:pt x="120" y="359"/>
                </a:lnTo>
                <a:lnTo>
                  <a:pt x="98" y="349"/>
                </a:lnTo>
                <a:lnTo>
                  <a:pt x="65" y="338"/>
                </a:lnTo>
                <a:lnTo>
                  <a:pt x="44" y="327"/>
                </a:lnTo>
                <a:lnTo>
                  <a:pt x="22" y="294"/>
                </a:lnTo>
                <a:lnTo>
                  <a:pt x="11" y="283"/>
                </a:lnTo>
                <a:lnTo>
                  <a:pt x="0" y="272"/>
                </a:lnTo>
                <a:lnTo>
                  <a:pt x="0" y="261"/>
                </a:lnTo>
                <a:lnTo>
                  <a:pt x="0" y="251"/>
                </a:lnTo>
                <a:lnTo>
                  <a:pt x="11" y="251"/>
                </a:lnTo>
                <a:lnTo>
                  <a:pt x="22" y="240"/>
                </a:lnTo>
                <a:lnTo>
                  <a:pt x="44" y="240"/>
                </a:lnTo>
                <a:lnTo>
                  <a:pt x="54" y="240"/>
                </a:lnTo>
                <a:lnTo>
                  <a:pt x="87" y="229"/>
                </a:lnTo>
                <a:lnTo>
                  <a:pt x="120" y="218"/>
                </a:lnTo>
                <a:lnTo>
                  <a:pt x="152" y="207"/>
                </a:lnTo>
                <a:lnTo>
                  <a:pt x="207" y="196"/>
                </a:lnTo>
                <a:lnTo>
                  <a:pt x="250" y="174"/>
                </a:lnTo>
                <a:lnTo>
                  <a:pt x="315" y="153"/>
                </a:lnTo>
                <a:lnTo>
                  <a:pt x="381" y="131"/>
                </a:lnTo>
                <a:lnTo>
                  <a:pt x="435" y="109"/>
                </a:lnTo>
                <a:lnTo>
                  <a:pt x="489" y="98"/>
                </a:lnTo>
                <a:lnTo>
                  <a:pt x="544" y="76"/>
                </a:lnTo>
                <a:lnTo>
                  <a:pt x="587" y="55"/>
                </a:lnTo>
                <a:lnTo>
                  <a:pt x="620" y="44"/>
                </a:lnTo>
                <a:lnTo>
                  <a:pt x="652" y="33"/>
                </a:lnTo>
                <a:lnTo>
                  <a:pt x="685" y="22"/>
                </a:lnTo>
                <a:lnTo>
                  <a:pt x="696" y="22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2414" name="Freeform 126"/>
          <p:cNvSpPr/>
          <p:nvPr/>
        </p:nvSpPr>
        <p:spPr bwMode="auto">
          <a:xfrm>
            <a:off x="6765925" y="2578100"/>
            <a:ext cx="173038" cy="222251"/>
          </a:xfrm>
          <a:custGeom>
            <a:avLst/>
            <a:gdLst>
              <a:gd name="T0" fmla="*/ 0 w 271"/>
              <a:gd name="T1" fmla="*/ 2147483647 h 261"/>
              <a:gd name="T2" fmla="*/ 2147483647 w 271"/>
              <a:gd name="T3" fmla="*/ 2147483647 h 261"/>
              <a:gd name="T4" fmla="*/ 2147483647 w 271"/>
              <a:gd name="T5" fmla="*/ 2147483647 h 261"/>
              <a:gd name="T6" fmla="*/ 2147483647 w 271"/>
              <a:gd name="T7" fmla="*/ 0 h 261"/>
              <a:gd name="T8" fmla="*/ 2147483647 w 271"/>
              <a:gd name="T9" fmla="*/ 0 h 261"/>
              <a:gd name="T10" fmla="*/ 2147483647 w 271"/>
              <a:gd name="T11" fmla="*/ 2147483647 h 261"/>
              <a:gd name="T12" fmla="*/ 2147483647 w 271"/>
              <a:gd name="T13" fmla="*/ 2147483647 h 261"/>
              <a:gd name="T14" fmla="*/ 2147483647 w 271"/>
              <a:gd name="T15" fmla="*/ 2147483647 h 261"/>
              <a:gd name="T16" fmla="*/ 2147483647 w 271"/>
              <a:gd name="T17" fmla="*/ 2147483647 h 261"/>
              <a:gd name="T18" fmla="*/ 2147483647 w 271"/>
              <a:gd name="T19" fmla="*/ 2147483647 h 261"/>
              <a:gd name="T20" fmla="*/ 2147483647 w 271"/>
              <a:gd name="T21" fmla="*/ 2147483647 h 261"/>
              <a:gd name="T22" fmla="*/ 2147483647 w 271"/>
              <a:gd name="T23" fmla="*/ 2147483647 h 261"/>
              <a:gd name="T24" fmla="*/ 2147483647 w 271"/>
              <a:gd name="T25" fmla="*/ 2147483647 h 261"/>
              <a:gd name="T26" fmla="*/ 2147483647 w 271"/>
              <a:gd name="T27" fmla="*/ 2147483647 h 261"/>
              <a:gd name="T28" fmla="*/ 2147483647 w 271"/>
              <a:gd name="T29" fmla="*/ 2147483647 h 261"/>
              <a:gd name="T30" fmla="*/ 2147483647 w 271"/>
              <a:gd name="T31" fmla="*/ 2147483647 h 261"/>
              <a:gd name="T32" fmla="*/ 2147483647 w 271"/>
              <a:gd name="T33" fmla="*/ 2147483647 h 261"/>
              <a:gd name="T34" fmla="*/ 2147483647 w 271"/>
              <a:gd name="T35" fmla="*/ 2147483647 h 261"/>
              <a:gd name="T36" fmla="*/ 2147483647 w 271"/>
              <a:gd name="T37" fmla="*/ 2147483647 h 261"/>
              <a:gd name="T38" fmla="*/ 2147483647 w 271"/>
              <a:gd name="T39" fmla="*/ 2147483647 h 261"/>
              <a:gd name="T40" fmla="*/ 2147483647 w 271"/>
              <a:gd name="T41" fmla="*/ 2147483647 h 261"/>
              <a:gd name="T42" fmla="*/ 2147483647 w 271"/>
              <a:gd name="T43" fmla="*/ 2147483647 h 261"/>
              <a:gd name="T44" fmla="*/ 2147483647 w 271"/>
              <a:gd name="T45" fmla="*/ 2147483647 h 261"/>
              <a:gd name="T46" fmla="*/ 2147483647 w 271"/>
              <a:gd name="T47" fmla="*/ 2147483647 h 261"/>
              <a:gd name="T48" fmla="*/ 2147483647 w 271"/>
              <a:gd name="T49" fmla="*/ 2147483647 h 261"/>
              <a:gd name="T50" fmla="*/ 2147483647 w 271"/>
              <a:gd name="T51" fmla="*/ 2147483647 h 261"/>
              <a:gd name="T52" fmla="*/ 2147483647 w 271"/>
              <a:gd name="T53" fmla="*/ 2147483647 h 261"/>
              <a:gd name="T54" fmla="*/ 2147483647 w 271"/>
              <a:gd name="T55" fmla="*/ 2147483647 h 261"/>
              <a:gd name="T56" fmla="*/ 2147483647 w 271"/>
              <a:gd name="T57" fmla="*/ 2147483647 h 261"/>
              <a:gd name="T58" fmla="*/ 2147483647 w 271"/>
              <a:gd name="T59" fmla="*/ 2147483647 h 261"/>
              <a:gd name="T60" fmla="*/ 2147483647 w 271"/>
              <a:gd name="T61" fmla="*/ 2147483647 h 261"/>
              <a:gd name="T62" fmla="*/ 2147483647 w 271"/>
              <a:gd name="T63" fmla="*/ 2147483647 h 261"/>
              <a:gd name="T64" fmla="*/ 2147483647 w 271"/>
              <a:gd name="T65" fmla="*/ 2147483647 h 261"/>
              <a:gd name="T66" fmla="*/ 0 w 271"/>
              <a:gd name="T67" fmla="*/ 2147483647 h 261"/>
              <a:gd name="T68" fmla="*/ 0 w 271"/>
              <a:gd name="T69" fmla="*/ 2147483647 h 261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271" h="261">
                <a:moveTo>
                  <a:pt x="0" y="22"/>
                </a:moveTo>
                <a:lnTo>
                  <a:pt x="10" y="22"/>
                </a:lnTo>
                <a:lnTo>
                  <a:pt x="32" y="11"/>
                </a:lnTo>
                <a:lnTo>
                  <a:pt x="54" y="0"/>
                </a:lnTo>
                <a:lnTo>
                  <a:pt x="76" y="0"/>
                </a:lnTo>
                <a:lnTo>
                  <a:pt x="97" y="11"/>
                </a:lnTo>
                <a:lnTo>
                  <a:pt x="130" y="22"/>
                </a:lnTo>
                <a:lnTo>
                  <a:pt x="163" y="44"/>
                </a:lnTo>
                <a:lnTo>
                  <a:pt x="184" y="44"/>
                </a:lnTo>
                <a:lnTo>
                  <a:pt x="206" y="65"/>
                </a:lnTo>
                <a:lnTo>
                  <a:pt x="228" y="76"/>
                </a:lnTo>
                <a:lnTo>
                  <a:pt x="239" y="87"/>
                </a:lnTo>
                <a:lnTo>
                  <a:pt x="250" y="109"/>
                </a:lnTo>
                <a:lnTo>
                  <a:pt x="260" y="120"/>
                </a:lnTo>
                <a:lnTo>
                  <a:pt x="260" y="142"/>
                </a:lnTo>
                <a:lnTo>
                  <a:pt x="271" y="153"/>
                </a:lnTo>
                <a:lnTo>
                  <a:pt x="260" y="174"/>
                </a:lnTo>
                <a:lnTo>
                  <a:pt x="260" y="185"/>
                </a:lnTo>
                <a:lnTo>
                  <a:pt x="250" y="218"/>
                </a:lnTo>
                <a:lnTo>
                  <a:pt x="239" y="240"/>
                </a:lnTo>
                <a:lnTo>
                  <a:pt x="228" y="250"/>
                </a:lnTo>
                <a:lnTo>
                  <a:pt x="217" y="261"/>
                </a:lnTo>
                <a:lnTo>
                  <a:pt x="206" y="250"/>
                </a:lnTo>
                <a:lnTo>
                  <a:pt x="184" y="240"/>
                </a:lnTo>
                <a:lnTo>
                  <a:pt x="163" y="229"/>
                </a:lnTo>
                <a:lnTo>
                  <a:pt x="141" y="196"/>
                </a:lnTo>
                <a:lnTo>
                  <a:pt x="108" y="174"/>
                </a:lnTo>
                <a:lnTo>
                  <a:pt x="76" y="142"/>
                </a:lnTo>
                <a:lnTo>
                  <a:pt x="54" y="109"/>
                </a:lnTo>
                <a:lnTo>
                  <a:pt x="43" y="87"/>
                </a:lnTo>
                <a:lnTo>
                  <a:pt x="21" y="65"/>
                </a:lnTo>
                <a:lnTo>
                  <a:pt x="10" y="44"/>
                </a:lnTo>
                <a:lnTo>
                  <a:pt x="10" y="33"/>
                </a:lnTo>
                <a:lnTo>
                  <a:pt x="0" y="22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2415" name="Freeform 127"/>
          <p:cNvSpPr/>
          <p:nvPr/>
        </p:nvSpPr>
        <p:spPr bwMode="auto">
          <a:xfrm>
            <a:off x="5889625" y="3445934"/>
            <a:ext cx="827088" cy="376767"/>
          </a:xfrm>
          <a:custGeom>
            <a:avLst/>
            <a:gdLst>
              <a:gd name="T0" fmla="*/ 2147483647 w 1304"/>
              <a:gd name="T1" fmla="*/ 2147483647 h 446"/>
              <a:gd name="T2" fmla="*/ 2147483647 w 1304"/>
              <a:gd name="T3" fmla="*/ 2147483647 h 446"/>
              <a:gd name="T4" fmla="*/ 2147483647 w 1304"/>
              <a:gd name="T5" fmla="*/ 2147483647 h 446"/>
              <a:gd name="T6" fmla="*/ 2147483647 w 1304"/>
              <a:gd name="T7" fmla="*/ 2147483647 h 446"/>
              <a:gd name="T8" fmla="*/ 2147483647 w 1304"/>
              <a:gd name="T9" fmla="*/ 2147483647 h 446"/>
              <a:gd name="T10" fmla="*/ 2147483647 w 1304"/>
              <a:gd name="T11" fmla="*/ 2147483647 h 446"/>
              <a:gd name="T12" fmla="*/ 2147483647 w 1304"/>
              <a:gd name="T13" fmla="*/ 2147483647 h 446"/>
              <a:gd name="T14" fmla="*/ 2147483647 w 1304"/>
              <a:gd name="T15" fmla="*/ 2147483647 h 446"/>
              <a:gd name="T16" fmla="*/ 2147483647 w 1304"/>
              <a:gd name="T17" fmla="*/ 2147483647 h 446"/>
              <a:gd name="T18" fmla="*/ 2147483647 w 1304"/>
              <a:gd name="T19" fmla="*/ 2147483647 h 446"/>
              <a:gd name="T20" fmla="*/ 2147483647 w 1304"/>
              <a:gd name="T21" fmla="*/ 2147483647 h 446"/>
              <a:gd name="T22" fmla="*/ 2147483647 w 1304"/>
              <a:gd name="T23" fmla="*/ 2147483647 h 446"/>
              <a:gd name="T24" fmla="*/ 2147483647 w 1304"/>
              <a:gd name="T25" fmla="*/ 2147483647 h 446"/>
              <a:gd name="T26" fmla="*/ 0 w 1304"/>
              <a:gd name="T27" fmla="*/ 2147483647 h 446"/>
              <a:gd name="T28" fmla="*/ 0 w 1304"/>
              <a:gd name="T29" fmla="*/ 2147483647 h 446"/>
              <a:gd name="T30" fmla="*/ 2147483647 w 1304"/>
              <a:gd name="T31" fmla="*/ 2147483647 h 446"/>
              <a:gd name="T32" fmla="*/ 2147483647 w 1304"/>
              <a:gd name="T33" fmla="*/ 2147483647 h 446"/>
              <a:gd name="T34" fmla="*/ 2147483647 w 1304"/>
              <a:gd name="T35" fmla="*/ 2147483647 h 446"/>
              <a:gd name="T36" fmla="*/ 2147483647 w 1304"/>
              <a:gd name="T37" fmla="*/ 2147483647 h 446"/>
              <a:gd name="T38" fmla="*/ 2147483647 w 1304"/>
              <a:gd name="T39" fmla="*/ 2147483647 h 446"/>
              <a:gd name="T40" fmla="*/ 2147483647 w 1304"/>
              <a:gd name="T41" fmla="*/ 2147483647 h 446"/>
              <a:gd name="T42" fmla="*/ 2147483647 w 1304"/>
              <a:gd name="T43" fmla="*/ 2147483647 h 446"/>
              <a:gd name="T44" fmla="*/ 2147483647 w 1304"/>
              <a:gd name="T45" fmla="*/ 2147483647 h 446"/>
              <a:gd name="T46" fmla="*/ 2147483647 w 1304"/>
              <a:gd name="T47" fmla="*/ 2147483647 h 446"/>
              <a:gd name="T48" fmla="*/ 2147483647 w 1304"/>
              <a:gd name="T49" fmla="*/ 2147483647 h 446"/>
              <a:gd name="T50" fmla="*/ 2147483647 w 1304"/>
              <a:gd name="T51" fmla="*/ 2147483647 h 446"/>
              <a:gd name="T52" fmla="*/ 2147483647 w 1304"/>
              <a:gd name="T53" fmla="*/ 2147483647 h 446"/>
              <a:gd name="T54" fmla="*/ 2147483647 w 1304"/>
              <a:gd name="T55" fmla="*/ 2147483647 h 446"/>
              <a:gd name="T56" fmla="*/ 2147483647 w 1304"/>
              <a:gd name="T57" fmla="*/ 2147483647 h 446"/>
              <a:gd name="T58" fmla="*/ 2147483647 w 1304"/>
              <a:gd name="T59" fmla="*/ 2147483647 h 446"/>
              <a:gd name="T60" fmla="*/ 2147483647 w 1304"/>
              <a:gd name="T61" fmla="*/ 0 h 446"/>
              <a:gd name="T62" fmla="*/ 2147483647 w 1304"/>
              <a:gd name="T63" fmla="*/ 0 h 446"/>
              <a:gd name="T64" fmla="*/ 2147483647 w 1304"/>
              <a:gd name="T65" fmla="*/ 0 h 446"/>
              <a:gd name="T66" fmla="*/ 2147483647 w 1304"/>
              <a:gd name="T67" fmla="*/ 2147483647 h 446"/>
              <a:gd name="T68" fmla="*/ 2147483647 w 1304"/>
              <a:gd name="T69" fmla="*/ 2147483647 h 446"/>
              <a:gd name="T70" fmla="*/ 2147483647 w 1304"/>
              <a:gd name="T71" fmla="*/ 2147483647 h 446"/>
              <a:gd name="T72" fmla="*/ 2147483647 w 1304"/>
              <a:gd name="T73" fmla="*/ 2147483647 h 446"/>
              <a:gd name="T74" fmla="*/ 2147483647 w 1304"/>
              <a:gd name="T75" fmla="*/ 2147483647 h 446"/>
              <a:gd name="T76" fmla="*/ 2147483647 w 1304"/>
              <a:gd name="T77" fmla="*/ 2147483647 h 446"/>
              <a:gd name="T78" fmla="*/ 2147483647 w 1304"/>
              <a:gd name="T79" fmla="*/ 2147483647 h 446"/>
              <a:gd name="T80" fmla="*/ 2147483647 w 1304"/>
              <a:gd name="T81" fmla="*/ 2147483647 h 446"/>
              <a:gd name="T82" fmla="*/ 2147483647 w 1304"/>
              <a:gd name="T83" fmla="*/ 2147483647 h 446"/>
              <a:gd name="T84" fmla="*/ 2147483647 w 1304"/>
              <a:gd name="T85" fmla="*/ 2147483647 h 446"/>
              <a:gd name="T86" fmla="*/ 2147483647 w 1304"/>
              <a:gd name="T87" fmla="*/ 2147483647 h 44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304" h="446">
                <a:moveTo>
                  <a:pt x="685" y="261"/>
                </a:moveTo>
                <a:lnTo>
                  <a:pt x="641" y="283"/>
                </a:lnTo>
                <a:lnTo>
                  <a:pt x="598" y="294"/>
                </a:lnTo>
                <a:lnTo>
                  <a:pt x="554" y="305"/>
                </a:lnTo>
                <a:lnTo>
                  <a:pt x="522" y="316"/>
                </a:lnTo>
                <a:lnTo>
                  <a:pt x="489" y="327"/>
                </a:lnTo>
                <a:lnTo>
                  <a:pt x="456" y="337"/>
                </a:lnTo>
                <a:lnTo>
                  <a:pt x="424" y="348"/>
                </a:lnTo>
                <a:lnTo>
                  <a:pt x="402" y="359"/>
                </a:lnTo>
                <a:lnTo>
                  <a:pt x="380" y="370"/>
                </a:lnTo>
                <a:lnTo>
                  <a:pt x="359" y="381"/>
                </a:lnTo>
                <a:lnTo>
                  <a:pt x="337" y="381"/>
                </a:lnTo>
                <a:lnTo>
                  <a:pt x="315" y="392"/>
                </a:lnTo>
                <a:lnTo>
                  <a:pt x="304" y="392"/>
                </a:lnTo>
                <a:lnTo>
                  <a:pt x="293" y="392"/>
                </a:lnTo>
                <a:lnTo>
                  <a:pt x="283" y="403"/>
                </a:lnTo>
                <a:lnTo>
                  <a:pt x="272" y="403"/>
                </a:lnTo>
                <a:lnTo>
                  <a:pt x="250" y="414"/>
                </a:lnTo>
                <a:lnTo>
                  <a:pt x="228" y="425"/>
                </a:lnTo>
                <a:lnTo>
                  <a:pt x="196" y="435"/>
                </a:lnTo>
                <a:lnTo>
                  <a:pt x="174" y="435"/>
                </a:lnTo>
                <a:lnTo>
                  <a:pt x="152" y="446"/>
                </a:lnTo>
                <a:lnTo>
                  <a:pt x="119" y="435"/>
                </a:lnTo>
                <a:lnTo>
                  <a:pt x="87" y="425"/>
                </a:lnTo>
                <a:lnTo>
                  <a:pt x="65" y="403"/>
                </a:lnTo>
                <a:lnTo>
                  <a:pt x="32" y="381"/>
                </a:lnTo>
                <a:lnTo>
                  <a:pt x="11" y="370"/>
                </a:lnTo>
                <a:lnTo>
                  <a:pt x="0" y="359"/>
                </a:lnTo>
                <a:lnTo>
                  <a:pt x="0" y="348"/>
                </a:lnTo>
                <a:lnTo>
                  <a:pt x="0" y="337"/>
                </a:lnTo>
                <a:lnTo>
                  <a:pt x="22" y="327"/>
                </a:lnTo>
                <a:lnTo>
                  <a:pt x="43" y="327"/>
                </a:lnTo>
                <a:lnTo>
                  <a:pt x="43" y="316"/>
                </a:lnTo>
                <a:lnTo>
                  <a:pt x="54" y="316"/>
                </a:lnTo>
                <a:lnTo>
                  <a:pt x="76" y="305"/>
                </a:lnTo>
                <a:lnTo>
                  <a:pt x="98" y="305"/>
                </a:lnTo>
                <a:lnTo>
                  <a:pt x="119" y="294"/>
                </a:lnTo>
                <a:lnTo>
                  <a:pt x="141" y="294"/>
                </a:lnTo>
                <a:lnTo>
                  <a:pt x="174" y="283"/>
                </a:lnTo>
                <a:lnTo>
                  <a:pt x="206" y="272"/>
                </a:lnTo>
                <a:lnTo>
                  <a:pt x="239" y="261"/>
                </a:lnTo>
                <a:lnTo>
                  <a:pt x="283" y="250"/>
                </a:lnTo>
                <a:lnTo>
                  <a:pt x="326" y="229"/>
                </a:lnTo>
                <a:lnTo>
                  <a:pt x="370" y="218"/>
                </a:lnTo>
                <a:lnTo>
                  <a:pt x="424" y="207"/>
                </a:lnTo>
                <a:lnTo>
                  <a:pt x="478" y="185"/>
                </a:lnTo>
                <a:lnTo>
                  <a:pt x="533" y="163"/>
                </a:lnTo>
                <a:lnTo>
                  <a:pt x="598" y="142"/>
                </a:lnTo>
                <a:lnTo>
                  <a:pt x="663" y="131"/>
                </a:lnTo>
                <a:lnTo>
                  <a:pt x="717" y="109"/>
                </a:lnTo>
                <a:lnTo>
                  <a:pt x="772" y="98"/>
                </a:lnTo>
                <a:lnTo>
                  <a:pt x="826" y="76"/>
                </a:lnTo>
                <a:lnTo>
                  <a:pt x="870" y="65"/>
                </a:lnTo>
                <a:lnTo>
                  <a:pt x="913" y="55"/>
                </a:lnTo>
                <a:lnTo>
                  <a:pt x="957" y="44"/>
                </a:lnTo>
                <a:lnTo>
                  <a:pt x="989" y="33"/>
                </a:lnTo>
                <a:lnTo>
                  <a:pt x="1033" y="22"/>
                </a:lnTo>
                <a:lnTo>
                  <a:pt x="1054" y="11"/>
                </a:lnTo>
                <a:lnTo>
                  <a:pt x="1087" y="11"/>
                </a:lnTo>
                <a:lnTo>
                  <a:pt x="1109" y="0"/>
                </a:lnTo>
                <a:lnTo>
                  <a:pt x="1131" y="0"/>
                </a:lnTo>
                <a:lnTo>
                  <a:pt x="1141" y="0"/>
                </a:lnTo>
                <a:lnTo>
                  <a:pt x="1152" y="0"/>
                </a:lnTo>
                <a:lnTo>
                  <a:pt x="1163" y="0"/>
                </a:lnTo>
                <a:lnTo>
                  <a:pt x="1207" y="0"/>
                </a:lnTo>
                <a:lnTo>
                  <a:pt x="1239" y="0"/>
                </a:lnTo>
                <a:lnTo>
                  <a:pt x="1261" y="11"/>
                </a:lnTo>
                <a:lnTo>
                  <a:pt x="1283" y="22"/>
                </a:lnTo>
                <a:lnTo>
                  <a:pt x="1294" y="33"/>
                </a:lnTo>
                <a:lnTo>
                  <a:pt x="1304" y="44"/>
                </a:lnTo>
                <a:lnTo>
                  <a:pt x="1304" y="55"/>
                </a:lnTo>
                <a:lnTo>
                  <a:pt x="1294" y="65"/>
                </a:lnTo>
                <a:lnTo>
                  <a:pt x="1272" y="76"/>
                </a:lnTo>
                <a:lnTo>
                  <a:pt x="1250" y="87"/>
                </a:lnTo>
                <a:lnTo>
                  <a:pt x="1228" y="98"/>
                </a:lnTo>
                <a:lnTo>
                  <a:pt x="1207" y="98"/>
                </a:lnTo>
                <a:lnTo>
                  <a:pt x="1174" y="109"/>
                </a:lnTo>
                <a:lnTo>
                  <a:pt x="1131" y="120"/>
                </a:lnTo>
                <a:lnTo>
                  <a:pt x="1087" y="131"/>
                </a:lnTo>
                <a:lnTo>
                  <a:pt x="1044" y="152"/>
                </a:lnTo>
                <a:lnTo>
                  <a:pt x="978" y="163"/>
                </a:lnTo>
                <a:lnTo>
                  <a:pt x="913" y="185"/>
                </a:lnTo>
                <a:lnTo>
                  <a:pt x="848" y="207"/>
                </a:lnTo>
                <a:lnTo>
                  <a:pt x="761" y="229"/>
                </a:lnTo>
                <a:lnTo>
                  <a:pt x="685" y="261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2416" name="Freeform 128"/>
          <p:cNvSpPr/>
          <p:nvPr/>
        </p:nvSpPr>
        <p:spPr bwMode="auto">
          <a:xfrm>
            <a:off x="7110414" y="3132668"/>
            <a:ext cx="193675" cy="283633"/>
          </a:xfrm>
          <a:custGeom>
            <a:avLst/>
            <a:gdLst>
              <a:gd name="T0" fmla="*/ 2147483647 w 305"/>
              <a:gd name="T1" fmla="*/ 2147483647 h 337"/>
              <a:gd name="T2" fmla="*/ 2147483647 w 305"/>
              <a:gd name="T3" fmla="*/ 2147483647 h 337"/>
              <a:gd name="T4" fmla="*/ 2147483647 w 305"/>
              <a:gd name="T5" fmla="*/ 2147483647 h 337"/>
              <a:gd name="T6" fmla="*/ 2147483647 w 305"/>
              <a:gd name="T7" fmla="*/ 2147483647 h 337"/>
              <a:gd name="T8" fmla="*/ 0 w 305"/>
              <a:gd name="T9" fmla="*/ 2147483647 h 337"/>
              <a:gd name="T10" fmla="*/ 0 w 305"/>
              <a:gd name="T11" fmla="*/ 2147483647 h 337"/>
              <a:gd name="T12" fmla="*/ 0 w 305"/>
              <a:gd name="T13" fmla="*/ 2147483647 h 337"/>
              <a:gd name="T14" fmla="*/ 0 w 305"/>
              <a:gd name="T15" fmla="*/ 2147483647 h 337"/>
              <a:gd name="T16" fmla="*/ 0 w 305"/>
              <a:gd name="T17" fmla="*/ 2147483647 h 337"/>
              <a:gd name="T18" fmla="*/ 2147483647 w 305"/>
              <a:gd name="T19" fmla="*/ 2147483647 h 337"/>
              <a:gd name="T20" fmla="*/ 2147483647 w 305"/>
              <a:gd name="T21" fmla="*/ 2147483647 h 337"/>
              <a:gd name="T22" fmla="*/ 2147483647 w 305"/>
              <a:gd name="T23" fmla="*/ 2147483647 h 337"/>
              <a:gd name="T24" fmla="*/ 2147483647 w 305"/>
              <a:gd name="T25" fmla="*/ 2147483647 h 337"/>
              <a:gd name="T26" fmla="*/ 2147483647 w 305"/>
              <a:gd name="T27" fmla="*/ 2147483647 h 337"/>
              <a:gd name="T28" fmla="*/ 2147483647 w 305"/>
              <a:gd name="T29" fmla="*/ 2147483647 h 337"/>
              <a:gd name="T30" fmla="*/ 2147483647 w 305"/>
              <a:gd name="T31" fmla="*/ 2147483647 h 337"/>
              <a:gd name="T32" fmla="*/ 2147483647 w 305"/>
              <a:gd name="T33" fmla="*/ 2147483647 h 337"/>
              <a:gd name="T34" fmla="*/ 2147483647 w 305"/>
              <a:gd name="T35" fmla="*/ 2147483647 h 337"/>
              <a:gd name="T36" fmla="*/ 2147483647 w 305"/>
              <a:gd name="T37" fmla="*/ 2147483647 h 337"/>
              <a:gd name="T38" fmla="*/ 2147483647 w 305"/>
              <a:gd name="T39" fmla="*/ 2147483647 h 337"/>
              <a:gd name="T40" fmla="*/ 2147483647 w 305"/>
              <a:gd name="T41" fmla="*/ 2147483647 h 337"/>
              <a:gd name="T42" fmla="*/ 2147483647 w 305"/>
              <a:gd name="T43" fmla="*/ 2147483647 h 337"/>
              <a:gd name="T44" fmla="*/ 2147483647 w 305"/>
              <a:gd name="T45" fmla="*/ 2147483647 h 337"/>
              <a:gd name="T46" fmla="*/ 2147483647 w 305"/>
              <a:gd name="T47" fmla="*/ 2147483647 h 337"/>
              <a:gd name="T48" fmla="*/ 2147483647 w 305"/>
              <a:gd name="T49" fmla="*/ 0 h 337"/>
              <a:gd name="T50" fmla="*/ 2147483647 w 305"/>
              <a:gd name="T51" fmla="*/ 0 h 337"/>
              <a:gd name="T52" fmla="*/ 2147483647 w 305"/>
              <a:gd name="T53" fmla="*/ 0 h 337"/>
              <a:gd name="T54" fmla="*/ 2147483647 w 305"/>
              <a:gd name="T55" fmla="*/ 2147483647 h 337"/>
              <a:gd name="T56" fmla="*/ 2147483647 w 305"/>
              <a:gd name="T57" fmla="*/ 2147483647 h 337"/>
              <a:gd name="T58" fmla="*/ 2147483647 w 305"/>
              <a:gd name="T59" fmla="*/ 2147483647 h 337"/>
              <a:gd name="T60" fmla="*/ 2147483647 w 305"/>
              <a:gd name="T61" fmla="*/ 2147483647 h 337"/>
              <a:gd name="T62" fmla="*/ 2147483647 w 305"/>
              <a:gd name="T63" fmla="*/ 2147483647 h 337"/>
              <a:gd name="T64" fmla="*/ 2147483647 w 305"/>
              <a:gd name="T65" fmla="*/ 2147483647 h 337"/>
              <a:gd name="T66" fmla="*/ 2147483647 w 305"/>
              <a:gd name="T67" fmla="*/ 2147483647 h 337"/>
              <a:gd name="T68" fmla="*/ 2147483647 w 305"/>
              <a:gd name="T69" fmla="*/ 2147483647 h 337"/>
              <a:gd name="T70" fmla="*/ 2147483647 w 305"/>
              <a:gd name="T71" fmla="*/ 2147483647 h 337"/>
              <a:gd name="T72" fmla="*/ 2147483647 w 305"/>
              <a:gd name="T73" fmla="*/ 2147483647 h 337"/>
              <a:gd name="T74" fmla="*/ 2147483647 w 305"/>
              <a:gd name="T75" fmla="*/ 2147483647 h 337"/>
              <a:gd name="T76" fmla="*/ 2147483647 w 305"/>
              <a:gd name="T77" fmla="*/ 2147483647 h 337"/>
              <a:gd name="T78" fmla="*/ 2147483647 w 305"/>
              <a:gd name="T79" fmla="*/ 2147483647 h 337"/>
              <a:gd name="T80" fmla="*/ 2147483647 w 305"/>
              <a:gd name="T81" fmla="*/ 2147483647 h 337"/>
              <a:gd name="T82" fmla="*/ 2147483647 w 305"/>
              <a:gd name="T83" fmla="*/ 2147483647 h 337"/>
              <a:gd name="T84" fmla="*/ 2147483647 w 305"/>
              <a:gd name="T85" fmla="*/ 2147483647 h 337"/>
              <a:gd name="T86" fmla="*/ 2147483647 w 305"/>
              <a:gd name="T87" fmla="*/ 2147483647 h 337"/>
              <a:gd name="T88" fmla="*/ 2147483647 w 305"/>
              <a:gd name="T89" fmla="*/ 2147483647 h 337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305" h="337">
                <a:moveTo>
                  <a:pt x="87" y="305"/>
                </a:moveTo>
                <a:lnTo>
                  <a:pt x="54" y="327"/>
                </a:lnTo>
                <a:lnTo>
                  <a:pt x="33" y="327"/>
                </a:lnTo>
                <a:lnTo>
                  <a:pt x="11" y="337"/>
                </a:lnTo>
                <a:lnTo>
                  <a:pt x="0" y="327"/>
                </a:lnTo>
                <a:lnTo>
                  <a:pt x="0" y="316"/>
                </a:lnTo>
                <a:lnTo>
                  <a:pt x="11" y="305"/>
                </a:lnTo>
                <a:lnTo>
                  <a:pt x="22" y="283"/>
                </a:lnTo>
                <a:lnTo>
                  <a:pt x="33" y="272"/>
                </a:lnTo>
                <a:lnTo>
                  <a:pt x="44" y="250"/>
                </a:lnTo>
                <a:lnTo>
                  <a:pt x="76" y="218"/>
                </a:lnTo>
                <a:lnTo>
                  <a:pt x="98" y="174"/>
                </a:lnTo>
                <a:lnTo>
                  <a:pt x="120" y="152"/>
                </a:lnTo>
                <a:lnTo>
                  <a:pt x="131" y="120"/>
                </a:lnTo>
                <a:lnTo>
                  <a:pt x="141" y="98"/>
                </a:lnTo>
                <a:lnTo>
                  <a:pt x="152" y="65"/>
                </a:lnTo>
                <a:lnTo>
                  <a:pt x="152" y="55"/>
                </a:lnTo>
                <a:lnTo>
                  <a:pt x="141" y="33"/>
                </a:lnTo>
                <a:lnTo>
                  <a:pt x="141" y="22"/>
                </a:lnTo>
                <a:lnTo>
                  <a:pt x="141" y="11"/>
                </a:lnTo>
                <a:lnTo>
                  <a:pt x="141" y="0"/>
                </a:lnTo>
                <a:lnTo>
                  <a:pt x="152" y="0"/>
                </a:lnTo>
                <a:lnTo>
                  <a:pt x="163" y="0"/>
                </a:lnTo>
                <a:lnTo>
                  <a:pt x="185" y="11"/>
                </a:lnTo>
                <a:lnTo>
                  <a:pt x="207" y="11"/>
                </a:lnTo>
                <a:lnTo>
                  <a:pt x="228" y="22"/>
                </a:lnTo>
                <a:lnTo>
                  <a:pt x="250" y="44"/>
                </a:lnTo>
                <a:lnTo>
                  <a:pt x="283" y="76"/>
                </a:lnTo>
                <a:lnTo>
                  <a:pt x="294" y="87"/>
                </a:lnTo>
                <a:lnTo>
                  <a:pt x="294" y="98"/>
                </a:lnTo>
                <a:lnTo>
                  <a:pt x="305" y="109"/>
                </a:lnTo>
                <a:lnTo>
                  <a:pt x="305" y="120"/>
                </a:lnTo>
                <a:lnTo>
                  <a:pt x="294" y="131"/>
                </a:lnTo>
                <a:lnTo>
                  <a:pt x="283" y="152"/>
                </a:lnTo>
                <a:lnTo>
                  <a:pt x="261" y="174"/>
                </a:lnTo>
                <a:lnTo>
                  <a:pt x="239" y="207"/>
                </a:lnTo>
                <a:lnTo>
                  <a:pt x="207" y="240"/>
                </a:lnTo>
                <a:lnTo>
                  <a:pt x="163" y="261"/>
                </a:lnTo>
                <a:lnTo>
                  <a:pt x="131" y="283"/>
                </a:lnTo>
                <a:lnTo>
                  <a:pt x="87" y="305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2417" name="Freeform 129"/>
          <p:cNvSpPr/>
          <p:nvPr/>
        </p:nvSpPr>
        <p:spPr bwMode="auto">
          <a:xfrm>
            <a:off x="7027864" y="3536952"/>
            <a:ext cx="338137" cy="349249"/>
          </a:xfrm>
          <a:custGeom>
            <a:avLst/>
            <a:gdLst>
              <a:gd name="T0" fmla="*/ 0 w 532"/>
              <a:gd name="T1" fmla="*/ 0 h 413"/>
              <a:gd name="T2" fmla="*/ 2147483647 w 532"/>
              <a:gd name="T3" fmla="*/ 2147483647 h 413"/>
              <a:gd name="T4" fmla="*/ 2147483647 w 532"/>
              <a:gd name="T5" fmla="*/ 2147483647 h 413"/>
              <a:gd name="T6" fmla="*/ 2147483647 w 532"/>
              <a:gd name="T7" fmla="*/ 2147483647 h 413"/>
              <a:gd name="T8" fmla="*/ 2147483647 w 532"/>
              <a:gd name="T9" fmla="*/ 2147483647 h 413"/>
              <a:gd name="T10" fmla="*/ 2147483647 w 532"/>
              <a:gd name="T11" fmla="*/ 2147483647 h 413"/>
              <a:gd name="T12" fmla="*/ 2147483647 w 532"/>
              <a:gd name="T13" fmla="*/ 2147483647 h 413"/>
              <a:gd name="T14" fmla="*/ 2147483647 w 532"/>
              <a:gd name="T15" fmla="*/ 2147483647 h 413"/>
              <a:gd name="T16" fmla="*/ 2147483647 w 532"/>
              <a:gd name="T17" fmla="*/ 2147483647 h 413"/>
              <a:gd name="T18" fmla="*/ 2147483647 w 532"/>
              <a:gd name="T19" fmla="*/ 2147483647 h 413"/>
              <a:gd name="T20" fmla="*/ 2147483647 w 532"/>
              <a:gd name="T21" fmla="*/ 2147483647 h 413"/>
              <a:gd name="T22" fmla="*/ 2147483647 w 532"/>
              <a:gd name="T23" fmla="*/ 2147483647 h 413"/>
              <a:gd name="T24" fmla="*/ 2147483647 w 532"/>
              <a:gd name="T25" fmla="*/ 2147483647 h 413"/>
              <a:gd name="T26" fmla="*/ 2147483647 w 532"/>
              <a:gd name="T27" fmla="*/ 2147483647 h 413"/>
              <a:gd name="T28" fmla="*/ 2147483647 w 532"/>
              <a:gd name="T29" fmla="*/ 2147483647 h 413"/>
              <a:gd name="T30" fmla="*/ 2147483647 w 532"/>
              <a:gd name="T31" fmla="*/ 2147483647 h 413"/>
              <a:gd name="T32" fmla="*/ 2147483647 w 532"/>
              <a:gd name="T33" fmla="*/ 2147483647 h 413"/>
              <a:gd name="T34" fmla="*/ 2147483647 w 532"/>
              <a:gd name="T35" fmla="*/ 2147483647 h 413"/>
              <a:gd name="T36" fmla="*/ 2147483647 w 532"/>
              <a:gd name="T37" fmla="*/ 2147483647 h 413"/>
              <a:gd name="T38" fmla="*/ 2147483647 w 532"/>
              <a:gd name="T39" fmla="*/ 2147483647 h 413"/>
              <a:gd name="T40" fmla="*/ 2147483647 w 532"/>
              <a:gd name="T41" fmla="*/ 2147483647 h 413"/>
              <a:gd name="T42" fmla="*/ 2147483647 w 532"/>
              <a:gd name="T43" fmla="*/ 2147483647 h 413"/>
              <a:gd name="T44" fmla="*/ 2147483647 w 532"/>
              <a:gd name="T45" fmla="*/ 2147483647 h 413"/>
              <a:gd name="T46" fmla="*/ 2147483647 w 532"/>
              <a:gd name="T47" fmla="*/ 2147483647 h 413"/>
              <a:gd name="T48" fmla="*/ 2147483647 w 532"/>
              <a:gd name="T49" fmla="*/ 2147483647 h 413"/>
              <a:gd name="T50" fmla="*/ 2147483647 w 532"/>
              <a:gd name="T51" fmla="*/ 2147483647 h 413"/>
              <a:gd name="T52" fmla="*/ 2147483647 w 532"/>
              <a:gd name="T53" fmla="*/ 2147483647 h 413"/>
              <a:gd name="T54" fmla="*/ 2147483647 w 532"/>
              <a:gd name="T55" fmla="*/ 2147483647 h 413"/>
              <a:gd name="T56" fmla="*/ 2147483647 w 532"/>
              <a:gd name="T57" fmla="*/ 2147483647 h 413"/>
              <a:gd name="T58" fmla="*/ 2147483647 w 532"/>
              <a:gd name="T59" fmla="*/ 2147483647 h 413"/>
              <a:gd name="T60" fmla="*/ 2147483647 w 532"/>
              <a:gd name="T61" fmla="*/ 2147483647 h 413"/>
              <a:gd name="T62" fmla="*/ 2147483647 w 532"/>
              <a:gd name="T63" fmla="*/ 2147483647 h 413"/>
              <a:gd name="T64" fmla="*/ 2147483647 w 532"/>
              <a:gd name="T65" fmla="*/ 2147483647 h 413"/>
              <a:gd name="T66" fmla="*/ 2147483647 w 532"/>
              <a:gd name="T67" fmla="*/ 2147483647 h 413"/>
              <a:gd name="T68" fmla="*/ 2147483647 w 532"/>
              <a:gd name="T69" fmla="*/ 2147483647 h 413"/>
              <a:gd name="T70" fmla="*/ 2147483647 w 532"/>
              <a:gd name="T71" fmla="*/ 2147483647 h 413"/>
              <a:gd name="T72" fmla="*/ 2147483647 w 532"/>
              <a:gd name="T73" fmla="*/ 2147483647 h 413"/>
              <a:gd name="T74" fmla="*/ 2147483647 w 532"/>
              <a:gd name="T75" fmla="*/ 2147483647 h 413"/>
              <a:gd name="T76" fmla="*/ 2147483647 w 532"/>
              <a:gd name="T77" fmla="*/ 2147483647 h 413"/>
              <a:gd name="T78" fmla="*/ 2147483647 w 532"/>
              <a:gd name="T79" fmla="*/ 2147483647 h 413"/>
              <a:gd name="T80" fmla="*/ 0 w 532"/>
              <a:gd name="T81" fmla="*/ 2147483647 h 413"/>
              <a:gd name="T82" fmla="*/ 0 w 532"/>
              <a:gd name="T83" fmla="*/ 0 h 413"/>
              <a:gd name="T84" fmla="*/ 0 w 532"/>
              <a:gd name="T85" fmla="*/ 0 h 413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532" h="413">
                <a:moveTo>
                  <a:pt x="0" y="0"/>
                </a:moveTo>
                <a:lnTo>
                  <a:pt x="65" y="11"/>
                </a:lnTo>
                <a:lnTo>
                  <a:pt x="130" y="33"/>
                </a:lnTo>
                <a:lnTo>
                  <a:pt x="184" y="43"/>
                </a:lnTo>
                <a:lnTo>
                  <a:pt x="239" y="54"/>
                </a:lnTo>
                <a:lnTo>
                  <a:pt x="293" y="76"/>
                </a:lnTo>
                <a:lnTo>
                  <a:pt x="337" y="87"/>
                </a:lnTo>
                <a:lnTo>
                  <a:pt x="369" y="109"/>
                </a:lnTo>
                <a:lnTo>
                  <a:pt x="413" y="131"/>
                </a:lnTo>
                <a:lnTo>
                  <a:pt x="435" y="152"/>
                </a:lnTo>
                <a:lnTo>
                  <a:pt x="467" y="174"/>
                </a:lnTo>
                <a:lnTo>
                  <a:pt x="489" y="196"/>
                </a:lnTo>
                <a:lnTo>
                  <a:pt x="500" y="228"/>
                </a:lnTo>
                <a:lnTo>
                  <a:pt x="511" y="250"/>
                </a:lnTo>
                <a:lnTo>
                  <a:pt x="522" y="272"/>
                </a:lnTo>
                <a:lnTo>
                  <a:pt x="532" y="294"/>
                </a:lnTo>
                <a:lnTo>
                  <a:pt x="532" y="316"/>
                </a:lnTo>
                <a:lnTo>
                  <a:pt x="532" y="337"/>
                </a:lnTo>
                <a:lnTo>
                  <a:pt x="522" y="359"/>
                </a:lnTo>
                <a:lnTo>
                  <a:pt x="522" y="370"/>
                </a:lnTo>
                <a:lnTo>
                  <a:pt x="522" y="381"/>
                </a:lnTo>
                <a:lnTo>
                  <a:pt x="511" y="392"/>
                </a:lnTo>
                <a:lnTo>
                  <a:pt x="511" y="403"/>
                </a:lnTo>
                <a:lnTo>
                  <a:pt x="500" y="413"/>
                </a:lnTo>
                <a:lnTo>
                  <a:pt x="489" y="413"/>
                </a:lnTo>
                <a:lnTo>
                  <a:pt x="489" y="403"/>
                </a:lnTo>
                <a:lnTo>
                  <a:pt x="467" y="403"/>
                </a:lnTo>
                <a:lnTo>
                  <a:pt x="456" y="392"/>
                </a:lnTo>
                <a:lnTo>
                  <a:pt x="435" y="370"/>
                </a:lnTo>
                <a:lnTo>
                  <a:pt x="413" y="359"/>
                </a:lnTo>
                <a:lnTo>
                  <a:pt x="391" y="337"/>
                </a:lnTo>
                <a:lnTo>
                  <a:pt x="358" y="316"/>
                </a:lnTo>
                <a:lnTo>
                  <a:pt x="326" y="294"/>
                </a:lnTo>
                <a:lnTo>
                  <a:pt x="282" y="261"/>
                </a:lnTo>
                <a:lnTo>
                  <a:pt x="250" y="239"/>
                </a:lnTo>
                <a:lnTo>
                  <a:pt x="206" y="196"/>
                </a:lnTo>
                <a:lnTo>
                  <a:pt x="152" y="163"/>
                </a:lnTo>
                <a:lnTo>
                  <a:pt x="108" y="120"/>
                </a:lnTo>
                <a:lnTo>
                  <a:pt x="54" y="87"/>
                </a:lnTo>
                <a:lnTo>
                  <a:pt x="0" y="33"/>
                </a:lnTo>
                <a:lnTo>
                  <a:pt x="0" y="0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2413" name="Freeform 125"/>
          <p:cNvSpPr/>
          <p:nvPr/>
        </p:nvSpPr>
        <p:spPr bwMode="auto">
          <a:xfrm>
            <a:off x="6310313" y="2819401"/>
            <a:ext cx="1352550" cy="1536700"/>
          </a:xfrm>
          <a:custGeom>
            <a:avLst/>
            <a:gdLst>
              <a:gd name="T0" fmla="*/ 2147483647 w 2131"/>
              <a:gd name="T1" fmla="*/ 2147483647 h 1817"/>
              <a:gd name="T2" fmla="*/ 2147483647 w 2131"/>
              <a:gd name="T3" fmla="*/ 2147483647 h 1817"/>
              <a:gd name="T4" fmla="*/ 2147483647 w 2131"/>
              <a:gd name="T5" fmla="*/ 2147483647 h 1817"/>
              <a:gd name="T6" fmla="*/ 2147483647 w 2131"/>
              <a:gd name="T7" fmla="*/ 2147483647 h 1817"/>
              <a:gd name="T8" fmla="*/ 2147483647 w 2131"/>
              <a:gd name="T9" fmla="*/ 2147483647 h 1817"/>
              <a:gd name="T10" fmla="*/ 2147483647 w 2131"/>
              <a:gd name="T11" fmla="*/ 2147483647 h 1817"/>
              <a:gd name="T12" fmla="*/ 2147483647 w 2131"/>
              <a:gd name="T13" fmla="*/ 2147483647 h 1817"/>
              <a:gd name="T14" fmla="*/ 2147483647 w 2131"/>
              <a:gd name="T15" fmla="*/ 2147483647 h 1817"/>
              <a:gd name="T16" fmla="*/ 2147483647 w 2131"/>
              <a:gd name="T17" fmla="*/ 2147483647 h 1817"/>
              <a:gd name="T18" fmla="*/ 2147483647 w 2131"/>
              <a:gd name="T19" fmla="*/ 2147483647 h 1817"/>
              <a:gd name="T20" fmla="*/ 2147483647 w 2131"/>
              <a:gd name="T21" fmla="*/ 2147483647 h 1817"/>
              <a:gd name="T22" fmla="*/ 2147483647 w 2131"/>
              <a:gd name="T23" fmla="*/ 2147483647 h 1817"/>
              <a:gd name="T24" fmla="*/ 2147483647 w 2131"/>
              <a:gd name="T25" fmla="*/ 2147483647 h 1817"/>
              <a:gd name="T26" fmla="*/ 2147483647 w 2131"/>
              <a:gd name="T27" fmla="*/ 2147483647 h 1817"/>
              <a:gd name="T28" fmla="*/ 2147483647 w 2131"/>
              <a:gd name="T29" fmla="*/ 2147483647 h 1817"/>
              <a:gd name="T30" fmla="*/ 2147483647 w 2131"/>
              <a:gd name="T31" fmla="*/ 2147483647 h 1817"/>
              <a:gd name="T32" fmla="*/ 2147483647 w 2131"/>
              <a:gd name="T33" fmla="*/ 2147483647 h 1817"/>
              <a:gd name="T34" fmla="*/ 2147483647 w 2131"/>
              <a:gd name="T35" fmla="*/ 2147483647 h 1817"/>
              <a:gd name="T36" fmla="*/ 2147483647 w 2131"/>
              <a:gd name="T37" fmla="*/ 2147483647 h 1817"/>
              <a:gd name="T38" fmla="*/ 2147483647 w 2131"/>
              <a:gd name="T39" fmla="*/ 2147483647 h 1817"/>
              <a:gd name="T40" fmla="*/ 2147483647 w 2131"/>
              <a:gd name="T41" fmla="*/ 2147483647 h 1817"/>
              <a:gd name="T42" fmla="*/ 2147483647 w 2131"/>
              <a:gd name="T43" fmla="*/ 2147483647 h 1817"/>
              <a:gd name="T44" fmla="*/ 2147483647 w 2131"/>
              <a:gd name="T45" fmla="*/ 2147483647 h 1817"/>
              <a:gd name="T46" fmla="*/ 2147483647 w 2131"/>
              <a:gd name="T47" fmla="*/ 2147483647 h 1817"/>
              <a:gd name="T48" fmla="*/ 2147483647 w 2131"/>
              <a:gd name="T49" fmla="*/ 2147483647 h 1817"/>
              <a:gd name="T50" fmla="*/ 2147483647 w 2131"/>
              <a:gd name="T51" fmla="*/ 2147483647 h 1817"/>
              <a:gd name="T52" fmla="*/ 2147483647 w 2131"/>
              <a:gd name="T53" fmla="*/ 2147483647 h 1817"/>
              <a:gd name="T54" fmla="*/ 0 w 2131"/>
              <a:gd name="T55" fmla="*/ 2147483647 h 1817"/>
              <a:gd name="T56" fmla="*/ 2147483647 w 2131"/>
              <a:gd name="T57" fmla="*/ 0 h 1817"/>
              <a:gd name="T58" fmla="*/ 2147483647 w 2131"/>
              <a:gd name="T59" fmla="*/ 2147483647 h 1817"/>
              <a:gd name="T60" fmla="*/ 2147483647 w 2131"/>
              <a:gd name="T61" fmla="*/ 2147483647 h 1817"/>
              <a:gd name="T62" fmla="*/ 2147483647 w 2131"/>
              <a:gd name="T63" fmla="*/ 2147483647 h 1817"/>
              <a:gd name="T64" fmla="*/ 2147483647 w 2131"/>
              <a:gd name="T65" fmla="*/ 2147483647 h 1817"/>
              <a:gd name="T66" fmla="*/ 2147483647 w 2131"/>
              <a:gd name="T67" fmla="*/ 2147483647 h 1817"/>
              <a:gd name="T68" fmla="*/ 2147483647 w 2131"/>
              <a:gd name="T69" fmla="*/ 2147483647 h 1817"/>
              <a:gd name="T70" fmla="*/ 2147483647 w 2131"/>
              <a:gd name="T71" fmla="*/ 2147483647 h 1817"/>
              <a:gd name="T72" fmla="*/ 2147483647 w 2131"/>
              <a:gd name="T73" fmla="*/ 2147483647 h 1817"/>
              <a:gd name="T74" fmla="*/ 2147483647 w 2131"/>
              <a:gd name="T75" fmla="*/ 2147483647 h 1817"/>
              <a:gd name="T76" fmla="*/ 2147483647 w 2131"/>
              <a:gd name="T77" fmla="*/ 2147483647 h 1817"/>
              <a:gd name="T78" fmla="*/ 2147483647 w 2131"/>
              <a:gd name="T79" fmla="*/ 2147483647 h 1817"/>
              <a:gd name="T80" fmla="*/ 2147483647 w 2131"/>
              <a:gd name="T81" fmla="*/ 2147483647 h 1817"/>
              <a:gd name="T82" fmla="*/ 2147483647 w 2131"/>
              <a:gd name="T83" fmla="*/ 2147483647 h 1817"/>
              <a:gd name="T84" fmla="*/ 2147483647 w 2131"/>
              <a:gd name="T85" fmla="*/ 2147483647 h 1817"/>
              <a:gd name="T86" fmla="*/ 2147483647 w 2131"/>
              <a:gd name="T87" fmla="*/ 2147483647 h 1817"/>
              <a:gd name="T88" fmla="*/ 2147483647 w 2131"/>
              <a:gd name="T89" fmla="*/ 2147483647 h 1817"/>
              <a:gd name="T90" fmla="*/ 2147483647 w 2131"/>
              <a:gd name="T91" fmla="*/ 2147483647 h 1817"/>
              <a:gd name="T92" fmla="*/ 2147483647 w 2131"/>
              <a:gd name="T93" fmla="*/ 2147483647 h 1817"/>
              <a:gd name="T94" fmla="*/ 2147483647 w 2131"/>
              <a:gd name="T95" fmla="*/ 2147483647 h 1817"/>
              <a:gd name="T96" fmla="*/ 2147483647 w 2131"/>
              <a:gd name="T97" fmla="*/ 2147483647 h 1817"/>
              <a:gd name="T98" fmla="*/ 2147483647 w 2131"/>
              <a:gd name="T99" fmla="*/ 2147483647 h 1817"/>
              <a:gd name="T100" fmla="*/ 2147483647 w 2131"/>
              <a:gd name="T101" fmla="*/ 2147483647 h 1817"/>
              <a:gd name="T102" fmla="*/ 2147483647 w 2131"/>
              <a:gd name="T103" fmla="*/ 2147483647 h 1817"/>
              <a:gd name="T104" fmla="*/ 2147483647 w 2131"/>
              <a:gd name="T105" fmla="*/ 2147483647 h 1817"/>
              <a:gd name="T106" fmla="*/ 2147483647 w 2131"/>
              <a:gd name="T107" fmla="*/ 2147483647 h 1817"/>
              <a:gd name="T108" fmla="*/ 2147483647 w 2131"/>
              <a:gd name="T109" fmla="*/ 2147483647 h 1817"/>
              <a:gd name="T110" fmla="*/ 2147483647 w 2131"/>
              <a:gd name="T111" fmla="*/ 2147483647 h 1817"/>
              <a:gd name="T112" fmla="*/ 2147483647 w 2131"/>
              <a:gd name="T113" fmla="*/ 2147483647 h 1817"/>
              <a:gd name="T114" fmla="*/ 2147483647 w 2131"/>
              <a:gd name="T115" fmla="*/ 2147483647 h 1817"/>
              <a:gd name="T116" fmla="*/ 2147483647 w 2131"/>
              <a:gd name="T117" fmla="*/ 2147483647 h 1817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2131" h="1817">
                <a:moveTo>
                  <a:pt x="2011" y="1262"/>
                </a:moveTo>
                <a:lnTo>
                  <a:pt x="2022" y="1306"/>
                </a:lnTo>
                <a:lnTo>
                  <a:pt x="2033" y="1350"/>
                </a:lnTo>
                <a:lnTo>
                  <a:pt x="2055" y="1393"/>
                </a:lnTo>
                <a:lnTo>
                  <a:pt x="2066" y="1426"/>
                </a:lnTo>
                <a:lnTo>
                  <a:pt x="2077" y="1458"/>
                </a:lnTo>
                <a:lnTo>
                  <a:pt x="2087" y="1480"/>
                </a:lnTo>
                <a:lnTo>
                  <a:pt x="2098" y="1513"/>
                </a:lnTo>
                <a:lnTo>
                  <a:pt x="2109" y="1524"/>
                </a:lnTo>
                <a:lnTo>
                  <a:pt x="2120" y="1545"/>
                </a:lnTo>
                <a:lnTo>
                  <a:pt x="2131" y="1567"/>
                </a:lnTo>
                <a:lnTo>
                  <a:pt x="2120" y="1589"/>
                </a:lnTo>
                <a:lnTo>
                  <a:pt x="2120" y="1611"/>
                </a:lnTo>
                <a:lnTo>
                  <a:pt x="2098" y="1622"/>
                </a:lnTo>
                <a:lnTo>
                  <a:pt x="2087" y="1643"/>
                </a:lnTo>
                <a:lnTo>
                  <a:pt x="2066" y="1665"/>
                </a:lnTo>
                <a:lnTo>
                  <a:pt x="2033" y="1676"/>
                </a:lnTo>
                <a:lnTo>
                  <a:pt x="2000" y="1698"/>
                </a:lnTo>
                <a:lnTo>
                  <a:pt x="1957" y="1720"/>
                </a:lnTo>
                <a:lnTo>
                  <a:pt x="1913" y="1741"/>
                </a:lnTo>
                <a:lnTo>
                  <a:pt x="1870" y="1752"/>
                </a:lnTo>
                <a:lnTo>
                  <a:pt x="1816" y="1763"/>
                </a:lnTo>
                <a:lnTo>
                  <a:pt x="1750" y="1774"/>
                </a:lnTo>
                <a:lnTo>
                  <a:pt x="1685" y="1785"/>
                </a:lnTo>
                <a:lnTo>
                  <a:pt x="1620" y="1796"/>
                </a:lnTo>
                <a:lnTo>
                  <a:pt x="1555" y="1796"/>
                </a:lnTo>
                <a:lnTo>
                  <a:pt x="1479" y="1807"/>
                </a:lnTo>
                <a:lnTo>
                  <a:pt x="1424" y="1807"/>
                </a:lnTo>
                <a:lnTo>
                  <a:pt x="1359" y="1817"/>
                </a:lnTo>
                <a:lnTo>
                  <a:pt x="1305" y="1817"/>
                </a:lnTo>
                <a:lnTo>
                  <a:pt x="1250" y="1817"/>
                </a:lnTo>
                <a:lnTo>
                  <a:pt x="1196" y="1817"/>
                </a:lnTo>
                <a:lnTo>
                  <a:pt x="1152" y="1817"/>
                </a:lnTo>
                <a:lnTo>
                  <a:pt x="1055" y="1817"/>
                </a:lnTo>
                <a:lnTo>
                  <a:pt x="957" y="1817"/>
                </a:lnTo>
                <a:lnTo>
                  <a:pt x="859" y="1807"/>
                </a:lnTo>
                <a:lnTo>
                  <a:pt x="761" y="1796"/>
                </a:lnTo>
                <a:lnTo>
                  <a:pt x="652" y="1785"/>
                </a:lnTo>
                <a:lnTo>
                  <a:pt x="544" y="1763"/>
                </a:lnTo>
                <a:lnTo>
                  <a:pt x="500" y="1752"/>
                </a:lnTo>
                <a:lnTo>
                  <a:pt x="457" y="1730"/>
                </a:lnTo>
                <a:lnTo>
                  <a:pt x="413" y="1709"/>
                </a:lnTo>
                <a:lnTo>
                  <a:pt x="370" y="1687"/>
                </a:lnTo>
                <a:lnTo>
                  <a:pt x="304" y="1643"/>
                </a:lnTo>
                <a:lnTo>
                  <a:pt x="239" y="1589"/>
                </a:lnTo>
                <a:lnTo>
                  <a:pt x="207" y="1567"/>
                </a:lnTo>
                <a:lnTo>
                  <a:pt x="185" y="1535"/>
                </a:lnTo>
                <a:lnTo>
                  <a:pt x="163" y="1491"/>
                </a:lnTo>
                <a:lnTo>
                  <a:pt x="141" y="1458"/>
                </a:lnTo>
                <a:lnTo>
                  <a:pt x="130" y="1437"/>
                </a:lnTo>
                <a:lnTo>
                  <a:pt x="120" y="1415"/>
                </a:lnTo>
                <a:lnTo>
                  <a:pt x="109" y="1393"/>
                </a:lnTo>
                <a:lnTo>
                  <a:pt x="109" y="1360"/>
                </a:lnTo>
                <a:lnTo>
                  <a:pt x="98" y="1328"/>
                </a:lnTo>
                <a:lnTo>
                  <a:pt x="87" y="1284"/>
                </a:lnTo>
                <a:lnTo>
                  <a:pt x="87" y="1252"/>
                </a:lnTo>
                <a:lnTo>
                  <a:pt x="76" y="1208"/>
                </a:lnTo>
                <a:lnTo>
                  <a:pt x="76" y="1154"/>
                </a:lnTo>
                <a:lnTo>
                  <a:pt x="76" y="1099"/>
                </a:lnTo>
                <a:lnTo>
                  <a:pt x="65" y="1045"/>
                </a:lnTo>
                <a:lnTo>
                  <a:pt x="65" y="990"/>
                </a:lnTo>
                <a:lnTo>
                  <a:pt x="65" y="925"/>
                </a:lnTo>
                <a:lnTo>
                  <a:pt x="65" y="860"/>
                </a:lnTo>
                <a:lnTo>
                  <a:pt x="65" y="784"/>
                </a:lnTo>
                <a:lnTo>
                  <a:pt x="65" y="707"/>
                </a:lnTo>
                <a:lnTo>
                  <a:pt x="65" y="642"/>
                </a:lnTo>
                <a:lnTo>
                  <a:pt x="65" y="566"/>
                </a:lnTo>
                <a:lnTo>
                  <a:pt x="65" y="501"/>
                </a:lnTo>
                <a:lnTo>
                  <a:pt x="54" y="446"/>
                </a:lnTo>
                <a:lnTo>
                  <a:pt x="54" y="392"/>
                </a:lnTo>
                <a:lnTo>
                  <a:pt x="54" y="337"/>
                </a:lnTo>
                <a:lnTo>
                  <a:pt x="54" y="294"/>
                </a:lnTo>
                <a:lnTo>
                  <a:pt x="54" y="250"/>
                </a:lnTo>
                <a:lnTo>
                  <a:pt x="54" y="207"/>
                </a:lnTo>
                <a:lnTo>
                  <a:pt x="44" y="174"/>
                </a:lnTo>
                <a:lnTo>
                  <a:pt x="44" y="142"/>
                </a:lnTo>
                <a:lnTo>
                  <a:pt x="44" y="120"/>
                </a:lnTo>
                <a:lnTo>
                  <a:pt x="44" y="98"/>
                </a:lnTo>
                <a:lnTo>
                  <a:pt x="33" y="87"/>
                </a:lnTo>
                <a:lnTo>
                  <a:pt x="33" y="76"/>
                </a:lnTo>
                <a:lnTo>
                  <a:pt x="33" y="65"/>
                </a:lnTo>
                <a:lnTo>
                  <a:pt x="11" y="55"/>
                </a:lnTo>
                <a:lnTo>
                  <a:pt x="0" y="44"/>
                </a:lnTo>
                <a:lnTo>
                  <a:pt x="0" y="33"/>
                </a:lnTo>
                <a:lnTo>
                  <a:pt x="0" y="11"/>
                </a:lnTo>
                <a:lnTo>
                  <a:pt x="11" y="11"/>
                </a:lnTo>
                <a:lnTo>
                  <a:pt x="22" y="0"/>
                </a:lnTo>
                <a:lnTo>
                  <a:pt x="33" y="0"/>
                </a:lnTo>
                <a:lnTo>
                  <a:pt x="44" y="0"/>
                </a:lnTo>
                <a:lnTo>
                  <a:pt x="54" y="11"/>
                </a:lnTo>
                <a:lnTo>
                  <a:pt x="76" y="11"/>
                </a:lnTo>
                <a:lnTo>
                  <a:pt x="98" y="11"/>
                </a:lnTo>
                <a:lnTo>
                  <a:pt x="120" y="22"/>
                </a:lnTo>
                <a:lnTo>
                  <a:pt x="141" y="33"/>
                </a:lnTo>
                <a:lnTo>
                  <a:pt x="163" y="44"/>
                </a:lnTo>
                <a:lnTo>
                  <a:pt x="174" y="55"/>
                </a:lnTo>
                <a:lnTo>
                  <a:pt x="196" y="65"/>
                </a:lnTo>
                <a:lnTo>
                  <a:pt x="207" y="76"/>
                </a:lnTo>
                <a:lnTo>
                  <a:pt x="217" y="87"/>
                </a:lnTo>
                <a:lnTo>
                  <a:pt x="228" y="98"/>
                </a:lnTo>
                <a:lnTo>
                  <a:pt x="228" y="109"/>
                </a:lnTo>
                <a:lnTo>
                  <a:pt x="228" y="120"/>
                </a:lnTo>
                <a:lnTo>
                  <a:pt x="228" y="142"/>
                </a:lnTo>
                <a:lnTo>
                  <a:pt x="228" y="163"/>
                </a:lnTo>
                <a:lnTo>
                  <a:pt x="217" y="196"/>
                </a:lnTo>
                <a:lnTo>
                  <a:pt x="217" y="229"/>
                </a:lnTo>
                <a:lnTo>
                  <a:pt x="217" y="272"/>
                </a:lnTo>
                <a:lnTo>
                  <a:pt x="207" y="316"/>
                </a:lnTo>
                <a:lnTo>
                  <a:pt x="207" y="359"/>
                </a:lnTo>
                <a:lnTo>
                  <a:pt x="196" y="588"/>
                </a:lnTo>
                <a:lnTo>
                  <a:pt x="185" y="707"/>
                </a:lnTo>
                <a:lnTo>
                  <a:pt x="185" y="827"/>
                </a:lnTo>
                <a:lnTo>
                  <a:pt x="185" y="892"/>
                </a:lnTo>
                <a:lnTo>
                  <a:pt x="185" y="947"/>
                </a:lnTo>
                <a:lnTo>
                  <a:pt x="185" y="1001"/>
                </a:lnTo>
                <a:lnTo>
                  <a:pt x="196" y="1045"/>
                </a:lnTo>
                <a:lnTo>
                  <a:pt x="196" y="1099"/>
                </a:lnTo>
                <a:lnTo>
                  <a:pt x="207" y="1143"/>
                </a:lnTo>
                <a:lnTo>
                  <a:pt x="207" y="1186"/>
                </a:lnTo>
                <a:lnTo>
                  <a:pt x="217" y="1230"/>
                </a:lnTo>
                <a:lnTo>
                  <a:pt x="228" y="1262"/>
                </a:lnTo>
                <a:lnTo>
                  <a:pt x="228" y="1306"/>
                </a:lnTo>
                <a:lnTo>
                  <a:pt x="239" y="1339"/>
                </a:lnTo>
                <a:lnTo>
                  <a:pt x="261" y="1371"/>
                </a:lnTo>
                <a:lnTo>
                  <a:pt x="272" y="1404"/>
                </a:lnTo>
                <a:lnTo>
                  <a:pt x="294" y="1437"/>
                </a:lnTo>
                <a:lnTo>
                  <a:pt x="315" y="1458"/>
                </a:lnTo>
                <a:lnTo>
                  <a:pt x="337" y="1480"/>
                </a:lnTo>
                <a:lnTo>
                  <a:pt x="370" y="1502"/>
                </a:lnTo>
                <a:lnTo>
                  <a:pt x="391" y="1524"/>
                </a:lnTo>
                <a:lnTo>
                  <a:pt x="424" y="1545"/>
                </a:lnTo>
                <a:lnTo>
                  <a:pt x="457" y="1556"/>
                </a:lnTo>
                <a:lnTo>
                  <a:pt x="500" y="1578"/>
                </a:lnTo>
                <a:lnTo>
                  <a:pt x="533" y="1589"/>
                </a:lnTo>
                <a:lnTo>
                  <a:pt x="576" y="1600"/>
                </a:lnTo>
                <a:lnTo>
                  <a:pt x="620" y="1611"/>
                </a:lnTo>
                <a:lnTo>
                  <a:pt x="718" y="1632"/>
                </a:lnTo>
                <a:lnTo>
                  <a:pt x="826" y="1643"/>
                </a:lnTo>
                <a:lnTo>
                  <a:pt x="935" y="1654"/>
                </a:lnTo>
                <a:lnTo>
                  <a:pt x="1055" y="1643"/>
                </a:lnTo>
                <a:lnTo>
                  <a:pt x="1120" y="1643"/>
                </a:lnTo>
                <a:lnTo>
                  <a:pt x="1174" y="1632"/>
                </a:lnTo>
                <a:lnTo>
                  <a:pt x="1239" y="1632"/>
                </a:lnTo>
                <a:lnTo>
                  <a:pt x="1283" y="1632"/>
                </a:lnTo>
                <a:lnTo>
                  <a:pt x="1337" y="1622"/>
                </a:lnTo>
                <a:lnTo>
                  <a:pt x="1381" y="1622"/>
                </a:lnTo>
                <a:lnTo>
                  <a:pt x="1435" y="1611"/>
                </a:lnTo>
                <a:lnTo>
                  <a:pt x="1479" y="1611"/>
                </a:lnTo>
                <a:lnTo>
                  <a:pt x="1555" y="1600"/>
                </a:lnTo>
                <a:lnTo>
                  <a:pt x="1620" y="1589"/>
                </a:lnTo>
                <a:lnTo>
                  <a:pt x="1696" y="1578"/>
                </a:lnTo>
                <a:lnTo>
                  <a:pt x="1729" y="1567"/>
                </a:lnTo>
                <a:lnTo>
                  <a:pt x="1761" y="1556"/>
                </a:lnTo>
                <a:lnTo>
                  <a:pt x="1794" y="1535"/>
                </a:lnTo>
                <a:lnTo>
                  <a:pt x="1816" y="1513"/>
                </a:lnTo>
                <a:lnTo>
                  <a:pt x="1848" y="1491"/>
                </a:lnTo>
                <a:lnTo>
                  <a:pt x="1870" y="1458"/>
                </a:lnTo>
                <a:lnTo>
                  <a:pt x="1881" y="1415"/>
                </a:lnTo>
                <a:lnTo>
                  <a:pt x="1903" y="1371"/>
                </a:lnTo>
                <a:lnTo>
                  <a:pt x="1913" y="1328"/>
                </a:lnTo>
                <a:lnTo>
                  <a:pt x="1924" y="1273"/>
                </a:lnTo>
                <a:lnTo>
                  <a:pt x="1935" y="1219"/>
                </a:lnTo>
                <a:lnTo>
                  <a:pt x="1935" y="1175"/>
                </a:lnTo>
                <a:lnTo>
                  <a:pt x="1946" y="1132"/>
                </a:lnTo>
                <a:lnTo>
                  <a:pt x="1946" y="1099"/>
                </a:lnTo>
                <a:lnTo>
                  <a:pt x="1957" y="1077"/>
                </a:lnTo>
                <a:lnTo>
                  <a:pt x="1957" y="1067"/>
                </a:lnTo>
                <a:lnTo>
                  <a:pt x="1968" y="1056"/>
                </a:lnTo>
                <a:lnTo>
                  <a:pt x="1968" y="1045"/>
                </a:lnTo>
                <a:lnTo>
                  <a:pt x="1968" y="1056"/>
                </a:lnTo>
                <a:lnTo>
                  <a:pt x="1979" y="1067"/>
                </a:lnTo>
                <a:lnTo>
                  <a:pt x="1979" y="1077"/>
                </a:lnTo>
                <a:lnTo>
                  <a:pt x="1990" y="1099"/>
                </a:lnTo>
                <a:lnTo>
                  <a:pt x="1990" y="1132"/>
                </a:lnTo>
                <a:lnTo>
                  <a:pt x="2000" y="1165"/>
                </a:lnTo>
                <a:lnTo>
                  <a:pt x="2000" y="1208"/>
                </a:lnTo>
                <a:lnTo>
                  <a:pt x="2011" y="1262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2407" name="Freeform 119"/>
          <p:cNvSpPr/>
          <p:nvPr/>
        </p:nvSpPr>
        <p:spPr bwMode="auto">
          <a:xfrm>
            <a:off x="6807200" y="2228851"/>
            <a:ext cx="325438" cy="986367"/>
          </a:xfrm>
          <a:custGeom>
            <a:avLst/>
            <a:gdLst>
              <a:gd name="T0" fmla="*/ 2147483647 w 511"/>
              <a:gd name="T1" fmla="*/ 2147483647 h 1164"/>
              <a:gd name="T2" fmla="*/ 2147483647 w 511"/>
              <a:gd name="T3" fmla="*/ 2147483647 h 1164"/>
              <a:gd name="T4" fmla="*/ 2147483647 w 511"/>
              <a:gd name="T5" fmla="*/ 2147483647 h 1164"/>
              <a:gd name="T6" fmla="*/ 2147483647 w 511"/>
              <a:gd name="T7" fmla="*/ 2147483647 h 1164"/>
              <a:gd name="T8" fmla="*/ 2147483647 w 511"/>
              <a:gd name="T9" fmla="*/ 0 h 1164"/>
              <a:gd name="T10" fmla="*/ 2147483647 w 511"/>
              <a:gd name="T11" fmla="*/ 2147483647 h 1164"/>
              <a:gd name="T12" fmla="*/ 2147483647 w 511"/>
              <a:gd name="T13" fmla="*/ 2147483647 h 1164"/>
              <a:gd name="T14" fmla="*/ 2147483647 w 511"/>
              <a:gd name="T15" fmla="*/ 2147483647 h 1164"/>
              <a:gd name="T16" fmla="*/ 2147483647 w 511"/>
              <a:gd name="T17" fmla="*/ 2147483647 h 1164"/>
              <a:gd name="T18" fmla="*/ 2147483647 w 511"/>
              <a:gd name="T19" fmla="*/ 2147483647 h 1164"/>
              <a:gd name="T20" fmla="*/ 2147483647 w 511"/>
              <a:gd name="T21" fmla="*/ 2147483647 h 1164"/>
              <a:gd name="T22" fmla="*/ 2147483647 w 511"/>
              <a:gd name="T23" fmla="*/ 2147483647 h 1164"/>
              <a:gd name="T24" fmla="*/ 2147483647 w 511"/>
              <a:gd name="T25" fmla="*/ 2147483647 h 1164"/>
              <a:gd name="T26" fmla="*/ 2147483647 w 511"/>
              <a:gd name="T27" fmla="*/ 2147483647 h 1164"/>
              <a:gd name="T28" fmla="*/ 2147483647 w 511"/>
              <a:gd name="T29" fmla="*/ 2147483647 h 1164"/>
              <a:gd name="T30" fmla="*/ 2147483647 w 511"/>
              <a:gd name="T31" fmla="*/ 2147483647 h 1164"/>
              <a:gd name="T32" fmla="*/ 2147483647 w 511"/>
              <a:gd name="T33" fmla="*/ 2147483647 h 1164"/>
              <a:gd name="T34" fmla="*/ 2147483647 w 511"/>
              <a:gd name="T35" fmla="*/ 2147483647 h 1164"/>
              <a:gd name="T36" fmla="*/ 2147483647 w 511"/>
              <a:gd name="T37" fmla="*/ 2147483647 h 1164"/>
              <a:gd name="T38" fmla="*/ 2147483647 w 511"/>
              <a:gd name="T39" fmla="*/ 2147483647 h 1164"/>
              <a:gd name="T40" fmla="*/ 2147483647 w 511"/>
              <a:gd name="T41" fmla="*/ 2147483647 h 1164"/>
              <a:gd name="T42" fmla="*/ 2147483647 w 511"/>
              <a:gd name="T43" fmla="*/ 2147483647 h 1164"/>
              <a:gd name="T44" fmla="*/ 0 w 511"/>
              <a:gd name="T45" fmla="*/ 2147483647 h 1164"/>
              <a:gd name="T46" fmla="*/ 2147483647 w 511"/>
              <a:gd name="T47" fmla="*/ 2147483647 h 1164"/>
              <a:gd name="T48" fmla="*/ 2147483647 w 511"/>
              <a:gd name="T49" fmla="*/ 2147483647 h 1164"/>
              <a:gd name="T50" fmla="*/ 2147483647 w 511"/>
              <a:gd name="T51" fmla="*/ 2147483647 h 1164"/>
              <a:gd name="T52" fmla="*/ 2147483647 w 511"/>
              <a:gd name="T53" fmla="*/ 2147483647 h 1164"/>
              <a:gd name="T54" fmla="*/ 2147483647 w 511"/>
              <a:gd name="T55" fmla="*/ 2147483647 h 1164"/>
              <a:gd name="T56" fmla="*/ 2147483647 w 511"/>
              <a:gd name="T57" fmla="*/ 2147483647 h 1164"/>
              <a:gd name="T58" fmla="*/ 2147483647 w 511"/>
              <a:gd name="T59" fmla="*/ 2147483647 h 1164"/>
              <a:gd name="T60" fmla="*/ 2147483647 w 511"/>
              <a:gd name="T61" fmla="*/ 2147483647 h 1164"/>
              <a:gd name="T62" fmla="*/ 2147483647 w 511"/>
              <a:gd name="T63" fmla="*/ 2147483647 h 1164"/>
              <a:gd name="T64" fmla="*/ 2147483647 w 511"/>
              <a:gd name="T65" fmla="*/ 2147483647 h 1164"/>
              <a:gd name="T66" fmla="*/ 2147483647 w 511"/>
              <a:gd name="T67" fmla="*/ 2147483647 h 1164"/>
              <a:gd name="T68" fmla="*/ 2147483647 w 511"/>
              <a:gd name="T69" fmla="*/ 2147483647 h 1164"/>
              <a:gd name="T70" fmla="*/ 2147483647 w 511"/>
              <a:gd name="T71" fmla="*/ 2147483647 h 1164"/>
              <a:gd name="T72" fmla="*/ 2147483647 w 511"/>
              <a:gd name="T73" fmla="*/ 2147483647 h 1164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511" h="1164">
                <a:moveTo>
                  <a:pt x="315" y="76"/>
                </a:moveTo>
                <a:lnTo>
                  <a:pt x="293" y="54"/>
                </a:lnTo>
                <a:lnTo>
                  <a:pt x="293" y="43"/>
                </a:lnTo>
                <a:lnTo>
                  <a:pt x="282" y="32"/>
                </a:lnTo>
                <a:lnTo>
                  <a:pt x="293" y="21"/>
                </a:lnTo>
                <a:lnTo>
                  <a:pt x="293" y="11"/>
                </a:lnTo>
                <a:lnTo>
                  <a:pt x="304" y="11"/>
                </a:lnTo>
                <a:lnTo>
                  <a:pt x="315" y="11"/>
                </a:lnTo>
                <a:lnTo>
                  <a:pt x="326" y="0"/>
                </a:lnTo>
                <a:lnTo>
                  <a:pt x="337" y="0"/>
                </a:lnTo>
                <a:lnTo>
                  <a:pt x="359" y="0"/>
                </a:lnTo>
                <a:lnTo>
                  <a:pt x="380" y="11"/>
                </a:lnTo>
                <a:lnTo>
                  <a:pt x="413" y="21"/>
                </a:lnTo>
                <a:lnTo>
                  <a:pt x="446" y="21"/>
                </a:lnTo>
                <a:lnTo>
                  <a:pt x="467" y="43"/>
                </a:lnTo>
                <a:lnTo>
                  <a:pt x="489" y="54"/>
                </a:lnTo>
                <a:lnTo>
                  <a:pt x="500" y="76"/>
                </a:lnTo>
                <a:lnTo>
                  <a:pt x="500" y="98"/>
                </a:lnTo>
                <a:lnTo>
                  <a:pt x="511" y="130"/>
                </a:lnTo>
                <a:lnTo>
                  <a:pt x="511" y="174"/>
                </a:lnTo>
                <a:lnTo>
                  <a:pt x="511" y="196"/>
                </a:lnTo>
                <a:lnTo>
                  <a:pt x="500" y="217"/>
                </a:lnTo>
                <a:lnTo>
                  <a:pt x="500" y="250"/>
                </a:lnTo>
                <a:lnTo>
                  <a:pt x="500" y="283"/>
                </a:lnTo>
                <a:lnTo>
                  <a:pt x="500" y="348"/>
                </a:lnTo>
                <a:lnTo>
                  <a:pt x="489" y="424"/>
                </a:lnTo>
                <a:lnTo>
                  <a:pt x="478" y="511"/>
                </a:lnTo>
                <a:lnTo>
                  <a:pt x="456" y="598"/>
                </a:lnTo>
                <a:lnTo>
                  <a:pt x="435" y="685"/>
                </a:lnTo>
                <a:lnTo>
                  <a:pt x="402" y="761"/>
                </a:lnTo>
                <a:lnTo>
                  <a:pt x="380" y="805"/>
                </a:lnTo>
                <a:lnTo>
                  <a:pt x="359" y="848"/>
                </a:lnTo>
                <a:lnTo>
                  <a:pt x="304" y="925"/>
                </a:lnTo>
                <a:lnTo>
                  <a:pt x="272" y="957"/>
                </a:lnTo>
                <a:lnTo>
                  <a:pt x="250" y="990"/>
                </a:lnTo>
                <a:lnTo>
                  <a:pt x="206" y="1023"/>
                </a:lnTo>
                <a:lnTo>
                  <a:pt x="174" y="1055"/>
                </a:lnTo>
                <a:lnTo>
                  <a:pt x="141" y="1088"/>
                </a:lnTo>
                <a:lnTo>
                  <a:pt x="109" y="1110"/>
                </a:lnTo>
                <a:lnTo>
                  <a:pt x="76" y="1131"/>
                </a:lnTo>
                <a:lnTo>
                  <a:pt x="54" y="1142"/>
                </a:lnTo>
                <a:lnTo>
                  <a:pt x="43" y="1153"/>
                </a:lnTo>
                <a:lnTo>
                  <a:pt x="22" y="1164"/>
                </a:lnTo>
                <a:lnTo>
                  <a:pt x="11" y="1164"/>
                </a:lnTo>
                <a:lnTo>
                  <a:pt x="0" y="1153"/>
                </a:lnTo>
                <a:lnTo>
                  <a:pt x="11" y="1142"/>
                </a:lnTo>
                <a:lnTo>
                  <a:pt x="11" y="1131"/>
                </a:lnTo>
                <a:lnTo>
                  <a:pt x="22" y="1121"/>
                </a:lnTo>
                <a:lnTo>
                  <a:pt x="43" y="1099"/>
                </a:lnTo>
                <a:lnTo>
                  <a:pt x="54" y="1077"/>
                </a:lnTo>
                <a:lnTo>
                  <a:pt x="76" y="1044"/>
                </a:lnTo>
                <a:lnTo>
                  <a:pt x="109" y="1012"/>
                </a:lnTo>
                <a:lnTo>
                  <a:pt x="163" y="946"/>
                </a:lnTo>
                <a:lnTo>
                  <a:pt x="217" y="870"/>
                </a:lnTo>
                <a:lnTo>
                  <a:pt x="239" y="838"/>
                </a:lnTo>
                <a:lnTo>
                  <a:pt x="261" y="794"/>
                </a:lnTo>
                <a:lnTo>
                  <a:pt x="272" y="751"/>
                </a:lnTo>
                <a:lnTo>
                  <a:pt x="282" y="707"/>
                </a:lnTo>
                <a:lnTo>
                  <a:pt x="304" y="663"/>
                </a:lnTo>
                <a:lnTo>
                  <a:pt x="315" y="620"/>
                </a:lnTo>
                <a:lnTo>
                  <a:pt x="315" y="576"/>
                </a:lnTo>
                <a:lnTo>
                  <a:pt x="326" y="522"/>
                </a:lnTo>
                <a:lnTo>
                  <a:pt x="337" y="424"/>
                </a:lnTo>
                <a:lnTo>
                  <a:pt x="348" y="315"/>
                </a:lnTo>
                <a:lnTo>
                  <a:pt x="348" y="261"/>
                </a:lnTo>
                <a:lnTo>
                  <a:pt x="337" y="217"/>
                </a:lnTo>
                <a:lnTo>
                  <a:pt x="337" y="174"/>
                </a:lnTo>
                <a:lnTo>
                  <a:pt x="337" y="141"/>
                </a:lnTo>
                <a:lnTo>
                  <a:pt x="326" y="119"/>
                </a:lnTo>
                <a:lnTo>
                  <a:pt x="326" y="98"/>
                </a:lnTo>
                <a:lnTo>
                  <a:pt x="315" y="87"/>
                </a:lnTo>
                <a:lnTo>
                  <a:pt x="315" y="76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2409" name="Freeform 121"/>
          <p:cNvSpPr/>
          <p:nvPr/>
        </p:nvSpPr>
        <p:spPr bwMode="auto">
          <a:xfrm>
            <a:off x="7027864" y="2836334"/>
            <a:ext cx="331787" cy="266700"/>
          </a:xfrm>
          <a:custGeom>
            <a:avLst/>
            <a:gdLst>
              <a:gd name="T0" fmla="*/ 0 w 522"/>
              <a:gd name="T1" fmla="*/ 0 h 315"/>
              <a:gd name="T2" fmla="*/ 2147483647 w 522"/>
              <a:gd name="T3" fmla="*/ 0 h 315"/>
              <a:gd name="T4" fmla="*/ 2147483647 w 522"/>
              <a:gd name="T5" fmla="*/ 0 h 315"/>
              <a:gd name="T6" fmla="*/ 2147483647 w 522"/>
              <a:gd name="T7" fmla="*/ 0 h 315"/>
              <a:gd name="T8" fmla="*/ 2147483647 w 522"/>
              <a:gd name="T9" fmla="*/ 0 h 315"/>
              <a:gd name="T10" fmla="*/ 2147483647 w 522"/>
              <a:gd name="T11" fmla="*/ 2147483647 h 315"/>
              <a:gd name="T12" fmla="*/ 2147483647 w 522"/>
              <a:gd name="T13" fmla="*/ 2147483647 h 315"/>
              <a:gd name="T14" fmla="*/ 2147483647 w 522"/>
              <a:gd name="T15" fmla="*/ 2147483647 h 315"/>
              <a:gd name="T16" fmla="*/ 2147483647 w 522"/>
              <a:gd name="T17" fmla="*/ 2147483647 h 315"/>
              <a:gd name="T18" fmla="*/ 2147483647 w 522"/>
              <a:gd name="T19" fmla="*/ 2147483647 h 315"/>
              <a:gd name="T20" fmla="*/ 2147483647 w 522"/>
              <a:gd name="T21" fmla="*/ 2147483647 h 315"/>
              <a:gd name="T22" fmla="*/ 2147483647 w 522"/>
              <a:gd name="T23" fmla="*/ 2147483647 h 315"/>
              <a:gd name="T24" fmla="*/ 2147483647 w 522"/>
              <a:gd name="T25" fmla="*/ 2147483647 h 315"/>
              <a:gd name="T26" fmla="*/ 2147483647 w 522"/>
              <a:gd name="T27" fmla="*/ 2147483647 h 315"/>
              <a:gd name="T28" fmla="*/ 2147483647 w 522"/>
              <a:gd name="T29" fmla="*/ 2147483647 h 315"/>
              <a:gd name="T30" fmla="*/ 2147483647 w 522"/>
              <a:gd name="T31" fmla="*/ 2147483647 h 315"/>
              <a:gd name="T32" fmla="*/ 2147483647 w 522"/>
              <a:gd name="T33" fmla="*/ 2147483647 h 315"/>
              <a:gd name="T34" fmla="*/ 2147483647 w 522"/>
              <a:gd name="T35" fmla="*/ 2147483647 h 315"/>
              <a:gd name="T36" fmla="*/ 2147483647 w 522"/>
              <a:gd name="T37" fmla="*/ 2147483647 h 315"/>
              <a:gd name="T38" fmla="*/ 2147483647 w 522"/>
              <a:gd name="T39" fmla="*/ 2147483647 h 315"/>
              <a:gd name="T40" fmla="*/ 2147483647 w 522"/>
              <a:gd name="T41" fmla="*/ 2147483647 h 315"/>
              <a:gd name="T42" fmla="*/ 2147483647 w 522"/>
              <a:gd name="T43" fmla="*/ 2147483647 h 315"/>
              <a:gd name="T44" fmla="*/ 2147483647 w 522"/>
              <a:gd name="T45" fmla="*/ 2147483647 h 315"/>
              <a:gd name="T46" fmla="*/ 2147483647 w 522"/>
              <a:gd name="T47" fmla="*/ 2147483647 h 315"/>
              <a:gd name="T48" fmla="*/ 2147483647 w 522"/>
              <a:gd name="T49" fmla="*/ 2147483647 h 315"/>
              <a:gd name="T50" fmla="*/ 2147483647 w 522"/>
              <a:gd name="T51" fmla="*/ 2147483647 h 315"/>
              <a:gd name="T52" fmla="*/ 2147483647 w 522"/>
              <a:gd name="T53" fmla="*/ 2147483647 h 315"/>
              <a:gd name="T54" fmla="*/ 2147483647 w 522"/>
              <a:gd name="T55" fmla="*/ 2147483647 h 315"/>
              <a:gd name="T56" fmla="*/ 2147483647 w 522"/>
              <a:gd name="T57" fmla="*/ 2147483647 h 315"/>
              <a:gd name="T58" fmla="*/ 2147483647 w 522"/>
              <a:gd name="T59" fmla="*/ 2147483647 h 315"/>
              <a:gd name="T60" fmla="*/ 2147483647 w 522"/>
              <a:gd name="T61" fmla="*/ 2147483647 h 315"/>
              <a:gd name="T62" fmla="*/ 2147483647 w 522"/>
              <a:gd name="T63" fmla="*/ 2147483647 h 315"/>
              <a:gd name="T64" fmla="*/ 2147483647 w 522"/>
              <a:gd name="T65" fmla="*/ 2147483647 h 315"/>
              <a:gd name="T66" fmla="*/ 2147483647 w 522"/>
              <a:gd name="T67" fmla="*/ 2147483647 h 315"/>
              <a:gd name="T68" fmla="*/ 2147483647 w 522"/>
              <a:gd name="T69" fmla="*/ 2147483647 h 315"/>
              <a:gd name="T70" fmla="*/ 2147483647 w 522"/>
              <a:gd name="T71" fmla="*/ 2147483647 h 315"/>
              <a:gd name="T72" fmla="*/ 2147483647 w 522"/>
              <a:gd name="T73" fmla="*/ 2147483647 h 315"/>
              <a:gd name="T74" fmla="*/ 2147483647 w 522"/>
              <a:gd name="T75" fmla="*/ 2147483647 h 315"/>
              <a:gd name="T76" fmla="*/ 0 w 522"/>
              <a:gd name="T77" fmla="*/ 0 h 315"/>
              <a:gd name="T78" fmla="*/ 0 w 522"/>
              <a:gd name="T79" fmla="*/ 0 h 315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522" h="315">
                <a:moveTo>
                  <a:pt x="0" y="0"/>
                </a:moveTo>
                <a:lnTo>
                  <a:pt x="32" y="0"/>
                </a:lnTo>
                <a:lnTo>
                  <a:pt x="65" y="0"/>
                </a:lnTo>
                <a:lnTo>
                  <a:pt x="98" y="0"/>
                </a:lnTo>
                <a:lnTo>
                  <a:pt x="119" y="0"/>
                </a:lnTo>
                <a:lnTo>
                  <a:pt x="174" y="11"/>
                </a:lnTo>
                <a:lnTo>
                  <a:pt x="217" y="11"/>
                </a:lnTo>
                <a:lnTo>
                  <a:pt x="261" y="22"/>
                </a:lnTo>
                <a:lnTo>
                  <a:pt x="304" y="43"/>
                </a:lnTo>
                <a:lnTo>
                  <a:pt x="348" y="65"/>
                </a:lnTo>
                <a:lnTo>
                  <a:pt x="402" y="98"/>
                </a:lnTo>
                <a:lnTo>
                  <a:pt x="424" y="109"/>
                </a:lnTo>
                <a:lnTo>
                  <a:pt x="445" y="120"/>
                </a:lnTo>
                <a:lnTo>
                  <a:pt x="467" y="141"/>
                </a:lnTo>
                <a:lnTo>
                  <a:pt x="478" y="152"/>
                </a:lnTo>
                <a:lnTo>
                  <a:pt x="500" y="163"/>
                </a:lnTo>
                <a:lnTo>
                  <a:pt x="511" y="185"/>
                </a:lnTo>
                <a:lnTo>
                  <a:pt x="522" y="196"/>
                </a:lnTo>
                <a:lnTo>
                  <a:pt x="522" y="207"/>
                </a:lnTo>
                <a:lnTo>
                  <a:pt x="522" y="239"/>
                </a:lnTo>
                <a:lnTo>
                  <a:pt x="522" y="272"/>
                </a:lnTo>
                <a:lnTo>
                  <a:pt x="522" y="294"/>
                </a:lnTo>
                <a:lnTo>
                  <a:pt x="511" y="315"/>
                </a:lnTo>
                <a:lnTo>
                  <a:pt x="500" y="315"/>
                </a:lnTo>
                <a:lnTo>
                  <a:pt x="478" y="315"/>
                </a:lnTo>
                <a:lnTo>
                  <a:pt x="467" y="315"/>
                </a:lnTo>
                <a:lnTo>
                  <a:pt x="445" y="305"/>
                </a:lnTo>
                <a:lnTo>
                  <a:pt x="424" y="294"/>
                </a:lnTo>
                <a:lnTo>
                  <a:pt x="402" y="272"/>
                </a:lnTo>
                <a:lnTo>
                  <a:pt x="369" y="261"/>
                </a:lnTo>
                <a:lnTo>
                  <a:pt x="337" y="239"/>
                </a:lnTo>
                <a:lnTo>
                  <a:pt x="293" y="207"/>
                </a:lnTo>
                <a:lnTo>
                  <a:pt x="250" y="185"/>
                </a:lnTo>
                <a:lnTo>
                  <a:pt x="206" y="152"/>
                </a:lnTo>
                <a:lnTo>
                  <a:pt x="163" y="120"/>
                </a:lnTo>
                <a:lnTo>
                  <a:pt x="108" y="87"/>
                </a:lnTo>
                <a:lnTo>
                  <a:pt x="54" y="43"/>
                </a:lnTo>
                <a:lnTo>
                  <a:pt x="0" y="0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0513" name="TextBox 2"/>
          <p:cNvSpPr txBox="1">
            <a:spLocks noChangeArrowheads="1"/>
          </p:cNvSpPr>
          <p:nvPr/>
        </p:nvSpPr>
        <p:spPr bwMode="auto">
          <a:xfrm>
            <a:off x="604838" y="2336800"/>
            <a:ext cx="204311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6000" dirty="0">
                <a:latin typeface="楷体" panose="02010609060101010101" pitchFamily="49" charset="-122"/>
                <a:ea typeface="楷体" panose="02010609060101010101" pitchFamily="49" charset="-122"/>
              </a:rPr>
              <a:t>绿</a:t>
            </a:r>
            <a:r>
              <a:rPr lang="zh-CN" altLang="en-US" sz="60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毯</a:t>
            </a:r>
            <a:endParaRPr lang="zh-CN" altLang="en-US" sz="60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26" name="组合 20"/>
          <p:cNvGrpSpPr/>
          <p:nvPr/>
        </p:nvGrpSpPr>
        <p:grpSpPr>
          <a:xfrm>
            <a:off x="703806" y="987626"/>
            <a:ext cx="1464632" cy="672451"/>
            <a:chOff x="846681" y="1213040"/>
            <a:chExt cx="1464632" cy="504338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grpSpPr>
        <p:sp>
          <p:nvSpPr>
            <p:cNvPr id="27" name="圆角矩形 26"/>
            <p:cNvSpPr/>
            <p:nvPr/>
          </p:nvSpPr>
          <p:spPr>
            <a:xfrm>
              <a:off x="906463" y="1213040"/>
              <a:ext cx="1310700" cy="398407"/>
            </a:xfrm>
            <a:prstGeom prst="roundRect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tint val="66000"/>
                    <a:satMod val="160000"/>
                  </a:schemeClr>
                </a:gs>
                <a:gs pos="50000">
                  <a:schemeClr val="accent1">
                    <a:lumMod val="60000"/>
                    <a:lumOff val="40000"/>
                    <a:tint val="44500"/>
                    <a:satMod val="160000"/>
                  </a:schemeClr>
                </a:gs>
                <a:gs pos="100000">
                  <a:schemeClr val="accent1">
                    <a:lumMod val="60000"/>
                    <a:lumOff val="40000"/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  <a:ln>
              <a:solidFill>
                <a:schemeClr val="accent3">
                  <a:lumMod val="75000"/>
                </a:schemeClr>
              </a:solidFill>
            </a:ln>
            <a:effectLst>
              <a:softEdge rad="31750"/>
            </a:effectLst>
          </p:spPr>
          <p:txBody>
            <a:bodyPr wrap="none">
              <a:spAutoFit/>
            </a:bodyPr>
            <a:lstStyle/>
            <a:p>
              <a:pPr defTabSz="16002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CN" altLang="en-US" sz="2800" b="1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我会写</a:t>
              </a:r>
              <a:endParaRPr lang="zh-CN" altLang="en-US" sz="28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0" name="直线连接符 21"/>
            <p:cNvSpPr>
              <a:spLocks noChangeShapeType="1"/>
            </p:cNvSpPr>
            <p:nvPr/>
          </p:nvSpPr>
          <p:spPr bwMode="auto">
            <a:xfrm flipV="1">
              <a:off x="846681" y="1717378"/>
              <a:ext cx="1464632" cy="0"/>
            </a:xfrm>
            <a:prstGeom prst="line">
              <a:avLst/>
            </a:prstGeom>
            <a:noFill/>
            <a:ln w="38100">
              <a:solidFill>
                <a:schemeClr val="accent1">
                  <a:lumMod val="60000"/>
                  <a:lumOff val="40000"/>
                </a:schemeClr>
              </a:solidFill>
              <a:prstDash val="sysDash"/>
              <a:rou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>
                <a:defRPr/>
              </a:pPr>
              <a:endParaRPr lang="zh-CN" altLang="en-US"/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2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2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2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2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2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2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2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2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12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12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12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12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9" grpId="0"/>
      <p:bldP spid="20" grpId="0"/>
      <p:bldP spid="21" grpId="0"/>
      <p:bldP spid="29" grpId="0"/>
      <p:bldP spid="12406" grpId="0" animBg="1"/>
      <p:bldP spid="12408" grpId="0" animBg="1"/>
      <p:bldP spid="12410" grpId="0" animBg="1"/>
      <p:bldP spid="12411" grpId="0" animBg="1"/>
      <p:bldP spid="12412" grpId="0" animBg="1"/>
      <p:bldP spid="12414" grpId="0" animBg="1"/>
      <p:bldP spid="12415" grpId="0" animBg="1"/>
      <p:bldP spid="12416" grpId="0" animBg="1"/>
      <p:bldP spid="12417" grpId="0" animBg="1"/>
      <p:bldP spid="12413" grpId="0" animBg="1"/>
      <p:bldP spid="12407" grpId="0" animBg="1"/>
      <p:bldP spid="1240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5016500" y="4929718"/>
            <a:ext cx="3513138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200" b="1" dirty="0" smtClean="0">
                <a:solidFill>
                  <a:srgbClr val="0000FF"/>
                </a:solidFill>
                <a:latin typeface="+mj-ea"/>
                <a:ea typeface="+mj-ea"/>
              </a:rPr>
              <a:t>书写指导：</a:t>
            </a:r>
            <a:r>
              <a:rPr lang="zh-CN" altLang="en-US" sz="2200" b="1" dirty="0" smtClean="0">
                <a:latin typeface="+mj-ea"/>
                <a:ea typeface="+mj-ea"/>
              </a:rPr>
              <a:t>左窄右宽，东字撇折的撇稍长，左边是撇，右边是点，稍重。</a:t>
            </a:r>
            <a:endParaRPr lang="zh-CN" altLang="en-US" sz="2200" b="1" dirty="0" smtClean="0">
              <a:latin typeface="+mj-ea"/>
              <a:ea typeface="+mj-ea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782638" y="3888318"/>
            <a:ext cx="22860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200" b="1" dirty="0" smtClean="0">
                <a:solidFill>
                  <a:srgbClr val="0000FF"/>
                </a:solidFill>
                <a:latin typeface="+mj-ea"/>
                <a:ea typeface="+mj-ea"/>
              </a:rPr>
              <a:t>结构：</a:t>
            </a:r>
            <a:r>
              <a:rPr lang="zh-CN" altLang="en-US" sz="2200" b="1" dirty="0" smtClean="0">
                <a:latin typeface="+mj-ea"/>
                <a:ea typeface="+mj-ea"/>
              </a:rPr>
              <a:t>左右</a:t>
            </a:r>
            <a:endParaRPr lang="zh-CN" altLang="en-US" sz="2200" b="1" dirty="0">
              <a:latin typeface="+mj-ea"/>
              <a:ea typeface="+mj-ea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782638" y="4940300"/>
            <a:ext cx="34671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200" b="1" dirty="0" smtClean="0">
                <a:solidFill>
                  <a:srgbClr val="0000FF"/>
                </a:solidFill>
                <a:latin typeface="+mj-ea"/>
                <a:ea typeface="+mj-ea"/>
              </a:rPr>
              <a:t>组词：</a:t>
            </a:r>
            <a:r>
              <a:rPr lang="zh-CN" altLang="en-US" sz="2200" b="1" dirty="0" smtClean="0">
                <a:latin typeface="+mj-ea"/>
                <a:ea typeface="+mj-ea"/>
              </a:rPr>
              <a:t>陈旧  陈述 </a:t>
            </a:r>
            <a:endParaRPr lang="zh-CN" altLang="en-US" sz="2200" b="1" dirty="0" smtClean="0">
              <a:latin typeface="+mj-ea"/>
              <a:ea typeface="+mj-ea"/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782638" y="5465233"/>
            <a:ext cx="363855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200" b="1" dirty="0" smtClean="0">
                <a:solidFill>
                  <a:srgbClr val="0000FF"/>
                </a:solidFill>
                <a:latin typeface="+mj-ea"/>
                <a:ea typeface="+mj-ea"/>
              </a:rPr>
              <a:t>造句：</a:t>
            </a:r>
            <a:r>
              <a:rPr lang="zh-CN" altLang="en-US" sz="2200" b="1" dirty="0" smtClean="0">
                <a:latin typeface="+mj-ea"/>
                <a:ea typeface="+mj-ea"/>
              </a:rPr>
              <a:t>小明今天穿了一件陈旧的毛衣。</a:t>
            </a:r>
            <a:r>
              <a:rPr lang="en-US" altLang="zh-CN" sz="2200" b="1" dirty="0" smtClean="0">
                <a:latin typeface="+mj-ea"/>
                <a:ea typeface="+mj-ea"/>
              </a:rPr>
              <a:t> </a:t>
            </a:r>
            <a:endParaRPr lang="zh-CN" altLang="en-US" sz="2200" b="1" dirty="0" smtClean="0">
              <a:latin typeface="+mj-ea"/>
              <a:ea typeface="+mj-ea"/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782639" y="4415368"/>
            <a:ext cx="3030537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200" b="1" dirty="0" smtClean="0">
                <a:solidFill>
                  <a:srgbClr val="0000FF"/>
                </a:solidFill>
                <a:latin typeface="+mj-ea"/>
                <a:ea typeface="+mj-ea"/>
              </a:rPr>
              <a:t>音序：</a:t>
            </a:r>
            <a:r>
              <a:rPr lang="en-US" altLang="zh-CN" sz="2200" b="1" dirty="0" smtClean="0">
                <a:latin typeface="+mj-ea"/>
                <a:ea typeface="+mj-ea"/>
              </a:rPr>
              <a:t>C  </a:t>
            </a:r>
            <a:r>
              <a:rPr lang="zh-CN" altLang="en-US" sz="2200" b="1" dirty="0" smtClean="0">
                <a:solidFill>
                  <a:srgbClr val="0000FF"/>
                </a:solidFill>
                <a:latin typeface="+mj-ea"/>
                <a:ea typeface="+mj-ea"/>
              </a:rPr>
              <a:t>部首：</a:t>
            </a:r>
            <a:r>
              <a:rPr lang="zh-CN" altLang="zh-CN" sz="2200" b="1" dirty="0"/>
              <a:t>阝</a:t>
            </a:r>
            <a:endParaRPr lang="zh-CN" altLang="en-US" sz="2200" b="1" dirty="0" smtClean="0">
              <a:latin typeface="+mj-ea"/>
              <a:ea typeface="+mj-ea"/>
            </a:endParaRPr>
          </a:p>
        </p:txBody>
      </p:sp>
      <p:sp>
        <p:nvSpPr>
          <p:cNvPr id="21511" name="矩形 4"/>
          <p:cNvSpPr>
            <a:spLocks noChangeArrowheads="1"/>
          </p:cNvSpPr>
          <p:nvPr/>
        </p:nvSpPr>
        <p:spPr bwMode="auto">
          <a:xfrm>
            <a:off x="3279776" y="2345267"/>
            <a:ext cx="1215397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80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陈</a:t>
            </a:r>
            <a:endParaRPr lang="zh-CN" altLang="en-US" sz="8000" b="1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aphicFrame>
        <p:nvGraphicFramePr>
          <p:cNvPr id="28" name="Group 47"/>
          <p:cNvGraphicFramePr>
            <a:graphicFrameLocks noGrp="1"/>
          </p:cNvGraphicFramePr>
          <p:nvPr/>
        </p:nvGraphicFramePr>
        <p:xfrm>
          <a:off x="5478463" y="1786467"/>
          <a:ext cx="2590800" cy="3039533"/>
        </p:xfrm>
        <a:graphic>
          <a:graphicData uri="http://schemas.openxmlformats.org/drawingml/2006/table">
            <a:tbl>
              <a:tblPr/>
              <a:tblGrid>
                <a:gridCol w="1284387"/>
                <a:gridCol w="1306413"/>
              </a:tblGrid>
              <a:tr h="1512624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49" marR="91449"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49" marR="91449" marT="45732" marB="45732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6909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49" marR="91449"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49" marR="91449" marT="45732" marB="45732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9" name="矩形 28"/>
          <p:cNvSpPr>
            <a:spLocks noChangeArrowheads="1"/>
          </p:cNvSpPr>
          <p:nvPr/>
        </p:nvSpPr>
        <p:spPr bwMode="auto">
          <a:xfrm>
            <a:off x="3098801" y="1528234"/>
            <a:ext cx="148431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4800" b="1">
                <a:solidFill>
                  <a:srgbClr val="FF0000"/>
                </a:solidFill>
                <a:latin typeface="方正姚体" pitchFamily="2" charset="-122"/>
                <a:ea typeface="方正姚体" pitchFamily="2" charset="-122"/>
              </a:rPr>
              <a:t>chén</a:t>
            </a:r>
            <a:endParaRPr lang="en-US" altLang="zh-CN" sz="4800" b="1">
              <a:solidFill>
                <a:srgbClr val="FF0000"/>
              </a:solidFill>
              <a:latin typeface="方正姚体" pitchFamily="2" charset="-122"/>
              <a:ea typeface="方正姚体" pitchFamily="2" charset="-122"/>
            </a:endParaRPr>
          </a:p>
        </p:txBody>
      </p:sp>
      <p:sp>
        <p:nvSpPr>
          <p:cNvPr id="89143" name="Freeform 55"/>
          <p:cNvSpPr/>
          <p:nvPr/>
        </p:nvSpPr>
        <p:spPr bwMode="auto">
          <a:xfrm>
            <a:off x="6596064" y="2584451"/>
            <a:ext cx="808037" cy="256116"/>
          </a:xfrm>
          <a:custGeom>
            <a:avLst/>
            <a:gdLst>
              <a:gd name="T0" fmla="*/ 2147483647 w 1272"/>
              <a:gd name="T1" fmla="*/ 2147483647 h 304"/>
              <a:gd name="T2" fmla="*/ 2147483647 w 1272"/>
              <a:gd name="T3" fmla="*/ 2147483647 h 304"/>
              <a:gd name="T4" fmla="*/ 2147483647 w 1272"/>
              <a:gd name="T5" fmla="*/ 2147483647 h 304"/>
              <a:gd name="T6" fmla="*/ 2147483647 w 1272"/>
              <a:gd name="T7" fmla="*/ 2147483647 h 304"/>
              <a:gd name="T8" fmla="*/ 2147483647 w 1272"/>
              <a:gd name="T9" fmla="*/ 2147483647 h 304"/>
              <a:gd name="T10" fmla="*/ 2147483647 w 1272"/>
              <a:gd name="T11" fmla="*/ 2147483647 h 304"/>
              <a:gd name="T12" fmla="*/ 2147483647 w 1272"/>
              <a:gd name="T13" fmla="*/ 2147483647 h 304"/>
              <a:gd name="T14" fmla="*/ 2147483647 w 1272"/>
              <a:gd name="T15" fmla="*/ 2147483647 h 304"/>
              <a:gd name="T16" fmla="*/ 2147483647 w 1272"/>
              <a:gd name="T17" fmla="*/ 2147483647 h 304"/>
              <a:gd name="T18" fmla="*/ 2147483647 w 1272"/>
              <a:gd name="T19" fmla="*/ 2147483647 h 304"/>
              <a:gd name="T20" fmla="*/ 2147483647 w 1272"/>
              <a:gd name="T21" fmla="*/ 2147483647 h 304"/>
              <a:gd name="T22" fmla="*/ 2147483647 w 1272"/>
              <a:gd name="T23" fmla="*/ 2147483647 h 304"/>
              <a:gd name="T24" fmla="*/ 2147483647 w 1272"/>
              <a:gd name="T25" fmla="*/ 2147483647 h 304"/>
              <a:gd name="T26" fmla="*/ 2147483647 w 1272"/>
              <a:gd name="T27" fmla="*/ 2147483647 h 304"/>
              <a:gd name="T28" fmla="*/ 2147483647 w 1272"/>
              <a:gd name="T29" fmla="*/ 2147483647 h 304"/>
              <a:gd name="T30" fmla="*/ 2147483647 w 1272"/>
              <a:gd name="T31" fmla="*/ 2147483647 h 304"/>
              <a:gd name="T32" fmla="*/ 0 w 1272"/>
              <a:gd name="T33" fmla="*/ 2147483647 h 304"/>
              <a:gd name="T34" fmla="*/ 2147483647 w 1272"/>
              <a:gd name="T35" fmla="*/ 2147483647 h 304"/>
              <a:gd name="T36" fmla="*/ 2147483647 w 1272"/>
              <a:gd name="T37" fmla="*/ 2147483647 h 304"/>
              <a:gd name="T38" fmla="*/ 2147483647 w 1272"/>
              <a:gd name="T39" fmla="*/ 2147483647 h 304"/>
              <a:gd name="T40" fmla="*/ 2147483647 w 1272"/>
              <a:gd name="T41" fmla="*/ 2147483647 h 304"/>
              <a:gd name="T42" fmla="*/ 2147483647 w 1272"/>
              <a:gd name="T43" fmla="*/ 2147483647 h 304"/>
              <a:gd name="T44" fmla="*/ 2147483647 w 1272"/>
              <a:gd name="T45" fmla="*/ 2147483647 h 304"/>
              <a:gd name="T46" fmla="*/ 2147483647 w 1272"/>
              <a:gd name="T47" fmla="*/ 2147483647 h 304"/>
              <a:gd name="T48" fmla="*/ 2147483647 w 1272"/>
              <a:gd name="T49" fmla="*/ 2147483647 h 304"/>
              <a:gd name="T50" fmla="*/ 2147483647 w 1272"/>
              <a:gd name="T51" fmla="*/ 2147483647 h 304"/>
              <a:gd name="T52" fmla="*/ 2147483647 w 1272"/>
              <a:gd name="T53" fmla="*/ 2147483647 h 304"/>
              <a:gd name="T54" fmla="*/ 2147483647 w 1272"/>
              <a:gd name="T55" fmla="*/ 0 h 304"/>
              <a:gd name="T56" fmla="*/ 2147483647 w 1272"/>
              <a:gd name="T57" fmla="*/ 0 h 304"/>
              <a:gd name="T58" fmla="*/ 2147483647 w 1272"/>
              <a:gd name="T59" fmla="*/ 2147483647 h 304"/>
              <a:gd name="T60" fmla="*/ 2147483647 w 1272"/>
              <a:gd name="T61" fmla="*/ 2147483647 h 304"/>
              <a:gd name="T62" fmla="*/ 2147483647 w 1272"/>
              <a:gd name="T63" fmla="*/ 2147483647 h 304"/>
              <a:gd name="T64" fmla="*/ 2147483647 w 1272"/>
              <a:gd name="T65" fmla="*/ 2147483647 h 304"/>
              <a:gd name="T66" fmla="*/ 2147483647 w 1272"/>
              <a:gd name="T67" fmla="*/ 2147483647 h 304"/>
              <a:gd name="T68" fmla="*/ 2147483647 w 1272"/>
              <a:gd name="T69" fmla="*/ 2147483647 h 304"/>
              <a:gd name="T70" fmla="*/ 2147483647 w 1272"/>
              <a:gd name="T71" fmla="*/ 2147483647 h 304"/>
              <a:gd name="T72" fmla="*/ 2147483647 w 1272"/>
              <a:gd name="T73" fmla="*/ 2147483647 h 304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1272" h="304">
                <a:moveTo>
                  <a:pt x="1196" y="141"/>
                </a:moveTo>
                <a:lnTo>
                  <a:pt x="1153" y="152"/>
                </a:lnTo>
                <a:lnTo>
                  <a:pt x="1120" y="163"/>
                </a:lnTo>
                <a:lnTo>
                  <a:pt x="1087" y="174"/>
                </a:lnTo>
                <a:lnTo>
                  <a:pt x="1066" y="174"/>
                </a:lnTo>
                <a:lnTo>
                  <a:pt x="1044" y="174"/>
                </a:lnTo>
                <a:lnTo>
                  <a:pt x="1022" y="174"/>
                </a:lnTo>
                <a:lnTo>
                  <a:pt x="990" y="185"/>
                </a:lnTo>
                <a:lnTo>
                  <a:pt x="957" y="185"/>
                </a:lnTo>
                <a:lnTo>
                  <a:pt x="903" y="196"/>
                </a:lnTo>
                <a:lnTo>
                  <a:pt x="859" y="196"/>
                </a:lnTo>
                <a:lnTo>
                  <a:pt x="794" y="207"/>
                </a:lnTo>
                <a:lnTo>
                  <a:pt x="729" y="217"/>
                </a:lnTo>
                <a:lnTo>
                  <a:pt x="653" y="239"/>
                </a:lnTo>
                <a:lnTo>
                  <a:pt x="587" y="239"/>
                </a:lnTo>
                <a:lnTo>
                  <a:pt x="522" y="250"/>
                </a:lnTo>
                <a:lnTo>
                  <a:pt x="468" y="261"/>
                </a:lnTo>
                <a:lnTo>
                  <a:pt x="413" y="261"/>
                </a:lnTo>
                <a:lnTo>
                  <a:pt x="370" y="272"/>
                </a:lnTo>
                <a:lnTo>
                  <a:pt x="326" y="272"/>
                </a:lnTo>
                <a:lnTo>
                  <a:pt x="283" y="283"/>
                </a:lnTo>
                <a:lnTo>
                  <a:pt x="250" y="283"/>
                </a:lnTo>
                <a:lnTo>
                  <a:pt x="218" y="294"/>
                </a:lnTo>
                <a:lnTo>
                  <a:pt x="196" y="294"/>
                </a:lnTo>
                <a:lnTo>
                  <a:pt x="174" y="294"/>
                </a:lnTo>
                <a:lnTo>
                  <a:pt x="153" y="304"/>
                </a:lnTo>
                <a:lnTo>
                  <a:pt x="131" y="304"/>
                </a:lnTo>
                <a:lnTo>
                  <a:pt x="120" y="304"/>
                </a:lnTo>
                <a:lnTo>
                  <a:pt x="109" y="304"/>
                </a:lnTo>
                <a:lnTo>
                  <a:pt x="87" y="304"/>
                </a:lnTo>
                <a:lnTo>
                  <a:pt x="66" y="283"/>
                </a:lnTo>
                <a:lnTo>
                  <a:pt x="33" y="261"/>
                </a:lnTo>
                <a:lnTo>
                  <a:pt x="0" y="228"/>
                </a:lnTo>
                <a:lnTo>
                  <a:pt x="11" y="228"/>
                </a:lnTo>
                <a:lnTo>
                  <a:pt x="22" y="228"/>
                </a:lnTo>
                <a:lnTo>
                  <a:pt x="44" y="217"/>
                </a:lnTo>
                <a:lnTo>
                  <a:pt x="76" y="207"/>
                </a:lnTo>
                <a:lnTo>
                  <a:pt x="120" y="196"/>
                </a:lnTo>
                <a:lnTo>
                  <a:pt x="174" y="185"/>
                </a:lnTo>
                <a:lnTo>
                  <a:pt x="229" y="174"/>
                </a:lnTo>
                <a:lnTo>
                  <a:pt x="305" y="152"/>
                </a:lnTo>
                <a:lnTo>
                  <a:pt x="381" y="141"/>
                </a:lnTo>
                <a:lnTo>
                  <a:pt x="457" y="130"/>
                </a:lnTo>
                <a:lnTo>
                  <a:pt x="533" y="109"/>
                </a:lnTo>
                <a:lnTo>
                  <a:pt x="598" y="98"/>
                </a:lnTo>
                <a:lnTo>
                  <a:pt x="674" y="87"/>
                </a:lnTo>
                <a:lnTo>
                  <a:pt x="729" y="76"/>
                </a:lnTo>
                <a:lnTo>
                  <a:pt x="794" y="65"/>
                </a:lnTo>
                <a:lnTo>
                  <a:pt x="848" y="43"/>
                </a:lnTo>
                <a:lnTo>
                  <a:pt x="892" y="32"/>
                </a:lnTo>
                <a:lnTo>
                  <a:pt x="935" y="22"/>
                </a:lnTo>
                <a:lnTo>
                  <a:pt x="979" y="11"/>
                </a:lnTo>
                <a:lnTo>
                  <a:pt x="1022" y="11"/>
                </a:lnTo>
                <a:lnTo>
                  <a:pt x="1055" y="0"/>
                </a:lnTo>
                <a:lnTo>
                  <a:pt x="1087" y="0"/>
                </a:lnTo>
                <a:lnTo>
                  <a:pt x="1109" y="0"/>
                </a:lnTo>
                <a:lnTo>
                  <a:pt x="1142" y="0"/>
                </a:lnTo>
                <a:lnTo>
                  <a:pt x="1164" y="0"/>
                </a:lnTo>
                <a:lnTo>
                  <a:pt x="1207" y="11"/>
                </a:lnTo>
                <a:lnTo>
                  <a:pt x="1240" y="22"/>
                </a:lnTo>
                <a:lnTo>
                  <a:pt x="1251" y="32"/>
                </a:lnTo>
                <a:lnTo>
                  <a:pt x="1261" y="43"/>
                </a:lnTo>
                <a:lnTo>
                  <a:pt x="1272" y="54"/>
                </a:lnTo>
                <a:lnTo>
                  <a:pt x="1272" y="65"/>
                </a:lnTo>
                <a:lnTo>
                  <a:pt x="1272" y="76"/>
                </a:lnTo>
                <a:lnTo>
                  <a:pt x="1272" y="87"/>
                </a:lnTo>
                <a:lnTo>
                  <a:pt x="1261" y="98"/>
                </a:lnTo>
                <a:lnTo>
                  <a:pt x="1251" y="109"/>
                </a:lnTo>
                <a:lnTo>
                  <a:pt x="1229" y="119"/>
                </a:lnTo>
                <a:lnTo>
                  <a:pt x="1218" y="130"/>
                </a:lnTo>
                <a:lnTo>
                  <a:pt x="1196" y="141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9144" name="Freeform 56"/>
          <p:cNvSpPr/>
          <p:nvPr/>
        </p:nvSpPr>
        <p:spPr bwMode="auto">
          <a:xfrm>
            <a:off x="6513513" y="3680884"/>
            <a:ext cx="214312" cy="505883"/>
          </a:xfrm>
          <a:custGeom>
            <a:avLst/>
            <a:gdLst>
              <a:gd name="T0" fmla="*/ 2147483647 w 337"/>
              <a:gd name="T1" fmla="*/ 2147483647 h 598"/>
              <a:gd name="T2" fmla="*/ 2147483647 w 337"/>
              <a:gd name="T3" fmla="*/ 2147483647 h 598"/>
              <a:gd name="T4" fmla="*/ 2147483647 w 337"/>
              <a:gd name="T5" fmla="*/ 2147483647 h 598"/>
              <a:gd name="T6" fmla="*/ 2147483647 w 337"/>
              <a:gd name="T7" fmla="*/ 2147483647 h 598"/>
              <a:gd name="T8" fmla="*/ 2147483647 w 337"/>
              <a:gd name="T9" fmla="*/ 2147483647 h 598"/>
              <a:gd name="T10" fmla="*/ 2147483647 w 337"/>
              <a:gd name="T11" fmla="*/ 2147483647 h 598"/>
              <a:gd name="T12" fmla="*/ 2147483647 w 337"/>
              <a:gd name="T13" fmla="*/ 2147483647 h 598"/>
              <a:gd name="T14" fmla="*/ 2147483647 w 337"/>
              <a:gd name="T15" fmla="*/ 2147483647 h 598"/>
              <a:gd name="T16" fmla="*/ 2147483647 w 337"/>
              <a:gd name="T17" fmla="*/ 2147483647 h 598"/>
              <a:gd name="T18" fmla="*/ 2147483647 w 337"/>
              <a:gd name="T19" fmla="*/ 2147483647 h 598"/>
              <a:gd name="T20" fmla="*/ 2147483647 w 337"/>
              <a:gd name="T21" fmla="*/ 2147483647 h 598"/>
              <a:gd name="T22" fmla="*/ 2147483647 w 337"/>
              <a:gd name="T23" fmla="*/ 2147483647 h 598"/>
              <a:gd name="T24" fmla="*/ 0 w 337"/>
              <a:gd name="T25" fmla="*/ 2147483647 h 598"/>
              <a:gd name="T26" fmla="*/ 0 w 337"/>
              <a:gd name="T27" fmla="*/ 2147483647 h 598"/>
              <a:gd name="T28" fmla="*/ 2147483647 w 337"/>
              <a:gd name="T29" fmla="*/ 2147483647 h 598"/>
              <a:gd name="T30" fmla="*/ 2147483647 w 337"/>
              <a:gd name="T31" fmla="*/ 2147483647 h 598"/>
              <a:gd name="T32" fmla="*/ 2147483647 w 337"/>
              <a:gd name="T33" fmla="*/ 2147483647 h 598"/>
              <a:gd name="T34" fmla="*/ 2147483647 w 337"/>
              <a:gd name="T35" fmla="*/ 2147483647 h 598"/>
              <a:gd name="T36" fmla="*/ 2147483647 w 337"/>
              <a:gd name="T37" fmla="*/ 2147483647 h 598"/>
              <a:gd name="T38" fmla="*/ 2147483647 w 337"/>
              <a:gd name="T39" fmla="*/ 2147483647 h 598"/>
              <a:gd name="T40" fmla="*/ 2147483647 w 337"/>
              <a:gd name="T41" fmla="*/ 2147483647 h 598"/>
              <a:gd name="T42" fmla="*/ 2147483647 w 337"/>
              <a:gd name="T43" fmla="*/ 2147483647 h 598"/>
              <a:gd name="T44" fmla="*/ 2147483647 w 337"/>
              <a:gd name="T45" fmla="*/ 2147483647 h 598"/>
              <a:gd name="T46" fmla="*/ 2147483647 w 337"/>
              <a:gd name="T47" fmla="*/ 2147483647 h 598"/>
              <a:gd name="T48" fmla="*/ 2147483647 w 337"/>
              <a:gd name="T49" fmla="*/ 2147483647 h 598"/>
              <a:gd name="T50" fmla="*/ 2147483647 w 337"/>
              <a:gd name="T51" fmla="*/ 2147483647 h 598"/>
              <a:gd name="T52" fmla="*/ 2147483647 w 337"/>
              <a:gd name="T53" fmla="*/ 2147483647 h 598"/>
              <a:gd name="T54" fmla="*/ 2147483647 w 337"/>
              <a:gd name="T55" fmla="*/ 2147483647 h 598"/>
              <a:gd name="T56" fmla="*/ 2147483647 w 337"/>
              <a:gd name="T57" fmla="*/ 2147483647 h 598"/>
              <a:gd name="T58" fmla="*/ 2147483647 w 337"/>
              <a:gd name="T59" fmla="*/ 2147483647 h 598"/>
              <a:gd name="T60" fmla="*/ 2147483647 w 337"/>
              <a:gd name="T61" fmla="*/ 2147483647 h 598"/>
              <a:gd name="T62" fmla="*/ 2147483647 w 337"/>
              <a:gd name="T63" fmla="*/ 2147483647 h 598"/>
              <a:gd name="T64" fmla="*/ 2147483647 w 337"/>
              <a:gd name="T65" fmla="*/ 2147483647 h 598"/>
              <a:gd name="T66" fmla="*/ 2147483647 w 337"/>
              <a:gd name="T67" fmla="*/ 2147483647 h 598"/>
              <a:gd name="T68" fmla="*/ 2147483647 w 337"/>
              <a:gd name="T69" fmla="*/ 2147483647 h 598"/>
              <a:gd name="T70" fmla="*/ 2147483647 w 337"/>
              <a:gd name="T71" fmla="*/ 0 h 598"/>
              <a:gd name="T72" fmla="*/ 2147483647 w 337"/>
              <a:gd name="T73" fmla="*/ 0 h 598"/>
              <a:gd name="T74" fmla="*/ 2147483647 w 337"/>
              <a:gd name="T75" fmla="*/ 0 h 598"/>
              <a:gd name="T76" fmla="*/ 2147483647 w 337"/>
              <a:gd name="T77" fmla="*/ 2147483647 h 598"/>
              <a:gd name="T78" fmla="*/ 2147483647 w 337"/>
              <a:gd name="T79" fmla="*/ 2147483647 h 598"/>
              <a:gd name="T80" fmla="*/ 2147483647 w 337"/>
              <a:gd name="T81" fmla="*/ 2147483647 h 598"/>
              <a:gd name="T82" fmla="*/ 2147483647 w 337"/>
              <a:gd name="T83" fmla="*/ 2147483647 h 598"/>
              <a:gd name="T84" fmla="*/ 2147483647 w 337"/>
              <a:gd name="T85" fmla="*/ 2147483647 h 598"/>
              <a:gd name="T86" fmla="*/ 2147483647 w 337"/>
              <a:gd name="T87" fmla="*/ 2147483647 h 598"/>
              <a:gd name="T88" fmla="*/ 2147483647 w 337"/>
              <a:gd name="T89" fmla="*/ 2147483647 h 598"/>
              <a:gd name="T90" fmla="*/ 2147483647 w 337"/>
              <a:gd name="T91" fmla="*/ 2147483647 h 598"/>
              <a:gd name="T92" fmla="*/ 2147483647 w 337"/>
              <a:gd name="T93" fmla="*/ 2147483647 h 598"/>
              <a:gd name="T94" fmla="*/ 2147483647 w 337"/>
              <a:gd name="T95" fmla="*/ 2147483647 h 598"/>
              <a:gd name="T96" fmla="*/ 2147483647 w 337"/>
              <a:gd name="T97" fmla="*/ 2147483647 h 598"/>
              <a:gd name="T98" fmla="*/ 2147483647 w 337"/>
              <a:gd name="T99" fmla="*/ 2147483647 h 598"/>
              <a:gd name="T100" fmla="*/ 2147483647 w 337"/>
              <a:gd name="T101" fmla="*/ 2147483647 h 598"/>
              <a:gd name="T102" fmla="*/ 2147483647 w 337"/>
              <a:gd name="T103" fmla="*/ 2147483647 h 598"/>
              <a:gd name="T104" fmla="*/ 2147483647 w 337"/>
              <a:gd name="T105" fmla="*/ 2147483647 h 598"/>
              <a:gd name="T106" fmla="*/ 2147483647 w 337"/>
              <a:gd name="T107" fmla="*/ 2147483647 h 59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337" h="598">
                <a:moveTo>
                  <a:pt x="196" y="522"/>
                </a:moveTo>
                <a:lnTo>
                  <a:pt x="174" y="555"/>
                </a:lnTo>
                <a:lnTo>
                  <a:pt x="141" y="577"/>
                </a:lnTo>
                <a:lnTo>
                  <a:pt x="119" y="587"/>
                </a:lnTo>
                <a:lnTo>
                  <a:pt x="109" y="598"/>
                </a:lnTo>
                <a:lnTo>
                  <a:pt x="87" y="587"/>
                </a:lnTo>
                <a:lnTo>
                  <a:pt x="76" y="577"/>
                </a:lnTo>
                <a:lnTo>
                  <a:pt x="54" y="555"/>
                </a:lnTo>
                <a:lnTo>
                  <a:pt x="32" y="522"/>
                </a:lnTo>
                <a:lnTo>
                  <a:pt x="22" y="489"/>
                </a:lnTo>
                <a:lnTo>
                  <a:pt x="11" y="468"/>
                </a:lnTo>
                <a:lnTo>
                  <a:pt x="11" y="435"/>
                </a:lnTo>
                <a:lnTo>
                  <a:pt x="0" y="413"/>
                </a:lnTo>
                <a:lnTo>
                  <a:pt x="0" y="392"/>
                </a:lnTo>
                <a:lnTo>
                  <a:pt x="11" y="381"/>
                </a:lnTo>
                <a:lnTo>
                  <a:pt x="11" y="370"/>
                </a:lnTo>
                <a:lnTo>
                  <a:pt x="22" y="359"/>
                </a:lnTo>
                <a:lnTo>
                  <a:pt x="32" y="348"/>
                </a:lnTo>
                <a:lnTo>
                  <a:pt x="43" y="337"/>
                </a:lnTo>
                <a:lnTo>
                  <a:pt x="65" y="326"/>
                </a:lnTo>
                <a:lnTo>
                  <a:pt x="87" y="315"/>
                </a:lnTo>
                <a:lnTo>
                  <a:pt x="98" y="304"/>
                </a:lnTo>
                <a:lnTo>
                  <a:pt x="119" y="283"/>
                </a:lnTo>
                <a:lnTo>
                  <a:pt x="141" y="261"/>
                </a:lnTo>
                <a:lnTo>
                  <a:pt x="163" y="239"/>
                </a:lnTo>
                <a:lnTo>
                  <a:pt x="174" y="217"/>
                </a:lnTo>
                <a:lnTo>
                  <a:pt x="185" y="196"/>
                </a:lnTo>
                <a:lnTo>
                  <a:pt x="206" y="163"/>
                </a:lnTo>
                <a:lnTo>
                  <a:pt x="217" y="130"/>
                </a:lnTo>
                <a:lnTo>
                  <a:pt x="228" y="98"/>
                </a:lnTo>
                <a:lnTo>
                  <a:pt x="239" y="76"/>
                </a:lnTo>
                <a:lnTo>
                  <a:pt x="250" y="54"/>
                </a:lnTo>
                <a:lnTo>
                  <a:pt x="261" y="32"/>
                </a:lnTo>
                <a:lnTo>
                  <a:pt x="272" y="22"/>
                </a:lnTo>
                <a:lnTo>
                  <a:pt x="283" y="11"/>
                </a:lnTo>
                <a:lnTo>
                  <a:pt x="293" y="0"/>
                </a:lnTo>
                <a:lnTo>
                  <a:pt x="304" y="0"/>
                </a:lnTo>
                <a:lnTo>
                  <a:pt x="315" y="0"/>
                </a:lnTo>
                <a:lnTo>
                  <a:pt x="315" y="11"/>
                </a:lnTo>
                <a:lnTo>
                  <a:pt x="326" y="22"/>
                </a:lnTo>
                <a:lnTo>
                  <a:pt x="326" y="43"/>
                </a:lnTo>
                <a:lnTo>
                  <a:pt x="337" y="54"/>
                </a:lnTo>
                <a:lnTo>
                  <a:pt x="337" y="76"/>
                </a:lnTo>
                <a:lnTo>
                  <a:pt x="337" y="98"/>
                </a:lnTo>
                <a:lnTo>
                  <a:pt x="337" y="141"/>
                </a:lnTo>
                <a:lnTo>
                  <a:pt x="326" y="196"/>
                </a:lnTo>
                <a:lnTo>
                  <a:pt x="326" y="250"/>
                </a:lnTo>
                <a:lnTo>
                  <a:pt x="304" y="315"/>
                </a:lnTo>
                <a:lnTo>
                  <a:pt x="283" y="370"/>
                </a:lnTo>
                <a:lnTo>
                  <a:pt x="250" y="424"/>
                </a:lnTo>
                <a:lnTo>
                  <a:pt x="228" y="479"/>
                </a:lnTo>
                <a:lnTo>
                  <a:pt x="196" y="522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9145" name="Freeform 57"/>
          <p:cNvSpPr/>
          <p:nvPr/>
        </p:nvSpPr>
        <p:spPr bwMode="auto">
          <a:xfrm>
            <a:off x="7210426" y="3699934"/>
            <a:ext cx="296863" cy="423333"/>
          </a:xfrm>
          <a:custGeom>
            <a:avLst/>
            <a:gdLst>
              <a:gd name="T0" fmla="*/ 0 w 467"/>
              <a:gd name="T1" fmla="*/ 2147483647 h 500"/>
              <a:gd name="T2" fmla="*/ 2147483647 w 467"/>
              <a:gd name="T3" fmla="*/ 2147483647 h 500"/>
              <a:gd name="T4" fmla="*/ 2147483647 w 467"/>
              <a:gd name="T5" fmla="*/ 0 h 500"/>
              <a:gd name="T6" fmla="*/ 2147483647 w 467"/>
              <a:gd name="T7" fmla="*/ 0 h 500"/>
              <a:gd name="T8" fmla="*/ 2147483647 w 467"/>
              <a:gd name="T9" fmla="*/ 0 h 500"/>
              <a:gd name="T10" fmla="*/ 2147483647 w 467"/>
              <a:gd name="T11" fmla="*/ 2147483647 h 500"/>
              <a:gd name="T12" fmla="*/ 2147483647 w 467"/>
              <a:gd name="T13" fmla="*/ 2147483647 h 500"/>
              <a:gd name="T14" fmla="*/ 2147483647 w 467"/>
              <a:gd name="T15" fmla="*/ 2147483647 h 500"/>
              <a:gd name="T16" fmla="*/ 2147483647 w 467"/>
              <a:gd name="T17" fmla="*/ 2147483647 h 500"/>
              <a:gd name="T18" fmla="*/ 2147483647 w 467"/>
              <a:gd name="T19" fmla="*/ 2147483647 h 500"/>
              <a:gd name="T20" fmla="*/ 2147483647 w 467"/>
              <a:gd name="T21" fmla="*/ 2147483647 h 500"/>
              <a:gd name="T22" fmla="*/ 2147483647 w 467"/>
              <a:gd name="T23" fmla="*/ 2147483647 h 500"/>
              <a:gd name="T24" fmla="*/ 2147483647 w 467"/>
              <a:gd name="T25" fmla="*/ 2147483647 h 500"/>
              <a:gd name="T26" fmla="*/ 2147483647 w 467"/>
              <a:gd name="T27" fmla="*/ 2147483647 h 500"/>
              <a:gd name="T28" fmla="*/ 2147483647 w 467"/>
              <a:gd name="T29" fmla="*/ 2147483647 h 500"/>
              <a:gd name="T30" fmla="*/ 2147483647 w 467"/>
              <a:gd name="T31" fmla="*/ 2147483647 h 500"/>
              <a:gd name="T32" fmla="*/ 2147483647 w 467"/>
              <a:gd name="T33" fmla="*/ 2147483647 h 500"/>
              <a:gd name="T34" fmla="*/ 2147483647 w 467"/>
              <a:gd name="T35" fmla="*/ 2147483647 h 500"/>
              <a:gd name="T36" fmla="*/ 2147483647 w 467"/>
              <a:gd name="T37" fmla="*/ 2147483647 h 500"/>
              <a:gd name="T38" fmla="*/ 2147483647 w 467"/>
              <a:gd name="T39" fmla="*/ 2147483647 h 500"/>
              <a:gd name="T40" fmla="*/ 2147483647 w 467"/>
              <a:gd name="T41" fmla="*/ 2147483647 h 500"/>
              <a:gd name="T42" fmla="*/ 2147483647 w 467"/>
              <a:gd name="T43" fmla="*/ 2147483647 h 500"/>
              <a:gd name="T44" fmla="*/ 2147483647 w 467"/>
              <a:gd name="T45" fmla="*/ 2147483647 h 500"/>
              <a:gd name="T46" fmla="*/ 2147483647 w 467"/>
              <a:gd name="T47" fmla="*/ 2147483647 h 500"/>
              <a:gd name="T48" fmla="*/ 2147483647 w 467"/>
              <a:gd name="T49" fmla="*/ 2147483647 h 500"/>
              <a:gd name="T50" fmla="*/ 2147483647 w 467"/>
              <a:gd name="T51" fmla="*/ 2147483647 h 500"/>
              <a:gd name="T52" fmla="*/ 2147483647 w 467"/>
              <a:gd name="T53" fmla="*/ 2147483647 h 500"/>
              <a:gd name="T54" fmla="*/ 2147483647 w 467"/>
              <a:gd name="T55" fmla="*/ 2147483647 h 500"/>
              <a:gd name="T56" fmla="*/ 2147483647 w 467"/>
              <a:gd name="T57" fmla="*/ 2147483647 h 500"/>
              <a:gd name="T58" fmla="*/ 2147483647 w 467"/>
              <a:gd name="T59" fmla="*/ 2147483647 h 500"/>
              <a:gd name="T60" fmla="*/ 2147483647 w 467"/>
              <a:gd name="T61" fmla="*/ 2147483647 h 500"/>
              <a:gd name="T62" fmla="*/ 2147483647 w 467"/>
              <a:gd name="T63" fmla="*/ 2147483647 h 500"/>
              <a:gd name="T64" fmla="*/ 2147483647 w 467"/>
              <a:gd name="T65" fmla="*/ 2147483647 h 500"/>
              <a:gd name="T66" fmla="*/ 2147483647 w 467"/>
              <a:gd name="T67" fmla="*/ 2147483647 h 500"/>
              <a:gd name="T68" fmla="*/ 2147483647 w 467"/>
              <a:gd name="T69" fmla="*/ 2147483647 h 500"/>
              <a:gd name="T70" fmla="*/ 2147483647 w 467"/>
              <a:gd name="T71" fmla="*/ 2147483647 h 500"/>
              <a:gd name="T72" fmla="*/ 2147483647 w 467"/>
              <a:gd name="T73" fmla="*/ 2147483647 h 500"/>
              <a:gd name="T74" fmla="*/ 2147483647 w 467"/>
              <a:gd name="T75" fmla="*/ 2147483647 h 500"/>
              <a:gd name="T76" fmla="*/ 2147483647 w 467"/>
              <a:gd name="T77" fmla="*/ 2147483647 h 500"/>
              <a:gd name="T78" fmla="*/ 2147483647 w 467"/>
              <a:gd name="T79" fmla="*/ 2147483647 h 500"/>
              <a:gd name="T80" fmla="*/ 2147483647 w 467"/>
              <a:gd name="T81" fmla="*/ 2147483647 h 500"/>
              <a:gd name="T82" fmla="*/ 2147483647 w 467"/>
              <a:gd name="T83" fmla="*/ 2147483647 h 500"/>
              <a:gd name="T84" fmla="*/ 2147483647 w 467"/>
              <a:gd name="T85" fmla="*/ 2147483647 h 500"/>
              <a:gd name="T86" fmla="*/ 2147483647 w 467"/>
              <a:gd name="T87" fmla="*/ 2147483647 h 500"/>
              <a:gd name="T88" fmla="*/ 2147483647 w 467"/>
              <a:gd name="T89" fmla="*/ 2147483647 h 500"/>
              <a:gd name="T90" fmla="*/ 2147483647 w 467"/>
              <a:gd name="T91" fmla="*/ 2147483647 h 500"/>
              <a:gd name="T92" fmla="*/ 2147483647 w 467"/>
              <a:gd name="T93" fmla="*/ 2147483647 h 500"/>
              <a:gd name="T94" fmla="*/ 2147483647 w 467"/>
              <a:gd name="T95" fmla="*/ 2147483647 h 500"/>
              <a:gd name="T96" fmla="*/ 0 w 467"/>
              <a:gd name="T97" fmla="*/ 2147483647 h 500"/>
              <a:gd name="T98" fmla="*/ 0 w 467"/>
              <a:gd name="T99" fmla="*/ 2147483647 h 500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467" h="500">
                <a:moveTo>
                  <a:pt x="0" y="10"/>
                </a:moveTo>
                <a:lnTo>
                  <a:pt x="11" y="10"/>
                </a:lnTo>
                <a:lnTo>
                  <a:pt x="22" y="0"/>
                </a:lnTo>
                <a:lnTo>
                  <a:pt x="33" y="0"/>
                </a:lnTo>
                <a:lnTo>
                  <a:pt x="54" y="0"/>
                </a:lnTo>
                <a:lnTo>
                  <a:pt x="87" y="10"/>
                </a:lnTo>
                <a:lnTo>
                  <a:pt x="119" y="21"/>
                </a:lnTo>
                <a:lnTo>
                  <a:pt x="152" y="32"/>
                </a:lnTo>
                <a:lnTo>
                  <a:pt x="196" y="43"/>
                </a:lnTo>
                <a:lnTo>
                  <a:pt x="239" y="65"/>
                </a:lnTo>
                <a:lnTo>
                  <a:pt x="283" y="87"/>
                </a:lnTo>
                <a:lnTo>
                  <a:pt x="315" y="108"/>
                </a:lnTo>
                <a:lnTo>
                  <a:pt x="337" y="130"/>
                </a:lnTo>
                <a:lnTo>
                  <a:pt x="370" y="141"/>
                </a:lnTo>
                <a:lnTo>
                  <a:pt x="391" y="163"/>
                </a:lnTo>
                <a:lnTo>
                  <a:pt x="402" y="174"/>
                </a:lnTo>
                <a:lnTo>
                  <a:pt x="424" y="185"/>
                </a:lnTo>
                <a:lnTo>
                  <a:pt x="435" y="228"/>
                </a:lnTo>
                <a:lnTo>
                  <a:pt x="457" y="272"/>
                </a:lnTo>
                <a:lnTo>
                  <a:pt x="457" y="315"/>
                </a:lnTo>
                <a:lnTo>
                  <a:pt x="467" y="359"/>
                </a:lnTo>
                <a:lnTo>
                  <a:pt x="467" y="391"/>
                </a:lnTo>
                <a:lnTo>
                  <a:pt x="467" y="413"/>
                </a:lnTo>
                <a:lnTo>
                  <a:pt x="467" y="435"/>
                </a:lnTo>
                <a:lnTo>
                  <a:pt x="467" y="457"/>
                </a:lnTo>
                <a:lnTo>
                  <a:pt x="457" y="467"/>
                </a:lnTo>
                <a:lnTo>
                  <a:pt x="457" y="478"/>
                </a:lnTo>
                <a:lnTo>
                  <a:pt x="457" y="489"/>
                </a:lnTo>
                <a:lnTo>
                  <a:pt x="446" y="500"/>
                </a:lnTo>
                <a:lnTo>
                  <a:pt x="435" y="500"/>
                </a:lnTo>
                <a:lnTo>
                  <a:pt x="413" y="500"/>
                </a:lnTo>
                <a:lnTo>
                  <a:pt x="402" y="500"/>
                </a:lnTo>
                <a:lnTo>
                  <a:pt x="380" y="489"/>
                </a:lnTo>
                <a:lnTo>
                  <a:pt x="359" y="467"/>
                </a:lnTo>
                <a:lnTo>
                  <a:pt x="337" y="446"/>
                </a:lnTo>
                <a:lnTo>
                  <a:pt x="315" y="413"/>
                </a:lnTo>
                <a:lnTo>
                  <a:pt x="272" y="370"/>
                </a:lnTo>
                <a:lnTo>
                  <a:pt x="239" y="326"/>
                </a:lnTo>
                <a:lnTo>
                  <a:pt x="196" y="272"/>
                </a:lnTo>
                <a:lnTo>
                  <a:pt x="152" y="217"/>
                </a:lnTo>
                <a:lnTo>
                  <a:pt x="109" y="163"/>
                </a:lnTo>
                <a:lnTo>
                  <a:pt x="76" y="130"/>
                </a:lnTo>
                <a:lnTo>
                  <a:pt x="54" y="87"/>
                </a:lnTo>
                <a:lnTo>
                  <a:pt x="33" y="65"/>
                </a:lnTo>
                <a:lnTo>
                  <a:pt x="22" y="32"/>
                </a:lnTo>
                <a:lnTo>
                  <a:pt x="11" y="21"/>
                </a:lnTo>
                <a:lnTo>
                  <a:pt x="0" y="10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9148" name="Freeform 60"/>
          <p:cNvSpPr/>
          <p:nvPr/>
        </p:nvSpPr>
        <p:spPr bwMode="auto">
          <a:xfrm>
            <a:off x="6140451" y="2353734"/>
            <a:ext cx="441325" cy="1003300"/>
          </a:xfrm>
          <a:custGeom>
            <a:avLst/>
            <a:gdLst>
              <a:gd name="T0" fmla="*/ 2147483647 w 696"/>
              <a:gd name="T1" fmla="*/ 2147483647 h 1186"/>
              <a:gd name="T2" fmla="*/ 2147483647 w 696"/>
              <a:gd name="T3" fmla="*/ 2147483647 h 1186"/>
              <a:gd name="T4" fmla="*/ 2147483647 w 696"/>
              <a:gd name="T5" fmla="*/ 2147483647 h 1186"/>
              <a:gd name="T6" fmla="*/ 2147483647 w 696"/>
              <a:gd name="T7" fmla="*/ 2147483647 h 1186"/>
              <a:gd name="T8" fmla="*/ 2147483647 w 696"/>
              <a:gd name="T9" fmla="*/ 2147483647 h 1186"/>
              <a:gd name="T10" fmla="*/ 2147483647 w 696"/>
              <a:gd name="T11" fmla="*/ 2147483647 h 1186"/>
              <a:gd name="T12" fmla="*/ 2147483647 w 696"/>
              <a:gd name="T13" fmla="*/ 2147483647 h 1186"/>
              <a:gd name="T14" fmla="*/ 2147483647 w 696"/>
              <a:gd name="T15" fmla="*/ 2147483647 h 1186"/>
              <a:gd name="T16" fmla="*/ 2147483647 w 696"/>
              <a:gd name="T17" fmla="*/ 2147483647 h 1186"/>
              <a:gd name="T18" fmla="*/ 2147483647 w 696"/>
              <a:gd name="T19" fmla="*/ 2147483647 h 1186"/>
              <a:gd name="T20" fmla="*/ 2147483647 w 696"/>
              <a:gd name="T21" fmla="*/ 2147483647 h 1186"/>
              <a:gd name="T22" fmla="*/ 2147483647 w 696"/>
              <a:gd name="T23" fmla="*/ 2147483647 h 1186"/>
              <a:gd name="T24" fmla="*/ 2147483647 w 696"/>
              <a:gd name="T25" fmla="*/ 2147483647 h 1186"/>
              <a:gd name="T26" fmla="*/ 2147483647 w 696"/>
              <a:gd name="T27" fmla="*/ 2147483647 h 1186"/>
              <a:gd name="T28" fmla="*/ 2147483647 w 696"/>
              <a:gd name="T29" fmla="*/ 2147483647 h 1186"/>
              <a:gd name="T30" fmla="*/ 2147483647 w 696"/>
              <a:gd name="T31" fmla="*/ 2147483647 h 1186"/>
              <a:gd name="T32" fmla="*/ 2147483647 w 696"/>
              <a:gd name="T33" fmla="*/ 2147483647 h 1186"/>
              <a:gd name="T34" fmla="*/ 2147483647 w 696"/>
              <a:gd name="T35" fmla="*/ 2147483647 h 1186"/>
              <a:gd name="T36" fmla="*/ 2147483647 w 696"/>
              <a:gd name="T37" fmla="*/ 2147483647 h 1186"/>
              <a:gd name="T38" fmla="*/ 2147483647 w 696"/>
              <a:gd name="T39" fmla="*/ 2147483647 h 1186"/>
              <a:gd name="T40" fmla="*/ 2147483647 w 696"/>
              <a:gd name="T41" fmla="*/ 2147483647 h 1186"/>
              <a:gd name="T42" fmla="*/ 2147483647 w 696"/>
              <a:gd name="T43" fmla="*/ 2147483647 h 1186"/>
              <a:gd name="T44" fmla="*/ 2147483647 w 696"/>
              <a:gd name="T45" fmla="*/ 2147483647 h 1186"/>
              <a:gd name="T46" fmla="*/ 2147483647 w 696"/>
              <a:gd name="T47" fmla="*/ 2147483647 h 1186"/>
              <a:gd name="T48" fmla="*/ 2147483647 w 696"/>
              <a:gd name="T49" fmla="*/ 2147483647 h 1186"/>
              <a:gd name="T50" fmla="*/ 2147483647 w 696"/>
              <a:gd name="T51" fmla="*/ 2147483647 h 1186"/>
              <a:gd name="T52" fmla="*/ 2147483647 w 696"/>
              <a:gd name="T53" fmla="*/ 2147483647 h 1186"/>
              <a:gd name="T54" fmla="*/ 0 w 696"/>
              <a:gd name="T55" fmla="*/ 2147483647 h 1186"/>
              <a:gd name="T56" fmla="*/ 2147483647 w 696"/>
              <a:gd name="T57" fmla="*/ 2147483647 h 1186"/>
              <a:gd name="T58" fmla="*/ 2147483647 w 696"/>
              <a:gd name="T59" fmla="*/ 2147483647 h 1186"/>
              <a:gd name="T60" fmla="*/ 2147483647 w 696"/>
              <a:gd name="T61" fmla="*/ 2147483647 h 1186"/>
              <a:gd name="T62" fmla="*/ 2147483647 w 696"/>
              <a:gd name="T63" fmla="*/ 2147483647 h 1186"/>
              <a:gd name="T64" fmla="*/ 2147483647 w 696"/>
              <a:gd name="T65" fmla="*/ 2147483647 h 1186"/>
              <a:gd name="T66" fmla="*/ 2147483647 w 696"/>
              <a:gd name="T67" fmla="*/ 2147483647 h 1186"/>
              <a:gd name="T68" fmla="*/ 2147483647 w 696"/>
              <a:gd name="T69" fmla="*/ 2147483647 h 1186"/>
              <a:gd name="T70" fmla="*/ 2147483647 w 696"/>
              <a:gd name="T71" fmla="*/ 0 h 1186"/>
              <a:gd name="T72" fmla="*/ 2147483647 w 696"/>
              <a:gd name="T73" fmla="*/ 2147483647 h 1186"/>
              <a:gd name="T74" fmla="*/ 2147483647 w 696"/>
              <a:gd name="T75" fmla="*/ 2147483647 h 1186"/>
              <a:gd name="T76" fmla="*/ 2147483647 w 696"/>
              <a:gd name="T77" fmla="*/ 2147483647 h 1186"/>
              <a:gd name="T78" fmla="*/ 2147483647 w 696"/>
              <a:gd name="T79" fmla="*/ 2147483647 h 1186"/>
              <a:gd name="T80" fmla="*/ 2147483647 w 696"/>
              <a:gd name="T81" fmla="*/ 2147483647 h 1186"/>
              <a:gd name="T82" fmla="*/ 2147483647 w 696"/>
              <a:gd name="T83" fmla="*/ 2147483647 h 1186"/>
              <a:gd name="T84" fmla="*/ 2147483647 w 696"/>
              <a:gd name="T85" fmla="*/ 2147483647 h 1186"/>
              <a:gd name="T86" fmla="*/ 2147483647 w 696"/>
              <a:gd name="T87" fmla="*/ 2147483647 h 1186"/>
              <a:gd name="T88" fmla="*/ 2147483647 w 696"/>
              <a:gd name="T89" fmla="*/ 2147483647 h 1186"/>
              <a:gd name="T90" fmla="*/ 2147483647 w 696"/>
              <a:gd name="T91" fmla="*/ 2147483647 h 1186"/>
              <a:gd name="T92" fmla="*/ 2147483647 w 696"/>
              <a:gd name="T93" fmla="*/ 2147483647 h 1186"/>
              <a:gd name="T94" fmla="*/ 2147483647 w 696"/>
              <a:gd name="T95" fmla="*/ 2147483647 h 1186"/>
              <a:gd name="T96" fmla="*/ 2147483647 w 696"/>
              <a:gd name="T97" fmla="*/ 2147483647 h 1186"/>
              <a:gd name="T98" fmla="*/ 2147483647 w 696"/>
              <a:gd name="T99" fmla="*/ 2147483647 h 1186"/>
              <a:gd name="T100" fmla="*/ 2147483647 w 696"/>
              <a:gd name="T101" fmla="*/ 2147483647 h 1186"/>
              <a:gd name="T102" fmla="*/ 2147483647 w 696"/>
              <a:gd name="T103" fmla="*/ 2147483647 h 1186"/>
              <a:gd name="T104" fmla="*/ 2147483647 w 696"/>
              <a:gd name="T105" fmla="*/ 2147483647 h 1186"/>
              <a:gd name="T106" fmla="*/ 2147483647 w 696"/>
              <a:gd name="T107" fmla="*/ 2147483647 h 1186"/>
              <a:gd name="T108" fmla="*/ 2147483647 w 696"/>
              <a:gd name="T109" fmla="*/ 2147483647 h 1186"/>
              <a:gd name="T110" fmla="*/ 2147483647 w 696"/>
              <a:gd name="T111" fmla="*/ 2147483647 h 1186"/>
              <a:gd name="T112" fmla="*/ 2147483647 w 696"/>
              <a:gd name="T113" fmla="*/ 2147483647 h 1186"/>
              <a:gd name="T114" fmla="*/ 2147483647 w 696"/>
              <a:gd name="T115" fmla="*/ 2147483647 h 1186"/>
              <a:gd name="T116" fmla="*/ 2147483647 w 696"/>
              <a:gd name="T117" fmla="*/ 2147483647 h 1186"/>
              <a:gd name="T118" fmla="*/ 2147483647 w 696"/>
              <a:gd name="T119" fmla="*/ 2147483647 h 118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696" h="1186">
                <a:moveTo>
                  <a:pt x="304" y="1001"/>
                </a:moveTo>
                <a:lnTo>
                  <a:pt x="272" y="979"/>
                </a:lnTo>
                <a:lnTo>
                  <a:pt x="250" y="968"/>
                </a:lnTo>
                <a:lnTo>
                  <a:pt x="239" y="957"/>
                </a:lnTo>
                <a:lnTo>
                  <a:pt x="228" y="946"/>
                </a:lnTo>
                <a:lnTo>
                  <a:pt x="217" y="936"/>
                </a:lnTo>
                <a:lnTo>
                  <a:pt x="206" y="925"/>
                </a:lnTo>
                <a:lnTo>
                  <a:pt x="196" y="925"/>
                </a:lnTo>
                <a:lnTo>
                  <a:pt x="196" y="914"/>
                </a:lnTo>
                <a:lnTo>
                  <a:pt x="206" y="903"/>
                </a:lnTo>
                <a:lnTo>
                  <a:pt x="217" y="903"/>
                </a:lnTo>
                <a:lnTo>
                  <a:pt x="239" y="903"/>
                </a:lnTo>
                <a:lnTo>
                  <a:pt x="261" y="903"/>
                </a:lnTo>
                <a:lnTo>
                  <a:pt x="315" y="903"/>
                </a:lnTo>
                <a:lnTo>
                  <a:pt x="337" y="892"/>
                </a:lnTo>
                <a:lnTo>
                  <a:pt x="369" y="892"/>
                </a:lnTo>
                <a:lnTo>
                  <a:pt x="391" y="881"/>
                </a:lnTo>
                <a:lnTo>
                  <a:pt x="402" y="870"/>
                </a:lnTo>
                <a:lnTo>
                  <a:pt x="413" y="859"/>
                </a:lnTo>
                <a:lnTo>
                  <a:pt x="413" y="827"/>
                </a:lnTo>
                <a:lnTo>
                  <a:pt x="413" y="816"/>
                </a:lnTo>
                <a:lnTo>
                  <a:pt x="402" y="794"/>
                </a:lnTo>
                <a:lnTo>
                  <a:pt x="402" y="772"/>
                </a:lnTo>
                <a:lnTo>
                  <a:pt x="391" y="740"/>
                </a:lnTo>
                <a:lnTo>
                  <a:pt x="369" y="707"/>
                </a:lnTo>
                <a:lnTo>
                  <a:pt x="359" y="664"/>
                </a:lnTo>
                <a:lnTo>
                  <a:pt x="337" y="620"/>
                </a:lnTo>
                <a:lnTo>
                  <a:pt x="326" y="566"/>
                </a:lnTo>
                <a:lnTo>
                  <a:pt x="337" y="489"/>
                </a:lnTo>
                <a:lnTo>
                  <a:pt x="348" y="446"/>
                </a:lnTo>
                <a:lnTo>
                  <a:pt x="359" y="413"/>
                </a:lnTo>
                <a:lnTo>
                  <a:pt x="369" y="381"/>
                </a:lnTo>
                <a:lnTo>
                  <a:pt x="369" y="359"/>
                </a:lnTo>
                <a:lnTo>
                  <a:pt x="380" y="326"/>
                </a:lnTo>
                <a:lnTo>
                  <a:pt x="380" y="304"/>
                </a:lnTo>
                <a:lnTo>
                  <a:pt x="391" y="283"/>
                </a:lnTo>
                <a:lnTo>
                  <a:pt x="391" y="261"/>
                </a:lnTo>
                <a:lnTo>
                  <a:pt x="402" y="250"/>
                </a:lnTo>
                <a:lnTo>
                  <a:pt x="402" y="228"/>
                </a:lnTo>
                <a:lnTo>
                  <a:pt x="402" y="217"/>
                </a:lnTo>
                <a:lnTo>
                  <a:pt x="402" y="206"/>
                </a:lnTo>
                <a:lnTo>
                  <a:pt x="391" y="196"/>
                </a:lnTo>
                <a:lnTo>
                  <a:pt x="380" y="196"/>
                </a:lnTo>
                <a:lnTo>
                  <a:pt x="369" y="196"/>
                </a:lnTo>
                <a:lnTo>
                  <a:pt x="359" y="196"/>
                </a:lnTo>
                <a:lnTo>
                  <a:pt x="337" y="206"/>
                </a:lnTo>
                <a:lnTo>
                  <a:pt x="315" y="206"/>
                </a:lnTo>
                <a:lnTo>
                  <a:pt x="293" y="206"/>
                </a:lnTo>
                <a:lnTo>
                  <a:pt x="261" y="217"/>
                </a:lnTo>
                <a:lnTo>
                  <a:pt x="206" y="228"/>
                </a:lnTo>
                <a:lnTo>
                  <a:pt x="141" y="239"/>
                </a:lnTo>
                <a:lnTo>
                  <a:pt x="76" y="250"/>
                </a:lnTo>
                <a:lnTo>
                  <a:pt x="22" y="250"/>
                </a:lnTo>
                <a:lnTo>
                  <a:pt x="0" y="152"/>
                </a:lnTo>
                <a:lnTo>
                  <a:pt x="65" y="152"/>
                </a:lnTo>
                <a:lnTo>
                  <a:pt x="141" y="141"/>
                </a:lnTo>
                <a:lnTo>
                  <a:pt x="206" y="130"/>
                </a:lnTo>
                <a:lnTo>
                  <a:pt x="272" y="109"/>
                </a:lnTo>
                <a:lnTo>
                  <a:pt x="304" y="98"/>
                </a:lnTo>
                <a:lnTo>
                  <a:pt x="337" y="87"/>
                </a:lnTo>
                <a:lnTo>
                  <a:pt x="359" y="87"/>
                </a:lnTo>
                <a:lnTo>
                  <a:pt x="391" y="76"/>
                </a:lnTo>
                <a:lnTo>
                  <a:pt x="413" y="65"/>
                </a:lnTo>
                <a:lnTo>
                  <a:pt x="424" y="54"/>
                </a:lnTo>
                <a:lnTo>
                  <a:pt x="446" y="43"/>
                </a:lnTo>
                <a:lnTo>
                  <a:pt x="456" y="43"/>
                </a:lnTo>
                <a:lnTo>
                  <a:pt x="478" y="21"/>
                </a:lnTo>
                <a:lnTo>
                  <a:pt x="500" y="11"/>
                </a:lnTo>
                <a:lnTo>
                  <a:pt x="511" y="11"/>
                </a:lnTo>
                <a:lnTo>
                  <a:pt x="522" y="0"/>
                </a:lnTo>
                <a:lnTo>
                  <a:pt x="533" y="11"/>
                </a:lnTo>
                <a:lnTo>
                  <a:pt x="554" y="11"/>
                </a:lnTo>
                <a:lnTo>
                  <a:pt x="587" y="32"/>
                </a:lnTo>
                <a:lnTo>
                  <a:pt x="619" y="54"/>
                </a:lnTo>
                <a:lnTo>
                  <a:pt x="652" y="76"/>
                </a:lnTo>
                <a:lnTo>
                  <a:pt x="674" y="98"/>
                </a:lnTo>
                <a:lnTo>
                  <a:pt x="685" y="119"/>
                </a:lnTo>
                <a:lnTo>
                  <a:pt x="696" y="130"/>
                </a:lnTo>
                <a:lnTo>
                  <a:pt x="685" y="152"/>
                </a:lnTo>
                <a:lnTo>
                  <a:pt x="674" y="163"/>
                </a:lnTo>
                <a:lnTo>
                  <a:pt x="652" y="185"/>
                </a:lnTo>
                <a:lnTo>
                  <a:pt x="619" y="206"/>
                </a:lnTo>
                <a:lnTo>
                  <a:pt x="609" y="217"/>
                </a:lnTo>
                <a:lnTo>
                  <a:pt x="587" y="239"/>
                </a:lnTo>
                <a:lnTo>
                  <a:pt x="565" y="272"/>
                </a:lnTo>
                <a:lnTo>
                  <a:pt x="543" y="315"/>
                </a:lnTo>
                <a:lnTo>
                  <a:pt x="511" y="370"/>
                </a:lnTo>
                <a:lnTo>
                  <a:pt x="478" y="424"/>
                </a:lnTo>
                <a:lnTo>
                  <a:pt x="446" y="489"/>
                </a:lnTo>
                <a:lnTo>
                  <a:pt x="413" y="566"/>
                </a:lnTo>
                <a:lnTo>
                  <a:pt x="456" y="642"/>
                </a:lnTo>
                <a:lnTo>
                  <a:pt x="489" y="718"/>
                </a:lnTo>
                <a:lnTo>
                  <a:pt x="522" y="783"/>
                </a:lnTo>
                <a:lnTo>
                  <a:pt x="543" y="838"/>
                </a:lnTo>
                <a:lnTo>
                  <a:pt x="565" y="881"/>
                </a:lnTo>
                <a:lnTo>
                  <a:pt x="576" y="925"/>
                </a:lnTo>
                <a:lnTo>
                  <a:pt x="587" y="957"/>
                </a:lnTo>
                <a:lnTo>
                  <a:pt x="587" y="979"/>
                </a:lnTo>
                <a:lnTo>
                  <a:pt x="587" y="1034"/>
                </a:lnTo>
                <a:lnTo>
                  <a:pt x="587" y="1077"/>
                </a:lnTo>
                <a:lnTo>
                  <a:pt x="576" y="1110"/>
                </a:lnTo>
                <a:lnTo>
                  <a:pt x="565" y="1131"/>
                </a:lnTo>
                <a:lnTo>
                  <a:pt x="554" y="1153"/>
                </a:lnTo>
                <a:lnTo>
                  <a:pt x="533" y="1175"/>
                </a:lnTo>
                <a:lnTo>
                  <a:pt x="522" y="1175"/>
                </a:lnTo>
                <a:lnTo>
                  <a:pt x="500" y="1186"/>
                </a:lnTo>
                <a:lnTo>
                  <a:pt x="489" y="1175"/>
                </a:lnTo>
                <a:lnTo>
                  <a:pt x="467" y="1164"/>
                </a:lnTo>
                <a:lnTo>
                  <a:pt x="456" y="1142"/>
                </a:lnTo>
                <a:lnTo>
                  <a:pt x="446" y="1110"/>
                </a:lnTo>
                <a:lnTo>
                  <a:pt x="435" y="1099"/>
                </a:lnTo>
                <a:lnTo>
                  <a:pt x="424" y="1077"/>
                </a:lnTo>
                <a:lnTo>
                  <a:pt x="413" y="1066"/>
                </a:lnTo>
                <a:lnTo>
                  <a:pt x="391" y="1055"/>
                </a:lnTo>
                <a:lnTo>
                  <a:pt x="369" y="1034"/>
                </a:lnTo>
                <a:lnTo>
                  <a:pt x="348" y="1023"/>
                </a:lnTo>
                <a:lnTo>
                  <a:pt x="326" y="1012"/>
                </a:lnTo>
                <a:lnTo>
                  <a:pt x="304" y="1001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9147" name="Freeform 59"/>
          <p:cNvSpPr/>
          <p:nvPr/>
        </p:nvSpPr>
        <p:spPr bwMode="auto">
          <a:xfrm>
            <a:off x="6078538" y="2463800"/>
            <a:ext cx="144462" cy="1778000"/>
          </a:xfrm>
          <a:custGeom>
            <a:avLst/>
            <a:gdLst>
              <a:gd name="T0" fmla="*/ 2147483647 w 228"/>
              <a:gd name="T1" fmla="*/ 2147483647 h 2101"/>
              <a:gd name="T2" fmla="*/ 0 w 228"/>
              <a:gd name="T3" fmla="*/ 2147483647 h 2101"/>
              <a:gd name="T4" fmla="*/ 0 w 228"/>
              <a:gd name="T5" fmla="*/ 2147483647 h 2101"/>
              <a:gd name="T6" fmla="*/ 2147483647 w 228"/>
              <a:gd name="T7" fmla="*/ 2147483647 h 2101"/>
              <a:gd name="T8" fmla="*/ 2147483647 w 228"/>
              <a:gd name="T9" fmla="*/ 0 h 2101"/>
              <a:gd name="T10" fmla="*/ 2147483647 w 228"/>
              <a:gd name="T11" fmla="*/ 2147483647 h 2101"/>
              <a:gd name="T12" fmla="*/ 2147483647 w 228"/>
              <a:gd name="T13" fmla="*/ 2147483647 h 2101"/>
              <a:gd name="T14" fmla="*/ 2147483647 w 228"/>
              <a:gd name="T15" fmla="*/ 2147483647 h 2101"/>
              <a:gd name="T16" fmla="*/ 2147483647 w 228"/>
              <a:gd name="T17" fmla="*/ 2147483647 h 2101"/>
              <a:gd name="T18" fmla="*/ 2147483647 w 228"/>
              <a:gd name="T19" fmla="*/ 2147483647 h 2101"/>
              <a:gd name="T20" fmla="*/ 2147483647 w 228"/>
              <a:gd name="T21" fmla="*/ 2147483647 h 2101"/>
              <a:gd name="T22" fmla="*/ 2147483647 w 228"/>
              <a:gd name="T23" fmla="*/ 2147483647 h 2101"/>
              <a:gd name="T24" fmla="*/ 2147483647 w 228"/>
              <a:gd name="T25" fmla="*/ 2147483647 h 2101"/>
              <a:gd name="T26" fmla="*/ 2147483647 w 228"/>
              <a:gd name="T27" fmla="*/ 2147483647 h 2101"/>
              <a:gd name="T28" fmla="*/ 2147483647 w 228"/>
              <a:gd name="T29" fmla="*/ 2147483647 h 2101"/>
              <a:gd name="T30" fmla="*/ 2147483647 w 228"/>
              <a:gd name="T31" fmla="*/ 2147483647 h 2101"/>
              <a:gd name="T32" fmla="*/ 2147483647 w 228"/>
              <a:gd name="T33" fmla="*/ 2147483647 h 2101"/>
              <a:gd name="T34" fmla="*/ 2147483647 w 228"/>
              <a:gd name="T35" fmla="*/ 2147483647 h 2101"/>
              <a:gd name="T36" fmla="*/ 2147483647 w 228"/>
              <a:gd name="T37" fmla="*/ 2147483647 h 2101"/>
              <a:gd name="T38" fmla="*/ 2147483647 w 228"/>
              <a:gd name="T39" fmla="*/ 2147483647 h 2101"/>
              <a:gd name="T40" fmla="*/ 2147483647 w 228"/>
              <a:gd name="T41" fmla="*/ 2147483647 h 2101"/>
              <a:gd name="T42" fmla="*/ 2147483647 w 228"/>
              <a:gd name="T43" fmla="*/ 2147483647 h 2101"/>
              <a:gd name="T44" fmla="*/ 2147483647 w 228"/>
              <a:gd name="T45" fmla="*/ 2147483647 h 2101"/>
              <a:gd name="T46" fmla="*/ 2147483647 w 228"/>
              <a:gd name="T47" fmla="*/ 2147483647 h 2101"/>
              <a:gd name="T48" fmla="*/ 2147483647 w 228"/>
              <a:gd name="T49" fmla="*/ 2147483647 h 2101"/>
              <a:gd name="T50" fmla="*/ 2147483647 w 228"/>
              <a:gd name="T51" fmla="*/ 2147483647 h 2101"/>
              <a:gd name="T52" fmla="*/ 2147483647 w 228"/>
              <a:gd name="T53" fmla="*/ 2147483647 h 2101"/>
              <a:gd name="T54" fmla="*/ 2147483647 w 228"/>
              <a:gd name="T55" fmla="*/ 2147483647 h 2101"/>
              <a:gd name="T56" fmla="*/ 2147483647 w 228"/>
              <a:gd name="T57" fmla="*/ 2147483647 h 2101"/>
              <a:gd name="T58" fmla="*/ 2147483647 w 228"/>
              <a:gd name="T59" fmla="*/ 2147483647 h 2101"/>
              <a:gd name="T60" fmla="*/ 2147483647 w 228"/>
              <a:gd name="T61" fmla="*/ 2147483647 h 2101"/>
              <a:gd name="T62" fmla="*/ 2147483647 w 228"/>
              <a:gd name="T63" fmla="*/ 2147483647 h 2101"/>
              <a:gd name="T64" fmla="*/ 2147483647 w 228"/>
              <a:gd name="T65" fmla="*/ 2147483647 h 2101"/>
              <a:gd name="T66" fmla="*/ 2147483647 w 228"/>
              <a:gd name="T67" fmla="*/ 2147483647 h 2101"/>
              <a:gd name="T68" fmla="*/ 2147483647 w 228"/>
              <a:gd name="T69" fmla="*/ 2147483647 h 2101"/>
              <a:gd name="T70" fmla="*/ 2147483647 w 228"/>
              <a:gd name="T71" fmla="*/ 2147483647 h 2101"/>
              <a:gd name="T72" fmla="*/ 2147483647 w 228"/>
              <a:gd name="T73" fmla="*/ 2147483647 h 2101"/>
              <a:gd name="T74" fmla="*/ 2147483647 w 228"/>
              <a:gd name="T75" fmla="*/ 2147483647 h 2101"/>
              <a:gd name="T76" fmla="*/ 2147483647 w 228"/>
              <a:gd name="T77" fmla="*/ 2147483647 h 2101"/>
              <a:gd name="T78" fmla="*/ 2147483647 w 228"/>
              <a:gd name="T79" fmla="*/ 2147483647 h 2101"/>
              <a:gd name="T80" fmla="*/ 2147483647 w 228"/>
              <a:gd name="T81" fmla="*/ 2147483647 h 2101"/>
              <a:gd name="T82" fmla="*/ 2147483647 w 228"/>
              <a:gd name="T83" fmla="*/ 2147483647 h 2101"/>
              <a:gd name="T84" fmla="*/ 2147483647 w 228"/>
              <a:gd name="T85" fmla="*/ 2147483647 h 2101"/>
              <a:gd name="T86" fmla="*/ 2147483647 w 228"/>
              <a:gd name="T87" fmla="*/ 2147483647 h 2101"/>
              <a:gd name="T88" fmla="*/ 2147483647 w 228"/>
              <a:gd name="T89" fmla="*/ 2147483647 h 2101"/>
              <a:gd name="T90" fmla="*/ 2147483647 w 228"/>
              <a:gd name="T91" fmla="*/ 2147483647 h 2101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228" h="2101">
                <a:moveTo>
                  <a:pt x="22" y="109"/>
                </a:moveTo>
                <a:lnTo>
                  <a:pt x="11" y="98"/>
                </a:lnTo>
                <a:lnTo>
                  <a:pt x="11" y="87"/>
                </a:lnTo>
                <a:lnTo>
                  <a:pt x="0" y="76"/>
                </a:lnTo>
                <a:lnTo>
                  <a:pt x="0" y="66"/>
                </a:lnTo>
                <a:lnTo>
                  <a:pt x="0" y="55"/>
                </a:lnTo>
                <a:lnTo>
                  <a:pt x="0" y="22"/>
                </a:lnTo>
                <a:lnTo>
                  <a:pt x="11" y="11"/>
                </a:lnTo>
                <a:lnTo>
                  <a:pt x="22" y="11"/>
                </a:lnTo>
                <a:lnTo>
                  <a:pt x="43" y="0"/>
                </a:lnTo>
                <a:lnTo>
                  <a:pt x="65" y="0"/>
                </a:lnTo>
                <a:lnTo>
                  <a:pt x="87" y="11"/>
                </a:lnTo>
                <a:lnTo>
                  <a:pt x="120" y="11"/>
                </a:lnTo>
                <a:lnTo>
                  <a:pt x="163" y="22"/>
                </a:lnTo>
                <a:lnTo>
                  <a:pt x="207" y="33"/>
                </a:lnTo>
                <a:lnTo>
                  <a:pt x="207" y="164"/>
                </a:lnTo>
                <a:lnTo>
                  <a:pt x="217" y="283"/>
                </a:lnTo>
                <a:lnTo>
                  <a:pt x="217" y="403"/>
                </a:lnTo>
                <a:lnTo>
                  <a:pt x="217" y="523"/>
                </a:lnTo>
                <a:lnTo>
                  <a:pt x="217" y="631"/>
                </a:lnTo>
                <a:lnTo>
                  <a:pt x="217" y="740"/>
                </a:lnTo>
                <a:lnTo>
                  <a:pt x="217" y="838"/>
                </a:lnTo>
                <a:lnTo>
                  <a:pt x="228" y="936"/>
                </a:lnTo>
                <a:lnTo>
                  <a:pt x="217" y="1034"/>
                </a:lnTo>
                <a:lnTo>
                  <a:pt x="217" y="1121"/>
                </a:lnTo>
                <a:lnTo>
                  <a:pt x="217" y="1208"/>
                </a:lnTo>
                <a:lnTo>
                  <a:pt x="217" y="1295"/>
                </a:lnTo>
                <a:lnTo>
                  <a:pt x="217" y="1371"/>
                </a:lnTo>
                <a:lnTo>
                  <a:pt x="217" y="1437"/>
                </a:lnTo>
                <a:lnTo>
                  <a:pt x="207" y="1513"/>
                </a:lnTo>
                <a:lnTo>
                  <a:pt x="207" y="1578"/>
                </a:lnTo>
                <a:lnTo>
                  <a:pt x="207" y="1644"/>
                </a:lnTo>
                <a:lnTo>
                  <a:pt x="196" y="1698"/>
                </a:lnTo>
                <a:lnTo>
                  <a:pt x="196" y="1752"/>
                </a:lnTo>
                <a:lnTo>
                  <a:pt x="185" y="1807"/>
                </a:lnTo>
                <a:lnTo>
                  <a:pt x="185" y="1850"/>
                </a:lnTo>
                <a:lnTo>
                  <a:pt x="185" y="1894"/>
                </a:lnTo>
                <a:lnTo>
                  <a:pt x="174" y="1937"/>
                </a:lnTo>
                <a:lnTo>
                  <a:pt x="174" y="1970"/>
                </a:lnTo>
                <a:lnTo>
                  <a:pt x="174" y="2003"/>
                </a:lnTo>
                <a:lnTo>
                  <a:pt x="163" y="2024"/>
                </a:lnTo>
                <a:lnTo>
                  <a:pt x="163" y="2046"/>
                </a:lnTo>
                <a:lnTo>
                  <a:pt x="152" y="2068"/>
                </a:lnTo>
                <a:lnTo>
                  <a:pt x="152" y="2079"/>
                </a:lnTo>
                <a:lnTo>
                  <a:pt x="152" y="2090"/>
                </a:lnTo>
                <a:lnTo>
                  <a:pt x="141" y="2101"/>
                </a:lnTo>
                <a:lnTo>
                  <a:pt x="130" y="2101"/>
                </a:lnTo>
                <a:lnTo>
                  <a:pt x="120" y="2101"/>
                </a:lnTo>
                <a:lnTo>
                  <a:pt x="109" y="2090"/>
                </a:lnTo>
                <a:lnTo>
                  <a:pt x="109" y="2079"/>
                </a:lnTo>
                <a:lnTo>
                  <a:pt x="98" y="2057"/>
                </a:lnTo>
                <a:lnTo>
                  <a:pt x="87" y="2046"/>
                </a:lnTo>
                <a:lnTo>
                  <a:pt x="76" y="2024"/>
                </a:lnTo>
                <a:lnTo>
                  <a:pt x="65" y="2003"/>
                </a:lnTo>
                <a:lnTo>
                  <a:pt x="43" y="1948"/>
                </a:lnTo>
                <a:lnTo>
                  <a:pt x="22" y="1905"/>
                </a:lnTo>
                <a:lnTo>
                  <a:pt x="22" y="1872"/>
                </a:lnTo>
                <a:lnTo>
                  <a:pt x="11" y="1850"/>
                </a:lnTo>
                <a:lnTo>
                  <a:pt x="22" y="1839"/>
                </a:lnTo>
                <a:lnTo>
                  <a:pt x="22" y="1818"/>
                </a:lnTo>
                <a:lnTo>
                  <a:pt x="22" y="1807"/>
                </a:lnTo>
                <a:lnTo>
                  <a:pt x="22" y="1785"/>
                </a:lnTo>
                <a:lnTo>
                  <a:pt x="33" y="1763"/>
                </a:lnTo>
                <a:lnTo>
                  <a:pt x="33" y="1731"/>
                </a:lnTo>
                <a:lnTo>
                  <a:pt x="43" y="1709"/>
                </a:lnTo>
                <a:lnTo>
                  <a:pt x="54" y="1665"/>
                </a:lnTo>
                <a:lnTo>
                  <a:pt x="54" y="1633"/>
                </a:lnTo>
                <a:lnTo>
                  <a:pt x="54" y="1578"/>
                </a:lnTo>
                <a:lnTo>
                  <a:pt x="65" y="1524"/>
                </a:lnTo>
                <a:lnTo>
                  <a:pt x="76" y="1459"/>
                </a:lnTo>
                <a:lnTo>
                  <a:pt x="76" y="1382"/>
                </a:lnTo>
                <a:lnTo>
                  <a:pt x="87" y="1306"/>
                </a:lnTo>
                <a:lnTo>
                  <a:pt x="87" y="1208"/>
                </a:lnTo>
                <a:lnTo>
                  <a:pt x="98" y="1110"/>
                </a:lnTo>
                <a:lnTo>
                  <a:pt x="98" y="1012"/>
                </a:lnTo>
                <a:lnTo>
                  <a:pt x="98" y="914"/>
                </a:lnTo>
                <a:lnTo>
                  <a:pt x="98" y="816"/>
                </a:lnTo>
                <a:lnTo>
                  <a:pt x="98" y="729"/>
                </a:lnTo>
                <a:lnTo>
                  <a:pt x="98" y="642"/>
                </a:lnTo>
                <a:lnTo>
                  <a:pt x="98" y="555"/>
                </a:lnTo>
                <a:lnTo>
                  <a:pt x="98" y="479"/>
                </a:lnTo>
                <a:lnTo>
                  <a:pt x="98" y="414"/>
                </a:lnTo>
                <a:lnTo>
                  <a:pt x="87" y="349"/>
                </a:lnTo>
                <a:lnTo>
                  <a:pt x="87" y="283"/>
                </a:lnTo>
                <a:lnTo>
                  <a:pt x="76" y="240"/>
                </a:lnTo>
                <a:lnTo>
                  <a:pt x="65" y="196"/>
                </a:lnTo>
                <a:lnTo>
                  <a:pt x="65" y="164"/>
                </a:lnTo>
                <a:lnTo>
                  <a:pt x="54" y="131"/>
                </a:lnTo>
                <a:lnTo>
                  <a:pt x="43" y="120"/>
                </a:lnTo>
                <a:lnTo>
                  <a:pt x="22" y="109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9142" name="Freeform 54"/>
          <p:cNvSpPr/>
          <p:nvPr/>
        </p:nvSpPr>
        <p:spPr bwMode="auto">
          <a:xfrm>
            <a:off x="6569076" y="2169585"/>
            <a:ext cx="855663" cy="1390649"/>
          </a:xfrm>
          <a:custGeom>
            <a:avLst/>
            <a:gdLst>
              <a:gd name="T0" fmla="*/ 2147483647 w 1348"/>
              <a:gd name="T1" fmla="*/ 2147483647 h 1643"/>
              <a:gd name="T2" fmla="*/ 2147483647 w 1348"/>
              <a:gd name="T3" fmla="*/ 2147483647 h 1643"/>
              <a:gd name="T4" fmla="*/ 2147483647 w 1348"/>
              <a:gd name="T5" fmla="*/ 2147483647 h 1643"/>
              <a:gd name="T6" fmla="*/ 2147483647 w 1348"/>
              <a:gd name="T7" fmla="*/ 2147483647 h 1643"/>
              <a:gd name="T8" fmla="*/ 2147483647 w 1348"/>
              <a:gd name="T9" fmla="*/ 2147483647 h 1643"/>
              <a:gd name="T10" fmla="*/ 2147483647 w 1348"/>
              <a:gd name="T11" fmla="*/ 2147483647 h 1643"/>
              <a:gd name="T12" fmla="*/ 2147483647 w 1348"/>
              <a:gd name="T13" fmla="*/ 2147483647 h 1643"/>
              <a:gd name="T14" fmla="*/ 2147483647 w 1348"/>
              <a:gd name="T15" fmla="*/ 2147483647 h 1643"/>
              <a:gd name="T16" fmla="*/ 2147483647 w 1348"/>
              <a:gd name="T17" fmla="*/ 2147483647 h 1643"/>
              <a:gd name="T18" fmla="*/ 2147483647 w 1348"/>
              <a:gd name="T19" fmla="*/ 2147483647 h 1643"/>
              <a:gd name="T20" fmla="*/ 2147483647 w 1348"/>
              <a:gd name="T21" fmla="*/ 2147483647 h 1643"/>
              <a:gd name="T22" fmla="*/ 2147483647 w 1348"/>
              <a:gd name="T23" fmla="*/ 2147483647 h 1643"/>
              <a:gd name="T24" fmla="*/ 2147483647 w 1348"/>
              <a:gd name="T25" fmla="*/ 2147483647 h 1643"/>
              <a:gd name="T26" fmla="*/ 2147483647 w 1348"/>
              <a:gd name="T27" fmla="*/ 2147483647 h 1643"/>
              <a:gd name="T28" fmla="*/ 2147483647 w 1348"/>
              <a:gd name="T29" fmla="*/ 2147483647 h 1643"/>
              <a:gd name="T30" fmla="*/ 2147483647 w 1348"/>
              <a:gd name="T31" fmla="*/ 2147483647 h 1643"/>
              <a:gd name="T32" fmla="*/ 2147483647 w 1348"/>
              <a:gd name="T33" fmla="*/ 2147483647 h 1643"/>
              <a:gd name="T34" fmla="*/ 2147483647 w 1348"/>
              <a:gd name="T35" fmla="*/ 2147483647 h 1643"/>
              <a:gd name="T36" fmla="*/ 2147483647 w 1348"/>
              <a:gd name="T37" fmla="*/ 2147483647 h 1643"/>
              <a:gd name="T38" fmla="*/ 2147483647 w 1348"/>
              <a:gd name="T39" fmla="*/ 2147483647 h 1643"/>
              <a:gd name="T40" fmla="*/ 2147483647 w 1348"/>
              <a:gd name="T41" fmla="*/ 2147483647 h 1643"/>
              <a:gd name="T42" fmla="*/ 2147483647 w 1348"/>
              <a:gd name="T43" fmla="*/ 2147483647 h 1643"/>
              <a:gd name="T44" fmla="*/ 2147483647 w 1348"/>
              <a:gd name="T45" fmla="*/ 2147483647 h 1643"/>
              <a:gd name="T46" fmla="*/ 2147483647 w 1348"/>
              <a:gd name="T47" fmla="*/ 2147483647 h 1643"/>
              <a:gd name="T48" fmla="*/ 2147483647 w 1348"/>
              <a:gd name="T49" fmla="*/ 2147483647 h 1643"/>
              <a:gd name="T50" fmla="*/ 2147483647 w 1348"/>
              <a:gd name="T51" fmla="*/ 2147483647 h 1643"/>
              <a:gd name="T52" fmla="*/ 2147483647 w 1348"/>
              <a:gd name="T53" fmla="*/ 2147483647 h 1643"/>
              <a:gd name="T54" fmla="*/ 2147483647 w 1348"/>
              <a:gd name="T55" fmla="*/ 2147483647 h 1643"/>
              <a:gd name="T56" fmla="*/ 2147483647 w 1348"/>
              <a:gd name="T57" fmla="*/ 2147483647 h 1643"/>
              <a:gd name="T58" fmla="*/ 2147483647 w 1348"/>
              <a:gd name="T59" fmla="*/ 2147483647 h 1643"/>
              <a:gd name="T60" fmla="*/ 2147483647 w 1348"/>
              <a:gd name="T61" fmla="*/ 2147483647 h 1643"/>
              <a:gd name="T62" fmla="*/ 2147483647 w 1348"/>
              <a:gd name="T63" fmla="*/ 2147483647 h 1643"/>
              <a:gd name="T64" fmla="*/ 0 w 1348"/>
              <a:gd name="T65" fmla="*/ 2147483647 h 1643"/>
              <a:gd name="T66" fmla="*/ 2147483647 w 1348"/>
              <a:gd name="T67" fmla="*/ 2147483647 h 1643"/>
              <a:gd name="T68" fmla="*/ 2147483647 w 1348"/>
              <a:gd name="T69" fmla="*/ 2147483647 h 1643"/>
              <a:gd name="T70" fmla="*/ 2147483647 w 1348"/>
              <a:gd name="T71" fmla="*/ 2147483647 h 1643"/>
              <a:gd name="T72" fmla="*/ 2147483647 w 1348"/>
              <a:gd name="T73" fmla="*/ 2147483647 h 1643"/>
              <a:gd name="T74" fmla="*/ 2147483647 w 1348"/>
              <a:gd name="T75" fmla="*/ 2147483647 h 1643"/>
              <a:gd name="T76" fmla="*/ 2147483647 w 1348"/>
              <a:gd name="T77" fmla="*/ 2147483647 h 1643"/>
              <a:gd name="T78" fmla="*/ 2147483647 w 1348"/>
              <a:gd name="T79" fmla="*/ 2147483647 h 1643"/>
              <a:gd name="T80" fmla="*/ 2147483647 w 1348"/>
              <a:gd name="T81" fmla="*/ 2147483647 h 1643"/>
              <a:gd name="T82" fmla="*/ 2147483647 w 1348"/>
              <a:gd name="T83" fmla="*/ 2147483647 h 1643"/>
              <a:gd name="T84" fmla="*/ 2147483647 w 1348"/>
              <a:gd name="T85" fmla="*/ 2147483647 h 1643"/>
              <a:gd name="T86" fmla="*/ 2147483647 w 1348"/>
              <a:gd name="T87" fmla="*/ 0 h 1643"/>
              <a:gd name="T88" fmla="*/ 2147483647 w 1348"/>
              <a:gd name="T89" fmla="*/ 0 h 1643"/>
              <a:gd name="T90" fmla="*/ 2147483647 w 1348"/>
              <a:gd name="T91" fmla="*/ 2147483647 h 1643"/>
              <a:gd name="T92" fmla="*/ 2147483647 w 1348"/>
              <a:gd name="T93" fmla="*/ 2147483647 h 1643"/>
              <a:gd name="T94" fmla="*/ 2147483647 w 1348"/>
              <a:gd name="T95" fmla="*/ 2147483647 h 1643"/>
              <a:gd name="T96" fmla="*/ 2147483647 w 1348"/>
              <a:gd name="T97" fmla="*/ 2147483647 h 1643"/>
              <a:gd name="T98" fmla="*/ 2147483647 w 1348"/>
              <a:gd name="T99" fmla="*/ 2147483647 h 1643"/>
              <a:gd name="T100" fmla="*/ 2147483647 w 1348"/>
              <a:gd name="T101" fmla="*/ 2147483647 h 1643"/>
              <a:gd name="T102" fmla="*/ 2147483647 w 1348"/>
              <a:gd name="T103" fmla="*/ 2147483647 h 1643"/>
              <a:gd name="T104" fmla="*/ 2147483647 w 1348"/>
              <a:gd name="T105" fmla="*/ 2147483647 h 1643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1348" h="1643">
                <a:moveTo>
                  <a:pt x="630" y="577"/>
                </a:moveTo>
                <a:lnTo>
                  <a:pt x="598" y="664"/>
                </a:lnTo>
                <a:lnTo>
                  <a:pt x="554" y="751"/>
                </a:lnTo>
                <a:lnTo>
                  <a:pt x="522" y="827"/>
                </a:lnTo>
                <a:lnTo>
                  <a:pt x="489" y="914"/>
                </a:lnTo>
                <a:lnTo>
                  <a:pt x="446" y="990"/>
                </a:lnTo>
                <a:lnTo>
                  <a:pt x="413" y="1056"/>
                </a:lnTo>
                <a:lnTo>
                  <a:pt x="380" y="1132"/>
                </a:lnTo>
                <a:lnTo>
                  <a:pt x="359" y="1186"/>
                </a:lnTo>
                <a:lnTo>
                  <a:pt x="326" y="1252"/>
                </a:lnTo>
                <a:lnTo>
                  <a:pt x="293" y="1306"/>
                </a:lnTo>
                <a:lnTo>
                  <a:pt x="272" y="1349"/>
                </a:lnTo>
                <a:lnTo>
                  <a:pt x="250" y="1382"/>
                </a:lnTo>
                <a:lnTo>
                  <a:pt x="239" y="1415"/>
                </a:lnTo>
                <a:lnTo>
                  <a:pt x="228" y="1437"/>
                </a:lnTo>
                <a:lnTo>
                  <a:pt x="228" y="1447"/>
                </a:lnTo>
                <a:lnTo>
                  <a:pt x="228" y="1458"/>
                </a:lnTo>
                <a:lnTo>
                  <a:pt x="239" y="1458"/>
                </a:lnTo>
                <a:lnTo>
                  <a:pt x="250" y="1458"/>
                </a:lnTo>
                <a:lnTo>
                  <a:pt x="261" y="1458"/>
                </a:lnTo>
                <a:lnTo>
                  <a:pt x="283" y="1458"/>
                </a:lnTo>
                <a:lnTo>
                  <a:pt x="304" y="1458"/>
                </a:lnTo>
                <a:lnTo>
                  <a:pt x="326" y="1447"/>
                </a:lnTo>
                <a:lnTo>
                  <a:pt x="348" y="1447"/>
                </a:lnTo>
                <a:lnTo>
                  <a:pt x="380" y="1437"/>
                </a:lnTo>
                <a:lnTo>
                  <a:pt x="413" y="1437"/>
                </a:lnTo>
                <a:lnTo>
                  <a:pt x="446" y="1426"/>
                </a:lnTo>
                <a:lnTo>
                  <a:pt x="478" y="1415"/>
                </a:lnTo>
                <a:lnTo>
                  <a:pt x="522" y="1404"/>
                </a:lnTo>
                <a:lnTo>
                  <a:pt x="565" y="1393"/>
                </a:lnTo>
                <a:lnTo>
                  <a:pt x="620" y="1393"/>
                </a:lnTo>
                <a:lnTo>
                  <a:pt x="663" y="1382"/>
                </a:lnTo>
                <a:lnTo>
                  <a:pt x="717" y="1371"/>
                </a:lnTo>
                <a:lnTo>
                  <a:pt x="772" y="1360"/>
                </a:lnTo>
                <a:lnTo>
                  <a:pt x="815" y="1349"/>
                </a:lnTo>
                <a:lnTo>
                  <a:pt x="859" y="1339"/>
                </a:lnTo>
                <a:lnTo>
                  <a:pt x="891" y="1328"/>
                </a:lnTo>
                <a:lnTo>
                  <a:pt x="935" y="1317"/>
                </a:lnTo>
                <a:lnTo>
                  <a:pt x="967" y="1317"/>
                </a:lnTo>
                <a:lnTo>
                  <a:pt x="1000" y="1306"/>
                </a:lnTo>
                <a:lnTo>
                  <a:pt x="1033" y="1306"/>
                </a:lnTo>
                <a:lnTo>
                  <a:pt x="1054" y="1295"/>
                </a:lnTo>
                <a:lnTo>
                  <a:pt x="1076" y="1295"/>
                </a:lnTo>
                <a:lnTo>
                  <a:pt x="1098" y="1295"/>
                </a:lnTo>
                <a:lnTo>
                  <a:pt x="1120" y="1284"/>
                </a:lnTo>
                <a:lnTo>
                  <a:pt x="1130" y="1284"/>
                </a:lnTo>
                <a:lnTo>
                  <a:pt x="1152" y="1284"/>
                </a:lnTo>
                <a:lnTo>
                  <a:pt x="1163" y="1284"/>
                </a:lnTo>
                <a:lnTo>
                  <a:pt x="1196" y="1284"/>
                </a:lnTo>
                <a:lnTo>
                  <a:pt x="1228" y="1295"/>
                </a:lnTo>
                <a:lnTo>
                  <a:pt x="1261" y="1306"/>
                </a:lnTo>
                <a:lnTo>
                  <a:pt x="1294" y="1317"/>
                </a:lnTo>
                <a:lnTo>
                  <a:pt x="1315" y="1339"/>
                </a:lnTo>
                <a:lnTo>
                  <a:pt x="1337" y="1349"/>
                </a:lnTo>
                <a:lnTo>
                  <a:pt x="1348" y="1371"/>
                </a:lnTo>
                <a:lnTo>
                  <a:pt x="1348" y="1382"/>
                </a:lnTo>
                <a:lnTo>
                  <a:pt x="1348" y="1393"/>
                </a:lnTo>
                <a:lnTo>
                  <a:pt x="1348" y="1404"/>
                </a:lnTo>
                <a:lnTo>
                  <a:pt x="1348" y="1415"/>
                </a:lnTo>
                <a:lnTo>
                  <a:pt x="1337" y="1426"/>
                </a:lnTo>
                <a:lnTo>
                  <a:pt x="1326" y="1437"/>
                </a:lnTo>
                <a:lnTo>
                  <a:pt x="1304" y="1437"/>
                </a:lnTo>
                <a:lnTo>
                  <a:pt x="1294" y="1437"/>
                </a:lnTo>
                <a:lnTo>
                  <a:pt x="1272" y="1447"/>
                </a:lnTo>
                <a:lnTo>
                  <a:pt x="1239" y="1447"/>
                </a:lnTo>
                <a:lnTo>
                  <a:pt x="1217" y="1447"/>
                </a:lnTo>
                <a:lnTo>
                  <a:pt x="1185" y="1447"/>
                </a:lnTo>
                <a:lnTo>
                  <a:pt x="1044" y="1447"/>
                </a:lnTo>
                <a:lnTo>
                  <a:pt x="978" y="1447"/>
                </a:lnTo>
                <a:lnTo>
                  <a:pt x="913" y="1458"/>
                </a:lnTo>
                <a:lnTo>
                  <a:pt x="837" y="1469"/>
                </a:lnTo>
                <a:lnTo>
                  <a:pt x="750" y="1480"/>
                </a:lnTo>
                <a:lnTo>
                  <a:pt x="652" y="1491"/>
                </a:lnTo>
                <a:lnTo>
                  <a:pt x="543" y="1513"/>
                </a:lnTo>
                <a:lnTo>
                  <a:pt x="489" y="1534"/>
                </a:lnTo>
                <a:lnTo>
                  <a:pt x="446" y="1545"/>
                </a:lnTo>
                <a:lnTo>
                  <a:pt x="391" y="1556"/>
                </a:lnTo>
                <a:lnTo>
                  <a:pt x="359" y="1567"/>
                </a:lnTo>
                <a:lnTo>
                  <a:pt x="315" y="1567"/>
                </a:lnTo>
                <a:lnTo>
                  <a:pt x="283" y="1578"/>
                </a:lnTo>
                <a:lnTo>
                  <a:pt x="250" y="1589"/>
                </a:lnTo>
                <a:lnTo>
                  <a:pt x="228" y="1600"/>
                </a:lnTo>
                <a:lnTo>
                  <a:pt x="206" y="1611"/>
                </a:lnTo>
                <a:lnTo>
                  <a:pt x="185" y="1622"/>
                </a:lnTo>
                <a:lnTo>
                  <a:pt x="141" y="1632"/>
                </a:lnTo>
                <a:lnTo>
                  <a:pt x="119" y="1643"/>
                </a:lnTo>
                <a:lnTo>
                  <a:pt x="98" y="1643"/>
                </a:lnTo>
                <a:lnTo>
                  <a:pt x="87" y="1643"/>
                </a:lnTo>
                <a:lnTo>
                  <a:pt x="76" y="1643"/>
                </a:lnTo>
                <a:lnTo>
                  <a:pt x="65" y="1643"/>
                </a:lnTo>
                <a:lnTo>
                  <a:pt x="43" y="1622"/>
                </a:lnTo>
                <a:lnTo>
                  <a:pt x="32" y="1600"/>
                </a:lnTo>
                <a:lnTo>
                  <a:pt x="11" y="1578"/>
                </a:lnTo>
                <a:lnTo>
                  <a:pt x="0" y="1545"/>
                </a:lnTo>
                <a:lnTo>
                  <a:pt x="0" y="1534"/>
                </a:lnTo>
                <a:lnTo>
                  <a:pt x="0" y="1513"/>
                </a:lnTo>
                <a:lnTo>
                  <a:pt x="0" y="1502"/>
                </a:lnTo>
                <a:lnTo>
                  <a:pt x="11" y="1480"/>
                </a:lnTo>
                <a:lnTo>
                  <a:pt x="32" y="1458"/>
                </a:lnTo>
                <a:lnTo>
                  <a:pt x="65" y="1437"/>
                </a:lnTo>
                <a:lnTo>
                  <a:pt x="76" y="1415"/>
                </a:lnTo>
                <a:lnTo>
                  <a:pt x="98" y="1393"/>
                </a:lnTo>
                <a:lnTo>
                  <a:pt x="119" y="1371"/>
                </a:lnTo>
                <a:lnTo>
                  <a:pt x="141" y="1339"/>
                </a:lnTo>
                <a:lnTo>
                  <a:pt x="163" y="1295"/>
                </a:lnTo>
                <a:lnTo>
                  <a:pt x="185" y="1252"/>
                </a:lnTo>
                <a:lnTo>
                  <a:pt x="217" y="1197"/>
                </a:lnTo>
                <a:lnTo>
                  <a:pt x="239" y="1132"/>
                </a:lnTo>
                <a:lnTo>
                  <a:pt x="293" y="1012"/>
                </a:lnTo>
                <a:lnTo>
                  <a:pt x="348" y="882"/>
                </a:lnTo>
                <a:lnTo>
                  <a:pt x="402" y="762"/>
                </a:lnTo>
                <a:lnTo>
                  <a:pt x="446" y="631"/>
                </a:lnTo>
                <a:lnTo>
                  <a:pt x="467" y="566"/>
                </a:lnTo>
                <a:lnTo>
                  <a:pt x="478" y="512"/>
                </a:lnTo>
                <a:lnTo>
                  <a:pt x="500" y="457"/>
                </a:lnTo>
                <a:lnTo>
                  <a:pt x="522" y="414"/>
                </a:lnTo>
                <a:lnTo>
                  <a:pt x="533" y="370"/>
                </a:lnTo>
                <a:lnTo>
                  <a:pt x="543" y="327"/>
                </a:lnTo>
                <a:lnTo>
                  <a:pt x="554" y="294"/>
                </a:lnTo>
                <a:lnTo>
                  <a:pt x="554" y="261"/>
                </a:lnTo>
                <a:lnTo>
                  <a:pt x="565" y="196"/>
                </a:lnTo>
                <a:lnTo>
                  <a:pt x="565" y="152"/>
                </a:lnTo>
                <a:lnTo>
                  <a:pt x="565" y="109"/>
                </a:lnTo>
                <a:lnTo>
                  <a:pt x="554" y="87"/>
                </a:lnTo>
                <a:lnTo>
                  <a:pt x="554" y="54"/>
                </a:lnTo>
                <a:lnTo>
                  <a:pt x="543" y="33"/>
                </a:lnTo>
                <a:lnTo>
                  <a:pt x="554" y="22"/>
                </a:lnTo>
                <a:lnTo>
                  <a:pt x="554" y="11"/>
                </a:lnTo>
                <a:lnTo>
                  <a:pt x="565" y="0"/>
                </a:lnTo>
                <a:lnTo>
                  <a:pt x="587" y="0"/>
                </a:lnTo>
                <a:lnTo>
                  <a:pt x="609" y="0"/>
                </a:lnTo>
                <a:lnTo>
                  <a:pt x="630" y="0"/>
                </a:lnTo>
                <a:lnTo>
                  <a:pt x="663" y="11"/>
                </a:lnTo>
                <a:lnTo>
                  <a:pt x="685" y="22"/>
                </a:lnTo>
                <a:lnTo>
                  <a:pt x="717" y="44"/>
                </a:lnTo>
                <a:lnTo>
                  <a:pt x="750" y="65"/>
                </a:lnTo>
                <a:lnTo>
                  <a:pt x="772" y="98"/>
                </a:lnTo>
                <a:lnTo>
                  <a:pt x="783" y="120"/>
                </a:lnTo>
                <a:lnTo>
                  <a:pt x="793" y="131"/>
                </a:lnTo>
                <a:lnTo>
                  <a:pt x="804" y="152"/>
                </a:lnTo>
                <a:lnTo>
                  <a:pt x="804" y="163"/>
                </a:lnTo>
                <a:lnTo>
                  <a:pt x="793" y="174"/>
                </a:lnTo>
                <a:lnTo>
                  <a:pt x="793" y="185"/>
                </a:lnTo>
                <a:lnTo>
                  <a:pt x="783" y="196"/>
                </a:lnTo>
                <a:lnTo>
                  <a:pt x="783" y="218"/>
                </a:lnTo>
                <a:lnTo>
                  <a:pt x="772" y="239"/>
                </a:lnTo>
                <a:lnTo>
                  <a:pt x="761" y="261"/>
                </a:lnTo>
                <a:lnTo>
                  <a:pt x="750" y="283"/>
                </a:lnTo>
                <a:lnTo>
                  <a:pt x="739" y="316"/>
                </a:lnTo>
                <a:lnTo>
                  <a:pt x="728" y="337"/>
                </a:lnTo>
                <a:lnTo>
                  <a:pt x="717" y="370"/>
                </a:lnTo>
                <a:lnTo>
                  <a:pt x="696" y="403"/>
                </a:lnTo>
                <a:lnTo>
                  <a:pt x="685" y="446"/>
                </a:lnTo>
                <a:lnTo>
                  <a:pt x="674" y="490"/>
                </a:lnTo>
                <a:lnTo>
                  <a:pt x="652" y="522"/>
                </a:lnTo>
                <a:lnTo>
                  <a:pt x="630" y="577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9146" name="Freeform 58"/>
          <p:cNvSpPr/>
          <p:nvPr/>
        </p:nvSpPr>
        <p:spPr bwMode="auto">
          <a:xfrm>
            <a:off x="6789738" y="2952751"/>
            <a:ext cx="303212" cy="1483783"/>
          </a:xfrm>
          <a:custGeom>
            <a:avLst/>
            <a:gdLst>
              <a:gd name="T0" fmla="*/ 2147483647 w 478"/>
              <a:gd name="T1" fmla="*/ 2147483647 h 1752"/>
              <a:gd name="T2" fmla="*/ 2147483647 w 478"/>
              <a:gd name="T3" fmla="*/ 2147483647 h 1752"/>
              <a:gd name="T4" fmla="*/ 2147483647 w 478"/>
              <a:gd name="T5" fmla="*/ 2147483647 h 1752"/>
              <a:gd name="T6" fmla="*/ 2147483647 w 478"/>
              <a:gd name="T7" fmla="*/ 2147483647 h 1752"/>
              <a:gd name="T8" fmla="*/ 2147483647 w 478"/>
              <a:gd name="T9" fmla="*/ 2147483647 h 1752"/>
              <a:gd name="T10" fmla="*/ 2147483647 w 478"/>
              <a:gd name="T11" fmla="*/ 2147483647 h 1752"/>
              <a:gd name="T12" fmla="*/ 2147483647 w 478"/>
              <a:gd name="T13" fmla="*/ 2147483647 h 1752"/>
              <a:gd name="T14" fmla="*/ 2147483647 w 478"/>
              <a:gd name="T15" fmla="*/ 2147483647 h 1752"/>
              <a:gd name="T16" fmla="*/ 2147483647 w 478"/>
              <a:gd name="T17" fmla="*/ 2147483647 h 1752"/>
              <a:gd name="T18" fmla="*/ 2147483647 w 478"/>
              <a:gd name="T19" fmla="*/ 2147483647 h 1752"/>
              <a:gd name="T20" fmla="*/ 2147483647 w 478"/>
              <a:gd name="T21" fmla="*/ 2147483647 h 1752"/>
              <a:gd name="T22" fmla="*/ 2147483647 w 478"/>
              <a:gd name="T23" fmla="*/ 2147483647 h 1752"/>
              <a:gd name="T24" fmla="*/ 2147483647 w 478"/>
              <a:gd name="T25" fmla="*/ 0 h 1752"/>
              <a:gd name="T26" fmla="*/ 2147483647 w 478"/>
              <a:gd name="T27" fmla="*/ 2147483647 h 1752"/>
              <a:gd name="T28" fmla="*/ 2147483647 w 478"/>
              <a:gd name="T29" fmla="*/ 2147483647 h 1752"/>
              <a:gd name="T30" fmla="*/ 2147483647 w 478"/>
              <a:gd name="T31" fmla="*/ 2147483647 h 1752"/>
              <a:gd name="T32" fmla="*/ 2147483647 w 478"/>
              <a:gd name="T33" fmla="*/ 2147483647 h 1752"/>
              <a:gd name="T34" fmla="*/ 2147483647 w 478"/>
              <a:gd name="T35" fmla="*/ 2147483647 h 1752"/>
              <a:gd name="T36" fmla="*/ 2147483647 w 478"/>
              <a:gd name="T37" fmla="*/ 2147483647 h 1752"/>
              <a:gd name="T38" fmla="*/ 2147483647 w 478"/>
              <a:gd name="T39" fmla="*/ 2147483647 h 1752"/>
              <a:gd name="T40" fmla="*/ 2147483647 w 478"/>
              <a:gd name="T41" fmla="*/ 2147483647 h 1752"/>
              <a:gd name="T42" fmla="*/ 2147483647 w 478"/>
              <a:gd name="T43" fmla="*/ 2147483647 h 1752"/>
              <a:gd name="T44" fmla="*/ 2147483647 w 478"/>
              <a:gd name="T45" fmla="*/ 2147483647 h 1752"/>
              <a:gd name="T46" fmla="*/ 2147483647 w 478"/>
              <a:gd name="T47" fmla="*/ 2147483647 h 1752"/>
              <a:gd name="T48" fmla="*/ 2147483647 w 478"/>
              <a:gd name="T49" fmla="*/ 2147483647 h 1752"/>
              <a:gd name="T50" fmla="*/ 2147483647 w 478"/>
              <a:gd name="T51" fmla="*/ 2147483647 h 1752"/>
              <a:gd name="T52" fmla="*/ 2147483647 w 478"/>
              <a:gd name="T53" fmla="*/ 2147483647 h 1752"/>
              <a:gd name="T54" fmla="*/ 2147483647 w 478"/>
              <a:gd name="T55" fmla="*/ 2147483647 h 1752"/>
              <a:gd name="T56" fmla="*/ 2147483647 w 478"/>
              <a:gd name="T57" fmla="*/ 2147483647 h 1752"/>
              <a:gd name="T58" fmla="*/ 2147483647 w 478"/>
              <a:gd name="T59" fmla="*/ 2147483647 h 1752"/>
              <a:gd name="T60" fmla="*/ 2147483647 w 478"/>
              <a:gd name="T61" fmla="*/ 2147483647 h 1752"/>
              <a:gd name="T62" fmla="*/ 2147483647 w 478"/>
              <a:gd name="T63" fmla="*/ 2147483647 h 1752"/>
              <a:gd name="T64" fmla="*/ 2147483647 w 478"/>
              <a:gd name="T65" fmla="*/ 2147483647 h 1752"/>
              <a:gd name="T66" fmla="*/ 2147483647 w 478"/>
              <a:gd name="T67" fmla="*/ 2147483647 h 1752"/>
              <a:gd name="T68" fmla="*/ 2147483647 w 478"/>
              <a:gd name="T69" fmla="*/ 2147483647 h 1752"/>
              <a:gd name="T70" fmla="*/ 2147483647 w 478"/>
              <a:gd name="T71" fmla="*/ 2147483647 h 1752"/>
              <a:gd name="T72" fmla="*/ 2147483647 w 478"/>
              <a:gd name="T73" fmla="*/ 2147483647 h 1752"/>
              <a:gd name="T74" fmla="*/ 2147483647 w 478"/>
              <a:gd name="T75" fmla="*/ 2147483647 h 1752"/>
              <a:gd name="T76" fmla="*/ 2147483647 w 478"/>
              <a:gd name="T77" fmla="*/ 2147483647 h 1752"/>
              <a:gd name="T78" fmla="*/ 0 w 478"/>
              <a:gd name="T79" fmla="*/ 2147483647 h 1752"/>
              <a:gd name="T80" fmla="*/ 2147483647 w 478"/>
              <a:gd name="T81" fmla="*/ 2147483647 h 1752"/>
              <a:gd name="T82" fmla="*/ 2147483647 w 478"/>
              <a:gd name="T83" fmla="*/ 2147483647 h 1752"/>
              <a:gd name="T84" fmla="*/ 2147483647 w 478"/>
              <a:gd name="T85" fmla="*/ 2147483647 h 1752"/>
              <a:gd name="T86" fmla="*/ 2147483647 w 478"/>
              <a:gd name="T87" fmla="*/ 2147483647 h 1752"/>
              <a:gd name="T88" fmla="*/ 2147483647 w 478"/>
              <a:gd name="T89" fmla="*/ 2147483647 h 1752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478" h="1752">
                <a:moveTo>
                  <a:pt x="282" y="1382"/>
                </a:moveTo>
                <a:lnTo>
                  <a:pt x="293" y="1371"/>
                </a:lnTo>
                <a:lnTo>
                  <a:pt x="293" y="1349"/>
                </a:lnTo>
                <a:lnTo>
                  <a:pt x="293" y="1317"/>
                </a:lnTo>
                <a:lnTo>
                  <a:pt x="304" y="1284"/>
                </a:lnTo>
                <a:lnTo>
                  <a:pt x="304" y="1230"/>
                </a:lnTo>
                <a:lnTo>
                  <a:pt x="315" y="1175"/>
                </a:lnTo>
                <a:lnTo>
                  <a:pt x="315" y="1110"/>
                </a:lnTo>
                <a:lnTo>
                  <a:pt x="315" y="1034"/>
                </a:lnTo>
                <a:lnTo>
                  <a:pt x="315" y="958"/>
                </a:lnTo>
                <a:lnTo>
                  <a:pt x="315" y="882"/>
                </a:lnTo>
                <a:lnTo>
                  <a:pt x="315" y="805"/>
                </a:lnTo>
                <a:lnTo>
                  <a:pt x="315" y="740"/>
                </a:lnTo>
                <a:lnTo>
                  <a:pt x="315" y="675"/>
                </a:lnTo>
                <a:lnTo>
                  <a:pt x="315" y="609"/>
                </a:lnTo>
                <a:lnTo>
                  <a:pt x="315" y="544"/>
                </a:lnTo>
                <a:lnTo>
                  <a:pt x="304" y="490"/>
                </a:lnTo>
                <a:lnTo>
                  <a:pt x="304" y="435"/>
                </a:lnTo>
                <a:lnTo>
                  <a:pt x="304" y="381"/>
                </a:lnTo>
                <a:lnTo>
                  <a:pt x="293" y="337"/>
                </a:lnTo>
                <a:lnTo>
                  <a:pt x="293" y="294"/>
                </a:lnTo>
                <a:lnTo>
                  <a:pt x="293" y="261"/>
                </a:lnTo>
                <a:lnTo>
                  <a:pt x="293" y="239"/>
                </a:lnTo>
                <a:lnTo>
                  <a:pt x="282" y="207"/>
                </a:lnTo>
                <a:lnTo>
                  <a:pt x="282" y="196"/>
                </a:lnTo>
                <a:lnTo>
                  <a:pt x="282" y="163"/>
                </a:lnTo>
                <a:lnTo>
                  <a:pt x="272" y="142"/>
                </a:lnTo>
                <a:lnTo>
                  <a:pt x="261" y="109"/>
                </a:lnTo>
                <a:lnTo>
                  <a:pt x="239" y="76"/>
                </a:lnTo>
                <a:lnTo>
                  <a:pt x="228" y="65"/>
                </a:lnTo>
                <a:lnTo>
                  <a:pt x="217" y="54"/>
                </a:lnTo>
                <a:lnTo>
                  <a:pt x="217" y="44"/>
                </a:lnTo>
                <a:lnTo>
                  <a:pt x="217" y="33"/>
                </a:lnTo>
                <a:lnTo>
                  <a:pt x="217" y="22"/>
                </a:lnTo>
                <a:lnTo>
                  <a:pt x="228" y="11"/>
                </a:lnTo>
                <a:lnTo>
                  <a:pt x="250" y="0"/>
                </a:lnTo>
                <a:lnTo>
                  <a:pt x="282" y="0"/>
                </a:lnTo>
                <a:lnTo>
                  <a:pt x="293" y="11"/>
                </a:lnTo>
                <a:lnTo>
                  <a:pt x="315" y="11"/>
                </a:lnTo>
                <a:lnTo>
                  <a:pt x="337" y="22"/>
                </a:lnTo>
                <a:lnTo>
                  <a:pt x="369" y="33"/>
                </a:lnTo>
                <a:lnTo>
                  <a:pt x="391" y="44"/>
                </a:lnTo>
                <a:lnTo>
                  <a:pt x="413" y="54"/>
                </a:lnTo>
                <a:lnTo>
                  <a:pt x="424" y="65"/>
                </a:lnTo>
                <a:lnTo>
                  <a:pt x="445" y="76"/>
                </a:lnTo>
                <a:lnTo>
                  <a:pt x="456" y="87"/>
                </a:lnTo>
                <a:lnTo>
                  <a:pt x="467" y="87"/>
                </a:lnTo>
                <a:lnTo>
                  <a:pt x="467" y="98"/>
                </a:lnTo>
                <a:lnTo>
                  <a:pt x="478" y="98"/>
                </a:lnTo>
                <a:lnTo>
                  <a:pt x="478" y="109"/>
                </a:lnTo>
                <a:lnTo>
                  <a:pt x="478" y="131"/>
                </a:lnTo>
                <a:lnTo>
                  <a:pt x="467" y="152"/>
                </a:lnTo>
                <a:lnTo>
                  <a:pt x="467" y="174"/>
                </a:lnTo>
                <a:lnTo>
                  <a:pt x="456" y="196"/>
                </a:lnTo>
                <a:lnTo>
                  <a:pt x="445" y="229"/>
                </a:lnTo>
                <a:lnTo>
                  <a:pt x="445" y="261"/>
                </a:lnTo>
                <a:lnTo>
                  <a:pt x="445" y="305"/>
                </a:lnTo>
                <a:lnTo>
                  <a:pt x="445" y="316"/>
                </a:lnTo>
                <a:lnTo>
                  <a:pt x="445" y="327"/>
                </a:lnTo>
                <a:lnTo>
                  <a:pt x="445" y="348"/>
                </a:lnTo>
                <a:lnTo>
                  <a:pt x="445" y="370"/>
                </a:lnTo>
                <a:lnTo>
                  <a:pt x="445" y="392"/>
                </a:lnTo>
                <a:lnTo>
                  <a:pt x="445" y="414"/>
                </a:lnTo>
                <a:lnTo>
                  <a:pt x="445" y="446"/>
                </a:lnTo>
                <a:lnTo>
                  <a:pt x="445" y="479"/>
                </a:lnTo>
                <a:lnTo>
                  <a:pt x="456" y="512"/>
                </a:lnTo>
                <a:lnTo>
                  <a:pt x="456" y="544"/>
                </a:lnTo>
                <a:lnTo>
                  <a:pt x="456" y="588"/>
                </a:lnTo>
                <a:lnTo>
                  <a:pt x="456" y="631"/>
                </a:lnTo>
                <a:lnTo>
                  <a:pt x="456" y="675"/>
                </a:lnTo>
                <a:lnTo>
                  <a:pt x="456" y="729"/>
                </a:lnTo>
                <a:lnTo>
                  <a:pt x="467" y="784"/>
                </a:lnTo>
                <a:lnTo>
                  <a:pt x="467" y="838"/>
                </a:lnTo>
                <a:lnTo>
                  <a:pt x="467" y="892"/>
                </a:lnTo>
                <a:lnTo>
                  <a:pt x="467" y="947"/>
                </a:lnTo>
                <a:lnTo>
                  <a:pt x="467" y="1001"/>
                </a:lnTo>
                <a:lnTo>
                  <a:pt x="467" y="1056"/>
                </a:lnTo>
                <a:lnTo>
                  <a:pt x="467" y="1099"/>
                </a:lnTo>
                <a:lnTo>
                  <a:pt x="467" y="1143"/>
                </a:lnTo>
                <a:lnTo>
                  <a:pt x="467" y="1186"/>
                </a:lnTo>
                <a:lnTo>
                  <a:pt x="467" y="1230"/>
                </a:lnTo>
                <a:lnTo>
                  <a:pt x="467" y="1262"/>
                </a:lnTo>
                <a:lnTo>
                  <a:pt x="467" y="1295"/>
                </a:lnTo>
                <a:lnTo>
                  <a:pt x="467" y="1360"/>
                </a:lnTo>
                <a:lnTo>
                  <a:pt x="456" y="1415"/>
                </a:lnTo>
                <a:lnTo>
                  <a:pt x="456" y="1469"/>
                </a:lnTo>
                <a:lnTo>
                  <a:pt x="445" y="1502"/>
                </a:lnTo>
                <a:lnTo>
                  <a:pt x="435" y="1534"/>
                </a:lnTo>
                <a:lnTo>
                  <a:pt x="424" y="1567"/>
                </a:lnTo>
                <a:lnTo>
                  <a:pt x="413" y="1600"/>
                </a:lnTo>
                <a:lnTo>
                  <a:pt x="402" y="1622"/>
                </a:lnTo>
                <a:lnTo>
                  <a:pt x="391" y="1654"/>
                </a:lnTo>
                <a:lnTo>
                  <a:pt x="380" y="1665"/>
                </a:lnTo>
                <a:lnTo>
                  <a:pt x="369" y="1687"/>
                </a:lnTo>
                <a:lnTo>
                  <a:pt x="337" y="1709"/>
                </a:lnTo>
                <a:lnTo>
                  <a:pt x="315" y="1730"/>
                </a:lnTo>
                <a:lnTo>
                  <a:pt x="293" y="1741"/>
                </a:lnTo>
                <a:lnTo>
                  <a:pt x="282" y="1752"/>
                </a:lnTo>
                <a:lnTo>
                  <a:pt x="282" y="1741"/>
                </a:lnTo>
                <a:lnTo>
                  <a:pt x="272" y="1741"/>
                </a:lnTo>
                <a:lnTo>
                  <a:pt x="261" y="1730"/>
                </a:lnTo>
                <a:lnTo>
                  <a:pt x="250" y="1719"/>
                </a:lnTo>
                <a:lnTo>
                  <a:pt x="250" y="1709"/>
                </a:lnTo>
                <a:lnTo>
                  <a:pt x="239" y="1698"/>
                </a:lnTo>
                <a:lnTo>
                  <a:pt x="239" y="1676"/>
                </a:lnTo>
                <a:lnTo>
                  <a:pt x="228" y="1654"/>
                </a:lnTo>
                <a:lnTo>
                  <a:pt x="206" y="1600"/>
                </a:lnTo>
                <a:lnTo>
                  <a:pt x="185" y="1556"/>
                </a:lnTo>
                <a:lnTo>
                  <a:pt x="141" y="1513"/>
                </a:lnTo>
                <a:lnTo>
                  <a:pt x="98" y="1480"/>
                </a:lnTo>
                <a:lnTo>
                  <a:pt x="76" y="1458"/>
                </a:lnTo>
                <a:lnTo>
                  <a:pt x="54" y="1437"/>
                </a:lnTo>
                <a:lnTo>
                  <a:pt x="32" y="1426"/>
                </a:lnTo>
                <a:lnTo>
                  <a:pt x="21" y="1404"/>
                </a:lnTo>
                <a:lnTo>
                  <a:pt x="11" y="1393"/>
                </a:lnTo>
                <a:lnTo>
                  <a:pt x="0" y="1382"/>
                </a:lnTo>
                <a:lnTo>
                  <a:pt x="0" y="1371"/>
                </a:lnTo>
                <a:lnTo>
                  <a:pt x="0" y="1360"/>
                </a:lnTo>
                <a:lnTo>
                  <a:pt x="11" y="1349"/>
                </a:lnTo>
                <a:lnTo>
                  <a:pt x="32" y="1349"/>
                </a:lnTo>
                <a:lnTo>
                  <a:pt x="43" y="1360"/>
                </a:lnTo>
                <a:lnTo>
                  <a:pt x="65" y="1360"/>
                </a:lnTo>
                <a:lnTo>
                  <a:pt x="98" y="1371"/>
                </a:lnTo>
                <a:lnTo>
                  <a:pt x="130" y="1371"/>
                </a:lnTo>
                <a:lnTo>
                  <a:pt x="163" y="1382"/>
                </a:lnTo>
                <a:lnTo>
                  <a:pt x="185" y="1393"/>
                </a:lnTo>
                <a:lnTo>
                  <a:pt x="217" y="1404"/>
                </a:lnTo>
                <a:lnTo>
                  <a:pt x="239" y="1404"/>
                </a:lnTo>
                <a:lnTo>
                  <a:pt x="261" y="1404"/>
                </a:lnTo>
                <a:lnTo>
                  <a:pt x="272" y="1393"/>
                </a:lnTo>
                <a:lnTo>
                  <a:pt x="282" y="1393"/>
                </a:lnTo>
                <a:lnTo>
                  <a:pt x="282" y="1382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1531" name="TextBox 2"/>
          <p:cNvSpPr txBox="1">
            <a:spLocks noChangeArrowheads="1"/>
          </p:cNvSpPr>
          <p:nvPr/>
        </p:nvSpPr>
        <p:spPr bwMode="auto">
          <a:xfrm>
            <a:off x="604838" y="2336800"/>
            <a:ext cx="204311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60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陈</a:t>
            </a:r>
            <a:r>
              <a:rPr lang="zh-CN" altLang="en-US" sz="6000" dirty="0">
                <a:latin typeface="楷体" panose="02010609060101010101" pitchFamily="49" charset="-122"/>
                <a:ea typeface="楷体" panose="02010609060101010101" pitchFamily="49" charset="-122"/>
              </a:rPr>
              <a:t>列</a:t>
            </a:r>
            <a:endParaRPr lang="zh-CN" altLang="en-US" sz="60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23" name="组合 20"/>
          <p:cNvGrpSpPr/>
          <p:nvPr/>
        </p:nvGrpSpPr>
        <p:grpSpPr>
          <a:xfrm>
            <a:off x="703806" y="987626"/>
            <a:ext cx="1464632" cy="672451"/>
            <a:chOff x="846681" y="1213040"/>
            <a:chExt cx="1464632" cy="504338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grpSpPr>
        <p:sp>
          <p:nvSpPr>
            <p:cNvPr id="24" name="圆角矩形 23"/>
            <p:cNvSpPr/>
            <p:nvPr/>
          </p:nvSpPr>
          <p:spPr>
            <a:xfrm>
              <a:off x="906463" y="1213040"/>
              <a:ext cx="1310700" cy="398407"/>
            </a:xfrm>
            <a:prstGeom prst="roundRect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tint val="66000"/>
                    <a:satMod val="160000"/>
                  </a:schemeClr>
                </a:gs>
                <a:gs pos="50000">
                  <a:schemeClr val="accent1">
                    <a:lumMod val="60000"/>
                    <a:lumOff val="40000"/>
                    <a:tint val="44500"/>
                    <a:satMod val="160000"/>
                  </a:schemeClr>
                </a:gs>
                <a:gs pos="100000">
                  <a:schemeClr val="accent1">
                    <a:lumMod val="60000"/>
                    <a:lumOff val="40000"/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  <a:ln>
              <a:solidFill>
                <a:schemeClr val="accent3">
                  <a:lumMod val="75000"/>
                </a:schemeClr>
              </a:solidFill>
            </a:ln>
            <a:effectLst>
              <a:softEdge rad="31750"/>
            </a:effectLst>
          </p:spPr>
          <p:txBody>
            <a:bodyPr wrap="none">
              <a:spAutoFit/>
            </a:bodyPr>
            <a:lstStyle/>
            <a:p>
              <a:pPr defTabSz="16002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CN" altLang="en-US" sz="2800" b="1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我会写</a:t>
              </a:r>
              <a:endParaRPr lang="zh-CN" altLang="en-US" sz="28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5" name="直线连接符 21"/>
            <p:cNvSpPr>
              <a:spLocks noChangeShapeType="1"/>
            </p:cNvSpPr>
            <p:nvPr/>
          </p:nvSpPr>
          <p:spPr bwMode="auto">
            <a:xfrm flipV="1">
              <a:off x="846681" y="1717378"/>
              <a:ext cx="1464632" cy="0"/>
            </a:xfrm>
            <a:prstGeom prst="line">
              <a:avLst/>
            </a:prstGeom>
            <a:noFill/>
            <a:ln w="38100">
              <a:solidFill>
                <a:schemeClr val="accent1">
                  <a:lumMod val="60000"/>
                  <a:lumOff val="40000"/>
                </a:schemeClr>
              </a:solidFill>
              <a:prstDash val="sysDash"/>
              <a:rou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>
                <a:defRPr/>
              </a:pPr>
              <a:endParaRPr lang="zh-CN" altLang="en-US"/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89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89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9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89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89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89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89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9" grpId="0"/>
      <p:bldP spid="20" grpId="0"/>
      <p:bldP spid="21" grpId="0"/>
      <p:bldP spid="29" grpId="0"/>
      <p:bldP spid="89143" grpId="0" animBg="1"/>
      <p:bldP spid="89144" grpId="0" animBg="1"/>
      <p:bldP spid="89145" grpId="0" animBg="1"/>
      <p:bldP spid="89148" grpId="0" animBg="1"/>
      <p:bldP spid="89147" grpId="0" animBg="1"/>
      <p:bldP spid="89142" grpId="0" animBg="1"/>
      <p:bldP spid="8914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4957764" y="4910668"/>
            <a:ext cx="3830637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200" b="1" dirty="0" smtClean="0">
                <a:solidFill>
                  <a:srgbClr val="0000FF"/>
                </a:solidFill>
                <a:latin typeface="+mj-ea"/>
                <a:ea typeface="+mj-ea"/>
              </a:rPr>
              <a:t>书写指导：</a:t>
            </a:r>
            <a:r>
              <a:rPr lang="zh-CN" altLang="en-US" sz="2200" b="1" dirty="0" smtClean="0">
                <a:latin typeface="+mj-ea"/>
                <a:ea typeface="+mj-ea"/>
              </a:rPr>
              <a:t>上边要扁、中间是一短竖，秃宝盖的横要长，最后一笔捺要舒展长。</a:t>
            </a:r>
            <a:endParaRPr lang="zh-CN" altLang="en-US" sz="2200" b="1" dirty="0" smtClean="0">
              <a:latin typeface="+mj-ea"/>
              <a:ea typeface="+mj-ea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796925" y="3888318"/>
            <a:ext cx="22860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200" b="1" dirty="0" smtClean="0">
                <a:solidFill>
                  <a:srgbClr val="0000FF"/>
                </a:solidFill>
                <a:latin typeface="+mj-ea"/>
                <a:ea typeface="+mj-ea"/>
              </a:rPr>
              <a:t>结构：</a:t>
            </a:r>
            <a:r>
              <a:rPr lang="zh-CN" altLang="en-US" sz="2200" b="1" dirty="0" smtClean="0">
                <a:latin typeface="+mj-ea"/>
                <a:ea typeface="+mj-ea"/>
              </a:rPr>
              <a:t>上下</a:t>
            </a:r>
            <a:endParaRPr lang="zh-CN" altLang="en-US" sz="2200" b="1" dirty="0">
              <a:latin typeface="+mj-ea"/>
              <a:ea typeface="+mj-ea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796925" y="4940301"/>
            <a:ext cx="3030538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200" b="1" dirty="0" smtClean="0">
                <a:solidFill>
                  <a:srgbClr val="0000FF"/>
                </a:solidFill>
                <a:latin typeface="+mj-ea"/>
                <a:ea typeface="+mj-ea"/>
              </a:rPr>
              <a:t>组词：</a:t>
            </a:r>
            <a:r>
              <a:rPr lang="zh-CN" altLang="en-US" sz="2200" b="1" dirty="0" smtClean="0">
                <a:latin typeface="+mj-ea"/>
                <a:ea typeface="+mj-ea"/>
              </a:rPr>
              <a:t>云裳  霓裳</a:t>
            </a:r>
            <a:endParaRPr lang="zh-CN" altLang="en-US" sz="2200" b="1" dirty="0" smtClean="0">
              <a:latin typeface="+mj-ea"/>
              <a:ea typeface="+mj-ea"/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796925" y="5465233"/>
            <a:ext cx="363855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200" b="1" dirty="0" smtClean="0">
                <a:solidFill>
                  <a:srgbClr val="0000FF"/>
                </a:solidFill>
                <a:latin typeface="+mj-ea"/>
                <a:ea typeface="+mj-ea"/>
              </a:rPr>
              <a:t>造句：</a:t>
            </a:r>
            <a:r>
              <a:rPr lang="zh-CN" altLang="en-US" sz="2200" b="1" dirty="0" smtClean="0">
                <a:latin typeface="+mj-ea"/>
                <a:ea typeface="+mj-ea"/>
              </a:rPr>
              <a:t>小明今天穿了一件新衣裳。</a:t>
            </a:r>
            <a:endParaRPr lang="zh-CN" altLang="en-US" sz="2200" b="1" dirty="0" smtClean="0">
              <a:latin typeface="+mj-ea"/>
              <a:ea typeface="+mj-ea"/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796925" y="4415368"/>
            <a:ext cx="3030538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200" b="1" dirty="0" smtClean="0">
                <a:solidFill>
                  <a:srgbClr val="0000FF"/>
                </a:solidFill>
                <a:latin typeface="+mj-ea"/>
                <a:ea typeface="+mj-ea"/>
              </a:rPr>
              <a:t>音序：</a:t>
            </a:r>
            <a:r>
              <a:rPr lang="en-US" altLang="zh-CN" sz="2200" b="1" dirty="0" smtClean="0">
                <a:latin typeface="+mj-ea"/>
                <a:ea typeface="+mj-ea"/>
              </a:rPr>
              <a:t>S  </a:t>
            </a:r>
            <a:r>
              <a:rPr lang="zh-CN" altLang="en-US" sz="2200" b="1" dirty="0" smtClean="0">
                <a:solidFill>
                  <a:srgbClr val="0000FF"/>
                </a:solidFill>
                <a:latin typeface="+mj-ea"/>
                <a:ea typeface="+mj-ea"/>
              </a:rPr>
              <a:t>部首：</a:t>
            </a:r>
            <a:r>
              <a:rPr lang="zh-CN" altLang="en-US" sz="2200" b="1" dirty="0" smtClean="0">
                <a:latin typeface="+mj-ea"/>
                <a:ea typeface="+mj-ea"/>
              </a:rPr>
              <a:t>衣</a:t>
            </a:r>
            <a:endParaRPr lang="zh-CN" altLang="en-US" sz="2200" b="1" dirty="0" smtClean="0">
              <a:latin typeface="+mj-ea"/>
              <a:ea typeface="+mj-ea"/>
            </a:endParaRPr>
          </a:p>
        </p:txBody>
      </p:sp>
      <p:sp>
        <p:nvSpPr>
          <p:cNvPr id="22535" name="矩形 4"/>
          <p:cNvSpPr>
            <a:spLocks noChangeArrowheads="1"/>
          </p:cNvSpPr>
          <p:nvPr/>
        </p:nvSpPr>
        <p:spPr bwMode="auto">
          <a:xfrm>
            <a:off x="3279776" y="2345267"/>
            <a:ext cx="1215397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80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裳</a:t>
            </a:r>
            <a:endParaRPr lang="zh-CN" altLang="en-US" sz="8000" b="1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aphicFrame>
        <p:nvGraphicFramePr>
          <p:cNvPr id="28" name="Group 47"/>
          <p:cNvGraphicFramePr>
            <a:graphicFrameLocks noGrp="1"/>
          </p:cNvGraphicFramePr>
          <p:nvPr/>
        </p:nvGraphicFramePr>
        <p:xfrm>
          <a:off x="5478463" y="1786467"/>
          <a:ext cx="2590800" cy="3039533"/>
        </p:xfrm>
        <a:graphic>
          <a:graphicData uri="http://schemas.openxmlformats.org/drawingml/2006/table">
            <a:tbl>
              <a:tblPr/>
              <a:tblGrid>
                <a:gridCol w="1284387"/>
                <a:gridCol w="1306413"/>
              </a:tblGrid>
              <a:tr h="1512624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49" marR="91449"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49" marR="91449" marT="45732" marB="45732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6909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49" marR="91449"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49" marR="91449" marT="45732" marB="45732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9" name="矩形 28"/>
          <p:cNvSpPr>
            <a:spLocks noChangeArrowheads="1"/>
          </p:cNvSpPr>
          <p:nvPr/>
        </p:nvSpPr>
        <p:spPr bwMode="auto">
          <a:xfrm>
            <a:off x="3149600" y="1528234"/>
            <a:ext cx="181927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4800" b="1">
                <a:solidFill>
                  <a:srgbClr val="FF0000"/>
                </a:solidFill>
                <a:latin typeface="方正姚体" pitchFamily="2" charset="-122"/>
                <a:ea typeface="方正姚体" pitchFamily="2" charset="-122"/>
              </a:rPr>
              <a:t>shang</a:t>
            </a:r>
            <a:endParaRPr lang="en-US" altLang="zh-CN" sz="4800" b="1">
              <a:solidFill>
                <a:srgbClr val="FF0000"/>
              </a:solidFill>
              <a:latin typeface="方正姚体" pitchFamily="2" charset="-122"/>
              <a:ea typeface="方正姚体" pitchFamily="2" charset="-122"/>
            </a:endParaRPr>
          </a:p>
        </p:txBody>
      </p:sp>
      <p:sp>
        <p:nvSpPr>
          <p:cNvPr id="93230" name="Freeform 46"/>
          <p:cNvSpPr/>
          <p:nvPr/>
        </p:nvSpPr>
        <p:spPr bwMode="auto">
          <a:xfrm>
            <a:off x="6442075" y="2396067"/>
            <a:ext cx="152400" cy="256117"/>
          </a:xfrm>
          <a:custGeom>
            <a:avLst/>
            <a:gdLst>
              <a:gd name="T0" fmla="*/ 0 w 240"/>
              <a:gd name="T1" fmla="*/ 2147483647 h 304"/>
              <a:gd name="T2" fmla="*/ 2147483647 w 240"/>
              <a:gd name="T3" fmla="*/ 0 h 304"/>
              <a:gd name="T4" fmla="*/ 2147483647 w 240"/>
              <a:gd name="T5" fmla="*/ 2147483647 h 304"/>
              <a:gd name="T6" fmla="*/ 2147483647 w 240"/>
              <a:gd name="T7" fmla="*/ 2147483647 h 304"/>
              <a:gd name="T8" fmla="*/ 2147483647 w 240"/>
              <a:gd name="T9" fmla="*/ 2147483647 h 304"/>
              <a:gd name="T10" fmla="*/ 2147483647 w 240"/>
              <a:gd name="T11" fmla="*/ 2147483647 h 304"/>
              <a:gd name="T12" fmla="*/ 2147483647 w 240"/>
              <a:gd name="T13" fmla="*/ 2147483647 h 304"/>
              <a:gd name="T14" fmla="*/ 2147483647 w 240"/>
              <a:gd name="T15" fmla="*/ 2147483647 h 304"/>
              <a:gd name="T16" fmla="*/ 2147483647 w 240"/>
              <a:gd name="T17" fmla="*/ 2147483647 h 304"/>
              <a:gd name="T18" fmla="*/ 2147483647 w 240"/>
              <a:gd name="T19" fmla="*/ 2147483647 h 304"/>
              <a:gd name="T20" fmla="*/ 2147483647 w 240"/>
              <a:gd name="T21" fmla="*/ 2147483647 h 304"/>
              <a:gd name="T22" fmla="*/ 2147483647 w 240"/>
              <a:gd name="T23" fmla="*/ 2147483647 h 304"/>
              <a:gd name="T24" fmla="*/ 2147483647 w 240"/>
              <a:gd name="T25" fmla="*/ 2147483647 h 304"/>
              <a:gd name="T26" fmla="*/ 2147483647 w 240"/>
              <a:gd name="T27" fmla="*/ 2147483647 h 304"/>
              <a:gd name="T28" fmla="*/ 2147483647 w 240"/>
              <a:gd name="T29" fmla="*/ 2147483647 h 304"/>
              <a:gd name="T30" fmla="*/ 2147483647 w 240"/>
              <a:gd name="T31" fmla="*/ 2147483647 h 304"/>
              <a:gd name="T32" fmla="*/ 2147483647 w 240"/>
              <a:gd name="T33" fmla="*/ 2147483647 h 304"/>
              <a:gd name="T34" fmla="*/ 2147483647 w 240"/>
              <a:gd name="T35" fmla="*/ 2147483647 h 304"/>
              <a:gd name="T36" fmla="*/ 2147483647 w 240"/>
              <a:gd name="T37" fmla="*/ 2147483647 h 304"/>
              <a:gd name="T38" fmla="*/ 2147483647 w 240"/>
              <a:gd name="T39" fmla="*/ 2147483647 h 304"/>
              <a:gd name="T40" fmla="*/ 2147483647 w 240"/>
              <a:gd name="T41" fmla="*/ 2147483647 h 304"/>
              <a:gd name="T42" fmla="*/ 2147483647 w 240"/>
              <a:gd name="T43" fmla="*/ 2147483647 h 304"/>
              <a:gd name="T44" fmla="*/ 2147483647 w 240"/>
              <a:gd name="T45" fmla="*/ 2147483647 h 304"/>
              <a:gd name="T46" fmla="*/ 2147483647 w 240"/>
              <a:gd name="T47" fmla="*/ 2147483647 h 304"/>
              <a:gd name="T48" fmla="*/ 2147483647 w 240"/>
              <a:gd name="T49" fmla="*/ 2147483647 h 304"/>
              <a:gd name="T50" fmla="*/ 2147483647 w 240"/>
              <a:gd name="T51" fmla="*/ 2147483647 h 304"/>
              <a:gd name="T52" fmla="*/ 2147483647 w 240"/>
              <a:gd name="T53" fmla="*/ 2147483647 h 304"/>
              <a:gd name="T54" fmla="*/ 0 w 240"/>
              <a:gd name="T55" fmla="*/ 2147483647 h 304"/>
              <a:gd name="T56" fmla="*/ 0 w 240"/>
              <a:gd name="T57" fmla="*/ 2147483647 h 30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240" h="304">
                <a:moveTo>
                  <a:pt x="0" y="32"/>
                </a:moveTo>
                <a:lnTo>
                  <a:pt x="22" y="0"/>
                </a:lnTo>
                <a:lnTo>
                  <a:pt x="66" y="10"/>
                </a:lnTo>
                <a:lnTo>
                  <a:pt x="109" y="32"/>
                </a:lnTo>
                <a:lnTo>
                  <a:pt x="142" y="43"/>
                </a:lnTo>
                <a:lnTo>
                  <a:pt x="174" y="54"/>
                </a:lnTo>
                <a:lnTo>
                  <a:pt x="196" y="76"/>
                </a:lnTo>
                <a:lnTo>
                  <a:pt x="218" y="87"/>
                </a:lnTo>
                <a:lnTo>
                  <a:pt x="229" y="97"/>
                </a:lnTo>
                <a:lnTo>
                  <a:pt x="229" y="119"/>
                </a:lnTo>
                <a:lnTo>
                  <a:pt x="240" y="163"/>
                </a:lnTo>
                <a:lnTo>
                  <a:pt x="240" y="195"/>
                </a:lnTo>
                <a:lnTo>
                  <a:pt x="240" y="217"/>
                </a:lnTo>
                <a:lnTo>
                  <a:pt x="229" y="250"/>
                </a:lnTo>
                <a:lnTo>
                  <a:pt x="218" y="272"/>
                </a:lnTo>
                <a:lnTo>
                  <a:pt x="207" y="293"/>
                </a:lnTo>
                <a:lnTo>
                  <a:pt x="196" y="304"/>
                </a:lnTo>
                <a:lnTo>
                  <a:pt x="185" y="304"/>
                </a:lnTo>
                <a:lnTo>
                  <a:pt x="174" y="293"/>
                </a:lnTo>
                <a:lnTo>
                  <a:pt x="164" y="293"/>
                </a:lnTo>
                <a:lnTo>
                  <a:pt x="153" y="282"/>
                </a:lnTo>
                <a:lnTo>
                  <a:pt x="142" y="261"/>
                </a:lnTo>
                <a:lnTo>
                  <a:pt x="120" y="228"/>
                </a:lnTo>
                <a:lnTo>
                  <a:pt x="98" y="195"/>
                </a:lnTo>
                <a:lnTo>
                  <a:pt x="66" y="152"/>
                </a:lnTo>
                <a:lnTo>
                  <a:pt x="33" y="97"/>
                </a:lnTo>
                <a:lnTo>
                  <a:pt x="0" y="32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93231" name="Freeform 47"/>
          <p:cNvSpPr/>
          <p:nvPr/>
        </p:nvSpPr>
        <p:spPr bwMode="auto">
          <a:xfrm>
            <a:off x="6664325" y="2209800"/>
            <a:ext cx="158750" cy="516467"/>
          </a:xfrm>
          <a:custGeom>
            <a:avLst/>
            <a:gdLst>
              <a:gd name="T0" fmla="*/ 2147483647 w 250"/>
              <a:gd name="T1" fmla="*/ 2147483647 h 609"/>
              <a:gd name="T2" fmla="*/ 2147483647 w 250"/>
              <a:gd name="T3" fmla="*/ 2147483647 h 609"/>
              <a:gd name="T4" fmla="*/ 2147483647 w 250"/>
              <a:gd name="T5" fmla="*/ 2147483647 h 609"/>
              <a:gd name="T6" fmla="*/ 2147483647 w 250"/>
              <a:gd name="T7" fmla="*/ 2147483647 h 609"/>
              <a:gd name="T8" fmla="*/ 2147483647 w 250"/>
              <a:gd name="T9" fmla="*/ 2147483647 h 609"/>
              <a:gd name="T10" fmla="*/ 2147483647 w 250"/>
              <a:gd name="T11" fmla="*/ 2147483647 h 609"/>
              <a:gd name="T12" fmla="*/ 2147483647 w 250"/>
              <a:gd name="T13" fmla="*/ 2147483647 h 609"/>
              <a:gd name="T14" fmla="*/ 2147483647 w 250"/>
              <a:gd name="T15" fmla="*/ 2147483647 h 609"/>
              <a:gd name="T16" fmla="*/ 2147483647 w 250"/>
              <a:gd name="T17" fmla="*/ 2147483647 h 609"/>
              <a:gd name="T18" fmla="*/ 2147483647 w 250"/>
              <a:gd name="T19" fmla="*/ 2147483647 h 609"/>
              <a:gd name="T20" fmla="*/ 2147483647 w 250"/>
              <a:gd name="T21" fmla="*/ 2147483647 h 609"/>
              <a:gd name="T22" fmla="*/ 2147483647 w 250"/>
              <a:gd name="T23" fmla="*/ 2147483647 h 609"/>
              <a:gd name="T24" fmla="*/ 2147483647 w 250"/>
              <a:gd name="T25" fmla="*/ 2147483647 h 609"/>
              <a:gd name="T26" fmla="*/ 2147483647 w 250"/>
              <a:gd name="T27" fmla="*/ 2147483647 h 609"/>
              <a:gd name="T28" fmla="*/ 2147483647 w 250"/>
              <a:gd name="T29" fmla="*/ 2147483647 h 609"/>
              <a:gd name="T30" fmla="*/ 2147483647 w 250"/>
              <a:gd name="T31" fmla="*/ 2147483647 h 609"/>
              <a:gd name="T32" fmla="*/ 2147483647 w 250"/>
              <a:gd name="T33" fmla="*/ 2147483647 h 609"/>
              <a:gd name="T34" fmla="*/ 2147483647 w 250"/>
              <a:gd name="T35" fmla="*/ 2147483647 h 609"/>
              <a:gd name="T36" fmla="*/ 0 w 250"/>
              <a:gd name="T37" fmla="*/ 2147483647 h 609"/>
              <a:gd name="T38" fmla="*/ 0 w 250"/>
              <a:gd name="T39" fmla="*/ 2147483647 h 609"/>
              <a:gd name="T40" fmla="*/ 0 w 250"/>
              <a:gd name="T41" fmla="*/ 2147483647 h 609"/>
              <a:gd name="T42" fmla="*/ 2147483647 w 250"/>
              <a:gd name="T43" fmla="*/ 2147483647 h 609"/>
              <a:gd name="T44" fmla="*/ 2147483647 w 250"/>
              <a:gd name="T45" fmla="*/ 0 h 609"/>
              <a:gd name="T46" fmla="*/ 2147483647 w 250"/>
              <a:gd name="T47" fmla="*/ 0 h 609"/>
              <a:gd name="T48" fmla="*/ 2147483647 w 250"/>
              <a:gd name="T49" fmla="*/ 0 h 609"/>
              <a:gd name="T50" fmla="*/ 2147483647 w 250"/>
              <a:gd name="T51" fmla="*/ 0 h 609"/>
              <a:gd name="T52" fmla="*/ 2147483647 w 250"/>
              <a:gd name="T53" fmla="*/ 0 h 609"/>
              <a:gd name="T54" fmla="*/ 2147483647 w 250"/>
              <a:gd name="T55" fmla="*/ 0 h 609"/>
              <a:gd name="T56" fmla="*/ 2147483647 w 250"/>
              <a:gd name="T57" fmla="*/ 2147483647 h 609"/>
              <a:gd name="T58" fmla="*/ 2147483647 w 250"/>
              <a:gd name="T59" fmla="*/ 2147483647 h 609"/>
              <a:gd name="T60" fmla="*/ 2147483647 w 250"/>
              <a:gd name="T61" fmla="*/ 2147483647 h 609"/>
              <a:gd name="T62" fmla="*/ 2147483647 w 250"/>
              <a:gd name="T63" fmla="*/ 2147483647 h 609"/>
              <a:gd name="T64" fmla="*/ 2147483647 w 250"/>
              <a:gd name="T65" fmla="*/ 2147483647 h 609"/>
              <a:gd name="T66" fmla="*/ 2147483647 w 250"/>
              <a:gd name="T67" fmla="*/ 2147483647 h 609"/>
              <a:gd name="T68" fmla="*/ 2147483647 w 250"/>
              <a:gd name="T69" fmla="*/ 2147483647 h 609"/>
              <a:gd name="T70" fmla="*/ 2147483647 w 250"/>
              <a:gd name="T71" fmla="*/ 2147483647 h 609"/>
              <a:gd name="T72" fmla="*/ 2147483647 w 250"/>
              <a:gd name="T73" fmla="*/ 2147483647 h 609"/>
              <a:gd name="T74" fmla="*/ 2147483647 w 250"/>
              <a:gd name="T75" fmla="*/ 2147483647 h 609"/>
              <a:gd name="T76" fmla="*/ 2147483647 w 250"/>
              <a:gd name="T77" fmla="*/ 2147483647 h 609"/>
              <a:gd name="T78" fmla="*/ 2147483647 w 250"/>
              <a:gd name="T79" fmla="*/ 2147483647 h 609"/>
              <a:gd name="T80" fmla="*/ 2147483647 w 250"/>
              <a:gd name="T81" fmla="*/ 2147483647 h 609"/>
              <a:gd name="T82" fmla="*/ 2147483647 w 250"/>
              <a:gd name="T83" fmla="*/ 2147483647 h 609"/>
              <a:gd name="T84" fmla="*/ 2147483647 w 250"/>
              <a:gd name="T85" fmla="*/ 2147483647 h 609"/>
              <a:gd name="T86" fmla="*/ 2147483647 w 250"/>
              <a:gd name="T87" fmla="*/ 2147483647 h 609"/>
              <a:gd name="T88" fmla="*/ 2147483647 w 250"/>
              <a:gd name="T89" fmla="*/ 2147483647 h 609"/>
              <a:gd name="T90" fmla="*/ 2147483647 w 250"/>
              <a:gd name="T91" fmla="*/ 2147483647 h 609"/>
              <a:gd name="T92" fmla="*/ 2147483647 w 250"/>
              <a:gd name="T93" fmla="*/ 2147483647 h 609"/>
              <a:gd name="T94" fmla="*/ 2147483647 w 250"/>
              <a:gd name="T95" fmla="*/ 2147483647 h 609"/>
              <a:gd name="T96" fmla="*/ 2147483647 w 250"/>
              <a:gd name="T97" fmla="*/ 2147483647 h 609"/>
              <a:gd name="T98" fmla="*/ 2147483647 w 250"/>
              <a:gd name="T99" fmla="*/ 2147483647 h 609"/>
              <a:gd name="T100" fmla="*/ 2147483647 w 250"/>
              <a:gd name="T101" fmla="*/ 2147483647 h 609"/>
              <a:gd name="T102" fmla="*/ 2147483647 w 250"/>
              <a:gd name="T103" fmla="*/ 2147483647 h 609"/>
              <a:gd name="T104" fmla="*/ 2147483647 w 250"/>
              <a:gd name="T105" fmla="*/ 2147483647 h 609"/>
              <a:gd name="T106" fmla="*/ 2147483647 w 250"/>
              <a:gd name="T107" fmla="*/ 2147483647 h 609"/>
              <a:gd name="T108" fmla="*/ 2147483647 w 250"/>
              <a:gd name="T109" fmla="*/ 2147483647 h 609"/>
              <a:gd name="T110" fmla="*/ 2147483647 w 250"/>
              <a:gd name="T111" fmla="*/ 2147483647 h 609"/>
              <a:gd name="T112" fmla="*/ 2147483647 w 250"/>
              <a:gd name="T113" fmla="*/ 2147483647 h 609"/>
              <a:gd name="T114" fmla="*/ 2147483647 w 250"/>
              <a:gd name="T115" fmla="*/ 2147483647 h 609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250" h="609">
                <a:moveTo>
                  <a:pt x="87" y="609"/>
                </a:moveTo>
                <a:lnTo>
                  <a:pt x="87" y="544"/>
                </a:lnTo>
                <a:lnTo>
                  <a:pt x="76" y="490"/>
                </a:lnTo>
                <a:lnTo>
                  <a:pt x="76" y="435"/>
                </a:lnTo>
                <a:lnTo>
                  <a:pt x="76" y="381"/>
                </a:lnTo>
                <a:lnTo>
                  <a:pt x="76" y="337"/>
                </a:lnTo>
                <a:lnTo>
                  <a:pt x="76" y="294"/>
                </a:lnTo>
                <a:lnTo>
                  <a:pt x="76" y="250"/>
                </a:lnTo>
                <a:lnTo>
                  <a:pt x="76" y="218"/>
                </a:lnTo>
                <a:lnTo>
                  <a:pt x="66" y="185"/>
                </a:lnTo>
                <a:lnTo>
                  <a:pt x="66" y="163"/>
                </a:lnTo>
                <a:lnTo>
                  <a:pt x="66" y="141"/>
                </a:lnTo>
                <a:lnTo>
                  <a:pt x="55" y="120"/>
                </a:lnTo>
                <a:lnTo>
                  <a:pt x="55" y="98"/>
                </a:lnTo>
                <a:lnTo>
                  <a:pt x="55" y="87"/>
                </a:lnTo>
                <a:lnTo>
                  <a:pt x="44" y="76"/>
                </a:lnTo>
                <a:lnTo>
                  <a:pt x="22" y="65"/>
                </a:lnTo>
                <a:lnTo>
                  <a:pt x="0" y="54"/>
                </a:lnTo>
                <a:lnTo>
                  <a:pt x="0" y="33"/>
                </a:lnTo>
                <a:lnTo>
                  <a:pt x="0" y="22"/>
                </a:lnTo>
                <a:lnTo>
                  <a:pt x="11" y="11"/>
                </a:lnTo>
                <a:lnTo>
                  <a:pt x="22" y="0"/>
                </a:lnTo>
                <a:lnTo>
                  <a:pt x="33" y="0"/>
                </a:lnTo>
                <a:lnTo>
                  <a:pt x="44" y="0"/>
                </a:lnTo>
                <a:lnTo>
                  <a:pt x="55" y="0"/>
                </a:lnTo>
                <a:lnTo>
                  <a:pt x="76" y="0"/>
                </a:lnTo>
                <a:lnTo>
                  <a:pt x="98" y="0"/>
                </a:lnTo>
                <a:lnTo>
                  <a:pt x="131" y="11"/>
                </a:lnTo>
                <a:lnTo>
                  <a:pt x="174" y="22"/>
                </a:lnTo>
                <a:lnTo>
                  <a:pt x="196" y="22"/>
                </a:lnTo>
                <a:lnTo>
                  <a:pt x="207" y="33"/>
                </a:lnTo>
                <a:lnTo>
                  <a:pt x="218" y="43"/>
                </a:lnTo>
                <a:lnTo>
                  <a:pt x="229" y="54"/>
                </a:lnTo>
                <a:lnTo>
                  <a:pt x="240" y="65"/>
                </a:lnTo>
                <a:lnTo>
                  <a:pt x="250" y="76"/>
                </a:lnTo>
                <a:lnTo>
                  <a:pt x="250" y="98"/>
                </a:lnTo>
                <a:lnTo>
                  <a:pt x="250" y="120"/>
                </a:lnTo>
                <a:lnTo>
                  <a:pt x="240" y="152"/>
                </a:lnTo>
                <a:lnTo>
                  <a:pt x="240" y="174"/>
                </a:lnTo>
                <a:lnTo>
                  <a:pt x="229" y="185"/>
                </a:lnTo>
                <a:lnTo>
                  <a:pt x="229" y="207"/>
                </a:lnTo>
                <a:lnTo>
                  <a:pt x="218" y="218"/>
                </a:lnTo>
                <a:lnTo>
                  <a:pt x="218" y="239"/>
                </a:lnTo>
                <a:lnTo>
                  <a:pt x="218" y="261"/>
                </a:lnTo>
                <a:lnTo>
                  <a:pt x="218" y="283"/>
                </a:lnTo>
                <a:lnTo>
                  <a:pt x="207" y="305"/>
                </a:lnTo>
                <a:lnTo>
                  <a:pt x="207" y="337"/>
                </a:lnTo>
                <a:lnTo>
                  <a:pt x="207" y="359"/>
                </a:lnTo>
                <a:lnTo>
                  <a:pt x="207" y="392"/>
                </a:lnTo>
                <a:lnTo>
                  <a:pt x="196" y="435"/>
                </a:lnTo>
                <a:lnTo>
                  <a:pt x="196" y="468"/>
                </a:lnTo>
                <a:lnTo>
                  <a:pt x="196" y="511"/>
                </a:lnTo>
                <a:lnTo>
                  <a:pt x="196" y="555"/>
                </a:lnTo>
                <a:lnTo>
                  <a:pt x="196" y="598"/>
                </a:lnTo>
                <a:lnTo>
                  <a:pt x="87" y="609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93232" name="Freeform 48"/>
          <p:cNvSpPr/>
          <p:nvPr/>
        </p:nvSpPr>
        <p:spPr bwMode="auto">
          <a:xfrm>
            <a:off x="6858001" y="2209800"/>
            <a:ext cx="276225" cy="332317"/>
          </a:xfrm>
          <a:custGeom>
            <a:avLst/>
            <a:gdLst>
              <a:gd name="T0" fmla="*/ 2147483647 w 435"/>
              <a:gd name="T1" fmla="*/ 2147483647 h 392"/>
              <a:gd name="T2" fmla="*/ 2147483647 w 435"/>
              <a:gd name="T3" fmla="*/ 2147483647 h 392"/>
              <a:gd name="T4" fmla="*/ 2147483647 w 435"/>
              <a:gd name="T5" fmla="*/ 2147483647 h 392"/>
              <a:gd name="T6" fmla="*/ 2147483647 w 435"/>
              <a:gd name="T7" fmla="*/ 2147483647 h 392"/>
              <a:gd name="T8" fmla="*/ 2147483647 w 435"/>
              <a:gd name="T9" fmla="*/ 2147483647 h 392"/>
              <a:gd name="T10" fmla="*/ 2147483647 w 435"/>
              <a:gd name="T11" fmla="*/ 2147483647 h 392"/>
              <a:gd name="T12" fmla="*/ 2147483647 w 435"/>
              <a:gd name="T13" fmla="*/ 2147483647 h 392"/>
              <a:gd name="T14" fmla="*/ 2147483647 w 435"/>
              <a:gd name="T15" fmla="*/ 2147483647 h 392"/>
              <a:gd name="T16" fmla="*/ 2147483647 w 435"/>
              <a:gd name="T17" fmla="*/ 2147483647 h 392"/>
              <a:gd name="T18" fmla="*/ 2147483647 w 435"/>
              <a:gd name="T19" fmla="*/ 2147483647 h 392"/>
              <a:gd name="T20" fmla="*/ 2147483647 w 435"/>
              <a:gd name="T21" fmla="*/ 2147483647 h 392"/>
              <a:gd name="T22" fmla="*/ 2147483647 w 435"/>
              <a:gd name="T23" fmla="*/ 0 h 392"/>
              <a:gd name="T24" fmla="*/ 2147483647 w 435"/>
              <a:gd name="T25" fmla="*/ 0 h 392"/>
              <a:gd name="T26" fmla="*/ 2147483647 w 435"/>
              <a:gd name="T27" fmla="*/ 0 h 392"/>
              <a:gd name="T28" fmla="*/ 2147483647 w 435"/>
              <a:gd name="T29" fmla="*/ 0 h 392"/>
              <a:gd name="T30" fmla="*/ 2147483647 w 435"/>
              <a:gd name="T31" fmla="*/ 2147483647 h 392"/>
              <a:gd name="T32" fmla="*/ 2147483647 w 435"/>
              <a:gd name="T33" fmla="*/ 2147483647 h 392"/>
              <a:gd name="T34" fmla="*/ 2147483647 w 435"/>
              <a:gd name="T35" fmla="*/ 2147483647 h 392"/>
              <a:gd name="T36" fmla="*/ 2147483647 w 435"/>
              <a:gd name="T37" fmla="*/ 2147483647 h 392"/>
              <a:gd name="T38" fmla="*/ 2147483647 w 435"/>
              <a:gd name="T39" fmla="*/ 2147483647 h 392"/>
              <a:gd name="T40" fmla="*/ 2147483647 w 435"/>
              <a:gd name="T41" fmla="*/ 2147483647 h 392"/>
              <a:gd name="T42" fmla="*/ 2147483647 w 435"/>
              <a:gd name="T43" fmla="*/ 2147483647 h 392"/>
              <a:gd name="T44" fmla="*/ 2147483647 w 435"/>
              <a:gd name="T45" fmla="*/ 2147483647 h 392"/>
              <a:gd name="T46" fmla="*/ 2147483647 w 435"/>
              <a:gd name="T47" fmla="*/ 2147483647 h 392"/>
              <a:gd name="T48" fmla="*/ 2147483647 w 435"/>
              <a:gd name="T49" fmla="*/ 2147483647 h 392"/>
              <a:gd name="T50" fmla="*/ 2147483647 w 435"/>
              <a:gd name="T51" fmla="*/ 2147483647 h 392"/>
              <a:gd name="T52" fmla="*/ 2147483647 w 435"/>
              <a:gd name="T53" fmla="*/ 2147483647 h 392"/>
              <a:gd name="T54" fmla="*/ 2147483647 w 435"/>
              <a:gd name="T55" fmla="*/ 2147483647 h 392"/>
              <a:gd name="T56" fmla="*/ 2147483647 w 435"/>
              <a:gd name="T57" fmla="*/ 2147483647 h 392"/>
              <a:gd name="T58" fmla="*/ 2147483647 w 435"/>
              <a:gd name="T59" fmla="*/ 2147483647 h 392"/>
              <a:gd name="T60" fmla="*/ 2147483647 w 435"/>
              <a:gd name="T61" fmla="*/ 2147483647 h 392"/>
              <a:gd name="T62" fmla="*/ 2147483647 w 435"/>
              <a:gd name="T63" fmla="*/ 2147483647 h 392"/>
              <a:gd name="T64" fmla="*/ 2147483647 w 435"/>
              <a:gd name="T65" fmla="*/ 2147483647 h 392"/>
              <a:gd name="T66" fmla="*/ 2147483647 w 435"/>
              <a:gd name="T67" fmla="*/ 2147483647 h 392"/>
              <a:gd name="T68" fmla="*/ 2147483647 w 435"/>
              <a:gd name="T69" fmla="*/ 2147483647 h 392"/>
              <a:gd name="T70" fmla="*/ 2147483647 w 435"/>
              <a:gd name="T71" fmla="*/ 2147483647 h 392"/>
              <a:gd name="T72" fmla="*/ 2147483647 w 435"/>
              <a:gd name="T73" fmla="*/ 2147483647 h 392"/>
              <a:gd name="T74" fmla="*/ 2147483647 w 435"/>
              <a:gd name="T75" fmla="*/ 2147483647 h 392"/>
              <a:gd name="T76" fmla="*/ 2147483647 w 435"/>
              <a:gd name="T77" fmla="*/ 2147483647 h 392"/>
              <a:gd name="T78" fmla="*/ 2147483647 w 435"/>
              <a:gd name="T79" fmla="*/ 2147483647 h 392"/>
              <a:gd name="T80" fmla="*/ 0 w 435"/>
              <a:gd name="T81" fmla="*/ 2147483647 h 392"/>
              <a:gd name="T82" fmla="*/ 0 w 435"/>
              <a:gd name="T83" fmla="*/ 2147483647 h 392"/>
              <a:gd name="T84" fmla="*/ 0 w 435"/>
              <a:gd name="T85" fmla="*/ 2147483647 h 392"/>
              <a:gd name="T86" fmla="*/ 0 w 435"/>
              <a:gd name="T87" fmla="*/ 2147483647 h 392"/>
              <a:gd name="T88" fmla="*/ 0 w 435"/>
              <a:gd name="T89" fmla="*/ 2147483647 h 392"/>
              <a:gd name="T90" fmla="*/ 2147483647 w 435"/>
              <a:gd name="T91" fmla="*/ 2147483647 h 392"/>
              <a:gd name="T92" fmla="*/ 2147483647 w 435"/>
              <a:gd name="T93" fmla="*/ 2147483647 h 392"/>
              <a:gd name="T94" fmla="*/ 2147483647 w 435"/>
              <a:gd name="T95" fmla="*/ 2147483647 h 392"/>
              <a:gd name="T96" fmla="*/ 2147483647 w 435"/>
              <a:gd name="T97" fmla="*/ 2147483647 h 392"/>
              <a:gd name="T98" fmla="*/ 2147483647 w 435"/>
              <a:gd name="T99" fmla="*/ 2147483647 h 392"/>
              <a:gd name="T100" fmla="*/ 2147483647 w 435"/>
              <a:gd name="T101" fmla="*/ 2147483647 h 392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435" h="392">
                <a:moveTo>
                  <a:pt x="87" y="283"/>
                </a:moveTo>
                <a:lnTo>
                  <a:pt x="130" y="239"/>
                </a:lnTo>
                <a:lnTo>
                  <a:pt x="174" y="196"/>
                </a:lnTo>
                <a:lnTo>
                  <a:pt x="206" y="152"/>
                </a:lnTo>
                <a:lnTo>
                  <a:pt x="228" y="120"/>
                </a:lnTo>
                <a:lnTo>
                  <a:pt x="239" y="98"/>
                </a:lnTo>
                <a:lnTo>
                  <a:pt x="250" y="76"/>
                </a:lnTo>
                <a:lnTo>
                  <a:pt x="250" y="54"/>
                </a:lnTo>
                <a:lnTo>
                  <a:pt x="250" y="43"/>
                </a:lnTo>
                <a:lnTo>
                  <a:pt x="239" y="22"/>
                </a:lnTo>
                <a:lnTo>
                  <a:pt x="239" y="11"/>
                </a:lnTo>
                <a:lnTo>
                  <a:pt x="250" y="0"/>
                </a:lnTo>
                <a:lnTo>
                  <a:pt x="261" y="0"/>
                </a:lnTo>
                <a:lnTo>
                  <a:pt x="272" y="0"/>
                </a:lnTo>
                <a:lnTo>
                  <a:pt x="293" y="0"/>
                </a:lnTo>
                <a:lnTo>
                  <a:pt x="326" y="22"/>
                </a:lnTo>
                <a:lnTo>
                  <a:pt x="337" y="33"/>
                </a:lnTo>
                <a:lnTo>
                  <a:pt x="359" y="43"/>
                </a:lnTo>
                <a:lnTo>
                  <a:pt x="380" y="54"/>
                </a:lnTo>
                <a:lnTo>
                  <a:pt x="391" y="65"/>
                </a:lnTo>
                <a:lnTo>
                  <a:pt x="413" y="76"/>
                </a:lnTo>
                <a:lnTo>
                  <a:pt x="424" y="87"/>
                </a:lnTo>
                <a:lnTo>
                  <a:pt x="424" y="98"/>
                </a:lnTo>
                <a:lnTo>
                  <a:pt x="435" y="109"/>
                </a:lnTo>
                <a:lnTo>
                  <a:pt x="435" y="120"/>
                </a:lnTo>
                <a:lnTo>
                  <a:pt x="435" y="141"/>
                </a:lnTo>
                <a:lnTo>
                  <a:pt x="435" y="152"/>
                </a:lnTo>
                <a:lnTo>
                  <a:pt x="413" y="163"/>
                </a:lnTo>
                <a:lnTo>
                  <a:pt x="402" y="185"/>
                </a:lnTo>
                <a:lnTo>
                  <a:pt x="380" y="196"/>
                </a:lnTo>
                <a:lnTo>
                  <a:pt x="348" y="218"/>
                </a:lnTo>
                <a:lnTo>
                  <a:pt x="304" y="250"/>
                </a:lnTo>
                <a:lnTo>
                  <a:pt x="272" y="272"/>
                </a:lnTo>
                <a:lnTo>
                  <a:pt x="217" y="305"/>
                </a:lnTo>
                <a:lnTo>
                  <a:pt x="163" y="326"/>
                </a:lnTo>
                <a:lnTo>
                  <a:pt x="119" y="348"/>
                </a:lnTo>
                <a:lnTo>
                  <a:pt x="87" y="370"/>
                </a:lnTo>
                <a:lnTo>
                  <a:pt x="54" y="381"/>
                </a:lnTo>
                <a:lnTo>
                  <a:pt x="32" y="392"/>
                </a:lnTo>
                <a:lnTo>
                  <a:pt x="11" y="392"/>
                </a:lnTo>
                <a:lnTo>
                  <a:pt x="0" y="392"/>
                </a:lnTo>
                <a:lnTo>
                  <a:pt x="0" y="381"/>
                </a:lnTo>
                <a:lnTo>
                  <a:pt x="0" y="370"/>
                </a:lnTo>
                <a:lnTo>
                  <a:pt x="0" y="359"/>
                </a:lnTo>
                <a:lnTo>
                  <a:pt x="11" y="348"/>
                </a:lnTo>
                <a:lnTo>
                  <a:pt x="22" y="337"/>
                </a:lnTo>
                <a:lnTo>
                  <a:pt x="43" y="315"/>
                </a:lnTo>
                <a:lnTo>
                  <a:pt x="65" y="305"/>
                </a:lnTo>
                <a:lnTo>
                  <a:pt x="87" y="283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93233" name="Freeform 49"/>
          <p:cNvSpPr/>
          <p:nvPr/>
        </p:nvSpPr>
        <p:spPr bwMode="auto">
          <a:xfrm>
            <a:off x="6180138" y="2698751"/>
            <a:ext cx="152400" cy="480483"/>
          </a:xfrm>
          <a:custGeom>
            <a:avLst/>
            <a:gdLst>
              <a:gd name="T0" fmla="*/ 0 w 240"/>
              <a:gd name="T1" fmla="*/ 2147483647 h 566"/>
              <a:gd name="T2" fmla="*/ 0 w 240"/>
              <a:gd name="T3" fmla="*/ 2147483647 h 566"/>
              <a:gd name="T4" fmla="*/ 2147483647 w 240"/>
              <a:gd name="T5" fmla="*/ 2147483647 h 566"/>
              <a:gd name="T6" fmla="*/ 2147483647 w 240"/>
              <a:gd name="T7" fmla="*/ 2147483647 h 566"/>
              <a:gd name="T8" fmla="*/ 2147483647 w 240"/>
              <a:gd name="T9" fmla="*/ 2147483647 h 566"/>
              <a:gd name="T10" fmla="*/ 2147483647 w 240"/>
              <a:gd name="T11" fmla="*/ 2147483647 h 566"/>
              <a:gd name="T12" fmla="*/ 2147483647 w 240"/>
              <a:gd name="T13" fmla="*/ 2147483647 h 566"/>
              <a:gd name="T14" fmla="*/ 2147483647 w 240"/>
              <a:gd name="T15" fmla="*/ 2147483647 h 566"/>
              <a:gd name="T16" fmla="*/ 2147483647 w 240"/>
              <a:gd name="T17" fmla="*/ 2147483647 h 566"/>
              <a:gd name="T18" fmla="*/ 2147483647 w 240"/>
              <a:gd name="T19" fmla="*/ 2147483647 h 566"/>
              <a:gd name="T20" fmla="*/ 2147483647 w 240"/>
              <a:gd name="T21" fmla="*/ 2147483647 h 566"/>
              <a:gd name="T22" fmla="*/ 2147483647 w 240"/>
              <a:gd name="T23" fmla="*/ 2147483647 h 566"/>
              <a:gd name="T24" fmla="*/ 2147483647 w 240"/>
              <a:gd name="T25" fmla="*/ 0 h 566"/>
              <a:gd name="T26" fmla="*/ 2147483647 w 240"/>
              <a:gd name="T27" fmla="*/ 2147483647 h 566"/>
              <a:gd name="T28" fmla="*/ 2147483647 w 240"/>
              <a:gd name="T29" fmla="*/ 2147483647 h 566"/>
              <a:gd name="T30" fmla="*/ 2147483647 w 240"/>
              <a:gd name="T31" fmla="*/ 2147483647 h 566"/>
              <a:gd name="T32" fmla="*/ 2147483647 w 240"/>
              <a:gd name="T33" fmla="*/ 2147483647 h 566"/>
              <a:gd name="T34" fmla="*/ 2147483647 w 240"/>
              <a:gd name="T35" fmla="*/ 2147483647 h 566"/>
              <a:gd name="T36" fmla="*/ 2147483647 w 240"/>
              <a:gd name="T37" fmla="*/ 2147483647 h 566"/>
              <a:gd name="T38" fmla="*/ 2147483647 w 240"/>
              <a:gd name="T39" fmla="*/ 2147483647 h 566"/>
              <a:gd name="T40" fmla="*/ 2147483647 w 240"/>
              <a:gd name="T41" fmla="*/ 2147483647 h 566"/>
              <a:gd name="T42" fmla="*/ 2147483647 w 240"/>
              <a:gd name="T43" fmla="*/ 2147483647 h 566"/>
              <a:gd name="T44" fmla="*/ 2147483647 w 240"/>
              <a:gd name="T45" fmla="*/ 2147483647 h 566"/>
              <a:gd name="T46" fmla="*/ 2147483647 w 240"/>
              <a:gd name="T47" fmla="*/ 2147483647 h 566"/>
              <a:gd name="T48" fmla="*/ 2147483647 w 240"/>
              <a:gd name="T49" fmla="*/ 2147483647 h 566"/>
              <a:gd name="T50" fmla="*/ 2147483647 w 240"/>
              <a:gd name="T51" fmla="*/ 2147483647 h 566"/>
              <a:gd name="T52" fmla="*/ 2147483647 w 240"/>
              <a:gd name="T53" fmla="*/ 2147483647 h 566"/>
              <a:gd name="T54" fmla="*/ 2147483647 w 240"/>
              <a:gd name="T55" fmla="*/ 2147483647 h 566"/>
              <a:gd name="T56" fmla="*/ 2147483647 w 240"/>
              <a:gd name="T57" fmla="*/ 2147483647 h 566"/>
              <a:gd name="T58" fmla="*/ 2147483647 w 240"/>
              <a:gd name="T59" fmla="*/ 2147483647 h 566"/>
              <a:gd name="T60" fmla="*/ 2147483647 w 240"/>
              <a:gd name="T61" fmla="*/ 2147483647 h 566"/>
              <a:gd name="T62" fmla="*/ 2147483647 w 240"/>
              <a:gd name="T63" fmla="*/ 2147483647 h 566"/>
              <a:gd name="T64" fmla="*/ 2147483647 w 240"/>
              <a:gd name="T65" fmla="*/ 2147483647 h 566"/>
              <a:gd name="T66" fmla="*/ 2147483647 w 240"/>
              <a:gd name="T67" fmla="*/ 2147483647 h 566"/>
              <a:gd name="T68" fmla="*/ 2147483647 w 240"/>
              <a:gd name="T69" fmla="*/ 2147483647 h 566"/>
              <a:gd name="T70" fmla="*/ 2147483647 w 240"/>
              <a:gd name="T71" fmla="*/ 2147483647 h 566"/>
              <a:gd name="T72" fmla="*/ 2147483647 w 240"/>
              <a:gd name="T73" fmla="*/ 2147483647 h 566"/>
              <a:gd name="T74" fmla="*/ 2147483647 w 240"/>
              <a:gd name="T75" fmla="*/ 2147483647 h 566"/>
              <a:gd name="T76" fmla="*/ 2147483647 w 240"/>
              <a:gd name="T77" fmla="*/ 2147483647 h 566"/>
              <a:gd name="T78" fmla="*/ 2147483647 w 240"/>
              <a:gd name="T79" fmla="*/ 2147483647 h 566"/>
              <a:gd name="T80" fmla="*/ 2147483647 w 240"/>
              <a:gd name="T81" fmla="*/ 2147483647 h 566"/>
              <a:gd name="T82" fmla="*/ 2147483647 w 240"/>
              <a:gd name="T83" fmla="*/ 2147483647 h 566"/>
              <a:gd name="T84" fmla="*/ 0 w 240"/>
              <a:gd name="T85" fmla="*/ 2147483647 h 566"/>
              <a:gd name="T86" fmla="*/ 0 w 240"/>
              <a:gd name="T87" fmla="*/ 2147483647 h 566"/>
              <a:gd name="T88" fmla="*/ 0 w 240"/>
              <a:gd name="T89" fmla="*/ 2147483647 h 566"/>
              <a:gd name="T90" fmla="*/ 0 w 240"/>
              <a:gd name="T91" fmla="*/ 2147483647 h 56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240" h="566">
                <a:moveTo>
                  <a:pt x="0" y="413"/>
                </a:moveTo>
                <a:lnTo>
                  <a:pt x="0" y="391"/>
                </a:lnTo>
                <a:lnTo>
                  <a:pt x="11" y="370"/>
                </a:lnTo>
                <a:lnTo>
                  <a:pt x="33" y="337"/>
                </a:lnTo>
                <a:lnTo>
                  <a:pt x="55" y="293"/>
                </a:lnTo>
                <a:lnTo>
                  <a:pt x="66" y="272"/>
                </a:lnTo>
                <a:lnTo>
                  <a:pt x="76" y="250"/>
                </a:lnTo>
                <a:lnTo>
                  <a:pt x="87" y="217"/>
                </a:lnTo>
                <a:lnTo>
                  <a:pt x="98" y="185"/>
                </a:lnTo>
                <a:lnTo>
                  <a:pt x="109" y="141"/>
                </a:lnTo>
                <a:lnTo>
                  <a:pt x="120" y="98"/>
                </a:lnTo>
                <a:lnTo>
                  <a:pt x="120" y="54"/>
                </a:lnTo>
                <a:lnTo>
                  <a:pt x="131" y="0"/>
                </a:lnTo>
                <a:lnTo>
                  <a:pt x="153" y="11"/>
                </a:lnTo>
                <a:lnTo>
                  <a:pt x="174" y="11"/>
                </a:lnTo>
                <a:lnTo>
                  <a:pt x="196" y="32"/>
                </a:lnTo>
                <a:lnTo>
                  <a:pt x="218" y="43"/>
                </a:lnTo>
                <a:lnTo>
                  <a:pt x="229" y="54"/>
                </a:lnTo>
                <a:lnTo>
                  <a:pt x="229" y="76"/>
                </a:lnTo>
                <a:lnTo>
                  <a:pt x="240" y="98"/>
                </a:lnTo>
                <a:lnTo>
                  <a:pt x="240" y="119"/>
                </a:lnTo>
                <a:lnTo>
                  <a:pt x="240" y="141"/>
                </a:lnTo>
                <a:lnTo>
                  <a:pt x="240" y="174"/>
                </a:lnTo>
                <a:lnTo>
                  <a:pt x="240" y="196"/>
                </a:lnTo>
                <a:lnTo>
                  <a:pt x="240" y="228"/>
                </a:lnTo>
                <a:lnTo>
                  <a:pt x="229" y="304"/>
                </a:lnTo>
                <a:lnTo>
                  <a:pt x="218" y="370"/>
                </a:lnTo>
                <a:lnTo>
                  <a:pt x="196" y="435"/>
                </a:lnTo>
                <a:lnTo>
                  <a:pt x="174" y="478"/>
                </a:lnTo>
                <a:lnTo>
                  <a:pt x="153" y="500"/>
                </a:lnTo>
                <a:lnTo>
                  <a:pt x="142" y="522"/>
                </a:lnTo>
                <a:lnTo>
                  <a:pt x="131" y="533"/>
                </a:lnTo>
                <a:lnTo>
                  <a:pt x="120" y="544"/>
                </a:lnTo>
                <a:lnTo>
                  <a:pt x="109" y="555"/>
                </a:lnTo>
                <a:lnTo>
                  <a:pt x="98" y="566"/>
                </a:lnTo>
                <a:lnTo>
                  <a:pt x="87" y="566"/>
                </a:lnTo>
                <a:lnTo>
                  <a:pt x="76" y="555"/>
                </a:lnTo>
                <a:lnTo>
                  <a:pt x="66" y="544"/>
                </a:lnTo>
                <a:lnTo>
                  <a:pt x="44" y="533"/>
                </a:lnTo>
                <a:lnTo>
                  <a:pt x="33" y="500"/>
                </a:lnTo>
                <a:lnTo>
                  <a:pt x="11" y="478"/>
                </a:lnTo>
                <a:lnTo>
                  <a:pt x="0" y="457"/>
                </a:lnTo>
                <a:lnTo>
                  <a:pt x="0" y="435"/>
                </a:lnTo>
                <a:lnTo>
                  <a:pt x="0" y="413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93234" name="Freeform 50"/>
          <p:cNvSpPr/>
          <p:nvPr/>
        </p:nvSpPr>
        <p:spPr bwMode="auto">
          <a:xfrm>
            <a:off x="6297613" y="2569634"/>
            <a:ext cx="1154112" cy="359833"/>
          </a:xfrm>
          <a:custGeom>
            <a:avLst/>
            <a:gdLst>
              <a:gd name="T0" fmla="*/ 2147483647 w 1816"/>
              <a:gd name="T1" fmla="*/ 2147483647 h 425"/>
              <a:gd name="T2" fmla="*/ 2147483647 w 1816"/>
              <a:gd name="T3" fmla="*/ 2147483647 h 425"/>
              <a:gd name="T4" fmla="*/ 2147483647 w 1816"/>
              <a:gd name="T5" fmla="*/ 2147483647 h 425"/>
              <a:gd name="T6" fmla="*/ 2147483647 w 1816"/>
              <a:gd name="T7" fmla="*/ 2147483647 h 425"/>
              <a:gd name="T8" fmla="*/ 2147483647 w 1816"/>
              <a:gd name="T9" fmla="*/ 2147483647 h 425"/>
              <a:gd name="T10" fmla="*/ 2147483647 w 1816"/>
              <a:gd name="T11" fmla="*/ 2147483647 h 425"/>
              <a:gd name="T12" fmla="*/ 2147483647 w 1816"/>
              <a:gd name="T13" fmla="*/ 2147483647 h 425"/>
              <a:gd name="T14" fmla="*/ 2147483647 w 1816"/>
              <a:gd name="T15" fmla="*/ 2147483647 h 425"/>
              <a:gd name="T16" fmla="*/ 2147483647 w 1816"/>
              <a:gd name="T17" fmla="*/ 2147483647 h 425"/>
              <a:gd name="T18" fmla="*/ 2147483647 w 1816"/>
              <a:gd name="T19" fmla="*/ 2147483647 h 425"/>
              <a:gd name="T20" fmla="*/ 2147483647 w 1816"/>
              <a:gd name="T21" fmla="*/ 2147483647 h 425"/>
              <a:gd name="T22" fmla="*/ 2147483647 w 1816"/>
              <a:gd name="T23" fmla="*/ 2147483647 h 425"/>
              <a:gd name="T24" fmla="*/ 2147483647 w 1816"/>
              <a:gd name="T25" fmla="*/ 2147483647 h 425"/>
              <a:gd name="T26" fmla="*/ 2147483647 w 1816"/>
              <a:gd name="T27" fmla="*/ 2147483647 h 425"/>
              <a:gd name="T28" fmla="*/ 2147483647 w 1816"/>
              <a:gd name="T29" fmla="*/ 2147483647 h 425"/>
              <a:gd name="T30" fmla="*/ 2147483647 w 1816"/>
              <a:gd name="T31" fmla="*/ 2147483647 h 425"/>
              <a:gd name="T32" fmla="*/ 2147483647 w 1816"/>
              <a:gd name="T33" fmla="*/ 2147483647 h 425"/>
              <a:gd name="T34" fmla="*/ 2147483647 w 1816"/>
              <a:gd name="T35" fmla="*/ 2147483647 h 425"/>
              <a:gd name="T36" fmla="*/ 2147483647 w 1816"/>
              <a:gd name="T37" fmla="*/ 2147483647 h 425"/>
              <a:gd name="T38" fmla="*/ 2147483647 w 1816"/>
              <a:gd name="T39" fmla="*/ 2147483647 h 425"/>
              <a:gd name="T40" fmla="*/ 2147483647 w 1816"/>
              <a:gd name="T41" fmla="*/ 2147483647 h 425"/>
              <a:gd name="T42" fmla="*/ 2147483647 w 1816"/>
              <a:gd name="T43" fmla="*/ 2147483647 h 425"/>
              <a:gd name="T44" fmla="*/ 2147483647 w 1816"/>
              <a:gd name="T45" fmla="*/ 2147483647 h 425"/>
              <a:gd name="T46" fmla="*/ 2147483647 w 1816"/>
              <a:gd name="T47" fmla="*/ 2147483647 h 425"/>
              <a:gd name="T48" fmla="*/ 2147483647 w 1816"/>
              <a:gd name="T49" fmla="*/ 2147483647 h 425"/>
              <a:gd name="T50" fmla="*/ 2147483647 w 1816"/>
              <a:gd name="T51" fmla="*/ 2147483647 h 425"/>
              <a:gd name="T52" fmla="*/ 2147483647 w 1816"/>
              <a:gd name="T53" fmla="*/ 2147483647 h 425"/>
              <a:gd name="T54" fmla="*/ 2147483647 w 1816"/>
              <a:gd name="T55" fmla="*/ 2147483647 h 425"/>
              <a:gd name="T56" fmla="*/ 0 w 1816"/>
              <a:gd name="T57" fmla="*/ 2147483647 h 425"/>
              <a:gd name="T58" fmla="*/ 2147483647 w 1816"/>
              <a:gd name="T59" fmla="*/ 2147483647 h 425"/>
              <a:gd name="T60" fmla="*/ 2147483647 w 1816"/>
              <a:gd name="T61" fmla="*/ 2147483647 h 425"/>
              <a:gd name="T62" fmla="*/ 2147483647 w 1816"/>
              <a:gd name="T63" fmla="*/ 2147483647 h 425"/>
              <a:gd name="T64" fmla="*/ 2147483647 w 1816"/>
              <a:gd name="T65" fmla="*/ 2147483647 h 425"/>
              <a:gd name="T66" fmla="*/ 2147483647 w 1816"/>
              <a:gd name="T67" fmla="*/ 2147483647 h 425"/>
              <a:gd name="T68" fmla="*/ 2147483647 w 1816"/>
              <a:gd name="T69" fmla="*/ 2147483647 h 425"/>
              <a:gd name="T70" fmla="*/ 2147483647 w 1816"/>
              <a:gd name="T71" fmla="*/ 2147483647 h 425"/>
              <a:gd name="T72" fmla="*/ 2147483647 w 1816"/>
              <a:gd name="T73" fmla="*/ 0 h 425"/>
              <a:gd name="T74" fmla="*/ 2147483647 w 1816"/>
              <a:gd name="T75" fmla="*/ 0 h 425"/>
              <a:gd name="T76" fmla="*/ 2147483647 w 1816"/>
              <a:gd name="T77" fmla="*/ 0 h 425"/>
              <a:gd name="T78" fmla="*/ 2147483647 w 1816"/>
              <a:gd name="T79" fmla="*/ 2147483647 h 425"/>
              <a:gd name="T80" fmla="*/ 2147483647 w 1816"/>
              <a:gd name="T81" fmla="*/ 2147483647 h 425"/>
              <a:gd name="T82" fmla="*/ 2147483647 w 1816"/>
              <a:gd name="T83" fmla="*/ 2147483647 h 425"/>
              <a:gd name="T84" fmla="*/ 2147483647 w 1816"/>
              <a:gd name="T85" fmla="*/ 2147483647 h 425"/>
              <a:gd name="T86" fmla="*/ 2147483647 w 1816"/>
              <a:gd name="T87" fmla="*/ 2147483647 h 425"/>
              <a:gd name="T88" fmla="*/ 2147483647 w 1816"/>
              <a:gd name="T89" fmla="*/ 2147483647 h 425"/>
              <a:gd name="T90" fmla="*/ 2147483647 w 1816"/>
              <a:gd name="T91" fmla="*/ 2147483647 h 425"/>
              <a:gd name="T92" fmla="*/ 2147483647 w 1816"/>
              <a:gd name="T93" fmla="*/ 2147483647 h 425"/>
              <a:gd name="T94" fmla="*/ 2147483647 w 1816"/>
              <a:gd name="T95" fmla="*/ 2147483647 h 425"/>
              <a:gd name="T96" fmla="*/ 2147483647 w 1816"/>
              <a:gd name="T97" fmla="*/ 2147483647 h 425"/>
              <a:gd name="T98" fmla="*/ 2147483647 w 1816"/>
              <a:gd name="T99" fmla="*/ 2147483647 h 425"/>
              <a:gd name="T100" fmla="*/ 2147483647 w 1816"/>
              <a:gd name="T101" fmla="*/ 2147483647 h 425"/>
              <a:gd name="T102" fmla="*/ 2147483647 w 1816"/>
              <a:gd name="T103" fmla="*/ 2147483647 h 425"/>
              <a:gd name="T104" fmla="*/ 2147483647 w 1816"/>
              <a:gd name="T105" fmla="*/ 2147483647 h 425"/>
              <a:gd name="T106" fmla="*/ 2147483647 w 1816"/>
              <a:gd name="T107" fmla="*/ 2147483647 h 425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1816" h="425">
                <a:moveTo>
                  <a:pt x="1468" y="359"/>
                </a:moveTo>
                <a:lnTo>
                  <a:pt x="1446" y="381"/>
                </a:lnTo>
                <a:lnTo>
                  <a:pt x="1413" y="403"/>
                </a:lnTo>
                <a:lnTo>
                  <a:pt x="1392" y="414"/>
                </a:lnTo>
                <a:lnTo>
                  <a:pt x="1370" y="414"/>
                </a:lnTo>
                <a:lnTo>
                  <a:pt x="1359" y="425"/>
                </a:lnTo>
                <a:lnTo>
                  <a:pt x="1348" y="425"/>
                </a:lnTo>
                <a:lnTo>
                  <a:pt x="1337" y="425"/>
                </a:lnTo>
                <a:lnTo>
                  <a:pt x="1327" y="425"/>
                </a:lnTo>
                <a:lnTo>
                  <a:pt x="1327" y="414"/>
                </a:lnTo>
                <a:lnTo>
                  <a:pt x="1327" y="403"/>
                </a:lnTo>
                <a:lnTo>
                  <a:pt x="1327" y="392"/>
                </a:lnTo>
                <a:lnTo>
                  <a:pt x="1337" y="381"/>
                </a:lnTo>
                <a:lnTo>
                  <a:pt x="1348" y="370"/>
                </a:lnTo>
                <a:lnTo>
                  <a:pt x="1359" y="349"/>
                </a:lnTo>
                <a:lnTo>
                  <a:pt x="1381" y="316"/>
                </a:lnTo>
                <a:lnTo>
                  <a:pt x="1392" y="294"/>
                </a:lnTo>
                <a:lnTo>
                  <a:pt x="1413" y="261"/>
                </a:lnTo>
                <a:lnTo>
                  <a:pt x="1424" y="240"/>
                </a:lnTo>
                <a:lnTo>
                  <a:pt x="1435" y="218"/>
                </a:lnTo>
                <a:lnTo>
                  <a:pt x="1446" y="207"/>
                </a:lnTo>
                <a:lnTo>
                  <a:pt x="1446" y="185"/>
                </a:lnTo>
                <a:lnTo>
                  <a:pt x="1457" y="174"/>
                </a:lnTo>
                <a:lnTo>
                  <a:pt x="1457" y="164"/>
                </a:lnTo>
                <a:lnTo>
                  <a:pt x="1446" y="164"/>
                </a:lnTo>
                <a:lnTo>
                  <a:pt x="1446" y="153"/>
                </a:lnTo>
                <a:lnTo>
                  <a:pt x="1435" y="153"/>
                </a:lnTo>
                <a:lnTo>
                  <a:pt x="1424" y="153"/>
                </a:lnTo>
                <a:lnTo>
                  <a:pt x="1413" y="153"/>
                </a:lnTo>
                <a:lnTo>
                  <a:pt x="1392" y="153"/>
                </a:lnTo>
                <a:lnTo>
                  <a:pt x="1370" y="153"/>
                </a:lnTo>
                <a:lnTo>
                  <a:pt x="1348" y="153"/>
                </a:lnTo>
                <a:lnTo>
                  <a:pt x="1316" y="153"/>
                </a:lnTo>
                <a:lnTo>
                  <a:pt x="1283" y="153"/>
                </a:lnTo>
                <a:lnTo>
                  <a:pt x="1250" y="164"/>
                </a:lnTo>
                <a:lnTo>
                  <a:pt x="1218" y="164"/>
                </a:lnTo>
                <a:lnTo>
                  <a:pt x="1174" y="164"/>
                </a:lnTo>
                <a:lnTo>
                  <a:pt x="1142" y="174"/>
                </a:lnTo>
                <a:lnTo>
                  <a:pt x="1098" y="174"/>
                </a:lnTo>
                <a:lnTo>
                  <a:pt x="1044" y="185"/>
                </a:lnTo>
                <a:lnTo>
                  <a:pt x="1000" y="185"/>
                </a:lnTo>
                <a:lnTo>
                  <a:pt x="946" y="196"/>
                </a:lnTo>
                <a:lnTo>
                  <a:pt x="892" y="207"/>
                </a:lnTo>
                <a:lnTo>
                  <a:pt x="837" y="207"/>
                </a:lnTo>
                <a:lnTo>
                  <a:pt x="772" y="218"/>
                </a:lnTo>
                <a:lnTo>
                  <a:pt x="718" y="229"/>
                </a:lnTo>
                <a:lnTo>
                  <a:pt x="642" y="240"/>
                </a:lnTo>
                <a:lnTo>
                  <a:pt x="576" y="251"/>
                </a:lnTo>
                <a:lnTo>
                  <a:pt x="500" y="272"/>
                </a:lnTo>
                <a:lnTo>
                  <a:pt x="435" y="283"/>
                </a:lnTo>
                <a:lnTo>
                  <a:pt x="359" y="294"/>
                </a:lnTo>
                <a:lnTo>
                  <a:pt x="294" y="294"/>
                </a:lnTo>
                <a:lnTo>
                  <a:pt x="228" y="305"/>
                </a:lnTo>
                <a:lnTo>
                  <a:pt x="174" y="316"/>
                </a:lnTo>
                <a:lnTo>
                  <a:pt x="109" y="316"/>
                </a:lnTo>
                <a:lnTo>
                  <a:pt x="55" y="327"/>
                </a:lnTo>
                <a:lnTo>
                  <a:pt x="0" y="327"/>
                </a:lnTo>
                <a:lnTo>
                  <a:pt x="0" y="240"/>
                </a:lnTo>
                <a:lnTo>
                  <a:pt x="152" y="229"/>
                </a:lnTo>
                <a:lnTo>
                  <a:pt x="305" y="207"/>
                </a:lnTo>
                <a:lnTo>
                  <a:pt x="446" y="185"/>
                </a:lnTo>
                <a:lnTo>
                  <a:pt x="587" y="164"/>
                </a:lnTo>
                <a:lnTo>
                  <a:pt x="729" y="142"/>
                </a:lnTo>
                <a:lnTo>
                  <a:pt x="870" y="120"/>
                </a:lnTo>
                <a:lnTo>
                  <a:pt x="1131" y="76"/>
                </a:lnTo>
                <a:lnTo>
                  <a:pt x="1196" y="76"/>
                </a:lnTo>
                <a:lnTo>
                  <a:pt x="1250" y="66"/>
                </a:lnTo>
                <a:lnTo>
                  <a:pt x="1294" y="66"/>
                </a:lnTo>
                <a:lnTo>
                  <a:pt x="1337" y="55"/>
                </a:lnTo>
                <a:lnTo>
                  <a:pt x="1370" y="44"/>
                </a:lnTo>
                <a:lnTo>
                  <a:pt x="1392" y="33"/>
                </a:lnTo>
                <a:lnTo>
                  <a:pt x="1413" y="33"/>
                </a:lnTo>
                <a:lnTo>
                  <a:pt x="1424" y="22"/>
                </a:lnTo>
                <a:lnTo>
                  <a:pt x="1457" y="0"/>
                </a:lnTo>
                <a:lnTo>
                  <a:pt x="1479" y="0"/>
                </a:lnTo>
                <a:lnTo>
                  <a:pt x="1490" y="0"/>
                </a:lnTo>
                <a:lnTo>
                  <a:pt x="1500" y="0"/>
                </a:lnTo>
                <a:lnTo>
                  <a:pt x="1511" y="0"/>
                </a:lnTo>
                <a:lnTo>
                  <a:pt x="1533" y="11"/>
                </a:lnTo>
                <a:lnTo>
                  <a:pt x="1555" y="22"/>
                </a:lnTo>
                <a:lnTo>
                  <a:pt x="1577" y="33"/>
                </a:lnTo>
                <a:lnTo>
                  <a:pt x="1609" y="55"/>
                </a:lnTo>
                <a:lnTo>
                  <a:pt x="1631" y="76"/>
                </a:lnTo>
                <a:lnTo>
                  <a:pt x="1674" y="98"/>
                </a:lnTo>
                <a:lnTo>
                  <a:pt x="1707" y="131"/>
                </a:lnTo>
                <a:lnTo>
                  <a:pt x="1729" y="153"/>
                </a:lnTo>
                <a:lnTo>
                  <a:pt x="1761" y="174"/>
                </a:lnTo>
                <a:lnTo>
                  <a:pt x="1783" y="196"/>
                </a:lnTo>
                <a:lnTo>
                  <a:pt x="1794" y="207"/>
                </a:lnTo>
                <a:lnTo>
                  <a:pt x="1805" y="218"/>
                </a:lnTo>
                <a:lnTo>
                  <a:pt x="1816" y="229"/>
                </a:lnTo>
                <a:lnTo>
                  <a:pt x="1816" y="240"/>
                </a:lnTo>
                <a:lnTo>
                  <a:pt x="1805" y="251"/>
                </a:lnTo>
                <a:lnTo>
                  <a:pt x="1805" y="261"/>
                </a:lnTo>
                <a:lnTo>
                  <a:pt x="1794" y="261"/>
                </a:lnTo>
                <a:lnTo>
                  <a:pt x="1783" y="272"/>
                </a:lnTo>
                <a:lnTo>
                  <a:pt x="1761" y="272"/>
                </a:lnTo>
                <a:lnTo>
                  <a:pt x="1751" y="272"/>
                </a:lnTo>
                <a:lnTo>
                  <a:pt x="1729" y="272"/>
                </a:lnTo>
                <a:lnTo>
                  <a:pt x="1707" y="272"/>
                </a:lnTo>
                <a:lnTo>
                  <a:pt x="1674" y="272"/>
                </a:lnTo>
                <a:lnTo>
                  <a:pt x="1653" y="272"/>
                </a:lnTo>
                <a:lnTo>
                  <a:pt x="1620" y="283"/>
                </a:lnTo>
                <a:lnTo>
                  <a:pt x="1598" y="294"/>
                </a:lnTo>
                <a:lnTo>
                  <a:pt x="1566" y="305"/>
                </a:lnTo>
                <a:lnTo>
                  <a:pt x="1533" y="327"/>
                </a:lnTo>
                <a:lnTo>
                  <a:pt x="1500" y="338"/>
                </a:lnTo>
                <a:lnTo>
                  <a:pt x="1468" y="359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93235" name="Freeform 51"/>
          <p:cNvSpPr/>
          <p:nvPr/>
        </p:nvSpPr>
        <p:spPr bwMode="auto">
          <a:xfrm>
            <a:off x="6470651" y="2937934"/>
            <a:ext cx="131763" cy="378884"/>
          </a:xfrm>
          <a:custGeom>
            <a:avLst/>
            <a:gdLst>
              <a:gd name="T0" fmla="*/ 2147483647 w 207"/>
              <a:gd name="T1" fmla="*/ 2147483647 h 446"/>
              <a:gd name="T2" fmla="*/ 2147483647 w 207"/>
              <a:gd name="T3" fmla="*/ 2147483647 h 446"/>
              <a:gd name="T4" fmla="*/ 2147483647 w 207"/>
              <a:gd name="T5" fmla="*/ 2147483647 h 446"/>
              <a:gd name="T6" fmla="*/ 2147483647 w 207"/>
              <a:gd name="T7" fmla="*/ 2147483647 h 446"/>
              <a:gd name="T8" fmla="*/ 2147483647 w 207"/>
              <a:gd name="T9" fmla="*/ 2147483647 h 446"/>
              <a:gd name="T10" fmla="*/ 2147483647 w 207"/>
              <a:gd name="T11" fmla="*/ 2147483647 h 446"/>
              <a:gd name="T12" fmla="*/ 2147483647 w 207"/>
              <a:gd name="T13" fmla="*/ 2147483647 h 446"/>
              <a:gd name="T14" fmla="*/ 2147483647 w 207"/>
              <a:gd name="T15" fmla="*/ 2147483647 h 446"/>
              <a:gd name="T16" fmla="*/ 2147483647 w 207"/>
              <a:gd name="T17" fmla="*/ 2147483647 h 446"/>
              <a:gd name="T18" fmla="*/ 2147483647 w 207"/>
              <a:gd name="T19" fmla="*/ 2147483647 h 446"/>
              <a:gd name="T20" fmla="*/ 2147483647 w 207"/>
              <a:gd name="T21" fmla="*/ 2147483647 h 446"/>
              <a:gd name="T22" fmla="*/ 2147483647 w 207"/>
              <a:gd name="T23" fmla="*/ 2147483647 h 446"/>
              <a:gd name="T24" fmla="*/ 2147483647 w 207"/>
              <a:gd name="T25" fmla="*/ 2147483647 h 446"/>
              <a:gd name="T26" fmla="*/ 2147483647 w 207"/>
              <a:gd name="T27" fmla="*/ 2147483647 h 446"/>
              <a:gd name="T28" fmla="*/ 2147483647 w 207"/>
              <a:gd name="T29" fmla="*/ 2147483647 h 446"/>
              <a:gd name="T30" fmla="*/ 2147483647 w 207"/>
              <a:gd name="T31" fmla="*/ 2147483647 h 446"/>
              <a:gd name="T32" fmla="*/ 2147483647 w 207"/>
              <a:gd name="T33" fmla="*/ 2147483647 h 446"/>
              <a:gd name="T34" fmla="*/ 2147483647 w 207"/>
              <a:gd name="T35" fmla="*/ 2147483647 h 446"/>
              <a:gd name="T36" fmla="*/ 2147483647 w 207"/>
              <a:gd name="T37" fmla="*/ 2147483647 h 446"/>
              <a:gd name="T38" fmla="*/ 2147483647 w 207"/>
              <a:gd name="T39" fmla="*/ 2147483647 h 446"/>
              <a:gd name="T40" fmla="*/ 2147483647 w 207"/>
              <a:gd name="T41" fmla="*/ 2147483647 h 446"/>
              <a:gd name="T42" fmla="*/ 2147483647 w 207"/>
              <a:gd name="T43" fmla="*/ 2147483647 h 446"/>
              <a:gd name="T44" fmla="*/ 2147483647 w 207"/>
              <a:gd name="T45" fmla="*/ 2147483647 h 446"/>
              <a:gd name="T46" fmla="*/ 2147483647 w 207"/>
              <a:gd name="T47" fmla="*/ 2147483647 h 446"/>
              <a:gd name="T48" fmla="*/ 2147483647 w 207"/>
              <a:gd name="T49" fmla="*/ 2147483647 h 446"/>
              <a:gd name="T50" fmla="*/ 2147483647 w 207"/>
              <a:gd name="T51" fmla="*/ 2147483647 h 446"/>
              <a:gd name="T52" fmla="*/ 2147483647 w 207"/>
              <a:gd name="T53" fmla="*/ 2147483647 h 446"/>
              <a:gd name="T54" fmla="*/ 2147483647 w 207"/>
              <a:gd name="T55" fmla="*/ 2147483647 h 446"/>
              <a:gd name="T56" fmla="*/ 2147483647 w 207"/>
              <a:gd name="T57" fmla="*/ 2147483647 h 446"/>
              <a:gd name="T58" fmla="*/ 0 w 207"/>
              <a:gd name="T59" fmla="*/ 2147483647 h 446"/>
              <a:gd name="T60" fmla="*/ 0 w 207"/>
              <a:gd name="T61" fmla="*/ 2147483647 h 446"/>
              <a:gd name="T62" fmla="*/ 0 w 207"/>
              <a:gd name="T63" fmla="*/ 2147483647 h 446"/>
              <a:gd name="T64" fmla="*/ 0 w 207"/>
              <a:gd name="T65" fmla="*/ 2147483647 h 446"/>
              <a:gd name="T66" fmla="*/ 2147483647 w 207"/>
              <a:gd name="T67" fmla="*/ 2147483647 h 446"/>
              <a:gd name="T68" fmla="*/ 2147483647 w 207"/>
              <a:gd name="T69" fmla="*/ 0 h 446"/>
              <a:gd name="T70" fmla="*/ 2147483647 w 207"/>
              <a:gd name="T71" fmla="*/ 0 h 446"/>
              <a:gd name="T72" fmla="*/ 2147483647 w 207"/>
              <a:gd name="T73" fmla="*/ 0 h 446"/>
              <a:gd name="T74" fmla="*/ 2147483647 w 207"/>
              <a:gd name="T75" fmla="*/ 2147483647 h 446"/>
              <a:gd name="T76" fmla="*/ 2147483647 w 207"/>
              <a:gd name="T77" fmla="*/ 2147483647 h 446"/>
              <a:gd name="T78" fmla="*/ 2147483647 w 207"/>
              <a:gd name="T79" fmla="*/ 2147483647 h 446"/>
              <a:gd name="T80" fmla="*/ 2147483647 w 207"/>
              <a:gd name="T81" fmla="*/ 2147483647 h 446"/>
              <a:gd name="T82" fmla="*/ 2147483647 w 207"/>
              <a:gd name="T83" fmla="*/ 2147483647 h 44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207" h="446">
                <a:moveTo>
                  <a:pt x="152" y="32"/>
                </a:moveTo>
                <a:lnTo>
                  <a:pt x="163" y="98"/>
                </a:lnTo>
                <a:lnTo>
                  <a:pt x="174" y="163"/>
                </a:lnTo>
                <a:lnTo>
                  <a:pt x="185" y="217"/>
                </a:lnTo>
                <a:lnTo>
                  <a:pt x="196" y="261"/>
                </a:lnTo>
                <a:lnTo>
                  <a:pt x="207" y="304"/>
                </a:lnTo>
                <a:lnTo>
                  <a:pt x="207" y="337"/>
                </a:lnTo>
                <a:lnTo>
                  <a:pt x="207" y="359"/>
                </a:lnTo>
                <a:lnTo>
                  <a:pt x="207" y="380"/>
                </a:lnTo>
                <a:lnTo>
                  <a:pt x="207" y="402"/>
                </a:lnTo>
                <a:lnTo>
                  <a:pt x="207" y="424"/>
                </a:lnTo>
                <a:lnTo>
                  <a:pt x="196" y="446"/>
                </a:lnTo>
                <a:lnTo>
                  <a:pt x="185" y="446"/>
                </a:lnTo>
                <a:lnTo>
                  <a:pt x="174" y="435"/>
                </a:lnTo>
                <a:lnTo>
                  <a:pt x="163" y="424"/>
                </a:lnTo>
                <a:lnTo>
                  <a:pt x="152" y="413"/>
                </a:lnTo>
                <a:lnTo>
                  <a:pt x="141" y="391"/>
                </a:lnTo>
                <a:lnTo>
                  <a:pt x="120" y="359"/>
                </a:lnTo>
                <a:lnTo>
                  <a:pt x="109" y="326"/>
                </a:lnTo>
                <a:lnTo>
                  <a:pt x="98" y="293"/>
                </a:lnTo>
                <a:lnTo>
                  <a:pt x="87" y="250"/>
                </a:lnTo>
                <a:lnTo>
                  <a:pt x="76" y="217"/>
                </a:lnTo>
                <a:lnTo>
                  <a:pt x="65" y="185"/>
                </a:lnTo>
                <a:lnTo>
                  <a:pt x="54" y="163"/>
                </a:lnTo>
                <a:lnTo>
                  <a:pt x="43" y="130"/>
                </a:lnTo>
                <a:lnTo>
                  <a:pt x="33" y="108"/>
                </a:lnTo>
                <a:lnTo>
                  <a:pt x="22" y="98"/>
                </a:lnTo>
                <a:lnTo>
                  <a:pt x="11" y="76"/>
                </a:lnTo>
                <a:lnTo>
                  <a:pt x="0" y="54"/>
                </a:lnTo>
                <a:lnTo>
                  <a:pt x="0" y="32"/>
                </a:lnTo>
                <a:lnTo>
                  <a:pt x="0" y="21"/>
                </a:lnTo>
                <a:lnTo>
                  <a:pt x="0" y="10"/>
                </a:lnTo>
                <a:lnTo>
                  <a:pt x="11" y="10"/>
                </a:lnTo>
                <a:lnTo>
                  <a:pt x="22" y="0"/>
                </a:lnTo>
                <a:lnTo>
                  <a:pt x="33" y="0"/>
                </a:lnTo>
                <a:lnTo>
                  <a:pt x="54" y="0"/>
                </a:lnTo>
                <a:lnTo>
                  <a:pt x="76" y="10"/>
                </a:lnTo>
                <a:lnTo>
                  <a:pt x="98" y="10"/>
                </a:lnTo>
                <a:lnTo>
                  <a:pt x="120" y="21"/>
                </a:lnTo>
                <a:lnTo>
                  <a:pt x="152" y="32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93236" name="Freeform 52"/>
          <p:cNvSpPr/>
          <p:nvPr/>
        </p:nvSpPr>
        <p:spPr bwMode="auto">
          <a:xfrm>
            <a:off x="6511926" y="2846917"/>
            <a:ext cx="511175" cy="302683"/>
          </a:xfrm>
          <a:custGeom>
            <a:avLst/>
            <a:gdLst>
              <a:gd name="T0" fmla="*/ 2147483647 w 805"/>
              <a:gd name="T1" fmla="*/ 2147483647 h 359"/>
              <a:gd name="T2" fmla="*/ 2147483647 w 805"/>
              <a:gd name="T3" fmla="*/ 2147483647 h 359"/>
              <a:gd name="T4" fmla="*/ 2147483647 w 805"/>
              <a:gd name="T5" fmla="*/ 2147483647 h 359"/>
              <a:gd name="T6" fmla="*/ 2147483647 w 805"/>
              <a:gd name="T7" fmla="*/ 2147483647 h 359"/>
              <a:gd name="T8" fmla="*/ 2147483647 w 805"/>
              <a:gd name="T9" fmla="*/ 2147483647 h 359"/>
              <a:gd name="T10" fmla="*/ 2147483647 w 805"/>
              <a:gd name="T11" fmla="*/ 2147483647 h 359"/>
              <a:gd name="T12" fmla="*/ 2147483647 w 805"/>
              <a:gd name="T13" fmla="*/ 2147483647 h 359"/>
              <a:gd name="T14" fmla="*/ 2147483647 w 805"/>
              <a:gd name="T15" fmla="*/ 2147483647 h 359"/>
              <a:gd name="T16" fmla="*/ 2147483647 w 805"/>
              <a:gd name="T17" fmla="*/ 2147483647 h 359"/>
              <a:gd name="T18" fmla="*/ 2147483647 w 805"/>
              <a:gd name="T19" fmla="*/ 0 h 359"/>
              <a:gd name="T20" fmla="*/ 2147483647 w 805"/>
              <a:gd name="T21" fmla="*/ 2147483647 h 359"/>
              <a:gd name="T22" fmla="*/ 2147483647 w 805"/>
              <a:gd name="T23" fmla="*/ 2147483647 h 359"/>
              <a:gd name="T24" fmla="*/ 2147483647 w 805"/>
              <a:gd name="T25" fmla="*/ 2147483647 h 359"/>
              <a:gd name="T26" fmla="*/ 2147483647 w 805"/>
              <a:gd name="T27" fmla="*/ 2147483647 h 359"/>
              <a:gd name="T28" fmla="*/ 2147483647 w 805"/>
              <a:gd name="T29" fmla="*/ 2147483647 h 359"/>
              <a:gd name="T30" fmla="*/ 2147483647 w 805"/>
              <a:gd name="T31" fmla="*/ 2147483647 h 359"/>
              <a:gd name="T32" fmla="*/ 2147483647 w 805"/>
              <a:gd name="T33" fmla="*/ 2147483647 h 359"/>
              <a:gd name="T34" fmla="*/ 2147483647 w 805"/>
              <a:gd name="T35" fmla="*/ 2147483647 h 359"/>
              <a:gd name="T36" fmla="*/ 2147483647 w 805"/>
              <a:gd name="T37" fmla="*/ 2147483647 h 359"/>
              <a:gd name="T38" fmla="*/ 2147483647 w 805"/>
              <a:gd name="T39" fmla="*/ 2147483647 h 359"/>
              <a:gd name="T40" fmla="*/ 2147483647 w 805"/>
              <a:gd name="T41" fmla="*/ 2147483647 h 359"/>
              <a:gd name="T42" fmla="*/ 2147483647 w 805"/>
              <a:gd name="T43" fmla="*/ 2147483647 h 359"/>
              <a:gd name="T44" fmla="*/ 2147483647 w 805"/>
              <a:gd name="T45" fmla="*/ 2147483647 h 359"/>
              <a:gd name="T46" fmla="*/ 2147483647 w 805"/>
              <a:gd name="T47" fmla="*/ 2147483647 h 359"/>
              <a:gd name="T48" fmla="*/ 2147483647 w 805"/>
              <a:gd name="T49" fmla="*/ 2147483647 h 359"/>
              <a:gd name="T50" fmla="*/ 2147483647 w 805"/>
              <a:gd name="T51" fmla="*/ 2147483647 h 359"/>
              <a:gd name="T52" fmla="*/ 2147483647 w 805"/>
              <a:gd name="T53" fmla="*/ 2147483647 h 359"/>
              <a:gd name="T54" fmla="*/ 2147483647 w 805"/>
              <a:gd name="T55" fmla="*/ 2147483647 h 359"/>
              <a:gd name="T56" fmla="*/ 2147483647 w 805"/>
              <a:gd name="T57" fmla="*/ 2147483647 h 359"/>
              <a:gd name="T58" fmla="*/ 2147483647 w 805"/>
              <a:gd name="T59" fmla="*/ 2147483647 h 359"/>
              <a:gd name="T60" fmla="*/ 2147483647 w 805"/>
              <a:gd name="T61" fmla="*/ 2147483647 h 359"/>
              <a:gd name="T62" fmla="*/ 2147483647 w 805"/>
              <a:gd name="T63" fmla="*/ 2147483647 h 359"/>
              <a:gd name="T64" fmla="*/ 2147483647 w 805"/>
              <a:gd name="T65" fmla="*/ 2147483647 h 359"/>
              <a:gd name="T66" fmla="*/ 2147483647 w 805"/>
              <a:gd name="T67" fmla="*/ 2147483647 h 359"/>
              <a:gd name="T68" fmla="*/ 2147483647 w 805"/>
              <a:gd name="T69" fmla="*/ 2147483647 h 359"/>
              <a:gd name="T70" fmla="*/ 0 w 805"/>
              <a:gd name="T71" fmla="*/ 2147483647 h 359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805" h="359">
                <a:moveTo>
                  <a:pt x="0" y="141"/>
                </a:moveTo>
                <a:lnTo>
                  <a:pt x="11" y="141"/>
                </a:lnTo>
                <a:lnTo>
                  <a:pt x="33" y="141"/>
                </a:lnTo>
                <a:lnTo>
                  <a:pt x="55" y="141"/>
                </a:lnTo>
                <a:lnTo>
                  <a:pt x="87" y="130"/>
                </a:lnTo>
                <a:lnTo>
                  <a:pt x="120" y="130"/>
                </a:lnTo>
                <a:lnTo>
                  <a:pt x="163" y="119"/>
                </a:lnTo>
                <a:lnTo>
                  <a:pt x="218" y="109"/>
                </a:lnTo>
                <a:lnTo>
                  <a:pt x="283" y="98"/>
                </a:lnTo>
                <a:lnTo>
                  <a:pt x="337" y="87"/>
                </a:lnTo>
                <a:lnTo>
                  <a:pt x="392" y="76"/>
                </a:lnTo>
                <a:lnTo>
                  <a:pt x="435" y="65"/>
                </a:lnTo>
                <a:lnTo>
                  <a:pt x="468" y="54"/>
                </a:lnTo>
                <a:lnTo>
                  <a:pt x="500" y="54"/>
                </a:lnTo>
                <a:lnTo>
                  <a:pt x="522" y="43"/>
                </a:lnTo>
                <a:lnTo>
                  <a:pt x="533" y="32"/>
                </a:lnTo>
                <a:lnTo>
                  <a:pt x="544" y="22"/>
                </a:lnTo>
                <a:lnTo>
                  <a:pt x="555" y="11"/>
                </a:lnTo>
                <a:lnTo>
                  <a:pt x="566" y="11"/>
                </a:lnTo>
                <a:lnTo>
                  <a:pt x="587" y="0"/>
                </a:lnTo>
                <a:lnTo>
                  <a:pt x="609" y="0"/>
                </a:lnTo>
                <a:lnTo>
                  <a:pt x="631" y="11"/>
                </a:lnTo>
                <a:lnTo>
                  <a:pt x="663" y="22"/>
                </a:lnTo>
                <a:lnTo>
                  <a:pt x="696" y="43"/>
                </a:lnTo>
                <a:lnTo>
                  <a:pt x="729" y="76"/>
                </a:lnTo>
                <a:lnTo>
                  <a:pt x="750" y="87"/>
                </a:lnTo>
                <a:lnTo>
                  <a:pt x="761" y="109"/>
                </a:lnTo>
                <a:lnTo>
                  <a:pt x="772" y="119"/>
                </a:lnTo>
                <a:lnTo>
                  <a:pt x="783" y="130"/>
                </a:lnTo>
                <a:lnTo>
                  <a:pt x="794" y="141"/>
                </a:lnTo>
                <a:lnTo>
                  <a:pt x="805" y="152"/>
                </a:lnTo>
                <a:lnTo>
                  <a:pt x="805" y="163"/>
                </a:lnTo>
                <a:lnTo>
                  <a:pt x="794" y="174"/>
                </a:lnTo>
                <a:lnTo>
                  <a:pt x="783" y="185"/>
                </a:lnTo>
                <a:lnTo>
                  <a:pt x="772" y="185"/>
                </a:lnTo>
                <a:lnTo>
                  <a:pt x="750" y="185"/>
                </a:lnTo>
                <a:lnTo>
                  <a:pt x="739" y="196"/>
                </a:lnTo>
                <a:lnTo>
                  <a:pt x="718" y="207"/>
                </a:lnTo>
                <a:lnTo>
                  <a:pt x="707" y="217"/>
                </a:lnTo>
                <a:lnTo>
                  <a:pt x="685" y="239"/>
                </a:lnTo>
                <a:lnTo>
                  <a:pt x="663" y="261"/>
                </a:lnTo>
                <a:lnTo>
                  <a:pt x="642" y="283"/>
                </a:lnTo>
                <a:lnTo>
                  <a:pt x="620" y="315"/>
                </a:lnTo>
                <a:lnTo>
                  <a:pt x="598" y="359"/>
                </a:lnTo>
                <a:lnTo>
                  <a:pt x="479" y="359"/>
                </a:lnTo>
                <a:lnTo>
                  <a:pt x="500" y="315"/>
                </a:lnTo>
                <a:lnTo>
                  <a:pt x="522" y="272"/>
                </a:lnTo>
                <a:lnTo>
                  <a:pt x="533" y="239"/>
                </a:lnTo>
                <a:lnTo>
                  <a:pt x="544" y="217"/>
                </a:lnTo>
                <a:lnTo>
                  <a:pt x="544" y="185"/>
                </a:lnTo>
                <a:lnTo>
                  <a:pt x="544" y="174"/>
                </a:lnTo>
                <a:lnTo>
                  <a:pt x="533" y="163"/>
                </a:lnTo>
                <a:lnTo>
                  <a:pt x="533" y="152"/>
                </a:lnTo>
                <a:lnTo>
                  <a:pt x="522" y="152"/>
                </a:lnTo>
                <a:lnTo>
                  <a:pt x="511" y="152"/>
                </a:lnTo>
                <a:lnTo>
                  <a:pt x="489" y="152"/>
                </a:lnTo>
                <a:lnTo>
                  <a:pt x="468" y="152"/>
                </a:lnTo>
                <a:lnTo>
                  <a:pt x="435" y="152"/>
                </a:lnTo>
                <a:lnTo>
                  <a:pt x="402" y="152"/>
                </a:lnTo>
                <a:lnTo>
                  <a:pt x="359" y="163"/>
                </a:lnTo>
                <a:lnTo>
                  <a:pt x="315" y="163"/>
                </a:lnTo>
                <a:lnTo>
                  <a:pt x="261" y="174"/>
                </a:lnTo>
                <a:lnTo>
                  <a:pt x="207" y="185"/>
                </a:lnTo>
                <a:lnTo>
                  <a:pt x="163" y="185"/>
                </a:lnTo>
                <a:lnTo>
                  <a:pt x="131" y="196"/>
                </a:lnTo>
                <a:lnTo>
                  <a:pt x="98" y="196"/>
                </a:lnTo>
                <a:lnTo>
                  <a:pt x="65" y="207"/>
                </a:lnTo>
                <a:lnTo>
                  <a:pt x="33" y="207"/>
                </a:lnTo>
                <a:lnTo>
                  <a:pt x="11" y="217"/>
                </a:lnTo>
                <a:lnTo>
                  <a:pt x="0" y="141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93237" name="Freeform 53"/>
          <p:cNvSpPr/>
          <p:nvPr/>
        </p:nvSpPr>
        <p:spPr bwMode="auto">
          <a:xfrm>
            <a:off x="6573838" y="3103034"/>
            <a:ext cx="373062" cy="156633"/>
          </a:xfrm>
          <a:custGeom>
            <a:avLst/>
            <a:gdLst>
              <a:gd name="T0" fmla="*/ 2147483647 w 587"/>
              <a:gd name="T1" fmla="*/ 2147483647 h 185"/>
              <a:gd name="T2" fmla="*/ 2147483647 w 587"/>
              <a:gd name="T3" fmla="*/ 2147483647 h 185"/>
              <a:gd name="T4" fmla="*/ 2147483647 w 587"/>
              <a:gd name="T5" fmla="*/ 2147483647 h 185"/>
              <a:gd name="T6" fmla="*/ 2147483647 w 587"/>
              <a:gd name="T7" fmla="*/ 2147483647 h 185"/>
              <a:gd name="T8" fmla="*/ 2147483647 w 587"/>
              <a:gd name="T9" fmla="*/ 2147483647 h 185"/>
              <a:gd name="T10" fmla="*/ 2147483647 w 587"/>
              <a:gd name="T11" fmla="*/ 0 h 185"/>
              <a:gd name="T12" fmla="*/ 2147483647 w 587"/>
              <a:gd name="T13" fmla="*/ 0 h 185"/>
              <a:gd name="T14" fmla="*/ 2147483647 w 587"/>
              <a:gd name="T15" fmla="*/ 0 h 185"/>
              <a:gd name="T16" fmla="*/ 2147483647 w 587"/>
              <a:gd name="T17" fmla="*/ 0 h 185"/>
              <a:gd name="T18" fmla="*/ 2147483647 w 587"/>
              <a:gd name="T19" fmla="*/ 2147483647 h 185"/>
              <a:gd name="T20" fmla="*/ 2147483647 w 587"/>
              <a:gd name="T21" fmla="*/ 2147483647 h 185"/>
              <a:gd name="T22" fmla="*/ 2147483647 w 587"/>
              <a:gd name="T23" fmla="*/ 2147483647 h 185"/>
              <a:gd name="T24" fmla="*/ 2147483647 w 587"/>
              <a:gd name="T25" fmla="*/ 2147483647 h 185"/>
              <a:gd name="T26" fmla="*/ 2147483647 w 587"/>
              <a:gd name="T27" fmla="*/ 2147483647 h 185"/>
              <a:gd name="T28" fmla="*/ 2147483647 w 587"/>
              <a:gd name="T29" fmla="*/ 2147483647 h 185"/>
              <a:gd name="T30" fmla="*/ 2147483647 w 587"/>
              <a:gd name="T31" fmla="*/ 2147483647 h 185"/>
              <a:gd name="T32" fmla="*/ 2147483647 w 587"/>
              <a:gd name="T33" fmla="*/ 2147483647 h 185"/>
              <a:gd name="T34" fmla="*/ 2147483647 w 587"/>
              <a:gd name="T35" fmla="*/ 2147483647 h 185"/>
              <a:gd name="T36" fmla="*/ 2147483647 w 587"/>
              <a:gd name="T37" fmla="*/ 2147483647 h 185"/>
              <a:gd name="T38" fmla="*/ 2147483647 w 587"/>
              <a:gd name="T39" fmla="*/ 2147483647 h 185"/>
              <a:gd name="T40" fmla="*/ 2147483647 w 587"/>
              <a:gd name="T41" fmla="*/ 2147483647 h 185"/>
              <a:gd name="T42" fmla="*/ 2147483647 w 587"/>
              <a:gd name="T43" fmla="*/ 2147483647 h 185"/>
              <a:gd name="T44" fmla="*/ 2147483647 w 587"/>
              <a:gd name="T45" fmla="*/ 2147483647 h 185"/>
              <a:gd name="T46" fmla="*/ 2147483647 w 587"/>
              <a:gd name="T47" fmla="*/ 2147483647 h 185"/>
              <a:gd name="T48" fmla="*/ 2147483647 w 587"/>
              <a:gd name="T49" fmla="*/ 2147483647 h 185"/>
              <a:gd name="T50" fmla="*/ 2147483647 w 587"/>
              <a:gd name="T51" fmla="*/ 2147483647 h 185"/>
              <a:gd name="T52" fmla="*/ 2147483647 w 587"/>
              <a:gd name="T53" fmla="*/ 2147483647 h 185"/>
              <a:gd name="T54" fmla="*/ 2147483647 w 587"/>
              <a:gd name="T55" fmla="*/ 2147483647 h 185"/>
              <a:gd name="T56" fmla="*/ 2147483647 w 587"/>
              <a:gd name="T57" fmla="*/ 2147483647 h 185"/>
              <a:gd name="T58" fmla="*/ 0 w 587"/>
              <a:gd name="T59" fmla="*/ 2147483647 h 185"/>
              <a:gd name="T60" fmla="*/ 0 w 587"/>
              <a:gd name="T61" fmla="*/ 2147483647 h 185"/>
              <a:gd name="T62" fmla="*/ 2147483647 w 587"/>
              <a:gd name="T63" fmla="*/ 2147483647 h 185"/>
              <a:gd name="T64" fmla="*/ 2147483647 w 587"/>
              <a:gd name="T65" fmla="*/ 2147483647 h 185"/>
              <a:gd name="T66" fmla="*/ 2147483647 w 587"/>
              <a:gd name="T67" fmla="*/ 2147483647 h 185"/>
              <a:gd name="T68" fmla="*/ 2147483647 w 587"/>
              <a:gd name="T69" fmla="*/ 2147483647 h 185"/>
              <a:gd name="T70" fmla="*/ 2147483647 w 587"/>
              <a:gd name="T71" fmla="*/ 2147483647 h 185"/>
              <a:gd name="T72" fmla="*/ 2147483647 w 587"/>
              <a:gd name="T73" fmla="*/ 2147483647 h 185"/>
              <a:gd name="T74" fmla="*/ 2147483647 w 587"/>
              <a:gd name="T75" fmla="*/ 2147483647 h 185"/>
              <a:gd name="T76" fmla="*/ 2147483647 w 587"/>
              <a:gd name="T77" fmla="*/ 2147483647 h 185"/>
              <a:gd name="T78" fmla="*/ 2147483647 w 587"/>
              <a:gd name="T79" fmla="*/ 2147483647 h 185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587" h="185">
                <a:moveTo>
                  <a:pt x="283" y="55"/>
                </a:moveTo>
                <a:lnTo>
                  <a:pt x="326" y="33"/>
                </a:lnTo>
                <a:lnTo>
                  <a:pt x="370" y="22"/>
                </a:lnTo>
                <a:lnTo>
                  <a:pt x="402" y="11"/>
                </a:lnTo>
                <a:lnTo>
                  <a:pt x="446" y="11"/>
                </a:lnTo>
                <a:lnTo>
                  <a:pt x="468" y="0"/>
                </a:lnTo>
                <a:lnTo>
                  <a:pt x="500" y="0"/>
                </a:lnTo>
                <a:lnTo>
                  <a:pt x="511" y="0"/>
                </a:lnTo>
                <a:lnTo>
                  <a:pt x="533" y="0"/>
                </a:lnTo>
                <a:lnTo>
                  <a:pt x="554" y="11"/>
                </a:lnTo>
                <a:lnTo>
                  <a:pt x="576" y="22"/>
                </a:lnTo>
                <a:lnTo>
                  <a:pt x="587" y="44"/>
                </a:lnTo>
                <a:lnTo>
                  <a:pt x="587" y="55"/>
                </a:lnTo>
                <a:lnTo>
                  <a:pt x="576" y="66"/>
                </a:lnTo>
                <a:lnTo>
                  <a:pt x="576" y="77"/>
                </a:lnTo>
                <a:lnTo>
                  <a:pt x="565" y="77"/>
                </a:lnTo>
                <a:lnTo>
                  <a:pt x="544" y="88"/>
                </a:lnTo>
                <a:lnTo>
                  <a:pt x="533" y="88"/>
                </a:lnTo>
                <a:lnTo>
                  <a:pt x="511" y="98"/>
                </a:lnTo>
                <a:lnTo>
                  <a:pt x="489" y="98"/>
                </a:lnTo>
                <a:lnTo>
                  <a:pt x="478" y="98"/>
                </a:lnTo>
                <a:lnTo>
                  <a:pt x="457" y="98"/>
                </a:lnTo>
                <a:lnTo>
                  <a:pt x="424" y="109"/>
                </a:lnTo>
                <a:lnTo>
                  <a:pt x="370" y="120"/>
                </a:lnTo>
                <a:lnTo>
                  <a:pt x="315" y="131"/>
                </a:lnTo>
                <a:lnTo>
                  <a:pt x="250" y="142"/>
                </a:lnTo>
                <a:lnTo>
                  <a:pt x="174" y="153"/>
                </a:lnTo>
                <a:lnTo>
                  <a:pt x="98" y="164"/>
                </a:lnTo>
                <a:lnTo>
                  <a:pt x="0" y="185"/>
                </a:lnTo>
                <a:lnTo>
                  <a:pt x="0" y="109"/>
                </a:lnTo>
                <a:lnTo>
                  <a:pt x="22" y="109"/>
                </a:lnTo>
                <a:lnTo>
                  <a:pt x="54" y="98"/>
                </a:lnTo>
                <a:lnTo>
                  <a:pt x="76" y="98"/>
                </a:lnTo>
                <a:lnTo>
                  <a:pt x="109" y="88"/>
                </a:lnTo>
                <a:lnTo>
                  <a:pt x="152" y="77"/>
                </a:lnTo>
                <a:lnTo>
                  <a:pt x="185" y="77"/>
                </a:lnTo>
                <a:lnTo>
                  <a:pt x="228" y="66"/>
                </a:lnTo>
                <a:lnTo>
                  <a:pt x="283" y="55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93238" name="Freeform 54"/>
          <p:cNvSpPr/>
          <p:nvPr/>
        </p:nvSpPr>
        <p:spPr bwMode="auto">
          <a:xfrm>
            <a:off x="6657976" y="3251200"/>
            <a:ext cx="123825" cy="222251"/>
          </a:xfrm>
          <a:custGeom>
            <a:avLst/>
            <a:gdLst>
              <a:gd name="T0" fmla="*/ 2147483647 w 195"/>
              <a:gd name="T1" fmla="*/ 2147483647 h 261"/>
              <a:gd name="T2" fmla="*/ 2147483647 w 195"/>
              <a:gd name="T3" fmla="*/ 2147483647 h 261"/>
              <a:gd name="T4" fmla="*/ 2147483647 w 195"/>
              <a:gd name="T5" fmla="*/ 2147483647 h 261"/>
              <a:gd name="T6" fmla="*/ 2147483647 w 195"/>
              <a:gd name="T7" fmla="*/ 2147483647 h 261"/>
              <a:gd name="T8" fmla="*/ 2147483647 w 195"/>
              <a:gd name="T9" fmla="*/ 2147483647 h 261"/>
              <a:gd name="T10" fmla="*/ 2147483647 w 195"/>
              <a:gd name="T11" fmla="*/ 2147483647 h 261"/>
              <a:gd name="T12" fmla="*/ 2147483647 w 195"/>
              <a:gd name="T13" fmla="*/ 2147483647 h 261"/>
              <a:gd name="T14" fmla="*/ 2147483647 w 195"/>
              <a:gd name="T15" fmla="*/ 2147483647 h 261"/>
              <a:gd name="T16" fmla="*/ 2147483647 w 195"/>
              <a:gd name="T17" fmla="*/ 2147483647 h 261"/>
              <a:gd name="T18" fmla="*/ 2147483647 w 195"/>
              <a:gd name="T19" fmla="*/ 2147483647 h 261"/>
              <a:gd name="T20" fmla="*/ 2147483647 w 195"/>
              <a:gd name="T21" fmla="*/ 2147483647 h 261"/>
              <a:gd name="T22" fmla="*/ 2147483647 w 195"/>
              <a:gd name="T23" fmla="*/ 2147483647 h 261"/>
              <a:gd name="T24" fmla="*/ 2147483647 w 195"/>
              <a:gd name="T25" fmla="*/ 2147483647 h 261"/>
              <a:gd name="T26" fmla="*/ 2147483647 w 195"/>
              <a:gd name="T27" fmla="*/ 2147483647 h 261"/>
              <a:gd name="T28" fmla="*/ 2147483647 w 195"/>
              <a:gd name="T29" fmla="*/ 2147483647 h 261"/>
              <a:gd name="T30" fmla="*/ 2147483647 w 195"/>
              <a:gd name="T31" fmla="*/ 2147483647 h 261"/>
              <a:gd name="T32" fmla="*/ 0 w 195"/>
              <a:gd name="T33" fmla="*/ 2147483647 h 261"/>
              <a:gd name="T34" fmla="*/ 2147483647 w 195"/>
              <a:gd name="T35" fmla="*/ 2147483647 h 261"/>
              <a:gd name="T36" fmla="*/ 2147483647 w 195"/>
              <a:gd name="T37" fmla="*/ 0 h 261"/>
              <a:gd name="T38" fmla="*/ 2147483647 w 195"/>
              <a:gd name="T39" fmla="*/ 0 h 261"/>
              <a:gd name="T40" fmla="*/ 2147483647 w 195"/>
              <a:gd name="T41" fmla="*/ 2147483647 h 261"/>
              <a:gd name="T42" fmla="*/ 2147483647 w 195"/>
              <a:gd name="T43" fmla="*/ 2147483647 h 261"/>
              <a:gd name="T44" fmla="*/ 2147483647 w 195"/>
              <a:gd name="T45" fmla="*/ 2147483647 h 261"/>
              <a:gd name="T46" fmla="*/ 2147483647 w 195"/>
              <a:gd name="T47" fmla="*/ 2147483647 h 261"/>
              <a:gd name="T48" fmla="*/ 2147483647 w 195"/>
              <a:gd name="T49" fmla="*/ 2147483647 h 261"/>
              <a:gd name="T50" fmla="*/ 2147483647 w 195"/>
              <a:gd name="T51" fmla="*/ 2147483647 h 261"/>
              <a:gd name="T52" fmla="*/ 2147483647 w 195"/>
              <a:gd name="T53" fmla="*/ 2147483647 h 261"/>
              <a:gd name="T54" fmla="*/ 2147483647 w 195"/>
              <a:gd name="T55" fmla="*/ 2147483647 h 261"/>
              <a:gd name="T56" fmla="*/ 2147483647 w 195"/>
              <a:gd name="T57" fmla="*/ 2147483647 h 261"/>
              <a:gd name="T58" fmla="*/ 2147483647 w 195"/>
              <a:gd name="T59" fmla="*/ 2147483647 h 261"/>
              <a:gd name="T60" fmla="*/ 2147483647 w 195"/>
              <a:gd name="T61" fmla="*/ 2147483647 h 261"/>
              <a:gd name="T62" fmla="*/ 2147483647 w 195"/>
              <a:gd name="T63" fmla="*/ 2147483647 h 261"/>
              <a:gd name="T64" fmla="*/ 2147483647 w 195"/>
              <a:gd name="T65" fmla="*/ 2147483647 h 261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195" h="261">
                <a:moveTo>
                  <a:pt x="184" y="206"/>
                </a:moveTo>
                <a:lnTo>
                  <a:pt x="173" y="228"/>
                </a:lnTo>
                <a:lnTo>
                  <a:pt x="163" y="250"/>
                </a:lnTo>
                <a:lnTo>
                  <a:pt x="152" y="261"/>
                </a:lnTo>
                <a:lnTo>
                  <a:pt x="141" y="261"/>
                </a:lnTo>
                <a:lnTo>
                  <a:pt x="130" y="261"/>
                </a:lnTo>
                <a:lnTo>
                  <a:pt x="119" y="261"/>
                </a:lnTo>
                <a:lnTo>
                  <a:pt x="108" y="250"/>
                </a:lnTo>
                <a:lnTo>
                  <a:pt x="97" y="239"/>
                </a:lnTo>
                <a:lnTo>
                  <a:pt x="97" y="228"/>
                </a:lnTo>
                <a:lnTo>
                  <a:pt x="86" y="206"/>
                </a:lnTo>
                <a:lnTo>
                  <a:pt x="76" y="185"/>
                </a:lnTo>
                <a:lnTo>
                  <a:pt x="65" y="163"/>
                </a:lnTo>
                <a:lnTo>
                  <a:pt x="32" y="108"/>
                </a:lnTo>
                <a:lnTo>
                  <a:pt x="21" y="65"/>
                </a:lnTo>
                <a:lnTo>
                  <a:pt x="10" y="43"/>
                </a:lnTo>
                <a:lnTo>
                  <a:pt x="0" y="21"/>
                </a:lnTo>
                <a:lnTo>
                  <a:pt x="10" y="10"/>
                </a:lnTo>
                <a:lnTo>
                  <a:pt x="21" y="0"/>
                </a:lnTo>
                <a:lnTo>
                  <a:pt x="43" y="0"/>
                </a:lnTo>
                <a:lnTo>
                  <a:pt x="76" y="10"/>
                </a:lnTo>
                <a:lnTo>
                  <a:pt x="97" y="21"/>
                </a:lnTo>
                <a:lnTo>
                  <a:pt x="119" y="32"/>
                </a:lnTo>
                <a:lnTo>
                  <a:pt x="141" y="54"/>
                </a:lnTo>
                <a:lnTo>
                  <a:pt x="173" y="76"/>
                </a:lnTo>
                <a:lnTo>
                  <a:pt x="184" y="98"/>
                </a:lnTo>
                <a:lnTo>
                  <a:pt x="184" y="108"/>
                </a:lnTo>
                <a:lnTo>
                  <a:pt x="195" y="130"/>
                </a:lnTo>
                <a:lnTo>
                  <a:pt x="195" y="141"/>
                </a:lnTo>
                <a:lnTo>
                  <a:pt x="195" y="163"/>
                </a:lnTo>
                <a:lnTo>
                  <a:pt x="195" y="174"/>
                </a:lnTo>
                <a:lnTo>
                  <a:pt x="184" y="206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93239" name="Freeform 55"/>
          <p:cNvSpPr/>
          <p:nvPr/>
        </p:nvSpPr>
        <p:spPr bwMode="auto">
          <a:xfrm>
            <a:off x="6318251" y="3361266"/>
            <a:ext cx="746125" cy="287867"/>
          </a:xfrm>
          <a:custGeom>
            <a:avLst/>
            <a:gdLst>
              <a:gd name="T0" fmla="*/ 2147483647 w 1174"/>
              <a:gd name="T1" fmla="*/ 2147483647 h 338"/>
              <a:gd name="T2" fmla="*/ 0 w 1174"/>
              <a:gd name="T3" fmla="*/ 2147483647 h 338"/>
              <a:gd name="T4" fmla="*/ 0 w 1174"/>
              <a:gd name="T5" fmla="*/ 2147483647 h 338"/>
              <a:gd name="T6" fmla="*/ 2147483647 w 1174"/>
              <a:gd name="T7" fmla="*/ 2147483647 h 338"/>
              <a:gd name="T8" fmla="*/ 2147483647 w 1174"/>
              <a:gd name="T9" fmla="*/ 2147483647 h 338"/>
              <a:gd name="T10" fmla="*/ 2147483647 w 1174"/>
              <a:gd name="T11" fmla="*/ 2147483647 h 338"/>
              <a:gd name="T12" fmla="*/ 2147483647 w 1174"/>
              <a:gd name="T13" fmla="*/ 2147483647 h 338"/>
              <a:gd name="T14" fmla="*/ 2147483647 w 1174"/>
              <a:gd name="T15" fmla="*/ 2147483647 h 338"/>
              <a:gd name="T16" fmla="*/ 2147483647 w 1174"/>
              <a:gd name="T17" fmla="*/ 2147483647 h 338"/>
              <a:gd name="T18" fmla="*/ 2147483647 w 1174"/>
              <a:gd name="T19" fmla="*/ 2147483647 h 338"/>
              <a:gd name="T20" fmla="*/ 2147483647 w 1174"/>
              <a:gd name="T21" fmla="*/ 2147483647 h 338"/>
              <a:gd name="T22" fmla="*/ 2147483647 w 1174"/>
              <a:gd name="T23" fmla="*/ 2147483647 h 338"/>
              <a:gd name="T24" fmla="*/ 2147483647 w 1174"/>
              <a:gd name="T25" fmla="*/ 2147483647 h 338"/>
              <a:gd name="T26" fmla="*/ 2147483647 w 1174"/>
              <a:gd name="T27" fmla="*/ 2147483647 h 338"/>
              <a:gd name="T28" fmla="*/ 2147483647 w 1174"/>
              <a:gd name="T29" fmla="*/ 2147483647 h 338"/>
              <a:gd name="T30" fmla="*/ 2147483647 w 1174"/>
              <a:gd name="T31" fmla="*/ 2147483647 h 338"/>
              <a:gd name="T32" fmla="*/ 2147483647 w 1174"/>
              <a:gd name="T33" fmla="*/ 2147483647 h 338"/>
              <a:gd name="T34" fmla="*/ 2147483647 w 1174"/>
              <a:gd name="T35" fmla="*/ 2147483647 h 338"/>
              <a:gd name="T36" fmla="*/ 2147483647 w 1174"/>
              <a:gd name="T37" fmla="*/ 2147483647 h 338"/>
              <a:gd name="T38" fmla="*/ 2147483647 w 1174"/>
              <a:gd name="T39" fmla="*/ 2147483647 h 338"/>
              <a:gd name="T40" fmla="*/ 2147483647 w 1174"/>
              <a:gd name="T41" fmla="*/ 2147483647 h 338"/>
              <a:gd name="T42" fmla="*/ 2147483647 w 1174"/>
              <a:gd name="T43" fmla="*/ 2147483647 h 338"/>
              <a:gd name="T44" fmla="*/ 2147483647 w 1174"/>
              <a:gd name="T45" fmla="*/ 2147483647 h 338"/>
              <a:gd name="T46" fmla="*/ 2147483647 w 1174"/>
              <a:gd name="T47" fmla="*/ 2147483647 h 338"/>
              <a:gd name="T48" fmla="*/ 2147483647 w 1174"/>
              <a:gd name="T49" fmla="*/ 2147483647 h 338"/>
              <a:gd name="T50" fmla="*/ 2147483647 w 1174"/>
              <a:gd name="T51" fmla="*/ 2147483647 h 338"/>
              <a:gd name="T52" fmla="*/ 2147483647 w 1174"/>
              <a:gd name="T53" fmla="*/ 2147483647 h 338"/>
              <a:gd name="T54" fmla="*/ 2147483647 w 1174"/>
              <a:gd name="T55" fmla="*/ 2147483647 h 338"/>
              <a:gd name="T56" fmla="*/ 2147483647 w 1174"/>
              <a:gd name="T57" fmla="*/ 2147483647 h 338"/>
              <a:gd name="T58" fmla="*/ 2147483647 w 1174"/>
              <a:gd name="T59" fmla="*/ 2147483647 h 338"/>
              <a:gd name="T60" fmla="*/ 2147483647 w 1174"/>
              <a:gd name="T61" fmla="*/ 2147483647 h 338"/>
              <a:gd name="T62" fmla="*/ 2147483647 w 1174"/>
              <a:gd name="T63" fmla="*/ 2147483647 h 338"/>
              <a:gd name="T64" fmla="*/ 2147483647 w 1174"/>
              <a:gd name="T65" fmla="*/ 2147483647 h 338"/>
              <a:gd name="T66" fmla="*/ 2147483647 w 1174"/>
              <a:gd name="T67" fmla="*/ 2147483647 h 338"/>
              <a:gd name="T68" fmla="*/ 2147483647 w 1174"/>
              <a:gd name="T69" fmla="*/ 2147483647 h 338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1174" h="338">
                <a:moveTo>
                  <a:pt x="65" y="316"/>
                </a:moveTo>
                <a:lnTo>
                  <a:pt x="32" y="305"/>
                </a:lnTo>
                <a:lnTo>
                  <a:pt x="11" y="294"/>
                </a:lnTo>
                <a:lnTo>
                  <a:pt x="0" y="272"/>
                </a:lnTo>
                <a:lnTo>
                  <a:pt x="0" y="261"/>
                </a:lnTo>
                <a:lnTo>
                  <a:pt x="11" y="261"/>
                </a:lnTo>
                <a:lnTo>
                  <a:pt x="22" y="250"/>
                </a:lnTo>
                <a:lnTo>
                  <a:pt x="32" y="250"/>
                </a:lnTo>
                <a:lnTo>
                  <a:pt x="43" y="240"/>
                </a:lnTo>
                <a:lnTo>
                  <a:pt x="65" y="240"/>
                </a:lnTo>
                <a:lnTo>
                  <a:pt x="98" y="229"/>
                </a:lnTo>
                <a:lnTo>
                  <a:pt x="119" y="218"/>
                </a:lnTo>
                <a:lnTo>
                  <a:pt x="163" y="218"/>
                </a:lnTo>
                <a:lnTo>
                  <a:pt x="195" y="207"/>
                </a:lnTo>
                <a:lnTo>
                  <a:pt x="239" y="196"/>
                </a:lnTo>
                <a:lnTo>
                  <a:pt x="282" y="174"/>
                </a:lnTo>
                <a:lnTo>
                  <a:pt x="337" y="163"/>
                </a:lnTo>
                <a:lnTo>
                  <a:pt x="380" y="153"/>
                </a:lnTo>
                <a:lnTo>
                  <a:pt x="446" y="142"/>
                </a:lnTo>
                <a:lnTo>
                  <a:pt x="500" y="120"/>
                </a:lnTo>
                <a:lnTo>
                  <a:pt x="565" y="109"/>
                </a:lnTo>
                <a:lnTo>
                  <a:pt x="619" y="98"/>
                </a:lnTo>
                <a:lnTo>
                  <a:pt x="674" y="76"/>
                </a:lnTo>
                <a:lnTo>
                  <a:pt x="728" y="65"/>
                </a:lnTo>
                <a:lnTo>
                  <a:pt x="772" y="55"/>
                </a:lnTo>
                <a:lnTo>
                  <a:pt x="815" y="44"/>
                </a:lnTo>
                <a:lnTo>
                  <a:pt x="848" y="44"/>
                </a:lnTo>
                <a:lnTo>
                  <a:pt x="880" y="33"/>
                </a:lnTo>
                <a:lnTo>
                  <a:pt x="913" y="22"/>
                </a:lnTo>
                <a:lnTo>
                  <a:pt x="946" y="22"/>
                </a:lnTo>
                <a:lnTo>
                  <a:pt x="967" y="11"/>
                </a:lnTo>
                <a:lnTo>
                  <a:pt x="989" y="11"/>
                </a:lnTo>
                <a:lnTo>
                  <a:pt x="1011" y="11"/>
                </a:lnTo>
                <a:lnTo>
                  <a:pt x="1022" y="11"/>
                </a:lnTo>
                <a:lnTo>
                  <a:pt x="1033" y="11"/>
                </a:lnTo>
                <a:lnTo>
                  <a:pt x="1043" y="0"/>
                </a:lnTo>
                <a:lnTo>
                  <a:pt x="1065" y="11"/>
                </a:lnTo>
                <a:lnTo>
                  <a:pt x="1087" y="11"/>
                </a:lnTo>
                <a:lnTo>
                  <a:pt x="1109" y="22"/>
                </a:lnTo>
                <a:lnTo>
                  <a:pt x="1130" y="33"/>
                </a:lnTo>
                <a:lnTo>
                  <a:pt x="1152" y="33"/>
                </a:lnTo>
                <a:lnTo>
                  <a:pt x="1163" y="44"/>
                </a:lnTo>
                <a:lnTo>
                  <a:pt x="1174" y="55"/>
                </a:lnTo>
                <a:lnTo>
                  <a:pt x="1174" y="65"/>
                </a:lnTo>
                <a:lnTo>
                  <a:pt x="1163" y="65"/>
                </a:lnTo>
                <a:lnTo>
                  <a:pt x="1152" y="76"/>
                </a:lnTo>
                <a:lnTo>
                  <a:pt x="1130" y="87"/>
                </a:lnTo>
                <a:lnTo>
                  <a:pt x="1109" y="98"/>
                </a:lnTo>
                <a:lnTo>
                  <a:pt x="1076" y="109"/>
                </a:lnTo>
                <a:lnTo>
                  <a:pt x="1033" y="120"/>
                </a:lnTo>
                <a:lnTo>
                  <a:pt x="978" y="131"/>
                </a:lnTo>
                <a:lnTo>
                  <a:pt x="924" y="142"/>
                </a:lnTo>
                <a:lnTo>
                  <a:pt x="793" y="174"/>
                </a:lnTo>
                <a:lnTo>
                  <a:pt x="674" y="207"/>
                </a:lnTo>
                <a:lnTo>
                  <a:pt x="554" y="240"/>
                </a:lnTo>
                <a:lnTo>
                  <a:pt x="424" y="261"/>
                </a:lnTo>
                <a:lnTo>
                  <a:pt x="369" y="283"/>
                </a:lnTo>
                <a:lnTo>
                  <a:pt x="315" y="294"/>
                </a:lnTo>
                <a:lnTo>
                  <a:pt x="272" y="305"/>
                </a:lnTo>
                <a:lnTo>
                  <a:pt x="239" y="316"/>
                </a:lnTo>
                <a:lnTo>
                  <a:pt x="206" y="327"/>
                </a:lnTo>
                <a:lnTo>
                  <a:pt x="185" y="327"/>
                </a:lnTo>
                <a:lnTo>
                  <a:pt x="174" y="338"/>
                </a:lnTo>
                <a:lnTo>
                  <a:pt x="163" y="338"/>
                </a:lnTo>
                <a:lnTo>
                  <a:pt x="152" y="338"/>
                </a:lnTo>
                <a:lnTo>
                  <a:pt x="130" y="327"/>
                </a:lnTo>
                <a:lnTo>
                  <a:pt x="98" y="327"/>
                </a:lnTo>
                <a:lnTo>
                  <a:pt x="65" y="316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93240" name="Freeform 56"/>
          <p:cNvSpPr/>
          <p:nvPr/>
        </p:nvSpPr>
        <p:spPr bwMode="auto">
          <a:xfrm>
            <a:off x="6064250" y="3500967"/>
            <a:ext cx="654050" cy="783167"/>
          </a:xfrm>
          <a:custGeom>
            <a:avLst/>
            <a:gdLst>
              <a:gd name="T0" fmla="*/ 2147483647 w 1032"/>
              <a:gd name="T1" fmla="*/ 0 h 925"/>
              <a:gd name="T2" fmla="*/ 2147483647 w 1032"/>
              <a:gd name="T3" fmla="*/ 2147483647 h 925"/>
              <a:gd name="T4" fmla="*/ 2147483647 w 1032"/>
              <a:gd name="T5" fmla="*/ 2147483647 h 925"/>
              <a:gd name="T6" fmla="*/ 2147483647 w 1032"/>
              <a:gd name="T7" fmla="*/ 2147483647 h 925"/>
              <a:gd name="T8" fmla="*/ 2147483647 w 1032"/>
              <a:gd name="T9" fmla="*/ 2147483647 h 925"/>
              <a:gd name="T10" fmla="*/ 2147483647 w 1032"/>
              <a:gd name="T11" fmla="*/ 2147483647 h 925"/>
              <a:gd name="T12" fmla="*/ 2147483647 w 1032"/>
              <a:gd name="T13" fmla="*/ 2147483647 h 925"/>
              <a:gd name="T14" fmla="*/ 2147483647 w 1032"/>
              <a:gd name="T15" fmla="*/ 2147483647 h 925"/>
              <a:gd name="T16" fmla="*/ 2147483647 w 1032"/>
              <a:gd name="T17" fmla="*/ 2147483647 h 925"/>
              <a:gd name="T18" fmla="*/ 2147483647 w 1032"/>
              <a:gd name="T19" fmla="*/ 2147483647 h 925"/>
              <a:gd name="T20" fmla="*/ 2147483647 w 1032"/>
              <a:gd name="T21" fmla="*/ 2147483647 h 925"/>
              <a:gd name="T22" fmla="*/ 2147483647 w 1032"/>
              <a:gd name="T23" fmla="*/ 2147483647 h 925"/>
              <a:gd name="T24" fmla="*/ 2147483647 w 1032"/>
              <a:gd name="T25" fmla="*/ 2147483647 h 925"/>
              <a:gd name="T26" fmla="*/ 2147483647 w 1032"/>
              <a:gd name="T27" fmla="*/ 2147483647 h 925"/>
              <a:gd name="T28" fmla="*/ 2147483647 w 1032"/>
              <a:gd name="T29" fmla="*/ 2147483647 h 925"/>
              <a:gd name="T30" fmla="*/ 2147483647 w 1032"/>
              <a:gd name="T31" fmla="*/ 2147483647 h 925"/>
              <a:gd name="T32" fmla="*/ 2147483647 w 1032"/>
              <a:gd name="T33" fmla="*/ 2147483647 h 925"/>
              <a:gd name="T34" fmla="*/ 2147483647 w 1032"/>
              <a:gd name="T35" fmla="*/ 2147483647 h 925"/>
              <a:gd name="T36" fmla="*/ 2147483647 w 1032"/>
              <a:gd name="T37" fmla="*/ 2147483647 h 925"/>
              <a:gd name="T38" fmla="*/ 2147483647 w 1032"/>
              <a:gd name="T39" fmla="*/ 2147483647 h 925"/>
              <a:gd name="T40" fmla="*/ 2147483647 w 1032"/>
              <a:gd name="T41" fmla="*/ 2147483647 h 925"/>
              <a:gd name="T42" fmla="*/ 2147483647 w 1032"/>
              <a:gd name="T43" fmla="*/ 2147483647 h 925"/>
              <a:gd name="T44" fmla="*/ 2147483647 w 1032"/>
              <a:gd name="T45" fmla="*/ 2147483647 h 925"/>
              <a:gd name="T46" fmla="*/ 2147483647 w 1032"/>
              <a:gd name="T47" fmla="*/ 2147483647 h 925"/>
              <a:gd name="T48" fmla="*/ 2147483647 w 1032"/>
              <a:gd name="T49" fmla="*/ 2147483647 h 925"/>
              <a:gd name="T50" fmla="*/ 2147483647 w 1032"/>
              <a:gd name="T51" fmla="*/ 2147483647 h 925"/>
              <a:gd name="T52" fmla="*/ 2147483647 w 1032"/>
              <a:gd name="T53" fmla="*/ 2147483647 h 925"/>
              <a:gd name="T54" fmla="*/ 2147483647 w 1032"/>
              <a:gd name="T55" fmla="*/ 2147483647 h 925"/>
              <a:gd name="T56" fmla="*/ 2147483647 w 1032"/>
              <a:gd name="T57" fmla="*/ 2147483647 h 925"/>
              <a:gd name="T58" fmla="*/ 2147483647 w 1032"/>
              <a:gd name="T59" fmla="*/ 2147483647 h 925"/>
              <a:gd name="T60" fmla="*/ 2147483647 w 1032"/>
              <a:gd name="T61" fmla="*/ 2147483647 h 925"/>
              <a:gd name="T62" fmla="*/ 2147483647 w 1032"/>
              <a:gd name="T63" fmla="*/ 2147483647 h 925"/>
              <a:gd name="T64" fmla="*/ 2147483647 w 1032"/>
              <a:gd name="T65" fmla="*/ 2147483647 h 925"/>
              <a:gd name="T66" fmla="*/ 0 w 1032"/>
              <a:gd name="T67" fmla="*/ 2147483647 h 925"/>
              <a:gd name="T68" fmla="*/ 2147483647 w 1032"/>
              <a:gd name="T69" fmla="*/ 2147483647 h 925"/>
              <a:gd name="T70" fmla="*/ 2147483647 w 1032"/>
              <a:gd name="T71" fmla="*/ 2147483647 h 925"/>
              <a:gd name="T72" fmla="*/ 2147483647 w 1032"/>
              <a:gd name="T73" fmla="*/ 2147483647 h 925"/>
              <a:gd name="T74" fmla="*/ 2147483647 w 1032"/>
              <a:gd name="T75" fmla="*/ 2147483647 h 925"/>
              <a:gd name="T76" fmla="*/ 2147483647 w 1032"/>
              <a:gd name="T77" fmla="*/ 2147483647 h 925"/>
              <a:gd name="T78" fmla="*/ 2147483647 w 1032"/>
              <a:gd name="T79" fmla="*/ 2147483647 h 925"/>
              <a:gd name="T80" fmla="*/ 2147483647 w 1032"/>
              <a:gd name="T81" fmla="*/ 2147483647 h 925"/>
              <a:gd name="T82" fmla="*/ 2147483647 w 1032"/>
              <a:gd name="T83" fmla="*/ 2147483647 h 925"/>
              <a:gd name="T84" fmla="*/ 2147483647 w 1032"/>
              <a:gd name="T85" fmla="*/ 2147483647 h 925"/>
              <a:gd name="T86" fmla="*/ 2147483647 w 1032"/>
              <a:gd name="T87" fmla="*/ 2147483647 h 925"/>
              <a:gd name="T88" fmla="*/ 2147483647 w 1032"/>
              <a:gd name="T89" fmla="*/ 2147483647 h 925"/>
              <a:gd name="T90" fmla="*/ 2147483647 w 1032"/>
              <a:gd name="T91" fmla="*/ 2147483647 h 925"/>
              <a:gd name="T92" fmla="*/ 2147483647 w 1032"/>
              <a:gd name="T93" fmla="*/ 2147483647 h 925"/>
              <a:gd name="T94" fmla="*/ 2147483647 w 1032"/>
              <a:gd name="T95" fmla="*/ 2147483647 h 925"/>
              <a:gd name="T96" fmla="*/ 2147483647 w 1032"/>
              <a:gd name="T97" fmla="*/ 2147483647 h 925"/>
              <a:gd name="T98" fmla="*/ 2147483647 w 1032"/>
              <a:gd name="T99" fmla="*/ 2147483647 h 925"/>
              <a:gd name="T100" fmla="*/ 2147483647 w 1032"/>
              <a:gd name="T101" fmla="*/ 2147483647 h 925"/>
              <a:gd name="T102" fmla="*/ 2147483647 w 1032"/>
              <a:gd name="T103" fmla="*/ 2147483647 h 925"/>
              <a:gd name="T104" fmla="*/ 2147483647 w 1032"/>
              <a:gd name="T105" fmla="*/ 2147483647 h 925"/>
              <a:gd name="T106" fmla="*/ 2147483647 w 1032"/>
              <a:gd name="T107" fmla="*/ 2147483647 h 925"/>
              <a:gd name="T108" fmla="*/ 2147483647 w 1032"/>
              <a:gd name="T109" fmla="*/ 0 h 925"/>
              <a:gd name="T110" fmla="*/ 2147483647 w 1032"/>
              <a:gd name="T111" fmla="*/ 0 h 925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1032" h="925">
                <a:moveTo>
                  <a:pt x="989" y="0"/>
                </a:moveTo>
                <a:lnTo>
                  <a:pt x="1000" y="33"/>
                </a:lnTo>
                <a:lnTo>
                  <a:pt x="1011" y="77"/>
                </a:lnTo>
                <a:lnTo>
                  <a:pt x="1011" y="109"/>
                </a:lnTo>
                <a:lnTo>
                  <a:pt x="1021" y="131"/>
                </a:lnTo>
                <a:lnTo>
                  <a:pt x="1021" y="153"/>
                </a:lnTo>
                <a:lnTo>
                  <a:pt x="1032" y="164"/>
                </a:lnTo>
                <a:lnTo>
                  <a:pt x="1032" y="175"/>
                </a:lnTo>
                <a:lnTo>
                  <a:pt x="1032" y="185"/>
                </a:lnTo>
                <a:lnTo>
                  <a:pt x="1021" y="196"/>
                </a:lnTo>
                <a:lnTo>
                  <a:pt x="1011" y="207"/>
                </a:lnTo>
                <a:lnTo>
                  <a:pt x="1000" y="218"/>
                </a:lnTo>
                <a:lnTo>
                  <a:pt x="989" y="240"/>
                </a:lnTo>
                <a:lnTo>
                  <a:pt x="978" y="262"/>
                </a:lnTo>
                <a:lnTo>
                  <a:pt x="956" y="283"/>
                </a:lnTo>
                <a:lnTo>
                  <a:pt x="935" y="305"/>
                </a:lnTo>
                <a:lnTo>
                  <a:pt x="902" y="338"/>
                </a:lnTo>
                <a:lnTo>
                  <a:pt x="848" y="403"/>
                </a:lnTo>
                <a:lnTo>
                  <a:pt x="782" y="468"/>
                </a:lnTo>
                <a:lnTo>
                  <a:pt x="717" y="534"/>
                </a:lnTo>
                <a:lnTo>
                  <a:pt x="641" y="599"/>
                </a:lnTo>
                <a:lnTo>
                  <a:pt x="554" y="664"/>
                </a:lnTo>
                <a:lnTo>
                  <a:pt x="467" y="719"/>
                </a:lnTo>
                <a:lnTo>
                  <a:pt x="358" y="784"/>
                </a:lnTo>
                <a:lnTo>
                  <a:pt x="250" y="838"/>
                </a:lnTo>
                <a:lnTo>
                  <a:pt x="184" y="860"/>
                </a:lnTo>
                <a:lnTo>
                  <a:pt x="141" y="882"/>
                </a:lnTo>
                <a:lnTo>
                  <a:pt x="97" y="904"/>
                </a:lnTo>
                <a:lnTo>
                  <a:pt x="65" y="915"/>
                </a:lnTo>
                <a:lnTo>
                  <a:pt x="43" y="925"/>
                </a:lnTo>
                <a:lnTo>
                  <a:pt x="21" y="925"/>
                </a:lnTo>
                <a:lnTo>
                  <a:pt x="10" y="925"/>
                </a:lnTo>
                <a:lnTo>
                  <a:pt x="10" y="915"/>
                </a:lnTo>
                <a:lnTo>
                  <a:pt x="0" y="915"/>
                </a:lnTo>
                <a:lnTo>
                  <a:pt x="10" y="904"/>
                </a:lnTo>
                <a:lnTo>
                  <a:pt x="21" y="893"/>
                </a:lnTo>
                <a:lnTo>
                  <a:pt x="43" y="871"/>
                </a:lnTo>
                <a:lnTo>
                  <a:pt x="65" y="849"/>
                </a:lnTo>
                <a:lnTo>
                  <a:pt x="97" y="827"/>
                </a:lnTo>
                <a:lnTo>
                  <a:pt x="141" y="806"/>
                </a:lnTo>
                <a:lnTo>
                  <a:pt x="184" y="773"/>
                </a:lnTo>
                <a:lnTo>
                  <a:pt x="271" y="719"/>
                </a:lnTo>
                <a:lnTo>
                  <a:pt x="369" y="653"/>
                </a:lnTo>
                <a:lnTo>
                  <a:pt x="424" y="621"/>
                </a:lnTo>
                <a:lnTo>
                  <a:pt x="467" y="577"/>
                </a:lnTo>
                <a:lnTo>
                  <a:pt x="521" y="534"/>
                </a:lnTo>
                <a:lnTo>
                  <a:pt x="565" y="490"/>
                </a:lnTo>
                <a:lnTo>
                  <a:pt x="619" y="447"/>
                </a:lnTo>
                <a:lnTo>
                  <a:pt x="663" y="392"/>
                </a:lnTo>
                <a:lnTo>
                  <a:pt x="717" y="338"/>
                </a:lnTo>
                <a:lnTo>
                  <a:pt x="771" y="283"/>
                </a:lnTo>
                <a:lnTo>
                  <a:pt x="826" y="218"/>
                </a:lnTo>
                <a:lnTo>
                  <a:pt x="880" y="142"/>
                </a:lnTo>
                <a:lnTo>
                  <a:pt x="935" y="77"/>
                </a:lnTo>
                <a:lnTo>
                  <a:pt x="989" y="0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93241" name="Freeform 57"/>
          <p:cNvSpPr/>
          <p:nvPr/>
        </p:nvSpPr>
        <p:spPr bwMode="auto">
          <a:xfrm>
            <a:off x="6511926" y="3767667"/>
            <a:ext cx="379413" cy="774700"/>
          </a:xfrm>
          <a:custGeom>
            <a:avLst/>
            <a:gdLst>
              <a:gd name="T0" fmla="*/ 2147483647 w 598"/>
              <a:gd name="T1" fmla="*/ 2147483647 h 914"/>
              <a:gd name="T2" fmla="*/ 2147483647 w 598"/>
              <a:gd name="T3" fmla="*/ 2147483647 h 914"/>
              <a:gd name="T4" fmla="*/ 2147483647 w 598"/>
              <a:gd name="T5" fmla="*/ 2147483647 h 914"/>
              <a:gd name="T6" fmla="*/ 2147483647 w 598"/>
              <a:gd name="T7" fmla="*/ 2147483647 h 914"/>
              <a:gd name="T8" fmla="*/ 2147483647 w 598"/>
              <a:gd name="T9" fmla="*/ 2147483647 h 914"/>
              <a:gd name="T10" fmla="*/ 0 w 598"/>
              <a:gd name="T11" fmla="*/ 2147483647 h 914"/>
              <a:gd name="T12" fmla="*/ 0 w 598"/>
              <a:gd name="T13" fmla="*/ 2147483647 h 914"/>
              <a:gd name="T14" fmla="*/ 2147483647 w 598"/>
              <a:gd name="T15" fmla="*/ 2147483647 h 914"/>
              <a:gd name="T16" fmla="*/ 2147483647 w 598"/>
              <a:gd name="T17" fmla="*/ 2147483647 h 914"/>
              <a:gd name="T18" fmla="*/ 2147483647 w 598"/>
              <a:gd name="T19" fmla="*/ 2147483647 h 914"/>
              <a:gd name="T20" fmla="*/ 2147483647 w 598"/>
              <a:gd name="T21" fmla="*/ 2147483647 h 914"/>
              <a:gd name="T22" fmla="*/ 2147483647 w 598"/>
              <a:gd name="T23" fmla="*/ 2147483647 h 914"/>
              <a:gd name="T24" fmla="*/ 2147483647 w 598"/>
              <a:gd name="T25" fmla="*/ 2147483647 h 914"/>
              <a:gd name="T26" fmla="*/ 2147483647 w 598"/>
              <a:gd name="T27" fmla="*/ 2147483647 h 914"/>
              <a:gd name="T28" fmla="*/ 2147483647 w 598"/>
              <a:gd name="T29" fmla="*/ 2147483647 h 914"/>
              <a:gd name="T30" fmla="*/ 2147483647 w 598"/>
              <a:gd name="T31" fmla="*/ 0 h 914"/>
              <a:gd name="T32" fmla="*/ 2147483647 w 598"/>
              <a:gd name="T33" fmla="*/ 2147483647 h 914"/>
              <a:gd name="T34" fmla="*/ 2147483647 w 598"/>
              <a:gd name="T35" fmla="*/ 2147483647 h 914"/>
              <a:gd name="T36" fmla="*/ 2147483647 w 598"/>
              <a:gd name="T37" fmla="*/ 2147483647 h 914"/>
              <a:gd name="T38" fmla="*/ 2147483647 w 598"/>
              <a:gd name="T39" fmla="*/ 2147483647 h 914"/>
              <a:gd name="T40" fmla="*/ 2147483647 w 598"/>
              <a:gd name="T41" fmla="*/ 2147483647 h 914"/>
              <a:gd name="T42" fmla="*/ 2147483647 w 598"/>
              <a:gd name="T43" fmla="*/ 2147483647 h 914"/>
              <a:gd name="T44" fmla="*/ 2147483647 w 598"/>
              <a:gd name="T45" fmla="*/ 2147483647 h 914"/>
              <a:gd name="T46" fmla="*/ 2147483647 w 598"/>
              <a:gd name="T47" fmla="*/ 2147483647 h 914"/>
              <a:gd name="T48" fmla="*/ 2147483647 w 598"/>
              <a:gd name="T49" fmla="*/ 2147483647 h 914"/>
              <a:gd name="T50" fmla="*/ 2147483647 w 598"/>
              <a:gd name="T51" fmla="*/ 2147483647 h 914"/>
              <a:gd name="T52" fmla="*/ 2147483647 w 598"/>
              <a:gd name="T53" fmla="*/ 2147483647 h 914"/>
              <a:gd name="T54" fmla="*/ 2147483647 w 598"/>
              <a:gd name="T55" fmla="*/ 2147483647 h 914"/>
              <a:gd name="T56" fmla="*/ 2147483647 w 598"/>
              <a:gd name="T57" fmla="*/ 2147483647 h 914"/>
              <a:gd name="T58" fmla="*/ 2147483647 w 598"/>
              <a:gd name="T59" fmla="*/ 2147483647 h 914"/>
              <a:gd name="T60" fmla="*/ 2147483647 w 598"/>
              <a:gd name="T61" fmla="*/ 2147483647 h 914"/>
              <a:gd name="T62" fmla="*/ 2147483647 w 598"/>
              <a:gd name="T63" fmla="*/ 2147483647 h 914"/>
              <a:gd name="T64" fmla="*/ 2147483647 w 598"/>
              <a:gd name="T65" fmla="*/ 2147483647 h 914"/>
              <a:gd name="T66" fmla="*/ 2147483647 w 598"/>
              <a:gd name="T67" fmla="*/ 2147483647 h 914"/>
              <a:gd name="T68" fmla="*/ 2147483647 w 598"/>
              <a:gd name="T69" fmla="*/ 2147483647 h 914"/>
              <a:gd name="T70" fmla="*/ 2147483647 w 598"/>
              <a:gd name="T71" fmla="*/ 2147483647 h 914"/>
              <a:gd name="T72" fmla="*/ 2147483647 w 598"/>
              <a:gd name="T73" fmla="*/ 2147483647 h 914"/>
              <a:gd name="T74" fmla="*/ 2147483647 w 598"/>
              <a:gd name="T75" fmla="*/ 2147483647 h 914"/>
              <a:gd name="T76" fmla="*/ 2147483647 w 598"/>
              <a:gd name="T77" fmla="*/ 2147483647 h 914"/>
              <a:gd name="T78" fmla="*/ 2147483647 w 598"/>
              <a:gd name="T79" fmla="*/ 2147483647 h 914"/>
              <a:gd name="T80" fmla="*/ 2147483647 w 598"/>
              <a:gd name="T81" fmla="*/ 2147483647 h 914"/>
              <a:gd name="T82" fmla="*/ 2147483647 w 598"/>
              <a:gd name="T83" fmla="*/ 2147483647 h 914"/>
              <a:gd name="T84" fmla="*/ 2147483647 w 598"/>
              <a:gd name="T85" fmla="*/ 2147483647 h 914"/>
              <a:gd name="T86" fmla="*/ 2147483647 w 598"/>
              <a:gd name="T87" fmla="*/ 2147483647 h 914"/>
              <a:gd name="T88" fmla="*/ 2147483647 w 598"/>
              <a:gd name="T89" fmla="*/ 2147483647 h 914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598" h="914">
                <a:moveTo>
                  <a:pt x="142" y="849"/>
                </a:moveTo>
                <a:lnTo>
                  <a:pt x="131" y="871"/>
                </a:lnTo>
                <a:lnTo>
                  <a:pt x="120" y="892"/>
                </a:lnTo>
                <a:lnTo>
                  <a:pt x="109" y="903"/>
                </a:lnTo>
                <a:lnTo>
                  <a:pt x="98" y="914"/>
                </a:lnTo>
                <a:lnTo>
                  <a:pt x="87" y="903"/>
                </a:lnTo>
                <a:lnTo>
                  <a:pt x="65" y="903"/>
                </a:lnTo>
                <a:lnTo>
                  <a:pt x="55" y="892"/>
                </a:lnTo>
                <a:lnTo>
                  <a:pt x="44" y="871"/>
                </a:lnTo>
                <a:lnTo>
                  <a:pt x="33" y="849"/>
                </a:lnTo>
                <a:lnTo>
                  <a:pt x="22" y="816"/>
                </a:lnTo>
                <a:lnTo>
                  <a:pt x="0" y="762"/>
                </a:lnTo>
                <a:lnTo>
                  <a:pt x="0" y="729"/>
                </a:lnTo>
                <a:lnTo>
                  <a:pt x="0" y="707"/>
                </a:lnTo>
                <a:lnTo>
                  <a:pt x="11" y="675"/>
                </a:lnTo>
                <a:lnTo>
                  <a:pt x="33" y="653"/>
                </a:lnTo>
                <a:lnTo>
                  <a:pt x="44" y="642"/>
                </a:lnTo>
                <a:lnTo>
                  <a:pt x="44" y="631"/>
                </a:lnTo>
                <a:lnTo>
                  <a:pt x="55" y="609"/>
                </a:lnTo>
                <a:lnTo>
                  <a:pt x="55" y="588"/>
                </a:lnTo>
                <a:lnTo>
                  <a:pt x="65" y="566"/>
                </a:lnTo>
                <a:lnTo>
                  <a:pt x="65" y="533"/>
                </a:lnTo>
                <a:lnTo>
                  <a:pt x="76" y="501"/>
                </a:lnTo>
                <a:lnTo>
                  <a:pt x="76" y="457"/>
                </a:lnTo>
                <a:lnTo>
                  <a:pt x="76" y="414"/>
                </a:lnTo>
                <a:lnTo>
                  <a:pt x="87" y="370"/>
                </a:lnTo>
                <a:lnTo>
                  <a:pt x="87" y="316"/>
                </a:lnTo>
                <a:lnTo>
                  <a:pt x="87" y="261"/>
                </a:lnTo>
                <a:lnTo>
                  <a:pt x="98" y="196"/>
                </a:lnTo>
                <a:lnTo>
                  <a:pt x="98" y="141"/>
                </a:lnTo>
                <a:lnTo>
                  <a:pt x="98" y="65"/>
                </a:lnTo>
                <a:lnTo>
                  <a:pt x="98" y="0"/>
                </a:lnTo>
                <a:lnTo>
                  <a:pt x="131" y="22"/>
                </a:lnTo>
                <a:lnTo>
                  <a:pt x="163" y="44"/>
                </a:lnTo>
                <a:lnTo>
                  <a:pt x="185" y="65"/>
                </a:lnTo>
                <a:lnTo>
                  <a:pt x="196" y="87"/>
                </a:lnTo>
                <a:lnTo>
                  <a:pt x="207" y="109"/>
                </a:lnTo>
                <a:lnTo>
                  <a:pt x="218" y="120"/>
                </a:lnTo>
                <a:lnTo>
                  <a:pt x="229" y="141"/>
                </a:lnTo>
                <a:lnTo>
                  <a:pt x="218" y="152"/>
                </a:lnTo>
                <a:lnTo>
                  <a:pt x="218" y="163"/>
                </a:lnTo>
                <a:lnTo>
                  <a:pt x="218" y="185"/>
                </a:lnTo>
                <a:lnTo>
                  <a:pt x="218" y="207"/>
                </a:lnTo>
                <a:lnTo>
                  <a:pt x="207" y="229"/>
                </a:lnTo>
                <a:lnTo>
                  <a:pt x="207" y="261"/>
                </a:lnTo>
                <a:lnTo>
                  <a:pt x="207" y="294"/>
                </a:lnTo>
                <a:lnTo>
                  <a:pt x="207" y="326"/>
                </a:lnTo>
                <a:lnTo>
                  <a:pt x="196" y="370"/>
                </a:lnTo>
                <a:lnTo>
                  <a:pt x="196" y="403"/>
                </a:lnTo>
                <a:lnTo>
                  <a:pt x="196" y="435"/>
                </a:lnTo>
                <a:lnTo>
                  <a:pt x="196" y="468"/>
                </a:lnTo>
                <a:lnTo>
                  <a:pt x="196" y="490"/>
                </a:lnTo>
                <a:lnTo>
                  <a:pt x="196" y="511"/>
                </a:lnTo>
                <a:lnTo>
                  <a:pt x="207" y="522"/>
                </a:lnTo>
                <a:lnTo>
                  <a:pt x="207" y="533"/>
                </a:lnTo>
                <a:lnTo>
                  <a:pt x="207" y="544"/>
                </a:lnTo>
                <a:lnTo>
                  <a:pt x="218" y="544"/>
                </a:lnTo>
                <a:lnTo>
                  <a:pt x="229" y="544"/>
                </a:lnTo>
                <a:lnTo>
                  <a:pt x="239" y="544"/>
                </a:lnTo>
                <a:lnTo>
                  <a:pt x="261" y="533"/>
                </a:lnTo>
                <a:lnTo>
                  <a:pt x="294" y="522"/>
                </a:lnTo>
                <a:lnTo>
                  <a:pt x="315" y="501"/>
                </a:lnTo>
                <a:lnTo>
                  <a:pt x="359" y="479"/>
                </a:lnTo>
                <a:lnTo>
                  <a:pt x="402" y="446"/>
                </a:lnTo>
                <a:lnTo>
                  <a:pt x="446" y="424"/>
                </a:lnTo>
                <a:lnTo>
                  <a:pt x="479" y="403"/>
                </a:lnTo>
                <a:lnTo>
                  <a:pt x="511" y="392"/>
                </a:lnTo>
                <a:lnTo>
                  <a:pt x="544" y="370"/>
                </a:lnTo>
                <a:lnTo>
                  <a:pt x="566" y="370"/>
                </a:lnTo>
                <a:lnTo>
                  <a:pt x="576" y="359"/>
                </a:lnTo>
                <a:lnTo>
                  <a:pt x="587" y="359"/>
                </a:lnTo>
                <a:lnTo>
                  <a:pt x="598" y="370"/>
                </a:lnTo>
                <a:lnTo>
                  <a:pt x="587" y="381"/>
                </a:lnTo>
                <a:lnTo>
                  <a:pt x="576" y="403"/>
                </a:lnTo>
                <a:lnTo>
                  <a:pt x="555" y="424"/>
                </a:lnTo>
                <a:lnTo>
                  <a:pt x="522" y="457"/>
                </a:lnTo>
                <a:lnTo>
                  <a:pt x="489" y="490"/>
                </a:lnTo>
                <a:lnTo>
                  <a:pt x="446" y="533"/>
                </a:lnTo>
                <a:lnTo>
                  <a:pt x="402" y="577"/>
                </a:lnTo>
                <a:lnTo>
                  <a:pt x="348" y="631"/>
                </a:lnTo>
                <a:lnTo>
                  <a:pt x="305" y="675"/>
                </a:lnTo>
                <a:lnTo>
                  <a:pt x="261" y="707"/>
                </a:lnTo>
                <a:lnTo>
                  <a:pt x="229" y="751"/>
                </a:lnTo>
                <a:lnTo>
                  <a:pt x="196" y="773"/>
                </a:lnTo>
                <a:lnTo>
                  <a:pt x="174" y="805"/>
                </a:lnTo>
                <a:lnTo>
                  <a:pt x="152" y="827"/>
                </a:lnTo>
                <a:lnTo>
                  <a:pt x="142" y="849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93242" name="Freeform 58"/>
          <p:cNvSpPr/>
          <p:nvPr/>
        </p:nvSpPr>
        <p:spPr bwMode="auto">
          <a:xfrm>
            <a:off x="6858000" y="3473451"/>
            <a:ext cx="336550" cy="376767"/>
          </a:xfrm>
          <a:custGeom>
            <a:avLst/>
            <a:gdLst>
              <a:gd name="T0" fmla="*/ 2147483647 w 532"/>
              <a:gd name="T1" fmla="*/ 2147483647 h 446"/>
              <a:gd name="T2" fmla="*/ 0 w 532"/>
              <a:gd name="T3" fmla="*/ 2147483647 h 446"/>
              <a:gd name="T4" fmla="*/ 2147483647 w 532"/>
              <a:gd name="T5" fmla="*/ 2147483647 h 446"/>
              <a:gd name="T6" fmla="*/ 2147483647 w 532"/>
              <a:gd name="T7" fmla="*/ 2147483647 h 446"/>
              <a:gd name="T8" fmla="*/ 2147483647 w 532"/>
              <a:gd name="T9" fmla="*/ 2147483647 h 446"/>
              <a:gd name="T10" fmla="*/ 2147483647 w 532"/>
              <a:gd name="T11" fmla="*/ 2147483647 h 446"/>
              <a:gd name="T12" fmla="*/ 2147483647 w 532"/>
              <a:gd name="T13" fmla="*/ 2147483647 h 446"/>
              <a:gd name="T14" fmla="*/ 2147483647 w 532"/>
              <a:gd name="T15" fmla="*/ 2147483647 h 446"/>
              <a:gd name="T16" fmla="*/ 2147483647 w 532"/>
              <a:gd name="T17" fmla="*/ 2147483647 h 446"/>
              <a:gd name="T18" fmla="*/ 2147483647 w 532"/>
              <a:gd name="T19" fmla="*/ 2147483647 h 446"/>
              <a:gd name="T20" fmla="*/ 2147483647 w 532"/>
              <a:gd name="T21" fmla="*/ 2147483647 h 446"/>
              <a:gd name="T22" fmla="*/ 2147483647 w 532"/>
              <a:gd name="T23" fmla="*/ 2147483647 h 446"/>
              <a:gd name="T24" fmla="*/ 2147483647 w 532"/>
              <a:gd name="T25" fmla="*/ 2147483647 h 446"/>
              <a:gd name="T26" fmla="*/ 2147483647 w 532"/>
              <a:gd name="T27" fmla="*/ 2147483647 h 446"/>
              <a:gd name="T28" fmla="*/ 2147483647 w 532"/>
              <a:gd name="T29" fmla="*/ 2147483647 h 446"/>
              <a:gd name="T30" fmla="*/ 2147483647 w 532"/>
              <a:gd name="T31" fmla="*/ 2147483647 h 446"/>
              <a:gd name="T32" fmla="*/ 2147483647 w 532"/>
              <a:gd name="T33" fmla="*/ 2147483647 h 446"/>
              <a:gd name="T34" fmla="*/ 2147483647 w 532"/>
              <a:gd name="T35" fmla="*/ 2147483647 h 446"/>
              <a:gd name="T36" fmla="*/ 2147483647 w 532"/>
              <a:gd name="T37" fmla="*/ 2147483647 h 446"/>
              <a:gd name="T38" fmla="*/ 2147483647 w 532"/>
              <a:gd name="T39" fmla="*/ 2147483647 h 446"/>
              <a:gd name="T40" fmla="*/ 2147483647 w 532"/>
              <a:gd name="T41" fmla="*/ 2147483647 h 446"/>
              <a:gd name="T42" fmla="*/ 2147483647 w 532"/>
              <a:gd name="T43" fmla="*/ 0 h 446"/>
              <a:gd name="T44" fmla="*/ 2147483647 w 532"/>
              <a:gd name="T45" fmla="*/ 0 h 446"/>
              <a:gd name="T46" fmla="*/ 2147483647 w 532"/>
              <a:gd name="T47" fmla="*/ 0 h 446"/>
              <a:gd name="T48" fmla="*/ 2147483647 w 532"/>
              <a:gd name="T49" fmla="*/ 2147483647 h 446"/>
              <a:gd name="T50" fmla="*/ 2147483647 w 532"/>
              <a:gd name="T51" fmla="*/ 2147483647 h 446"/>
              <a:gd name="T52" fmla="*/ 2147483647 w 532"/>
              <a:gd name="T53" fmla="*/ 2147483647 h 446"/>
              <a:gd name="T54" fmla="*/ 2147483647 w 532"/>
              <a:gd name="T55" fmla="*/ 2147483647 h 446"/>
              <a:gd name="T56" fmla="*/ 2147483647 w 532"/>
              <a:gd name="T57" fmla="*/ 2147483647 h 446"/>
              <a:gd name="T58" fmla="*/ 2147483647 w 532"/>
              <a:gd name="T59" fmla="*/ 2147483647 h 446"/>
              <a:gd name="T60" fmla="*/ 2147483647 w 532"/>
              <a:gd name="T61" fmla="*/ 2147483647 h 446"/>
              <a:gd name="T62" fmla="*/ 2147483647 w 532"/>
              <a:gd name="T63" fmla="*/ 2147483647 h 446"/>
              <a:gd name="T64" fmla="*/ 2147483647 w 532"/>
              <a:gd name="T65" fmla="*/ 2147483647 h 446"/>
              <a:gd name="T66" fmla="*/ 2147483647 w 532"/>
              <a:gd name="T67" fmla="*/ 2147483647 h 446"/>
              <a:gd name="T68" fmla="*/ 2147483647 w 532"/>
              <a:gd name="T69" fmla="*/ 2147483647 h 446"/>
              <a:gd name="T70" fmla="*/ 2147483647 w 532"/>
              <a:gd name="T71" fmla="*/ 2147483647 h 446"/>
              <a:gd name="T72" fmla="*/ 2147483647 w 532"/>
              <a:gd name="T73" fmla="*/ 2147483647 h 446"/>
              <a:gd name="T74" fmla="*/ 2147483647 w 532"/>
              <a:gd name="T75" fmla="*/ 2147483647 h 446"/>
              <a:gd name="T76" fmla="*/ 2147483647 w 532"/>
              <a:gd name="T77" fmla="*/ 2147483647 h 446"/>
              <a:gd name="T78" fmla="*/ 2147483647 w 532"/>
              <a:gd name="T79" fmla="*/ 2147483647 h 446"/>
              <a:gd name="T80" fmla="*/ 2147483647 w 532"/>
              <a:gd name="T81" fmla="*/ 2147483647 h 446"/>
              <a:gd name="T82" fmla="*/ 2147483647 w 532"/>
              <a:gd name="T83" fmla="*/ 2147483647 h 446"/>
              <a:gd name="T84" fmla="*/ 2147483647 w 532"/>
              <a:gd name="T85" fmla="*/ 2147483647 h 446"/>
              <a:gd name="T86" fmla="*/ 2147483647 w 532"/>
              <a:gd name="T87" fmla="*/ 2147483647 h 446"/>
              <a:gd name="T88" fmla="*/ 2147483647 w 532"/>
              <a:gd name="T89" fmla="*/ 2147483647 h 446"/>
              <a:gd name="T90" fmla="*/ 2147483647 w 532"/>
              <a:gd name="T91" fmla="*/ 2147483647 h 446"/>
              <a:gd name="T92" fmla="*/ 2147483647 w 532"/>
              <a:gd name="T93" fmla="*/ 2147483647 h 44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532" h="446">
                <a:moveTo>
                  <a:pt x="32" y="446"/>
                </a:moveTo>
                <a:lnTo>
                  <a:pt x="0" y="392"/>
                </a:lnTo>
                <a:lnTo>
                  <a:pt x="54" y="359"/>
                </a:lnTo>
                <a:lnTo>
                  <a:pt x="98" y="315"/>
                </a:lnTo>
                <a:lnTo>
                  <a:pt x="152" y="283"/>
                </a:lnTo>
                <a:lnTo>
                  <a:pt x="185" y="250"/>
                </a:lnTo>
                <a:lnTo>
                  <a:pt x="228" y="228"/>
                </a:lnTo>
                <a:lnTo>
                  <a:pt x="261" y="196"/>
                </a:lnTo>
                <a:lnTo>
                  <a:pt x="282" y="174"/>
                </a:lnTo>
                <a:lnTo>
                  <a:pt x="304" y="163"/>
                </a:lnTo>
                <a:lnTo>
                  <a:pt x="326" y="141"/>
                </a:lnTo>
                <a:lnTo>
                  <a:pt x="337" y="119"/>
                </a:lnTo>
                <a:lnTo>
                  <a:pt x="348" y="109"/>
                </a:lnTo>
                <a:lnTo>
                  <a:pt x="359" y="98"/>
                </a:lnTo>
                <a:lnTo>
                  <a:pt x="359" y="87"/>
                </a:lnTo>
                <a:lnTo>
                  <a:pt x="359" y="76"/>
                </a:lnTo>
                <a:lnTo>
                  <a:pt x="359" y="65"/>
                </a:lnTo>
                <a:lnTo>
                  <a:pt x="359" y="54"/>
                </a:lnTo>
                <a:lnTo>
                  <a:pt x="348" y="32"/>
                </a:lnTo>
                <a:lnTo>
                  <a:pt x="348" y="22"/>
                </a:lnTo>
                <a:lnTo>
                  <a:pt x="348" y="11"/>
                </a:lnTo>
                <a:lnTo>
                  <a:pt x="359" y="0"/>
                </a:lnTo>
                <a:lnTo>
                  <a:pt x="380" y="0"/>
                </a:lnTo>
                <a:lnTo>
                  <a:pt x="402" y="0"/>
                </a:lnTo>
                <a:lnTo>
                  <a:pt x="424" y="22"/>
                </a:lnTo>
                <a:lnTo>
                  <a:pt x="456" y="43"/>
                </a:lnTo>
                <a:lnTo>
                  <a:pt x="489" y="65"/>
                </a:lnTo>
                <a:lnTo>
                  <a:pt x="511" y="98"/>
                </a:lnTo>
                <a:lnTo>
                  <a:pt x="522" y="119"/>
                </a:lnTo>
                <a:lnTo>
                  <a:pt x="532" y="141"/>
                </a:lnTo>
                <a:lnTo>
                  <a:pt x="532" y="163"/>
                </a:lnTo>
                <a:lnTo>
                  <a:pt x="532" y="174"/>
                </a:lnTo>
                <a:lnTo>
                  <a:pt x="522" y="185"/>
                </a:lnTo>
                <a:lnTo>
                  <a:pt x="511" y="207"/>
                </a:lnTo>
                <a:lnTo>
                  <a:pt x="500" y="217"/>
                </a:lnTo>
                <a:lnTo>
                  <a:pt x="478" y="239"/>
                </a:lnTo>
                <a:lnTo>
                  <a:pt x="456" y="250"/>
                </a:lnTo>
                <a:lnTo>
                  <a:pt x="424" y="261"/>
                </a:lnTo>
                <a:lnTo>
                  <a:pt x="391" y="283"/>
                </a:lnTo>
                <a:lnTo>
                  <a:pt x="359" y="304"/>
                </a:lnTo>
                <a:lnTo>
                  <a:pt x="315" y="326"/>
                </a:lnTo>
                <a:lnTo>
                  <a:pt x="272" y="348"/>
                </a:lnTo>
                <a:lnTo>
                  <a:pt x="217" y="370"/>
                </a:lnTo>
                <a:lnTo>
                  <a:pt x="163" y="392"/>
                </a:lnTo>
                <a:lnTo>
                  <a:pt x="98" y="413"/>
                </a:lnTo>
                <a:lnTo>
                  <a:pt x="32" y="446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93243" name="Freeform 59"/>
          <p:cNvSpPr/>
          <p:nvPr/>
        </p:nvSpPr>
        <p:spPr bwMode="auto">
          <a:xfrm>
            <a:off x="6650039" y="3638551"/>
            <a:ext cx="973137" cy="673100"/>
          </a:xfrm>
          <a:custGeom>
            <a:avLst/>
            <a:gdLst>
              <a:gd name="T0" fmla="*/ 2147483647 w 1533"/>
              <a:gd name="T1" fmla="*/ 2147483647 h 794"/>
              <a:gd name="T2" fmla="*/ 2147483647 w 1533"/>
              <a:gd name="T3" fmla="*/ 2147483647 h 794"/>
              <a:gd name="T4" fmla="*/ 2147483647 w 1533"/>
              <a:gd name="T5" fmla="*/ 2147483647 h 794"/>
              <a:gd name="T6" fmla="*/ 2147483647 w 1533"/>
              <a:gd name="T7" fmla="*/ 2147483647 h 794"/>
              <a:gd name="T8" fmla="*/ 2147483647 w 1533"/>
              <a:gd name="T9" fmla="*/ 2147483647 h 794"/>
              <a:gd name="T10" fmla="*/ 2147483647 w 1533"/>
              <a:gd name="T11" fmla="*/ 2147483647 h 794"/>
              <a:gd name="T12" fmla="*/ 2147483647 w 1533"/>
              <a:gd name="T13" fmla="*/ 2147483647 h 794"/>
              <a:gd name="T14" fmla="*/ 2147483647 w 1533"/>
              <a:gd name="T15" fmla="*/ 2147483647 h 794"/>
              <a:gd name="T16" fmla="*/ 2147483647 w 1533"/>
              <a:gd name="T17" fmla="*/ 2147483647 h 794"/>
              <a:gd name="T18" fmla="*/ 2147483647 w 1533"/>
              <a:gd name="T19" fmla="*/ 2147483647 h 794"/>
              <a:gd name="T20" fmla="*/ 2147483647 w 1533"/>
              <a:gd name="T21" fmla="*/ 0 h 794"/>
              <a:gd name="T22" fmla="*/ 2147483647 w 1533"/>
              <a:gd name="T23" fmla="*/ 2147483647 h 794"/>
              <a:gd name="T24" fmla="*/ 2147483647 w 1533"/>
              <a:gd name="T25" fmla="*/ 2147483647 h 794"/>
              <a:gd name="T26" fmla="*/ 2147483647 w 1533"/>
              <a:gd name="T27" fmla="*/ 2147483647 h 794"/>
              <a:gd name="T28" fmla="*/ 2147483647 w 1533"/>
              <a:gd name="T29" fmla="*/ 2147483647 h 794"/>
              <a:gd name="T30" fmla="*/ 2147483647 w 1533"/>
              <a:gd name="T31" fmla="*/ 2147483647 h 794"/>
              <a:gd name="T32" fmla="*/ 2147483647 w 1533"/>
              <a:gd name="T33" fmla="*/ 2147483647 h 794"/>
              <a:gd name="T34" fmla="*/ 2147483647 w 1533"/>
              <a:gd name="T35" fmla="*/ 2147483647 h 794"/>
              <a:gd name="T36" fmla="*/ 2147483647 w 1533"/>
              <a:gd name="T37" fmla="*/ 2147483647 h 794"/>
              <a:gd name="T38" fmla="*/ 2147483647 w 1533"/>
              <a:gd name="T39" fmla="*/ 2147483647 h 794"/>
              <a:gd name="T40" fmla="*/ 2147483647 w 1533"/>
              <a:gd name="T41" fmla="*/ 2147483647 h 794"/>
              <a:gd name="T42" fmla="*/ 2147483647 w 1533"/>
              <a:gd name="T43" fmla="*/ 2147483647 h 794"/>
              <a:gd name="T44" fmla="*/ 2147483647 w 1533"/>
              <a:gd name="T45" fmla="*/ 2147483647 h 794"/>
              <a:gd name="T46" fmla="*/ 2147483647 w 1533"/>
              <a:gd name="T47" fmla="*/ 2147483647 h 794"/>
              <a:gd name="T48" fmla="*/ 2147483647 w 1533"/>
              <a:gd name="T49" fmla="*/ 2147483647 h 794"/>
              <a:gd name="T50" fmla="*/ 2147483647 w 1533"/>
              <a:gd name="T51" fmla="*/ 2147483647 h 794"/>
              <a:gd name="T52" fmla="*/ 2147483647 w 1533"/>
              <a:gd name="T53" fmla="*/ 2147483647 h 794"/>
              <a:gd name="T54" fmla="*/ 2147483647 w 1533"/>
              <a:gd name="T55" fmla="*/ 2147483647 h 794"/>
              <a:gd name="T56" fmla="*/ 2147483647 w 1533"/>
              <a:gd name="T57" fmla="*/ 2147483647 h 794"/>
              <a:gd name="T58" fmla="*/ 2147483647 w 1533"/>
              <a:gd name="T59" fmla="*/ 2147483647 h 794"/>
              <a:gd name="T60" fmla="*/ 2147483647 w 1533"/>
              <a:gd name="T61" fmla="*/ 2147483647 h 794"/>
              <a:gd name="T62" fmla="*/ 2147483647 w 1533"/>
              <a:gd name="T63" fmla="*/ 2147483647 h 794"/>
              <a:gd name="T64" fmla="*/ 2147483647 w 1533"/>
              <a:gd name="T65" fmla="*/ 2147483647 h 794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1533" h="794">
                <a:moveTo>
                  <a:pt x="1032" y="794"/>
                </a:moveTo>
                <a:lnTo>
                  <a:pt x="1000" y="783"/>
                </a:lnTo>
                <a:lnTo>
                  <a:pt x="967" y="772"/>
                </a:lnTo>
                <a:lnTo>
                  <a:pt x="935" y="751"/>
                </a:lnTo>
                <a:lnTo>
                  <a:pt x="902" y="729"/>
                </a:lnTo>
                <a:lnTo>
                  <a:pt x="891" y="718"/>
                </a:lnTo>
                <a:lnTo>
                  <a:pt x="869" y="696"/>
                </a:lnTo>
                <a:lnTo>
                  <a:pt x="837" y="674"/>
                </a:lnTo>
                <a:lnTo>
                  <a:pt x="804" y="642"/>
                </a:lnTo>
                <a:lnTo>
                  <a:pt x="772" y="609"/>
                </a:lnTo>
                <a:lnTo>
                  <a:pt x="728" y="576"/>
                </a:lnTo>
                <a:lnTo>
                  <a:pt x="685" y="533"/>
                </a:lnTo>
                <a:lnTo>
                  <a:pt x="630" y="489"/>
                </a:lnTo>
                <a:lnTo>
                  <a:pt x="576" y="446"/>
                </a:lnTo>
                <a:lnTo>
                  <a:pt x="511" y="391"/>
                </a:lnTo>
                <a:lnTo>
                  <a:pt x="445" y="337"/>
                </a:lnTo>
                <a:lnTo>
                  <a:pt x="369" y="283"/>
                </a:lnTo>
                <a:lnTo>
                  <a:pt x="282" y="217"/>
                </a:lnTo>
                <a:lnTo>
                  <a:pt x="195" y="152"/>
                </a:lnTo>
                <a:lnTo>
                  <a:pt x="108" y="76"/>
                </a:lnTo>
                <a:lnTo>
                  <a:pt x="0" y="0"/>
                </a:lnTo>
                <a:lnTo>
                  <a:pt x="65" y="0"/>
                </a:lnTo>
                <a:lnTo>
                  <a:pt x="119" y="11"/>
                </a:lnTo>
                <a:lnTo>
                  <a:pt x="174" y="32"/>
                </a:lnTo>
                <a:lnTo>
                  <a:pt x="217" y="54"/>
                </a:lnTo>
                <a:lnTo>
                  <a:pt x="239" y="76"/>
                </a:lnTo>
                <a:lnTo>
                  <a:pt x="271" y="98"/>
                </a:lnTo>
                <a:lnTo>
                  <a:pt x="315" y="130"/>
                </a:lnTo>
                <a:lnTo>
                  <a:pt x="358" y="152"/>
                </a:lnTo>
                <a:lnTo>
                  <a:pt x="424" y="185"/>
                </a:lnTo>
                <a:lnTo>
                  <a:pt x="489" y="228"/>
                </a:lnTo>
                <a:lnTo>
                  <a:pt x="565" y="272"/>
                </a:lnTo>
                <a:lnTo>
                  <a:pt x="641" y="315"/>
                </a:lnTo>
                <a:lnTo>
                  <a:pt x="728" y="359"/>
                </a:lnTo>
                <a:lnTo>
                  <a:pt x="804" y="402"/>
                </a:lnTo>
                <a:lnTo>
                  <a:pt x="880" y="446"/>
                </a:lnTo>
                <a:lnTo>
                  <a:pt x="967" y="478"/>
                </a:lnTo>
                <a:lnTo>
                  <a:pt x="1043" y="511"/>
                </a:lnTo>
                <a:lnTo>
                  <a:pt x="1109" y="544"/>
                </a:lnTo>
                <a:lnTo>
                  <a:pt x="1185" y="566"/>
                </a:lnTo>
                <a:lnTo>
                  <a:pt x="1261" y="587"/>
                </a:lnTo>
                <a:lnTo>
                  <a:pt x="1326" y="609"/>
                </a:lnTo>
                <a:lnTo>
                  <a:pt x="1380" y="631"/>
                </a:lnTo>
                <a:lnTo>
                  <a:pt x="1424" y="653"/>
                </a:lnTo>
                <a:lnTo>
                  <a:pt x="1467" y="663"/>
                </a:lnTo>
                <a:lnTo>
                  <a:pt x="1489" y="685"/>
                </a:lnTo>
                <a:lnTo>
                  <a:pt x="1511" y="696"/>
                </a:lnTo>
                <a:lnTo>
                  <a:pt x="1533" y="696"/>
                </a:lnTo>
                <a:lnTo>
                  <a:pt x="1533" y="707"/>
                </a:lnTo>
                <a:lnTo>
                  <a:pt x="1522" y="718"/>
                </a:lnTo>
                <a:lnTo>
                  <a:pt x="1500" y="718"/>
                </a:lnTo>
                <a:lnTo>
                  <a:pt x="1478" y="729"/>
                </a:lnTo>
                <a:lnTo>
                  <a:pt x="1456" y="740"/>
                </a:lnTo>
                <a:lnTo>
                  <a:pt x="1413" y="740"/>
                </a:lnTo>
                <a:lnTo>
                  <a:pt x="1369" y="751"/>
                </a:lnTo>
                <a:lnTo>
                  <a:pt x="1326" y="751"/>
                </a:lnTo>
                <a:lnTo>
                  <a:pt x="1272" y="761"/>
                </a:lnTo>
                <a:lnTo>
                  <a:pt x="1228" y="772"/>
                </a:lnTo>
                <a:lnTo>
                  <a:pt x="1185" y="772"/>
                </a:lnTo>
                <a:lnTo>
                  <a:pt x="1152" y="783"/>
                </a:lnTo>
                <a:lnTo>
                  <a:pt x="1119" y="783"/>
                </a:lnTo>
                <a:lnTo>
                  <a:pt x="1087" y="783"/>
                </a:lnTo>
                <a:lnTo>
                  <a:pt x="1065" y="783"/>
                </a:lnTo>
                <a:lnTo>
                  <a:pt x="1032" y="794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2562" name="TextBox 2"/>
          <p:cNvSpPr txBox="1">
            <a:spLocks noChangeArrowheads="1"/>
          </p:cNvSpPr>
          <p:nvPr/>
        </p:nvSpPr>
        <p:spPr bwMode="auto">
          <a:xfrm>
            <a:off x="604838" y="2336800"/>
            <a:ext cx="204311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6000">
                <a:latin typeface="楷体" panose="02010609060101010101" pitchFamily="49" charset="-122"/>
                <a:ea typeface="楷体" panose="02010609060101010101" pitchFamily="49" charset="-122"/>
              </a:rPr>
              <a:t>衣</a:t>
            </a:r>
            <a:r>
              <a:rPr lang="zh-CN" altLang="en-US" sz="60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裳</a:t>
            </a:r>
            <a:endParaRPr lang="zh-CN" altLang="en-US" sz="600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27" name="组合 20"/>
          <p:cNvGrpSpPr/>
          <p:nvPr/>
        </p:nvGrpSpPr>
        <p:grpSpPr>
          <a:xfrm>
            <a:off x="703806" y="987626"/>
            <a:ext cx="1464632" cy="672451"/>
            <a:chOff x="846681" y="1213040"/>
            <a:chExt cx="1464632" cy="504338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grpSpPr>
        <p:sp>
          <p:nvSpPr>
            <p:cNvPr id="30" name="圆角矩形 29"/>
            <p:cNvSpPr/>
            <p:nvPr/>
          </p:nvSpPr>
          <p:spPr>
            <a:xfrm>
              <a:off x="906463" y="1213040"/>
              <a:ext cx="1310700" cy="398407"/>
            </a:xfrm>
            <a:prstGeom prst="roundRect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tint val="66000"/>
                    <a:satMod val="160000"/>
                  </a:schemeClr>
                </a:gs>
                <a:gs pos="50000">
                  <a:schemeClr val="accent1">
                    <a:lumMod val="60000"/>
                    <a:lumOff val="40000"/>
                    <a:tint val="44500"/>
                    <a:satMod val="160000"/>
                  </a:schemeClr>
                </a:gs>
                <a:gs pos="100000">
                  <a:schemeClr val="accent1">
                    <a:lumMod val="60000"/>
                    <a:lumOff val="40000"/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  <a:ln>
              <a:solidFill>
                <a:schemeClr val="accent3">
                  <a:lumMod val="75000"/>
                </a:schemeClr>
              </a:solidFill>
            </a:ln>
            <a:effectLst>
              <a:softEdge rad="31750"/>
            </a:effectLst>
          </p:spPr>
          <p:txBody>
            <a:bodyPr wrap="none">
              <a:spAutoFit/>
            </a:bodyPr>
            <a:lstStyle/>
            <a:p>
              <a:pPr defTabSz="16002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CN" altLang="en-US" sz="2800" b="1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我会写</a:t>
              </a:r>
              <a:endParaRPr lang="zh-CN" altLang="en-US" sz="28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1" name="直线连接符 21"/>
            <p:cNvSpPr>
              <a:spLocks noChangeShapeType="1"/>
            </p:cNvSpPr>
            <p:nvPr/>
          </p:nvSpPr>
          <p:spPr bwMode="auto">
            <a:xfrm flipV="1">
              <a:off x="846681" y="1717378"/>
              <a:ext cx="1464632" cy="0"/>
            </a:xfrm>
            <a:prstGeom prst="line">
              <a:avLst/>
            </a:prstGeom>
            <a:noFill/>
            <a:ln w="38100">
              <a:solidFill>
                <a:schemeClr val="accent1">
                  <a:lumMod val="60000"/>
                  <a:lumOff val="40000"/>
                </a:schemeClr>
              </a:solidFill>
              <a:prstDash val="sysDash"/>
              <a:rou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>
                <a:defRPr/>
              </a:pPr>
              <a:endParaRPr lang="zh-CN" altLang="en-US"/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93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93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93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93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3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93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93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93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93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93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93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93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93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93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9" grpId="0"/>
      <p:bldP spid="20" grpId="0"/>
      <p:bldP spid="21" grpId="0"/>
      <p:bldP spid="29" grpId="0"/>
      <p:bldP spid="93230" grpId="0" animBg="1"/>
      <p:bldP spid="93231" grpId="0" animBg="1"/>
      <p:bldP spid="93232" grpId="0" animBg="1"/>
      <p:bldP spid="93233" grpId="0" animBg="1"/>
      <p:bldP spid="93234" grpId="0" animBg="1"/>
      <p:bldP spid="93235" grpId="0" animBg="1"/>
      <p:bldP spid="93236" grpId="0" animBg="1"/>
      <p:bldP spid="93237" grpId="0" animBg="1"/>
      <p:bldP spid="93238" grpId="0" animBg="1"/>
      <p:bldP spid="93239" grpId="0" animBg="1"/>
      <p:bldP spid="93240" grpId="0" animBg="1"/>
      <p:bldP spid="93241" grpId="0" animBg="1"/>
      <p:bldP spid="93242" grpId="0" animBg="1"/>
      <p:bldP spid="9324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5016500" y="5027085"/>
            <a:ext cx="351313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200" b="1" dirty="0" smtClean="0">
                <a:solidFill>
                  <a:srgbClr val="0000FF"/>
                </a:solidFill>
                <a:latin typeface="+mj-ea"/>
                <a:ea typeface="+mj-ea"/>
              </a:rPr>
              <a:t>书写指导：</a:t>
            </a:r>
            <a:r>
              <a:rPr lang="zh-CN" altLang="en-US" sz="2200" b="1" dirty="0" smtClean="0">
                <a:latin typeface="+mj-ea"/>
                <a:ea typeface="+mj-ea"/>
              </a:rPr>
              <a:t>“虫”下横变为一提，“工”字要稍扁。</a:t>
            </a:r>
            <a:endParaRPr lang="zh-CN" altLang="en-US" sz="2200" b="1" dirty="0" smtClean="0">
              <a:latin typeface="+mj-ea"/>
              <a:ea typeface="+mj-ea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782638" y="3888318"/>
            <a:ext cx="22860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200" b="1" dirty="0" smtClean="0">
                <a:solidFill>
                  <a:srgbClr val="0000FF"/>
                </a:solidFill>
                <a:latin typeface="+mj-ea"/>
                <a:ea typeface="+mj-ea"/>
              </a:rPr>
              <a:t>结构：</a:t>
            </a:r>
            <a:r>
              <a:rPr lang="zh-CN" altLang="en-US" sz="2200" b="1" dirty="0" smtClean="0">
                <a:latin typeface="+mj-ea"/>
                <a:ea typeface="+mj-ea"/>
              </a:rPr>
              <a:t>左右</a:t>
            </a:r>
            <a:endParaRPr lang="zh-CN" altLang="en-US" sz="2200" b="1" dirty="0">
              <a:latin typeface="+mj-ea"/>
              <a:ea typeface="+mj-ea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782639" y="4940301"/>
            <a:ext cx="3030537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200" b="1" dirty="0" smtClean="0">
                <a:solidFill>
                  <a:srgbClr val="0000FF"/>
                </a:solidFill>
                <a:latin typeface="+mj-ea"/>
                <a:ea typeface="+mj-ea"/>
              </a:rPr>
              <a:t>组词：</a:t>
            </a:r>
            <a:r>
              <a:rPr lang="zh-CN" altLang="en-US" sz="2200" b="1" dirty="0" smtClean="0">
                <a:latin typeface="+mj-ea"/>
                <a:ea typeface="+mj-ea"/>
              </a:rPr>
              <a:t>霓虹  长虹</a:t>
            </a:r>
            <a:endParaRPr lang="zh-CN" altLang="en-US" sz="2200" b="1" dirty="0" smtClean="0">
              <a:latin typeface="+mj-ea"/>
              <a:ea typeface="+mj-ea"/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782638" y="5465233"/>
            <a:ext cx="363855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200" b="1" dirty="0" smtClean="0">
                <a:solidFill>
                  <a:srgbClr val="0000FF"/>
                </a:solidFill>
                <a:latin typeface="+mj-ea"/>
                <a:ea typeface="+mj-ea"/>
              </a:rPr>
              <a:t>造句：</a:t>
            </a:r>
            <a:r>
              <a:rPr lang="zh-CN" altLang="en-US" sz="2200" b="1" dirty="0" smtClean="0">
                <a:latin typeface="+mj-ea"/>
                <a:ea typeface="+mj-ea"/>
              </a:rPr>
              <a:t>大雨过后，一道美丽的彩虹出现在天空。</a:t>
            </a:r>
            <a:r>
              <a:rPr lang="en-US" altLang="zh-CN" sz="2200" b="1" dirty="0" smtClean="0">
                <a:latin typeface="+mj-ea"/>
                <a:ea typeface="+mj-ea"/>
              </a:rPr>
              <a:t> </a:t>
            </a:r>
            <a:endParaRPr lang="zh-CN" altLang="en-US" sz="2200" b="1" dirty="0" smtClean="0">
              <a:latin typeface="+mj-ea"/>
              <a:ea typeface="+mj-ea"/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782639" y="4415368"/>
            <a:ext cx="3030537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200" b="1" dirty="0" smtClean="0">
                <a:solidFill>
                  <a:srgbClr val="0000FF"/>
                </a:solidFill>
                <a:latin typeface="+mj-ea"/>
                <a:ea typeface="+mj-ea"/>
              </a:rPr>
              <a:t>音序：</a:t>
            </a:r>
            <a:r>
              <a:rPr lang="en-US" altLang="zh-CN" sz="2200" b="1" dirty="0" smtClean="0">
                <a:latin typeface="+mj-ea"/>
                <a:ea typeface="+mj-ea"/>
              </a:rPr>
              <a:t>H  </a:t>
            </a:r>
            <a:r>
              <a:rPr lang="zh-CN" altLang="en-US" sz="2200" b="1" dirty="0" smtClean="0">
                <a:solidFill>
                  <a:srgbClr val="0000FF"/>
                </a:solidFill>
                <a:latin typeface="+mj-ea"/>
                <a:ea typeface="+mj-ea"/>
              </a:rPr>
              <a:t>部首：</a:t>
            </a:r>
            <a:r>
              <a:rPr lang="zh-CN" altLang="en-US" sz="2200" b="1" dirty="0" smtClean="0">
                <a:latin typeface="+mj-ea"/>
                <a:ea typeface="+mj-ea"/>
              </a:rPr>
              <a:t>虫</a:t>
            </a:r>
            <a:endParaRPr lang="zh-CN" altLang="en-US" sz="2200" b="1" dirty="0" smtClean="0">
              <a:latin typeface="+mj-ea"/>
              <a:ea typeface="+mj-ea"/>
            </a:endParaRPr>
          </a:p>
        </p:txBody>
      </p:sp>
      <p:sp>
        <p:nvSpPr>
          <p:cNvPr id="23559" name="矩形 4"/>
          <p:cNvSpPr>
            <a:spLocks noChangeArrowheads="1"/>
          </p:cNvSpPr>
          <p:nvPr/>
        </p:nvSpPr>
        <p:spPr bwMode="auto">
          <a:xfrm>
            <a:off x="3279776" y="2345267"/>
            <a:ext cx="1215397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80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虹</a:t>
            </a:r>
            <a:endParaRPr lang="zh-CN" altLang="en-US" sz="8000" b="1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aphicFrame>
        <p:nvGraphicFramePr>
          <p:cNvPr id="28" name="Group 47"/>
          <p:cNvGraphicFramePr>
            <a:graphicFrameLocks noGrp="1"/>
          </p:cNvGraphicFramePr>
          <p:nvPr/>
        </p:nvGraphicFramePr>
        <p:xfrm>
          <a:off x="5478463" y="1786467"/>
          <a:ext cx="2590800" cy="3039533"/>
        </p:xfrm>
        <a:graphic>
          <a:graphicData uri="http://schemas.openxmlformats.org/drawingml/2006/table">
            <a:tbl>
              <a:tblPr/>
              <a:tblGrid>
                <a:gridCol w="1284387"/>
                <a:gridCol w="1306413"/>
              </a:tblGrid>
              <a:tr h="1512624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49" marR="91449"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49" marR="91449" marT="45732" marB="45732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6909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49" marR="91449"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49" marR="91449" marT="45732" marB="45732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9" name="矩形 28"/>
          <p:cNvSpPr>
            <a:spLocks noChangeArrowheads="1"/>
          </p:cNvSpPr>
          <p:nvPr/>
        </p:nvSpPr>
        <p:spPr bwMode="auto">
          <a:xfrm>
            <a:off x="3154364" y="1636184"/>
            <a:ext cx="186213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4800" b="1">
                <a:solidFill>
                  <a:srgbClr val="FF0000"/>
                </a:solidFill>
                <a:latin typeface="方正姚体" pitchFamily="2" charset="-122"/>
                <a:ea typeface="方正姚体" pitchFamily="2" charset="-122"/>
              </a:rPr>
              <a:t>hóng</a:t>
            </a:r>
            <a:endParaRPr lang="en-US" altLang="zh-CN" sz="4800" b="1">
              <a:solidFill>
                <a:srgbClr val="FF0000"/>
              </a:solidFill>
              <a:latin typeface="方正姚体" pitchFamily="2" charset="-122"/>
              <a:ea typeface="方正姚体" pitchFamily="2" charset="-122"/>
            </a:endParaRPr>
          </a:p>
        </p:txBody>
      </p:sp>
      <p:sp>
        <p:nvSpPr>
          <p:cNvPr id="23572" name="Rectangle 24"/>
          <p:cNvSpPr>
            <a:spLocks noChangeArrowheads="1"/>
          </p:cNvSpPr>
          <p:nvPr/>
        </p:nvSpPr>
        <p:spPr bwMode="auto">
          <a:xfrm>
            <a:off x="5910108" y="2190751"/>
            <a:ext cx="32060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just"/>
            <a:r>
              <a:rPr lang="zh-CN" altLang="en-US" sz="100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zh-CN" altLang="en-US"/>
          </a:p>
        </p:txBody>
      </p:sp>
      <p:sp>
        <p:nvSpPr>
          <p:cNvPr id="97308" name="Freeform 28"/>
          <p:cNvSpPr/>
          <p:nvPr/>
        </p:nvSpPr>
        <p:spPr bwMode="auto">
          <a:xfrm>
            <a:off x="5957888" y="3054351"/>
            <a:ext cx="201612" cy="508000"/>
          </a:xfrm>
          <a:custGeom>
            <a:avLst/>
            <a:gdLst>
              <a:gd name="T0" fmla="*/ 2147483647 w 316"/>
              <a:gd name="T1" fmla="*/ 2147483647 h 599"/>
              <a:gd name="T2" fmla="*/ 2147483647 w 316"/>
              <a:gd name="T3" fmla="*/ 2147483647 h 599"/>
              <a:gd name="T4" fmla="*/ 2147483647 w 316"/>
              <a:gd name="T5" fmla="*/ 2147483647 h 599"/>
              <a:gd name="T6" fmla="*/ 0 w 316"/>
              <a:gd name="T7" fmla="*/ 2147483647 h 599"/>
              <a:gd name="T8" fmla="*/ 0 w 316"/>
              <a:gd name="T9" fmla="*/ 2147483647 h 599"/>
              <a:gd name="T10" fmla="*/ 0 w 316"/>
              <a:gd name="T11" fmla="*/ 2147483647 h 599"/>
              <a:gd name="T12" fmla="*/ 0 w 316"/>
              <a:gd name="T13" fmla="*/ 2147483647 h 599"/>
              <a:gd name="T14" fmla="*/ 2147483647 w 316"/>
              <a:gd name="T15" fmla="*/ 2147483647 h 599"/>
              <a:gd name="T16" fmla="*/ 2147483647 w 316"/>
              <a:gd name="T17" fmla="*/ 0 h 599"/>
              <a:gd name="T18" fmla="*/ 2147483647 w 316"/>
              <a:gd name="T19" fmla="*/ 0 h 599"/>
              <a:gd name="T20" fmla="*/ 2147483647 w 316"/>
              <a:gd name="T21" fmla="*/ 0 h 599"/>
              <a:gd name="T22" fmla="*/ 2147483647 w 316"/>
              <a:gd name="T23" fmla="*/ 0 h 599"/>
              <a:gd name="T24" fmla="*/ 2147483647 w 316"/>
              <a:gd name="T25" fmla="*/ 0 h 599"/>
              <a:gd name="T26" fmla="*/ 2147483647 w 316"/>
              <a:gd name="T27" fmla="*/ 2147483647 h 599"/>
              <a:gd name="T28" fmla="*/ 2147483647 w 316"/>
              <a:gd name="T29" fmla="*/ 2147483647 h 599"/>
              <a:gd name="T30" fmla="*/ 2147483647 w 316"/>
              <a:gd name="T31" fmla="*/ 2147483647 h 599"/>
              <a:gd name="T32" fmla="*/ 2147483647 w 316"/>
              <a:gd name="T33" fmla="*/ 2147483647 h 599"/>
              <a:gd name="T34" fmla="*/ 2147483647 w 316"/>
              <a:gd name="T35" fmla="*/ 2147483647 h 599"/>
              <a:gd name="T36" fmla="*/ 2147483647 w 316"/>
              <a:gd name="T37" fmla="*/ 2147483647 h 599"/>
              <a:gd name="T38" fmla="*/ 2147483647 w 316"/>
              <a:gd name="T39" fmla="*/ 2147483647 h 599"/>
              <a:gd name="T40" fmla="*/ 2147483647 w 316"/>
              <a:gd name="T41" fmla="*/ 2147483647 h 599"/>
              <a:gd name="T42" fmla="*/ 2147483647 w 316"/>
              <a:gd name="T43" fmla="*/ 2147483647 h 599"/>
              <a:gd name="T44" fmla="*/ 2147483647 w 316"/>
              <a:gd name="T45" fmla="*/ 2147483647 h 599"/>
              <a:gd name="T46" fmla="*/ 2147483647 w 316"/>
              <a:gd name="T47" fmla="*/ 2147483647 h 599"/>
              <a:gd name="T48" fmla="*/ 2147483647 w 316"/>
              <a:gd name="T49" fmla="*/ 2147483647 h 599"/>
              <a:gd name="T50" fmla="*/ 2147483647 w 316"/>
              <a:gd name="T51" fmla="*/ 2147483647 h 599"/>
              <a:gd name="T52" fmla="*/ 2147483647 w 316"/>
              <a:gd name="T53" fmla="*/ 2147483647 h 599"/>
              <a:gd name="T54" fmla="*/ 2147483647 w 316"/>
              <a:gd name="T55" fmla="*/ 2147483647 h 599"/>
              <a:gd name="T56" fmla="*/ 2147483647 w 316"/>
              <a:gd name="T57" fmla="*/ 2147483647 h 599"/>
              <a:gd name="T58" fmla="*/ 2147483647 w 316"/>
              <a:gd name="T59" fmla="*/ 2147483647 h 599"/>
              <a:gd name="T60" fmla="*/ 2147483647 w 316"/>
              <a:gd name="T61" fmla="*/ 2147483647 h 599"/>
              <a:gd name="T62" fmla="*/ 2147483647 w 316"/>
              <a:gd name="T63" fmla="*/ 2147483647 h 599"/>
              <a:gd name="T64" fmla="*/ 2147483647 w 316"/>
              <a:gd name="T65" fmla="*/ 2147483647 h 599"/>
              <a:gd name="T66" fmla="*/ 2147483647 w 316"/>
              <a:gd name="T67" fmla="*/ 2147483647 h 599"/>
              <a:gd name="T68" fmla="*/ 2147483647 w 316"/>
              <a:gd name="T69" fmla="*/ 2147483647 h 599"/>
              <a:gd name="T70" fmla="*/ 2147483647 w 316"/>
              <a:gd name="T71" fmla="*/ 2147483647 h 599"/>
              <a:gd name="T72" fmla="*/ 2147483647 w 316"/>
              <a:gd name="T73" fmla="*/ 2147483647 h 599"/>
              <a:gd name="T74" fmla="*/ 2147483647 w 316"/>
              <a:gd name="T75" fmla="*/ 2147483647 h 599"/>
              <a:gd name="T76" fmla="*/ 2147483647 w 316"/>
              <a:gd name="T77" fmla="*/ 2147483647 h 599"/>
              <a:gd name="T78" fmla="*/ 2147483647 w 316"/>
              <a:gd name="T79" fmla="*/ 2147483647 h 599"/>
              <a:gd name="T80" fmla="*/ 2147483647 w 316"/>
              <a:gd name="T81" fmla="*/ 2147483647 h 599"/>
              <a:gd name="T82" fmla="*/ 2147483647 w 316"/>
              <a:gd name="T83" fmla="*/ 2147483647 h 599"/>
              <a:gd name="T84" fmla="*/ 2147483647 w 316"/>
              <a:gd name="T85" fmla="*/ 2147483647 h 599"/>
              <a:gd name="T86" fmla="*/ 2147483647 w 316"/>
              <a:gd name="T87" fmla="*/ 2147483647 h 599"/>
              <a:gd name="T88" fmla="*/ 2147483647 w 316"/>
              <a:gd name="T89" fmla="*/ 2147483647 h 599"/>
              <a:gd name="T90" fmla="*/ 2147483647 w 316"/>
              <a:gd name="T91" fmla="*/ 2147483647 h 599"/>
              <a:gd name="T92" fmla="*/ 2147483647 w 316"/>
              <a:gd name="T93" fmla="*/ 2147483647 h 599"/>
              <a:gd name="T94" fmla="*/ 2147483647 w 316"/>
              <a:gd name="T95" fmla="*/ 2147483647 h 599"/>
              <a:gd name="T96" fmla="*/ 2147483647 w 316"/>
              <a:gd name="T97" fmla="*/ 2147483647 h 599"/>
              <a:gd name="T98" fmla="*/ 2147483647 w 316"/>
              <a:gd name="T99" fmla="*/ 2147483647 h 599"/>
              <a:gd name="T100" fmla="*/ 2147483647 w 316"/>
              <a:gd name="T101" fmla="*/ 2147483647 h 599"/>
              <a:gd name="T102" fmla="*/ 2147483647 w 316"/>
              <a:gd name="T103" fmla="*/ 2147483647 h 599"/>
              <a:gd name="T104" fmla="*/ 2147483647 w 316"/>
              <a:gd name="T105" fmla="*/ 2147483647 h 599"/>
              <a:gd name="T106" fmla="*/ 2147483647 w 316"/>
              <a:gd name="T107" fmla="*/ 2147483647 h 599"/>
              <a:gd name="T108" fmla="*/ 2147483647 w 316"/>
              <a:gd name="T109" fmla="*/ 2147483647 h 599"/>
              <a:gd name="T110" fmla="*/ 2147483647 w 316"/>
              <a:gd name="T111" fmla="*/ 2147483647 h 599"/>
              <a:gd name="T112" fmla="*/ 2147483647 w 316"/>
              <a:gd name="T113" fmla="*/ 2147483647 h 599"/>
              <a:gd name="T114" fmla="*/ 2147483647 w 316"/>
              <a:gd name="T115" fmla="*/ 2147483647 h 599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316" h="599">
                <a:moveTo>
                  <a:pt x="33" y="77"/>
                </a:moveTo>
                <a:lnTo>
                  <a:pt x="22" y="66"/>
                </a:lnTo>
                <a:lnTo>
                  <a:pt x="11" y="55"/>
                </a:lnTo>
                <a:lnTo>
                  <a:pt x="0" y="44"/>
                </a:lnTo>
                <a:lnTo>
                  <a:pt x="0" y="33"/>
                </a:lnTo>
                <a:lnTo>
                  <a:pt x="0" y="22"/>
                </a:lnTo>
                <a:lnTo>
                  <a:pt x="0" y="11"/>
                </a:lnTo>
                <a:lnTo>
                  <a:pt x="11" y="11"/>
                </a:lnTo>
                <a:lnTo>
                  <a:pt x="22" y="0"/>
                </a:lnTo>
                <a:lnTo>
                  <a:pt x="33" y="0"/>
                </a:lnTo>
                <a:lnTo>
                  <a:pt x="44" y="0"/>
                </a:lnTo>
                <a:lnTo>
                  <a:pt x="65" y="0"/>
                </a:lnTo>
                <a:lnTo>
                  <a:pt x="87" y="0"/>
                </a:lnTo>
                <a:lnTo>
                  <a:pt x="120" y="11"/>
                </a:lnTo>
                <a:lnTo>
                  <a:pt x="152" y="11"/>
                </a:lnTo>
                <a:lnTo>
                  <a:pt x="196" y="22"/>
                </a:lnTo>
                <a:lnTo>
                  <a:pt x="239" y="33"/>
                </a:lnTo>
                <a:lnTo>
                  <a:pt x="250" y="88"/>
                </a:lnTo>
                <a:lnTo>
                  <a:pt x="250" y="153"/>
                </a:lnTo>
                <a:lnTo>
                  <a:pt x="261" y="196"/>
                </a:lnTo>
                <a:lnTo>
                  <a:pt x="272" y="251"/>
                </a:lnTo>
                <a:lnTo>
                  <a:pt x="272" y="294"/>
                </a:lnTo>
                <a:lnTo>
                  <a:pt x="283" y="338"/>
                </a:lnTo>
                <a:lnTo>
                  <a:pt x="283" y="381"/>
                </a:lnTo>
                <a:lnTo>
                  <a:pt x="294" y="414"/>
                </a:lnTo>
                <a:lnTo>
                  <a:pt x="294" y="447"/>
                </a:lnTo>
                <a:lnTo>
                  <a:pt x="305" y="479"/>
                </a:lnTo>
                <a:lnTo>
                  <a:pt x="305" y="512"/>
                </a:lnTo>
                <a:lnTo>
                  <a:pt x="305" y="534"/>
                </a:lnTo>
                <a:lnTo>
                  <a:pt x="316" y="555"/>
                </a:lnTo>
                <a:lnTo>
                  <a:pt x="316" y="566"/>
                </a:lnTo>
                <a:lnTo>
                  <a:pt x="316" y="588"/>
                </a:lnTo>
                <a:lnTo>
                  <a:pt x="316" y="599"/>
                </a:lnTo>
                <a:lnTo>
                  <a:pt x="305" y="599"/>
                </a:lnTo>
                <a:lnTo>
                  <a:pt x="283" y="599"/>
                </a:lnTo>
                <a:lnTo>
                  <a:pt x="272" y="588"/>
                </a:lnTo>
                <a:lnTo>
                  <a:pt x="261" y="577"/>
                </a:lnTo>
                <a:lnTo>
                  <a:pt x="250" y="566"/>
                </a:lnTo>
                <a:lnTo>
                  <a:pt x="239" y="555"/>
                </a:lnTo>
                <a:lnTo>
                  <a:pt x="229" y="545"/>
                </a:lnTo>
                <a:lnTo>
                  <a:pt x="229" y="523"/>
                </a:lnTo>
                <a:lnTo>
                  <a:pt x="218" y="501"/>
                </a:lnTo>
                <a:lnTo>
                  <a:pt x="207" y="479"/>
                </a:lnTo>
                <a:lnTo>
                  <a:pt x="207" y="458"/>
                </a:lnTo>
                <a:lnTo>
                  <a:pt x="196" y="425"/>
                </a:lnTo>
                <a:lnTo>
                  <a:pt x="185" y="403"/>
                </a:lnTo>
                <a:lnTo>
                  <a:pt x="174" y="370"/>
                </a:lnTo>
                <a:lnTo>
                  <a:pt x="163" y="327"/>
                </a:lnTo>
                <a:lnTo>
                  <a:pt x="152" y="283"/>
                </a:lnTo>
                <a:lnTo>
                  <a:pt x="131" y="251"/>
                </a:lnTo>
                <a:lnTo>
                  <a:pt x="120" y="218"/>
                </a:lnTo>
                <a:lnTo>
                  <a:pt x="109" y="185"/>
                </a:lnTo>
                <a:lnTo>
                  <a:pt x="87" y="153"/>
                </a:lnTo>
                <a:lnTo>
                  <a:pt x="76" y="131"/>
                </a:lnTo>
                <a:lnTo>
                  <a:pt x="65" y="109"/>
                </a:lnTo>
                <a:lnTo>
                  <a:pt x="44" y="88"/>
                </a:lnTo>
                <a:lnTo>
                  <a:pt x="33" y="77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97309" name="Freeform 29"/>
          <p:cNvSpPr/>
          <p:nvPr/>
        </p:nvSpPr>
        <p:spPr bwMode="auto">
          <a:xfrm>
            <a:off x="6034088" y="2897718"/>
            <a:ext cx="711200" cy="488949"/>
          </a:xfrm>
          <a:custGeom>
            <a:avLst/>
            <a:gdLst>
              <a:gd name="T0" fmla="*/ 2147483647 w 1120"/>
              <a:gd name="T1" fmla="*/ 2147483647 h 577"/>
              <a:gd name="T2" fmla="*/ 2147483647 w 1120"/>
              <a:gd name="T3" fmla="*/ 2147483647 h 577"/>
              <a:gd name="T4" fmla="*/ 2147483647 w 1120"/>
              <a:gd name="T5" fmla="*/ 2147483647 h 577"/>
              <a:gd name="T6" fmla="*/ 2147483647 w 1120"/>
              <a:gd name="T7" fmla="*/ 2147483647 h 577"/>
              <a:gd name="T8" fmla="*/ 2147483647 w 1120"/>
              <a:gd name="T9" fmla="*/ 2147483647 h 577"/>
              <a:gd name="T10" fmla="*/ 2147483647 w 1120"/>
              <a:gd name="T11" fmla="*/ 2147483647 h 577"/>
              <a:gd name="T12" fmla="*/ 2147483647 w 1120"/>
              <a:gd name="T13" fmla="*/ 2147483647 h 577"/>
              <a:gd name="T14" fmla="*/ 2147483647 w 1120"/>
              <a:gd name="T15" fmla="*/ 2147483647 h 577"/>
              <a:gd name="T16" fmla="*/ 2147483647 w 1120"/>
              <a:gd name="T17" fmla="*/ 2147483647 h 577"/>
              <a:gd name="T18" fmla="*/ 2147483647 w 1120"/>
              <a:gd name="T19" fmla="*/ 2147483647 h 577"/>
              <a:gd name="T20" fmla="*/ 2147483647 w 1120"/>
              <a:gd name="T21" fmla="*/ 2147483647 h 577"/>
              <a:gd name="T22" fmla="*/ 2147483647 w 1120"/>
              <a:gd name="T23" fmla="*/ 2147483647 h 577"/>
              <a:gd name="T24" fmla="*/ 2147483647 w 1120"/>
              <a:gd name="T25" fmla="*/ 2147483647 h 577"/>
              <a:gd name="T26" fmla="*/ 2147483647 w 1120"/>
              <a:gd name="T27" fmla="*/ 2147483647 h 577"/>
              <a:gd name="T28" fmla="*/ 2147483647 w 1120"/>
              <a:gd name="T29" fmla="*/ 2147483647 h 577"/>
              <a:gd name="T30" fmla="*/ 2147483647 w 1120"/>
              <a:gd name="T31" fmla="*/ 2147483647 h 577"/>
              <a:gd name="T32" fmla="*/ 2147483647 w 1120"/>
              <a:gd name="T33" fmla="*/ 2147483647 h 577"/>
              <a:gd name="T34" fmla="*/ 2147483647 w 1120"/>
              <a:gd name="T35" fmla="*/ 2147483647 h 577"/>
              <a:gd name="T36" fmla="*/ 2147483647 w 1120"/>
              <a:gd name="T37" fmla="*/ 2147483647 h 577"/>
              <a:gd name="T38" fmla="*/ 2147483647 w 1120"/>
              <a:gd name="T39" fmla="*/ 2147483647 h 577"/>
              <a:gd name="T40" fmla="*/ 0 w 1120"/>
              <a:gd name="T41" fmla="*/ 2147483647 h 577"/>
              <a:gd name="T42" fmla="*/ 2147483647 w 1120"/>
              <a:gd name="T43" fmla="*/ 2147483647 h 577"/>
              <a:gd name="T44" fmla="*/ 2147483647 w 1120"/>
              <a:gd name="T45" fmla="*/ 2147483647 h 577"/>
              <a:gd name="T46" fmla="*/ 2147483647 w 1120"/>
              <a:gd name="T47" fmla="*/ 2147483647 h 577"/>
              <a:gd name="T48" fmla="*/ 2147483647 w 1120"/>
              <a:gd name="T49" fmla="*/ 2147483647 h 577"/>
              <a:gd name="T50" fmla="*/ 2147483647 w 1120"/>
              <a:gd name="T51" fmla="*/ 2147483647 h 577"/>
              <a:gd name="T52" fmla="*/ 2147483647 w 1120"/>
              <a:gd name="T53" fmla="*/ 2147483647 h 577"/>
              <a:gd name="T54" fmla="*/ 2147483647 w 1120"/>
              <a:gd name="T55" fmla="*/ 2147483647 h 577"/>
              <a:gd name="T56" fmla="*/ 2147483647 w 1120"/>
              <a:gd name="T57" fmla="*/ 2147483647 h 577"/>
              <a:gd name="T58" fmla="*/ 2147483647 w 1120"/>
              <a:gd name="T59" fmla="*/ 2147483647 h 577"/>
              <a:gd name="T60" fmla="*/ 2147483647 w 1120"/>
              <a:gd name="T61" fmla="*/ 2147483647 h 577"/>
              <a:gd name="T62" fmla="*/ 2147483647 w 1120"/>
              <a:gd name="T63" fmla="*/ 2147483647 h 577"/>
              <a:gd name="T64" fmla="*/ 2147483647 w 1120"/>
              <a:gd name="T65" fmla="*/ 2147483647 h 577"/>
              <a:gd name="T66" fmla="*/ 2147483647 w 1120"/>
              <a:gd name="T67" fmla="*/ 2147483647 h 577"/>
              <a:gd name="T68" fmla="*/ 2147483647 w 1120"/>
              <a:gd name="T69" fmla="*/ 0 h 577"/>
              <a:gd name="T70" fmla="*/ 2147483647 w 1120"/>
              <a:gd name="T71" fmla="*/ 0 h 577"/>
              <a:gd name="T72" fmla="*/ 2147483647 w 1120"/>
              <a:gd name="T73" fmla="*/ 2147483647 h 577"/>
              <a:gd name="T74" fmla="*/ 2147483647 w 1120"/>
              <a:gd name="T75" fmla="*/ 2147483647 h 577"/>
              <a:gd name="T76" fmla="*/ 2147483647 w 1120"/>
              <a:gd name="T77" fmla="*/ 2147483647 h 577"/>
              <a:gd name="T78" fmla="*/ 2147483647 w 1120"/>
              <a:gd name="T79" fmla="*/ 2147483647 h 577"/>
              <a:gd name="T80" fmla="*/ 2147483647 w 1120"/>
              <a:gd name="T81" fmla="*/ 2147483647 h 577"/>
              <a:gd name="T82" fmla="*/ 2147483647 w 1120"/>
              <a:gd name="T83" fmla="*/ 2147483647 h 577"/>
              <a:gd name="T84" fmla="*/ 2147483647 w 1120"/>
              <a:gd name="T85" fmla="*/ 2147483647 h 577"/>
              <a:gd name="T86" fmla="*/ 2147483647 w 1120"/>
              <a:gd name="T87" fmla="*/ 2147483647 h 577"/>
              <a:gd name="T88" fmla="*/ 2147483647 w 1120"/>
              <a:gd name="T89" fmla="*/ 2147483647 h 577"/>
              <a:gd name="T90" fmla="*/ 2147483647 w 1120"/>
              <a:gd name="T91" fmla="*/ 2147483647 h 577"/>
              <a:gd name="T92" fmla="*/ 2147483647 w 1120"/>
              <a:gd name="T93" fmla="*/ 2147483647 h 577"/>
              <a:gd name="T94" fmla="*/ 2147483647 w 1120"/>
              <a:gd name="T95" fmla="*/ 2147483647 h 577"/>
              <a:gd name="T96" fmla="*/ 2147483647 w 1120"/>
              <a:gd name="T97" fmla="*/ 2147483647 h 577"/>
              <a:gd name="T98" fmla="*/ 2147483647 w 1120"/>
              <a:gd name="T99" fmla="*/ 2147483647 h 577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1120" h="577">
                <a:moveTo>
                  <a:pt x="891" y="577"/>
                </a:moveTo>
                <a:lnTo>
                  <a:pt x="793" y="577"/>
                </a:lnTo>
                <a:lnTo>
                  <a:pt x="804" y="523"/>
                </a:lnTo>
                <a:lnTo>
                  <a:pt x="804" y="479"/>
                </a:lnTo>
                <a:lnTo>
                  <a:pt x="815" y="447"/>
                </a:lnTo>
                <a:lnTo>
                  <a:pt x="815" y="403"/>
                </a:lnTo>
                <a:lnTo>
                  <a:pt x="826" y="370"/>
                </a:lnTo>
                <a:lnTo>
                  <a:pt x="826" y="338"/>
                </a:lnTo>
                <a:lnTo>
                  <a:pt x="837" y="305"/>
                </a:lnTo>
                <a:lnTo>
                  <a:pt x="837" y="283"/>
                </a:lnTo>
                <a:lnTo>
                  <a:pt x="837" y="262"/>
                </a:lnTo>
                <a:lnTo>
                  <a:pt x="837" y="240"/>
                </a:lnTo>
                <a:lnTo>
                  <a:pt x="848" y="218"/>
                </a:lnTo>
                <a:lnTo>
                  <a:pt x="848" y="207"/>
                </a:lnTo>
                <a:lnTo>
                  <a:pt x="848" y="196"/>
                </a:lnTo>
                <a:lnTo>
                  <a:pt x="848" y="185"/>
                </a:lnTo>
                <a:lnTo>
                  <a:pt x="848" y="175"/>
                </a:lnTo>
                <a:lnTo>
                  <a:pt x="837" y="175"/>
                </a:lnTo>
                <a:lnTo>
                  <a:pt x="826" y="175"/>
                </a:lnTo>
                <a:lnTo>
                  <a:pt x="815" y="175"/>
                </a:lnTo>
                <a:lnTo>
                  <a:pt x="804" y="175"/>
                </a:lnTo>
                <a:lnTo>
                  <a:pt x="783" y="175"/>
                </a:lnTo>
                <a:lnTo>
                  <a:pt x="772" y="175"/>
                </a:lnTo>
                <a:lnTo>
                  <a:pt x="750" y="185"/>
                </a:lnTo>
                <a:lnTo>
                  <a:pt x="728" y="185"/>
                </a:lnTo>
                <a:lnTo>
                  <a:pt x="696" y="185"/>
                </a:lnTo>
                <a:lnTo>
                  <a:pt x="674" y="196"/>
                </a:lnTo>
                <a:lnTo>
                  <a:pt x="641" y="196"/>
                </a:lnTo>
                <a:lnTo>
                  <a:pt x="609" y="207"/>
                </a:lnTo>
                <a:lnTo>
                  <a:pt x="576" y="218"/>
                </a:lnTo>
                <a:lnTo>
                  <a:pt x="543" y="218"/>
                </a:lnTo>
                <a:lnTo>
                  <a:pt x="500" y="229"/>
                </a:lnTo>
                <a:lnTo>
                  <a:pt x="413" y="251"/>
                </a:lnTo>
                <a:lnTo>
                  <a:pt x="337" y="262"/>
                </a:lnTo>
                <a:lnTo>
                  <a:pt x="272" y="273"/>
                </a:lnTo>
                <a:lnTo>
                  <a:pt x="206" y="283"/>
                </a:lnTo>
                <a:lnTo>
                  <a:pt x="141" y="283"/>
                </a:lnTo>
                <a:lnTo>
                  <a:pt x="98" y="294"/>
                </a:lnTo>
                <a:lnTo>
                  <a:pt x="43" y="294"/>
                </a:lnTo>
                <a:lnTo>
                  <a:pt x="0" y="283"/>
                </a:lnTo>
                <a:lnTo>
                  <a:pt x="0" y="196"/>
                </a:lnTo>
                <a:lnTo>
                  <a:pt x="54" y="196"/>
                </a:lnTo>
                <a:lnTo>
                  <a:pt x="98" y="196"/>
                </a:lnTo>
                <a:lnTo>
                  <a:pt x="141" y="196"/>
                </a:lnTo>
                <a:lnTo>
                  <a:pt x="185" y="185"/>
                </a:lnTo>
                <a:lnTo>
                  <a:pt x="217" y="185"/>
                </a:lnTo>
                <a:lnTo>
                  <a:pt x="250" y="185"/>
                </a:lnTo>
                <a:lnTo>
                  <a:pt x="282" y="175"/>
                </a:lnTo>
                <a:lnTo>
                  <a:pt x="304" y="175"/>
                </a:lnTo>
                <a:lnTo>
                  <a:pt x="326" y="175"/>
                </a:lnTo>
                <a:lnTo>
                  <a:pt x="359" y="164"/>
                </a:lnTo>
                <a:lnTo>
                  <a:pt x="391" y="153"/>
                </a:lnTo>
                <a:lnTo>
                  <a:pt x="424" y="153"/>
                </a:lnTo>
                <a:lnTo>
                  <a:pt x="456" y="142"/>
                </a:lnTo>
                <a:lnTo>
                  <a:pt x="500" y="131"/>
                </a:lnTo>
                <a:lnTo>
                  <a:pt x="543" y="120"/>
                </a:lnTo>
                <a:lnTo>
                  <a:pt x="587" y="109"/>
                </a:lnTo>
                <a:lnTo>
                  <a:pt x="630" y="98"/>
                </a:lnTo>
                <a:lnTo>
                  <a:pt x="674" y="88"/>
                </a:lnTo>
                <a:lnTo>
                  <a:pt x="717" y="77"/>
                </a:lnTo>
                <a:lnTo>
                  <a:pt x="750" y="66"/>
                </a:lnTo>
                <a:lnTo>
                  <a:pt x="772" y="55"/>
                </a:lnTo>
                <a:lnTo>
                  <a:pt x="793" y="44"/>
                </a:lnTo>
                <a:lnTo>
                  <a:pt x="815" y="44"/>
                </a:lnTo>
                <a:lnTo>
                  <a:pt x="826" y="33"/>
                </a:lnTo>
                <a:lnTo>
                  <a:pt x="848" y="22"/>
                </a:lnTo>
                <a:lnTo>
                  <a:pt x="870" y="11"/>
                </a:lnTo>
                <a:lnTo>
                  <a:pt x="880" y="0"/>
                </a:lnTo>
                <a:lnTo>
                  <a:pt x="902" y="0"/>
                </a:lnTo>
                <a:lnTo>
                  <a:pt x="913" y="11"/>
                </a:lnTo>
                <a:lnTo>
                  <a:pt x="924" y="11"/>
                </a:lnTo>
                <a:lnTo>
                  <a:pt x="946" y="22"/>
                </a:lnTo>
                <a:lnTo>
                  <a:pt x="957" y="33"/>
                </a:lnTo>
                <a:lnTo>
                  <a:pt x="978" y="44"/>
                </a:lnTo>
                <a:lnTo>
                  <a:pt x="1000" y="55"/>
                </a:lnTo>
                <a:lnTo>
                  <a:pt x="1022" y="77"/>
                </a:lnTo>
                <a:lnTo>
                  <a:pt x="1043" y="88"/>
                </a:lnTo>
                <a:lnTo>
                  <a:pt x="1065" y="109"/>
                </a:lnTo>
                <a:lnTo>
                  <a:pt x="1076" y="120"/>
                </a:lnTo>
                <a:lnTo>
                  <a:pt x="1098" y="131"/>
                </a:lnTo>
                <a:lnTo>
                  <a:pt x="1109" y="142"/>
                </a:lnTo>
                <a:lnTo>
                  <a:pt x="1109" y="153"/>
                </a:lnTo>
                <a:lnTo>
                  <a:pt x="1120" y="164"/>
                </a:lnTo>
                <a:lnTo>
                  <a:pt x="1109" y="185"/>
                </a:lnTo>
                <a:lnTo>
                  <a:pt x="1098" y="196"/>
                </a:lnTo>
                <a:lnTo>
                  <a:pt x="1087" y="207"/>
                </a:lnTo>
                <a:lnTo>
                  <a:pt x="1065" y="218"/>
                </a:lnTo>
                <a:lnTo>
                  <a:pt x="1043" y="229"/>
                </a:lnTo>
                <a:lnTo>
                  <a:pt x="1033" y="251"/>
                </a:lnTo>
                <a:lnTo>
                  <a:pt x="1011" y="283"/>
                </a:lnTo>
                <a:lnTo>
                  <a:pt x="989" y="327"/>
                </a:lnTo>
                <a:lnTo>
                  <a:pt x="967" y="370"/>
                </a:lnTo>
                <a:lnTo>
                  <a:pt x="946" y="436"/>
                </a:lnTo>
                <a:lnTo>
                  <a:pt x="913" y="501"/>
                </a:lnTo>
                <a:lnTo>
                  <a:pt x="891" y="577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97310" name="Freeform 30"/>
          <p:cNvSpPr/>
          <p:nvPr/>
        </p:nvSpPr>
        <p:spPr bwMode="auto">
          <a:xfrm>
            <a:off x="6794501" y="2817284"/>
            <a:ext cx="676275" cy="228600"/>
          </a:xfrm>
          <a:custGeom>
            <a:avLst/>
            <a:gdLst>
              <a:gd name="T0" fmla="*/ 2147483647 w 1065"/>
              <a:gd name="T1" fmla="*/ 2147483647 h 272"/>
              <a:gd name="T2" fmla="*/ 2147483647 w 1065"/>
              <a:gd name="T3" fmla="*/ 2147483647 h 272"/>
              <a:gd name="T4" fmla="*/ 2147483647 w 1065"/>
              <a:gd name="T5" fmla="*/ 2147483647 h 272"/>
              <a:gd name="T6" fmla="*/ 2147483647 w 1065"/>
              <a:gd name="T7" fmla="*/ 2147483647 h 272"/>
              <a:gd name="T8" fmla="*/ 2147483647 w 1065"/>
              <a:gd name="T9" fmla="*/ 2147483647 h 272"/>
              <a:gd name="T10" fmla="*/ 2147483647 w 1065"/>
              <a:gd name="T11" fmla="*/ 2147483647 h 272"/>
              <a:gd name="T12" fmla="*/ 2147483647 w 1065"/>
              <a:gd name="T13" fmla="*/ 2147483647 h 272"/>
              <a:gd name="T14" fmla="*/ 2147483647 w 1065"/>
              <a:gd name="T15" fmla="*/ 2147483647 h 272"/>
              <a:gd name="T16" fmla="*/ 2147483647 w 1065"/>
              <a:gd name="T17" fmla="*/ 2147483647 h 272"/>
              <a:gd name="T18" fmla="*/ 2147483647 w 1065"/>
              <a:gd name="T19" fmla="*/ 0 h 272"/>
              <a:gd name="T20" fmla="*/ 2147483647 w 1065"/>
              <a:gd name="T21" fmla="*/ 0 h 272"/>
              <a:gd name="T22" fmla="*/ 2147483647 w 1065"/>
              <a:gd name="T23" fmla="*/ 0 h 272"/>
              <a:gd name="T24" fmla="*/ 2147483647 w 1065"/>
              <a:gd name="T25" fmla="*/ 2147483647 h 272"/>
              <a:gd name="T26" fmla="*/ 2147483647 w 1065"/>
              <a:gd name="T27" fmla="*/ 2147483647 h 272"/>
              <a:gd name="T28" fmla="*/ 2147483647 w 1065"/>
              <a:gd name="T29" fmla="*/ 2147483647 h 272"/>
              <a:gd name="T30" fmla="*/ 2147483647 w 1065"/>
              <a:gd name="T31" fmla="*/ 2147483647 h 272"/>
              <a:gd name="T32" fmla="*/ 2147483647 w 1065"/>
              <a:gd name="T33" fmla="*/ 2147483647 h 272"/>
              <a:gd name="T34" fmla="*/ 2147483647 w 1065"/>
              <a:gd name="T35" fmla="*/ 2147483647 h 272"/>
              <a:gd name="T36" fmla="*/ 2147483647 w 1065"/>
              <a:gd name="T37" fmla="*/ 2147483647 h 272"/>
              <a:gd name="T38" fmla="*/ 2147483647 w 1065"/>
              <a:gd name="T39" fmla="*/ 2147483647 h 272"/>
              <a:gd name="T40" fmla="*/ 2147483647 w 1065"/>
              <a:gd name="T41" fmla="*/ 2147483647 h 272"/>
              <a:gd name="T42" fmla="*/ 2147483647 w 1065"/>
              <a:gd name="T43" fmla="*/ 2147483647 h 272"/>
              <a:gd name="T44" fmla="*/ 2147483647 w 1065"/>
              <a:gd name="T45" fmla="*/ 2147483647 h 272"/>
              <a:gd name="T46" fmla="*/ 2147483647 w 1065"/>
              <a:gd name="T47" fmla="*/ 2147483647 h 272"/>
              <a:gd name="T48" fmla="*/ 2147483647 w 1065"/>
              <a:gd name="T49" fmla="*/ 2147483647 h 272"/>
              <a:gd name="T50" fmla="*/ 2147483647 w 1065"/>
              <a:gd name="T51" fmla="*/ 2147483647 h 272"/>
              <a:gd name="T52" fmla="*/ 2147483647 w 1065"/>
              <a:gd name="T53" fmla="*/ 2147483647 h 272"/>
              <a:gd name="T54" fmla="*/ 2147483647 w 1065"/>
              <a:gd name="T55" fmla="*/ 2147483647 h 272"/>
              <a:gd name="T56" fmla="*/ 2147483647 w 1065"/>
              <a:gd name="T57" fmla="*/ 2147483647 h 272"/>
              <a:gd name="T58" fmla="*/ 2147483647 w 1065"/>
              <a:gd name="T59" fmla="*/ 2147483647 h 272"/>
              <a:gd name="T60" fmla="*/ 2147483647 w 1065"/>
              <a:gd name="T61" fmla="*/ 2147483647 h 272"/>
              <a:gd name="T62" fmla="*/ 2147483647 w 1065"/>
              <a:gd name="T63" fmla="*/ 2147483647 h 272"/>
              <a:gd name="T64" fmla="*/ 2147483647 w 1065"/>
              <a:gd name="T65" fmla="*/ 2147483647 h 272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1065" h="272">
                <a:moveTo>
                  <a:pt x="108" y="272"/>
                </a:moveTo>
                <a:lnTo>
                  <a:pt x="76" y="261"/>
                </a:lnTo>
                <a:lnTo>
                  <a:pt x="54" y="250"/>
                </a:lnTo>
                <a:lnTo>
                  <a:pt x="43" y="228"/>
                </a:lnTo>
                <a:lnTo>
                  <a:pt x="32" y="217"/>
                </a:lnTo>
                <a:lnTo>
                  <a:pt x="11" y="206"/>
                </a:lnTo>
                <a:lnTo>
                  <a:pt x="0" y="185"/>
                </a:lnTo>
                <a:lnTo>
                  <a:pt x="195" y="152"/>
                </a:lnTo>
                <a:lnTo>
                  <a:pt x="293" y="130"/>
                </a:lnTo>
                <a:lnTo>
                  <a:pt x="391" y="108"/>
                </a:lnTo>
                <a:lnTo>
                  <a:pt x="435" y="97"/>
                </a:lnTo>
                <a:lnTo>
                  <a:pt x="478" y="87"/>
                </a:lnTo>
                <a:lnTo>
                  <a:pt x="522" y="76"/>
                </a:lnTo>
                <a:lnTo>
                  <a:pt x="565" y="65"/>
                </a:lnTo>
                <a:lnTo>
                  <a:pt x="598" y="54"/>
                </a:lnTo>
                <a:lnTo>
                  <a:pt x="630" y="43"/>
                </a:lnTo>
                <a:lnTo>
                  <a:pt x="663" y="32"/>
                </a:lnTo>
                <a:lnTo>
                  <a:pt x="695" y="32"/>
                </a:lnTo>
                <a:lnTo>
                  <a:pt x="739" y="10"/>
                </a:lnTo>
                <a:lnTo>
                  <a:pt x="793" y="0"/>
                </a:lnTo>
                <a:lnTo>
                  <a:pt x="837" y="0"/>
                </a:lnTo>
                <a:lnTo>
                  <a:pt x="891" y="0"/>
                </a:lnTo>
                <a:lnTo>
                  <a:pt x="924" y="0"/>
                </a:lnTo>
                <a:lnTo>
                  <a:pt x="967" y="0"/>
                </a:lnTo>
                <a:lnTo>
                  <a:pt x="1000" y="0"/>
                </a:lnTo>
                <a:lnTo>
                  <a:pt x="1022" y="10"/>
                </a:lnTo>
                <a:lnTo>
                  <a:pt x="1043" y="21"/>
                </a:lnTo>
                <a:lnTo>
                  <a:pt x="1065" y="32"/>
                </a:lnTo>
                <a:lnTo>
                  <a:pt x="1065" y="43"/>
                </a:lnTo>
                <a:lnTo>
                  <a:pt x="1065" y="54"/>
                </a:lnTo>
                <a:lnTo>
                  <a:pt x="1065" y="65"/>
                </a:lnTo>
                <a:lnTo>
                  <a:pt x="1065" y="87"/>
                </a:lnTo>
                <a:lnTo>
                  <a:pt x="1054" y="97"/>
                </a:lnTo>
                <a:lnTo>
                  <a:pt x="1043" y="108"/>
                </a:lnTo>
                <a:lnTo>
                  <a:pt x="1032" y="119"/>
                </a:lnTo>
                <a:lnTo>
                  <a:pt x="1022" y="119"/>
                </a:lnTo>
                <a:lnTo>
                  <a:pt x="1011" y="130"/>
                </a:lnTo>
                <a:lnTo>
                  <a:pt x="989" y="130"/>
                </a:lnTo>
                <a:lnTo>
                  <a:pt x="967" y="141"/>
                </a:lnTo>
                <a:lnTo>
                  <a:pt x="946" y="141"/>
                </a:lnTo>
                <a:lnTo>
                  <a:pt x="913" y="152"/>
                </a:lnTo>
                <a:lnTo>
                  <a:pt x="891" y="152"/>
                </a:lnTo>
                <a:lnTo>
                  <a:pt x="859" y="163"/>
                </a:lnTo>
                <a:lnTo>
                  <a:pt x="815" y="163"/>
                </a:lnTo>
                <a:lnTo>
                  <a:pt x="782" y="174"/>
                </a:lnTo>
                <a:lnTo>
                  <a:pt x="739" y="185"/>
                </a:lnTo>
                <a:lnTo>
                  <a:pt x="685" y="185"/>
                </a:lnTo>
                <a:lnTo>
                  <a:pt x="641" y="195"/>
                </a:lnTo>
                <a:lnTo>
                  <a:pt x="587" y="206"/>
                </a:lnTo>
                <a:lnTo>
                  <a:pt x="532" y="217"/>
                </a:lnTo>
                <a:lnTo>
                  <a:pt x="489" y="217"/>
                </a:lnTo>
                <a:lnTo>
                  <a:pt x="435" y="228"/>
                </a:lnTo>
                <a:lnTo>
                  <a:pt x="391" y="239"/>
                </a:lnTo>
                <a:lnTo>
                  <a:pt x="358" y="239"/>
                </a:lnTo>
                <a:lnTo>
                  <a:pt x="315" y="250"/>
                </a:lnTo>
                <a:lnTo>
                  <a:pt x="282" y="250"/>
                </a:lnTo>
                <a:lnTo>
                  <a:pt x="250" y="261"/>
                </a:lnTo>
                <a:lnTo>
                  <a:pt x="228" y="261"/>
                </a:lnTo>
                <a:lnTo>
                  <a:pt x="195" y="261"/>
                </a:lnTo>
                <a:lnTo>
                  <a:pt x="174" y="261"/>
                </a:lnTo>
                <a:lnTo>
                  <a:pt x="152" y="272"/>
                </a:lnTo>
                <a:lnTo>
                  <a:pt x="141" y="272"/>
                </a:lnTo>
                <a:lnTo>
                  <a:pt x="130" y="272"/>
                </a:lnTo>
                <a:lnTo>
                  <a:pt x="108" y="272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97311" name="Freeform 31"/>
          <p:cNvSpPr/>
          <p:nvPr/>
        </p:nvSpPr>
        <p:spPr bwMode="auto">
          <a:xfrm>
            <a:off x="7027863" y="2963333"/>
            <a:ext cx="131762" cy="950384"/>
          </a:xfrm>
          <a:custGeom>
            <a:avLst/>
            <a:gdLst>
              <a:gd name="T0" fmla="*/ 0 w 207"/>
              <a:gd name="T1" fmla="*/ 0 h 1121"/>
              <a:gd name="T2" fmla="*/ 2147483647 w 207"/>
              <a:gd name="T3" fmla="*/ 2147483647 h 1121"/>
              <a:gd name="T4" fmla="*/ 2147483647 w 207"/>
              <a:gd name="T5" fmla="*/ 2147483647 h 1121"/>
              <a:gd name="T6" fmla="*/ 2147483647 w 207"/>
              <a:gd name="T7" fmla="*/ 2147483647 h 1121"/>
              <a:gd name="T8" fmla="*/ 2147483647 w 207"/>
              <a:gd name="T9" fmla="*/ 2147483647 h 1121"/>
              <a:gd name="T10" fmla="*/ 2147483647 w 207"/>
              <a:gd name="T11" fmla="*/ 2147483647 h 1121"/>
              <a:gd name="T12" fmla="*/ 2147483647 w 207"/>
              <a:gd name="T13" fmla="*/ 2147483647 h 1121"/>
              <a:gd name="T14" fmla="*/ 2147483647 w 207"/>
              <a:gd name="T15" fmla="*/ 2147483647 h 1121"/>
              <a:gd name="T16" fmla="*/ 2147483647 w 207"/>
              <a:gd name="T17" fmla="*/ 2147483647 h 1121"/>
              <a:gd name="T18" fmla="*/ 2147483647 w 207"/>
              <a:gd name="T19" fmla="*/ 2147483647 h 1121"/>
              <a:gd name="T20" fmla="*/ 2147483647 w 207"/>
              <a:gd name="T21" fmla="*/ 2147483647 h 1121"/>
              <a:gd name="T22" fmla="*/ 2147483647 w 207"/>
              <a:gd name="T23" fmla="*/ 2147483647 h 1121"/>
              <a:gd name="T24" fmla="*/ 2147483647 w 207"/>
              <a:gd name="T25" fmla="*/ 2147483647 h 1121"/>
              <a:gd name="T26" fmla="*/ 2147483647 w 207"/>
              <a:gd name="T27" fmla="*/ 2147483647 h 1121"/>
              <a:gd name="T28" fmla="*/ 2147483647 w 207"/>
              <a:gd name="T29" fmla="*/ 2147483647 h 1121"/>
              <a:gd name="T30" fmla="*/ 2147483647 w 207"/>
              <a:gd name="T31" fmla="*/ 2147483647 h 1121"/>
              <a:gd name="T32" fmla="*/ 2147483647 w 207"/>
              <a:gd name="T33" fmla="*/ 2147483647 h 1121"/>
              <a:gd name="T34" fmla="*/ 2147483647 w 207"/>
              <a:gd name="T35" fmla="*/ 2147483647 h 1121"/>
              <a:gd name="T36" fmla="*/ 2147483647 w 207"/>
              <a:gd name="T37" fmla="*/ 2147483647 h 1121"/>
              <a:gd name="T38" fmla="*/ 2147483647 w 207"/>
              <a:gd name="T39" fmla="*/ 2147483647 h 1121"/>
              <a:gd name="T40" fmla="*/ 2147483647 w 207"/>
              <a:gd name="T41" fmla="*/ 2147483647 h 1121"/>
              <a:gd name="T42" fmla="*/ 2147483647 w 207"/>
              <a:gd name="T43" fmla="*/ 2147483647 h 1121"/>
              <a:gd name="T44" fmla="*/ 2147483647 w 207"/>
              <a:gd name="T45" fmla="*/ 2147483647 h 1121"/>
              <a:gd name="T46" fmla="*/ 2147483647 w 207"/>
              <a:gd name="T47" fmla="*/ 2147483647 h 1121"/>
              <a:gd name="T48" fmla="*/ 2147483647 w 207"/>
              <a:gd name="T49" fmla="*/ 2147483647 h 1121"/>
              <a:gd name="T50" fmla="*/ 2147483647 w 207"/>
              <a:gd name="T51" fmla="*/ 2147483647 h 1121"/>
              <a:gd name="T52" fmla="*/ 2147483647 w 207"/>
              <a:gd name="T53" fmla="*/ 2147483647 h 1121"/>
              <a:gd name="T54" fmla="*/ 2147483647 w 207"/>
              <a:gd name="T55" fmla="*/ 2147483647 h 1121"/>
              <a:gd name="T56" fmla="*/ 2147483647 w 207"/>
              <a:gd name="T57" fmla="*/ 2147483647 h 1121"/>
              <a:gd name="T58" fmla="*/ 2147483647 w 207"/>
              <a:gd name="T59" fmla="*/ 2147483647 h 1121"/>
              <a:gd name="T60" fmla="*/ 2147483647 w 207"/>
              <a:gd name="T61" fmla="*/ 2147483647 h 1121"/>
              <a:gd name="T62" fmla="*/ 2147483647 w 207"/>
              <a:gd name="T63" fmla="*/ 2147483647 h 1121"/>
              <a:gd name="T64" fmla="*/ 2147483647 w 207"/>
              <a:gd name="T65" fmla="*/ 2147483647 h 1121"/>
              <a:gd name="T66" fmla="*/ 2147483647 w 207"/>
              <a:gd name="T67" fmla="*/ 2147483647 h 1121"/>
              <a:gd name="T68" fmla="*/ 2147483647 w 207"/>
              <a:gd name="T69" fmla="*/ 2147483647 h 1121"/>
              <a:gd name="T70" fmla="*/ 2147483647 w 207"/>
              <a:gd name="T71" fmla="*/ 2147483647 h 1121"/>
              <a:gd name="T72" fmla="*/ 2147483647 w 207"/>
              <a:gd name="T73" fmla="*/ 2147483647 h 1121"/>
              <a:gd name="T74" fmla="*/ 2147483647 w 207"/>
              <a:gd name="T75" fmla="*/ 2147483647 h 1121"/>
              <a:gd name="T76" fmla="*/ 2147483647 w 207"/>
              <a:gd name="T77" fmla="*/ 2147483647 h 1121"/>
              <a:gd name="T78" fmla="*/ 2147483647 w 207"/>
              <a:gd name="T79" fmla="*/ 2147483647 h 1121"/>
              <a:gd name="T80" fmla="*/ 2147483647 w 207"/>
              <a:gd name="T81" fmla="*/ 2147483647 h 1121"/>
              <a:gd name="T82" fmla="*/ 2147483647 w 207"/>
              <a:gd name="T83" fmla="*/ 2147483647 h 1121"/>
              <a:gd name="T84" fmla="*/ 2147483647 w 207"/>
              <a:gd name="T85" fmla="*/ 2147483647 h 1121"/>
              <a:gd name="T86" fmla="*/ 2147483647 w 207"/>
              <a:gd name="T87" fmla="*/ 2147483647 h 1121"/>
              <a:gd name="T88" fmla="*/ 2147483647 w 207"/>
              <a:gd name="T89" fmla="*/ 2147483647 h 1121"/>
              <a:gd name="T90" fmla="*/ 2147483647 w 207"/>
              <a:gd name="T91" fmla="*/ 2147483647 h 1121"/>
              <a:gd name="T92" fmla="*/ 2147483647 w 207"/>
              <a:gd name="T93" fmla="*/ 2147483647 h 1121"/>
              <a:gd name="T94" fmla="*/ 2147483647 w 207"/>
              <a:gd name="T95" fmla="*/ 2147483647 h 1121"/>
              <a:gd name="T96" fmla="*/ 2147483647 w 207"/>
              <a:gd name="T97" fmla="*/ 2147483647 h 1121"/>
              <a:gd name="T98" fmla="*/ 2147483647 w 207"/>
              <a:gd name="T99" fmla="*/ 2147483647 h 1121"/>
              <a:gd name="T100" fmla="*/ 2147483647 w 207"/>
              <a:gd name="T101" fmla="*/ 2147483647 h 1121"/>
              <a:gd name="T102" fmla="*/ 2147483647 w 207"/>
              <a:gd name="T103" fmla="*/ 2147483647 h 1121"/>
              <a:gd name="T104" fmla="*/ 0 w 207"/>
              <a:gd name="T105" fmla="*/ 2147483647 h 1121"/>
              <a:gd name="T106" fmla="*/ 0 w 207"/>
              <a:gd name="T107" fmla="*/ 0 h 1121"/>
              <a:gd name="T108" fmla="*/ 0 w 207"/>
              <a:gd name="T109" fmla="*/ 0 h 1121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207" h="1121">
                <a:moveTo>
                  <a:pt x="0" y="0"/>
                </a:moveTo>
                <a:lnTo>
                  <a:pt x="44" y="21"/>
                </a:lnTo>
                <a:lnTo>
                  <a:pt x="87" y="43"/>
                </a:lnTo>
                <a:lnTo>
                  <a:pt x="120" y="65"/>
                </a:lnTo>
                <a:lnTo>
                  <a:pt x="153" y="87"/>
                </a:lnTo>
                <a:lnTo>
                  <a:pt x="174" y="98"/>
                </a:lnTo>
                <a:lnTo>
                  <a:pt x="185" y="119"/>
                </a:lnTo>
                <a:lnTo>
                  <a:pt x="196" y="130"/>
                </a:lnTo>
                <a:lnTo>
                  <a:pt x="207" y="141"/>
                </a:lnTo>
                <a:lnTo>
                  <a:pt x="207" y="163"/>
                </a:lnTo>
                <a:lnTo>
                  <a:pt x="207" y="196"/>
                </a:lnTo>
                <a:lnTo>
                  <a:pt x="207" y="217"/>
                </a:lnTo>
                <a:lnTo>
                  <a:pt x="196" y="250"/>
                </a:lnTo>
                <a:lnTo>
                  <a:pt x="196" y="261"/>
                </a:lnTo>
                <a:lnTo>
                  <a:pt x="196" y="283"/>
                </a:lnTo>
                <a:lnTo>
                  <a:pt x="185" y="304"/>
                </a:lnTo>
                <a:lnTo>
                  <a:pt x="185" y="337"/>
                </a:lnTo>
                <a:lnTo>
                  <a:pt x="185" y="370"/>
                </a:lnTo>
                <a:lnTo>
                  <a:pt x="185" y="413"/>
                </a:lnTo>
                <a:lnTo>
                  <a:pt x="185" y="457"/>
                </a:lnTo>
                <a:lnTo>
                  <a:pt x="174" y="511"/>
                </a:lnTo>
                <a:lnTo>
                  <a:pt x="174" y="566"/>
                </a:lnTo>
                <a:lnTo>
                  <a:pt x="174" y="631"/>
                </a:lnTo>
                <a:lnTo>
                  <a:pt x="174" y="696"/>
                </a:lnTo>
                <a:lnTo>
                  <a:pt x="174" y="772"/>
                </a:lnTo>
                <a:lnTo>
                  <a:pt x="163" y="848"/>
                </a:lnTo>
                <a:lnTo>
                  <a:pt x="163" y="936"/>
                </a:lnTo>
                <a:lnTo>
                  <a:pt x="163" y="1023"/>
                </a:lnTo>
                <a:lnTo>
                  <a:pt x="163" y="1121"/>
                </a:lnTo>
                <a:lnTo>
                  <a:pt x="22" y="1121"/>
                </a:lnTo>
                <a:lnTo>
                  <a:pt x="22" y="1088"/>
                </a:lnTo>
                <a:lnTo>
                  <a:pt x="22" y="1055"/>
                </a:lnTo>
                <a:lnTo>
                  <a:pt x="22" y="1012"/>
                </a:lnTo>
                <a:lnTo>
                  <a:pt x="22" y="968"/>
                </a:lnTo>
                <a:lnTo>
                  <a:pt x="22" y="914"/>
                </a:lnTo>
                <a:lnTo>
                  <a:pt x="33" y="838"/>
                </a:lnTo>
                <a:lnTo>
                  <a:pt x="33" y="772"/>
                </a:lnTo>
                <a:lnTo>
                  <a:pt x="33" y="685"/>
                </a:lnTo>
                <a:lnTo>
                  <a:pt x="33" y="609"/>
                </a:lnTo>
                <a:lnTo>
                  <a:pt x="33" y="533"/>
                </a:lnTo>
                <a:lnTo>
                  <a:pt x="33" y="468"/>
                </a:lnTo>
                <a:lnTo>
                  <a:pt x="33" y="413"/>
                </a:lnTo>
                <a:lnTo>
                  <a:pt x="33" y="370"/>
                </a:lnTo>
                <a:lnTo>
                  <a:pt x="33" y="326"/>
                </a:lnTo>
                <a:lnTo>
                  <a:pt x="33" y="304"/>
                </a:lnTo>
                <a:lnTo>
                  <a:pt x="33" y="272"/>
                </a:lnTo>
                <a:lnTo>
                  <a:pt x="33" y="250"/>
                </a:lnTo>
                <a:lnTo>
                  <a:pt x="22" y="228"/>
                </a:lnTo>
                <a:lnTo>
                  <a:pt x="22" y="196"/>
                </a:lnTo>
                <a:lnTo>
                  <a:pt x="22" y="163"/>
                </a:lnTo>
                <a:lnTo>
                  <a:pt x="11" y="130"/>
                </a:lnTo>
                <a:lnTo>
                  <a:pt x="11" y="87"/>
                </a:lnTo>
                <a:lnTo>
                  <a:pt x="0" y="43"/>
                </a:lnTo>
                <a:lnTo>
                  <a:pt x="0" y="0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97312" name="Freeform 32"/>
          <p:cNvSpPr/>
          <p:nvPr/>
        </p:nvSpPr>
        <p:spPr bwMode="auto">
          <a:xfrm>
            <a:off x="6621463" y="3782484"/>
            <a:ext cx="1035050" cy="277283"/>
          </a:xfrm>
          <a:custGeom>
            <a:avLst/>
            <a:gdLst>
              <a:gd name="T0" fmla="*/ 2147483647 w 1631"/>
              <a:gd name="T1" fmla="*/ 2147483647 h 327"/>
              <a:gd name="T2" fmla="*/ 2147483647 w 1631"/>
              <a:gd name="T3" fmla="*/ 2147483647 h 327"/>
              <a:gd name="T4" fmla="*/ 2147483647 w 1631"/>
              <a:gd name="T5" fmla="*/ 2147483647 h 327"/>
              <a:gd name="T6" fmla="*/ 2147483647 w 1631"/>
              <a:gd name="T7" fmla="*/ 2147483647 h 327"/>
              <a:gd name="T8" fmla="*/ 2147483647 w 1631"/>
              <a:gd name="T9" fmla="*/ 2147483647 h 327"/>
              <a:gd name="T10" fmla="*/ 2147483647 w 1631"/>
              <a:gd name="T11" fmla="*/ 2147483647 h 327"/>
              <a:gd name="T12" fmla="*/ 2147483647 w 1631"/>
              <a:gd name="T13" fmla="*/ 2147483647 h 327"/>
              <a:gd name="T14" fmla="*/ 2147483647 w 1631"/>
              <a:gd name="T15" fmla="*/ 2147483647 h 327"/>
              <a:gd name="T16" fmla="*/ 2147483647 w 1631"/>
              <a:gd name="T17" fmla="*/ 2147483647 h 327"/>
              <a:gd name="T18" fmla="*/ 2147483647 w 1631"/>
              <a:gd name="T19" fmla="*/ 2147483647 h 327"/>
              <a:gd name="T20" fmla="*/ 2147483647 w 1631"/>
              <a:gd name="T21" fmla="*/ 2147483647 h 327"/>
              <a:gd name="T22" fmla="*/ 2147483647 w 1631"/>
              <a:gd name="T23" fmla="*/ 2147483647 h 327"/>
              <a:gd name="T24" fmla="*/ 2147483647 w 1631"/>
              <a:gd name="T25" fmla="*/ 2147483647 h 327"/>
              <a:gd name="T26" fmla="*/ 2147483647 w 1631"/>
              <a:gd name="T27" fmla="*/ 2147483647 h 327"/>
              <a:gd name="T28" fmla="*/ 2147483647 w 1631"/>
              <a:gd name="T29" fmla="*/ 2147483647 h 327"/>
              <a:gd name="T30" fmla="*/ 2147483647 w 1631"/>
              <a:gd name="T31" fmla="*/ 2147483647 h 327"/>
              <a:gd name="T32" fmla="*/ 2147483647 w 1631"/>
              <a:gd name="T33" fmla="*/ 2147483647 h 327"/>
              <a:gd name="T34" fmla="*/ 2147483647 w 1631"/>
              <a:gd name="T35" fmla="*/ 2147483647 h 327"/>
              <a:gd name="T36" fmla="*/ 2147483647 w 1631"/>
              <a:gd name="T37" fmla="*/ 2147483647 h 327"/>
              <a:gd name="T38" fmla="*/ 2147483647 w 1631"/>
              <a:gd name="T39" fmla="*/ 2147483647 h 327"/>
              <a:gd name="T40" fmla="*/ 2147483647 w 1631"/>
              <a:gd name="T41" fmla="*/ 2147483647 h 327"/>
              <a:gd name="T42" fmla="*/ 2147483647 w 1631"/>
              <a:gd name="T43" fmla="*/ 2147483647 h 327"/>
              <a:gd name="T44" fmla="*/ 0 w 1631"/>
              <a:gd name="T45" fmla="*/ 2147483647 h 327"/>
              <a:gd name="T46" fmla="*/ 2147483647 w 1631"/>
              <a:gd name="T47" fmla="*/ 2147483647 h 327"/>
              <a:gd name="T48" fmla="*/ 2147483647 w 1631"/>
              <a:gd name="T49" fmla="*/ 2147483647 h 327"/>
              <a:gd name="T50" fmla="*/ 2147483647 w 1631"/>
              <a:gd name="T51" fmla="*/ 2147483647 h 327"/>
              <a:gd name="T52" fmla="*/ 2147483647 w 1631"/>
              <a:gd name="T53" fmla="*/ 2147483647 h 327"/>
              <a:gd name="T54" fmla="*/ 2147483647 w 1631"/>
              <a:gd name="T55" fmla="*/ 2147483647 h 327"/>
              <a:gd name="T56" fmla="*/ 2147483647 w 1631"/>
              <a:gd name="T57" fmla="*/ 2147483647 h 327"/>
              <a:gd name="T58" fmla="*/ 2147483647 w 1631"/>
              <a:gd name="T59" fmla="*/ 2147483647 h 327"/>
              <a:gd name="T60" fmla="*/ 2147483647 w 1631"/>
              <a:gd name="T61" fmla="*/ 2147483647 h 327"/>
              <a:gd name="T62" fmla="*/ 2147483647 w 1631"/>
              <a:gd name="T63" fmla="*/ 2147483647 h 327"/>
              <a:gd name="T64" fmla="*/ 2147483647 w 1631"/>
              <a:gd name="T65" fmla="*/ 2147483647 h 327"/>
              <a:gd name="T66" fmla="*/ 2147483647 w 1631"/>
              <a:gd name="T67" fmla="*/ 2147483647 h 327"/>
              <a:gd name="T68" fmla="*/ 2147483647 w 1631"/>
              <a:gd name="T69" fmla="*/ 0 h 327"/>
              <a:gd name="T70" fmla="*/ 2147483647 w 1631"/>
              <a:gd name="T71" fmla="*/ 2147483647 h 327"/>
              <a:gd name="T72" fmla="*/ 2147483647 w 1631"/>
              <a:gd name="T73" fmla="*/ 2147483647 h 327"/>
              <a:gd name="T74" fmla="*/ 2147483647 w 1631"/>
              <a:gd name="T75" fmla="*/ 2147483647 h 327"/>
              <a:gd name="T76" fmla="*/ 2147483647 w 1631"/>
              <a:gd name="T77" fmla="*/ 2147483647 h 327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1631" h="327">
                <a:moveTo>
                  <a:pt x="1587" y="87"/>
                </a:moveTo>
                <a:lnTo>
                  <a:pt x="1609" y="120"/>
                </a:lnTo>
                <a:lnTo>
                  <a:pt x="1620" y="131"/>
                </a:lnTo>
                <a:lnTo>
                  <a:pt x="1631" y="153"/>
                </a:lnTo>
                <a:lnTo>
                  <a:pt x="1631" y="163"/>
                </a:lnTo>
                <a:lnTo>
                  <a:pt x="1631" y="174"/>
                </a:lnTo>
                <a:lnTo>
                  <a:pt x="1631" y="185"/>
                </a:lnTo>
                <a:lnTo>
                  <a:pt x="1620" y="196"/>
                </a:lnTo>
                <a:lnTo>
                  <a:pt x="1620" y="207"/>
                </a:lnTo>
                <a:lnTo>
                  <a:pt x="1609" y="207"/>
                </a:lnTo>
                <a:lnTo>
                  <a:pt x="1598" y="207"/>
                </a:lnTo>
                <a:lnTo>
                  <a:pt x="1576" y="207"/>
                </a:lnTo>
                <a:lnTo>
                  <a:pt x="1544" y="207"/>
                </a:lnTo>
                <a:lnTo>
                  <a:pt x="1500" y="207"/>
                </a:lnTo>
                <a:lnTo>
                  <a:pt x="1457" y="196"/>
                </a:lnTo>
                <a:lnTo>
                  <a:pt x="1413" y="196"/>
                </a:lnTo>
                <a:lnTo>
                  <a:pt x="1359" y="196"/>
                </a:lnTo>
                <a:lnTo>
                  <a:pt x="1228" y="185"/>
                </a:lnTo>
                <a:lnTo>
                  <a:pt x="1109" y="185"/>
                </a:lnTo>
                <a:lnTo>
                  <a:pt x="989" y="196"/>
                </a:lnTo>
                <a:lnTo>
                  <a:pt x="870" y="207"/>
                </a:lnTo>
                <a:lnTo>
                  <a:pt x="750" y="218"/>
                </a:lnTo>
                <a:lnTo>
                  <a:pt x="641" y="240"/>
                </a:lnTo>
                <a:lnTo>
                  <a:pt x="533" y="261"/>
                </a:lnTo>
                <a:lnTo>
                  <a:pt x="424" y="283"/>
                </a:lnTo>
                <a:lnTo>
                  <a:pt x="380" y="294"/>
                </a:lnTo>
                <a:lnTo>
                  <a:pt x="337" y="305"/>
                </a:lnTo>
                <a:lnTo>
                  <a:pt x="293" y="305"/>
                </a:lnTo>
                <a:lnTo>
                  <a:pt x="272" y="316"/>
                </a:lnTo>
                <a:lnTo>
                  <a:pt x="239" y="316"/>
                </a:lnTo>
                <a:lnTo>
                  <a:pt x="228" y="327"/>
                </a:lnTo>
                <a:lnTo>
                  <a:pt x="217" y="327"/>
                </a:lnTo>
                <a:lnTo>
                  <a:pt x="206" y="327"/>
                </a:lnTo>
                <a:lnTo>
                  <a:pt x="196" y="327"/>
                </a:lnTo>
                <a:lnTo>
                  <a:pt x="185" y="316"/>
                </a:lnTo>
                <a:lnTo>
                  <a:pt x="163" y="316"/>
                </a:lnTo>
                <a:lnTo>
                  <a:pt x="130" y="305"/>
                </a:lnTo>
                <a:lnTo>
                  <a:pt x="87" y="283"/>
                </a:lnTo>
                <a:lnTo>
                  <a:pt x="76" y="272"/>
                </a:lnTo>
                <a:lnTo>
                  <a:pt x="54" y="261"/>
                </a:lnTo>
                <a:lnTo>
                  <a:pt x="33" y="250"/>
                </a:lnTo>
                <a:lnTo>
                  <a:pt x="22" y="240"/>
                </a:lnTo>
                <a:lnTo>
                  <a:pt x="11" y="229"/>
                </a:lnTo>
                <a:lnTo>
                  <a:pt x="0" y="218"/>
                </a:lnTo>
                <a:lnTo>
                  <a:pt x="98" y="196"/>
                </a:lnTo>
                <a:lnTo>
                  <a:pt x="185" y="185"/>
                </a:lnTo>
                <a:lnTo>
                  <a:pt x="272" y="174"/>
                </a:lnTo>
                <a:lnTo>
                  <a:pt x="359" y="163"/>
                </a:lnTo>
                <a:lnTo>
                  <a:pt x="446" y="153"/>
                </a:lnTo>
                <a:lnTo>
                  <a:pt x="511" y="131"/>
                </a:lnTo>
                <a:lnTo>
                  <a:pt x="587" y="120"/>
                </a:lnTo>
                <a:lnTo>
                  <a:pt x="652" y="109"/>
                </a:lnTo>
                <a:lnTo>
                  <a:pt x="717" y="109"/>
                </a:lnTo>
                <a:lnTo>
                  <a:pt x="772" y="98"/>
                </a:lnTo>
                <a:lnTo>
                  <a:pt x="826" y="87"/>
                </a:lnTo>
                <a:lnTo>
                  <a:pt x="880" y="76"/>
                </a:lnTo>
                <a:lnTo>
                  <a:pt x="924" y="65"/>
                </a:lnTo>
                <a:lnTo>
                  <a:pt x="967" y="65"/>
                </a:lnTo>
                <a:lnTo>
                  <a:pt x="1011" y="55"/>
                </a:lnTo>
                <a:lnTo>
                  <a:pt x="1044" y="44"/>
                </a:lnTo>
                <a:lnTo>
                  <a:pt x="1098" y="33"/>
                </a:lnTo>
                <a:lnTo>
                  <a:pt x="1152" y="22"/>
                </a:lnTo>
                <a:lnTo>
                  <a:pt x="1196" y="22"/>
                </a:lnTo>
                <a:lnTo>
                  <a:pt x="1239" y="11"/>
                </a:lnTo>
                <a:lnTo>
                  <a:pt x="1283" y="11"/>
                </a:lnTo>
                <a:lnTo>
                  <a:pt x="1304" y="11"/>
                </a:lnTo>
                <a:lnTo>
                  <a:pt x="1337" y="0"/>
                </a:lnTo>
                <a:lnTo>
                  <a:pt x="1359" y="0"/>
                </a:lnTo>
                <a:lnTo>
                  <a:pt x="1381" y="11"/>
                </a:lnTo>
                <a:lnTo>
                  <a:pt x="1413" y="11"/>
                </a:lnTo>
                <a:lnTo>
                  <a:pt x="1478" y="22"/>
                </a:lnTo>
                <a:lnTo>
                  <a:pt x="1511" y="33"/>
                </a:lnTo>
                <a:lnTo>
                  <a:pt x="1544" y="55"/>
                </a:lnTo>
                <a:lnTo>
                  <a:pt x="1565" y="65"/>
                </a:lnTo>
                <a:lnTo>
                  <a:pt x="1587" y="87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97315" name="Freeform 35"/>
          <p:cNvSpPr/>
          <p:nvPr/>
        </p:nvSpPr>
        <p:spPr bwMode="auto">
          <a:xfrm>
            <a:off x="6130926" y="3323168"/>
            <a:ext cx="504825" cy="192617"/>
          </a:xfrm>
          <a:custGeom>
            <a:avLst/>
            <a:gdLst>
              <a:gd name="T0" fmla="*/ 2147483647 w 794"/>
              <a:gd name="T1" fmla="*/ 2147483647 h 229"/>
              <a:gd name="T2" fmla="*/ 2147483647 w 794"/>
              <a:gd name="T3" fmla="*/ 2147483647 h 229"/>
              <a:gd name="T4" fmla="*/ 2147483647 w 794"/>
              <a:gd name="T5" fmla="*/ 2147483647 h 229"/>
              <a:gd name="T6" fmla="*/ 2147483647 w 794"/>
              <a:gd name="T7" fmla="*/ 2147483647 h 229"/>
              <a:gd name="T8" fmla="*/ 2147483647 w 794"/>
              <a:gd name="T9" fmla="*/ 2147483647 h 229"/>
              <a:gd name="T10" fmla="*/ 2147483647 w 794"/>
              <a:gd name="T11" fmla="*/ 2147483647 h 229"/>
              <a:gd name="T12" fmla="*/ 2147483647 w 794"/>
              <a:gd name="T13" fmla="*/ 2147483647 h 229"/>
              <a:gd name="T14" fmla="*/ 2147483647 w 794"/>
              <a:gd name="T15" fmla="*/ 2147483647 h 229"/>
              <a:gd name="T16" fmla="*/ 2147483647 w 794"/>
              <a:gd name="T17" fmla="*/ 2147483647 h 229"/>
              <a:gd name="T18" fmla="*/ 2147483647 w 794"/>
              <a:gd name="T19" fmla="*/ 2147483647 h 229"/>
              <a:gd name="T20" fmla="*/ 2147483647 w 794"/>
              <a:gd name="T21" fmla="*/ 2147483647 h 229"/>
              <a:gd name="T22" fmla="*/ 2147483647 w 794"/>
              <a:gd name="T23" fmla="*/ 2147483647 h 229"/>
              <a:gd name="T24" fmla="*/ 2147483647 w 794"/>
              <a:gd name="T25" fmla="*/ 2147483647 h 229"/>
              <a:gd name="T26" fmla="*/ 2147483647 w 794"/>
              <a:gd name="T27" fmla="*/ 2147483647 h 229"/>
              <a:gd name="T28" fmla="*/ 2147483647 w 794"/>
              <a:gd name="T29" fmla="*/ 2147483647 h 229"/>
              <a:gd name="T30" fmla="*/ 2147483647 w 794"/>
              <a:gd name="T31" fmla="*/ 2147483647 h 229"/>
              <a:gd name="T32" fmla="*/ 0 w 794"/>
              <a:gd name="T33" fmla="*/ 2147483647 h 229"/>
              <a:gd name="T34" fmla="*/ 0 w 794"/>
              <a:gd name="T35" fmla="*/ 2147483647 h 229"/>
              <a:gd name="T36" fmla="*/ 2147483647 w 794"/>
              <a:gd name="T37" fmla="*/ 2147483647 h 229"/>
              <a:gd name="T38" fmla="*/ 2147483647 w 794"/>
              <a:gd name="T39" fmla="*/ 2147483647 h 229"/>
              <a:gd name="T40" fmla="*/ 2147483647 w 794"/>
              <a:gd name="T41" fmla="*/ 2147483647 h 229"/>
              <a:gd name="T42" fmla="*/ 2147483647 w 794"/>
              <a:gd name="T43" fmla="*/ 2147483647 h 229"/>
              <a:gd name="T44" fmla="*/ 2147483647 w 794"/>
              <a:gd name="T45" fmla="*/ 2147483647 h 229"/>
              <a:gd name="T46" fmla="*/ 2147483647 w 794"/>
              <a:gd name="T47" fmla="*/ 2147483647 h 229"/>
              <a:gd name="T48" fmla="*/ 2147483647 w 794"/>
              <a:gd name="T49" fmla="*/ 2147483647 h 229"/>
              <a:gd name="T50" fmla="*/ 2147483647 w 794"/>
              <a:gd name="T51" fmla="*/ 2147483647 h 229"/>
              <a:gd name="T52" fmla="*/ 2147483647 w 794"/>
              <a:gd name="T53" fmla="*/ 2147483647 h 229"/>
              <a:gd name="T54" fmla="*/ 2147483647 w 794"/>
              <a:gd name="T55" fmla="*/ 2147483647 h 229"/>
              <a:gd name="T56" fmla="*/ 2147483647 w 794"/>
              <a:gd name="T57" fmla="*/ 2147483647 h 229"/>
              <a:gd name="T58" fmla="*/ 2147483647 w 794"/>
              <a:gd name="T59" fmla="*/ 2147483647 h 229"/>
              <a:gd name="T60" fmla="*/ 2147483647 w 794"/>
              <a:gd name="T61" fmla="*/ 2147483647 h 229"/>
              <a:gd name="T62" fmla="*/ 2147483647 w 794"/>
              <a:gd name="T63" fmla="*/ 0 h 229"/>
              <a:gd name="T64" fmla="*/ 2147483647 w 794"/>
              <a:gd name="T65" fmla="*/ 0 h 229"/>
              <a:gd name="T66" fmla="*/ 2147483647 w 794"/>
              <a:gd name="T67" fmla="*/ 2147483647 h 229"/>
              <a:gd name="T68" fmla="*/ 2147483647 w 794"/>
              <a:gd name="T69" fmla="*/ 2147483647 h 229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794" h="229">
                <a:moveTo>
                  <a:pt x="739" y="11"/>
                </a:moveTo>
                <a:lnTo>
                  <a:pt x="761" y="11"/>
                </a:lnTo>
                <a:lnTo>
                  <a:pt x="783" y="11"/>
                </a:lnTo>
                <a:lnTo>
                  <a:pt x="794" y="33"/>
                </a:lnTo>
                <a:lnTo>
                  <a:pt x="794" y="54"/>
                </a:lnTo>
                <a:lnTo>
                  <a:pt x="794" y="65"/>
                </a:lnTo>
                <a:lnTo>
                  <a:pt x="783" y="76"/>
                </a:lnTo>
                <a:lnTo>
                  <a:pt x="761" y="87"/>
                </a:lnTo>
                <a:lnTo>
                  <a:pt x="739" y="98"/>
                </a:lnTo>
                <a:lnTo>
                  <a:pt x="696" y="109"/>
                </a:lnTo>
                <a:lnTo>
                  <a:pt x="663" y="120"/>
                </a:lnTo>
                <a:lnTo>
                  <a:pt x="609" y="120"/>
                </a:lnTo>
                <a:lnTo>
                  <a:pt x="554" y="131"/>
                </a:lnTo>
                <a:lnTo>
                  <a:pt x="424" y="142"/>
                </a:lnTo>
                <a:lnTo>
                  <a:pt x="294" y="174"/>
                </a:lnTo>
                <a:lnTo>
                  <a:pt x="152" y="196"/>
                </a:lnTo>
                <a:lnTo>
                  <a:pt x="0" y="229"/>
                </a:lnTo>
                <a:lnTo>
                  <a:pt x="0" y="131"/>
                </a:lnTo>
                <a:lnTo>
                  <a:pt x="33" y="120"/>
                </a:lnTo>
                <a:lnTo>
                  <a:pt x="76" y="120"/>
                </a:lnTo>
                <a:lnTo>
                  <a:pt x="120" y="109"/>
                </a:lnTo>
                <a:lnTo>
                  <a:pt x="163" y="98"/>
                </a:lnTo>
                <a:lnTo>
                  <a:pt x="217" y="87"/>
                </a:lnTo>
                <a:lnTo>
                  <a:pt x="272" y="76"/>
                </a:lnTo>
                <a:lnTo>
                  <a:pt x="337" y="65"/>
                </a:lnTo>
                <a:lnTo>
                  <a:pt x="402" y="54"/>
                </a:lnTo>
                <a:lnTo>
                  <a:pt x="467" y="44"/>
                </a:lnTo>
                <a:lnTo>
                  <a:pt x="533" y="33"/>
                </a:lnTo>
                <a:lnTo>
                  <a:pt x="576" y="22"/>
                </a:lnTo>
                <a:lnTo>
                  <a:pt x="631" y="11"/>
                </a:lnTo>
                <a:lnTo>
                  <a:pt x="663" y="11"/>
                </a:lnTo>
                <a:lnTo>
                  <a:pt x="696" y="0"/>
                </a:lnTo>
                <a:lnTo>
                  <a:pt x="718" y="0"/>
                </a:lnTo>
                <a:lnTo>
                  <a:pt x="739" y="11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97316" name="Freeform 36"/>
          <p:cNvSpPr/>
          <p:nvPr/>
        </p:nvSpPr>
        <p:spPr bwMode="auto">
          <a:xfrm>
            <a:off x="6234114" y="2336801"/>
            <a:ext cx="200025" cy="1547284"/>
          </a:xfrm>
          <a:custGeom>
            <a:avLst/>
            <a:gdLst>
              <a:gd name="T0" fmla="*/ 2147483647 w 315"/>
              <a:gd name="T1" fmla="*/ 2147483647 h 1828"/>
              <a:gd name="T2" fmla="*/ 2147483647 w 315"/>
              <a:gd name="T3" fmla="*/ 2147483647 h 1828"/>
              <a:gd name="T4" fmla="*/ 2147483647 w 315"/>
              <a:gd name="T5" fmla="*/ 2147483647 h 1828"/>
              <a:gd name="T6" fmla="*/ 2147483647 w 315"/>
              <a:gd name="T7" fmla="*/ 2147483647 h 1828"/>
              <a:gd name="T8" fmla="*/ 2147483647 w 315"/>
              <a:gd name="T9" fmla="*/ 2147483647 h 1828"/>
              <a:gd name="T10" fmla="*/ 2147483647 w 315"/>
              <a:gd name="T11" fmla="*/ 2147483647 h 1828"/>
              <a:gd name="T12" fmla="*/ 2147483647 w 315"/>
              <a:gd name="T13" fmla="*/ 2147483647 h 1828"/>
              <a:gd name="T14" fmla="*/ 2147483647 w 315"/>
              <a:gd name="T15" fmla="*/ 2147483647 h 1828"/>
              <a:gd name="T16" fmla="*/ 2147483647 w 315"/>
              <a:gd name="T17" fmla="*/ 2147483647 h 1828"/>
              <a:gd name="T18" fmla="*/ 2147483647 w 315"/>
              <a:gd name="T19" fmla="*/ 2147483647 h 1828"/>
              <a:gd name="T20" fmla="*/ 2147483647 w 315"/>
              <a:gd name="T21" fmla="*/ 2147483647 h 1828"/>
              <a:gd name="T22" fmla="*/ 2147483647 w 315"/>
              <a:gd name="T23" fmla="*/ 2147483647 h 1828"/>
              <a:gd name="T24" fmla="*/ 2147483647 w 315"/>
              <a:gd name="T25" fmla="*/ 2147483647 h 1828"/>
              <a:gd name="T26" fmla="*/ 2147483647 w 315"/>
              <a:gd name="T27" fmla="*/ 2147483647 h 1828"/>
              <a:gd name="T28" fmla="*/ 2147483647 w 315"/>
              <a:gd name="T29" fmla="*/ 2147483647 h 1828"/>
              <a:gd name="T30" fmla="*/ 2147483647 w 315"/>
              <a:gd name="T31" fmla="*/ 2147483647 h 1828"/>
              <a:gd name="T32" fmla="*/ 2147483647 w 315"/>
              <a:gd name="T33" fmla="*/ 2147483647 h 1828"/>
              <a:gd name="T34" fmla="*/ 2147483647 w 315"/>
              <a:gd name="T35" fmla="*/ 2147483647 h 1828"/>
              <a:gd name="T36" fmla="*/ 2147483647 w 315"/>
              <a:gd name="T37" fmla="*/ 2147483647 h 1828"/>
              <a:gd name="T38" fmla="*/ 2147483647 w 315"/>
              <a:gd name="T39" fmla="*/ 2147483647 h 1828"/>
              <a:gd name="T40" fmla="*/ 2147483647 w 315"/>
              <a:gd name="T41" fmla="*/ 2147483647 h 1828"/>
              <a:gd name="T42" fmla="*/ 2147483647 w 315"/>
              <a:gd name="T43" fmla="*/ 2147483647 h 1828"/>
              <a:gd name="T44" fmla="*/ 2147483647 w 315"/>
              <a:gd name="T45" fmla="*/ 2147483647 h 1828"/>
              <a:gd name="T46" fmla="*/ 2147483647 w 315"/>
              <a:gd name="T47" fmla="*/ 2147483647 h 1828"/>
              <a:gd name="T48" fmla="*/ 2147483647 w 315"/>
              <a:gd name="T49" fmla="*/ 2147483647 h 1828"/>
              <a:gd name="T50" fmla="*/ 2147483647 w 315"/>
              <a:gd name="T51" fmla="*/ 2147483647 h 1828"/>
              <a:gd name="T52" fmla="*/ 2147483647 w 315"/>
              <a:gd name="T53" fmla="*/ 2147483647 h 1828"/>
              <a:gd name="T54" fmla="*/ 2147483647 w 315"/>
              <a:gd name="T55" fmla="*/ 2147483647 h 1828"/>
              <a:gd name="T56" fmla="*/ 2147483647 w 315"/>
              <a:gd name="T57" fmla="*/ 2147483647 h 1828"/>
              <a:gd name="T58" fmla="*/ 2147483647 w 315"/>
              <a:gd name="T59" fmla="*/ 2147483647 h 1828"/>
              <a:gd name="T60" fmla="*/ 2147483647 w 315"/>
              <a:gd name="T61" fmla="*/ 2147483647 h 1828"/>
              <a:gd name="T62" fmla="*/ 2147483647 w 315"/>
              <a:gd name="T63" fmla="*/ 2147483647 h 1828"/>
              <a:gd name="T64" fmla="*/ 2147483647 w 315"/>
              <a:gd name="T65" fmla="*/ 2147483647 h 1828"/>
              <a:gd name="T66" fmla="*/ 2147483647 w 315"/>
              <a:gd name="T67" fmla="*/ 2147483647 h 1828"/>
              <a:gd name="T68" fmla="*/ 2147483647 w 315"/>
              <a:gd name="T69" fmla="*/ 2147483647 h 1828"/>
              <a:gd name="T70" fmla="*/ 2147483647 w 315"/>
              <a:gd name="T71" fmla="*/ 2147483647 h 1828"/>
              <a:gd name="T72" fmla="*/ 2147483647 w 315"/>
              <a:gd name="T73" fmla="*/ 2147483647 h 1828"/>
              <a:gd name="T74" fmla="*/ 2147483647 w 315"/>
              <a:gd name="T75" fmla="*/ 2147483647 h 1828"/>
              <a:gd name="T76" fmla="*/ 2147483647 w 315"/>
              <a:gd name="T77" fmla="*/ 2147483647 h 1828"/>
              <a:gd name="T78" fmla="*/ 2147483647 w 315"/>
              <a:gd name="T79" fmla="*/ 2147483647 h 1828"/>
              <a:gd name="T80" fmla="*/ 2147483647 w 315"/>
              <a:gd name="T81" fmla="*/ 2147483647 h 1828"/>
              <a:gd name="T82" fmla="*/ 2147483647 w 315"/>
              <a:gd name="T83" fmla="*/ 2147483647 h 1828"/>
              <a:gd name="T84" fmla="*/ 0 w 315"/>
              <a:gd name="T85" fmla="*/ 2147483647 h 1828"/>
              <a:gd name="T86" fmla="*/ 0 w 315"/>
              <a:gd name="T87" fmla="*/ 2147483647 h 1828"/>
              <a:gd name="T88" fmla="*/ 2147483647 w 315"/>
              <a:gd name="T89" fmla="*/ 0 h 1828"/>
              <a:gd name="T90" fmla="*/ 2147483647 w 315"/>
              <a:gd name="T91" fmla="*/ 0 h 1828"/>
              <a:gd name="T92" fmla="*/ 2147483647 w 315"/>
              <a:gd name="T93" fmla="*/ 2147483647 h 1828"/>
              <a:gd name="T94" fmla="*/ 2147483647 w 315"/>
              <a:gd name="T95" fmla="*/ 2147483647 h 1828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315" h="1828">
                <a:moveTo>
                  <a:pt x="207" y="54"/>
                </a:moveTo>
                <a:lnTo>
                  <a:pt x="250" y="65"/>
                </a:lnTo>
                <a:lnTo>
                  <a:pt x="272" y="87"/>
                </a:lnTo>
                <a:lnTo>
                  <a:pt x="294" y="98"/>
                </a:lnTo>
                <a:lnTo>
                  <a:pt x="304" y="119"/>
                </a:lnTo>
                <a:lnTo>
                  <a:pt x="315" y="141"/>
                </a:lnTo>
                <a:lnTo>
                  <a:pt x="315" y="163"/>
                </a:lnTo>
                <a:lnTo>
                  <a:pt x="304" y="185"/>
                </a:lnTo>
                <a:lnTo>
                  <a:pt x="294" y="206"/>
                </a:lnTo>
                <a:lnTo>
                  <a:pt x="294" y="239"/>
                </a:lnTo>
                <a:lnTo>
                  <a:pt x="283" y="272"/>
                </a:lnTo>
                <a:lnTo>
                  <a:pt x="283" y="293"/>
                </a:lnTo>
                <a:lnTo>
                  <a:pt x="283" y="315"/>
                </a:lnTo>
                <a:lnTo>
                  <a:pt x="272" y="337"/>
                </a:lnTo>
                <a:lnTo>
                  <a:pt x="272" y="359"/>
                </a:lnTo>
                <a:lnTo>
                  <a:pt x="272" y="370"/>
                </a:lnTo>
                <a:lnTo>
                  <a:pt x="272" y="381"/>
                </a:lnTo>
                <a:lnTo>
                  <a:pt x="272" y="391"/>
                </a:lnTo>
                <a:lnTo>
                  <a:pt x="272" y="413"/>
                </a:lnTo>
                <a:lnTo>
                  <a:pt x="272" y="424"/>
                </a:lnTo>
                <a:lnTo>
                  <a:pt x="272" y="446"/>
                </a:lnTo>
                <a:lnTo>
                  <a:pt x="272" y="468"/>
                </a:lnTo>
                <a:lnTo>
                  <a:pt x="272" y="500"/>
                </a:lnTo>
                <a:lnTo>
                  <a:pt x="261" y="522"/>
                </a:lnTo>
                <a:lnTo>
                  <a:pt x="261" y="555"/>
                </a:lnTo>
                <a:lnTo>
                  <a:pt x="261" y="587"/>
                </a:lnTo>
                <a:lnTo>
                  <a:pt x="261" y="620"/>
                </a:lnTo>
                <a:lnTo>
                  <a:pt x="261" y="663"/>
                </a:lnTo>
                <a:lnTo>
                  <a:pt x="261" y="696"/>
                </a:lnTo>
                <a:lnTo>
                  <a:pt x="261" y="740"/>
                </a:lnTo>
                <a:lnTo>
                  <a:pt x="261" y="783"/>
                </a:lnTo>
                <a:lnTo>
                  <a:pt x="250" y="838"/>
                </a:lnTo>
                <a:lnTo>
                  <a:pt x="250" y="881"/>
                </a:lnTo>
                <a:lnTo>
                  <a:pt x="250" y="936"/>
                </a:lnTo>
                <a:lnTo>
                  <a:pt x="250" y="990"/>
                </a:lnTo>
                <a:lnTo>
                  <a:pt x="250" y="1044"/>
                </a:lnTo>
                <a:lnTo>
                  <a:pt x="250" y="1099"/>
                </a:lnTo>
                <a:lnTo>
                  <a:pt x="250" y="1164"/>
                </a:lnTo>
                <a:lnTo>
                  <a:pt x="239" y="1229"/>
                </a:lnTo>
                <a:lnTo>
                  <a:pt x="239" y="1295"/>
                </a:lnTo>
                <a:lnTo>
                  <a:pt x="239" y="1360"/>
                </a:lnTo>
                <a:lnTo>
                  <a:pt x="239" y="1436"/>
                </a:lnTo>
                <a:lnTo>
                  <a:pt x="239" y="1501"/>
                </a:lnTo>
                <a:lnTo>
                  <a:pt x="239" y="1578"/>
                </a:lnTo>
                <a:lnTo>
                  <a:pt x="228" y="1665"/>
                </a:lnTo>
                <a:lnTo>
                  <a:pt x="228" y="1741"/>
                </a:lnTo>
                <a:lnTo>
                  <a:pt x="228" y="1828"/>
                </a:lnTo>
                <a:lnTo>
                  <a:pt x="120" y="1828"/>
                </a:lnTo>
                <a:lnTo>
                  <a:pt x="120" y="1730"/>
                </a:lnTo>
                <a:lnTo>
                  <a:pt x="120" y="1643"/>
                </a:lnTo>
                <a:lnTo>
                  <a:pt x="120" y="1556"/>
                </a:lnTo>
                <a:lnTo>
                  <a:pt x="109" y="1469"/>
                </a:lnTo>
                <a:lnTo>
                  <a:pt x="109" y="1382"/>
                </a:lnTo>
                <a:lnTo>
                  <a:pt x="109" y="1306"/>
                </a:lnTo>
                <a:lnTo>
                  <a:pt x="109" y="1229"/>
                </a:lnTo>
                <a:lnTo>
                  <a:pt x="109" y="1153"/>
                </a:lnTo>
                <a:lnTo>
                  <a:pt x="109" y="1088"/>
                </a:lnTo>
                <a:lnTo>
                  <a:pt x="109" y="1023"/>
                </a:lnTo>
                <a:lnTo>
                  <a:pt x="109" y="957"/>
                </a:lnTo>
                <a:lnTo>
                  <a:pt x="109" y="892"/>
                </a:lnTo>
                <a:lnTo>
                  <a:pt x="109" y="827"/>
                </a:lnTo>
                <a:lnTo>
                  <a:pt x="109" y="772"/>
                </a:lnTo>
                <a:lnTo>
                  <a:pt x="109" y="718"/>
                </a:lnTo>
                <a:lnTo>
                  <a:pt x="109" y="663"/>
                </a:lnTo>
                <a:lnTo>
                  <a:pt x="109" y="620"/>
                </a:lnTo>
                <a:lnTo>
                  <a:pt x="109" y="576"/>
                </a:lnTo>
                <a:lnTo>
                  <a:pt x="109" y="533"/>
                </a:lnTo>
                <a:lnTo>
                  <a:pt x="109" y="489"/>
                </a:lnTo>
                <a:lnTo>
                  <a:pt x="98" y="457"/>
                </a:lnTo>
                <a:lnTo>
                  <a:pt x="98" y="413"/>
                </a:lnTo>
                <a:lnTo>
                  <a:pt x="98" y="381"/>
                </a:lnTo>
                <a:lnTo>
                  <a:pt x="98" y="359"/>
                </a:lnTo>
                <a:lnTo>
                  <a:pt x="98" y="326"/>
                </a:lnTo>
                <a:lnTo>
                  <a:pt x="98" y="304"/>
                </a:lnTo>
                <a:lnTo>
                  <a:pt x="98" y="283"/>
                </a:lnTo>
                <a:lnTo>
                  <a:pt x="98" y="261"/>
                </a:lnTo>
                <a:lnTo>
                  <a:pt x="98" y="250"/>
                </a:lnTo>
                <a:lnTo>
                  <a:pt x="98" y="239"/>
                </a:lnTo>
                <a:lnTo>
                  <a:pt x="98" y="228"/>
                </a:lnTo>
                <a:lnTo>
                  <a:pt x="87" y="217"/>
                </a:lnTo>
                <a:lnTo>
                  <a:pt x="76" y="174"/>
                </a:lnTo>
                <a:lnTo>
                  <a:pt x="65" y="141"/>
                </a:lnTo>
                <a:lnTo>
                  <a:pt x="54" y="108"/>
                </a:lnTo>
                <a:lnTo>
                  <a:pt x="33" y="87"/>
                </a:lnTo>
                <a:lnTo>
                  <a:pt x="11" y="65"/>
                </a:lnTo>
                <a:lnTo>
                  <a:pt x="0" y="54"/>
                </a:lnTo>
                <a:lnTo>
                  <a:pt x="0" y="32"/>
                </a:lnTo>
                <a:lnTo>
                  <a:pt x="0" y="21"/>
                </a:lnTo>
                <a:lnTo>
                  <a:pt x="11" y="11"/>
                </a:lnTo>
                <a:lnTo>
                  <a:pt x="22" y="0"/>
                </a:lnTo>
                <a:lnTo>
                  <a:pt x="44" y="0"/>
                </a:lnTo>
                <a:lnTo>
                  <a:pt x="65" y="0"/>
                </a:lnTo>
                <a:lnTo>
                  <a:pt x="98" y="11"/>
                </a:lnTo>
                <a:lnTo>
                  <a:pt x="131" y="21"/>
                </a:lnTo>
                <a:lnTo>
                  <a:pt x="163" y="32"/>
                </a:lnTo>
                <a:lnTo>
                  <a:pt x="207" y="54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97313" name="Freeform 33"/>
          <p:cNvSpPr/>
          <p:nvPr/>
        </p:nvSpPr>
        <p:spPr bwMode="auto">
          <a:xfrm>
            <a:off x="5924550" y="3691467"/>
            <a:ext cx="717550" cy="442384"/>
          </a:xfrm>
          <a:custGeom>
            <a:avLst/>
            <a:gdLst>
              <a:gd name="T0" fmla="*/ 2147483647 w 1131"/>
              <a:gd name="T1" fmla="*/ 2147483647 h 523"/>
              <a:gd name="T2" fmla="*/ 2147483647 w 1131"/>
              <a:gd name="T3" fmla="*/ 2147483647 h 523"/>
              <a:gd name="T4" fmla="*/ 2147483647 w 1131"/>
              <a:gd name="T5" fmla="*/ 2147483647 h 523"/>
              <a:gd name="T6" fmla="*/ 2147483647 w 1131"/>
              <a:gd name="T7" fmla="*/ 2147483647 h 523"/>
              <a:gd name="T8" fmla="*/ 2147483647 w 1131"/>
              <a:gd name="T9" fmla="*/ 2147483647 h 523"/>
              <a:gd name="T10" fmla="*/ 2147483647 w 1131"/>
              <a:gd name="T11" fmla="*/ 2147483647 h 523"/>
              <a:gd name="T12" fmla="*/ 2147483647 w 1131"/>
              <a:gd name="T13" fmla="*/ 2147483647 h 523"/>
              <a:gd name="T14" fmla="*/ 2147483647 w 1131"/>
              <a:gd name="T15" fmla="*/ 2147483647 h 523"/>
              <a:gd name="T16" fmla="*/ 2147483647 w 1131"/>
              <a:gd name="T17" fmla="*/ 2147483647 h 523"/>
              <a:gd name="T18" fmla="*/ 2147483647 w 1131"/>
              <a:gd name="T19" fmla="*/ 2147483647 h 523"/>
              <a:gd name="T20" fmla="*/ 2147483647 w 1131"/>
              <a:gd name="T21" fmla="*/ 2147483647 h 523"/>
              <a:gd name="T22" fmla="*/ 2147483647 w 1131"/>
              <a:gd name="T23" fmla="*/ 2147483647 h 523"/>
              <a:gd name="T24" fmla="*/ 2147483647 w 1131"/>
              <a:gd name="T25" fmla="*/ 2147483647 h 523"/>
              <a:gd name="T26" fmla="*/ 2147483647 w 1131"/>
              <a:gd name="T27" fmla="*/ 2147483647 h 523"/>
              <a:gd name="T28" fmla="*/ 2147483647 w 1131"/>
              <a:gd name="T29" fmla="*/ 2147483647 h 523"/>
              <a:gd name="T30" fmla="*/ 2147483647 w 1131"/>
              <a:gd name="T31" fmla="*/ 2147483647 h 523"/>
              <a:gd name="T32" fmla="*/ 2147483647 w 1131"/>
              <a:gd name="T33" fmla="*/ 2147483647 h 523"/>
              <a:gd name="T34" fmla="*/ 2147483647 w 1131"/>
              <a:gd name="T35" fmla="*/ 2147483647 h 523"/>
              <a:gd name="T36" fmla="*/ 2147483647 w 1131"/>
              <a:gd name="T37" fmla="*/ 2147483647 h 523"/>
              <a:gd name="T38" fmla="*/ 0 w 1131"/>
              <a:gd name="T39" fmla="*/ 2147483647 h 523"/>
              <a:gd name="T40" fmla="*/ 2147483647 w 1131"/>
              <a:gd name="T41" fmla="*/ 2147483647 h 523"/>
              <a:gd name="T42" fmla="*/ 2147483647 w 1131"/>
              <a:gd name="T43" fmla="*/ 2147483647 h 523"/>
              <a:gd name="T44" fmla="*/ 2147483647 w 1131"/>
              <a:gd name="T45" fmla="*/ 2147483647 h 523"/>
              <a:gd name="T46" fmla="*/ 2147483647 w 1131"/>
              <a:gd name="T47" fmla="*/ 2147483647 h 523"/>
              <a:gd name="T48" fmla="*/ 2147483647 w 1131"/>
              <a:gd name="T49" fmla="*/ 2147483647 h 523"/>
              <a:gd name="T50" fmla="*/ 2147483647 w 1131"/>
              <a:gd name="T51" fmla="*/ 2147483647 h 523"/>
              <a:gd name="T52" fmla="*/ 2147483647 w 1131"/>
              <a:gd name="T53" fmla="*/ 2147483647 h 523"/>
              <a:gd name="T54" fmla="*/ 2147483647 w 1131"/>
              <a:gd name="T55" fmla="*/ 2147483647 h 523"/>
              <a:gd name="T56" fmla="*/ 2147483647 w 1131"/>
              <a:gd name="T57" fmla="*/ 2147483647 h 523"/>
              <a:gd name="T58" fmla="*/ 2147483647 w 1131"/>
              <a:gd name="T59" fmla="*/ 2147483647 h 523"/>
              <a:gd name="T60" fmla="*/ 2147483647 w 1131"/>
              <a:gd name="T61" fmla="*/ 2147483647 h 523"/>
              <a:gd name="T62" fmla="*/ 2147483647 w 1131"/>
              <a:gd name="T63" fmla="*/ 2147483647 h 523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1131" h="523">
                <a:moveTo>
                  <a:pt x="576" y="185"/>
                </a:moveTo>
                <a:lnTo>
                  <a:pt x="663" y="153"/>
                </a:lnTo>
                <a:lnTo>
                  <a:pt x="750" y="120"/>
                </a:lnTo>
                <a:lnTo>
                  <a:pt x="826" y="98"/>
                </a:lnTo>
                <a:lnTo>
                  <a:pt x="891" y="77"/>
                </a:lnTo>
                <a:lnTo>
                  <a:pt x="957" y="55"/>
                </a:lnTo>
                <a:lnTo>
                  <a:pt x="1022" y="33"/>
                </a:lnTo>
                <a:lnTo>
                  <a:pt x="1065" y="11"/>
                </a:lnTo>
                <a:lnTo>
                  <a:pt x="1109" y="0"/>
                </a:lnTo>
                <a:lnTo>
                  <a:pt x="1131" y="44"/>
                </a:lnTo>
                <a:lnTo>
                  <a:pt x="1033" y="98"/>
                </a:lnTo>
                <a:lnTo>
                  <a:pt x="946" y="142"/>
                </a:lnTo>
                <a:lnTo>
                  <a:pt x="870" y="185"/>
                </a:lnTo>
                <a:lnTo>
                  <a:pt x="793" y="229"/>
                </a:lnTo>
                <a:lnTo>
                  <a:pt x="717" y="262"/>
                </a:lnTo>
                <a:lnTo>
                  <a:pt x="652" y="294"/>
                </a:lnTo>
                <a:lnTo>
                  <a:pt x="587" y="327"/>
                </a:lnTo>
                <a:lnTo>
                  <a:pt x="533" y="359"/>
                </a:lnTo>
                <a:lnTo>
                  <a:pt x="489" y="381"/>
                </a:lnTo>
                <a:lnTo>
                  <a:pt x="446" y="403"/>
                </a:lnTo>
                <a:lnTo>
                  <a:pt x="402" y="425"/>
                </a:lnTo>
                <a:lnTo>
                  <a:pt x="370" y="436"/>
                </a:lnTo>
                <a:lnTo>
                  <a:pt x="348" y="457"/>
                </a:lnTo>
                <a:lnTo>
                  <a:pt x="326" y="468"/>
                </a:lnTo>
                <a:lnTo>
                  <a:pt x="304" y="468"/>
                </a:lnTo>
                <a:lnTo>
                  <a:pt x="293" y="479"/>
                </a:lnTo>
                <a:lnTo>
                  <a:pt x="250" y="501"/>
                </a:lnTo>
                <a:lnTo>
                  <a:pt x="228" y="512"/>
                </a:lnTo>
                <a:lnTo>
                  <a:pt x="196" y="523"/>
                </a:lnTo>
                <a:lnTo>
                  <a:pt x="174" y="523"/>
                </a:lnTo>
                <a:lnTo>
                  <a:pt x="163" y="523"/>
                </a:lnTo>
                <a:lnTo>
                  <a:pt x="141" y="501"/>
                </a:lnTo>
                <a:lnTo>
                  <a:pt x="109" y="490"/>
                </a:lnTo>
                <a:lnTo>
                  <a:pt x="76" y="457"/>
                </a:lnTo>
                <a:lnTo>
                  <a:pt x="54" y="447"/>
                </a:lnTo>
                <a:lnTo>
                  <a:pt x="43" y="436"/>
                </a:lnTo>
                <a:lnTo>
                  <a:pt x="22" y="414"/>
                </a:lnTo>
                <a:lnTo>
                  <a:pt x="11" y="403"/>
                </a:lnTo>
                <a:lnTo>
                  <a:pt x="11" y="392"/>
                </a:lnTo>
                <a:lnTo>
                  <a:pt x="0" y="381"/>
                </a:lnTo>
                <a:lnTo>
                  <a:pt x="0" y="370"/>
                </a:lnTo>
                <a:lnTo>
                  <a:pt x="11" y="359"/>
                </a:lnTo>
                <a:lnTo>
                  <a:pt x="11" y="338"/>
                </a:lnTo>
                <a:lnTo>
                  <a:pt x="22" y="327"/>
                </a:lnTo>
                <a:lnTo>
                  <a:pt x="43" y="327"/>
                </a:lnTo>
                <a:lnTo>
                  <a:pt x="76" y="327"/>
                </a:lnTo>
                <a:lnTo>
                  <a:pt x="98" y="327"/>
                </a:lnTo>
                <a:lnTo>
                  <a:pt x="130" y="327"/>
                </a:lnTo>
                <a:lnTo>
                  <a:pt x="152" y="327"/>
                </a:lnTo>
                <a:lnTo>
                  <a:pt x="174" y="327"/>
                </a:lnTo>
                <a:lnTo>
                  <a:pt x="196" y="316"/>
                </a:lnTo>
                <a:lnTo>
                  <a:pt x="217" y="316"/>
                </a:lnTo>
                <a:lnTo>
                  <a:pt x="239" y="316"/>
                </a:lnTo>
                <a:lnTo>
                  <a:pt x="261" y="305"/>
                </a:lnTo>
                <a:lnTo>
                  <a:pt x="283" y="294"/>
                </a:lnTo>
                <a:lnTo>
                  <a:pt x="304" y="294"/>
                </a:lnTo>
                <a:lnTo>
                  <a:pt x="326" y="283"/>
                </a:lnTo>
                <a:lnTo>
                  <a:pt x="359" y="272"/>
                </a:lnTo>
                <a:lnTo>
                  <a:pt x="391" y="262"/>
                </a:lnTo>
                <a:lnTo>
                  <a:pt x="424" y="251"/>
                </a:lnTo>
                <a:lnTo>
                  <a:pt x="456" y="240"/>
                </a:lnTo>
                <a:lnTo>
                  <a:pt x="500" y="218"/>
                </a:lnTo>
                <a:lnTo>
                  <a:pt x="533" y="207"/>
                </a:lnTo>
                <a:lnTo>
                  <a:pt x="576" y="185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97314" name="Freeform 34"/>
          <p:cNvSpPr/>
          <p:nvPr/>
        </p:nvSpPr>
        <p:spPr bwMode="auto">
          <a:xfrm>
            <a:off x="6518275" y="3581401"/>
            <a:ext cx="192088" cy="302684"/>
          </a:xfrm>
          <a:custGeom>
            <a:avLst/>
            <a:gdLst>
              <a:gd name="T0" fmla="*/ 2147483647 w 304"/>
              <a:gd name="T1" fmla="*/ 2147483647 h 359"/>
              <a:gd name="T2" fmla="*/ 2147483647 w 304"/>
              <a:gd name="T3" fmla="*/ 2147483647 h 359"/>
              <a:gd name="T4" fmla="*/ 2147483647 w 304"/>
              <a:gd name="T5" fmla="*/ 2147483647 h 359"/>
              <a:gd name="T6" fmla="*/ 2147483647 w 304"/>
              <a:gd name="T7" fmla="*/ 2147483647 h 359"/>
              <a:gd name="T8" fmla="*/ 2147483647 w 304"/>
              <a:gd name="T9" fmla="*/ 2147483647 h 359"/>
              <a:gd name="T10" fmla="*/ 2147483647 w 304"/>
              <a:gd name="T11" fmla="*/ 2147483647 h 359"/>
              <a:gd name="T12" fmla="*/ 2147483647 w 304"/>
              <a:gd name="T13" fmla="*/ 2147483647 h 359"/>
              <a:gd name="T14" fmla="*/ 2147483647 w 304"/>
              <a:gd name="T15" fmla="*/ 2147483647 h 359"/>
              <a:gd name="T16" fmla="*/ 2147483647 w 304"/>
              <a:gd name="T17" fmla="*/ 2147483647 h 359"/>
              <a:gd name="T18" fmla="*/ 2147483647 w 304"/>
              <a:gd name="T19" fmla="*/ 2147483647 h 359"/>
              <a:gd name="T20" fmla="*/ 2147483647 w 304"/>
              <a:gd name="T21" fmla="*/ 2147483647 h 359"/>
              <a:gd name="T22" fmla="*/ 2147483647 w 304"/>
              <a:gd name="T23" fmla="*/ 2147483647 h 359"/>
              <a:gd name="T24" fmla="*/ 2147483647 w 304"/>
              <a:gd name="T25" fmla="*/ 2147483647 h 359"/>
              <a:gd name="T26" fmla="*/ 2147483647 w 304"/>
              <a:gd name="T27" fmla="*/ 2147483647 h 359"/>
              <a:gd name="T28" fmla="*/ 2147483647 w 304"/>
              <a:gd name="T29" fmla="*/ 2147483647 h 359"/>
              <a:gd name="T30" fmla="*/ 0 w 304"/>
              <a:gd name="T31" fmla="*/ 2147483647 h 359"/>
              <a:gd name="T32" fmla="*/ 0 w 304"/>
              <a:gd name="T33" fmla="*/ 2147483647 h 359"/>
              <a:gd name="T34" fmla="*/ 0 w 304"/>
              <a:gd name="T35" fmla="*/ 2147483647 h 359"/>
              <a:gd name="T36" fmla="*/ 2147483647 w 304"/>
              <a:gd name="T37" fmla="*/ 2147483647 h 359"/>
              <a:gd name="T38" fmla="*/ 2147483647 w 304"/>
              <a:gd name="T39" fmla="*/ 0 h 359"/>
              <a:gd name="T40" fmla="*/ 2147483647 w 304"/>
              <a:gd name="T41" fmla="*/ 0 h 359"/>
              <a:gd name="T42" fmla="*/ 2147483647 w 304"/>
              <a:gd name="T43" fmla="*/ 0 h 359"/>
              <a:gd name="T44" fmla="*/ 2147483647 w 304"/>
              <a:gd name="T45" fmla="*/ 2147483647 h 359"/>
              <a:gd name="T46" fmla="*/ 2147483647 w 304"/>
              <a:gd name="T47" fmla="*/ 2147483647 h 359"/>
              <a:gd name="T48" fmla="*/ 2147483647 w 304"/>
              <a:gd name="T49" fmla="*/ 2147483647 h 359"/>
              <a:gd name="T50" fmla="*/ 2147483647 w 304"/>
              <a:gd name="T51" fmla="*/ 2147483647 h 359"/>
              <a:gd name="T52" fmla="*/ 2147483647 w 304"/>
              <a:gd name="T53" fmla="*/ 2147483647 h 359"/>
              <a:gd name="T54" fmla="*/ 2147483647 w 304"/>
              <a:gd name="T55" fmla="*/ 2147483647 h 359"/>
              <a:gd name="T56" fmla="*/ 2147483647 w 304"/>
              <a:gd name="T57" fmla="*/ 2147483647 h 359"/>
              <a:gd name="T58" fmla="*/ 2147483647 w 304"/>
              <a:gd name="T59" fmla="*/ 2147483647 h 359"/>
              <a:gd name="T60" fmla="*/ 2147483647 w 304"/>
              <a:gd name="T61" fmla="*/ 2147483647 h 359"/>
              <a:gd name="T62" fmla="*/ 2147483647 w 304"/>
              <a:gd name="T63" fmla="*/ 2147483647 h 359"/>
              <a:gd name="T64" fmla="*/ 2147483647 w 304"/>
              <a:gd name="T65" fmla="*/ 2147483647 h 359"/>
              <a:gd name="T66" fmla="*/ 2147483647 w 304"/>
              <a:gd name="T67" fmla="*/ 2147483647 h 359"/>
              <a:gd name="T68" fmla="*/ 2147483647 w 304"/>
              <a:gd name="T69" fmla="*/ 2147483647 h 359"/>
              <a:gd name="T70" fmla="*/ 2147483647 w 304"/>
              <a:gd name="T71" fmla="*/ 2147483647 h 359"/>
              <a:gd name="T72" fmla="*/ 2147483647 w 304"/>
              <a:gd name="T73" fmla="*/ 2147483647 h 359"/>
              <a:gd name="T74" fmla="*/ 2147483647 w 304"/>
              <a:gd name="T75" fmla="*/ 2147483647 h 359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304" h="359">
                <a:moveTo>
                  <a:pt x="228" y="359"/>
                </a:moveTo>
                <a:lnTo>
                  <a:pt x="228" y="348"/>
                </a:lnTo>
                <a:lnTo>
                  <a:pt x="217" y="348"/>
                </a:lnTo>
                <a:lnTo>
                  <a:pt x="206" y="326"/>
                </a:lnTo>
                <a:lnTo>
                  <a:pt x="196" y="315"/>
                </a:lnTo>
                <a:lnTo>
                  <a:pt x="185" y="294"/>
                </a:lnTo>
                <a:lnTo>
                  <a:pt x="163" y="261"/>
                </a:lnTo>
                <a:lnTo>
                  <a:pt x="141" y="239"/>
                </a:lnTo>
                <a:lnTo>
                  <a:pt x="119" y="196"/>
                </a:lnTo>
                <a:lnTo>
                  <a:pt x="87" y="163"/>
                </a:lnTo>
                <a:lnTo>
                  <a:pt x="65" y="130"/>
                </a:lnTo>
                <a:lnTo>
                  <a:pt x="43" y="98"/>
                </a:lnTo>
                <a:lnTo>
                  <a:pt x="32" y="76"/>
                </a:lnTo>
                <a:lnTo>
                  <a:pt x="22" y="54"/>
                </a:lnTo>
                <a:lnTo>
                  <a:pt x="11" y="43"/>
                </a:lnTo>
                <a:lnTo>
                  <a:pt x="0" y="32"/>
                </a:lnTo>
                <a:lnTo>
                  <a:pt x="0" y="22"/>
                </a:lnTo>
                <a:lnTo>
                  <a:pt x="0" y="11"/>
                </a:lnTo>
                <a:lnTo>
                  <a:pt x="11" y="11"/>
                </a:lnTo>
                <a:lnTo>
                  <a:pt x="22" y="0"/>
                </a:lnTo>
                <a:lnTo>
                  <a:pt x="43" y="0"/>
                </a:lnTo>
                <a:lnTo>
                  <a:pt x="76" y="0"/>
                </a:lnTo>
                <a:lnTo>
                  <a:pt x="98" y="11"/>
                </a:lnTo>
                <a:lnTo>
                  <a:pt x="130" y="22"/>
                </a:lnTo>
                <a:lnTo>
                  <a:pt x="174" y="32"/>
                </a:lnTo>
                <a:lnTo>
                  <a:pt x="217" y="65"/>
                </a:lnTo>
                <a:lnTo>
                  <a:pt x="239" y="87"/>
                </a:lnTo>
                <a:lnTo>
                  <a:pt x="272" y="130"/>
                </a:lnTo>
                <a:lnTo>
                  <a:pt x="293" y="163"/>
                </a:lnTo>
                <a:lnTo>
                  <a:pt x="304" y="207"/>
                </a:lnTo>
                <a:lnTo>
                  <a:pt x="304" y="250"/>
                </a:lnTo>
                <a:lnTo>
                  <a:pt x="304" y="283"/>
                </a:lnTo>
                <a:lnTo>
                  <a:pt x="293" y="304"/>
                </a:lnTo>
                <a:lnTo>
                  <a:pt x="272" y="326"/>
                </a:lnTo>
                <a:lnTo>
                  <a:pt x="261" y="348"/>
                </a:lnTo>
                <a:lnTo>
                  <a:pt x="239" y="348"/>
                </a:lnTo>
                <a:lnTo>
                  <a:pt x="228" y="359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3582" name="TextBox 2"/>
          <p:cNvSpPr txBox="1">
            <a:spLocks noChangeArrowheads="1"/>
          </p:cNvSpPr>
          <p:nvPr/>
        </p:nvSpPr>
        <p:spPr bwMode="auto">
          <a:xfrm>
            <a:off x="604838" y="2336800"/>
            <a:ext cx="204311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6000">
                <a:latin typeface="楷体" panose="02010609060101010101" pitchFamily="49" charset="-122"/>
                <a:ea typeface="楷体" panose="02010609060101010101" pitchFamily="49" charset="-122"/>
              </a:rPr>
              <a:t>彩</a:t>
            </a:r>
            <a:r>
              <a:rPr lang="zh-CN" altLang="en-US" sz="60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虹</a:t>
            </a:r>
            <a:endParaRPr lang="zh-CN" altLang="en-US" sz="600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23" name="组合 20"/>
          <p:cNvGrpSpPr/>
          <p:nvPr/>
        </p:nvGrpSpPr>
        <p:grpSpPr>
          <a:xfrm>
            <a:off x="703806" y="987626"/>
            <a:ext cx="1464632" cy="672451"/>
            <a:chOff x="846681" y="1213040"/>
            <a:chExt cx="1464632" cy="504338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grpSpPr>
        <p:sp>
          <p:nvSpPr>
            <p:cNvPr id="24" name="圆角矩形 23"/>
            <p:cNvSpPr/>
            <p:nvPr/>
          </p:nvSpPr>
          <p:spPr>
            <a:xfrm>
              <a:off x="906463" y="1213040"/>
              <a:ext cx="1310700" cy="398407"/>
            </a:xfrm>
            <a:prstGeom prst="roundRect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tint val="66000"/>
                    <a:satMod val="160000"/>
                  </a:schemeClr>
                </a:gs>
                <a:gs pos="50000">
                  <a:schemeClr val="accent1">
                    <a:lumMod val="60000"/>
                    <a:lumOff val="40000"/>
                    <a:tint val="44500"/>
                    <a:satMod val="160000"/>
                  </a:schemeClr>
                </a:gs>
                <a:gs pos="100000">
                  <a:schemeClr val="accent1">
                    <a:lumMod val="60000"/>
                    <a:lumOff val="40000"/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  <a:ln>
              <a:solidFill>
                <a:schemeClr val="accent3">
                  <a:lumMod val="75000"/>
                </a:schemeClr>
              </a:solidFill>
            </a:ln>
            <a:effectLst>
              <a:softEdge rad="31750"/>
            </a:effectLst>
          </p:spPr>
          <p:txBody>
            <a:bodyPr wrap="none">
              <a:spAutoFit/>
            </a:bodyPr>
            <a:lstStyle/>
            <a:p>
              <a:pPr defTabSz="16002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CN" altLang="en-US" sz="2800" b="1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我会写</a:t>
              </a:r>
              <a:endParaRPr lang="zh-CN" altLang="en-US" sz="28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5" name="直线连接符 21"/>
            <p:cNvSpPr>
              <a:spLocks noChangeShapeType="1"/>
            </p:cNvSpPr>
            <p:nvPr/>
          </p:nvSpPr>
          <p:spPr bwMode="auto">
            <a:xfrm flipV="1">
              <a:off x="846681" y="1717378"/>
              <a:ext cx="1464632" cy="0"/>
            </a:xfrm>
            <a:prstGeom prst="line">
              <a:avLst/>
            </a:prstGeom>
            <a:noFill/>
            <a:ln w="38100">
              <a:solidFill>
                <a:schemeClr val="accent1">
                  <a:lumMod val="60000"/>
                  <a:lumOff val="40000"/>
                </a:schemeClr>
              </a:solidFill>
              <a:prstDash val="sysDash"/>
              <a:rou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>
                <a:defRPr/>
              </a:pPr>
              <a:endParaRPr lang="zh-CN" altLang="en-US"/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97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7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7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97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7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97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97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97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97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9" grpId="0"/>
      <p:bldP spid="20" grpId="0"/>
      <p:bldP spid="21" grpId="0"/>
      <p:bldP spid="29" grpId="0"/>
      <p:bldP spid="97308" grpId="0" animBg="1"/>
      <p:bldP spid="97309" grpId="0" animBg="1"/>
      <p:bldP spid="97310" grpId="0" animBg="1"/>
      <p:bldP spid="97311" grpId="0" animBg="1"/>
      <p:bldP spid="97312" grpId="0" animBg="1"/>
      <p:bldP spid="97315" grpId="0" animBg="1"/>
      <p:bldP spid="97316" grpId="0" animBg="1"/>
      <p:bldP spid="97313" grpId="0" animBg="1"/>
      <p:bldP spid="973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4856164" y="4910668"/>
            <a:ext cx="3913187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200" b="1" dirty="0" smtClean="0">
                <a:solidFill>
                  <a:srgbClr val="0000FF"/>
                </a:solidFill>
                <a:latin typeface="+mj-ea"/>
                <a:ea typeface="+mj-ea"/>
              </a:rPr>
              <a:t>书写指导：</a:t>
            </a:r>
            <a:r>
              <a:rPr lang="zh-CN" altLang="zh-CN" sz="2200" b="1" dirty="0"/>
              <a:t>足旁要窄小，立字下横与冖的横是一笔、要长，巾字下框要窄、不封闭。</a:t>
            </a:r>
            <a:endParaRPr lang="zh-CN" altLang="en-US" sz="2200" b="1" dirty="0" smtClean="0">
              <a:latin typeface="+mj-ea"/>
              <a:ea typeface="+mj-ea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782638" y="3888318"/>
            <a:ext cx="22860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200" b="1" dirty="0" smtClean="0">
                <a:solidFill>
                  <a:srgbClr val="0000FF"/>
                </a:solidFill>
                <a:latin typeface="+mj-ea"/>
                <a:ea typeface="+mj-ea"/>
              </a:rPr>
              <a:t>结构：</a:t>
            </a:r>
            <a:r>
              <a:rPr lang="zh-CN" altLang="en-US" sz="2200" b="1" dirty="0" smtClean="0">
                <a:latin typeface="+mj-ea"/>
                <a:ea typeface="+mj-ea"/>
              </a:rPr>
              <a:t>左右</a:t>
            </a:r>
            <a:endParaRPr lang="zh-CN" altLang="en-US" sz="2200" b="1" dirty="0">
              <a:latin typeface="+mj-ea"/>
              <a:ea typeface="+mj-ea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782639" y="4940301"/>
            <a:ext cx="3030537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200" b="1" dirty="0" smtClean="0">
                <a:solidFill>
                  <a:srgbClr val="0000FF"/>
                </a:solidFill>
                <a:latin typeface="+mj-ea"/>
                <a:ea typeface="+mj-ea"/>
              </a:rPr>
              <a:t>组词：</a:t>
            </a:r>
            <a:r>
              <a:rPr lang="zh-CN" altLang="en-US" sz="2200" b="1" dirty="0" smtClean="0">
                <a:latin typeface="+mj-ea"/>
                <a:ea typeface="+mj-ea"/>
              </a:rPr>
              <a:t>牛蹄  蹄子</a:t>
            </a:r>
            <a:endParaRPr lang="zh-CN" altLang="en-US" sz="2200" b="1" dirty="0" smtClean="0">
              <a:latin typeface="+mj-ea"/>
              <a:ea typeface="+mj-ea"/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782638" y="5465233"/>
            <a:ext cx="363855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200" b="1" dirty="0" smtClean="0">
                <a:solidFill>
                  <a:srgbClr val="0000FF"/>
                </a:solidFill>
                <a:latin typeface="+mj-ea"/>
                <a:ea typeface="+mj-ea"/>
              </a:rPr>
              <a:t>造句：</a:t>
            </a:r>
            <a:r>
              <a:rPr lang="zh-CN" altLang="en-US" sz="2200" b="1" dirty="0" smtClean="0">
                <a:latin typeface="+mj-ea"/>
                <a:ea typeface="+mj-ea"/>
              </a:rPr>
              <a:t>一串清脆的马蹄声从远方传来。</a:t>
            </a:r>
            <a:r>
              <a:rPr lang="en-US" altLang="zh-CN" sz="2200" b="1" dirty="0" smtClean="0">
                <a:latin typeface="+mj-ea"/>
                <a:ea typeface="+mj-ea"/>
              </a:rPr>
              <a:t> </a:t>
            </a:r>
            <a:endParaRPr lang="zh-CN" altLang="en-US" sz="2200" b="1" dirty="0" smtClean="0">
              <a:latin typeface="+mj-ea"/>
              <a:ea typeface="+mj-ea"/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782639" y="4415368"/>
            <a:ext cx="3030537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200" b="1" dirty="0" smtClean="0">
                <a:solidFill>
                  <a:srgbClr val="0000FF"/>
                </a:solidFill>
                <a:latin typeface="+mj-ea"/>
                <a:ea typeface="+mj-ea"/>
              </a:rPr>
              <a:t>音序：</a:t>
            </a:r>
            <a:r>
              <a:rPr lang="en-US" altLang="zh-CN" sz="2200" b="1" dirty="0" smtClean="0">
                <a:latin typeface="+mj-ea"/>
                <a:ea typeface="+mj-ea"/>
              </a:rPr>
              <a:t>T  </a:t>
            </a:r>
            <a:r>
              <a:rPr lang="zh-CN" altLang="en-US" sz="2200" b="1" dirty="0" smtClean="0">
                <a:solidFill>
                  <a:srgbClr val="0000FF"/>
                </a:solidFill>
                <a:latin typeface="+mj-ea"/>
                <a:ea typeface="+mj-ea"/>
              </a:rPr>
              <a:t>部首：</a:t>
            </a:r>
            <a:r>
              <a:rPr lang="zh-CN" altLang="en-US" sz="2200" b="1" dirty="0" smtClean="0">
                <a:latin typeface="+mj-ea"/>
                <a:ea typeface="+mj-ea"/>
              </a:rPr>
              <a:t>足</a:t>
            </a:r>
            <a:endParaRPr lang="zh-CN" altLang="en-US" sz="2200" b="1" dirty="0" smtClean="0">
              <a:latin typeface="+mj-ea"/>
              <a:ea typeface="+mj-ea"/>
            </a:endParaRPr>
          </a:p>
        </p:txBody>
      </p:sp>
      <p:sp>
        <p:nvSpPr>
          <p:cNvPr id="24583" name="矩形 4"/>
          <p:cNvSpPr>
            <a:spLocks noChangeArrowheads="1"/>
          </p:cNvSpPr>
          <p:nvPr/>
        </p:nvSpPr>
        <p:spPr bwMode="auto">
          <a:xfrm>
            <a:off x="3279776" y="2345267"/>
            <a:ext cx="1215397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80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蹄</a:t>
            </a:r>
            <a:endParaRPr lang="zh-CN" altLang="en-US" sz="8000" b="1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aphicFrame>
        <p:nvGraphicFramePr>
          <p:cNvPr id="28" name="Group 47"/>
          <p:cNvGraphicFramePr>
            <a:graphicFrameLocks noGrp="1"/>
          </p:cNvGraphicFramePr>
          <p:nvPr/>
        </p:nvGraphicFramePr>
        <p:xfrm>
          <a:off x="5478463" y="1786467"/>
          <a:ext cx="2590800" cy="3039533"/>
        </p:xfrm>
        <a:graphic>
          <a:graphicData uri="http://schemas.openxmlformats.org/drawingml/2006/table">
            <a:tbl>
              <a:tblPr/>
              <a:tblGrid>
                <a:gridCol w="1284387"/>
                <a:gridCol w="1306413"/>
              </a:tblGrid>
              <a:tr h="1512624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49" marR="91449"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49" marR="91449" marT="45732" marB="45732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6909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49" marR="91449"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49" marR="91449" marT="45732" marB="45732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9" name="矩形 28"/>
          <p:cNvSpPr>
            <a:spLocks noChangeArrowheads="1"/>
          </p:cNvSpPr>
          <p:nvPr/>
        </p:nvSpPr>
        <p:spPr bwMode="auto">
          <a:xfrm>
            <a:off x="3473450" y="1528234"/>
            <a:ext cx="8255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4800" b="1">
                <a:solidFill>
                  <a:srgbClr val="FF0000"/>
                </a:solidFill>
                <a:latin typeface="方正姚体" pitchFamily="2" charset="-122"/>
                <a:ea typeface="方正姚体" pitchFamily="2" charset="-122"/>
              </a:rPr>
              <a:t> tí</a:t>
            </a:r>
            <a:endParaRPr lang="en-US" altLang="zh-CN" sz="4800" b="1">
              <a:solidFill>
                <a:srgbClr val="FF0000"/>
              </a:solidFill>
              <a:latin typeface="方正姚体" pitchFamily="2" charset="-122"/>
              <a:ea typeface="方正姚体" pitchFamily="2" charset="-122"/>
            </a:endParaRPr>
          </a:p>
        </p:txBody>
      </p:sp>
      <p:sp>
        <p:nvSpPr>
          <p:cNvPr id="99365" name="Freeform 37"/>
          <p:cNvSpPr/>
          <p:nvPr/>
        </p:nvSpPr>
        <p:spPr bwMode="auto">
          <a:xfrm>
            <a:off x="6078539" y="2544234"/>
            <a:ext cx="185737" cy="461433"/>
          </a:xfrm>
          <a:custGeom>
            <a:avLst/>
            <a:gdLst>
              <a:gd name="T0" fmla="*/ 2147483647 w 294"/>
              <a:gd name="T1" fmla="*/ 2147483647 h 544"/>
              <a:gd name="T2" fmla="*/ 2147483647 w 294"/>
              <a:gd name="T3" fmla="*/ 2147483647 h 544"/>
              <a:gd name="T4" fmla="*/ 2147483647 w 294"/>
              <a:gd name="T5" fmla="*/ 2147483647 h 544"/>
              <a:gd name="T6" fmla="*/ 0 w 294"/>
              <a:gd name="T7" fmla="*/ 2147483647 h 544"/>
              <a:gd name="T8" fmla="*/ 0 w 294"/>
              <a:gd name="T9" fmla="*/ 2147483647 h 544"/>
              <a:gd name="T10" fmla="*/ 0 w 294"/>
              <a:gd name="T11" fmla="*/ 2147483647 h 544"/>
              <a:gd name="T12" fmla="*/ 2147483647 w 294"/>
              <a:gd name="T13" fmla="*/ 0 h 544"/>
              <a:gd name="T14" fmla="*/ 2147483647 w 294"/>
              <a:gd name="T15" fmla="*/ 0 h 544"/>
              <a:gd name="T16" fmla="*/ 2147483647 w 294"/>
              <a:gd name="T17" fmla="*/ 0 h 544"/>
              <a:gd name="T18" fmla="*/ 2147483647 w 294"/>
              <a:gd name="T19" fmla="*/ 0 h 544"/>
              <a:gd name="T20" fmla="*/ 2147483647 w 294"/>
              <a:gd name="T21" fmla="*/ 0 h 544"/>
              <a:gd name="T22" fmla="*/ 2147483647 w 294"/>
              <a:gd name="T23" fmla="*/ 0 h 544"/>
              <a:gd name="T24" fmla="*/ 2147483647 w 294"/>
              <a:gd name="T25" fmla="*/ 0 h 544"/>
              <a:gd name="T26" fmla="*/ 2147483647 w 294"/>
              <a:gd name="T27" fmla="*/ 2147483647 h 544"/>
              <a:gd name="T28" fmla="*/ 2147483647 w 294"/>
              <a:gd name="T29" fmla="*/ 2147483647 h 544"/>
              <a:gd name="T30" fmla="*/ 2147483647 w 294"/>
              <a:gd name="T31" fmla="*/ 2147483647 h 544"/>
              <a:gd name="T32" fmla="*/ 2147483647 w 294"/>
              <a:gd name="T33" fmla="*/ 2147483647 h 544"/>
              <a:gd name="T34" fmla="*/ 2147483647 w 294"/>
              <a:gd name="T35" fmla="*/ 2147483647 h 544"/>
              <a:gd name="T36" fmla="*/ 2147483647 w 294"/>
              <a:gd name="T37" fmla="*/ 2147483647 h 544"/>
              <a:gd name="T38" fmla="*/ 2147483647 w 294"/>
              <a:gd name="T39" fmla="*/ 2147483647 h 544"/>
              <a:gd name="T40" fmla="*/ 2147483647 w 294"/>
              <a:gd name="T41" fmla="*/ 2147483647 h 544"/>
              <a:gd name="T42" fmla="*/ 2147483647 w 294"/>
              <a:gd name="T43" fmla="*/ 2147483647 h 544"/>
              <a:gd name="T44" fmla="*/ 2147483647 w 294"/>
              <a:gd name="T45" fmla="*/ 2147483647 h 544"/>
              <a:gd name="T46" fmla="*/ 2147483647 w 294"/>
              <a:gd name="T47" fmla="*/ 2147483647 h 544"/>
              <a:gd name="T48" fmla="*/ 2147483647 w 294"/>
              <a:gd name="T49" fmla="*/ 2147483647 h 544"/>
              <a:gd name="T50" fmla="*/ 2147483647 w 294"/>
              <a:gd name="T51" fmla="*/ 2147483647 h 544"/>
              <a:gd name="T52" fmla="*/ 2147483647 w 294"/>
              <a:gd name="T53" fmla="*/ 2147483647 h 544"/>
              <a:gd name="T54" fmla="*/ 2147483647 w 294"/>
              <a:gd name="T55" fmla="*/ 2147483647 h 544"/>
              <a:gd name="T56" fmla="*/ 2147483647 w 294"/>
              <a:gd name="T57" fmla="*/ 2147483647 h 544"/>
              <a:gd name="T58" fmla="*/ 2147483647 w 294"/>
              <a:gd name="T59" fmla="*/ 2147483647 h 544"/>
              <a:gd name="T60" fmla="*/ 2147483647 w 294"/>
              <a:gd name="T61" fmla="*/ 2147483647 h 544"/>
              <a:gd name="T62" fmla="*/ 2147483647 w 294"/>
              <a:gd name="T63" fmla="*/ 2147483647 h 544"/>
              <a:gd name="T64" fmla="*/ 2147483647 w 294"/>
              <a:gd name="T65" fmla="*/ 2147483647 h 544"/>
              <a:gd name="T66" fmla="*/ 2147483647 w 294"/>
              <a:gd name="T67" fmla="*/ 2147483647 h 544"/>
              <a:gd name="T68" fmla="*/ 2147483647 w 294"/>
              <a:gd name="T69" fmla="*/ 2147483647 h 544"/>
              <a:gd name="T70" fmla="*/ 2147483647 w 294"/>
              <a:gd name="T71" fmla="*/ 2147483647 h 544"/>
              <a:gd name="T72" fmla="*/ 2147483647 w 294"/>
              <a:gd name="T73" fmla="*/ 2147483647 h 544"/>
              <a:gd name="T74" fmla="*/ 2147483647 w 294"/>
              <a:gd name="T75" fmla="*/ 2147483647 h 544"/>
              <a:gd name="T76" fmla="*/ 2147483647 w 294"/>
              <a:gd name="T77" fmla="*/ 2147483647 h 544"/>
              <a:gd name="T78" fmla="*/ 2147483647 w 294"/>
              <a:gd name="T79" fmla="*/ 2147483647 h 544"/>
              <a:gd name="T80" fmla="*/ 2147483647 w 294"/>
              <a:gd name="T81" fmla="*/ 2147483647 h 544"/>
              <a:gd name="T82" fmla="*/ 2147483647 w 294"/>
              <a:gd name="T83" fmla="*/ 2147483647 h 544"/>
              <a:gd name="T84" fmla="*/ 2147483647 w 294"/>
              <a:gd name="T85" fmla="*/ 2147483647 h 544"/>
              <a:gd name="T86" fmla="*/ 2147483647 w 294"/>
              <a:gd name="T87" fmla="*/ 2147483647 h 544"/>
              <a:gd name="T88" fmla="*/ 2147483647 w 294"/>
              <a:gd name="T89" fmla="*/ 2147483647 h 544"/>
              <a:gd name="T90" fmla="*/ 2147483647 w 294"/>
              <a:gd name="T91" fmla="*/ 2147483647 h 544"/>
              <a:gd name="T92" fmla="*/ 2147483647 w 294"/>
              <a:gd name="T93" fmla="*/ 2147483647 h 544"/>
              <a:gd name="T94" fmla="*/ 2147483647 w 294"/>
              <a:gd name="T95" fmla="*/ 2147483647 h 544"/>
              <a:gd name="T96" fmla="*/ 2147483647 w 294"/>
              <a:gd name="T97" fmla="*/ 2147483647 h 544"/>
              <a:gd name="T98" fmla="*/ 2147483647 w 294"/>
              <a:gd name="T99" fmla="*/ 2147483647 h 544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294" h="544">
                <a:moveTo>
                  <a:pt x="44" y="76"/>
                </a:moveTo>
                <a:lnTo>
                  <a:pt x="22" y="65"/>
                </a:lnTo>
                <a:lnTo>
                  <a:pt x="11" y="44"/>
                </a:lnTo>
                <a:lnTo>
                  <a:pt x="0" y="33"/>
                </a:lnTo>
                <a:lnTo>
                  <a:pt x="0" y="11"/>
                </a:lnTo>
                <a:lnTo>
                  <a:pt x="11" y="0"/>
                </a:lnTo>
                <a:lnTo>
                  <a:pt x="22" y="0"/>
                </a:lnTo>
                <a:lnTo>
                  <a:pt x="44" y="0"/>
                </a:lnTo>
                <a:lnTo>
                  <a:pt x="76" y="0"/>
                </a:lnTo>
                <a:lnTo>
                  <a:pt x="109" y="0"/>
                </a:lnTo>
                <a:lnTo>
                  <a:pt x="152" y="0"/>
                </a:lnTo>
                <a:lnTo>
                  <a:pt x="207" y="0"/>
                </a:lnTo>
                <a:lnTo>
                  <a:pt x="218" y="55"/>
                </a:lnTo>
                <a:lnTo>
                  <a:pt x="218" y="98"/>
                </a:lnTo>
                <a:lnTo>
                  <a:pt x="229" y="142"/>
                </a:lnTo>
                <a:lnTo>
                  <a:pt x="239" y="185"/>
                </a:lnTo>
                <a:lnTo>
                  <a:pt x="250" y="229"/>
                </a:lnTo>
                <a:lnTo>
                  <a:pt x="261" y="261"/>
                </a:lnTo>
                <a:lnTo>
                  <a:pt x="261" y="294"/>
                </a:lnTo>
                <a:lnTo>
                  <a:pt x="272" y="327"/>
                </a:lnTo>
                <a:lnTo>
                  <a:pt x="272" y="348"/>
                </a:lnTo>
                <a:lnTo>
                  <a:pt x="283" y="381"/>
                </a:lnTo>
                <a:lnTo>
                  <a:pt x="283" y="403"/>
                </a:lnTo>
                <a:lnTo>
                  <a:pt x="283" y="414"/>
                </a:lnTo>
                <a:lnTo>
                  <a:pt x="294" y="435"/>
                </a:lnTo>
                <a:lnTo>
                  <a:pt x="294" y="446"/>
                </a:lnTo>
                <a:lnTo>
                  <a:pt x="294" y="457"/>
                </a:lnTo>
                <a:lnTo>
                  <a:pt x="294" y="468"/>
                </a:lnTo>
                <a:lnTo>
                  <a:pt x="294" y="501"/>
                </a:lnTo>
                <a:lnTo>
                  <a:pt x="283" y="523"/>
                </a:lnTo>
                <a:lnTo>
                  <a:pt x="272" y="533"/>
                </a:lnTo>
                <a:lnTo>
                  <a:pt x="261" y="544"/>
                </a:lnTo>
                <a:lnTo>
                  <a:pt x="250" y="544"/>
                </a:lnTo>
                <a:lnTo>
                  <a:pt x="239" y="533"/>
                </a:lnTo>
                <a:lnTo>
                  <a:pt x="218" y="523"/>
                </a:lnTo>
                <a:lnTo>
                  <a:pt x="207" y="501"/>
                </a:lnTo>
                <a:lnTo>
                  <a:pt x="196" y="468"/>
                </a:lnTo>
                <a:lnTo>
                  <a:pt x="185" y="435"/>
                </a:lnTo>
                <a:lnTo>
                  <a:pt x="174" y="392"/>
                </a:lnTo>
                <a:lnTo>
                  <a:pt x="152" y="338"/>
                </a:lnTo>
                <a:lnTo>
                  <a:pt x="142" y="283"/>
                </a:lnTo>
                <a:lnTo>
                  <a:pt x="131" y="240"/>
                </a:lnTo>
                <a:lnTo>
                  <a:pt x="120" y="196"/>
                </a:lnTo>
                <a:lnTo>
                  <a:pt x="98" y="163"/>
                </a:lnTo>
                <a:lnTo>
                  <a:pt x="87" y="131"/>
                </a:lnTo>
                <a:lnTo>
                  <a:pt x="65" y="109"/>
                </a:lnTo>
                <a:lnTo>
                  <a:pt x="55" y="87"/>
                </a:lnTo>
                <a:lnTo>
                  <a:pt x="44" y="76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99366" name="Freeform 38"/>
          <p:cNvSpPr/>
          <p:nvPr/>
        </p:nvSpPr>
        <p:spPr bwMode="auto">
          <a:xfrm>
            <a:off x="6146801" y="2398185"/>
            <a:ext cx="504825" cy="478367"/>
          </a:xfrm>
          <a:custGeom>
            <a:avLst/>
            <a:gdLst>
              <a:gd name="T0" fmla="*/ 2147483647 w 794"/>
              <a:gd name="T1" fmla="*/ 2147483647 h 566"/>
              <a:gd name="T2" fmla="*/ 2147483647 w 794"/>
              <a:gd name="T3" fmla="*/ 2147483647 h 566"/>
              <a:gd name="T4" fmla="*/ 2147483647 w 794"/>
              <a:gd name="T5" fmla="*/ 2147483647 h 566"/>
              <a:gd name="T6" fmla="*/ 2147483647 w 794"/>
              <a:gd name="T7" fmla="*/ 2147483647 h 566"/>
              <a:gd name="T8" fmla="*/ 2147483647 w 794"/>
              <a:gd name="T9" fmla="*/ 2147483647 h 566"/>
              <a:gd name="T10" fmla="*/ 2147483647 w 794"/>
              <a:gd name="T11" fmla="*/ 2147483647 h 566"/>
              <a:gd name="T12" fmla="*/ 2147483647 w 794"/>
              <a:gd name="T13" fmla="*/ 2147483647 h 566"/>
              <a:gd name="T14" fmla="*/ 2147483647 w 794"/>
              <a:gd name="T15" fmla="*/ 2147483647 h 566"/>
              <a:gd name="T16" fmla="*/ 2147483647 w 794"/>
              <a:gd name="T17" fmla="*/ 2147483647 h 566"/>
              <a:gd name="T18" fmla="*/ 2147483647 w 794"/>
              <a:gd name="T19" fmla="*/ 2147483647 h 566"/>
              <a:gd name="T20" fmla="*/ 2147483647 w 794"/>
              <a:gd name="T21" fmla="*/ 2147483647 h 566"/>
              <a:gd name="T22" fmla="*/ 2147483647 w 794"/>
              <a:gd name="T23" fmla="*/ 2147483647 h 566"/>
              <a:gd name="T24" fmla="*/ 2147483647 w 794"/>
              <a:gd name="T25" fmla="*/ 2147483647 h 566"/>
              <a:gd name="T26" fmla="*/ 0 w 794"/>
              <a:gd name="T27" fmla="*/ 2147483647 h 566"/>
              <a:gd name="T28" fmla="*/ 2147483647 w 794"/>
              <a:gd name="T29" fmla="*/ 2147483647 h 566"/>
              <a:gd name="T30" fmla="*/ 2147483647 w 794"/>
              <a:gd name="T31" fmla="*/ 2147483647 h 566"/>
              <a:gd name="T32" fmla="*/ 2147483647 w 794"/>
              <a:gd name="T33" fmla="*/ 2147483647 h 566"/>
              <a:gd name="T34" fmla="*/ 2147483647 w 794"/>
              <a:gd name="T35" fmla="*/ 2147483647 h 566"/>
              <a:gd name="T36" fmla="*/ 2147483647 w 794"/>
              <a:gd name="T37" fmla="*/ 2147483647 h 566"/>
              <a:gd name="T38" fmla="*/ 2147483647 w 794"/>
              <a:gd name="T39" fmla="*/ 2147483647 h 566"/>
              <a:gd name="T40" fmla="*/ 2147483647 w 794"/>
              <a:gd name="T41" fmla="*/ 2147483647 h 566"/>
              <a:gd name="T42" fmla="*/ 2147483647 w 794"/>
              <a:gd name="T43" fmla="*/ 2147483647 h 566"/>
              <a:gd name="T44" fmla="*/ 2147483647 w 794"/>
              <a:gd name="T45" fmla="*/ 2147483647 h 566"/>
              <a:gd name="T46" fmla="*/ 2147483647 w 794"/>
              <a:gd name="T47" fmla="*/ 0 h 566"/>
              <a:gd name="T48" fmla="*/ 2147483647 w 794"/>
              <a:gd name="T49" fmla="*/ 2147483647 h 566"/>
              <a:gd name="T50" fmla="*/ 2147483647 w 794"/>
              <a:gd name="T51" fmla="*/ 2147483647 h 566"/>
              <a:gd name="T52" fmla="*/ 2147483647 w 794"/>
              <a:gd name="T53" fmla="*/ 2147483647 h 566"/>
              <a:gd name="T54" fmla="*/ 2147483647 w 794"/>
              <a:gd name="T55" fmla="*/ 2147483647 h 566"/>
              <a:gd name="T56" fmla="*/ 2147483647 w 794"/>
              <a:gd name="T57" fmla="*/ 2147483647 h 566"/>
              <a:gd name="T58" fmla="*/ 2147483647 w 794"/>
              <a:gd name="T59" fmla="*/ 2147483647 h 566"/>
              <a:gd name="T60" fmla="*/ 2147483647 w 794"/>
              <a:gd name="T61" fmla="*/ 2147483647 h 566"/>
              <a:gd name="T62" fmla="*/ 2147483647 w 794"/>
              <a:gd name="T63" fmla="*/ 2147483647 h 566"/>
              <a:gd name="T64" fmla="*/ 2147483647 w 794"/>
              <a:gd name="T65" fmla="*/ 2147483647 h 566"/>
              <a:gd name="T66" fmla="*/ 2147483647 w 794"/>
              <a:gd name="T67" fmla="*/ 2147483647 h 566"/>
              <a:gd name="T68" fmla="*/ 2147483647 w 794"/>
              <a:gd name="T69" fmla="*/ 2147483647 h 566"/>
              <a:gd name="T70" fmla="*/ 2147483647 w 794"/>
              <a:gd name="T71" fmla="*/ 2147483647 h 566"/>
              <a:gd name="T72" fmla="*/ 2147483647 w 794"/>
              <a:gd name="T73" fmla="*/ 2147483647 h 566"/>
              <a:gd name="T74" fmla="*/ 2147483647 w 794"/>
              <a:gd name="T75" fmla="*/ 2147483647 h 566"/>
              <a:gd name="T76" fmla="*/ 2147483647 w 794"/>
              <a:gd name="T77" fmla="*/ 2147483647 h 56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794" h="566">
                <a:moveTo>
                  <a:pt x="457" y="566"/>
                </a:moveTo>
                <a:lnTo>
                  <a:pt x="467" y="512"/>
                </a:lnTo>
                <a:lnTo>
                  <a:pt x="478" y="468"/>
                </a:lnTo>
                <a:lnTo>
                  <a:pt x="478" y="424"/>
                </a:lnTo>
                <a:lnTo>
                  <a:pt x="489" y="381"/>
                </a:lnTo>
                <a:lnTo>
                  <a:pt x="489" y="348"/>
                </a:lnTo>
                <a:lnTo>
                  <a:pt x="489" y="316"/>
                </a:lnTo>
                <a:lnTo>
                  <a:pt x="500" y="283"/>
                </a:lnTo>
                <a:lnTo>
                  <a:pt x="500" y="261"/>
                </a:lnTo>
                <a:lnTo>
                  <a:pt x="500" y="229"/>
                </a:lnTo>
                <a:lnTo>
                  <a:pt x="489" y="196"/>
                </a:lnTo>
                <a:lnTo>
                  <a:pt x="489" y="174"/>
                </a:lnTo>
                <a:lnTo>
                  <a:pt x="489" y="163"/>
                </a:lnTo>
                <a:lnTo>
                  <a:pt x="489" y="152"/>
                </a:lnTo>
                <a:lnTo>
                  <a:pt x="478" y="152"/>
                </a:lnTo>
                <a:lnTo>
                  <a:pt x="467" y="152"/>
                </a:lnTo>
                <a:lnTo>
                  <a:pt x="446" y="152"/>
                </a:lnTo>
                <a:lnTo>
                  <a:pt x="424" y="152"/>
                </a:lnTo>
                <a:lnTo>
                  <a:pt x="402" y="163"/>
                </a:lnTo>
                <a:lnTo>
                  <a:pt x="370" y="163"/>
                </a:lnTo>
                <a:lnTo>
                  <a:pt x="337" y="174"/>
                </a:lnTo>
                <a:lnTo>
                  <a:pt x="304" y="185"/>
                </a:lnTo>
                <a:lnTo>
                  <a:pt x="217" y="207"/>
                </a:lnTo>
                <a:lnTo>
                  <a:pt x="141" y="229"/>
                </a:lnTo>
                <a:lnTo>
                  <a:pt x="65" y="239"/>
                </a:lnTo>
                <a:lnTo>
                  <a:pt x="0" y="250"/>
                </a:lnTo>
                <a:lnTo>
                  <a:pt x="0" y="174"/>
                </a:lnTo>
                <a:lnTo>
                  <a:pt x="22" y="174"/>
                </a:lnTo>
                <a:lnTo>
                  <a:pt x="43" y="174"/>
                </a:lnTo>
                <a:lnTo>
                  <a:pt x="65" y="163"/>
                </a:lnTo>
                <a:lnTo>
                  <a:pt x="98" y="163"/>
                </a:lnTo>
                <a:lnTo>
                  <a:pt x="130" y="152"/>
                </a:lnTo>
                <a:lnTo>
                  <a:pt x="163" y="142"/>
                </a:lnTo>
                <a:lnTo>
                  <a:pt x="207" y="131"/>
                </a:lnTo>
                <a:lnTo>
                  <a:pt x="250" y="109"/>
                </a:lnTo>
                <a:lnTo>
                  <a:pt x="304" y="98"/>
                </a:lnTo>
                <a:lnTo>
                  <a:pt x="337" y="87"/>
                </a:lnTo>
                <a:lnTo>
                  <a:pt x="370" y="76"/>
                </a:lnTo>
                <a:lnTo>
                  <a:pt x="402" y="65"/>
                </a:lnTo>
                <a:lnTo>
                  <a:pt x="424" y="54"/>
                </a:lnTo>
                <a:lnTo>
                  <a:pt x="446" y="44"/>
                </a:lnTo>
                <a:lnTo>
                  <a:pt x="457" y="33"/>
                </a:lnTo>
                <a:lnTo>
                  <a:pt x="467" y="22"/>
                </a:lnTo>
                <a:lnTo>
                  <a:pt x="478" y="11"/>
                </a:lnTo>
                <a:lnTo>
                  <a:pt x="500" y="11"/>
                </a:lnTo>
                <a:lnTo>
                  <a:pt x="522" y="0"/>
                </a:lnTo>
                <a:lnTo>
                  <a:pt x="544" y="0"/>
                </a:lnTo>
                <a:lnTo>
                  <a:pt x="565" y="0"/>
                </a:lnTo>
                <a:lnTo>
                  <a:pt x="609" y="11"/>
                </a:lnTo>
                <a:lnTo>
                  <a:pt x="641" y="33"/>
                </a:lnTo>
                <a:lnTo>
                  <a:pt x="696" y="65"/>
                </a:lnTo>
                <a:lnTo>
                  <a:pt x="718" y="87"/>
                </a:lnTo>
                <a:lnTo>
                  <a:pt x="739" y="98"/>
                </a:lnTo>
                <a:lnTo>
                  <a:pt x="750" y="120"/>
                </a:lnTo>
                <a:lnTo>
                  <a:pt x="772" y="131"/>
                </a:lnTo>
                <a:lnTo>
                  <a:pt x="783" y="142"/>
                </a:lnTo>
                <a:lnTo>
                  <a:pt x="783" y="152"/>
                </a:lnTo>
                <a:lnTo>
                  <a:pt x="794" y="163"/>
                </a:lnTo>
                <a:lnTo>
                  <a:pt x="783" y="185"/>
                </a:lnTo>
                <a:lnTo>
                  <a:pt x="772" y="196"/>
                </a:lnTo>
                <a:lnTo>
                  <a:pt x="750" y="207"/>
                </a:lnTo>
                <a:lnTo>
                  <a:pt x="728" y="218"/>
                </a:lnTo>
                <a:lnTo>
                  <a:pt x="718" y="229"/>
                </a:lnTo>
                <a:lnTo>
                  <a:pt x="707" y="229"/>
                </a:lnTo>
                <a:lnTo>
                  <a:pt x="696" y="239"/>
                </a:lnTo>
                <a:lnTo>
                  <a:pt x="685" y="250"/>
                </a:lnTo>
                <a:lnTo>
                  <a:pt x="674" y="261"/>
                </a:lnTo>
                <a:lnTo>
                  <a:pt x="674" y="283"/>
                </a:lnTo>
                <a:lnTo>
                  <a:pt x="663" y="294"/>
                </a:lnTo>
                <a:lnTo>
                  <a:pt x="652" y="316"/>
                </a:lnTo>
                <a:lnTo>
                  <a:pt x="641" y="337"/>
                </a:lnTo>
                <a:lnTo>
                  <a:pt x="631" y="370"/>
                </a:lnTo>
                <a:lnTo>
                  <a:pt x="609" y="424"/>
                </a:lnTo>
                <a:lnTo>
                  <a:pt x="587" y="490"/>
                </a:lnTo>
                <a:lnTo>
                  <a:pt x="565" y="566"/>
                </a:lnTo>
                <a:lnTo>
                  <a:pt x="457" y="566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99367" name="Freeform 39"/>
          <p:cNvSpPr/>
          <p:nvPr/>
        </p:nvSpPr>
        <p:spPr bwMode="auto">
          <a:xfrm>
            <a:off x="6243638" y="2832100"/>
            <a:ext cx="290512" cy="146051"/>
          </a:xfrm>
          <a:custGeom>
            <a:avLst/>
            <a:gdLst>
              <a:gd name="T0" fmla="*/ 0 w 457"/>
              <a:gd name="T1" fmla="*/ 2147483647 h 174"/>
              <a:gd name="T2" fmla="*/ 2147483647 w 457"/>
              <a:gd name="T3" fmla="*/ 2147483647 h 174"/>
              <a:gd name="T4" fmla="*/ 2147483647 w 457"/>
              <a:gd name="T5" fmla="*/ 2147483647 h 174"/>
              <a:gd name="T6" fmla="*/ 2147483647 w 457"/>
              <a:gd name="T7" fmla="*/ 2147483647 h 174"/>
              <a:gd name="T8" fmla="*/ 2147483647 w 457"/>
              <a:gd name="T9" fmla="*/ 2147483647 h 174"/>
              <a:gd name="T10" fmla="*/ 2147483647 w 457"/>
              <a:gd name="T11" fmla="*/ 2147483647 h 174"/>
              <a:gd name="T12" fmla="*/ 2147483647 w 457"/>
              <a:gd name="T13" fmla="*/ 0 h 174"/>
              <a:gd name="T14" fmla="*/ 2147483647 w 457"/>
              <a:gd name="T15" fmla="*/ 0 h 174"/>
              <a:gd name="T16" fmla="*/ 2147483647 w 457"/>
              <a:gd name="T17" fmla="*/ 0 h 174"/>
              <a:gd name="T18" fmla="*/ 2147483647 w 457"/>
              <a:gd name="T19" fmla="*/ 0 h 174"/>
              <a:gd name="T20" fmla="*/ 2147483647 w 457"/>
              <a:gd name="T21" fmla="*/ 2147483647 h 174"/>
              <a:gd name="T22" fmla="*/ 2147483647 w 457"/>
              <a:gd name="T23" fmla="*/ 2147483647 h 174"/>
              <a:gd name="T24" fmla="*/ 2147483647 w 457"/>
              <a:gd name="T25" fmla="*/ 2147483647 h 174"/>
              <a:gd name="T26" fmla="*/ 2147483647 w 457"/>
              <a:gd name="T27" fmla="*/ 2147483647 h 174"/>
              <a:gd name="T28" fmla="*/ 2147483647 w 457"/>
              <a:gd name="T29" fmla="*/ 2147483647 h 174"/>
              <a:gd name="T30" fmla="*/ 2147483647 w 457"/>
              <a:gd name="T31" fmla="*/ 2147483647 h 174"/>
              <a:gd name="T32" fmla="*/ 2147483647 w 457"/>
              <a:gd name="T33" fmla="*/ 2147483647 h 174"/>
              <a:gd name="T34" fmla="*/ 2147483647 w 457"/>
              <a:gd name="T35" fmla="*/ 2147483647 h 174"/>
              <a:gd name="T36" fmla="*/ 2147483647 w 457"/>
              <a:gd name="T37" fmla="*/ 2147483647 h 174"/>
              <a:gd name="T38" fmla="*/ 2147483647 w 457"/>
              <a:gd name="T39" fmla="*/ 2147483647 h 174"/>
              <a:gd name="T40" fmla="*/ 2147483647 w 457"/>
              <a:gd name="T41" fmla="*/ 2147483647 h 174"/>
              <a:gd name="T42" fmla="*/ 2147483647 w 457"/>
              <a:gd name="T43" fmla="*/ 2147483647 h 174"/>
              <a:gd name="T44" fmla="*/ 2147483647 w 457"/>
              <a:gd name="T45" fmla="*/ 2147483647 h 174"/>
              <a:gd name="T46" fmla="*/ 2147483647 w 457"/>
              <a:gd name="T47" fmla="*/ 2147483647 h 174"/>
              <a:gd name="T48" fmla="*/ 2147483647 w 457"/>
              <a:gd name="T49" fmla="*/ 2147483647 h 174"/>
              <a:gd name="T50" fmla="*/ 2147483647 w 457"/>
              <a:gd name="T51" fmla="*/ 2147483647 h 174"/>
              <a:gd name="T52" fmla="*/ 2147483647 w 457"/>
              <a:gd name="T53" fmla="*/ 2147483647 h 174"/>
              <a:gd name="T54" fmla="*/ 2147483647 w 457"/>
              <a:gd name="T55" fmla="*/ 2147483647 h 174"/>
              <a:gd name="T56" fmla="*/ 0 w 457"/>
              <a:gd name="T57" fmla="*/ 2147483647 h 174"/>
              <a:gd name="T58" fmla="*/ 0 w 457"/>
              <a:gd name="T59" fmla="*/ 2147483647 h 174"/>
              <a:gd name="T60" fmla="*/ 0 w 457"/>
              <a:gd name="T61" fmla="*/ 2147483647 h 174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457" h="174">
                <a:moveTo>
                  <a:pt x="0" y="87"/>
                </a:moveTo>
                <a:lnTo>
                  <a:pt x="76" y="65"/>
                </a:lnTo>
                <a:lnTo>
                  <a:pt x="152" y="43"/>
                </a:lnTo>
                <a:lnTo>
                  <a:pt x="207" y="32"/>
                </a:lnTo>
                <a:lnTo>
                  <a:pt x="261" y="21"/>
                </a:lnTo>
                <a:lnTo>
                  <a:pt x="315" y="10"/>
                </a:lnTo>
                <a:lnTo>
                  <a:pt x="348" y="0"/>
                </a:lnTo>
                <a:lnTo>
                  <a:pt x="381" y="0"/>
                </a:lnTo>
                <a:lnTo>
                  <a:pt x="402" y="0"/>
                </a:lnTo>
                <a:lnTo>
                  <a:pt x="424" y="0"/>
                </a:lnTo>
                <a:lnTo>
                  <a:pt x="446" y="10"/>
                </a:lnTo>
                <a:lnTo>
                  <a:pt x="457" y="21"/>
                </a:lnTo>
                <a:lnTo>
                  <a:pt x="457" y="43"/>
                </a:lnTo>
                <a:lnTo>
                  <a:pt x="457" y="54"/>
                </a:lnTo>
                <a:lnTo>
                  <a:pt x="446" y="65"/>
                </a:lnTo>
                <a:lnTo>
                  <a:pt x="435" y="65"/>
                </a:lnTo>
                <a:lnTo>
                  <a:pt x="413" y="76"/>
                </a:lnTo>
                <a:lnTo>
                  <a:pt x="392" y="87"/>
                </a:lnTo>
                <a:lnTo>
                  <a:pt x="370" y="87"/>
                </a:lnTo>
                <a:lnTo>
                  <a:pt x="348" y="97"/>
                </a:lnTo>
                <a:lnTo>
                  <a:pt x="315" y="108"/>
                </a:lnTo>
                <a:lnTo>
                  <a:pt x="283" y="119"/>
                </a:lnTo>
                <a:lnTo>
                  <a:pt x="239" y="119"/>
                </a:lnTo>
                <a:lnTo>
                  <a:pt x="207" y="130"/>
                </a:lnTo>
                <a:lnTo>
                  <a:pt x="152" y="141"/>
                </a:lnTo>
                <a:lnTo>
                  <a:pt x="109" y="152"/>
                </a:lnTo>
                <a:lnTo>
                  <a:pt x="55" y="163"/>
                </a:lnTo>
                <a:lnTo>
                  <a:pt x="0" y="174"/>
                </a:lnTo>
                <a:lnTo>
                  <a:pt x="0" y="87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99368" name="Freeform 40"/>
          <p:cNvSpPr/>
          <p:nvPr/>
        </p:nvSpPr>
        <p:spPr bwMode="auto">
          <a:xfrm>
            <a:off x="6043613" y="3208867"/>
            <a:ext cx="158750" cy="618067"/>
          </a:xfrm>
          <a:custGeom>
            <a:avLst/>
            <a:gdLst>
              <a:gd name="T0" fmla="*/ 2147483647 w 250"/>
              <a:gd name="T1" fmla="*/ 2147483647 h 729"/>
              <a:gd name="T2" fmla="*/ 2147483647 w 250"/>
              <a:gd name="T3" fmla="*/ 2147483647 h 729"/>
              <a:gd name="T4" fmla="*/ 0 w 250"/>
              <a:gd name="T5" fmla="*/ 2147483647 h 729"/>
              <a:gd name="T6" fmla="*/ 0 w 250"/>
              <a:gd name="T7" fmla="*/ 2147483647 h 729"/>
              <a:gd name="T8" fmla="*/ 0 w 250"/>
              <a:gd name="T9" fmla="*/ 2147483647 h 729"/>
              <a:gd name="T10" fmla="*/ 2147483647 w 250"/>
              <a:gd name="T11" fmla="*/ 2147483647 h 729"/>
              <a:gd name="T12" fmla="*/ 2147483647 w 250"/>
              <a:gd name="T13" fmla="*/ 2147483647 h 729"/>
              <a:gd name="T14" fmla="*/ 2147483647 w 250"/>
              <a:gd name="T15" fmla="*/ 0 h 729"/>
              <a:gd name="T16" fmla="*/ 2147483647 w 250"/>
              <a:gd name="T17" fmla="*/ 0 h 729"/>
              <a:gd name="T18" fmla="*/ 2147483647 w 250"/>
              <a:gd name="T19" fmla="*/ 0 h 729"/>
              <a:gd name="T20" fmla="*/ 2147483647 w 250"/>
              <a:gd name="T21" fmla="*/ 0 h 729"/>
              <a:gd name="T22" fmla="*/ 2147483647 w 250"/>
              <a:gd name="T23" fmla="*/ 0 h 729"/>
              <a:gd name="T24" fmla="*/ 2147483647 w 250"/>
              <a:gd name="T25" fmla="*/ 0 h 729"/>
              <a:gd name="T26" fmla="*/ 2147483647 w 250"/>
              <a:gd name="T27" fmla="*/ 2147483647 h 729"/>
              <a:gd name="T28" fmla="*/ 2147483647 w 250"/>
              <a:gd name="T29" fmla="*/ 2147483647 h 729"/>
              <a:gd name="T30" fmla="*/ 2147483647 w 250"/>
              <a:gd name="T31" fmla="*/ 2147483647 h 729"/>
              <a:gd name="T32" fmla="*/ 2147483647 w 250"/>
              <a:gd name="T33" fmla="*/ 2147483647 h 729"/>
              <a:gd name="T34" fmla="*/ 2147483647 w 250"/>
              <a:gd name="T35" fmla="*/ 2147483647 h 729"/>
              <a:gd name="T36" fmla="*/ 2147483647 w 250"/>
              <a:gd name="T37" fmla="*/ 2147483647 h 729"/>
              <a:gd name="T38" fmla="*/ 2147483647 w 250"/>
              <a:gd name="T39" fmla="*/ 2147483647 h 729"/>
              <a:gd name="T40" fmla="*/ 2147483647 w 250"/>
              <a:gd name="T41" fmla="*/ 2147483647 h 729"/>
              <a:gd name="T42" fmla="*/ 2147483647 w 250"/>
              <a:gd name="T43" fmla="*/ 2147483647 h 729"/>
              <a:gd name="T44" fmla="*/ 2147483647 w 250"/>
              <a:gd name="T45" fmla="*/ 2147483647 h 729"/>
              <a:gd name="T46" fmla="*/ 2147483647 w 250"/>
              <a:gd name="T47" fmla="*/ 2147483647 h 729"/>
              <a:gd name="T48" fmla="*/ 2147483647 w 250"/>
              <a:gd name="T49" fmla="*/ 2147483647 h 729"/>
              <a:gd name="T50" fmla="*/ 2147483647 w 250"/>
              <a:gd name="T51" fmla="*/ 2147483647 h 729"/>
              <a:gd name="T52" fmla="*/ 2147483647 w 250"/>
              <a:gd name="T53" fmla="*/ 2147483647 h 729"/>
              <a:gd name="T54" fmla="*/ 2147483647 w 250"/>
              <a:gd name="T55" fmla="*/ 2147483647 h 729"/>
              <a:gd name="T56" fmla="*/ 2147483647 w 250"/>
              <a:gd name="T57" fmla="*/ 2147483647 h 729"/>
              <a:gd name="T58" fmla="*/ 2147483647 w 250"/>
              <a:gd name="T59" fmla="*/ 2147483647 h 729"/>
              <a:gd name="T60" fmla="*/ 2147483647 w 250"/>
              <a:gd name="T61" fmla="*/ 2147483647 h 729"/>
              <a:gd name="T62" fmla="*/ 2147483647 w 250"/>
              <a:gd name="T63" fmla="*/ 2147483647 h 729"/>
              <a:gd name="T64" fmla="*/ 2147483647 w 250"/>
              <a:gd name="T65" fmla="*/ 2147483647 h 729"/>
              <a:gd name="T66" fmla="*/ 2147483647 w 250"/>
              <a:gd name="T67" fmla="*/ 2147483647 h 729"/>
              <a:gd name="T68" fmla="*/ 2147483647 w 250"/>
              <a:gd name="T69" fmla="*/ 2147483647 h 729"/>
              <a:gd name="T70" fmla="*/ 2147483647 w 250"/>
              <a:gd name="T71" fmla="*/ 2147483647 h 729"/>
              <a:gd name="T72" fmla="*/ 2147483647 w 250"/>
              <a:gd name="T73" fmla="*/ 2147483647 h 729"/>
              <a:gd name="T74" fmla="*/ 2147483647 w 250"/>
              <a:gd name="T75" fmla="*/ 2147483647 h 729"/>
              <a:gd name="T76" fmla="*/ 2147483647 w 250"/>
              <a:gd name="T77" fmla="*/ 2147483647 h 729"/>
              <a:gd name="T78" fmla="*/ 2147483647 w 250"/>
              <a:gd name="T79" fmla="*/ 2147483647 h 729"/>
              <a:gd name="T80" fmla="*/ 2147483647 w 250"/>
              <a:gd name="T81" fmla="*/ 2147483647 h 729"/>
              <a:gd name="T82" fmla="*/ 2147483647 w 250"/>
              <a:gd name="T83" fmla="*/ 2147483647 h 729"/>
              <a:gd name="T84" fmla="*/ 2147483647 w 250"/>
              <a:gd name="T85" fmla="*/ 2147483647 h 729"/>
              <a:gd name="T86" fmla="*/ 2147483647 w 250"/>
              <a:gd name="T87" fmla="*/ 2147483647 h 729"/>
              <a:gd name="T88" fmla="*/ 2147483647 w 250"/>
              <a:gd name="T89" fmla="*/ 2147483647 h 729"/>
              <a:gd name="T90" fmla="*/ 2147483647 w 250"/>
              <a:gd name="T91" fmla="*/ 2147483647 h 729"/>
              <a:gd name="T92" fmla="*/ 2147483647 w 250"/>
              <a:gd name="T93" fmla="*/ 2147483647 h 729"/>
              <a:gd name="T94" fmla="*/ 2147483647 w 250"/>
              <a:gd name="T95" fmla="*/ 2147483647 h 729"/>
              <a:gd name="T96" fmla="*/ 2147483647 w 250"/>
              <a:gd name="T97" fmla="*/ 2147483647 h 729"/>
              <a:gd name="T98" fmla="*/ 2147483647 w 250"/>
              <a:gd name="T99" fmla="*/ 2147483647 h 729"/>
              <a:gd name="T100" fmla="*/ 2147483647 w 250"/>
              <a:gd name="T101" fmla="*/ 2147483647 h 729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250" h="729">
                <a:moveTo>
                  <a:pt x="33" y="65"/>
                </a:moveTo>
                <a:lnTo>
                  <a:pt x="11" y="65"/>
                </a:lnTo>
                <a:lnTo>
                  <a:pt x="0" y="43"/>
                </a:lnTo>
                <a:lnTo>
                  <a:pt x="0" y="32"/>
                </a:lnTo>
                <a:lnTo>
                  <a:pt x="0" y="11"/>
                </a:lnTo>
                <a:lnTo>
                  <a:pt x="11" y="11"/>
                </a:lnTo>
                <a:lnTo>
                  <a:pt x="22" y="0"/>
                </a:lnTo>
                <a:lnTo>
                  <a:pt x="33" y="0"/>
                </a:lnTo>
                <a:lnTo>
                  <a:pt x="43" y="0"/>
                </a:lnTo>
                <a:lnTo>
                  <a:pt x="65" y="0"/>
                </a:lnTo>
                <a:lnTo>
                  <a:pt x="87" y="0"/>
                </a:lnTo>
                <a:lnTo>
                  <a:pt x="109" y="0"/>
                </a:lnTo>
                <a:lnTo>
                  <a:pt x="141" y="11"/>
                </a:lnTo>
                <a:lnTo>
                  <a:pt x="174" y="32"/>
                </a:lnTo>
                <a:lnTo>
                  <a:pt x="196" y="43"/>
                </a:lnTo>
                <a:lnTo>
                  <a:pt x="206" y="54"/>
                </a:lnTo>
                <a:lnTo>
                  <a:pt x="217" y="65"/>
                </a:lnTo>
                <a:lnTo>
                  <a:pt x="217" y="76"/>
                </a:lnTo>
                <a:lnTo>
                  <a:pt x="217" y="98"/>
                </a:lnTo>
                <a:lnTo>
                  <a:pt x="217" y="119"/>
                </a:lnTo>
                <a:lnTo>
                  <a:pt x="217" y="141"/>
                </a:lnTo>
                <a:lnTo>
                  <a:pt x="228" y="174"/>
                </a:lnTo>
                <a:lnTo>
                  <a:pt x="228" y="206"/>
                </a:lnTo>
                <a:lnTo>
                  <a:pt x="228" y="250"/>
                </a:lnTo>
                <a:lnTo>
                  <a:pt x="228" y="294"/>
                </a:lnTo>
                <a:lnTo>
                  <a:pt x="228" y="348"/>
                </a:lnTo>
                <a:lnTo>
                  <a:pt x="239" y="402"/>
                </a:lnTo>
                <a:lnTo>
                  <a:pt x="239" y="457"/>
                </a:lnTo>
                <a:lnTo>
                  <a:pt x="239" y="522"/>
                </a:lnTo>
                <a:lnTo>
                  <a:pt x="239" y="587"/>
                </a:lnTo>
                <a:lnTo>
                  <a:pt x="239" y="653"/>
                </a:lnTo>
                <a:lnTo>
                  <a:pt x="250" y="729"/>
                </a:lnTo>
                <a:lnTo>
                  <a:pt x="152" y="729"/>
                </a:lnTo>
                <a:lnTo>
                  <a:pt x="152" y="664"/>
                </a:lnTo>
                <a:lnTo>
                  <a:pt x="152" y="587"/>
                </a:lnTo>
                <a:lnTo>
                  <a:pt x="152" y="522"/>
                </a:lnTo>
                <a:lnTo>
                  <a:pt x="141" y="457"/>
                </a:lnTo>
                <a:lnTo>
                  <a:pt x="130" y="391"/>
                </a:lnTo>
                <a:lnTo>
                  <a:pt x="119" y="337"/>
                </a:lnTo>
                <a:lnTo>
                  <a:pt x="109" y="272"/>
                </a:lnTo>
                <a:lnTo>
                  <a:pt x="98" y="206"/>
                </a:lnTo>
                <a:lnTo>
                  <a:pt x="87" y="174"/>
                </a:lnTo>
                <a:lnTo>
                  <a:pt x="76" y="152"/>
                </a:lnTo>
                <a:lnTo>
                  <a:pt x="76" y="130"/>
                </a:lnTo>
                <a:lnTo>
                  <a:pt x="65" y="109"/>
                </a:lnTo>
                <a:lnTo>
                  <a:pt x="54" y="98"/>
                </a:lnTo>
                <a:lnTo>
                  <a:pt x="43" y="87"/>
                </a:lnTo>
                <a:lnTo>
                  <a:pt x="33" y="76"/>
                </a:lnTo>
                <a:lnTo>
                  <a:pt x="33" y="65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99370" name="Freeform 42"/>
          <p:cNvSpPr/>
          <p:nvPr/>
        </p:nvSpPr>
        <p:spPr bwMode="auto">
          <a:xfrm>
            <a:off x="6292851" y="2931585"/>
            <a:ext cx="138113" cy="764116"/>
          </a:xfrm>
          <a:custGeom>
            <a:avLst/>
            <a:gdLst>
              <a:gd name="T0" fmla="*/ 0 w 218"/>
              <a:gd name="T1" fmla="*/ 0 h 903"/>
              <a:gd name="T2" fmla="*/ 2147483647 w 218"/>
              <a:gd name="T3" fmla="*/ 2147483647 h 903"/>
              <a:gd name="T4" fmla="*/ 2147483647 w 218"/>
              <a:gd name="T5" fmla="*/ 2147483647 h 903"/>
              <a:gd name="T6" fmla="*/ 2147483647 w 218"/>
              <a:gd name="T7" fmla="*/ 2147483647 h 903"/>
              <a:gd name="T8" fmla="*/ 2147483647 w 218"/>
              <a:gd name="T9" fmla="*/ 2147483647 h 903"/>
              <a:gd name="T10" fmla="*/ 2147483647 w 218"/>
              <a:gd name="T11" fmla="*/ 2147483647 h 903"/>
              <a:gd name="T12" fmla="*/ 2147483647 w 218"/>
              <a:gd name="T13" fmla="*/ 2147483647 h 903"/>
              <a:gd name="T14" fmla="*/ 2147483647 w 218"/>
              <a:gd name="T15" fmla="*/ 2147483647 h 903"/>
              <a:gd name="T16" fmla="*/ 2147483647 w 218"/>
              <a:gd name="T17" fmla="*/ 2147483647 h 903"/>
              <a:gd name="T18" fmla="*/ 2147483647 w 218"/>
              <a:gd name="T19" fmla="*/ 2147483647 h 903"/>
              <a:gd name="T20" fmla="*/ 2147483647 w 218"/>
              <a:gd name="T21" fmla="*/ 2147483647 h 903"/>
              <a:gd name="T22" fmla="*/ 2147483647 w 218"/>
              <a:gd name="T23" fmla="*/ 2147483647 h 903"/>
              <a:gd name="T24" fmla="*/ 2147483647 w 218"/>
              <a:gd name="T25" fmla="*/ 2147483647 h 903"/>
              <a:gd name="T26" fmla="*/ 2147483647 w 218"/>
              <a:gd name="T27" fmla="*/ 2147483647 h 903"/>
              <a:gd name="T28" fmla="*/ 2147483647 w 218"/>
              <a:gd name="T29" fmla="*/ 2147483647 h 903"/>
              <a:gd name="T30" fmla="*/ 2147483647 w 218"/>
              <a:gd name="T31" fmla="*/ 2147483647 h 903"/>
              <a:gd name="T32" fmla="*/ 2147483647 w 218"/>
              <a:gd name="T33" fmla="*/ 2147483647 h 903"/>
              <a:gd name="T34" fmla="*/ 2147483647 w 218"/>
              <a:gd name="T35" fmla="*/ 2147483647 h 903"/>
              <a:gd name="T36" fmla="*/ 2147483647 w 218"/>
              <a:gd name="T37" fmla="*/ 2147483647 h 903"/>
              <a:gd name="T38" fmla="*/ 2147483647 w 218"/>
              <a:gd name="T39" fmla="*/ 2147483647 h 903"/>
              <a:gd name="T40" fmla="*/ 2147483647 w 218"/>
              <a:gd name="T41" fmla="*/ 2147483647 h 903"/>
              <a:gd name="T42" fmla="*/ 2147483647 w 218"/>
              <a:gd name="T43" fmla="*/ 2147483647 h 903"/>
              <a:gd name="T44" fmla="*/ 2147483647 w 218"/>
              <a:gd name="T45" fmla="*/ 2147483647 h 903"/>
              <a:gd name="T46" fmla="*/ 2147483647 w 218"/>
              <a:gd name="T47" fmla="*/ 2147483647 h 903"/>
              <a:gd name="T48" fmla="*/ 2147483647 w 218"/>
              <a:gd name="T49" fmla="*/ 2147483647 h 903"/>
              <a:gd name="T50" fmla="*/ 2147483647 w 218"/>
              <a:gd name="T51" fmla="*/ 2147483647 h 903"/>
              <a:gd name="T52" fmla="*/ 2147483647 w 218"/>
              <a:gd name="T53" fmla="*/ 2147483647 h 903"/>
              <a:gd name="T54" fmla="*/ 2147483647 w 218"/>
              <a:gd name="T55" fmla="*/ 2147483647 h 903"/>
              <a:gd name="T56" fmla="*/ 2147483647 w 218"/>
              <a:gd name="T57" fmla="*/ 2147483647 h 903"/>
              <a:gd name="T58" fmla="*/ 2147483647 w 218"/>
              <a:gd name="T59" fmla="*/ 2147483647 h 903"/>
              <a:gd name="T60" fmla="*/ 2147483647 w 218"/>
              <a:gd name="T61" fmla="*/ 2147483647 h 903"/>
              <a:gd name="T62" fmla="*/ 2147483647 w 218"/>
              <a:gd name="T63" fmla="*/ 2147483647 h 903"/>
              <a:gd name="T64" fmla="*/ 2147483647 w 218"/>
              <a:gd name="T65" fmla="*/ 2147483647 h 903"/>
              <a:gd name="T66" fmla="*/ 2147483647 w 218"/>
              <a:gd name="T67" fmla="*/ 2147483647 h 903"/>
              <a:gd name="T68" fmla="*/ 2147483647 w 218"/>
              <a:gd name="T69" fmla="*/ 2147483647 h 903"/>
              <a:gd name="T70" fmla="*/ 2147483647 w 218"/>
              <a:gd name="T71" fmla="*/ 2147483647 h 903"/>
              <a:gd name="T72" fmla="*/ 2147483647 w 218"/>
              <a:gd name="T73" fmla="*/ 2147483647 h 903"/>
              <a:gd name="T74" fmla="*/ 2147483647 w 218"/>
              <a:gd name="T75" fmla="*/ 2147483647 h 903"/>
              <a:gd name="T76" fmla="*/ 2147483647 w 218"/>
              <a:gd name="T77" fmla="*/ 2147483647 h 903"/>
              <a:gd name="T78" fmla="*/ 2147483647 w 218"/>
              <a:gd name="T79" fmla="*/ 2147483647 h 903"/>
              <a:gd name="T80" fmla="*/ 2147483647 w 218"/>
              <a:gd name="T81" fmla="*/ 2147483647 h 903"/>
              <a:gd name="T82" fmla="*/ 2147483647 w 218"/>
              <a:gd name="T83" fmla="*/ 2147483647 h 903"/>
              <a:gd name="T84" fmla="*/ 2147483647 w 218"/>
              <a:gd name="T85" fmla="*/ 2147483647 h 903"/>
              <a:gd name="T86" fmla="*/ 2147483647 w 218"/>
              <a:gd name="T87" fmla="*/ 2147483647 h 903"/>
              <a:gd name="T88" fmla="*/ 2147483647 w 218"/>
              <a:gd name="T89" fmla="*/ 2147483647 h 903"/>
              <a:gd name="T90" fmla="*/ 2147483647 w 218"/>
              <a:gd name="T91" fmla="*/ 2147483647 h 903"/>
              <a:gd name="T92" fmla="*/ 2147483647 w 218"/>
              <a:gd name="T93" fmla="*/ 2147483647 h 903"/>
              <a:gd name="T94" fmla="*/ 2147483647 w 218"/>
              <a:gd name="T95" fmla="*/ 2147483647 h 903"/>
              <a:gd name="T96" fmla="*/ 2147483647 w 218"/>
              <a:gd name="T97" fmla="*/ 2147483647 h 903"/>
              <a:gd name="T98" fmla="*/ 2147483647 w 218"/>
              <a:gd name="T99" fmla="*/ 2147483647 h 903"/>
              <a:gd name="T100" fmla="*/ 0 w 218"/>
              <a:gd name="T101" fmla="*/ 0 h 903"/>
              <a:gd name="T102" fmla="*/ 0 w 218"/>
              <a:gd name="T103" fmla="*/ 0 h 903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218" h="903">
                <a:moveTo>
                  <a:pt x="0" y="0"/>
                </a:moveTo>
                <a:lnTo>
                  <a:pt x="44" y="11"/>
                </a:lnTo>
                <a:lnTo>
                  <a:pt x="76" y="22"/>
                </a:lnTo>
                <a:lnTo>
                  <a:pt x="109" y="33"/>
                </a:lnTo>
                <a:lnTo>
                  <a:pt x="131" y="44"/>
                </a:lnTo>
                <a:lnTo>
                  <a:pt x="152" y="55"/>
                </a:lnTo>
                <a:lnTo>
                  <a:pt x="174" y="66"/>
                </a:lnTo>
                <a:lnTo>
                  <a:pt x="185" y="76"/>
                </a:lnTo>
                <a:lnTo>
                  <a:pt x="196" y="87"/>
                </a:lnTo>
                <a:lnTo>
                  <a:pt x="207" y="98"/>
                </a:lnTo>
                <a:lnTo>
                  <a:pt x="207" y="120"/>
                </a:lnTo>
                <a:lnTo>
                  <a:pt x="207" y="131"/>
                </a:lnTo>
                <a:lnTo>
                  <a:pt x="218" y="153"/>
                </a:lnTo>
                <a:lnTo>
                  <a:pt x="218" y="174"/>
                </a:lnTo>
                <a:lnTo>
                  <a:pt x="218" y="207"/>
                </a:lnTo>
                <a:lnTo>
                  <a:pt x="218" y="229"/>
                </a:lnTo>
                <a:lnTo>
                  <a:pt x="207" y="261"/>
                </a:lnTo>
                <a:lnTo>
                  <a:pt x="207" y="283"/>
                </a:lnTo>
                <a:lnTo>
                  <a:pt x="207" y="305"/>
                </a:lnTo>
                <a:lnTo>
                  <a:pt x="207" y="327"/>
                </a:lnTo>
                <a:lnTo>
                  <a:pt x="207" y="359"/>
                </a:lnTo>
                <a:lnTo>
                  <a:pt x="207" y="392"/>
                </a:lnTo>
                <a:lnTo>
                  <a:pt x="207" y="414"/>
                </a:lnTo>
                <a:lnTo>
                  <a:pt x="196" y="457"/>
                </a:lnTo>
                <a:lnTo>
                  <a:pt x="196" y="490"/>
                </a:lnTo>
                <a:lnTo>
                  <a:pt x="196" y="533"/>
                </a:lnTo>
                <a:lnTo>
                  <a:pt x="196" y="577"/>
                </a:lnTo>
                <a:lnTo>
                  <a:pt x="196" y="621"/>
                </a:lnTo>
                <a:lnTo>
                  <a:pt x="196" y="664"/>
                </a:lnTo>
                <a:lnTo>
                  <a:pt x="196" y="718"/>
                </a:lnTo>
                <a:lnTo>
                  <a:pt x="196" y="773"/>
                </a:lnTo>
                <a:lnTo>
                  <a:pt x="196" y="827"/>
                </a:lnTo>
                <a:lnTo>
                  <a:pt x="196" y="882"/>
                </a:lnTo>
                <a:lnTo>
                  <a:pt x="98" y="903"/>
                </a:lnTo>
                <a:lnTo>
                  <a:pt x="98" y="849"/>
                </a:lnTo>
                <a:lnTo>
                  <a:pt x="98" y="795"/>
                </a:lnTo>
                <a:lnTo>
                  <a:pt x="98" y="697"/>
                </a:lnTo>
                <a:lnTo>
                  <a:pt x="87" y="599"/>
                </a:lnTo>
                <a:lnTo>
                  <a:pt x="87" y="512"/>
                </a:lnTo>
                <a:lnTo>
                  <a:pt x="87" y="436"/>
                </a:lnTo>
                <a:lnTo>
                  <a:pt x="76" y="370"/>
                </a:lnTo>
                <a:lnTo>
                  <a:pt x="76" y="316"/>
                </a:lnTo>
                <a:lnTo>
                  <a:pt x="76" y="261"/>
                </a:lnTo>
                <a:lnTo>
                  <a:pt x="66" y="218"/>
                </a:lnTo>
                <a:lnTo>
                  <a:pt x="66" y="174"/>
                </a:lnTo>
                <a:lnTo>
                  <a:pt x="55" y="142"/>
                </a:lnTo>
                <a:lnTo>
                  <a:pt x="44" y="109"/>
                </a:lnTo>
                <a:lnTo>
                  <a:pt x="33" y="76"/>
                </a:lnTo>
                <a:lnTo>
                  <a:pt x="22" y="44"/>
                </a:lnTo>
                <a:lnTo>
                  <a:pt x="11" y="22"/>
                </a:lnTo>
                <a:lnTo>
                  <a:pt x="0" y="0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99371" name="Freeform 43"/>
          <p:cNvSpPr/>
          <p:nvPr/>
        </p:nvSpPr>
        <p:spPr bwMode="auto">
          <a:xfrm>
            <a:off x="6396039" y="3145367"/>
            <a:ext cx="200025" cy="127000"/>
          </a:xfrm>
          <a:custGeom>
            <a:avLst/>
            <a:gdLst>
              <a:gd name="T0" fmla="*/ 0 w 316"/>
              <a:gd name="T1" fmla="*/ 2147483647 h 152"/>
              <a:gd name="T2" fmla="*/ 0 w 316"/>
              <a:gd name="T3" fmla="*/ 2147483647 h 152"/>
              <a:gd name="T4" fmla="*/ 2147483647 w 316"/>
              <a:gd name="T5" fmla="*/ 2147483647 h 152"/>
              <a:gd name="T6" fmla="*/ 2147483647 w 316"/>
              <a:gd name="T7" fmla="*/ 2147483647 h 152"/>
              <a:gd name="T8" fmla="*/ 2147483647 w 316"/>
              <a:gd name="T9" fmla="*/ 2147483647 h 152"/>
              <a:gd name="T10" fmla="*/ 2147483647 w 316"/>
              <a:gd name="T11" fmla="*/ 2147483647 h 152"/>
              <a:gd name="T12" fmla="*/ 2147483647 w 316"/>
              <a:gd name="T13" fmla="*/ 2147483647 h 152"/>
              <a:gd name="T14" fmla="*/ 2147483647 w 316"/>
              <a:gd name="T15" fmla="*/ 0 h 152"/>
              <a:gd name="T16" fmla="*/ 2147483647 w 316"/>
              <a:gd name="T17" fmla="*/ 0 h 152"/>
              <a:gd name="T18" fmla="*/ 2147483647 w 316"/>
              <a:gd name="T19" fmla="*/ 0 h 152"/>
              <a:gd name="T20" fmla="*/ 2147483647 w 316"/>
              <a:gd name="T21" fmla="*/ 2147483647 h 152"/>
              <a:gd name="T22" fmla="*/ 2147483647 w 316"/>
              <a:gd name="T23" fmla="*/ 2147483647 h 152"/>
              <a:gd name="T24" fmla="*/ 2147483647 w 316"/>
              <a:gd name="T25" fmla="*/ 2147483647 h 152"/>
              <a:gd name="T26" fmla="*/ 2147483647 w 316"/>
              <a:gd name="T27" fmla="*/ 2147483647 h 152"/>
              <a:gd name="T28" fmla="*/ 2147483647 w 316"/>
              <a:gd name="T29" fmla="*/ 2147483647 h 152"/>
              <a:gd name="T30" fmla="*/ 2147483647 w 316"/>
              <a:gd name="T31" fmla="*/ 2147483647 h 152"/>
              <a:gd name="T32" fmla="*/ 2147483647 w 316"/>
              <a:gd name="T33" fmla="*/ 2147483647 h 152"/>
              <a:gd name="T34" fmla="*/ 2147483647 w 316"/>
              <a:gd name="T35" fmla="*/ 2147483647 h 152"/>
              <a:gd name="T36" fmla="*/ 2147483647 w 316"/>
              <a:gd name="T37" fmla="*/ 2147483647 h 152"/>
              <a:gd name="T38" fmla="*/ 2147483647 w 316"/>
              <a:gd name="T39" fmla="*/ 2147483647 h 152"/>
              <a:gd name="T40" fmla="*/ 2147483647 w 316"/>
              <a:gd name="T41" fmla="*/ 2147483647 h 152"/>
              <a:gd name="T42" fmla="*/ 2147483647 w 316"/>
              <a:gd name="T43" fmla="*/ 2147483647 h 152"/>
              <a:gd name="T44" fmla="*/ 2147483647 w 316"/>
              <a:gd name="T45" fmla="*/ 2147483647 h 152"/>
              <a:gd name="T46" fmla="*/ 2147483647 w 316"/>
              <a:gd name="T47" fmla="*/ 2147483647 h 152"/>
              <a:gd name="T48" fmla="*/ 2147483647 w 316"/>
              <a:gd name="T49" fmla="*/ 2147483647 h 152"/>
              <a:gd name="T50" fmla="*/ 2147483647 w 316"/>
              <a:gd name="T51" fmla="*/ 2147483647 h 152"/>
              <a:gd name="T52" fmla="*/ 0 w 316"/>
              <a:gd name="T53" fmla="*/ 2147483647 h 152"/>
              <a:gd name="T54" fmla="*/ 0 w 316"/>
              <a:gd name="T55" fmla="*/ 2147483647 h 152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316" h="152">
                <a:moveTo>
                  <a:pt x="0" y="152"/>
                </a:moveTo>
                <a:lnTo>
                  <a:pt x="0" y="54"/>
                </a:lnTo>
                <a:lnTo>
                  <a:pt x="33" y="54"/>
                </a:lnTo>
                <a:lnTo>
                  <a:pt x="66" y="54"/>
                </a:lnTo>
                <a:lnTo>
                  <a:pt x="98" y="43"/>
                </a:lnTo>
                <a:lnTo>
                  <a:pt x="131" y="21"/>
                </a:lnTo>
                <a:lnTo>
                  <a:pt x="174" y="10"/>
                </a:lnTo>
                <a:lnTo>
                  <a:pt x="196" y="0"/>
                </a:lnTo>
                <a:lnTo>
                  <a:pt x="218" y="0"/>
                </a:lnTo>
                <a:lnTo>
                  <a:pt x="229" y="0"/>
                </a:lnTo>
                <a:lnTo>
                  <a:pt x="250" y="10"/>
                </a:lnTo>
                <a:lnTo>
                  <a:pt x="261" y="10"/>
                </a:lnTo>
                <a:lnTo>
                  <a:pt x="283" y="21"/>
                </a:lnTo>
                <a:lnTo>
                  <a:pt x="305" y="32"/>
                </a:lnTo>
                <a:lnTo>
                  <a:pt x="305" y="43"/>
                </a:lnTo>
                <a:lnTo>
                  <a:pt x="316" y="54"/>
                </a:lnTo>
                <a:lnTo>
                  <a:pt x="316" y="76"/>
                </a:lnTo>
                <a:lnTo>
                  <a:pt x="316" y="87"/>
                </a:lnTo>
                <a:lnTo>
                  <a:pt x="294" y="97"/>
                </a:lnTo>
                <a:lnTo>
                  <a:pt x="283" y="108"/>
                </a:lnTo>
                <a:lnTo>
                  <a:pt x="250" y="119"/>
                </a:lnTo>
                <a:lnTo>
                  <a:pt x="218" y="119"/>
                </a:lnTo>
                <a:lnTo>
                  <a:pt x="174" y="130"/>
                </a:lnTo>
                <a:lnTo>
                  <a:pt x="120" y="141"/>
                </a:lnTo>
                <a:lnTo>
                  <a:pt x="66" y="152"/>
                </a:lnTo>
                <a:lnTo>
                  <a:pt x="0" y="152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99372" name="Freeform 44"/>
          <p:cNvSpPr/>
          <p:nvPr/>
        </p:nvSpPr>
        <p:spPr bwMode="auto">
          <a:xfrm>
            <a:off x="6589713" y="3060701"/>
            <a:ext cx="158750" cy="452967"/>
          </a:xfrm>
          <a:custGeom>
            <a:avLst/>
            <a:gdLst>
              <a:gd name="T0" fmla="*/ 2147483647 w 250"/>
              <a:gd name="T1" fmla="*/ 2147483647 h 533"/>
              <a:gd name="T2" fmla="*/ 2147483647 w 250"/>
              <a:gd name="T3" fmla="*/ 2147483647 h 533"/>
              <a:gd name="T4" fmla="*/ 2147483647 w 250"/>
              <a:gd name="T5" fmla="*/ 2147483647 h 533"/>
              <a:gd name="T6" fmla="*/ 2147483647 w 250"/>
              <a:gd name="T7" fmla="*/ 2147483647 h 533"/>
              <a:gd name="T8" fmla="*/ 2147483647 w 250"/>
              <a:gd name="T9" fmla="*/ 2147483647 h 533"/>
              <a:gd name="T10" fmla="*/ 2147483647 w 250"/>
              <a:gd name="T11" fmla="*/ 2147483647 h 533"/>
              <a:gd name="T12" fmla="*/ 0 w 250"/>
              <a:gd name="T13" fmla="*/ 2147483647 h 533"/>
              <a:gd name="T14" fmla="*/ 0 w 250"/>
              <a:gd name="T15" fmla="*/ 2147483647 h 533"/>
              <a:gd name="T16" fmla="*/ 0 w 250"/>
              <a:gd name="T17" fmla="*/ 2147483647 h 533"/>
              <a:gd name="T18" fmla="*/ 0 w 250"/>
              <a:gd name="T19" fmla="*/ 2147483647 h 533"/>
              <a:gd name="T20" fmla="*/ 2147483647 w 250"/>
              <a:gd name="T21" fmla="*/ 2147483647 h 533"/>
              <a:gd name="T22" fmla="*/ 2147483647 w 250"/>
              <a:gd name="T23" fmla="*/ 2147483647 h 533"/>
              <a:gd name="T24" fmla="*/ 2147483647 w 250"/>
              <a:gd name="T25" fmla="*/ 2147483647 h 533"/>
              <a:gd name="T26" fmla="*/ 2147483647 w 250"/>
              <a:gd name="T27" fmla="*/ 2147483647 h 533"/>
              <a:gd name="T28" fmla="*/ 2147483647 w 250"/>
              <a:gd name="T29" fmla="*/ 2147483647 h 533"/>
              <a:gd name="T30" fmla="*/ 2147483647 w 250"/>
              <a:gd name="T31" fmla="*/ 2147483647 h 533"/>
              <a:gd name="T32" fmla="*/ 2147483647 w 250"/>
              <a:gd name="T33" fmla="*/ 2147483647 h 533"/>
              <a:gd name="T34" fmla="*/ 2147483647 w 250"/>
              <a:gd name="T35" fmla="*/ 2147483647 h 533"/>
              <a:gd name="T36" fmla="*/ 2147483647 w 250"/>
              <a:gd name="T37" fmla="*/ 2147483647 h 533"/>
              <a:gd name="T38" fmla="*/ 2147483647 w 250"/>
              <a:gd name="T39" fmla="*/ 2147483647 h 533"/>
              <a:gd name="T40" fmla="*/ 2147483647 w 250"/>
              <a:gd name="T41" fmla="*/ 2147483647 h 533"/>
              <a:gd name="T42" fmla="*/ 2147483647 w 250"/>
              <a:gd name="T43" fmla="*/ 2147483647 h 533"/>
              <a:gd name="T44" fmla="*/ 2147483647 w 250"/>
              <a:gd name="T45" fmla="*/ 0 h 533"/>
              <a:gd name="T46" fmla="*/ 2147483647 w 250"/>
              <a:gd name="T47" fmla="*/ 0 h 533"/>
              <a:gd name="T48" fmla="*/ 2147483647 w 250"/>
              <a:gd name="T49" fmla="*/ 0 h 533"/>
              <a:gd name="T50" fmla="*/ 2147483647 w 250"/>
              <a:gd name="T51" fmla="*/ 2147483647 h 533"/>
              <a:gd name="T52" fmla="*/ 2147483647 w 250"/>
              <a:gd name="T53" fmla="*/ 2147483647 h 533"/>
              <a:gd name="T54" fmla="*/ 2147483647 w 250"/>
              <a:gd name="T55" fmla="*/ 2147483647 h 533"/>
              <a:gd name="T56" fmla="*/ 2147483647 w 250"/>
              <a:gd name="T57" fmla="*/ 2147483647 h 533"/>
              <a:gd name="T58" fmla="*/ 2147483647 w 250"/>
              <a:gd name="T59" fmla="*/ 2147483647 h 533"/>
              <a:gd name="T60" fmla="*/ 2147483647 w 250"/>
              <a:gd name="T61" fmla="*/ 2147483647 h 533"/>
              <a:gd name="T62" fmla="*/ 2147483647 w 250"/>
              <a:gd name="T63" fmla="*/ 2147483647 h 533"/>
              <a:gd name="T64" fmla="*/ 2147483647 w 250"/>
              <a:gd name="T65" fmla="*/ 2147483647 h 533"/>
              <a:gd name="T66" fmla="*/ 2147483647 w 250"/>
              <a:gd name="T67" fmla="*/ 2147483647 h 533"/>
              <a:gd name="T68" fmla="*/ 2147483647 w 250"/>
              <a:gd name="T69" fmla="*/ 2147483647 h 533"/>
              <a:gd name="T70" fmla="*/ 2147483647 w 250"/>
              <a:gd name="T71" fmla="*/ 2147483647 h 533"/>
              <a:gd name="T72" fmla="*/ 2147483647 w 250"/>
              <a:gd name="T73" fmla="*/ 2147483647 h 533"/>
              <a:gd name="T74" fmla="*/ 2147483647 w 250"/>
              <a:gd name="T75" fmla="*/ 2147483647 h 533"/>
              <a:gd name="T76" fmla="*/ 2147483647 w 250"/>
              <a:gd name="T77" fmla="*/ 2147483647 h 533"/>
              <a:gd name="T78" fmla="*/ 2147483647 w 250"/>
              <a:gd name="T79" fmla="*/ 2147483647 h 533"/>
              <a:gd name="T80" fmla="*/ 2147483647 w 250"/>
              <a:gd name="T81" fmla="*/ 2147483647 h 533"/>
              <a:gd name="T82" fmla="*/ 2147483647 w 250"/>
              <a:gd name="T83" fmla="*/ 2147483647 h 533"/>
              <a:gd name="T84" fmla="*/ 2147483647 w 250"/>
              <a:gd name="T85" fmla="*/ 2147483647 h 533"/>
              <a:gd name="T86" fmla="*/ 2147483647 w 250"/>
              <a:gd name="T87" fmla="*/ 2147483647 h 533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250" h="533">
                <a:moveTo>
                  <a:pt x="87" y="533"/>
                </a:moveTo>
                <a:lnTo>
                  <a:pt x="76" y="522"/>
                </a:lnTo>
                <a:lnTo>
                  <a:pt x="65" y="511"/>
                </a:lnTo>
                <a:lnTo>
                  <a:pt x="43" y="489"/>
                </a:lnTo>
                <a:lnTo>
                  <a:pt x="32" y="468"/>
                </a:lnTo>
                <a:lnTo>
                  <a:pt x="11" y="446"/>
                </a:lnTo>
                <a:lnTo>
                  <a:pt x="0" y="424"/>
                </a:lnTo>
                <a:lnTo>
                  <a:pt x="0" y="413"/>
                </a:lnTo>
                <a:lnTo>
                  <a:pt x="0" y="402"/>
                </a:lnTo>
                <a:lnTo>
                  <a:pt x="0" y="391"/>
                </a:lnTo>
                <a:lnTo>
                  <a:pt x="11" y="370"/>
                </a:lnTo>
                <a:lnTo>
                  <a:pt x="32" y="337"/>
                </a:lnTo>
                <a:lnTo>
                  <a:pt x="54" y="304"/>
                </a:lnTo>
                <a:lnTo>
                  <a:pt x="76" y="261"/>
                </a:lnTo>
                <a:lnTo>
                  <a:pt x="98" y="206"/>
                </a:lnTo>
                <a:lnTo>
                  <a:pt x="130" y="152"/>
                </a:lnTo>
                <a:lnTo>
                  <a:pt x="141" y="98"/>
                </a:lnTo>
                <a:lnTo>
                  <a:pt x="152" y="76"/>
                </a:lnTo>
                <a:lnTo>
                  <a:pt x="152" y="54"/>
                </a:lnTo>
                <a:lnTo>
                  <a:pt x="163" y="32"/>
                </a:lnTo>
                <a:lnTo>
                  <a:pt x="174" y="21"/>
                </a:lnTo>
                <a:lnTo>
                  <a:pt x="174" y="10"/>
                </a:lnTo>
                <a:lnTo>
                  <a:pt x="185" y="0"/>
                </a:lnTo>
                <a:lnTo>
                  <a:pt x="195" y="0"/>
                </a:lnTo>
                <a:lnTo>
                  <a:pt x="206" y="0"/>
                </a:lnTo>
                <a:lnTo>
                  <a:pt x="206" y="10"/>
                </a:lnTo>
                <a:lnTo>
                  <a:pt x="217" y="10"/>
                </a:lnTo>
                <a:lnTo>
                  <a:pt x="217" y="21"/>
                </a:lnTo>
                <a:lnTo>
                  <a:pt x="228" y="43"/>
                </a:lnTo>
                <a:lnTo>
                  <a:pt x="239" y="76"/>
                </a:lnTo>
                <a:lnTo>
                  <a:pt x="250" y="108"/>
                </a:lnTo>
                <a:lnTo>
                  <a:pt x="250" y="152"/>
                </a:lnTo>
                <a:lnTo>
                  <a:pt x="250" y="195"/>
                </a:lnTo>
                <a:lnTo>
                  <a:pt x="239" y="250"/>
                </a:lnTo>
                <a:lnTo>
                  <a:pt x="239" y="304"/>
                </a:lnTo>
                <a:lnTo>
                  <a:pt x="217" y="348"/>
                </a:lnTo>
                <a:lnTo>
                  <a:pt x="195" y="391"/>
                </a:lnTo>
                <a:lnTo>
                  <a:pt x="185" y="435"/>
                </a:lnTo>
                <a:lnTo>
                  <a:pt x="152" y="468"/>
                </a:lnTo>
                <a:lnTo>
                  <a:pt x="130" y="489"/>
                </a:lnTo>
                <a:lnTo>
                  <a:pt x="108" y="511"/>
                </a:lnTo>
                <a:lnTo>
                  <a:pt x="98" y="522"/>
                </a:lnTo>
                <a:lnTo>
                  <a:pt x="87" y="533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99373" name="Freeform 45"/>
          <p:cNvSpPr/>
          <p:nvPr/>
        </p:nvSpPr>
        <p:spPr bwMode="auto">
          <a:xfrm>
            <a:off x="6865938" y="2755901"/>
            <a:ext cx="138112" cy="232833"/>
          </a:xfrm>
          <a:custGeom>
            <a:avLst/>
            <a:gdLst>
              <a:gd name="T0" fmla="*/ 0 w 217"/>
              <a:gd name="T1" fmla="*/ 2147483647 h 273"/>
              <a:gd name="T2" fmla="*/ 0 w 217"/>
              <a:gd name="T3" fmla="*/ 2147483647 h 273"/>
              <a:gd name="T4" fmla="*/ 0 w 217"/>
              <a:gd name="T5" fmla="*/ 0 h 273"/>
              <a:gd name="T6" fmla="*/ 2147483647 w 217"/>
              <a:gd name="T7" fmla="*/ 0 h 273"/>
              <a:gd name="T8" fmla="*/ 2147483647 w 217"/>
              <a:gd name="T9" fmla="*/ 0 h 273"/>
              <a:gd name="T10" fmla="*/ 2147483647 w 217"/>
              <a:gd name="T11" fmla="*/ 0 h 273"/>
              <a:gd name="T12" fmla="*/ 2147483647 w 217"/>
              <a:gd name="T13" fmla="*/ 2147483647 h 273"/>
              <a:gd name="T14" fmla="*/ 2147483647 w 217"/>
              <a:gd name="T15" fmla="*/ 2147483647 h 273"/>
              <a:gd name="T16" fmla="*/ 2147483647 w 217"/>
              <a:gd name="T17" fmla="*/ 2147483647 h 273"/>
              <a:gd name="T18" fmla="*/ 2147483647 w 217"/>
              <a:gd name="T19" fmla="*/ 2147483647 h 273"/>
              <a:gd name="T20" fmla="*/ 2147483647 w 217"/>
              <a:gd name="T21" fmla="*/ 2147483647 h 273"/>
              <a:gd name="T22" fmla="*/ 2147483647 w 217"/>
              <a:gd name="T23" fmla="*/ 2147483647 h 273"/>
              <a:gd name="T24" fmla="*/ 2147483647 w 217"/>
              <a:gd name="T25" fmla="*/ 2147483647 h 273"/>
              <a:gd name="T26" fmla="*/ 2147483647 w 217"/>
              <a:gd name="T27" fmla="*/ 2147483647 h 273"/>
              <a:gd name="T28" fmla="*/ 2147483647 w 217"/>
              <a:gd name="T29" fmla="*/ 2147483647 h 273"/>
              <a:gd name="T30" fmla="*/ 2147483647 w 217"/>
              <a:gd name="T31" fmla="*/ 2147483647 h 273"/>
              <a:gd name="T32" fmla="*/ 2147483647 w 217"/>
              <a:gd name="T33" fmla="*/ 2147483647 h 273"/>
              <a:gd name="T34" fmla="*/ 2147483647 w 217"/>
              <a:gd name="T35" fmla="*/ 2147483647 h 273"/>
              <a:gd name="T36" fmla="*/ 2147483647 w 217"/>
              <a:gd name="T37" fmla="*/ 2147483647 h 273"/>
              <a:gd name="T38" fmla="*/ 2147483647 w 217"/>
              <a:gd name="T39" fmla="*/ 2147483647 h 273"/>
              <a:gd name="T40" fmla="*/ 2147483647 w 217"/>
              <a:gd name="T41" fmla="*/ 2147483647 h 273"/>
              <a:gd name="T42" fmla="*/ 2147483647 w 217"/>
              <a:gd name="T43" fmla="*/ 2147483647 h 273"/>
              <a:gd name="T44" fmla="*/ 2147483647 w 217"/>
              <a:gd name="T45" fmla="*/ 2147483647 h 273"/>
              <a:gd name="T46" fmla="*/ 2147483647 w 217"/>
              <a:gd name="T47" fmla="*/ 2147483647 h 273"/>
              <a:gd name="T48" fmla="*/ 2147483647 w 217"/>
              <a:gd name="T49" fmla="*/ 2147483647 h 273"/>
              <a:gd name="T50" fmla="*/ 2147483647 w 217"/>
              <a:gd name="T51" fmla="*/ 2147483647 h 273"/>
              <a:gd name="T52" fmla="*/ 2147483647 w 217"/>
              <a:gd name="T53" fmla="*/ 2147483647 h 273"/>
              <a:gd name="T54" fmla="*/ 2147483647 w 217"/>
              <a:gd name="T55" fmla="*/ 2147483647 h 273"/>
              <a:gd name="T56" fmla="*/ 2147483647 w 217"/>
              <a:gd name="T57" fmla="*/ 2147483647 h 273"/>
              <a:gd name="T58" fmla="*/ 2147483647 w 217"/>
              <a:gd name="T59" fmla="*/ 2147483647 h 273"/>
              <a:gd name="T60" fmla="*/ 2147483647 w 217"/>
              <a:gd name="T61" fmla="*/ 2147483647 h 273"/>
              <a:gd name="T62" fmla="*/ 2147483647 w 217"/>
              <a:gd name="T63" fmla="*/ 2147483647 h 273"/>
              <a:gd name="T64" fmla="*/ 2147483647 w 217"/>
              <a:gd name="T65" fmla="*/ 2147483647 h 273"/>
              <a:gd name="T66" fmla="*/ 2147483647 w 217"/>
              <a:gd name="T67" fmla="*/ 2147483647 h 273"/>
              <a:gd name="T68" fmla="*/ 0 w 217"/>
              <a:gd name="T69" fmla="*/ 2147483647 h 273"/>
              <a:gd name="T70" fmla="*/ 0 w 217"/>
              <a:gd name="T71" fmla="*/ 2147483647 h 273"/>
              <a:gd name="T72" fmla="*/ 0 w 217"/>
              <a:gd name="T73" fmla="*/ 2147483647 h 273"/>
              <a:gd name="T74" fmla="*/ 0 w 217"/>
              <a:gd name="T75" fmla="*/ 2147483647 h 273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217" h="273">
                <a:moveTo>
                  <a:pt x="0" y="44"/>
                </a:moveTo>
                <a:lnTo>
                  <a:pt x="0" y="22"/>
                </a:lnTo>
                <a:lnTo>
                  <a:pt x="0" y="0"/>
                </a:lnTo>
                <a:lnTo>
                  <a:pt x="10" y="0"/>
                </a:lnTo>
                <a:lnTo>
                  <a:pt x="32" y="0"/>
                </a:lnTo>
                <a:lnTo>
                  <a:pt x="43" y="0"/>
                </a:lnTo>
                <a:lnTo>
                  <a:pt x="65" y="11"/>
                </a:lnTo>
                <a:lnTo>
                  <a:pt x="97" y="33"/>
                </a:lnTo>
                <a:lnTo>
                  <a:pt x="130" y="55"/>
                </a:lnTo>
                <a:lnTo>
                  <a:pt x="152" y="66"/>
                </a:lnTo>
                <a:lnTo>
                  <a:pt x="174" y="88"/>
                </a:lnTo>
                <a:lnTo>
                  <a:pt x="184" y="98"/>
                </a:lnTo>
                <a:lnTo>
                  <a:pt x="195" y="120"/>
                </a:lnTo>
                <a:lnTo>
                  <a:pt x="206" y="131"/>
                </a:lnTo>
                <a:lnTo>
                  <a:pt x="206" y="142"/>
                </a:lnTo>
                <a:lnTo>
                  <a:pt x="217" y="164"/>
                </a:lnTo>
                <a:lnTo>
                  <a:pt x="217" y="175"/>
                </a:lnTo>
                <a:lnTo>
                  <a:pt x="217" y="196"/>
                </a:lnTo>
                <a:lnTo>
                  <a:pt x="206" y="218"/>
                </a:lnTo>
                <a:lnTo>
                  <a:pt x="195" y="240"/>
                </a:lnTo>
                <a:lnTo>
                  <a:pt x="184" y="262"/>
                </a:lnTo>
                <a:lnTo>
                  <a:pt x="174" y="262"/>
                </a:lnTo>
                <a:lnTo>
                  <a:pt x="163" y="273"/>
                </a:lnTo>
                <a:lnTo>
                  <a:pt x="152" y="262"/>
                </a:lnTo>
                <a:lnTo>
                  <a:pt x="141" y="262"/>
                </a:lnTo>
                <a:lnTo>
                  <a:pt x="119" y="251"/>
                </a:lnTo>
                <a:lnTo>
                  <a:pt x="108" y="229"/>
                </a:lnTo>
                <a:lnTo>
                  <a:pt x="97" y="207"/>
                </a:lnTo>
                <a:lnTo>
                  <a:pt x="76" y="185"/>
                </a:lnTo>
                <a:lnTo>
                  <a:pt x="54" y="164"/>
                </a:lnTo>
                <a:lnTo>
                  <a:pt x="43" y="142"/>
                </a:lnTo>
                <a:lnTo>
                  <a:pt x="21" y="120"/>
                </a:lnTo>
                <a:lnTo>
                  <a:pt x="10" y="98"/>
                </a:lnTo>
                <a:lnTo>
                  <a:pt x="10" y="77"/>
                </a:lnTo>
                <a:lnTo>
                  <a:pt x="0" y="66"/>
                </a:lnTo>
                <a:lnTo>
                  <a:pt x="0" y="55"/>
                </a:lnTo>
                <a:lnTo>
                  <a:pt x="0" y="44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99374" name="Freeform 46"/>
          <p:cNvSpPr/>
          <p:nvPr/>
        </p:nvSpPr>
        <p:spPr bwMode="auto">
          <a:xfrm>
            <a:off x="6962775" y="2175933"/>
            <a:ext cx="254000" cy="203200"/>
          </a:xfrm>
          <a:custGeom>
            <a:avLst/>
            <a:gdLst>
              <a:gd name="T0" fmla="*/ 2147483647 w 402"/>
              <a:gd name="T1" fmla="*/ 2147483647 h 239"/>
              <a:gd name="T2" fmla="*/ 2147483647 w 402"/>
              <a:gd name="T3" fmla="*/ 2147483647 h 239"/>
              <a:gd name="T4" fmla="*/ 2147483647 w 402"/>
              <a:gd name="T5" fmla="*/ 2147483647 h 239"/>
              <a:gd name="T6" fmla="*/ 2147483647 w 402"/>
              <a:gd name="T7" fmla="*/ 0 h 239"/>
              <a:gd name="T8" fmla="*/ 2147483647 w 402"/>
              <a:gd name="T9" fmla="*/ 0 h 239"/>
              <a:gd name="T10" fmla="*/ 2147483647 w 402"/>
              <a:gd name="T11" fmla="*/ 0 h 239"/>
              <a:gd name="T12" fmla="*/ 2147483647 w 402"/>
              <a:gd name="T13" fmla="*/ 0 h 239"/>
              <a:gd name="T14" fmla="*/ 2147483647 w 402"/>
              <a:gd name="T15" fmla="*/ 0 h 239"/>
              <a:gd name="T16" fmla="*/ 2147483647 w 402"/>
              <a:gd name="T17" fmla="*/ 0 h 239"/>
              <a:gd name="T18" fmla="*/ 2147483647 w 402"/>
              <a:gd name="T19" fmla="*/ 2147483647 h 239"/>
              <a:gd name="T20" fmla="*/ 2147483647 w 402"/>
              <a:gd name="T21" fmla="*/ 2147483647 h 239"/>
              <a:gd name="T22" fmla="*/ 2147483647 w 402"/>
              <a:gd name="T23" fmla="*/ 2147483647 h 239"/>
              <a:gd name="T24" fmla="*/ 2147483647 w 402"/>
              <a:gd name="T25" fmla="*/ 2147483647 h 239"/>
              <a:gd name="T26" fmla="*/ 2147483647 w 402"/>
              <a:gd name="T27" fmla="*/ 2147483647 h 239"/>
              <a:gd name="T28" fmla="*/ 2147483647 w 402"/>
              <a:gd name="T29" fmla="*/ 2147483647 h 239"/>
              <a:gd name="T30" fmla="*/ 2147483647 w 402"/>
              <a:gd name="T31" fmla="*/ 2147483647 h 239"/>
              <a:gd name="T32" fmla="*/ 2147483647 w 402"/>
              <a:gd name="T33" fmla="*/ 2147483647 h 239"/>
              <a:gd name="T34" fmla="*/ 2147483647 w 402"/>
              <a:gd name="T35" fmla="*/ 2147483647 h 239"/>
              <a:gd name="T36" fmla="*/ 2147483647 w 402"/>
              <a:gd name="T37" fmla="*/ 2147483647 h 239"/>
              <a:gd name="T38" fmla="*/ 2147483647 w 402"/>
              <a:gd name="T39" fmla="*/ 2147483647 h 239"/>
              <a:gd name="T40" fmla="*/ 2147483647 w 402"/>
              <a:gd name="T41" fmla="*/ 2147483647 h 239"/>
              <a:gd name="T42" fmla="*/ 2147483647 w 402"/>
              <a:gd name="T43" fmla="*/ 2147483647 h 239"/>
              <a:gd name="T44" fmla="*/ 2147483647 w 402"/>
              <a:gd name="T45" fmla="*/ 2147483647 h 239"/>
              <a:gd name="T46" fmla="*/ 2147483647 w 402"/>
              <a:gd name="T47" fmla="*/ 2147483647 h 239"/>
              <a:gd name="T48" fmla="*/ 2147483647 w 402"/>
              <a:gd name="T49" fmla="*/ 2147483647 h 239"/>
              <a:gd name="T50" fmla="*/ 2147483647 w 402"/>
              <a:gd name="T51" fmla="*/ 2147483647 h 239"/>
              <a:gd name="T52" fmla="*/ 2147483647 w 402"/>
              <a:gd name="T53" fmla="*/ 2147483647 h 239"/>
              <a:gd name="T54" fmla="*/ 2147483647 w 402"/>
              <a:gd name="T55" fmla="*/ 2147483647 h 239"/>
              <a:gd name="T56" fmla="*/ 2147483647 w 402"/>
              <a:gd name="T57" fmla="*/ 2147483647 h 239"/>
              <a:gd name="T58" fmla="*/ 2147483647 w 402"/>
              <a:gd name="T59" fmla="*/ 2147483647 h 239"/>
              <a:gd name="T60" fmla="*/ 2147483647 w 402"/>
              <a:gd name="T61" fmla="*/ 2147483647 h 239"/>
              <a:gd name="T62" fmla="*/ 2147483647 w 402"/>
              <a:gd name="T63" fmla="*/ 2147483647 h 239"/>
              <a:gd name="T64" fmla="*/ 2147483647 w 402"/>
              <a:gd name="T65" fmla="*/ 2147483647 h 239"/>
              <a:gd name="T66" fmla="*/ 2147483647 w 402"/>
              <a:gd name="T67" fmla="*/ 2147483647 h 239"/>
              <a:gd name="T68" fmla="*/ 2147483647 w 402"/>
              <a:gd name="T69" fmla="*/ 2147483647 h 239"/>
              <a:gd name="T70" fmla="*/ 2147483647 w 402"/>
              <a:gd name="T71" fmla="*/ 2147483647 h 239"/>
              <a:gd name="T72" fmla="*/ 0 w 402"/>
              <a:gd name="T73" fmla="*/ 2147483647 h 239"/>
              <a:gd name="T74" fmla="*/ 0 w 402"/>
              <a:gd name="T75" fmla="*/ 2147483647 h 239"/>
              <a:gd name="T76" fmla="*/ 2147483647 w 402"/>
              <a:gd name="T77" fmla="*/ 2147483647 h 239"/>
              <a:gd name="T78" fmla="*/ 2147483647 w 402"/>
              <a:gd name="T79" fmla="*/ 2147483647 h 239"/>
              <a:gd name="T80" fmla="*/ 2147483647 w 402"/>
              <a:gd name="T81" fmla="*/ 2147483647 h 239"/>
              <a:gd name="T82" fmla="*/ 2147483647 w 402"/>
              <a:gd name="T83" fmla="*/ 2147483647 h 239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402" h="239">
                <a:moveTo>
                  <a:pt x="11" y="22"/>
                </a:moveTo>
                <a:lnTo>
                  <a:pt x="22" y="11"/>
                </a:lnTo>
                <a:lnTo>
                  <a:pt x="32" y="11"/>
                </a:lnTo>
                <a:lnTo>
                  <a:pt x="43" y="0"/>
                </a:lnTo>
                <a:lnTo>
                  <a:pt x="54" y="0"/>
                </a:lnTo>
                <a:lnTo>
                  <a:pt x="87" y="0"/>
                </a:lnTo>
                <a:lnTo>
                  <a:pt x="130" y="0"/>
                </a:lnTo>
                <a:lnTo>
                  <a:pt x="174" y="0"/>
                </a:lnTo>
                <a:lnTo>
                  <a:pt x="217" y="0"/>
                </a:lnTo>
                <a:lnTo>
                  <a:pt x="304" y="22"/>
                </a:lnTo>
                <a:lnTo>
                  <a:pt x="337" y="33"/>
                </a:lnTo>
                <a:lnTo>
                  <a:pt x="359" y="54"/>
                </a:lnTo>
                <a:lnTo>
                  <a:pt x="380" y="76"/>
                </a:lnTo>
                <a:lnTo>
                  <a:pt x="391" y="98"/>
                </a:lnTo>
                <a:lnTo>
                  <a:pt x="402" y="120"/>
                </a:lnTo>
                <a:lnTo>
                  <a:pt x="402" y="141"/>
                </a:lnTo>
                <a:lnTo>
                  <a:pt x="402" y="174"/>
                </a:lnTo>
                <a:lnTo>
                  <a:pt x="402" y="185"/>
                </a:lnTo>
                <a:lnTo>
                  <a:pt x="402" y="207"/>
                </a:lnTo>
                <a:lnTo>
                  <a:pt x="391" y="218"/>
                </a:lnTo>
                <a:lnTo>
                  <a:pt x="369" y="228"/>
                </a:lnTo>
                <a:lnTo>
                  <a:pt x="359" y="228"/>
                </a:lnTo>
                <a:lnTo>
                  <a:pt x="348" y="239"/>
                </a:lnTo>
                <a:lnTo>
                  <a:pt x="326" y="228"/>
                </a:lnTo>
                <a:lnTo>
                  <a:pt x="304" y="228"/>
                </a:lnTo>
                <a:lnTo>
                  <a:pt x="282" y="218"/>
                </a:lnTo>
                <a:lnTo>
                  <a:pt x="250" y="196"/>
                </a:lnTo>
                <a:lnTo>
                  <a:pt x="217" y="174"/>
                </a:lnTo>
                <a:lnTo>
                  <a:pt x="174" y="152"/>
                </a:lnTo>
                <a:lnTo>
                  <a:pt x="141" y="130"/>
                </a:lnTo>
                <a:lnTo>
                  <a:pt x="98" y="109"/>
                </a:lnTo>
                <a:lnTo>
                  <a:pt x="76" y="87"/>
                </a:lnTo>
                <a:lnTo>
                  <a:pt x="43" y="76"/>
                </a:lnTo>
                <a:lnTo>
                  <a:pt x="32" y="65"/>
                </a:lnTo>
                <a:lnTo>
                  <a:pt x="11" y="54"/>
                </a:lnTo>
                <a:lnTo>
                  <a:pt x="11" y="43"/>
                </a:lnTo>
                <a:lnTo>
                  <a:pt x="0" y="43"/>
                </a:lnTo>
                <a:lnTo>
                  <a:pt x="0" y="33"/>
                </a:lnTo>
                <a:lnTo>
                  <a:pt x="11" y="33"/>
                </a:lnTo>
                <a:lnTo>
                  <a:pt x="11" y="22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99375" name="Freeform 47"/>
          <p:cNvSpPr/>
          <p:nvPr/>
        </p:nvSpPr>
        <p:spPr bwMode="auto">
          <a:xfrm>
            <a:off x="6748464" y="2425700"/>
            <a:ext cx="676275" cy="220133"/>
          </a:xfrm>
          <a:custGeom>
            <a:avLst/>
            <a:gdLst>
              <a:gd name="T0" fmla="*/ 2147483647 w 1065"/>
              <a:gd name="T1" fmla="*/ 2147483647 h 261"/>
              <a:gd name="T2" fmla="*/ 2147483647 w 1065"/>
              <a:gd name="T3" fmla="*/ 2147483647 h 261"/>
              <a:gd name="T4" fmla="*/ 2147483647 w 1065"/>
              <a:gd name="T5" fmla="*/ 2147483647 h 261"/>
              <a:gd name="T6" fmla="*/ 2147483647 w 1065"/>
              <a:gd name="T7" fmla="*/ 2147483647 h 261"/>
              <a:gd name="T8" fmla="*/ 2147483647 w 1065"/>
              <a:gd name="T9" fmla="*/ 2147483647 h 261"/>
              <a:gd name="T10" fmla="*/ 2147483647 w 1065"/>
              <a:gd name="T11" fmla="*/ 2147483647 h 261"/>
              <a:gd name="T12" fmla="*/ 2147483647 w 1065"/>
              <a:gd name="T13" fmla="*/ 2147483647 h 261"/>
              <a:gd name="T14" fmla="*/ 2147483647 w 1065"/>
              <a:gd name="T15" fmla="*/ 2147483647 h 261"/>
              <a:gd name="T16" fmla="*/ 2147483647 w 1065"/>
              <a:gd name="T17" fmla="*/ 2147483647 h 261"/>
              <a:gd name="T18" fmla="*/ 2147483647 w 1065"/>
              <a:gd name="T19" fmla="*/ 2147483647 h 261"/>
              <a:gd name="T20" fmla="*/ 2147483647 w 1065"/>
              <a:gd name="T21" fmla="*/ 2147483647 h 261"/>
              <a:gd name="T22" fmla="*/ 2147483647 w 1065"/>
              <a:gd name="T23" fmla="*/ 2147483647 h 261"/>
              <a:gd name="T24" fmla="*/ 2147483647 w 1065"/>
              <a:gd name="T25" fmla="*/ 2147483647 h 261"/>
              <a:gd name="T26" fmla="*/ 2147483647 w 1065"/>
              <a:gd name="T27" fmla="*/ 0 h 261"/>
              <a:gd name="T28" fmla="*/ 2147483647 w 1065"/>
              <a:gd name="T29" fmla="*/ 0 h 261"/>
              <a:gd name="T30" fmla="*/ 2147483647 w 1065"/>
              <a:gd name="T31" fmla="*/ 0 h 261"/>
              <a:gd name="T32" fmla="*/ 2147483647 w 1065"/>
              <a:gd name="T33" fmla="*/ 0 h 261"/>
              <a:gd name="T34" fmla="*/ 2147483647 w 1065"/>
              <a:gd name="T35" fmla="*/ 2147483647 h 261"/>
              <a:gd name="T36" fmla="*/ 2147483647 w 1065"/>
              <a:gd name="T37" fmla="*/ 2147483647 h 261"/>
              <a:gd name="T38" fmla="*/ 2147483647 w 1065"/>
              <a:gd name="T39" fmla="*/ 2147483647 h 261"/>
              <a:gd name="T40" fmla="*/ 2147483647 w 1065"/>
              <a:gd name="T41" fmla="*/ 2147483647 h 261"/>
              <a:gd name="T42" fmla="*/ 2147483647 w 1065"/>
              <a:gd name="T43" fmla="*/ 2147483647 h 261"/>
              <a:gd name="T44" fmla="*/ 2147483647 w 1065"/>
              <a:gd name="T45" fmla="*/ 2147483647 h 261"/>
              <a:gd name="T46" fmla="*/ 2147483647 w 1065"/>
              <a:gd name="T47" fmla="*/ 2147483647 h 261"/>
              <a:gd name="T48" fmla="*/ 2147483647 w 1065"/>
              <a:gd name="T49" fmla="*/ 2147483647 h 261"/>
              <a:gd name="T50" fmla="*/ 2147483647 w 1065"/>
              <a:gd name="T51" fmla="*/ 2147483647 h 261"/>
              <a:gd name="T52" fmla="*/ 2147483647 w 1065"/>
              <a:gd name="T53" fmla="*/ 2147483647 h 261"/>
              <a:gd name="T54" fmla="*/ 2147483647 w 1065"/>
              <a:gd name="T55" fmla="*/ 2147483647 h 261"/>
              <a:gd name="T56" fmla="*/ 2147483647 w 1065"/>
              <a:gd name="T57" fmla="*/ 2147483647 h 261"/>
              <a:gd name="T58" fmla="*/ 2147483647 w 1065"/>
              <a:gd name="T59" fmla="*/ 2147483647 h 261"/>
              <a:gd name="T60" fmla="*/ 2147483647 w 1065"/>
              <a:gd name="T61" fmla="*/ 2147483647 h 261"/>
              <a:gd name="T62" fmla="*/ 2147483647 w 1065"/>
              <a:gd name="T63" fmla="*/ 2147483647 h 261"/>
              <a:gd name="T64" fmla="*/ 2147483647 w 1065"/>
              <a:gd name="T65" fmla="*/ 2147483647 h 261"/>
              <a:gd name="T66" fmla="*/ 2147483647 w 1065"/>
              <a:gd name="T67" fmla="*/ 2147483647 h 261"/>
              <a:gd name="T68" fmla="*/ 0 w 1065"/>
              <a:gd name="T69" fmla="*/ 2147483647 h 261"/>
              <a:gd name="T70" fmla="*/ 0 w 1065"/>
              <a:gd name="T71" fmla="*/ 2147483647 h 261"/>
              <a:gd name="T72" fmla="*/ 2147483647 w 1065"/>
              <a:gd name="T73" fmla="*/ 2147483647 h 261"/>
              <a:gd name="T74" fmla="*/ 2147483647 w 1065"/>
              <a:gd name="T75" fmla="*/ 2147483647 h 261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1065" h="261">
                <a:moveTo>
                  <a:pt x="65" y="185"/>
                </a:moveTo>
                <a:lnTo>
                  <a:pt x="87" y="185"/>
                </a:lnTo>
                <a:lnTo>
                  <a:pt x="130" y="174"/>
                </a:lnTo>
                <a:lnTo>
                  <a:pt x="152" y="174"/>
                </a:lnTo>
                <a:lnTo>
                  <a:pt x="174" y="163"/>
                </a:lnTo>
                <a:lnTo>
                  <a:pt x="195" y="163"/>
                </a:lnTo>
                <a:lnTo>
                  <a:pt x="228" y="152"/>
                </a:lnTo>
                <a:lnTo>
                  <a:pt x="250" y="152"/>
                </a:lnTo>
                <a:lnTo>
                  <a:pt x="282" y="141"/>
                </a:lnTo>
                <a:lnTo>
                  <a:pt x="326" y="130"/>
                </a:lnTo>
                <a:lnTo>
                  <a:pt x="359" y="130"/>
                </a:lnTo>
                <a:lnTo>
                  <a:pt x="402" y="119"/>
                </a:lnTo>
                <a:lnTo>
                  <a:pt x="446" y="109"/>
                </a:lnTo>
                <a:lnTo>
                  <a:pt x="489" y="98"/>
                </a:lnTo>
                <a:lnTo>
                  <a:pt x="533" y="87"/>
                </a:lnTo>
                <a:lnTo>
                  <a:pt x="587" y="76"/>
                </a:lnTo>
                <a:lnTo>
                  <a:pt x="630" y="65"/>
                </a:lnTo>
                <a:lnTo>
                  <a:pt x="663" y="54"/>
                </a:lnTo>
                <a:lnTo>
                  <a:pt x="706" y="54"/>
                </a:lnTo>
                <a:lnTo>
                  <a:pt x="739" y="43"/>
                </a:lnTo>
                <a:lnTo>
                  <a:pt x="772" y="32"/>
                </a:lnTo>
                <a:lnTo>
                  <a:pt x="804" y="32"/>
                </a:lnTo>
                <a:lnTo>
                  <a:pt x="826" y="21"/>
                </a:lnTo>
                <a:lnTo>
                  <a:pt x="859" y="21"/>
                </a:lnTo>
                <a:lnTo>
                  <a:pt x="880" y="11"/>
                </a:lnTo>
                <a:lnTo>
                  <a:pt x="891" y="11"/>
                </a:lnTo>
                <a:lnTo>
                  <a:pt x="913" y="11"/>
                </a:lnTo>
                <a:lnTo>
                  <a:pt x="924" y="0"/>
                </a:lnTo>
                <a:lnTo>
                  <a:pt x="935" y="0"/>
                </a:lnTo>
                <a:lnTo>
                  <a:pt x="946" y="0"/>
                </a:lnTo>
                <a:lnTo>
                  <a:pt x="957" y="0"/>
                </a:lnTo>
                <a:lnTo>
                  <a:pt x="978" y="0"/>
                </a:lnTo>
                <a:lnTo>
                  <a:pt x="1000" y="0"/>
                </a:lnTo>
                <a:lnTo>
                  <a:pt x="1022" y="11"/>
                </a:lnTo>
                <a:lnTo>
                  <a:pt x="1043" y="21"/>
                </a:lnTo>
                <a:lnTo>
                  <a:pt x="1054" y="32"/>
                </a:lnTo>
                <a:lnTo>
                  <a:pt x="1065" y="43"/>
                </a:lnTo>
                <a:lnTo>
                  <a:pt x="1065" y="54"/>
                </a:lnTo>
                <a:lnTo>
                  <a:pt x="1065" y="65"/>
                </a:lnTo>
                <a:lnTo>
                  <a:pt x="1054" y="76"/>
                </a:lnTo>
                <a:lnTo>
                  <a:pt x="1043" y="76"/>
                </a:lnTo>
                <a:lnTo>
                  <a:pt x="1033" y="87"/>
                </a:lnTo>
                <a:lnTo>
                  <a:pt x="1011" y="98"/>
                </a:lnTo>
                <a:lnTo>
                  <a:pt x="989" y="109"/>
                </a:lnTo>
                <a:lnTo>
                  <a:pt x="957" y="119"/>
                </a:lnTo>
                <a:lnTo>
                  <a:pt x="924" y="130"/>
                </a:lnTo>
                <a:lnTo>
                  <a:pt x="891" y="141"/>
                </a:lnTo>
                <a:lnTo>
                  <a:pt x="848" y="152"/>
                </a:lnTo>
                <a:lnTo>
                  <a:pt x="804" y="163"/>
                </a:lnTo>
                <a:lnTo>
                  <a:pt x="761" y="174"/>
                </a:lnTo>
                <a:lnTo>
                  <a:pt x="706" y="185"/>
                </a:lnTo>
                <a:lnTo>
                  <a:pt x="652" y="196"/>
                </a:lnTo>
                <a:lnTo>
                  <a:pt x="598" y="206"/>
                </a:lnTo>
                <a:lnTo>
                  <a:pt x="533" y="217"/>
                </a:lnTo>
                <a:lnTo>
                  <a:pt x="478" y="228"/>
                </a:lnTo>
                <a:lnTo>
                  <a:pt x="413" y="239"/>
                </a:lnTo>
                <a:lnTo>
                  <a:pt x="359" y="250"/>
                </a:lnTo>
                <a:lnTo>
                  <a:pt x="315" y="250"/>
                </a:lnTo>
                <a:lnTo>
                  <a:pt x="272" y="261"/>
                </a:lnTo>
                <a:lnTo>
                  <a:pt x="239" y="261"/>
                </a:lnTo>
                <a:lnTo>
                  <a:pt x="206" y="261"/>
                </a:lnTo>
                <a:lnTo>
                  <a:pt x="185" y="261"/>
                </a:lnTo>
                <a:lnTo>
                  <a:pt x="141" y="261"/>
                </a:lnTo>
                <a:lnTo>
                  <a:pt x="109" y="261"/>
                </a:lnTo>
                <a:lnTo>
                  <a:pt x="76" y="250"/>
                </a:lnTo>
                <a:lnTo>
                  <a:pt x="43" y="239"/>
                </a:lnTo>
                <a:lnTo>
                  <a:pt x="22" y="239"/>
                </a:lnTo>
                <a:lnTo>
                  <a:pt x="11" y="228"/>
                </a:lnTo>
                <a:lnTo>
                  <a:pt x="0" y="217"/>
                </a:lnTo>
                <a:lnTo>
                  <a:pt x="0" y="206"/>
                </a:lnTo>
                <a:lnTo>
                  <a:pt x="11" y="196"/>
                </a:lnTo>
                <a:lnTo>
                  <a:pt x="32" y="196"/>
                </a:lnTo>
                <a:lnTo>
                  <a:pt x="65" y="185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99376" name="Freeform 48"/>
          <p:cNvSpPr/>
          <p:nvPr/>
        </p:nvSpPr>
        <p:spPr bwMode="auto">
          <a:xfrm>
            <a:off x="7092951" y="2527300"/>
            <a:ext cx="207963" cy="533400"/>
          </a:xfrm>
          <a:custGeom>
            <a:avLst/>
            <a:gdLst>
              <a:gd name="T0" fmla="*/ 2147483647 w 327"/>
              <a:gd name="T1" fmla="*/ 2147483647 h 632"/>
              <a:gd name="T2" fmla="*/ 2147483647 w 327"/>
              <a:gd name="T3" fmla="*/ 2147483647 h 632"/>
              <a:gd name="T4" fmla="*/ 2147483647 w 327"/>
              <a:gd name="T5" fmla="*/ 2147483647 h 632"/>
              <a:gd name="T6" fmla="*/ 2147483647 w 327"/>
              <a:gd name="T7" fmla="*/ 2147483647 h 632"/>
              <a:gd name="T8" fmla="*/ 2147483647 w 327"/>
              <a:gd name="T9" fmla="*/ 2147483647 h 632"/>
              <a:gd name="T10" fmla="*/ 2147483647 w 327"/>
              <a:gd name="T11" fmla="*/ 2147483647 h 632"/>
              <a:gd name="T12" fmla="*/ 2147483647 w 327"/>
              <a:gd name="T13" fmla="*/ 2147483647 h 632"/>
              <a:gd name="T14" fmla="*/ 2147483647 w 327"/>
              <a:gd name="T15" fmla="*/ 2147483647 h 632"/>
              <a:gd name="T16" fmla="*/ 2147483647 w 327"/>
              <a:gd name="T17" fmla="*/ 0 h 632"/>
              <a:gd name="T18" fmla="*/ 2147483647 w 327"/>
              <a:gd name="T19" fmla="*/ 2147483647 h 632"/>
              <a:gd name="T20" fmla="*/ 2147483647 w 327"/>
              <a:gd name="T21" fmla="*/ 2147483647 h 632"/>
              <a:gd name="T22" fmla="*/ 2147483647 w 327"/>
              <a:gd name="T23" fmla="*/ 2147483647 h 632"/>
              <a:gd name="T24" fmla="*/ 2147483647 w 327"/>
              <a:gd name="T25" fmla="*/ 2147483647 h 632"/>
              <a:gd name="T26" fmla="*/ 2147483647 w 327"/>
              <a:gd name="T27" fmla="*/ 2147483647 h 632"/>
              <a:gd name="T28" fmla="*/ 2147483647 w 327"/>
              <a:gd name="T29" fmla="*/ 2147483647 h 632"/>
              <a:gd name="T30" fmla="*/ 2147483647 w 327"/>
              <a:gd name="T31" fmla="*/ 2147483647 h 632"/>
              <a:gd name="T32" fmla="*/ 2147483647 w 327"/>
              <a:gd name="T33" fmla="*/ 2147483647 h 632"/>
              <a:gd name="T34" fmla="*/ 2147483647 w 327"/>
              <a:gd name="T35" fmla="*/ 2147483647 h 632"/>
              <a:gd name="T36" fmla="*/ 2147483647 w 327"/>
              <a:gd name="T37" fmla="*/ 2147483647 h 632"/>
              <a:gd name="T38" fmla="*/ 2147483647 w 327"/>
              <a:gd name="T39" fmla="*/ 2147483647 h 632"/>
              <a:gd name="T40" fmla="*/ 2147483647 w 327"/>
              <a:gd name="T41" fmla="*/ 2147483647 h 632"/>
              <a:gd name="T42" fmla="*/ 2147483647 w 327"/>
              <a:gd name="T43" fmla="*/ 2147483647 h 632"/>
              <a:gd name="T44" fmla="*/ 2147483647 w 327"/>
              <a:gd name="T45" fmla="*/ 2147483647 h 632"/>
              <a:gd name="T46" fmla="*/ 2147483647 w 327"/>
              <a:gd name="T47" fmla="*/ 2147483647 h 632"/>
              <a:gd name="T48" fmla="*/ 2147483647 w 327"/>
              <a:gd name="T49" fmla="*/ 2147483647 h 632"/>
              <a:gd name="T50" fmla="*/ 2147483647 w 327"/>
              <a:gd name="T51" fmla="*/ 2147483647 h 632"/>
              <a:gd name="T52" fmla="*/ 2147483647 w 327"/>
              <a:gd name="T53" fmla="*/ 2147483647 h 632"/>
              <a:gd name="T54" fmla="*/ 2147483647 w 327"/>
              <a:gd name="T55" fmla="*/ 2147483647 h 632"/>
              <a:gd name="T56" fmla="*/ 2147483647 w 327"/>
              <a:gd name="T57" fmla="*/ 2147483647 h 632"/>
              <a:gd name="T58" fmla="*/ 2147483647 w 327"/>
              <a:gd name="T59" fmla="*/ 2147483647 h 632"/>
              <a:gd name="T60" fmla="*/ 2147483647 w 327"/>
              <a:gd name="T61" fmla="*/ 2147483647 h 632"/>
              <a:gd name="T62" fmla="*/ 2147483647 w 327"/>
              <a:gd name="T63" fmla="*/ 2147483647 h 632"/>
              <a:gd name="T64" fmla="*/ 2147483647 w 327"/>
              <a:gd name="T65" fmla="*/ 2147483647 h 632"/>
              <a:gd name="T66" fmla="*/ 0 w 327"/>
              <a:gd name="T67" fmla="*/ 2147483647 h 632"/>
              <a:gd name="T68" fmla="*/ 2147483647 w 327"/>
              <a:gd name="T69" fmla="*/ 2147483647 h 632"/>
              <a:gd name="T70" fmla="*/ 2147483647 w 327"/>
              <a:gd name="T71" fmla="*/ 2147483647 h 632"/>
              <a:gd name="T72" fmla="*/ 2147483647 w 327"/>
              <a:gd name="T73" fmla="*/ 2147483647 h 632"/>
              <a:gd name="T74" fmla="*/ 2147483647 w 327"/>
              <a:gd name="T75" fmla="*/ 2147483647 h 632"/>
              <a:gd name="T76" fmla="*/ 2147483647 w 327"/>
              <a:gd name="T77" fmla="*/ 2147483647 h 632"/>
              <a:gd name="T78" fmla="*/ 2147483647 w 327"/>
              <a:gd name="T79" fmla="*/ 2147483647 h 632"/>
              <a:gd name="T80" fmla="*/ 2147483647 w 327"/>
              <a:gd name="T81" fmla="*/ 2147483647 h 632"/>
              <a:gd name="T82" fmla="*/ 2147483647 w 327"/>
              <a:gd name="T83" fmla="*/ 2147483647 h 632"/>
              <a:gd name="T84" fmla="*/ 2147483647 w 327"/>
              <a:gd name="T85" fmla="*/ 2147483647 h 632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327" h="632">
                <a:moveTo>
                  <a:pt x="131" y="207"/>
                </a:moveTo>
                <a:lnTo>
                  <a:pt x="142" y="175"/>
                </a:lnTo>
                <a:lnTo>
                  <a:pt x="142" y="142"/>
                </a:lnTo>
                <a:lnTo>
                  <a:pt x="142" y="109"/>
                </a:lnTo>
                <a:lnTo>
                  <a:pt x="131" y="77"/>
                </a:lnTo>
                <a:lnTo>
                  <a:pt x="120" y="66"/>
                </a:lnTo>
                <a:lnTo>
                  <a:pt x="109" y="44"/>
                </a:lnTo>
                <a:lnTo>
                  <a:pt x="120" y="22"/>
                </a:lnTo>
                <a:lnTo>
                  <a:pt x="131" y="0"/>
                </a:lnTo>
                <a:lnTo>
                  <a:pt x="174" y="33"/>
                </a:lnTo>
                <a:lnTo>
                  <a:pt x="218" y="66"/>
                </a:lnTo>
                <a:lnTo>
                  <a:pt x="250" y="87"/>
                </a:lnTo>
                <a:lnTo>
                  <a:pt x="272" y="109"/>
                </a:lnTo>
                <a:lnTo>
                  <a:pt x="294" y="131"/>
                </a:lnTo>
                <a:lnTo>
                  <a:pt x="316" y="153"/>
                </a:lnTo>
                <a:lnTo>
                  <a:pt x="327" y="164"/>
                </a:lnTo>
                <a:lnTo>
                  <a:pt x="327" y="175"/>
                </a:lnTo>
                <a:lnTo>
                  <a:pt x="327" y="185"/>
                </a:lnTo>
                <a:lnTo>
                  <a:pt x="316" y="196"/>
                </a:lnTo>
                <a:lnTo>
                  <a:pt x="316" y="207"/>
                </a:lnTo>
                <a:lnTo>
                  <a:pt x="305" y="229"/>
                </a:lnTo>
                <a:lnTo>
                  <a:pt x="294" y="240"/>
                </a:lnTo>
                <a:lnTo>
                  <a:pt x="283" y="262"/>
                </a:lnTo>
                <a:lnTo>
                  <a:pt x="272" y="294"/>
                </a:lnTo>
                <a:lnTo>
                  <a:pt x="250" y="316"/>
                </a:lnTo>
                <a:lnTo>
                  <a:pt x="240" y="349"/>
                </a:lnTo>
                <a:lnTo>
                  <a:pt x="218" y="381"/>
                </a:lnTo>
                <a:lnTo>
                  <a:pt x="196" y="414"/>
                </a:lnTo>
                <a:lnTo>
                  <a:pt x="174" y="457"/>
                </a:lnTo>
                <a:lnTo>
                  <a:pt x="153" y="490"/>
                </a:lnTo>
                <a:lnTo>
                  <a:pt x="131" y="534"/>
                </a:lnTo>
                <a:lnTo>
                  <a:pt x="98" y="588"/>
                </a:lnTo>
                <a:lnTo>
                  <a:pt x="76" y="632"/>
                </a:lnTo>
                <a:lnTo>
                  <a:pt x="0" y="621"/>
                </a:lnTo>
                <a:lnTo>
                  <a:pt x="33" y="545"/>
                </a:lnTo>
                <a:lnTo>
                  <a:pt x="55" y="479"/>
                </a:lnTo>
                <a:lnTo>
                  <a:pt x="76" y="414"/>
                </a:lnTo>
                <a:lnTo>
                  <a:pt x="98" y="360"/>
                </a:lnTo>
                <a:lnTo>
                  <a:pt x="109" y="305"/>
                </a:lnTo>
                <a:lnTo>
                  <a:pt x="120" y="272"/>
                </a:lnTo>
                <a:lnTo>
                  <a:pt x="131" y="240"/>
                </a:lnTo>
                <a:lnTo>
                  <a:pt x="131" y="207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99377" name="Freeform 49"/>
          <p:cNvSpPr/>
          <p:nvPr/>
        </p:nvSpPr>
        <p:spPr bwMode="auto">
          <a:xfrm>
            <a:off x="6707188" y="2912534"/>
            <a:ext cx="1027112" cy="351367"/>
          </a:xfrm>
          <a:custGeom>
            <a:avLst/>
            <a:gdLst>
              <a:gd name="T0" fmla="*/ 2147483647 w 1619"/>
              <a:gd name="T1" fmla="*/ 2147483647 h 414"/>
              <a:gd name="T2" fmla="*/ 2147483647 w 1619"/>
              <a:gd name="T3" fmla="*/ 2147483647 h 414"/>
              <a:gd name="T4" fmla="*/ 2147483647 w 1619"/>
              <a:gd name="T5" fmla="*/ 2147483647 h 414"/>
              <a:gd name="T6" fmla="*/ 2147483647 w 1619"/>
              <a:gd name="T7" fmla="*/ 2147483647 h 414"/>
              <a:gd name="T8" fmla="*/ 2147483647 w 1619"/>
              <a:gd name="T9" fmla="*/ 2147483647 h 414"/>
              <a:gd name="T10" fmla="*/ 2147483647 w 1619"/>
              <a:gd name="T11" fmla="*/ 2147483647 h 414"/>
              <a:gd name="T12" fmla="*/ 2147483647 w 1619"/>
              <a:gd name="T13" fmla="*/ 2147483647 h 414"/>
              <a:gd name="T14" fmla="*/ 2147483647 w 1619"/>
              <a:gd name="T15" fmla="*/ 2147483647 h 414"/>
              <a:gd name="T16" fmla="*/ 2147483647 w 1619"/>
              <a:gd name="T17" fmla="*/ 2147483647 h 414"/>
              <a:gd name="T18" fmla="*/ 2147483647 w 1619"/>
              <a:gd name="T19" fmla="*/ 2147483647 h 414"/>
              <a:gd name="T20" fmla="*/ 2147483647 w 1619"/>
              <a:gd name="T21" fmla="*/ 2147483647 h 414"/>
              <a:gd name="T22" fmla="*/ 2147483647 w 1619"/>
              <a:gd name="T23" fmla="*/ 2147483647 h 414"/>
              <a:gd name="T24" fmla="*/ 2147483647 w 1619"/>
              <a:gd name="T25" fmla="*/ 2147483647 h 414"/>
              <a:gd name="T26" fmla="*/ 2147483647 w 1619"/>
              <a:gd name="T27" fmla="*/ 2147483647 h 414"/>
              <a:gd name="T28" fmla="*/ 2147483647 w 1619"/>
              <a:gd name="T29" fmla="*/ 2147483647 h 414"/>
              <a:gd name="T30" fmla="*/ 2147483647 w 1619"/>
              <a:gd name="T31" fmla="*/ 2147483647 h 414"/>
              <a:gd name="T32" fmla="*/ 2147483647 w 1619"/>
              <a:gd name="T33" fmla="*/ 2147483647 h 414"/>
              <a:gd name="T34" fmla="*/ 2147483647 w 1619"/>
              <a:gd name="T35" fmla="*/ 0 h 414"/>
              <a:gd name="T36" fmla="*/ 2147483647 w 1619"/>
              <a:gd name="T37" fmla="*/ 0 h 414"/>
              <a:gd name="T38" fmla="*/ 2147483647 w 1619"/>
              <a:gd name="T39" fmla="*/ 2147483647 h 414"/>
              <a:gd name="T40" fmla="*/ 2147483647 w 1619"/>
              <a:gd name="T41" fmla="*/ 2147483647 h 414"/>
              <a:gd name="T42" fmla="*/ 2147483647 w 1619"/>
              <a:gd name="T43" fmla="*/ 2147483647 h 414"/>
              <a:gd name="T44" fmla="*/ 2147483647 w 1619"/>
              <a:gd name="T45" fmla="*/ 2147483647 h 414"/>
              <a:gd name="T46" fmla="*/ 2147483647 w 1619"/>
              <a:gd name="T47" fmla="*/ 2147483647 h 414"/>
              <a:gd name="T48" fmla="*/ 2147483647 w 1619"/>
              <a:gd name="T49" fmla="*/ 2147483647 h 414"/>
              <a:gd name="T50" fmla="*/ 2147483647 w 1619"/>
              <a:gd name="T51" fmla="*/ 2147483647 h 414"/>
              <a:gd name="T52" fmla="*/ 2147483647 w 1619"/>
              <a:gd name="T53" fmla="*/ 2147483647 h 414"/>
              <a:gd name="T54" fmla="*/ 2147483647 w 1619"/>
              <a:gd name="T55" fmla="*/ 2147483647 h 414"/>
              <a:gd name="T56" fmla="*/ 2147483647 w 1619"/>
              <a:gd name="T57" fmla="*/ 2147483647 h 414"/>
              <a:gd name="T58" fmla="*/ 2147483647 w 1619"/>
              <a:gd name="T59" fmla="*/ 2147483647 h 414"/>
              <a:gd name="T60" fmla="*/ 2147483647 w 1619"/>
              <a:gd name="T61" fmla="*/ 2147483647 h 414"/>
              <a:gd name="T62" fmla="*/ 2147483647 w 1619"/>
              <a:gd name="T63" fmla="*/ 2147483647 h 414"/>
              <a:gd name="T64" fmla="*/ 2147483647 w 1619"/>
              <a:gd name="T65" fmla="*/ 2147483647 h 414"/>
              <a:gd name="T66" fmla="*/ 2147483647 w 1619"/>
              <a:gd name="T67" fmla="*/ 2147483647 h 414"/>
              <a:gd name="T68" fmla="*/ 2147483647 w 1619"/>
              <a:gd name="T69" fmla="*/ 2147483647 h 414"/>
              <a:gd name="T70" fmla="*/ 2147483647 w 1619"/>
              <a:gd name="T71" fmla="*/ 2147483647 h 414"/>
              <a:gd name="T72" fmla="*/ 2147483647 w 1619"/>
              <a:gd name="T73" fmla="*/ 2147483647 h 414"/>
              <a:gd name="T74" fmla="*/ 2147483647 w 1619"/>
              <a:gd name="T75" fmla="*/ 2147483647 h 414"/>
              <a:gd name="T76" fmla="*/ 2147483647 w 1619"/>
              <a:gd name="T77" fmla="*/ 2147483647 h 414"/>
              <a:gd name="T78" fmla="*/ 2147483647 w 1619"/>
              <a:gd name="T79" fmla="*/ 2147483647 h 414"/>
              <a:gd name="T80" fmla="*/ 2147483647 w 1619"/>
              <a:gd name="T81" fmla="*/ 2147483647 h 414"/>
              <a:gd name="T82" fmla="*/ 2147483647 w 1619"/>
              <a:gd name="T83" fmla="*/ 2147483647 h 414"/>
              <a:gd name="T84" fmla="*/ 2147483647 w 1619"/>
              <a:gd name="T85" fmla="*/ 2147483647 h 414"/>
              <a:gd name="T86" fmla="*/ 2147483647 w 1619"/>
              <a:gd name="T87" fmla="*/ 2147483647 h 414"/>
              <a:gd name="T88" fmla="*/ 2147483647 w 1619"/>
              <a:gd name="T89" fmla="*/ 2147483647 h 414"/>
              <a:gd name="T90" fmla="*/ 2147483647 w 1619"/>
              <a:gd name="T91" fmla="*/ 2147483647 h 414"/>
              <a:gd name="T92" fmla="*/ 2147483647 w 1619"/>
              <a:gd name="T93" fmla="*/ 2147483647 h 414"/>
              <a:gd name="T94" fmla="*/ 2147483647 w 1619"/>
              <a:gd name="T95" fmla="*/ 2147483647 h 414"/>
              <a:gd name="T96" fmla="*/ 2147483647 w 1619"/>
              <a:gd name="T97" fmla="*/ 2147483647 h 414"/>
              <a:gd name="T98" fmla="*/ 2147483647 w 1619"/>
              <a:gd name="T99" fmla="*/ 2147483647 h 414"/>
              <a:gd name="T100" fmla="*/ 2147483647 w 1619"/>
              <a:gd name="T101" fmla="*/ 2147483647 h 414"/>
              <a:gd name="T102" fmla="*/ 2147483647 w 1619"/>
              <a:gd name="T103" fmla="*/ 2147483647 h 414"/>
              <a:gd name="T104" fmla="*/ 2147483647 w 1619"/>
              <a:gd name="T105" fmla="*/ 2147483647 h 414"/>
              <a:gd name="T106" fmla="*/ 2147483647 w 1619"/>
              <a:gd name="T107" fmla="*/ 2147483647 h 414"/>
              <a:gd name="T108" fmla="*/ 2147483647 w 1619"/>
              <a:gd name="T109" fmla="*/ 2147483647 h 414"/>
              <a:gd name="T110" fmla="*/ 2147483647 w 1619"/>
              <a:gd name="T111" fmla="*/ 2147483647 h 414"/>
              <a:gd name="T112" fmla="*/ 2147483647 w 1619"/>
              <a:gd name="T113" fmla="*/ 2147483647 h 414"/>
              <a:gd name="T114" fmla="*/ 2147483647 w 1619"/>
              <a:gd name="T115" fmla="*/ 2147483647 h 414"/>
              <a:gd name="T116" fmla="*/ 0 w 1619"/>
              <a:gd name="T117" fmla="*/ 2147483647 h 414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1619" h="414">
                <a:moveTo>
                  <a:pt x="0" y="240"/>
                </a:moveTo>
                <a:lnTo>
                  <a:pt x="21" y="240"/>
                </a:lnTo>
                <a:lnTo>
                  <a:pt x="54" y="240"/>
                </a:lnTo>
                <a:lnTo>
                  <a:pt x="76" y="240"/>
                </a:lnTo>
                <a:lnTo>
                  <a:pt x="108" y="240"/>
                </a:lnTo>
                <a:lnTo>
                  <a:pt x="141" y="229"/>
                </a:lnTo>
                <a:lnTo>
                  <a:pt x="174" y="229"/>
                </a:lnTo>
                <a:lnTo>
                  <a:pt x="206" y="218"/>
                </a:lnTo>
                <a:lnTo>
                  <a:pt x="250" y="218"/>
                </a:lnTo>
                <a:lnTo>
                  <a:pt x="293" y="207"/>
                </a:lnTo>
                <a:lnTo>
                  <a:pt x="337" y="207"/>
                </a:lnTo>
                <a:lnTo>
                  <a:pt x="380" y="196"/>
                </a:lnTo>
                <a:lnTo>
                  <a:pt x="434" y="185"/>
                </a:lnTo>
                <a:lnTo>
                  <a:pt x="489" y="175"/>
                </a:lnTo>
                <a:lnTo>
                  <a:pt x="543" y="164"/>
                </a:lnTo>
                <a:lnTo>
                  <a:pt x="608" y="153"/>
                </a:lnTo>
                <a:lnTo>
                  <a:pt x="674" y="142"/>
                </a:lnTo>
                <a:lnTo>
                  <a:pt x="728" y="131"/>
                </a:lnTo>
                <a:lnTo>
                  <a:pt x="793" y="120"/>
                </a:lnTo>
                <a:lnTo>
                  <a:pt x="837" y="109"/>
                </a:lnTo>
                <a:lnTo>
                  <a:pt x="891" y="98"/>
                </a:lnTo>
                <a:lnTo>
                  <a:pt x="935" y="88"/>
                </a:lnTo>
                <a:lnTo>
                  <a:pt x="978" y="77"/>
                </a:lnTo>
                <a:lnTo>
                  <a:pt x="1022" y="66"/>
                </a:lnTo>
                <a:lnTo>
                  <a:pt x="1054" y="55"/>
                </a:lnTo>
                <a:lnTo>
                  <a:pt x="1087" y="55"/>
                </a:lnTo>
                <a:lnTo>
                  <a:pt x="1119" y="44"/>
                </a:lnTo>
                <a:lnTo>
                  <a:pt x="1141" y="44"/>
                </a:lnTo>
                <a:lnTo>
                  <a:pt x="1163" y="33"/>
                </a:lnTo>
                <a:lnTo>
                  <a:pt x="1185" y="33"/>
                </a:lnTo>
                <a:lnTo>
                  <a:pt x="1195" y="22"/>
                </a:lnTo>
                <a:lnTo>
                  <a:pt x="1206" y="22"/>
                </a:lnTo>
                <a:lnTo>
                  <a:pt x="1217" y="11"/>
                </a:lnTo>
                <a:lnTo>
                  <a:pt x="1239" y="0"/>
                </a:lnTo>
                <a:lnTo>
                  <a:pt x="1261" y="0"/>
                </a:lnTo>
                <a:lnTo>
                  <a:pt x="1282" y="0"/>
                </a:lnTo>
                <a:lnTo>
                  <a:pt x="1293" y="0"/>
                </a:lnTo>
                <a:lnTo>
                  <a:pt x="1304" y="11"/>
                </a:lnTo>
                <a:lnTo>
                  <a:pt x="1326" y="11"/>
                </a:lnTo>
                <a:lnTo>
                  <a:pt x="1348" y="22"/>
                </a:lnTo>
                <a:lnTo>
                  <a:pt x="1369" y="33"/>
                </a:lnTo>
                <a:lnTo>
                  <a:pt x="1402" y="55"/>
                </a:lnTo>
                <a:lnTo>
                  <a:pt x="1435" y="66"/>
                </a:lnTo>
                <a:lnTo>
                  <a:pt x="1478" y="88"/>
                </a:lnTo>
                <a:lnTo>
                  <a:pt x="1511" y="109"/>
                </a:lnTo>
                <a:lnTo>
                  <a:pt x="1543" y="131"/>
                </a:lnTo>
                <a:lnTo>
                  <a:pt x="1565" y="142"/>
                </a:lnTo>
                <a:lnTo>
                  <a:pt x="1587" y="164"/>
                </a:lnTo>
                <a:lnTo>
                  <a:pt x="1598" y="175"/>
                </a:lnTo>
                <a:lnTo>
                  <a:pt x="1619" y="185"/>
                </a:lnTo>
                <a:lnTo>
                  <a:pt x="1619" y="196"/>
                </a:lnTo>
                <a:lnTo>
                  <a:pt x="1619" y="207"/>
                </a:lnTo>
                <a:lnTo>
                  <a:pt x="1619" y="218"/>
                </a:lnTo>
                <a:lnTo>
                  <a:pt x="1609" y="229"/>
                </a:lnTo>
                <a:lnTo>
                  <a:pt x="1598" y="229"/>
                </a:lnTo>
                <a:lnTo>
                  <a:pt x="1587" y="240"/>
                </a:lnTo>
                <a:lnTo>
                  <a:pt x="1565" y="240"/>
                </a:lnTo>
                <a:lnTo>
                  <a:pt x="1554" y="240"/>
                </a:lnTo>
                <a:lnTo>
                  <a:pt x="1532" y="240"/>
                </a:lnTo>
                <a:lnTo>
                  <a:pt x="1511" y="240"/>
                </a:lnTo>
                <a:lnTo>
                  <a:pt x="1489" y="251"/>
                </a:lnTo>
                <a:lnTo>
                  <a:pt x="1467" y="251"/>
                </a:lnTo>
                <a:lnTo>
                  <a:pt x="1435" y="262"/>
                </a:lnTo>
                <a:lnTo>
                  <a:pt x="1413" y="273"/>
                </a:lnTo>
                <a:lnTo>
                  <a:pt x="1380" y="294"/>
                </a:lnTo>
                <a:lnTo>
                  <a:pt x="1359" y="305"/>
                </a:lnTo>
                <a:lnTo>
                  <a:pt x="1326" y="327"/>
                </a:lnTo>
                <a:lnTo>
                  <a:pt x="1293" y="349"/>
                </a:lnTo>
                <a:lnTo>
                  <a:pt x="1272" y="370"/>
                </a:lnTo>
                <a:lnTo>
                  <a:pt x="1250" y="381"/>
                </a:lnTo>
                <a:lnTo>
                  <a:pt x="1228" y="392"/>
                </a:lnTo>
                <a:lnTo>
                  <a:pt x="1217" y="403"/>
                </a:lnTo>
                <a:lnTo>
                  <a:pt x="1206" y="403"/>
                </a:lnTo>
                <a:lnTo>
                  <a:pt x="1195" y="414"/>
                </a:lnTo>
                <a:lnTo>
                  <a:pt x="1185" y="403"/>
                </a:lnTo>
                <a:lnTo>
                  <a:pt x="1185" y="392"/>
                </a:lnTo>
                <a:lnTo>
                  <a:pt x="1185" y="381"/>
                </a:lnTo>
                <a:lnTo>
                  <a:pt x="1185" y="370"/>
                </a:lnTo>
                <a:lnTo>
                  <a:pt x="1195" y="360"/>
                </a:lnTo>
                <a:lnTo>
                  <a:pt x="1195" y="338"/>
                </a:lnTo>
                <a:lnTo>
                  <a:pt x="1206" y="316"/>
                </a:lnTo>
                <a:lnTo>
                  <a:pt x="1217" y="283"/>
                </a:lnTo>
                <a:lnTo>
                  <a:pt x="1228" y="262"/>
                </a:lnTo>
                <a:lnTo>
                  <a:pt x="1239" y="229"/>
                </a:lnTo>
                <a:lnTo>
                  <a:pt x="1250" y="218"/>
                </a:lnTo>
                <a:lnTo>
                  <a:pt x="1261" y="196"/>
                </a:lnTo>
                <a:lnTo>
                  <a:pt x="1261" y="175"/>
                </a:lnTo>
                <a:lnTo>
                  <a:pt x="1261" y="164"/>
                </a:lnTo>
                <a:lnTo>
                  <a:pt x="1261" y="153"/>
                </a:lnTo>
                <a:lnTo>
                  <a:pt x="1250" y="142"/>
                </a:lnTo>
                <a:lnTo>
                  <a:pt x="1228" y="142"/>
                </a:lnTo>
                <a:lnTo>
                  <a:pt x="1206" y="142"/>
                </a:lnTo>
                <a:lnTo>
                  <a:pt x="1185" y="142"/>
                </a:lnTo>
                <a:lnTo>
                  <a:pt x="1174" y="142"/>
                </a:lnTo>
                <a:lnTo>
                  <a:pt x="1152" y="142"/>
                </a:lnTo>
                <a:lnTo>
                  <a:pt x="1119" y="142"/>
                </a:lnTo>
                <a:lnTo>
                  <a:pt x="1087" y="153"/>
                </a:lnTo>
                <a:lnTo>
                  <a:pt x="1054" y="153"/>
                </a:lnTo>
                <a:lnTo>
                  <a:pt x="1011" y="164"/>
                </a:lnTo>
                <a:lnTo>
                  <a:pt x="956" y="175"/>
                </a:lnTo>
                <a:lnTo>
                  <a:pt x="902" y="185"/>
                </a:lnTo>
                <a:lnTo>
                  <a:pt x="771" y="207"/>
                </a:lnTo>
                <a:lnTo>
                  <a:pt x="652" y="229"/>
                </a:lnTo>
                <a:lnTo>
                  <a:pt x="532" y="251"/>
                </a:lnTo>
                <a:lnTo>
                  <a:pt x="402" y="273"/>
                </a:lnTo>
                <a:lnTo>
                  <a:pt x="347" y="283"/>
                </a:lnTo>
                <a:lnTo>
                  <a:pt x="282" y="294"/>
                </a:lnTo>
                <a:lnTo>
                  <a:pt x="228" y="305"/>
                </a:lnTo>
                <a:lnTo>
                  <a:pt x="184" y="305"/>
                </a:lnTo>
                <a:lnTo>
                  <a:pt x="130" y="316"/>
                </a:lnTo>
                <a:lnTo>
                  <a:pt x="87" y="316"/>
                </a:lnTo>
                <a:lnTo>
                  <a:pt x="43" y="316"/>
                </a:lnTo>
                <a:lnTo>
                  <a:pt x="0" y="316"/>
                </a:lnTo>
                <a:lnTo>
                  <a:pt x="0" y="240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99378" name="Freeform 50"/>
          <p:cNvSpPr/>
          <p:nvPr/>
        </p:nvSpPr>
        <p:spPr bwMode="auto">
          <a:xfrm>
            <a:off x="6719889" y="3420534"/>
            <a:ext cx="103187" cy="599017"/>
          </a:xfrm>
          <a:custGeom>
            <a:avLst/>
            <a:gdLst>
              <a:gd name="T0" fmla="*/ 2147483647 w 163"/>
              <a:gd name="T1" fmla="*/ 2147483647 h 707"/>
              <a:gd name="T2" fmla="*/ 2147483647 w 163"/>
              <a:gd name="T3" fmla="*/ 2147483647 h 707"/>
              <a:gd name="T4" fmla="*/ 2147483647 w 163"/>
              <a:gd name="T5" fmla="*/ 2147483647 h 707"/>
              <a:gd name="T6" fmla="*/ 2147483647 w 163"/>
              <a:gd name="T7" fmla="*/ 2147483647 h 707"/>
              <a:gd name="T8" fmla="*/ 2147483647 w 163"/>
              <a:gd name="T9" fmla="*/ 2147483647 h 707"/>
              <a:gd name="T10" fmla="*/ 2147483647 w 163"/>
              <a:gd name="T11" fmla="*/ 2147483647 h 707"/>
              <a:gd name="T12" fmla="*/ 2147483647 w 163"/>
              <a:gd name="T13" fmla="*/ 2147483647 h 707"/>
              <a:gd name="T14" fmla="*/ 2147483647 w 163"/>
              <a:gd name="T15" fmla="*/ 2147483647 h 707"/>
              <a:gd name="T16" fmla="*/ 2147483647 w 163"/>
              <a:gd name="T17" fmla="*/ 2147483647 h 707"/>
              <a:gd name="T18" fmla="*/ 0 w 163"/>
              <a:gd name="T19" fmla="*/ 2147483647 h 707"/>
              <a:gd name="T20" fmla="*/ 0 w 163"/>
              <a:gd name="T21" fmla="*/ 2147483647 h 707"/>
              <a:gd name="T22" fmla="*/ 0 w 163"/>
              <a:gd name="T23" fmla="*/ 2147483647 h 707"/>
              <a:gd name="T24" fmla="*/ 2147483647 w 163"/>
              <a:gd name="T25" fmla="*/ 2147483647 h 707"/>
              <a:gd name="T26" fmla="*/ 2147483647 w 163"/>
              <a:gd name="T27" fmla="*/ 2147483647 h 707"/>
              <a:gd name="T28" fmla="*/ 2147483647 w 163"/>
              <a:gd name="T29" fmla="*/ 2147483647 h 707"/>
              <a:gd name="T30" fmla="*/ 2147483647 w 163"/>
              <a:gd name="T31" fmla="*/ 2147483647 h 707"/>
              <a:gd name="T32" fmla="*/ 2147483647 w 163"/>
              <a:gd name="T33" fmla="*/ 2147483647 h 707"/>
              <a:gd name="T34" fmla="*/ 2147483647 w 163"/>
              <a:gd name="T35" fmla="*/ 2147483647 h 707"/>
              <a:gd name="T36" fmla="*/ 2147483647 w 163"/>
              <a:gd name="T37" fmla="*/ 2147483647 h 707"/>
              <a:gd name="T38" fmla="*/ 2147483647 w 163"/>
              <a:gd name="T39" fmla="*/ 2147483647 h 707"/>
              <a:gd name="T40" fmla="*/ 2147483647 w 163"/>
              <a:gd name="T41" fmla="*/ 2147483647 h 707"/>
              <a:gd name="T42" fmla="*/ 2147483647 w 163"/>
              <a:gd name="T43" fmla="*/ 2147483647 h 707"/>
              <a:gd name="T44" fmla="*/ 2147483647 w 163"/>
              <a:gd name="T45" fmla="*/ 2147483647 h 707"/>
              <a:gd name="T46" fmla="*/ 2147483647 w 163"/>
              <a:gd name="T47" fmla="*/ 2147483647 h 707"/>
              <a:gd name="T48" fmla="*/ 2147483647 w 163"/>
              <a:gd name="T49" fmla="*/ 2147483647 h 707"/>
              <a:gd name="T50" fmla="*/ 2147483647 w 163"/>
              <a:gd name="T51" fmla="*/ 0 h 707"/>
              <a:gd name="T52" fmla="*/ 2147483647 w 163"/>
              <a:gd name="T53" fmla="*/ 0 h 707"/>
              <a:gd name="T54" fmla="*/ 2147483647 w 163"/>
              <a:gd name="T55" fmla="*/ 0 h 707"/>
              <a:gd name="T56" fmla="*/ 2147483647 w 163"/>
              <a:gd name="T57" fmla="*/ 2147483647 h 707"/>
              <a:gd name="T58" fmla="*/ 2147483647 w 163"/>
              <a:gd name="T59" fmla="*/ 2147483647 h 707"/>
              <a:gd name="T60" fmla="*/ 2147483647 w 163"/>
              <a:gd name="T61" fmla="*/ 2147483647 h 707"/>
              <a:gd name="T62" fmla="*/ 2147483647 w 163"/>
              <a:gd name="T63" fmla="*/ 2147483647 h 707"/>
              <a:gd name="T64" fmla="*/ 2147483647 w 163"/>
              <a:gd name="T65" fmla="*/ 2147483647 h 707"/>
              <a:gd name="T66" fmla="*/ 2147483647 w 163"/>
              <a:gd name="T67" fmla="*/ 2147483647 h 707"/>
              <a:gd name="T68" fmla="*/ 2147483647 w 163"/>
              <a:gd name="T69" fmla="*/ 2147483647 h 707"/>
              <a:gd name="T70" fmla="*/ 2147483647 w 163"/>
              <a:gd name="T71" fmla="*/ 2147483647 h 707"/>
              <a:gd name="T72" fmla="*/ 2147483647 w 163"/>
              <a:gd name="T73" fmla="*/ 2147483647 h 707"/>
              <a:gd name="T74" fmla="*/ 2147483647 w 163"/>
              <a:gd name="T75" fmla="*/ 2147483647 h 707"/>
              <a:gd name="T76" fmla="*/ 2147483647 w 163"/>
              <a:gd name="T77" fmla="*/ 2147483647 h 707"/>
              <a:gd name="T78" fmla="*/ 2147483647 w 163"/>
              <a:gd name="T79" fmla="*/ 2147483647 h 707"/>
              <a:gd name="T80" fmla="*/ 2147483647 w 163"/>
              <a:gd name="T81" fmla="*/ 2147483647 h 707"/>
              <a:gd name="T82" fmla="*/ 2147483647 w 163"/>
              <a:gd name="T83" fmla="*/ 2147483647 h 707"/>
              <a:gd name="T84" fmla="*/ 2147483647 w 163"/>
              <a:gd name="T85" fmla="*/ 2147483647 h 707"/>
              <a:gd name="T86" fmla="*/ 2147483647 w 163"/>
              <a:gd name="T87" fmla="*/ 2147483647 h 707"/>
              <a:gd name="T88" fmla="*/ 2147483647 w 163"/>
              <a:gd name="T89" fmla="*/ 2147483647 h 707"/>
              <a:gd name="T90" fmla="*/ 2147483647 w 163"/>
              <a:gd name="T91" fmla="*/ 2147483647 h 707"/>
              <a:gd name="T92" fmla="*/ 2147483647 w 163"/>
              <a:gd name="T93" fmla="*/ 2147483647 h 707"/>
              <a:gd name="T94" fmla="*/ 2147483647 w 163"/>
              <a:gd name="T95" fmla="*/ 2147483647 h 707"/>
              <a:gd name="T96" fmla="*/ 2147483647 w 163"/>
              <a:gd name="T97" fmla="*/ 2147483647 h 707"/>
              <a:gd name="T98" fmla="*/ 2147483647 w 163"/>
              <a:gd name="T99" fmla="*/ 2147483647 h 707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163" h="707">
                <a:moveTo>
                  <a:pt x="66" y="707"/>
                </a:moveTo>
                <a:lnTo>
                  <a:pt x="55" y="707"/>
                </a:lnTo>
                <a:lnTo>
                  <a:pt x="55" y="696"/>
                </a:lnTo>
                <a:lnTo>
                  <a:pt x="44" y="696"/>
                </a:lnTo>
                <a:lnTo>
                  <a:pt x="44" y="686"/>
                </a:lnTo>
                <a:lnTo>
                  <a:pt x="33" y="664"/>
                </a:lnTo>
                <a:lnTo>
                  <a:pt x="33" y="653"/>
                </a:lnTo>
                <a:lnTo>
                  <a:pt x="22" y="631"/>
                </a:lnTo>
                <a:lnTo>
                  <a:pt x="22" y="620"/>
                </a:lnTo>
                <a:lnTo>
                  <a:pt x="0" y="577"/>
                </a:lnTo>
                <a:lnTo>
                  <a:pt x="0" y="533"/>
                </a:lnTo>
                <a:lnTo>
                  <a:pt x="0" y="490"/>
                </a:lnTo>
                <a:lnTo>
                  <a:pt x="22" y="446"/>
                </a:lnTo>
                <a:lnTo>
                  <a:pt x="22" y="414"/>
                </a:lnTo>
                <a:lnTo>
                  <a:pt x="33" y="381"/>
                </a:lnTo>
                <a:lnTo>
                  <a:pt x="55" y="294"/>
                </a:lnTo>
                <a:lnTo>
                  <a:pt x="55" y="207"/>
                </a:lnTo>
                <a:lnTo>
                  <a:pt x="44" y="163"/>
                </a:lnTo>
                <a:lnTo>
                  <a:pt x="44" y="120"/>
                </a:lnTo>
                <a:lnTo>
                  <a:pt x="33" y="76"/>
                </a:lnTo>
                <a:lnTo>
                  <a:pt x="22" y="44"/>
                </a:lnTo>
                <a:lnTo>
                  <a:pt x="22" y="33"/>
                </a:lnTo>
                <a:lnTo>
                  <a:pt x="22" y="22"/>
                </a:lnTo>
                <a:lnTo>
                  <a:pt x="22" y="11"/>
                </a:lnTo>
                <a:lnTo>
                  <a:pt x="33" y="11"/>
                </a:lnTo>
                <a:lnTo>
                  <a:pt x="33" y="0"/>
                </a:lnTo>
                <a:lnTo>
                  <a:pt x="44" y="0"/>
                </a:lnTo>
                <a:lnTo>
                  <a:pt x="55" y="0"/>
                </a:lnTo>
                <a:lnTo>
                  <a:pt x="76" y="11"/>
                </a:lnTo>
                <a:lnTo>
                  <a:pt x="87" y="11"/>
                </a:lnTo>
                <a:lnTo>
                  <a:pt x="109" y="11"/>
                </a:lnTo>
                <a:lnTo>
                  <a:pt x="142" y="22"/>
                </a:lnTo>
                <a:lnTo>
                  <a:pt x="163" y="33"/>
                </a:lnTo>
                <a:lnTo>
                  <a:pt x="163" y="109"/>
                </a:lnTo>
                <a:lnTo>
                  <a:pt x="163" y="174"/>
                </a:lnTo>
                <a:lnTo>
                  <a:pt x="163" y="250"/>
                </a:lnTo>
                <a:lnTo>
                  <a:pt x="163" y="316"/>
                </a:lnTo>
                <a:lnTo>
                  <a:pt x="153" y="370"/>
                </a:lnTo>
                <a:lnTo>
                  <a:pt x="153" y="424"/>
                </a:lnTo>
                <a:lnTo>
                  <a:pt x="142" y="479"/>
                </a:lnTo>
                <a:lnTo>
                  <a:pt x="131" y="522"/>
                </a:lnTo>
                <a:lnTo>
                  <a:pt x="120" y="566"/>
                </a:lnTo>
                <a:lnTo>
                  <a:pt x="120" y="609"/>
                </a:lnTo>
                <a:lnTo>
                  <a:pt x="109" y="642"/>
                </a:lnTo>
                <a:lnTo>
                  <a:pt x="98" y="664"/>
                </a:lnTo>
                <a:lnTo>
                  <a:pt x="87" y="686"/>
                </a:lnTo>
                <a:lnTo>
                  <a:pt x="76" y="696"/>
                </a:lnTo>
                <a:lnTo>
                  <a:pt x="76" y="707"/>
                </a:lnTo>
                <a:lnTo>
                  <a:pt x="66" y="707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99379" name="Freeform 51"/>
          <p:cNvSpPr/>
          <p:nvPr/>
        </p:nvSpPr>
        <p:spPr bwMode="auto">
          <a:xfrm>
            <a:off x="6769101" y="3291418"/>
            <a:ext cx="682625" cy="783167"/>
          </a:xfrm>
          <a:custGeom>
            <a:avLst/>
            <a:gdLst>
              <a:gd name="T0" fmla="*/ 2147483647 w 1077"/>
              <a:gd name="T1" fmla="*/ 2147483647 h 925"/>
              <a:gd name="T2" fmla="*/ 2147483647 w 1077"/>
              <a:gd name="T3" fmla="*/ 2147483647 h 925"/>
              <a:gd name="T4" fmla="*/ 2147483647 w 1077"/>
              <a:gd name="T5" fmla="*/ 2147483647 h 925"/>
              <a:gd name="T6" fmla="*/ 2147483647 w 1077"/>
              <a:gd name="T7" fmla="*/ 2147483647 h 925"/>
              <a:gd name="T8" fmla="*/ 2147483647 w 1077"/>
              <a:gd name="T9" fmla="*/ 2147483647 h 925"/>
              <a:gd name="T10" fmla="*/ 2147483647 w 1077"/>
              <a:gd name="T11" fmla="*/ 2147483647 h 925"/>
              <a:gd name="T12" fmla="*/ 2147483647 w 1077"/>
              <a:gd name="T13" fmla="*/ 2147483647 h 925"/>
              <a:gd name="T14" fmla="*/ 2147483647 w 1077"/>
              <a:gd name="T15" fmla="*/ 2147483647 h 925"/>
              <a:gd name="T16" fmla="*/ 2147483647 w 1077"/>
              <a:gd name="T17" fmla="*/ 2147483647 h 925"/>
              <a:gd name="T18" fmla="*/ 2147483647 w 1077"/>
              <a:gd name="T19" fmla="*/ 2147483647 h 925"/>
              <a:gd name="T20" fmla="*/ 2147483647 w 1077"/>
              <a:gd name="T21" fmla="*/ 2147483647 h 925"/>
              <a:gd name="T22" fmla="*/ 2147483647 w 1077"/>
              <a:gd name="T23" fmla="*/ 2147483647 h 925"/>
              <a:gd name="T24" fmla="*/ 2147483647 w 1077"/>
              <a:gd name="T25" fmla="*/ 2147483647 h 925"/>
              <a:gd name="T26" fmla="*/ 2147483647 w 1077"/>
              <a:gd name="T27" fmla="*/ 2147483647 h 925"/>
              <a:gd name="T28" fmla="*/ 2147483647 w 1077"/>
              <a:gd name="T29" fmla="*/ 2147483647 h 925"/>
              <a:gd name="T30" fmla="*/ 2147483647 w 1077"/>
              <a:gd name="T31" fmla="*/ 2147483647 h 925"/>
              <a:gd name="T32" fmla="*/ 2147483647 w 1077"/>
              <a:gd name="T33" fmla="*/ 2147483647 h 925"/>
              <a:gd name="T34" fmla="*/ 2147483647 w 1077"/>
              <a:gd name="T35" fmla="*/ 2147483647 h 925"/>
              <a:gd name="T36" fmla="*/ 2147483647 w 1077"/>
              <a:gd name="T37" fmla="*/ 2147483647 h 925"/>
              <a:gd name="T38" fmla="*/ 2147483647 w 1077"/>
              <a:gd name="T39" fmla="*/ 2147483647 h 925"/>
              <a:gd name="T40" fmla="*/ 2147483647 w 1077"/>
              <a:gd name="T41" fmla="*/ 2147483647 h 925"/>
              <a:gd name="T42" fmla="*/ 2147483647 w 1077"/>
              <a:gd name="T43" fmla="*/ 2147483647 h 925"/>
              <a:gd name="T44" fmla="*/ 2147483647 w 1077"/>
              <a:gd name="T45" fmla="*/ 2147483647 h 925"/>
              <a:gd name="T46" fmla="*/ 2147483647 w 1077"/>
              <a:gd name="T47" fmla="*/ 2147483647 h 925"/>
              <a:gd name="T48" fmla="*/ 2147483647 w 1077"/>
              <a:gd name="T49" fmla="*/ 2147483647 h 925"/>
              <a:gd name="T50" fmla="*/ 2147483647 w 1077"/>
              <a:gd name="T51" fmla="*/ 2147483647 h 925"/>
              <a:gd name="T52" fmla="*/ 2147483647 w 1077"/>
              <a:gd name="T53" fmla="*/ 2147483647 h 925"/>
              <a:gd name="T54" fmla="*/ 2147483647 w 1077"/>
              <a:gd name="T55" fmla="*/ 2147483647 h 925"/>
              <a:gd name="T56" fmla="*/ 2147483647 w 1077"/>
              <a:gd name="T57" fmla="*/ 2147483647 h 925"/>
              <a:gd name="T58" fmla="*/ 2147483647 w 1077"/>
              <a:gd name="T59" fmla="*/ 2147483647 h 925"/>
              <a:gd name="T60" fmla="*/ 2147483647 w 1077"/>
              <a:gd name="T61" fmla="*/ 2147483647 h 925"/>
              <a:gd name="T62" fmla="*/ 2147483647 w 1077"/>
              <a:gd name="T63" fmla="*/ 2147483647 h 925"/>
              <a:gd name="T64" fmla="*/ 2147483647 w 1077"/>
              <a:gd name="T65" fmla="*/ 2147483647 h 925"/>
              <a:gd name="T66" fmla="*/ 2147483647 w 1077"/>
              <a:gd name="T67" fmla="*/ 2147483647 h 925"/>
              <a:gd name="T68" fmla="*/ 2147483647 w 1077"/>
              <a:gd name="T69" fmla="*/ 2147483647 h 925"/>
              <a:gd name="T70" fmla="*/ 2147483647 w 1077"/>
              <a:gd name="T71" fmla="*/ 2147483647 h 925"/>
              <a:gd name="T72" fmla="*/ 2147483647 w 1077"/>
              <a:gd name="T73" fmla="*/ 2147483647 h 925"/>
              <a:gd name="T74" fmla="*/ 2147483647 w 1077"/>
              <a:gd name="T75" fmla="*/ 2147483647 h 925"/>
              <a:gd name="T76" fmla="*/ 2147483647 w 1077"/>
              <a:gd name="T77" fmla="*/ 2147483647 h 925"/>
              <a:gd name="T78" fmla="*/ 2147483647 w 1077"/>
              <a:gd name="T79" fmla="*/ 2147483647 h 925"/>
              <a:gd name="T80" fmla="*/ 2147483647 w 1077"/>
              <a:gd name="T81" fmla="*/ 2147483647 h 925"/>
              <a:gd name="T82" fmla="*/ 2147483647 w 1077"/>
              <a:gd name="T83" fmla="*/ 2147483647 h 925"/>
              <a:gd name="T84" fmla="*/ 2147483647 w 1077"/>
              <a:gd name="T85" fmla="*/ 2147483647 h 925"/>
              <a:gd name="T86" fmla="*/ 2147483647 w 1077"/>
              <a:gd name="T87" fmla="*/ 2147483647 h 925"/>
              <a:gd name="T88" fmla="*/ 2147483647 w 1077"/>
              <a:gd name="T89" fmla="*/ 2147483647 h 925"/>
              <a:gd name="T90" fmla="*/ 2147483647 w 1077"/>
              <a:gd name="T91" fmla="*/ 0 h 925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1077" h="925">
                <a:moveTo>
                  <a:pt x="816" y="0"/>
                </a:moveTo>
                <a:lnTo>
                  <a:pt x="838" y="11"/>
                </a:lnTo>
                <a:lnTo>
                  <a:pt x="881" y="21"/>
                </a:lnTo>
                <a:lnTo>
                  <a:pt x="914" y="32"/>
                </a:lnTo>
                <a:lnTo>
                  <a:pt x="968" y="65"/>
                </a:lnTo>
                <a:lnTo>
                  <a:pt x="990" y="76"/>
                </a:lnTo>
                <a:lnTo>
                  <a:pt x="1011" y="87"/>
                </a:lnTo>
                <a:lnTo>
                  <a:pt x="1022" y="108"/>
                </a:lnTo>
                <a:lnTo>
                  <a:pt x="1044" y="119"/>
                </a:lnTo>
                <a:lnTo>
                  <a:pt x="1055" y="130"/>
                </a:lnTo>
                <a:lnTo>
                  <a:pt x="1066" y="141"/>
                </a:lnTo>
                <a:lnTo>
                  <a:pt x="1077" y="141"/>
                </a:lnTo>
                <a:lnTo>
                  <a:pt x="1077" y="152"/>
                </a:lnTo>
                <a:lnTo>
                  <a:pt x="1077" y="163"/>
                </a:lnTo>
                <a:lnTo>
                  <a:pt x="1077" y="174"/>
                </a:lnTo>
                <a:lnTo>
                  <a:pt x="1055" y="206"/>
                </a:lnTo>
                <a:lnTo>
                  <a:pt x="1055" y="217"/>
                </a:lnTo>
                <a:lnTo>
                  <a:pt x="1044" y="228"/>
                </a:lnTo>
                <a:lnTo>
                  <a:pt x="1044" y="250"/>
                </a:lnTo>
                <a:lnTo>
                  <a:pt x="1044" y="272"/>
                </a:lnTo>
                <a:lnTo>
                  <a:pt x="1044" y="304"/>
                </a:lnTo>
                <a:lnTo>
                  <a:pt x="1044" y="337"/>
                </a:lnTo>
                <a:lnTo>
                  <a:pt x="1044" y="370"/>
                </a:lnTo>
                <a:lnTo>
                  <a:pt x="1044" y="413"/>
                </a:lnTo>
                <a:lnTo>
                  <a:pt x="1044" y="457"/>
                </a:lnTo>
                <a:lnTo>
                  <a:pt x="1044" y="500"/>
                </a:lnTo>
                <a:lnTo>
                  <a:pt x="1044" y="533"/>
                </a:lnTo>
                <a:lnTo>
                  <a:pt x="1044" y="576"/>
                </a:lnTo>
                <a:lnTo>
                  <a:pt x="1044" y="609"/>
                </a:lnTo>
                <a:lnTo>
                  <a:pt x="1044" y="642"/>
                </a:lnTo>
                <a:lnTo>
                  <a:pt x="1033" y="663"/>
                </a:lnTo>
                <a:lnTo>
                  <a:pt x="1033" y="685"/>
                </a:lnTo>
                <a:lnTo>
                  <a:pt x="1022" y="740"/>
                </a:lnTo>
                <a:lnTo>
                  <a:pt x="1011" y="794"/>
                </a:lnTo>
                <a:lnTo>
                  <a:pt x="990" y="827"/>
                </a:lnTo>
                <a:lnTo>
                  <a:pt x="968" y="870"/>
                </a:lnTo>
                <a:lnTo>
                  <a:pt x="946" y="881"/>
                </a:lnTo>
                <a:lnTo>
                  <a:pt x="935" y="892"/>
                </a:lnTo>
                <a:lnTo>
                  <a:pt x="925" y="903"/>
                </a:lnTo>
                <a:lnTo>
                  <a:pt x="914" y="914"/>
                </a:lnTo>
                <a:lnTo>
                  <a:pt x="903" y="925"/>
                </a:lnTo>
                <a:lnTo>
                  <a:pt x="892" y="925"/>
                </a:lnTo>
                <a:lnTo>
                  <a:pt x="870" y="925"/>
                </a:lnTo>
                <a:lnTo>
                  <a:pt x="859" y="925"/>
                </a:lnTo>
                <a:lnTo>
                  <a:pt x="848" y="925"/>
                </a:lnTo>
                <a:lnTo>
                  <a:pt x="838" y="914"/>
                </a:lnTo>
                <a:lnTo>
                  <a:pt x="827" y="914"/>
                </a:lnTo>
                <a:lnTo>
                  <a:pt x="827" y="903"/>
                </a:lnTo>
                <a:lnTo>
                  <a:pt x="816" y="892"/>
                </a:lnTo>
                <a:lnTo>
                  <a:pt x="816" y="881"/>
                </a:lnTo>
                <a:lnTo>
                  <a:pt x="816" y="859"/>
                </a:lnTo>
                <a:lnTo>
                  <a:pt x="816" y="848"/>
                </a:lnTo>
                <a:lnTo>
                  <a:pt x="805" y="827"/>
                </a:lnTo>
                <a:lnTo>
                  <a:pt x="805" y="816"/>
                </a:lnTo>
                <a:lnTo>
                  <a:pt x="794" y="794"/>
                </a:lnTo>
                <a:lnTo>
                  <a:pt x="783" y="783"/>
                </a:lnTo>
                <a:lnTo>
                  <a:pt x="761" y="761"/>
                </a:lnTo>
                <a:lnTo>
                  <a:pt x="740" y="751"/>
                </a:lnTo>
                <a:lnTo>
                  <a:pt x="729" y="729"/>
                </a:lnTo>
                <a:lnTo>
                  <a:pt x="696" y="718"/>
                </a:lnTo>
                <a:lnTo>
                  <a:pt x="674" y="696"/>
                </a:lnTo>
                <a:lnTo>
                  <a:pt x="653" y="685"/>
                </a:lnTo>
                <a:lnTo>
                  <a:pt x="631" y="674"/>
                </a:lnTo>
                <a:lnTo>
                  <a:pt x="609" y="663"/>
                </a:lnTo>
                <a:lnTo>
                  <a:pt x="598" y="653"/>
                </a:lnTo>
                <a:lnTo>
                  <a:pt x="587" y="653"/>
                </a:lnTo>
                <a:lnTo>
                  <a:pt x="587" y="642"/>
                </a:lnTo>
                <a:lnTo>
                  <a:pt x="587" y="631"/>
                </a:lnTo>
                <a:lnTo>
                  <a:pt x="598" y="631"/>
                </a:lnTo>
                <a:lnTo>
                  <a:pt x="609" y="631"/>
                </a:lnTo>
                <a:lnTo>
                  <a:pt x="631" y="631"/>
                </a:lnTo>
                <a:lnTo>
                  <a:pt x="653" y="631"/>
                </a:lnTo>
                <a:lnTo>
                  <a:pt x="674" y="631"/>
                </a:lnTo>
                <a:lnTo>
                  <a:pt x="696" y="631"/>
                </a:lnTo>
                <a:lnTo>
                  <a:pt x="729" y="642"/>
                </a:lnTo>
                <a:lnTo>
                  <a:pt x="751" y="642"/>
                </a:lnTo>
                <a:lnTo>
                  <a:pt x="772" y="642"/>
                </a:lnTo>
                <a:lnTo>
                  <a:pt x="794" y="642"/>
                </a:lnTo>
                <a:lnTo>
                  <a:pt x="816" y="642"/>
                </a:lnTo>
                <a:lnTo>
                  <a:pt x="827" y="642"/>
                </a:lnTo>
                <a:lnTo>
                  <a:pt x="838" y="642"/>
                </a:lnTo>
                <a:lnTo>
                  <a:pt x="848" y="631"/>
                </a:lnTo>
                <a:lnTo>
                  <a:pt x="859" y="620"/>
                </a:lnTo>
                <a:lnTo>
                  <a:pt x="870" y="598"/>
                </a:lnTo>
                <a:lnTo>
                  <a:pt x="870" y="576"/>
                </a:lnTo>
                <a:lnTo>
                  <a:pt x="881" y="533"/>
                </a:lnTo>
                <a:lnTo>
                  <a:pt x="881" y="489"/>
                </a:lnTo>
                <a:lnTo>
                  <a:pt x="881" y="446"/>
                </a:lnTo>
                <a:lnTo>
                  <a:pt x="881" y="402"/>
                </a:lnTo>
                <a:lnTo>
                  <a:pt x="881" y="359"/>
                </a:lnTo>
                <a:lnTo>
                  <a:pt x="881" y="315"/>
                </a:lnTo>
                <a:lnTo>
                  <a:pt x="881" y="283"/>
                </a:lnTo>
                <a:lnTo>
                  <a:pt x="881" y="250"/>
                </a:lnTo>
                <a:lnTo>
                  <a:pt x="870" y="228"/>
                </a:lnTo>
                <a:lnTo>
                  <a:pt x="859" y="206"/>
                </a:lnTo>
                <a:lnTo>
                  <a:pt x="848" y="196"/>
                </a:lnTo>
                <a:lnTo>
                  <a:pt x="838" y="174"/>
                </a:lnTo>
                <a:lnTo>
                  <a:pt x="816" y="163"/>
                </a:lnTo>
                <a:lnTo>
                  <a:pt x="794" y="152"/>
                </a:lnTo>
                <a:lnTo>
                  <a:pt x="772" y="152"/>
                </a:lnTo>
                <a:lnTo>
                  <a:pt x="740" y="152"/>
                </a:lnTo>
                <a:lnTo>
                  <a:pt x="696" y="152"/>
                </a:lnTo>
                <a:lnTo>
                  <a:pt x="653" y="152"/>
                </a:lnTo>
                <a:lnTo>
                  <a:pt x="587" y="163"/>
                </a:lnTo>
                <a:lnTo>
                  <a:pt x="555" y="174"/>
                </a:lnTo>
                <a:lnTo>
                  <a:pt x="522" y="174"/>
                </a:lnTo>
                <a:lnTo>
                  <a:pt x="490" y="185"/>
                </a:lnTo>
                <a:lnTo>
                  <a:pt x="446" y="196"/>
                </a:lnTo>
                <a:lnTo>
                  <a:pt x="370" y="217"/>
                </a:lnTo>
                <a:lnTo>
                  <a:pt x="294" y="228"/>
                </a:lnTo>
                <a:lnTo>
                  <a:pt x="229" y="239"/>
                </a:lnTo>
                <a:lnTo>
                  <a:pt x="174" y="250"/>
                </a:lnTo>
                <a:lnTo>
                  <a:pt x="120" y="261"/>
                </a:lnTo>
                <a:lnTo>
                  <a:pt x="77" y="261"/>
                </a:lnTo>
                <a:lnTo>
                  <a:pt x="33" y="272"/>
                </a:lnTo>
                <a:lnTo>
                  <a:pt x="0" y="272"/>
                </a:lnTo>
                <a:lnTo>
                  <a:pt x="0" y="185"/>
                </a:lnTo>
                <a:lnTo>
                  <a:pt x="44" y="185"/>
                </a:lnTo>
                <a:lnTo>
                  <a:pt x="87" y="174"/>
                </a:lnTo>
                <a:lnTo>
                  <a:pt x="131" y="174"/>
                </a:lnTo>
                <a:lnTo>
                  <a:pt x="185" y="163"/>
                </a:lnTo>
                <a:lnTo>
                  <a:pt x="250" y="152"/>
                </a:lnTo>
                <a:lnTo>
                  <a:pt x="305" y="141"/>
                </a:lnTo>
                <a:lnTo>
                  <a:pt x="381" y="130"/>
                </a:lnTo>
                <a:lnTo>
                  <a:pt x="446" y="119"/>
                </a:lnTo>
                <a:lnTo>
                  <a:pt x="511" y="98"/>
                </a:lnTo>
                <a:lnTo>
                  <a:pt x="577" y="87"/>
                </a:lnTo>
                <a:lnTo>
                  <a:pt x="631" y="76"/>
                </a:lnTo>
                <a:lnTo>
                  <a:pt x="674" y="65"/>
                </a:lnTo>
                <a:lnTo>
                  <a:pt x="707" y="54"/>
                </a:lnTo>
                <a:lnTo>
                  <a:pt x="729" y="43"/>
                </a:lnTo>
                <a:lnTo>
                  <a:pt x="751" y="32"/>
                </a:lnTo>
                <a:lnTo>
                  <a:pt x="761" y="32"/>
                </a:lnTo>
                <a:lnTo>
                  <a:pt x="772" y="11"/>
                </a:lnTo>
                <a:lnTo>
                  <a:pt x="783" y="0"/>
                </a:lnTo>
                <a:lnTo>
                  <a:pt x="794" y="0"/>
                </a:lnTo>
                <a:lnTo>
                  <a:pt x="816" y="0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99369" name="Freeform 41"/>
          <p:cNvSpPr/>
          <p:nvPr/>
        </p:nvSpPr>
        <p:spPr bwMode="auto">
          <a:xfrm>
            <a:off x="5926138" y="3577167"/>
            <a:ext cx="669925" cy="395817"/>
          </a:xfrm>
          <a:custGeom>
            <a:avLst/>
            <a:gdLst>
              <a:gd name="T0" fmla="*/ 2147483647 w 1055"/>
              <a:gd name="T1" fmla="*/ 2147483647 h 468"/>
              <a:gd name="T2" fmla="*/ 2147483647 w 1055"/>
              <a:gd name="T3" fmla="*/ 2147483647 h 468"/>
              <a:gd name="T4" fmla="*/ 2147483647 w 1055"/>
              <a:gd name="T5" fmla="*/ 2147483647 h 468"/>
              <a:gd name="T6" fmla="*/ 2147483647 w 1055"/>
              <a:gd name="T7" fmla="*/ 2147483647 h 468"/>
              <a:gd name="T8" fmla="*/ 2147483647 w 1055"/>
              <a:gd name="T9" fmla="*/ 2147483647 h 468"/>
              <a:gd name="T10" fmla="*/ 2147483647 w 1055"/>
              <a:gd name="T11" fmla="*/ 2147483647 h 468"/>
              <a:gd name="T12" fmla="*/ 2147483647 w 1055"/>
              <a:gd name="T13" fmla="*/ 2147483647 h 468"/>
              <a:gd name="T14" fmla="*/ 2147483647 w 1055"/>
              <a:gd name="T15" fmla="*/ 2147483647 h 468"/>
              <a:gd name="T16" fmla="*/ 2147483647 w 1055"/>
              <a:gd name="T17" fmla="*/ 2147483647 h 468"/>
              <a:gd name="T18" fmla="*/ 2147483647 w 1055"/>
              <a:gd name="T19" fmla="*/ 2147483647 h 468"/>
              <a:gd name="T20" fmla="*/ 2147483647 w 1055"/>
              <a:gd name="T21" fmla="*/ 2147483647 h 468"/>
              <a:gd name="T22" fmla="*/ 2147483647 w 1055"/>
              <a:gd name="T23" fmla="*/ 2147483647 h 468"/>
              <a:gd name="T24" fmla="*/ 2147483647 w 1055"/>
              <a:gd name="T25" fmla="*/ 2147483647 h 468"/>
              <a:gd name="T26" fmla="*/ 2147483647 w 1055"/>
              <a:gd name="T27" fmla="*/ 2147483647 h 468"/>
              <a:gd name="T28" fmla="*/ 0 w 1055"/>
              <a:gd name="T29" fmla="*/ 2147483647 h 468"/>
              <a:gd name="T30" fmla="*/ 0 w 1055"/>
              <a:gd name="T31" fmla="*/ 2147483647 h 468"/>
              <a:gd name="T32" fmla="*/ 2147483647 w 1055"/>
              <a:gd name="T33" fmla="*/ 2147483647 h 468"/>
              <a:gd name="T34" fmla="*/ 2147483647 w 1055"/>
              <a:gd name="T35" fmla="*/ 2147483647 h 468"/>
              <a:gd name="T36" fmla="*/ 2147483647 w 1055"/>
              <a:gd name="T37" fmla="*/ 2147483647 h 468"/>
              <a:gd name="T38" fmla="*/ 2147483647 w 1055"/>
              <a:gd name="T39" fmla="*/ 2147483647 h 468"/>
              <a:gd name="T40" fmla="*/ 2147483647 w 1055"/>
              <a:gd name="T41" fmla="*/ 2147483647 h 468"/>
              <a:gd name="T42" fmla="*/ 2147483647 w 1055"/>
              <a:gd name="T43" fmla="*/ 2147483647 h 468"/>
              <a:gd name="T44" fmla="*/ 2147483647 w 1055"/>
              <a:gd name="T45" fmla="*/ 2147483647 h 468"/>
              <a:gd name="T46" fmla="*/ 2147483647 w 1055"/>
              <a:gd name="T47" fmla="*/ 2147483647 h 468"/>
              <a:gd name="T48" fmla="*/ 2147483647 w 1055"/>
              <a:gd name="T49" fmla="*/ 2147483647 h 468"/>
              <a:gd name="T50" fmla="*/ 2147483647 w 1055"/>
              <a:gd name="T51" fmla="*/ 2147483647 h 468"/>
              <a:gd name="T52" fmla="*/ 2147483647 w 1055"/>
              <a:gd name="T53" fmla="*/ 2147483647 h 468"/>
              <a:gd name="T54" fmla="*/ 2147483647 w 1055"/>
              <a:gd name="T55" fmla="*/ 2147483647 h 468"/>
              <a:gd name="T56" fmla="*/ 2147483647 w 1055"/>
              <a:gd name="T57" fmla="*/ 2147483647 h 468"/>
              <a:gd name="T58" fmla="*/ 2147483647 w 1055"/>
              <a:gd name="T59" fmla="*/ 2147483647 h 468"/>
              <a:gd name="T60" fmla="*/ 2147483647 w 1055"/>
              <a:gd name="T61" fmla="*/ 2147483647 h 468"/>
              <a:gd name="T62" fmla="*/ 2147483647 w 1055"/>
              <a:gd name="T63" fmla="*/ 2147483647 h 468"/>
              <a:gd name="T64" fmla="*/ 2147483647 w 1055"/>
              <a:gd name="T65" fmla="*/ 2147483647 h 468"/>
              <a:gd name="T66" fmla="*/ 2147483647 w 1055"/>
              <a:gd name="T67" fmla="*/ 2147483647 h 468"/>
              <a:gd name="T68" fmla="*/ 2147483647 w 1055"/>
              <a:gd name="T69" fmla="*/ 0 h 468"/>
              <a:gd name="T70" fmla="*/ 2147483647 w 1055"/>
              <a:gd name="T71" fmla="*/ 0 h 468"/>
              <a:gd name="T72" fmla="*/ 2147483647 w 1055"/>
              <a:gd name="T73" fmla="*/ 0 h 468"/>
              <a:gd name="T74" fmla="*/ 2147483647 w 1055"/>
              <a:gd name="T75" fmla="*/ 2147483647 h 468"/>
              <a:gd name="T76" fmla="*/ 2147483647 w 1055"/>
              <a:gd name="T77" fmla="*/ 2147483647 h 468"/>
              <a:gd name="T78" fmla="*/ 2147483647 w 1055"/>
              <a:gd name="T79" fmla="*/ 2147483647 h 468"/>
              <a:gd name="T80" fmla="*/ 2147483647 w 1055"/>
              <a:gd name="T81" fmla="*/ 2147483647 h 468"/>
              <a:gd name="T82" fmla="*/ 2147483647 w 1055"/>
              <a:gd name="T83" fmla="*/ 2147483647 h 468"/>
              <a:gd name="T84" fmla="*/ 2147483647 w 1055"/>
              <a:gd name="T85" fmla="*/ 2147483647 h 468"/>
              <a:gd name="T86" fmla="*/ 2147483647 w 1055"/>
              <a:gd name="T87" fmla="*/ 2147483647 h 468"/>
              <a:gd name="T88" fmla="*/ 2147483647 w 1055"/>
              <a:gd name="T89" fmla="*/ 2147483647 h 468"/>
              <a:gd name="T90" fmla="*/ 2147483647 w 1055"/>
              <a:gd name="T91" fmla="*/ 2147483647 h 468"/>
              <a:gd name="T92" fmla="*/ 2147483647 w 1055"/>
              <a:gd name="T93" fmla="*/ 2147483647 h 468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1055" h="468">
                <a:moveTo>
                  <a:pt x="652" y="261"/>
                </a:moveTo>
                <a:lnTo>
                  <a:pt x="598" y="294"/>
                </a:lnTo>
                <a:lnTo>
                  <a:pt x="555" y="316"/>
                </a:lnTo>
                <a:lnTo>
                  <a:pt x="511" y="337"/>
                </a:lnTo>
                <a:lnTo>
                  <a:pt x="468" y="348"/>
                </a:lnTo>
                <a:lnTo>
                  <a:pt x="435" y="370"/>
                </a:lnTo>
                <a:lnTo>
                  <a:pt x="402" y="392"/>
                </a:lnTo>
                <a:lnTo>
                  <a:pt x="370" y="403"/>
                </a:lnTo>
                <a:lnTo>
                  <a:pt x="337" y="414"/>
                </a:lnTo>
                <a:lnTo>
                  <a:pt x="315" y="424"/>
                </a:lnTo>
                <a:lnTo>
                  <a:pt x="294" y="435"/>
                </a:lnTo>
                <a:lnTo>
                  <a:pt x="272" y="446"/>
                </a:lnTo>
                <a:lnTo>
                  <a:pt x="250" y="457"/>
                </a:lnTo>
                <a:lnTo>
                  <a:pt x="228" y="457"/>
                </a:lnTo>
                <a:lnTo>
                  <a:pt x="218" y="457"/>
                </a:lnTo>
                <a:lnTo>
                  <a:pt x="207" y="468"/>
                </a:lnTo>
                <a:lnTo>
                  <a:pt x="196" y="468"/>
                </a:lnTo>
                <a:lnTo>
                  <a:pt x="185" y="468"/>
                </a:lnTo>
                <a:lnTo>
                  <a:pt x="174" y="468"/>
                </a:lnTo>
                <a:lnTo>
                  <a:pt x="152" y="468"/>
                </a:lnTo>
                <a:lnTo>
                  <a:pt x="141" y="457"/>
                </a:lnTo>
                <a:lnTo>
                  <a:pt x="120" y="446"/>
                </a:lnTo>
                <a:lnTo>
                  <a:pt x="109" y="435"/>
                </a:lnTo>
                <a:lnTo>
                  <a:pt x="87" y="414"/>
                </a:lnTo>
                <a:lnTo>
                  <a:pt x="65" y="403"/>
                </a:lnTo>
                <a:lnTo>
                  <a:pt x="44" y="381"/>
                </a:lnTo>
                <a:lnTo>
                  <a:pt x="33" y="359"/>
                </a:lnTo>
                <a:lnTo>
                  <a:pt x="22" y="348"/>
                </a:lnTo>
                <a:lnTo>
                  <a:pt x="11" y="326"/>
                </a:lnTo>
                <a:lnTo>
                  <a:pt x="0" y="316"/>
                </a:lnTo>
                <a:lnTo>
                  <a:pt x="0" y="305"/>
                </a:lnTo>
                <a:lnTo>
                  <a:pt x="11" y="294"/>
                </a:lnTo>
                <a:lnTo>
                  <a:pt x="22" y="294"/>
                </a:lnTo>
                <a:lnTo>
                  <a:pt x="44" y="283"/>
                </a:lnTo>
                <a:lnTo>
                  <a:pt x="65" y="283"/>
                </a:lnTo>
                <a:lnTo>
                  <a:pt x="98" y="283"/>
                </a:lnTo>
                <a:lnTo>
                  <a:pt x="120" y="294"/>
                </a:lnTo>
                <a:lnTo>
                  <a:pt x="141" y="294"/>
                </a:lnTo>
                <a:lnTo>
                  <a:pt x="163" y="294"/>
                </a:lnTo>
                <a:lnTo>
                  <a:pt x="174" y="283"/>
                </a:lnTo>
                <a:lnTo>
                  <a:pt x="185" y="283"/>
                </a:lnTo>
                <a:lnTo>
                  <a:pt x="196" y="283"/>
                </a:lnTo>
                <a:lnTo>
                  <a:pt x="207" y="283"/>
                </a:lnTo>
                <a:lnTo>
                  <a:pt x="228" y="272"/>
                </a:lnTo>
                <a:lnTo>
                  <a:pt x="250" y="272"/>
                </a:lnTo>
                <a:lnTo>
                  <a:pt x="272" y="261"/>
                </a:lnTo>
                <a:lnTo>
                  <a:pt x="294" y="250"/>
                </a:lnTo>
                <a:lnTo>
                  <a:pt x="326" y="239"/>
                </a:lnTo>
                <a:lnTo>
                  <a:pt x="359" y="229"/>
                </a:lnTo>
                <a:lnTo>
                  <a:pt x="391" y="218"/>
                </a:lnTo>
                <a:lnTo>
                  <a:pt x="424" y="207"/>
                </a:lnTo>
                <a:lnTo>
                  <a:pt x="468" y="196"/>
                </a:lnTo>
                <a:lnTo>
                  <a:pt x="511" y="174"/>
                </a:lnTo>
                <a:lnTo>
                  <a:pt x="555" y="163"/>
                </a:lnTo>
                <a:lnTo>
                  <a:pt x="598" y="141"/>
                </a:lnTo>
                <a:lnTo>
                  <a:pt x="652" y="131"/>
                </a:lnTo>
                <a:lnTo>
                  <a:pt x="696" y="109"/>
                </a:lnTo>
                <a:lnTo>
                  <a:pt x="739" y="87"/>
                </a:lnTo>
                <a:lnTo>
                  <a:pt x="772" y="76"/>
                </a:lnTo>
                <a:lnTo>
                  <a:pt x="815" y="65"/>
                </a:lnTo>
                <a:lnTo>
                  <a:pt x="848" y="54"/>
                </a:lnTo>
                <a:lnTo>
                  <a:pt x="881" y="44"/>
                </a:lnTo>
                <a:lnTo>
                  <a:pt x="902" y="33"/>
                </a:lnTo>
                <a:lnTo>
                  <a:pt x="935" y="22"/>
                </a:lnTo>
                <a:lnTo>
                  <a:pt x="957" y="22"/>
                </a:lnTo>
                <a:lnTo>
                  <a:pt x="968" y="11"/>
                </a:lnTo>
                <a:lnTo>
                  <a:pt x="989" y="11"/>
                </a:lnTo>
                <a:lnTo>
                  <a:pt x="1000" y="0"/>
                </a:lnTo>
                <a:lnTo>
                  <a:pt x="1011" y="0"/>
                </a:lnTo>
                <a:lnTo>
                  <a:pt x="1022" y="0"/>
                </a:lnTo>
                <a:lnTo>
                  <a:pt x="1033" y="0"/>
                </a:lnTo>
                <a:lnTo>
                  <a:pt x="1044" y="11"/>
                </a:lnTo>
                <a:lnTo>
                  <a:pt x="1055" y="22"/>
                </a:lnTo>
                <a:lnTo>
                  <a:pt x="1044" y="22"/>
                </a:lnTo>
                <a:lnTo>
                  <a:pt x="1044" y="33"/>
                </a:lnTo>
                <a:lnTo>
                  <a:pt x="1033" y="44"/>
                </a:lnTo>
                <a:lnTo>
                  <a:pt x="1022" y="44"/>
                </a:lnTo>
                <a:lnTo>
                  <a:pt x="1011" y="54"/>
                </a:lnTo>
                <a:lnTo>
                  <a:pt x="989" y="65"/>
                </a:lnTo>
                <a:lnTo>
                  <a:pt x="968" y="87"/>
                </a:lnTo>
                <a:lnTo>
                  <a:pt x="946" y="98"/>
                </a:lnTo>
                <a:lnTo>
                  <a:pt x="924" y="109"/>
                </a:lnTo>
                <a:lnTo>
                  <a:pt x="892" y="131"/>
                </a:lnTo>
                <a:lnTo>
                  <a:pt x="859" y="152"/>
                </a:lnTo>
                <a:lnTo>
                  <a:pt x="826" y="174"/>
                </a:lnTo>
                <a:lnTo>
                  <a:pt x="783" y="196"/>
                </a:lnTo>
                <a:lnTo>
                  <a:pt x="739" y="218"/>
                </a:lnTo>
                <a:lnTo>
                  <a:pt x="696" y="239"/>
                </a:lnTo>
                <a:lnTo>
                  <a:pt x="652" y="261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99380" name="Freeform 52"/>
          <p:cNvSpPr/>
          <p:nvPr/>
        </p:nvSpPr>
        <p:spPr bwMode="auto">
          <a:xfrm>
            <a:off x="6975476" y="3134785"/>
            <a:ext cx="138113" cy="1373716"/>
          </a:xfrm>
          <a:custGeom>
            <a:avLst/>
            <a:gdLst>
              <a:gd name="T0" fmla="*/ 2147483647 w 217"/>
              <a:gd name="T1" fmla="*/ 2147483647 h 1621"/>
              <a:gd name="T2" fmla="*/ 2147483647 w 217"/>
              <a:gd name="T3" fmla="*/ 2147483647 h 1621"/>
              <a:gd name="T4" fmla="*/ 2147483647 w 217"/>
              <a:gd name="T5" fmla="*/ 2147483647 h 1621"/>
              <a:gd name="T6" fmla="*/ 2147483647 w 217"/>
              <a:gd name="T7" fmla="*/ 2147483647 h 1621"/>
              <a:gd name="T8" fmla="*/ 2147483647 w 217"/>
              <a:gd name="T9" fmla="*/ 2147483647 h 1621"/>
              <a:gd name="T10" fmla="*/ 2147483647 w 217"/>
              <a:gd name="T11" fmla="*/ 2147483647 h 1621"/>
              <a:gd name="T12" fmla="*/ 2147483647 w 217"/>
              <a:gd name="T13" fmla="*/ 2147483647 h 1621"/>
              <a:gd name="T14" fmla="*/ 2147483647 w 217"/>
              <a:gd name="T15" fmla="*/ 2147483647 h 1621"/>
              <a:gd name="T16" fmla="*/ 2147483647 w 217"/>
              <a:gd name="T17" fmla="*/ 2147483647 h 1621"/>
              <a:gd name="T18" fmla="*/ 2147483647 w 217"/>
              <a:gd name="T19" fmla="*/ 2147483647 h 1621"/>
              <a:gd name="T20" fmla="*/ 2147483647 w 217"/>
              <a:gd name="T21" fmla="*/ 2147483647 h 1621"/>
              <a:gd name="T22" fmla="*/ 2147483647 w 217"/>
              <a:gd name="T23" fmla="*/ 2147483647 h 1621"/>
              <a:gd name="T24" fmla="*/ 2147483647 w 217"/>
              <a:gd name="T25" fmla="*/ 2147483647 h 1621"/>
              <a:gd name="T26" fmla="*/ 2147483647 w 217"/>
              <a:gd name="T27" fmla="*/ 2147483647 h 1621"/>
              <a:gd name="T28" fmla="*/ 2147483647 w 217"/>
              <a:gd name="T29" fmla="*/ 2147483647 h 1621"/>
              <a:gd name="T30" fmla="*/ 2147483647 w 217"/>
              <a:gd name="T31" fmla="*/ 2147483647 h 1621"/>
              <a:gd name="T32" fmla="*/ 2147483647 w 217"/>
              <a:gd name="T33" fmla="*/ 2147483647 h 1621"/>
              <a:gd name="T34" fmla="*/ 2147483647 w 217"/>
              <a:gd name="T35" fmla="*/ 2147483647 h 1621"/>
              <a:gd name="T36" fmla="*/ 2147483647 w 217"/>
              <a:gd name="T37" fmla="*/ 2147483647 h 1621"/>
              <a:gd name="T38" fmla="*/ 2147483647 w 217"/>
              <a:gd name="T39" fmla="*/ 2147483647 h 1621"/>
              <a:gd name="T40" fmla="*/ 2147483647 w 217"/>
              <a:gd name="T41" fmla="*/ 2147483647 h 1621"/>
              <a:gd name="T42" fmla="*/ 2147483647 w 217"/>
              <a:gd name="T43" fmla="*/ 2147483647 h 1621"/>
              <a:gd name="T44" fmla="*/ 2147483647 w 217"/>
              <a:gd name="T45" fmla="*/ 2147483647 h 1621"/>
              <a:gd name="T46" fmla="*/ 2147483647 w 217"/>
              <a:gd name="T47" fmla="*/ 2147483647 h 1621"/>
              <a:gd name="T48" fmla="*/ 2147483647 w 217"/>
              <a:gd name="T49" fmla="*/ 2147483647 h 1621"/>
              <a:gd name="T50" fmla="*/ 2147483647 w 217"/>
              <a:gd name="T51" fmla="*/ 2147483647 h 1621"/>
              <a:gd name="T52" fmla="*/ 2147483647 w 217"/>
              <a:gd name="T53" fmla="*/ 2147483647 h 1621"/>
              <a:gd name="T54" fmla="*/ 0 w 217"/>
              <a:gd name="T55" fmla="*/ 2147483647 h 1621"/>
              <a:gd name="T56" fmla="*/ 2147483647 w 217"/>
              <a:gd name="T57" fmla="*/ 2147483647 h 1621"/>
              <a:gd name="T58" fmla="*/ 2147483647 w 217"/>
              <a:gd name="T59" fmla="*/ 2147483647 h 1621"/>
              <a:gd name="T60" fmla="*/ 2147483647 w 217"/>
              <a:gd name="T61" fmla="*/ 0 h 1621"/>
              <a:gd name="T62" fmla="*/ 2147483647 w 217"/>
              <a:gd name="T63" fmla="*/ 2147483647 h 1621"/>
              <a:gd name="T64" fmla="*/ 2147483647 w 217"/>
              <a:gd name="T65" fmla="*/ 2147483647 h 1621"/>
              <a:gd name="T66" fmla="*/ 2147483647 w 217"/>
              <a:gd name="T67" fmla="*/ 2147483647 h 1621"/>
              <a:gd name="T68" fmla="*/ 2147483647 w 217"/>
              <a:gd name="T69" fmla="*/ 2147483647 h 1621"/>
              <a:gd name="T70" fmla="*/ 2147483647 w 217"/>
              <a:gd name="T71" fmla="*/ 2147483647 h 1621"/>
              <a:gd name="T72" fmla="*/ 2147483647 w 217"/>
              <a:gd name="T73" fmla="*/ 2147483647 h 1621"/>
              <a:gd name="T74" fmla="*/ 2147483647 w 217"/>
              <a:gd name="T75" fmla="*/ 2147483647 h 1621"/>
              <a:gd name="T76" fmla="*/ 2147483647 w 217"/>
              <a:gd name="T77" fmla="*/ 2147483647 h 1621"/>
              <a:gd name="T78" fmla="*/ 2147483647 w 217"/>
              <a:gd name="T79" fmla="*/ 2147483647 h 1621"/>
              <a:gd name="T80" fmla="*/ 2147483647 w 217"/>
              <a:gd name="T81" fmla="*/ 2147483647 h 1621"/>
              <a:gd name="T82" fmla="*/ 2147483647 w 217"/>
              <a:gd name="T83" fmla="*/ 2147483647 h 1621"/>
              <a:gd name="T84" fmla="*/ 2147483647 w 217"/>
              <a:gd name="T85" fmla="*/ 2147483647 h 1621"/>
              <a:gd name="T86" fmla="*/ 2147483647 w 217"/>
              <a:gd name="T87" fmla="*/ 2147483647 h 1621"/>
              <a:gd name="T88" fmla="*/ 2147483647 w 217"/>
              <a:gd name="T89" fmla="*/ 2147483647 h 1621"/>
              <a:gd name="T90" fmla="*/ 2147483647 w 217"/>
              <a:gd name="T91" fmla="*/ 2147483647 h 1621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217" h="1621">
                <a:moveTo>
                  <a:pt x="184" y="751"/>
                </a:moveTo>
                <a:lnTo>
                  <a:pt x="184" y="816"/>
                </a:lnTo>
                <a:lnTo>
                  <a:pt x="184" y="881"/>
                </a:lnTo>
                <a:lnTo>
                  <a:pt x="184" y="936"/>
                </a:lnTo>
                <a:lnTo>
                  <a:pt x="184" y="990"/>
                </a:lnTo>
                <a:lnTo>
                  <a:pt x="184" y="1044"/>
                </a:lnTo>
                <a:lnTo>
                  <a:pt x="184" y="1088"/>
                </a:lnTo>
                <a:lnTo>
                  <a:pt x="184" y="1131"/>
                </a:lnTo>
                <a:lnTo>
                  <a:pt x="184" y="1175"/>
                </a:lnTo>
                <a:lnTo>
                  <a:pt x="184" y="1218"/>
                </a:lnTo>
                <a:lnTo>
                  <a:pt x="174" y="1262"/>
                </a:lnTo>
                <a:lnTo>
                  <a:pt x="174" y="1295"/>
                </a:lnTo>
                <a:lnTo>
                  <a:pt x="174" y="1327"/>
                </a:lnTo>
                <a:lnTo>
                  <a:pt x="174" y="1360"/>
                </a:lnTo>
                <a:lnTo>
                  <a:pt x="174" y="1393"/>
                </a:lnTo>
                <a:lnTo>
                  <a:pt x="174" y="1414"/>
                </a:lnTo>
                <a:lnTo>
                  <a:pt x="163" y="1436"/>
                </a:lnTo>
                <a:lnTo>
                  <a:pt x="163" y="1480"/>
                </a:lnTo>
                <a:lnTo>
                  <a:pt x="152" y="1523"/>
                </a:lnTo>
                <a:lnTo>
                  <a:pt x="152" y="1545"/>
                </a:lnTo>
                <a:lnTo>
                  <a:pt x="141" y="1578"/>
                </a:lnTo>
                <a:lnTo>
                  <a:pt x="141" y="1588"/>
                </a:lnTo>
                <a:lnTo>
                  <a:pt x="130" y="1610"/>
                </a:lnTo>
                <a:lnTo>
                  <a:pt x="119" y="1621"/>
                </a:lnTo>
                <a:lnTo>
                  <a:pt x="108" y="1610"/>
                </a:lnTo>
                <a:lnTo>
                  <a:pt x="97" y="1599"/>
                </a:lnTo>
                <a:lnTo>
                  <a:pt x="87" y="1588"/>
                </a:lnTo>
                <a:lnTo>
                  <a:pt x="76" y="1567"/>
                </a:lnTo>
                <a:lnTo>
                  <a:pt x="76" y="1545"/>
                </a:lnTo>
                <a:lnTo>
                  <a:pt x="65" y="1523"/>
                </a:lnTo>
                <a:lnTo>
                  <a:pt x="65" y="1491"/>
                </a:lnTo>
                <a:lnTo>
                  <a:pt x="54" y="1458"/>
                </a:lnTo>
                <a:lnTo>
                  <a:pt x="54" y="1425"/>
                </a:lnTo>
                <a:lnTo>
                  <a:pt x="54" y="1382"/>
                </a:lnTo>
                <a:lnTo>
                  <a:pt x="54" y="1338"/>
                </a:lnTo>
                <a:lnTo>
                  <a:pt x="43" y="1284"/>
                </a:lnTo>
                <a:lnTo>
                  <a:pt x="43" y="1229"/>
                </a:lnTo>
                <a:lnTo>
                  <a:pt x="43" y="1164"/>
                </a:lnTo>
                <a:lnTo>
                  <a:pt x="54" y="1099"/>
                </a:lnTo>
                <a:lnTo>
                  <a:pt x="54" y="957"/>
                </a:lnTo>
                <a:lnTo>
                  <a:pt x="54" y="805"/>
                </a:lnTo>
                <a:lnTo>
                  <a:pt x="54" y="653"/>
                </a:lnTo>
                <a:lnTo>
                  <a:pt x="54" y="489"/>
                </a:lnTo>
                <a:lnTo>
                  <a:pt x="54" y="413"/>
                </a:lnTo>
                <a:lnTo>
                  <a:pt x="54" y="337"/>
                </a:lnTo>
                <a:lnTo>
                  <a:pt x="43" y="272"/>
                </a:lnTo>
                <a:lnTo>
                  <a:pt x="43" y="228"/>
                </a:lnTo>
                <a:lnTo>
                  <a:pt x="43" y="174"/>
                </a:lnTo>
                <a:lnTo>
                  <a:pt x="32" y="141"/>
                </a:lnTo>
                <a:lnTo>
                  <a:pt x="32" y="108"/>
                </a:lnTo>
                <a:lnTo>
                  <a:pt x="32" y="87"/>
                </a:lnTo>
                <a:lnTo>
                  <a:pt x="10" y="65"/>
                </a:lnTo>
                <a:lnTo>
                  <a:pt x="0" y="43"/>
                </a:lnTo>
                <a:lnTo>
                  <a:pt x="0" y="21"/>
                </a:lnTo>
                <a:lnTo>
                  <a:pt x="10" y="11"/>
                </a:lnTo>
                <a:lnTo>
                  <a:pt x="21" y="11"/>
                </a:lnTo>
                <a:lnTo>
                  <a:pt x="32" y="0"/>
                </a:lnTo>
                <a:lnTo>
                  <a:pt x="43" y="0"/>
                </a:lnTo>
                <a:lnTo>
                  <a:pt x="54" y="11"/>
                </a:lnTo>
                <a:lnTo>
                  <a:pt x="76" y="11"/>
                </a:lnTo>
                <a:lnTo>
                  <a:pt x="97" y="11"/>
                </a:lnTo>
                <a:lnTo>
                  <a:pt x="141" y="32"/>
                </a:lnTo>
                <a:lnTo>
                  <a:pt x="174" y="43"/>
                </a:lnTo>
                <a:lnTo>
                  <a:pt x="184" y="54"/>
                </a:lnTo>
                <a:lnTo>
                  <a:pt x="195" y="54"/>
                </a:lnTo>
                <a:lnTo>
                  <a:pt x="206" y="65"/>
                </a:lnTo>
                <a:lnTo>
                  <a:pt x="217" y="65"/>
                </a:lnTo>
                <a:lnTo>
                  <a:pt x="217" y="87"/>
                </a:lnTo>
                <a:lnTo>
                  <a:pt x="217" y="108"/>
                </a:lnTo>
                <a:lnTo>
                  <a:pt x="217" y="141"/>
                </a:lnTo>
                <a:lnTo>
                  <a:pt x="217" y="163"/>
                </a:lnTo>
                <a:lnTo>
                  <a:pt x="206" y="185"/>
                </a:lnTo>
                <a:lnTo>
                  <a:pt x="206" y="196"/>
                </a:lnTo>
                <a:lnTo>
                  <a:pt x="206" y="217"/>
                </a:lnTo>
                <a:lnTo>
                  <a:pt x="206" y="239"/>
                </a:lnTo>
                <a:lnTo>
                  <a:pt x="206" y="261"/>
                </a:lnTo>
                <a:lnTo>
                  <a:pt x="195" y="283"/>
                </a:lnTo>
                <a:lnTo>
                  <a:pt x="195" y="315"/>
                </a:lnTo>
                <a:lnTo>
                  <a:pt x="195" y="348"/>
                </a:lnTo>
                <a:lnTo>
                  <a:pt x="195" y="391"/>
                </a:lnTo>
                <a:lnTo>
                  <a:pt x="195" y="435"/>
                </a:lnTo>
                <a:lnTo>
                  <a:pt x="195" y="478"/>
                </a:lnTo>
                <a:lnTo>
                  <a:pt x="195" y="522"/>
                </a:lnTo>
                <a:lnTo>
                  <a:pt x="195" y="576"/>
                </a:lnTo>
                <a:lnTo>
                  <a:pt x="184" y="631"/>
                </a:lnTo>
                <a:lnTo>
                  <a:pt x="184" y="696"/>
                </a:lnTo>
                <a:lnTo>
                  <a:pt x="184" y="751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4612" name="TextBox 2"/>
          <p:cNvSpPr txBox="1">
            <a:spLocks noChangeArrowheads="1"/>
          </p:cNvSpPr>
          <p:nvPr/>
        </p:nvSpPr>
        <p:spPr bwMode="auto">
          <a:xfrm>
            <a:off x="604838" y="2336800"/>
            <a:ext cx="204311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6000">
                <a:latin typeface="楷体" panose="02010609060101010101" pitchFamily="49" charset="-122"/>
                <a:ea typeface="楷体" panose="02010609060101010101" pitchFamily="49" charset="-122"/>
              </a:rPr>
              <a:t>马</a:t>
            </a:r>
            <a:r>
              <a:rPr lang="zh-CN" altLang="en-US" sz="60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蹄</a:t>
            </a:r>
            <a:endParaRPr lang="zh-CN" altLang="en-US" sz="600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31" name="组合 20"/>
          <p:cNvGrpSpPr/>
          <p:nvPr/>
        </p:nvGrpSpPr>
        <p:grpSpPr>
          <a:xfrm>
            <a:off x="703806" y="987626"/>
            <a:ext cx="1464632" cy="672451"/>
            <a:chOff x="846681" y="1213040"/>
            <a:chExt cx="1464632" cy="504338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grpSpPr>
        <p:sp>
          <p:nvSpPr>
            <p:cNvPr id="32" name="圆角矩形 31"/>
            <p:cNvSpPr/>
            <p:nvPr/>
          </p:nvSpPr>
          <p:spPr>
            <a:xfrm>
              <a:off x="906463" y="1213040"/>
              <a:ext cx="1310700" cy="398407"/>
            </a:xfrm>
            <a:prstGeom prst="roundRect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tint val="66000"/>
                    <a:satMod val="160000"/>
                  </a:schemeClr>
                </a:gs>
                <a:gs pos="50000">
                  <a:schemeClr val="accent1">
                    <a:lumMod val="60000"/>
                    <a:lumOff val="40000"/>
                    <a:tint val="44500"/>
                    <a:satMod val="160000"/>
                  </a:schemeClr>
                </a:gs>
                <a:gs pos="100000">
                  <a:schemeClr val="accent1">
                    <a:lumMod val="60000"/>
                    <a:lumOff val="40000"/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  <a:ln>
              <a:solidFill>
                <a:schemeClr val="accent3">
                  <a:lumMod val="75000"/>
                </a:schemeClr>
              </a:solidFill>
            </a:ln>
            <a:effectLst>
              <a:softEdge rad="31750"/>
            </a:effectLst>
          </p:spPr>
          <p:txBody>
            <a:bodyPr wrap="none">
              <a:spAutoFit/>
            </a:bodyPr>
            <a:lstStyle/>
            <a:p>
              <a:pPr defTabSz="16002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CN" altLang="en-US" sz="2800" b="1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我会写</a:t>
              </a:r>
              <a:endParaRPr lang="zh-CN" altLang="en-US" sz="28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" name="直线连接符 21"/>
            <p:cNvSpPr>
              <a:spLocks noChangeShapeType="1"/>
            </p:cNvSpPr>
            <p:nvPr/>
          </p:nvSpPr>
          <p:spPr bwMode="auto">
            <a:xfrm flipV="1">
              <a:off x="846681" y="1717378"/>
              <a:ext cx="1464632" cy="0"/>
            </a:xfrm>
            <a:prstGeom prst="line">
              <a:avLst/>
            </a:prstGeom>
            <a:noFill/>
            <a:ln w="38100">
              <a:solidFill>
                <a:schemeClr val="accent1">
                  <a:lumMod val="60000"/>
                  <a:lumOff val="40000"/>
                </a:schemeClr>
              </a:solidFill>
              <a:prstDash val="sysDash"/>
              <a:rou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>
                <a:defRPr/>
              </a:pPr>
              <a:endParaRPr lang="zh-CN" altLang="en-US"/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99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9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9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99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9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99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99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99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99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99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99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99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99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99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99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99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9" grpId="0"/>
      <p:bldP spid="20" grpId="0"/>
      <p:bldP spid="21" grpId="0"/>
      <p:bldP spid="29" grpId="0"/>
      <p:bldP spid="99365" grpId="0" animBg="1"/>
      <p:bldP spid="99366" grpId="0" animBg="1"/>
      <p:bldP spid="99367" grpId="0" animBg="1"/>
      <p:bldP spid="99368" grpId="0" animBg="1"/>
      <p:bldP spid="99370" grpId="0" animBg="1"/>
      <p:bldP spid="99371" grpId="0" animBg="1"/>
      <p:bldP spid="99372" grpId="0" animBg="1"/>
      <p:bldP spid="99373" grpId="0" animBg="1"/>
      <p:bldP spid="99374" grpId="0" animBg="1"/>
      <p:bldP spid="99375" grpId="0" animBg="1"/>
      <p:bldP spid="99376" grpId="0" animBg="1"/>
      <p:bldP spid="99377" grpId="0" animBg="1"/>
      <p:bldP spid="99378" grpId="0" animBg="1"/>
      <p:bldP spid="99379" grpId="0" animBg="1"/>
      <p:bldP spid="99369" grpId="0" animBg="1"/>
      <p:bldP spid="9938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4914901" y="4910668"/>
            <a:ext cx="3889375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200" b="1" dirty="0" smtClean="0">
                <a:solidFill>
                  <a:srgbClr val="0000FF"/>
                </a:solidFill>
                <a:latin typeface="+mj-ea"/>
                <a:ea typeface="+mj-ea"/>
              </a:rPr>
              <a:t>书写指导：</a:t>
            </a:r>
            <a:r>
              <a:rPr lang="zh-CN" altLang="zh-CN" sz="2200" b="1" dirty="0"/>
              <a:t>广字横短撇要长，付字要扁，肉字上下并排两个人字、上边人字撇出头。</a:t>
            </a:r>
            <a:endParaRPr lang="zh-CN" altLang="en-US" sz="2200" b="1" dirty="0" smtClean="0">
              <a:latin typeface="+mj-ea"/>
              <a:ea typeface="+mj-ea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796925" y="3947584"/>
            <a:ext cx="22860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200" b="1" dirty="0" smtClean="0">
                <a:solidFill>
                  <a:srgbClr val="0000FF"/>
                </a:solidFill>
                <a:latin typeface="+mj-ea"/>
                <a:ea typeface="+mj-ea"/>
              </a:rPr>
              <a:t>结构：</a:t>
            </a:r>
            <a:r>
              <a:rPr lang="zh-CN" altLang="en-US" sz="2200" b="1" dirty="0" smtClean="0">
                <a:latin typeface="+mj-ea"/>
                <a:ea typeface="+mj-ea"/>
              </a:rPr>
              <a:t>半包围</a:t>
            </a:r>
            <a:endParaRPr lang="zh-CN" altLang="en-US" sz="2200" b="1" dirty="0">
              <a:latin typeface="+mj-ea"/>
              <a:ea typeface="+mj-ea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796925" y="4999568"/>
            <a:ext cx="3030538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200" b="1" dirty="0" smtClean="0">
                <a:solidFill>
                  <a:srgbClr val="0000FF"/>
                </a:solidFill>
                <a:latin typeface="+mj-ea"/>
                <a:ea typeface="+mj-ea"/>
              </a:rPr>
              <a:t>组词：</a:t>
            </a:r>
            <a:r>
              <a:rPr lang="zh-CN" altLang="en-US" sz="2200" b="1" dirty="0" smtClean="0">
                <a:latin typeface="+mj-ea"/>
                <a:ea typeface="+mj-ea"/>
              </a:rPr>
              <a:t>豆腐  腐烂</a:t>
            </a:r>
            <a:endParaRPr lang="zh-CN" altLang="en-US" sz="2200" b="1" dirty="0" smtClean="0">
              <a:latin typeface="+mj-ea"/>
              <a:ea typeface="+mj-ea"/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796925" y="5524500"/>
            <a:ext cx="363855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200" b="1" dirty="0" smtClean="0">
                <a:solidFill>
                  <a:srgbClr val="0000FF"/>
                </a:solidFill>
                <a:latin typeface="+mj-ea"/>
                <a:ea typeface="+mj-ea"/>
              </a:rPr>
              <a:t>造句：</a:t>
            </a:r>
            <a:r>
              <a:rPr lang="zh-CN" altLang="zh-CN" sz="2200" b="1" dirty="0"/>
              <a:t>我特别爱吃草原牧民家的奶豆腐。 </a:t>
            </a:r>
            <a:endParaRPr lang="zh-CN" altLang="en-US" sz="2200" b="1" dirty="0" smtClean="0">
              <a:latin typeface="+mj-ea"/>
              <a:ea typeface="+mj-ea"/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796925" y="4474634"/>
            <a:ext cx="3030538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200" b="1" dirty="0" smtClean="0">
                <a:solidFill>
                  <a:srgbClr val="0000FF"/>
                </a:solidFill>
                <a:latin typeface="+mj-ea"/>
                <a:ea typeface="+mj-ea"/>
              </a:rPr>
              <a:t>音序：</a:t>
            </a:r>
            <a:r>
              <a:rPr lang="en-US" altLang="zh-CN" sz="2200" b="1" dirty="0" smtClean="0">
                <a:latin typeface="+mj-ea"/>
                <a:ea typeface="+mj-ea"/>
              </a:rPr>
              <a:t>F  </a:t>
            </a:r>
            <a:r>
              <a:rPr lang="zh-CN" altLang="en-US" sz="2200" b="1" dirty="0" smtClean="0">
                <a:solidFill>
                  <a:srgbClr val="0000FF"/>
                </a:solidFill>
                <a:latin typeface="+mj-ea"/>
                <a:ea typeface="+mj-ea"/>
              </a:rPr>
              <a:t>部首：</a:t>
            </a:r>
            <a:r>
              <a:rPr lang="zh-CN" altLang="en-US" sz="2200" b="1" dirty="0" smtClean="0">
                <a:latin typeface="+mj-ea"/>
                <a:ea typeface="+mj-ea"/>
              </a:rPr>
              <a:t>肉</a:t>
            </a:r>
            <a:endParaRPr lang="zh-CN" altLang="en-US" sz="2200" b="1" dirty="0" smtClean="0">
              <a:latin typeface="+mj-ea"/>
              <a:ea typeface="+mj-ea"/>
            </a:endParaRPr>
          </a:p>
        </p:txBody>
      </p:sp>
      <p:sp>
        <p:nvSpPr>
          <p:cNvPr id="25607" name="矩形 4"/>
          <p:cNvSpPr>
            <a:spLocks noChangeArrowheads="1"/>
          </p:cNvSpPr>
          <p:nvPr/>
        </p:nvSpPr>
        <p:spPr bwMode="auto">
          <a:xfrm>
            <a:off x="3279776" y="2345267"/>
            <a:ext cx="1215397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80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腐</a:t>
            </a:r>
            <a:endParaRPr lang="zh-CN" altLang="en-US" sz="8000" b="1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aphicFrame>
        <p:nvGraphicFramePr>
          <p:cNvPr id="28" name="Group 47"/>
          <p:cNvGraphicFramePr>
            <a:graphicFrameLocks noGrp="1"/>
          </p:cNvGraphicFramePr>
          <p:nvPr/>
        </p:nvGraphicFramePr>
        <p:xfrm>
          <a:off x="5478463" y="1786467"/>
          <a:ext cx="2590800" cy="3039533"/>
        </p:xfrm>
        <a:graphic>
          <a:graphicData uri="http://schemas.openxmlformats.org/drawingml/2006/table">
            <a:tbl>
              <a:tblPr/>
              <a:tblGrid>
                <a:gridCol w="1284387"/>
                <a:gridCol w="1306413"/>
              </a:tblGrid>
              <a:tr h="1512624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49" marR="91449"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49" marR="91449" marT="45732" marB="45732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6909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49" marR="91449"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49" marR="91449" marT="45732" marB="45732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9" name="矩形 28"/>
          <p:cNvSpPr>
            <a:spLocks noChangeArrowheads="1"/>
          </p:cNvSpPr>
          <p:nvPr/>
        </p:nvSpPr>
        <p:spPr bwMode="auto">
          <a:xfrm>
            <a:off x="3473450" y="1528234"/>
            <a:ext cx="8255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4800" b="1">
                <a:solidFill>
                  <a:srgbClr val="FF0000"/>
                </a:solidFill>
                <a:latin typeface="方正姚体" pitchFamily="2" charset="-122"/>
                <a:ea typeface="方正姚体" pitchFamily="2" charset="-122"/>
              </a:rPr>
              <a:t>fǔ</a:t>
            </a:r>
            <a:endParaRPr lang="en-US" altLang="zh-CN" sz="4800" b="1">
              <a:solidFill>
                <a:srgbClr val="FF0000"/>
              </a:solidFill>
              <a:latin typeface="方正姚体" pitchFamily="2" charset="-122"/>
              <a:ea typeface="方正姚体" pitchFamily="2" charset="-122"/>
            </a:endParaRPr>
          </a:p>
        </p:txBody>
      </p:sp>
      <p:sp>
        <p:nvSpPr>
          <p:cNvPr id="101430" name="Freeform 54"/>
          <p:cNvSpPr/>
          <p:nvPr/>
        </p:nvSpPr>
        <p:spPr bwMode="auto">
          <a:xfrm>
            <a:off x="6386514" y="2355852"/>
            <a:ext cx="911225" cy="247649"/>
          </a:xfrm>
          <a:custGeom>
            <a:avLst/>
            <a:gdLst>
              <a:gd name="T0" fmla="*/ 2147483647 w 1435"/>
              <a:gd name="T1" fmla="*/ 2147483647 h 294"/>
              <a:gd name="T2" fmla="*/ 2147483647 w 1435"/>
              <a:gd name="T3" fmla="*/ 2147483647 h 294"/>
              <a:gd name="T4" fmla="*/ 2147483647 w 1435"/>
              <a:gd name="T5" fmla="*/ 2147483647 h 294"/>
              <a:gd name="T6" fmla="*/ 2147483647 w 1435"/>
              <a:gd name="T7" fmla="*/ 2147483647 h 294"/>
              <a:gd name="T8" fmla="*/ 2147483647 w 1435"/>
              <a:gd name="T9" fmla="*/ 2147483647 h 294"/>
              <a:gd name="T10" fmla="*/ 2147483647 w 1435"/>
              <a:gd name="T11" fmla="*/ 2147483647 h 294"/>
              <a:gd name="T12" fmla="*/ 2147483647 w 1435"/>
              <a:gd name="T13" fmla="*/ 2147483647 h 294"/>
              <a:gd name="T14" fmla="*/ 2147483647 w 1435"/>
              <a:gd name="T15" fmla="*/ 2147483647 h 294"/>
              <a:gd name="T16" fmla="*/ 2147483647 w 1435"/>
              <a:gd name="T17" fmla="*/ 2147483647 h 294"/>
              <a:gd name="T18" fmla="*/ 2147483647 w 1435"/>
              <a:gd name="T19" fmla="*/ 2147483647 h 294"/>
              <a:gd name="T20" fmla="*/ 2147483647 w 1435"/>
              <a:gd name="T21" fmla="*/ 2147483647 h 294"/>
              <a:gd name="T22" fmla="*/ 2147483647 w 1435"/>
              <a:gd name="T23" fmla="*/ 2147483647 h 294"/>
              <a:gd name="T24" fmla="*/ 2147483647 w 1435"/>
              <a:gd name="T25" fmla="*/ 2147483647 h 294"/>
              <a:gd name="T26" fmla="*/ 2147483647 w 1435"/>
              <a:gd name="T27" fmla="*/ 2147483647 h 294"/>
              <a:gd name="T28" fmla="*/ 2147483647 w 1435"/>
              <a:gd name="T29" fmla="*/ 0 h 294"/>
              <a:gd name="T30" fmla="*/ 2147483647 w 1435"/>
              <a:gd name="T31" fmla="*/ 0 h 294"/>
              <a:gd name="T32" fmla="*/ 2147483647 w 1435"/>
              <a:gd name="T33" fmla="*/ 0 h 294"/>
              <a:gd name="T34" fmla="*/ 2147483647 w 1435"/>
              <a:gd name="T35" fmla="*/ 0 h 294"/>
              <a:gd name="T36" fmla="*/ 2147483647 w 1435"/>
              <a:gd name="T37" fmla="*/ 2147483647 h 294"/>
              <a:gd name="T38" fmla="*/ 2147483647 w 1435"/>
              <a:gd name="T39" fmla="*/ 2147483647 h 294"/>
              <a:gd name="T40" fmla="*/ 2147483647 w 1435"/>
              <a:gd name="T41" fmla="*/ 2147483647 h 294"/>
              <a:gd name="T42" fmla="*/ 2147483647 w 1435"/>
              <a:gd name="T43" fmla="*/ 2147483647 h 294"/>
              <a:gd name="T44" fmla="*/ 2147483647 w 1435"/>
              <a:gd name="T45" fmla="*/ 2147483647 h 294"/>
              <a:gd name="T46" fmla="*/ 2147483647 w 1435"/>
              <a:gd name="T47" fmla="*/ 2147483647 h 294"/>
              <a:gd name="T48" fmla="*/ 2147483647 w 1435"/>
              <a:gd name="T49" fmla="*/ 2147483647 h 294"/>
              <a:gd name="T50" fmla="*/ 2147483647 w 1435"/>
              <a:gd name="T51" fmla="*/ 2147483647 h 294"/>
              <a:gd name="T52" fmla="*/ 2147483647 w 1435"/>
              <a:gd name="T53" fmla="*/ 2147483647 h 294"/>
              <a:gd name="T54" fmla="*/ 2147483647 w 1435"/>
              <a:gd name="T55" fmla="*/ 2147483647 h 294"/>
              <a:gd name="T56" fmla="*/ 2147483647 w 1435"/>
              <a:gd name="T57" fmla="*/ 2147483647 h 294"/>
              <a:gd name="T58" fmla="*/ 2147483647 w 1435"/>
              <a:gd name="T59" fmla="*/ 2147483647 h 294"/>
              <a:gd name="T60" fmla="*/ 2147483647 w 1435"/>
              <a:gd name="T61" fmla="*/ 2147483647 h 294"/>
              <a:gd name="T62" fmla="*/ 2147483647 w 1435"/>
              <a:gd name="T63" fmla="*/ 2147483647 h 294"/>
              <a:gd name="T64" fmla="*/ 2147483647 w 1435"/>
              <a:gd name="T65" fmla="*/ 2147483647 h 294"/>
              <a:gd name="T66" fmla="*/ 2147483647 w 1435"/>
              <a:gd name="T67" fmla="*/ 2147483647 h 294"/>
              <a:gd name="T68" fmla="*/ 2147483647 w 1435"/>
              <a:gd name="T69" fmla="*/ 2147483647 h 294"/>
              <a:gd name="T70" fmla="*/ 2147483647 w 1435"/>
              <a:gd name="T71" fmla="*/ 2147483647 h 294"/>
              <a:gd name="T72" fmla="*/ 0 w 1435"/>
              <a:gd name="T73" fmla="*/ 2147483647 h 294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1435" h="294">
                <a:moveTo>
                  <a:pt x="0" y="207"/>
                </a:moveTo>
                <a:lnTo>
                  <a:pt x="33" y="207"/>
                </a:lnTo>
                <a:lnTo>
                  <a:pt x="54" y="207"/>
                </a:lnTo>
                <a:lnTo>
                  <a:pt x="87" y="207"/>
                </a:lnTo>
                <a:lnTo>
                  <a:pt x="120" y="207"/>
                </a:lnTo>
                <a:lnTo>
                  <a:pt x="152" y="196"/>
                </a:lnTo>
                <a:lnTo>
                  <a:pt x="185" y="196"/>
                </a:lnTo>
                <a:lnTo>
                  <a:pt x="228" y="185"/>
                </a:lnTo>
                <a:lnTo>
                  <a:pt x="272" y="185"/>
                </a:lnTo>
                <a:lnTo>
                  <a:pt x="315" y="174"/>
                </a:lnTo>
                <a:lnTo>
                  <a:pt x="359" y="163"/>
                </a:lnTo>
                <a:lnTo>
                  <a:pt x="413" y="163"/>
                </a:lnTo>
                <a:lnTo>
                  <a:pt x="457" y="152"/>
                </a:lnTo>
                <a:lnTo>
                  <a:pt x="511" y="142"/>
                </a:lnTo>
                <a:lnTo>
                  <a:pt x="576" y="131"/>
                </a:lnTo>
                <a:lnTo>
                  <a:pt x="630" y="109"/>
                </a:lnTo>
                <a:lnTo>
                  <a:pt x="696" y="98"/>
                </a:lnTo>
                <a:lnTo>
                  <a:pt x="750" y="87"/>
                </a:lnTo>
                <a:lnTo>
                  <a:pt x="804" y="76"/>
                </a:lnTo>
                <a:lnTo>
                  <a:pt x="859" y="65"/>
                </a:lnTo>
                <a:lnTo>
                  <a:pt x="913" y="54"/>
                </a:lnTo>
                <a:lnTo>
                  <a:pt x="968" y="44"/>
                </a:lnTo>
                <a:lnTo>
                  <a:pt x="1011" y="33"/>
                </a:lnTo>
                <a:lnTo>
                  <a:pt x="1054" y="33"/>
                </a:lnTo>
                <a:lnTo>
                  <a:pt x="1087" y="22"/>
                </a:lnTo>
                <a:lnTo>
                  <a:pt x="1120" y="22"/>
                </a:lnTo>
                <a:lnTo>
                  <a:pt x="1152" y="11"/>
                </a:lnTo>
                <a:lnTo>
                  <a:pt x="1185" y="11"/>
                </a:lnTo>
                <a:lnTo>
                  <a:pt x="1207" y="0"/>
                </a:lnTo>
                <a:lnTo>
                  <a:pt x="1228" y="0"/>
                </a:lnTo>
                <a:lnTo>
                  <a:pt x="1250" y="0"/>
                </a:lnTo>
                <a:lnTo>
                  <a:pt x="1261" y="0"/>
                </a:lnTo>
                <a:lnTo>
                  <a:pt x="1272" y="0"/>
                </a:lnTo>
                <a:lnTo>
                  <a:pt x="1305" y="0"/>
                </a:lnTo>
                <a:lnTo>
                  <a:pt x="1337" y="0"/>
                </a:lnTo>
                <a:lnTo>
                  <a:pt x="1370" y="0"/>
                </a:lnTo>
                <a:lnTo>
                  <a:pt x="1391" y="11"/>
                </a:lnTo>
                <a:lnTo>
                  <a:pt x="1413" y="22"/>
                </a:lnTo>
                <a:lnTo>
                  <a:pt x="1424" y="33"/>
                </a:lnTo>
                <a:lnTo>
                  <a:pt x="1435" y="44"/>
                </a:lnTo>
                <a:lnTo>
                  <a:pt x="1435" y="65"/>
                </a:lnTo>
                <a:lnTo>
                  <a:pt x="1424" y="76"/>
                </a:lnTo>
                <a:lnTo>
                  <a:pt x="1413" y="76"/>
                </a:lnTo>
                <a:lnTo>
                  <a:pt x="1402" y="87"/>
                </a:lnTo>
                <a:lnTo>
                  <a:pt x="1381" y="87"/>
                </a:lnTo>
                <a:lnTo>
                  <a:pt x="1348" y="98"/>
                </a:lnTo>
                <a:lnTo>
                  <a:pt x="1315" y="109"/>
                </a:lnTo>
                <a:lnTo>
                  <a:pt x="1283" y="120"/>
                </a:lnTo>
                <a:lnTo>
                  <a:pt x="1239" y="120"/>
                </a:lnTo>
                <a:lnTo>
                  <a:pt x="1196" y="131"/>
                </a:lnTo>
                <a:lnTo>
                  <a:pt x="1152" y="142"/>
                </a:lnTo>
                <a:lnTo>
                  <a:pt x="1098" y="152"/>
                </a:lnTo>
                <a:lnTo>
                  <a:pt x="1033" y="163"/>
                </a:lnTo>
                <a:lnTo>
                  <a:pt x="968" y="174"/>
                </a:lnTo>
                <a:lnTo>
                  <a:pt x="902" y="185"/>
                </a:lnTo>
                <a:lnTo>
                  <a:pt x="826" y="196"/>
                </a:lnTo>
                <a:lnTo>
                  <a:pt x="750" y="207"/>
                </a:lnTo>
                <a:lnTo>
                  <a:pt x="685" y="218"/>
                </a:lnTo>
                <a:lnTo>
                  <a:pt x="620" y="229"/>
                </a:lnTo>
                <a:lnTo>
                  <a:pt x="554" y="239"/>
                </a:lnTo>
                <a:lnTo>
                  <a:pt x="489" y="250"/>
                </a:lnTo>
                <a:lnTo>
                  <a:pt x="435" y="261"/>
                </a:lnTo>
                <a:lnTo>
                  <a:pt x="370" y="261"/>
                </a:lnTo>
                <a:lnTo>
                  <a:pt x="326" y="272"/>
                </a:lnTo>
                <a:lnTo>
                  <a:pt x="272" y="272"/>
                </a:lnTo>
                <a:lnTo>
                  <a:pt x="228" y="283"/>
                </a:lnTo>
                <a:lnTo>
                  <a:pt x="185" y="283"/>
                </a:lnTo>
                <a:lnTo>
                  <a:pt x="141" y="283"/>
                </a:lnTo>
                <a:lnTo>
                  <a:pt x="98" y="294"/>
                </a:lnTo>
                <a:lnTo>
                  <a:pt x="65" y="294"/>
                </a:lnTo>
                <a:lnTo>
                  <a:pt x="33" y="283"/>
                </a:lnTo>
                <a:lnTo>
                  <a:pt x="0" y="283"/>
                </a:lnTo>
                <a:lnTo>
                  <a:pt x="0" y="207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1431" name="Freeform 55"/>
          <p:cNvSpPr/>
          <p:nvPr/>
        </p:nvSpPr>
        <p:spPr bwMode="auto">
          <a:xfrm>
            <a:off x="6718301" y="2188633"/>
            <a:ext cx="206375" cy="203200"/>
          </a:xfrm>
          <a:custGeom>
            <a:avLst/>
            <a:gdLst>
              <a:gd name="T0" fmla="*/ 0 w 326"/>
              <a:gd name="T1" fmla="*/ 2147483647 h 240"/>
              <a:gd name="T2" fmla="*/ 0 w 326"/>
              <a:gd name="T3" fmla="*/ 2147483647 h 240"/>
              <a:gd name="T4" fmla="*/ 0 w 326"/>
              <a:gd name="T5" fmla="*/ 2147483647 h 240"/>
              <a:gd name="T6" fmla="*/ 2147483647 w 326"/>
              <a:gd name="T7" fmla="*/ 2147483647 h 240"/>
              <a:gd name="T8" fmla="*/ 2147483647 w 326"/>
              <a:gd name="T9" fmla="*/ 0 h 240"/>
              <a:gd name="T10" fmla="*/ 2147483647 w 326"/>
              <a:gd name="T11" fmla="*/ 0 h 240"/>
              <a:gd name="T12" fmla="*/ 2147483647 w 326"/>
              <a:gd name="T13" fmla="*/ 0 h 240"/>
              <a:gd name="T14" fmla="*/ 2147483647 w 326"/>
              <a:gd name="T15" fmla="*/ 0 h 240"/>
              <a:gd name="T16" fmla="*/ 2147483647 w 326"/>
              <a:gd name="T17" fmla="*/ 0 h 240"/>
              <a:gd name="T18" fmla="*/ 2147483647 w 326"/>
              <a:gd name="T19" fmla="*/ 0 h 240"/>
              <a:gd name="T20" fmla="*/ 2147483647 w 326"/>
              <a:gd name="T21" fmla="*/ 0 h 240"/>
              <a:gd name="T22" fmla="*/ 2147483647 w 326"/>
              <a:gd name="T23" fmla="*/ 2147483647 h 240"/>
              <a:gd name="T24" fmla="*/ 2147483647 w 326"/>
              <a:gd name="T25" fmla="*/ 2147483647 h 240"/>
              <a:gd name="T26" fmla="*/ 2147483647 w 326"/>
              <a:gd name="T27" fmla="*/ 2147483647 h 240"/>
              <a:gd name="T28" fmla="*/ 2147483647 w 326"/>
              <a:gd name="T29" fmla="*/ 2147483647 h 240"/>
              <a:gd name="T30" fmla="*/ 2147483647 w 326"/>
              <a:gd name="T31" fmla="*/ 2147483647 h 240"/>
              <a:gd name="T32" fmla="*/ 2147483647 w 326"/>
              <a:gd name="T33" fmla="*/ 2147483647 h 240"/>
              <a:gd name="T34" fmla="*/ 2147483647 w 326"/>
              <a:gd name="T35" fmla="*/ 2147483647 h 240"/>
              <a:gd name="T36" fmla="*/ 2147483647 w 326"/>
              <a:gd name="T37" fmla="*/ 2147483647 h 240"/>
              <a:gd name="T38" fmla="*/ 2147483647 w 326"/>
              <a:gd name="T39" fmla="*/ 2147483647 h 240"/>
              <a:gd name="T40" fmla="*/ 2147483647 w 326"/>
              <a:gd name="T41" fmla="*/ 2147483647 h 240"/>
              <a:gd name="T42" fmla="*/ 2147483647 w 326"/>
              <a:gd name="T43" fmla="*/ 2147483647 h 240"/>
              <a:gd name="T44" fmla="*/ 2147483647 w 326"/>
              <a:gd name="T45" fmla="*/ 2147483647 h 240"/>
              <a:gd name="T46" fmla="*/ 2147483647 w 326"/>
              <a:gd name="T47" fmla="*/ 2147483647 h 240"/>
              <a:gd name="T48" fmla="*/ 2147483647 w 326"/>
              <a:gd name="T49" fmla="*/ 2147483647 h 240"/>
              <a:gd name="T50" fmla="*/ 2147483647 w 326"/>
              <a:gd name="T51" fmla="*/ 2147483647 h 240"/>
              <a:gd name="T52" fmla="*/ 2147483647 w 326"/>
              <a:gd name="T53" fmla="*/ 2147483647 h 240"/>
              <a:gd name="T54" fmla="*/ 2147483647 w 326"/>
              <a:gd name="T55" fmla="*/ 2147483647 h 240"/>
              <a:gd name="T56" fmla="*/ 2147483647 w 326"/>
              <a:gd name="T57" fmla="*/ 2147483647 h 240"/>
              <a:gd name="T58" fmla="*/ 2147483647 w 326"/>
              <a:gd name="T59" fmla="*/ 2147483647 h 240"/>
              <a:gd name="T60" fmla="*/ 2147483647 w 326"/>
              <a:gd name="T61" fmla="*/ 2147483647 h 240"/>
              <a:gd name="T62" fmla="*/ 2147483647 w 326"/>
              <a:gd name="T63" fmla="*/ 2147483647 h 240"/>
              <a:gd name="T64" fmla="*/ 2147483647 w 326"/>
              <a:gd name="T65" fmla="*/ 2147483647 h 240"/>
              <a:gd name="T66" fmla="*/ 2147483647 w 326"/>
              <a:gd name="T67" fmla="*/ 2147483647 h 240"/>
              <a:gd name="T68" fmla="*/ 2147483647 w 326"/>
              <a:gd name="T69" fmla="*/ 2147483647 h 240"/>
              <a:gd name="T70" fmla="*/ 2147483647 w 326"/>
              <a:gd name="T71" fmla="*/ 2147483647 h 240"/>
              <a:gd name="T72" fmla="*/ 2147483647 w 326"/>
              <a:gd name="T73" fmla="*/ 2147483647 h 240"/>
              <a:gd name="T74" fmla="*/ 2147483647 w 326"/>
              <a:gd name="T75" fmla="*/ 2147483647 h 240"/>
              <a:gd name="T76" fmla="*/ 2147483647 w 326"/>
              <a:gd name="T77" fmla="*/ 2147483647 h 240"/>
              <a:gd name="T78" fmla="*/ 2147483647 w 326"/>
              <a:gd name="T79" fmla="*/ 2147483647 h 240"/>
              <a:gd name="T80" fmla="*/ 2147483647 w 326"/>
              <a:gd name="T81" fmla="*/ 2147483647 h 240"/>
              <a:gd name="T82" fmla="*/ 2147483647 w 326"/>
              <a:gd name="T83" fmla="*/ 2147483647 h 240"/>
              <a:gd name="T84" fmla="*/ 0 w 326"/>
              <a:gd name="T85" fmla="*/ 2147483647 h 240"/>
              <a:gd name="T86" fmla="*/ 0 w 326"/>
              <a:gd name="T87" fmla="*/ 2147483647 h 240"/>
              <a:gd name="T88" fmla="*/ 0 w 326"/>
              <a:gd name="T89" fmla="*/ 2147483647 h 240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326" h="240">
                <a:moveTo>
                  <a:pt x="0" y="22"/>
                </a:moveTo>
                <a:lnTo>
                  <a:pt x="0" y="11"/>
                </a:lnTo>
                <a:lnTo>
                  <a:pt x="11" y="11"/>
                </a:lnTo>
                <a:lnTo>
                  <a:pt x="11" y="0"/>
                </a:lnTo>
                <a:lnTo>
                  <a:pt x="22" y="0"/>
                </a:lnTo>
                <a:lnTo>
                  <a:pt x="43" y="0"/>
                </a:lnTo>
                <a:lnTo>
                  <a:pt x="54" y="0"/>
                </a:lnTo>
                <a:lnTo>
                  <a:pt x="76" y="0"/>
                </a:lnTo>
                <a:lnTo>
                  <a:pt x="119" y="0"/>
                </a:lnTo>
                <a:lnTo>
                  <a:pt x="152" y="0"/>
                </a:lnTo>
                <a:lnTo>
                  <a:pt x="185" y="11"/>
                </a:lnTo>
                <a:lnTo>
                  <a:pt x="217" y="22"/>
                </a:lnTo>
                <a:lnTo>
                  <a:pt x="239" y="33"/>
                </a:lnTo>
                <a:lnTo>
                  <a:pt x="261" y="44"/>
                </a:lnTo>
                <a:lnTo>
                  <a:pt x="293" y="76"/>
                </a:lnTo>
                <a:lnTo>
                  <a:pt x="315" y="98"/>
                </a:lnTo>
                <a:lnTo>
                  <a:pt x="326" y="120"/>
                </a:lnTo>
                <a:lnTo>
                  <a:pt x="326" y="153"/>
                </a:lnTo>
                <a:lnTo>
                  <a:pt x="326" y="174"/>
                </a:lnTo>
                <a:lnTo>
                  <a:pt x="326" y="196"/>
                </a:lnTo>
                <a:lnTo>
                  <a:pt x="326" y="218"/>
                </a:lnTo>
                <a:lnTo>
                  <a:pt x="326" y="229"/>
                </a:lnTo>
                <a:lnTo>
                  <a:pt x="315" y="240"/>
                </a:lnTo>
                <a:lnTo>
                  <a:pt x="304" y="240"/>
                </a:lnTo>
                <a:lnTo>
                  <a:pt x="293" y="240"/>
                </a:lnTo>
                <a:lnTo>
                  <a:pt x="272" y="240"/>
                </a:lnTo>
                <a:lnTo>
                  <a:pt x="261" y="229"/>
                </a:lnTo>
                <a:lnTo>
                  <a:pt x="239" y="218"/>
                </a:lnTo>
                <a:lnTo>
                  <a:pt x="206" y="207"/>
                </a:lnTo>
                <a:lnTo>
                  <a:pt x="185" y="196"/>
                </a:lnTo>
                <a:lnTo>
                  <a:pt x="152" y="174"/>
                </a:lnTo>
                <a:lnTo>
                  <a:pt x="130" y="163"/>
                </a:lnTo>
                <a:lnTo>
                  <a:pt x="108" y="142"/>
                </a:lnTo>
                <a:lnTo>
                  <a:pt x="87" y="131"/>
                </a:lnTo>
                <a:lnTo>
                  <a:pt x="65" y="120"/>
                </a:lnTo>
                <a:lnTo>
                  <a:pt x="54" y="98"/>
                </a:lnTo>
                <a:lnTo>
                  <a:pt x="43" y="87"/>
                </a:lnTo>
                <a:lnTo>
                  <a:pt x="32" y="76"/>
                </a:lnTo>
                <a:lnTo>
                  <a:pt x="22" y="55"/>
                </a:lnTo>
                <a:lnTo>
                  <a:pt x="11" y="33"/>
                </a:lnTo>
                <a:lnTo>
                  <a:pt x="0" y="22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1432" name="Freeform 56"/>
          <p:cNvSpPr/>
          <p:nvPr/>
        </p:nvSpPr>
        <p:spPr bwMode="auto">
          <a:xfrm>
            <a:off x="6407151" y="2603501"/>
            <a:ext cx="346075" cy="469900"/>
          </a:xfrm>
          <a:custGeom>
            <a:avLst/>
            <a:gdLst>
              <a:gd name="T0" fmla="*/ 0 w 543"/>
              <a:gd name="T1" fmla="*/ 2147483647 h 555"/>
              <a:gd name="T2" fmla="*/ 0 w 543"/>
              <a:gd name="T3" fmla="*/ 2147483647 h 555"/>
              <a:gd name="T4" fmla="*/ 0 w 543"/>
              <a:gd name="T5" fmla="*/ 2147483647 h 555"/>
              <a:gd name="T6" fmla="*/ 2147483647 w 543"/>
              <a:gd name="T7" fmla="*/ 2147483647 h 555"/>
              <a:gd name="T8" fmla="*/ 2147483647 w 543"/>
              <a:gd name="T9" fmla="*/ 2147483647 h 555"/>
              <a:gd name="T10" fmla="*/ 2147483647 w 543"/>
              <a:gd name="T11" fmla="*/ 2147483647 h 555"/>
              <a:gd name="T12" fmla="*/ 2147483647 w 543"/>
              <a:gd name="T13" fmla="*/ 2147483647 h 555"/>
              <a:gd name="T14" fmla="*/ 2147483647 w 543"/>
              <a:gd name="T15" fmla="*/ 2147483647 h 555"/>
              <a:gd name="T16" fmla="*/ 2147483647 w 543"/>
              <a:gd name="T17" fmla="*/ 2147483647 h 555"/>
              <a:gd name="T18" fmla="*/ 2147483647 w 543"/>
              <a:gd name="T19" fmla="*/ 2147483647 h 555"/>
              <a:gd name="T20" fmla="*/ 2147483647 w 543"/>
              <a:gd name="T21" fmla="*/ 2147483647 h 555"/>
              <a:gd name="T22" fmla="*/ 2147483647 w 543"/>
              <a:gd name="T23" fmla="*/ 2147483647 h 555"/>
              <a:gd name="T24" fmla="*/ 2147483647 w 543"/>
              <a:gd name="T25" fmla="*/ 2147483647 h 555"/>
              <a:gd name="T26" fmla="*/ 2147483647 w 543"/>
              <a:gd name="T27" fmla="*/ 2147483647 h 555"/>
              <a:gd name="T28" fmla="*/ 2147483647 w 543"/>
              <a:gd name="T29" fmla="*/ 2147483647 h 555"/>
              <a:gd name="T30" fmla="*/ 2147483647 w 543"/>
              <a:gd name="T31" fmla="*/ 2147483647 h 555"/>
              <a:gd name="T32" fmla="*/ 2147483647 w 543"/>
              <a:gd name="T33" fmla="*/ 2147483647 h 555"/>
              <a:gd name="T34" fmla="*/ 2147483647 w 543"/>
              <a:gd name="T35" fmla="*/ 2147483647 h 555"/>
              <a:gd name="T36" fmla="*/ 2147483647 w 543"/>
              <a:gd name="T37" fmla="*/ 2147483647 h 555"/>
              <a:gd name="T38" fmla="*/ 2147483647 w 543"/>
              <a:gd name="T39" fmla="*/ 2147483647 h 555"/>
              <a:gd name="T40" fmla="*/ 2147483647 w 543"/>
              <a:gd name="T41" fmla="*/ 2147483647 h 555"/>
              <a:gd name="T42" fmla="*/ 2147483647 w 543"/>
              <a:gd name="T43" fmla="*/ 2147483647 h 555"/>
              <a:gd name="T44" fmla="*/ 2147483647 w 543"/>
              <a:gd name="T45" fmla="*/ 2147483647 h 555"/>
              <a:gd name="T46" fmla="*/ 2147483647 w 543"/>
              <a:gd name="T47" fmla="*/ 0 h 555"/>
              <a:gd name="T48" fmla="*/ 2147483647 w 543"/>
              <a:gd name="T49" fmla="*/ 0 h 555"/>
              <a:gd name="T50" fmla="*/ 2147483647 w 543"/>
              <a:gd name="T51" fmla="*/ 0 h 555"/>
              <a:gd name="T52" fmla="*/ 2147483647 w 543"/>
              <a:gd name="T53" fmla="*/ 2147483647 h 555"/>
              <a:gd name="T54" fmla="*/ 2147483647 w 543"/>
              <a:gd name="T55" fmla="*/ 2147483647 h 555"/>
              <a:gd name="T56" fmla="*/ 2147483647 w 543"/>
              <a:gd name="T57" fmla="*/ 2147483647 h 555"/>
              <a:gd name="T58" fmla="*/ 2147483647 w 543"/>
              <a:gd name="T59" fmla="*/ 2147483647 h 555"/>
              <a:gd name="T60" fmla="*/ 2147483647 w 543"/>
              <a:gd name="T61" fmla="*/ 2147483647 h 555"/>
              <a:gd name="T62" fmla="*/ 2147483647 w 543"/>
              <a:gd name="T63" fmla="*/ 2147483647 h 555"/>
              <a:gd name="T64" fmla="*/ 2147483647 w 543"/>
              <a:gd name="T65" fmla="*/ 2147483647 h 555"/>
              <a:gd name="T66" fmla="*/ 2147483647 w 543"/>
              <a:gd name="T67" fmla="*/ 2147483647 h 555"/>
              <a:gd name="T68" fmla="*/ 2147483647 w 543"/>
              <a:gd name="T69" fmla="*/ 2147483647 h 555"/>
              <a:gd name="T70" fmla="*/ 2147483647 w 543"/>
              <a:gd name="T71" fmla="*/ 2147483647 h 555"/>
              <a:gd name="T72" fmla="*/ 2147483647 w 543"/>
              <a:gd name="T73" fmla="*/ 2147483647 h 555"/>
              <a:gd name="T74" fmla="*/ 2147483647 w 543"/>
              <a:gd name="T75" fmla="*/ 2147483647 h 555"/>
              <a:gd name="T76" fmla="*/ 2147483647 w 543"/>
              <a:gd name="T77" fmla="*/ 2147483647 h 555"/>
              <a:gd name="T78" fmla="*/ 2147483647 w 543"/>
              <a:gd name="T79" fmla="*/ 2147483647 h 555"/>
              <a:gd name="T80" fmla="*/ 2147483647 w 543"/>
              <a:gd name="T81" fmla="*/ 2147483647 h 555"/>
              <a:gd name="T82" fmla="*/ 2147483647 w 543"/>
              <a:gd name="T83" fmla="*/ 2147483647 h 555"/>
              <a:gd name="T84" fmla="*/ 2147483647 w 543"/>
              <a:gd name="T85" fmla="*/ 2147483647 h 555"/>
              <a:gd name="T86" fmla="*/ 2147483647 w 543"/>
              <a:gd name="T87" fmla="*/ 2147483647 h 555"/>
              <a:gd name="T88" fmla="*/ 2147483647 w 543"/>
              <a:gd name="T89" fmla="*/ 2147483647 h 555"/>
              <a:gd name="T90" fmla="*/ 2147483647 w 543"/>
              <a:gd name="T91" fmla="*/ 2147483647 h 555"/>
              <a:gd name="T92" fmla="*/ 2147483647 w 543"/>
              <a:gd name="T93" fmla="*/ 2147483647 h 555"/>
              <a:gd name="T94" fmla="*/ 2147483647 w 543"/>
              <a:gd name="T95" fmla="*/ 2147483647 h 555"/>
              <a:gd name="T96" fmla="*/ 2147483647 w 543"/>
              <a:gd name="T97" fmla="*/ 2147483647 h 555"/>
              <a:gd name="T98" fmla="*/ 2147483647 w 543"/>
              <a:gd name="T99" fmla="*/ 2147483647 h 555"/>
              <a:gd name="T100" fmla="*/ 2147483647 w 543"/>
              <a:gd name="T101" fmla="*/ 2147483647 h 555"/>
              <a:gd name="T102" fmla="*/ 0 w 543"/>
              <a:gd name="T103" fmla="*/ 2147483647 h 555"/>
              <a:gd name="T104" fmla="*/ 0 w 543"/>
              <a:gd name="T105" fmla="*/ 2147483647 h 555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543" h="555">
                <a:moveTo>
                  <a:pt x="0" y="555"/>
                </a:moveTo>
                <a:lnTo>
                  <a:pt x="0" y="555"/>
                </a:lnTo>
                <a:lnTo>
                  <a:pt x="0" y="544"/>
                </a:lnTo>
                <a:lnTo>
                  <a:pt x="10" y="533"/>
                </a:lnTo>
                <a:lnTo>
                  <a:pt x="21" y="522"/>
                </a:lnTo>
                <a:lnTo>
                  <a:pt x="32" y="500"/>
                </a:lnTo>
                <a:lnTo>
                  <a:pt x="43" y="490"/>
                </a:lnTo>
                <a:lnTo>
                  <a:pt x="65" y="468"/>
                </a:lnTo>
                <a:lnTo>
                  <a:pt x="87" y="446"/>
                </a:lnTo>
                <a:lnTo>
                  <a:pt x="173" y="359"/>
                </a:lnTo>
                <a:lnTo>
                  <a:pt x="217" y="315"/>
                </a:lnTo>
                <a:lnTo>
                  <a:pt x="260" y="272"/>
                </a:lnTo>
                <a:lnTo>
                  <a:pt x="293" y="218"/>
                </a:lnTo>
                <a:lnTo>
                  <a:pt x="326" y="185"/>
                </a:lnTo>
                <a:lnTo>
                  <a:pt x="347" y="152"/>
                </a:lnTo>
                <a:lnTo>
                  <a:pt x="358" y="130"/>
                </a:lnTo>
                <a:lnTo>
                  <a:pt x="369" y="98"/>
                </a:lnTo>
                <a:lnTo>
                  <a:pt x="369" y="87"/>
                </a:lnTo>
                <a:lnTo>
                  <a:pt x="380" y="65"/>
                </a:lnTo>
                <a:lnTo>
                  <a:pt x="369" y="43"/>
                </a:lnTo>
                <a:lnTo>
                  <a:pt x="369" y="33"/>
                </a:lnTo>
                <a:lnTo>
                  <a:pt x="358" y="22"/>
                </a:lnTo>
                <a:lnTo>
                  <a:pt x="369" y="11"/>
                </a:lnTo>
                <a:lnTo>
                  <a:pt x="369" y="0"/>
                </a:lnTo>
                <a:lnTo>
                  <a:pt x="380" y="0"/>
                </a:lnTo>
                <a:lnTo>
                  <a:pt x="402" y="0"/>
                </a:lnTo>
                <a:lnTo>
                  <a:pt x="434" y="11"/>
                </a:lnTo>
                <a:lnTo>
                  <a:pt x="467" y="22"/>
                </a:lnTo>
                <a:lnTo>
                  <a:pt x="489" y="54"/>
                </a:lnTo>
                <a:lnTo>
                  <a:pt x="521" y="65"/>
                </a:lnTo>
                <a:lnTo>
                  <a:pt x="532" y="87"/>
                </a:lnTo>
                <a:lnTo>
                  <a:pt x="543" y="98"/>
                </a:lnTo>
                <a:lnTo>
                  <a:pt x="543" y="109"/>
                </a:lnTo>
                <a:lnTo>
                  <a:pt x="532" y="130"/>
                </a:lnTo>
                <a:lnTo>
                  <a:pt x="521" y="141"/>
                </a:lnTo>
                <a:lnTo>
                  <a:pt x="511" y="163"/>
                </a:lnTo>
                <a:lnTo>
                  <a:pt x="489" y="185"/>
                </a:lnTo>
                <a:lnTo>
                  <a:pt x="467" y="207"/>
                </a:lnTo>
                <a:lnTo>
                  <a:pt x="445" y="239"/>
                </a:lnTo>
                <a:lnTo>
                  <a:pt x="413" y="272"/>
                </a:lnTo>
                <a:lnTo>
                  <a:pt x="347" y="337"/>
                </a:lnTo>
                <a:lnTo>
                  <a:pt x="282" y="392"/>
                </a:lnTo>
                <a:lnTo>
                  <a:pt x="217" y="446"/>
                </a:lnTo>
                <a:lnTo>
                  <a:pt x="152" y="490"/>
                </a:lnTo>
                <a:lnTo>
                  <a:pt x="119" y="511"/>
                </a:lnTo>
                <a:lnTo>
                  <a:pt x="97" y="522"/>
                </a:lnTo>
                <a:lnTo>
                  <a:pt x="65" y="544"/>
                </a:lnTo>
                <a:lnTo>
                  <a:pt x="54" y="544"/>
                </a:lnTo>
                <a:lnTo>
                  <a:pt x="32" y="555"/>
                </a:lnTo>
                <a:lnTo>
                  <a:pt x="21" y="555"/>
                </a:lnTo>
                <a:lnTo>
                  <a:pt x="10" y="555"/>
                </a:lnTo>
                <a:lnTo>
                  <a:pt x="0" y="555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1433" name="Freeform 57"/>
          <p:cNvSpPr/>
          <p:nvPr/>
        </p:nvSpPr>
        <p:spPr bwMode="auto">
          <a:xfrm>
            <a:off x="6594475" y="2834217"/>
            <a:ext cx="88900" cy="480483"/>
          </a:xfrm>
          <a:custGeom>
            <a:avLst/>
            <a:gdLst>
              <a:gd name="T0" fmla="*/ 2147483647 w 141"/>
              <a:gd name="T1" fmla="*/ 2147483647 h 566"/>
              <a:gd name="T2" fmla="*/ 0 w 141"/>
              <a:gd name="T3" fmla="*/ 2147483647 h 566"/>
              <a:gd name="T4" fmla="*/ 0 w 141"/>
              <a:gd name="T5" fmla="*/ 2147483647 h 566"/>
              <a:gd name="T6" fmla="*/ 0 w 141"/>
              <a:gd name="T7" fmla="*/ 2147483647 h 566"/>
              <a:gd name="T8" fmla="*/ 0 w 141"/>
              <a:gd name="T9" fmla="*/ 2147483647 h 566"/>
              <a:gd name="T10" fmla="*/ 0 w 141"/>
              <a:gd name="T11" fmla="*/ 2147483647 h 566"/>
              <a:gd name="T12" fmla="*/ 2147483647 w 141"/>
              <a:gd name="T13" fmla="*/ 2147483647 h 566"/>
              <a:gd name="T14" fmla="*/ 2147483647 w 141"/>
              <a:gd name="T15" fmla="*/ 2147483647 h 566"/>
              <a:gd name="T16" fmla="*/ 2147483647 w 141"/>
              <a:gd name="T17" fmla="*/ 2147483647 h 566"/>
              <a:gd name="T18" fmla="*/ 2147483647 w 141"/>
              <a:gd name="T19" fmla="*/ 2147483647 h 566"/>
              <a:gd name="T20" fmla="*/ 2147483647 w 141"/>
              <a:gd name="T21" fmla="*/ 2147483647 h 566"/>
              <a:gd name="T22" fmla="*/ 2147483647 w 141"/>
              <a:gd name="T23" fmla="*/ 2147483647 h 566"/>
              <a:gd name="T24" fmla="*/ 2147483647 w 141"/>
              <a:gd name="T25" fmla="*/ 2147483647 h 566"/>
              <a:gd name="T26" fmla="*/ 2147483647 w 141"/>
              <a:gd name="T27" fmla="*/ 2147483647 h 566"/>
              <a:gd name="T28" fmla="*/ 2147483647 w 141"/>
              <a:gd name="T29" fmla="*/ 2147483647 h 566"/>
              <a:gd name="T30" fmla="*/ 2147483647 w 141"/>
              <a:gd name="T31" fmla="*/ 0 h 566"/>
              <a:gd name="T32" fmla="*/ 2147483647 w 141"/>
              <a:gd name="T33" fmla="*/ 0 h 566"/>
              <a:gd name="T34" fmla="*/ 2147483647 w 141"/>
              <a:gd name="T35" fmla="*/ 2147483647 h 566"/>
              <a:gd name="T36" fmla="*/ 2147483647 w 141"/>
              <a:gd name="T37" fmla="*/ 2147483647 h 566"/>
              <a:gd name="T38" fmla="*/ 2147483647 w 141"/>
              <a:gd name="T39" fmla="*/ 2147483647 h 566"/>
              <a:gd name="T40" fmla="*/ 2147483647 w 141"/>
              <a:gd name="T41" fmla="*/ 2147483647 h 566"/>
              <a:gd name="T42" fmla="*/ 2147483647 w 141"/>
              <a:gd name="T43" fmla="*/ 2147483647 h 566"/>
              <a:gd name="T44" fmla="*/ 2147483647 w 141"/>
              <a:gd name="T45" fmla="*/ 2147483647 h 566"/>
              <a:gd name="T46" fmla="*/ 2147483647 w 141"/>
              <a:gd name="T47" fmla="*/ 2147483647 h 566"/>
              <a:gd name="T48" fmla="*/ 2147483647 w 141"/>
              <a:gd name="T49" fmla="*/ 2147483647 h 566"/>
              <a:gd name="T50" fmla="*/ 2147483647 w 141"/>
              <a:gd name="T51" fmla="*/ 2147483647 h 566"/>
              <a:gd name="T52" fmla="*/ 2147483647 w 141"/>
              <a:gd name="T53" fmla="*/ 2147483647 h 566"/>
              <a:gd name="T54" fmla="*/ 2147483647 w 141"/>
              <a:gd name="T55" fmla="*/ 2147483647 h 566"/>
              <a:gd name="T56" fmla="*/ 2147483647 w 141"/>
              <a:gd name="T57" fmla="*/ 2147483647 h 566"/>
              <a:gd name="T58" fmla="*/ 2147483647 w 141"/>
              <a:gd name="T59" fmla="*/ 2147483647 h 566"/>
              <a:gd name="T60" fmla="*/ 2147483647 w 141"/>
              <a:gd name="T61" fmla="*/ 2147483647 h 566"/>
              <a:gd name="T62" fmla="*/ 2147483647 w 141"/>
              <a:gd name="T63" fmla="*/ 2147483647 h 566"/>
              <a:gd name="T64" fmla="*/ 2147483647 w 141"/>
              <a:gd name="T65" fmla="*/ 2147483647 h 566"/>
              <a:gd name="T66" fmla="*/ 2147483647 w 141"/>
              <a:gd name="T67" fmla="*/ 2147483647 h 566"/>
              <a:gd name="T68" fmla="*/ 2147483647 w 141"/>
              <a:gd name="T69" fmla="*/ 2147483647 h 566"/>
              <a:gd name="T70" fmla="*/ 2147483647 w 141"/>
              <a:gd name="T71" fmla="*/ 2147483647 h 566"/>
              <a:gd name="T72" fmla="*/ 2147483647 w 141"/>
              <a:gd name="T73" fmla="*/ 2147483647 h 566"/>
              <a:gd name="T74" fmla="*/ 2147483647 w 141"/>
              <a:gd name="T75" fmla="*/ 2147483647 h 566"/>
              <a:gd name="T76" fmla="*/ 2147483647 w 141"/>
              <a:gd name="T77" fmla="*/ 2147483647 h 566"/>
              <a:gd name="T78" fmla="*/ 2147483647 w 141"/>
              <a:gd name="T79" fmla="*/ 2147483647 h 566"/>
              <a:gd name="T80" fmla="*/ 2147483647 w 141"/>
              <a:gd name="T81" fmla="*/ 2147483647 h 56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141" h="566">
                <a:moveTo>
                  <a:pt x="22" y="511"/>
                </a:moveTo>
                <a:lnTo>
                  <a:pt x="0" y="457"/>
                </a:lnTo>
                <a:lnTo>
                  <a:pt x="0" y="435"/>
                </a:lnTo>
                <a:lnTo>
                  <a:pt x="0" y="403"/>
                </a:lnTo>
                <a:lnTo>
                  <a:pt x="0" y="381"/>
                </a:lnTo>
                <a:lnTo>
                  <a:pt x="0" y="359"/>
                </a:lnTo>
                <a:lnTo>
                  <a:pt x="11" y="326"/>
                </a:lnTo>
                <a:lnTo>
                  <a:pt x="22" y="283"/>
                </a:lnTo>
                <a:lnTo>
                  <a:pt x="22" y="261"/>
                </a:lnTo>
                <a:lnTo>
                  <a:pt x="22" y="239"/>
                </a:lnTo>
                <a:lnTo>
                  <a:pt x="22" y="207"/>
                </a:lnTo>
                <a:lnTo>
                  <a:pt x="22" y="174"/>
                </a:lnTo>
                <a:lnTo>
                  <a:pt x="22" y="131"/>
                </a:lnTo>
                <a:lnTo>
                  <a:pt x="22" y="87"/>
                </a:lnTo>
                <a:lnTo>
                  <a:pt x="11" y="43"/>
                </a:lnTo>
                <a:lnTo>
                  <a:pt x="11" y="0"/>
                </a:lnTo>
                <a:lnTo>
                  <a:pt x="33" y="0"/>
                </a:lnTo>
                <a:lnTo>
                  <a:pt x="54" y="11"/>
                </a:lnTo>
                <a:lnTo>
                  <a:pt x="76" y="22"/>
                </a:lnTo>
                <a:lnTo>
                  <a:pt x="98" y="33"/>
                </a:lnTo>
                <a:lnTo>
                  <a:pt x="109" y="54"/>
                </a:lnTo>
                <a:lnTo>
                  <a:pt x="120" y="76"/>
                </a:lnTo>
                <a:lnTo>
                  <a:pt x="131" y="109"/>
                </a:lnTo>
                <a:lnTo>
                  <a:pt x="131" y="141"/>
                </a:lnTo>
                <a:lnTo>
                  <a:pt x="141" y="218"/>
                </a:lnTo>
                <a:lnTo>
                  <a:pt x="141" y="294"/>
                </a:lnTo>
                <a:lnTo>
                  <a:pt x="131" y="359"/>
                </a:lnTo>
                <a:lnTo>
                  <a:pt x="120" y="424"/>
                </a:lnTo>
                <a:lnTo>
                  <a:pt x="120" y="457"/>
                </a:lnTo>
                <a:lnTo>
                  <a:pt x="109" y="490"/>
                </a:lnTo>
                <a:lnTo>
                  <a:pt x="98" y="511"/>
                </a:lnTo>
                <a:lnTo>
                  <a:pt x="87" y="533"/>
                </a:lnTo>
                <a:lnTo>
                  <a:pt x="87" y="544"/>
                </a:lnTo>
                <a:lnTo>
                  <a:pt x="76" y="555"/>
                </a:lnTo>
                <a:lnTo>
                  <a:pt x="65" y="566"/>
                </a:lnTo>
                <a:lnTo>
                  <a:pt x="54" y="555"/>
                </a:lnTo>
                <a:lnTo>
                  <a:pt x="44" y="544"/>
                </a:lnTo>
                <a:lnTo>
                  <a:pt x="33" y="533"/>
                </a:lnTo>
                <a:lnTo>
                  <a:pt x="22" y="511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1434" name="Freeform 58"/>
          <p:cNvSpPr/>
          <p:nvPr/>
        </p:nvSpPr>
        <p:spPr bwMode="auto">
          <a:xfrm>
            <a:off x="6829426" y="2935818"/>
            <a:ext cx="130175" cy="148167"/>
          </a:xfrm>
          <a:custGeom>
            <a:avLst/>
            <a:gdLst>
              <a:gd name="T0" fmla="*/ 0 w 206"/>
              <a:gd name="T1" fmla="*/ 2147483647 h 174"/>
              <a:gd name="T2" fmla="*/ 2147483647 w 206"/>
              <a:gd name="T3" fmla="*/ 2147483647 h 174"/>
              <a:gd name="T4" fmla="*/ 2147483647 w 206"/>
              <a:gd name="T5" fmla="*/ 2147483647 h 174"/>
              <a:gd name="T6" fmla="*/ 2147483647 w 206"/>
              <a:gd name="T7" fmla="*/ 0 h 174"/>
              <a:gd name="T8" fmla="*/ 2147483647 w 206"/>
              <a:gd name="T9" fmla="*/ 0 h 174"/>
              <a:gd name="T10" fmla="*/ 2147483647 w 206"/>
              <a:gd name="T11" fmla="*/ 0 h 174"/>
              <a:gd name="T12" fmla="*/ 2147483647 w 206"/>
              <a:gd name="T13" fmla="*/ 2147483647 h 174"/>
              <a:gd name="T14" fmla="*/ 2147483647 w 206"/>
              <a:gd name="T15" fmla="*/ 2147483647 h 174"/>
              <a:gd name="T16" fmla="*/ 2147483647 w 206"/>
              <a:gd name="T17" fmla="*/ 2147483647 h 174"/>
              <a:gd name="T18" fmla="*/ 2147483647 w 206"/>
              <a:gd name="T19" fmla="*/ 2147483647 h 174"/>
              <a:gd name="T20" fmla="*/ 2147483647 w 206"/>
              <a:gd name="T21" fmla="*/ 2147483647 h 174"/>
              <a:gd name="T22" fmla="*/ 2147483647 w 206"/>
              <a:gd name="T23" fmla="*/ 2147483647 h 174"/>
              <a:gd name="T24" fmla="*/ 2147483647 w 206"/>
              <a:gd name="T25" fmla="*/ 2147483647 h 174"/>
              <a:gd name="T26" fmla="*/ 2147483647 w 206"/>
              <a:gd name="T27" fmla="*/ 2147483647 h 174"/>
              <a:gd name="T28" fmla="*/ 2147483647 w 206"/>
              <a:gd name="T29" fmla="*/ 2147483647 h 174"/>
              <a:gd name="T30" fmla="*/ 2147483647 w 206"/>
              <a:gd name="T31" fmla="*/ 2147483647 h 174"/>
              <a:gd name="T32" fmla="*/ 2147483647 w 206"/>
              <a:gd name="T33" fmla="*/ 2147483647 h 174"/>
              <a:gd name="T34" fmla="*/ 2147483647 w 206"/>
              <a:gd name="T35" fmla="*/ 2147483647 h 174"/>
              <a:gd name="T36" fmla="*/ 2147483647 w 206"/>
              <a:gd name="T37" fmla="*/ 2147483647 h 174"/>
              <a:gd name="T38" fmla="*/ 2147483647 w 206"/>
              <a:gd name="T39" fmla="*/ 2147483647 h 174"/>
              <a:gd name="T40" fmla="*/ 2147483647 w 206"/>
              <a:gd name="T41" fmla="*/ 2147483647 h 174"/>
              <a:gd name="T42" fmla="*/ 2147483647 w 206"/>
              <a:gd name="T43" fmla="*/ 2147483647 h 174"/>
              <a:gd name="T44" fmla="*/ 2147483647 w 206"/>
              <a:gd name="T45" fmla="*/ 2147483647 h 174"/>
              <a:gd name="T46" fmla="*/ 2147483647 w 206"/>
              <a:gd name="T47" fmla="*/ 2147483647 h 174"/>
              <a:gd name="T48" fmla="*/ 2147483647 w 206"/>
              <a:gd name="T49" fmla="*/ 2147483647 h 174"/>
              <a:gd name="T50" fmla="*/ 2147483647 w 206"/>
              <a:gd name="T51" fmla="*/ 2147483647 h 174"/>
              <a:gd name="T52" fmla="*/ 2147483647 w 206"/>
              <a:gd name="T53" fmla="*/ 2147483647 h 174"/>
              <a:gd name="T54" fmla="*/ 2147483647 w 206"/>
              <a:gd name="T55" fmla="*/ 2147483647 h 174"/>
              <a:gd name="T56" fmla="*/ 2147483647 w 206"/>
              <a:gd name="T57" fmla="*/ 2147483647 h 174"/>
              <a:gd name="T58" fmla="*/ 0 w 206"/>
              <a:gd name="T59" fmla="*/ 2147483647 h 174"/>
              <a:gd name="T60" fmla="*/ 0 w 206"/>
              <a:gd name="T61" fmla="*/ 2147483647 h 174"/>
              <a:gd name="T62" fmla="*/ 0 w 206"/>
              <a:gd name="T63" fmla="*/ 2147483647 h 174"/>
              <a:gd name="T64" fmla="*/ 0 w 206"/>
              <a:gd name="T65" fmla="*/ 2147483647 h 174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206" h="174">
                <a:moveTo>
                  <a:pt x="0" y="21"/>
                </a:moveTo>
                <a:lnTo>
                  <a:pt x="11" y="11"/>
                </a:lnTo>
                <a:lnTo>
                  <a:pt x="21" y="11"/>
                </a:lnTo>
                <a:lnTo>
                  <a:pt x="43" y="0"/>
                </a:lnTo>
                <a:lnTo>
                  <a:pt x="76" y="0"/>
                </a:lnTo>
                <a:lnTo>
                  <a:pt x="98" y="0"/>
                </a:lnTo>
                <a:lnTo>
                  <a:pt x="130" y="11"/>
                </a:lnTo>
                <a:lnTo>
                  <a:pt x="152" y="21"/>
                </a:lnTo>
                <a:lnTo>
                  <a:pt x="174" y="43"/>
                </a:lnTo>
                <a:lnTo>
                  <a:pt x="195" y="54"/>
                </a:lnTo>
                <a:lnTo>
                  <a:pt x="195" y="65"/>
                </a:lnTo>
                <a:lnTo>
                  <a:pt x="206" y="76"/>
                </a:lnTo>
                <a:lnTo>
                  <a:pt x="206" y="98"/>
                </a:lnTo>
                <a:lnTo>
                  <a:pt x="206" y="108"/>
                </a:lnTo>
                <a:lnTo>
                  <a:pt x="206" y="119"/>
                </a:lnTo>
                <a:lnTo>
                  <a:pt x="195" y="130"/>
                </a:lnTo>
                <a:lnTo>
                  <a:pt x="195" y="141"/>
                </a:lnTo>
                <a:lnTo>
                  <a:pt x="185" y="152"/>
                </a:lnTo>
                <a:lnTo>
                  <a:pt x="174" y="163"/>
                </a:lnTo>
                <a:lnTo>
                  <a:pt x="163" y="174"/>
                </a:lnTo>
                <a:lnTo>
                  <a:pt x="152" y="174"/>
                </a:lnTo>
                <a:lnTo>
                  <a:pt x="141" y="174"/>
                </a:lnTo>
                <a:lnTo>
                  <a:pt x="119" y="174"/>
                </a:lnTo>
                <a:lnTo>
                  <a:pt x="108" y="163"/>
                </a:lnTo>
                <a:lnTo>
                  <a:pt x="98" y="152"/>
                </a:lnTo>
                <a:lnTo>
                  <a:pt x="76" y="130"/>
                </a:lnTo>
                <a:lnTo>
                  <a:pt x="54" y="108"/>
                </a:lnTo>
                <a:lnTo>
                  <a:pt x="32" y="98"/>
                </a:lnTo>
                <a:lnTo>
                  <a:pt x="21" y="76"/>
                </a:lnTo>
                <a:lnTo>
                  <a:pt x="0" y="43"/>
                </a:lnTo>
                <a:lnTo>
                  <a:pt x="0" y="32"/>
                </a:lnTo>
                <a:lnTo>
                  <a:pt x="0" y="21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1436" name="Freeform 60"/>
          <p:cNvSpPr/>
          <p:nvPr/>
        </p:nvSpPr>
        <p:spPr bwMode="auto">
          <a:xfrm>
            <a:off x="6738938" y="2677584"/>
            <a:ext cx="746125" cy="203200"/>
          </a:xfrm>
          <a:custGeom>
            <a:avLst/>
            <a:gdLst>
              <a:gd name="T0" fmla="*/ 2147483647 w 1175"/>
              <a:gd name="T1" fmla="*/ 2147483647 h 239"/>
              <a:gd name="T2" fmla="*/ 2147483647 w 1175"/>
              <a:gd name="T3" fmla="*/ 2147483647 h 239"/>
              <a:gd name="T4" fmla="*/ 2147483647 w 1175"/>
              <a:gd name="T5" fmla="*/ 2147483647 h 239"/>
              <a:gd name="T6" fmla="*/ 2147483647 w 1175"/>
              <a:gd name="T7" fmla="*/ 2147483647 h 239"/>
              <a:gd name="T8" fmla="*/ 2147483647 w 1175"/>
              <a:gd name="T9" fmla="*/ 2147483647 h 239"/>
              <a:gd name="T10" fmla="*/ 2147483647 w 1175"/>
              <a:gd name="T11" fmla="*/ 2147483647 h 239"/>
              <a:gd name="T12" fmla="*/ 2147483647 w 1175"/>
              <a:gd name="T13" fmla="*/ 2147483647 h 239"/>
              <a:gd name="T14" fmla="*/ 0 w 1175"/>
              <a:gd name="T15" fmla="*/ 2147483647 h 239"/>
              <a:gd name="T16" fmla="*/ 0 w 1175"/>
              <a:gd name="T17" fmla="*/ 2147483647 h 239"/>
              <a:gd name="T18" fmla="*/ 0 w 1175"/>
              <a:gd name="T19" fmla="*/ 2147483647 h 239"/>
              <a:gd name="T20" fmla="*/ 2147483647 w 1175"/>
              <a:gd name="T21" fmla="*/ 2147483647 h 239"/>
              <a:gd name="T22" fmla="*/ 2147483647 w 1175"/>
              <a:gd name="T23" fmla="*/ 2147483647 h 239"/>
              <a:gd name="T24" fmla="*/ 2147483647 w 1175"/>
              <a:gd name="T25" fmla="*/ 2147483647 h 239"/>
              <a:gd name="T26" fmla="*/ 2147483647 w 1175"/>
              <a:gd name="T27" fmla="*/ 2147483647 h 239"/>
              <a:gd name="T28" fmla="*/ 2147483647 w 1175"/>
              <a:gd name="T29" fmla="*/ 2147483647 h 239"/>
              <a:gd name="T30" fmla="*/ 2147483647 w 1175"/>
              <a:gd name="T31" fmla="*/ 2147483647 h 239"/>
              <a:gd name="T32" fmla="*/ 2147483647 w 1175"/>
              <a:gd name="T33" fmla="*/ 2147483647 h 239"/>
              <a:gd name="T34" fmla="*/ 2147483647 w 1175"/>
              <a:gd name="T35" fmla="*/ 2147483647 h 239"/>
              <a:gd name="T36" fmla="*/ 2147483647 w 1175"/>
              <a:gd name="T37" fmla="*/ 2147483647 h 239"/>
              <a:gd name="T38" fmla="*/ 2147483647 w 1175"/>
              <a:gd name="T39" fmla="*/ 2147483647 h 239"/>
              <a:gd name="T40" fmla="*/ 2147483647 w 1175"/>
              <a:gd name="T41" fmla="*/ 2147483647 h 239"/>
              <a:gd name="T42" fmla="*/ 2147483647 w 1175"/>
              <a:gd name="T43" fmla="*/ 2147483647 h 239"/>
              <a:gd name="T44" fmla="*/ 2147483647 w 1175"/>
              <a:gd name="T45" fmla="*/ 2147483647 h 239"/>
              <a:gd name="T46" fmla="*/ 2147483647 w 1175"/>
              <a:gd name="T47" fmla="*/ 2147483647 h 239"/>
              <a:gd name="T48" fmla="*/ 2147483647 w 1175"/>
              <a:gd name="T49" fmla="*/ 2147483647 h 239"/>
              <a:gd name="T50" fmla="*/ 2147483647 w 1175"/>
              <a:gd name="T51" fmla="*/ 2147483647 h 239"/>
              <a:gd name="T52" fmla="*/ 2147483647 w 1175"/>
              <a:gd name="T53" fmla="*/ 2147483647 h 239"/>
              <a:gd name="T54" fmla="*/ 2147483647 w 1175"/>
              <a:gd name="T55" fmla="*/ 2147483647 h 239"/>
              <a:gd name="T56" fmla="*/ 2147483647 w 1175"/>
              <a:gd name="T57" fmla="*/ 2147483647 h 239"/>
              <a:gd name="T58" fmla="*/ 2147483647 w 1175"/>
              <a:gd name="T59" fmla="*/ 2147483647 h 239"/>
              <a:gd name="T60" fmla="*/ 2147483647 w 1175"/>
              <a:gd name="T61" fmla="*/ 2147483647 h 239"/>
              <a:gd name="T62" fmla="*/ 2147483647 w 1175"/>
              <a:gd name="T63" fmla="*/ 2147483647 h 239"/>
              <a:gd name="T64" fmla="*/ 2147483647 w 1175"/>
              <a:gd name="T65" fmla="*/ 2147483647 h 239"/>
              <a:gd name="T66" fmla="*/ 2147483647 w 1175"/>
              <a:gd name="T67" fmla="*/ 2147483647 h 239"/>
              <a:gd name="T68" fmla="*/ 2147483647 w 1175"/>
              <a:gd name="T69" fmla="*/ 2147483647 h 239"/>
              <a:gd name="T70" fmla="*/ 2147483647 w 1175"/>
              <a:gd name="T71" fmla="*/ 2147483647 h 239"/>
              <a:gd name="T72" fmla="*/ 2147483647 w 1175"/>
              <a:gd name="T73" fmla="*/ 2147483647 h 239"/>
              <a:gd name="T74" fmla="*/ 2147483647 w 1175"/>
              <a:gd name="T75" fmla="*/ 2147483647 h 239"/>
              <a:gd name="T76" fmla="*/ 2147483647 w 1175"/>
              <a:gd name="T77" fmla="*/ 2147483647 h 239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1175" h="239">
                <a:moveTo>
                  <a:pt x="272" y="207"/>
                </a:moveTo>
                <a:lnTo>
                  <a:pt x="240" y="218"/>
                </a:lnTo>
                <a:lnTo>
                  <a:pt x="207" y="218"/>
                </a:lnTo>
                <a:lnTo>
                  <a:pt x="185" y="228"/>
                </a:lnTo>
                <a:lnTo>
                  <a:pt x="163" y="228"/>
                </a:lnTo>
                <a:lnTo>
                  <a:pt x="142" y="228"/>
                </a:lnTo>
                <a:lnTo>
                  <a:pt x="131" y="239"/>
                </a:lnTo>
                <a:lnTo>
                  <a:pt x="120" y="239"/>
                </a:lnTo>
                <a:lnTo>
                  <a:pt x="109" y="239"/>
                </a:lnTo>
                <a:lnTo>
                  <a:pt x="98" y="239"/>
                </a:lnTo>
                <a:lnTo>
                  <a:pt x="87" y="228"/>
                </a:lnTo>
                <a:lnTo>
                  <a:pt x="66" y="218"/>
                </a:lnTo>
                <a:lnTo>
                  <a:pt x="44" y="207"/>
                </a:lnTo>
                <a:lnTo>
                  <a:pt x="22" y="196"/>
                </a:lnTo>
                <a:lnTo>
                  <a:pt x="0" y="185"/>
                </a:lnTo>
                <a:lnTo>
                  <a:pt x="0" y="174"/>
                </a:lnTo>
                <a:lnTo>
                  <a:pt x="0" y="163"/>
                </a:lnTo>
                <a:lnTo>
                  <a:pt x="11" y="152"/>
                </a:lnTo>
                <a:lnTo>
                  <a:pt x="33" y="152"/>
                </a:lnTo>
                <a:lnTo>
                  <a:pt x="44" y="141"/>
                </a:lnTo>
                <a:lnTo>
                  <a:pt x="66" y="141"/>
                </a:lnTo>
                <a:lnTo>
                  <a:pt x="87" y="141"/>
                </a:lnTo>
                <a:lnTo>
                  <a:pt x="109" y="131"/>
                </a:lnTo>
                <a:lnTo>
                  <a:pt x="142" y="131"/>
                </a:lnTo>
                <a:lnTo>
                  <a:pt x="174" y="120"/>
                </a:lnTo>
                <a:lnTo>
                  <a:pt x="218" y="120"/>
                </a:lnTo>
                <a:lnTo>
                  <a:pt x="261" y="109"/>
                </a:lnTo>
                <a:lnTo>
                  <a:pt x="305" y="98"/>
                </a:lnTo>
                <a:lnTo>
                  <a:pt x="348" y="87"/>
                </a:lnTo>
                <a:lnTo>
                  <a:pt x="403" y="87"/>
                </a:lnTo>
                <a:lnTo>
                  <a:pt x="457" y="76"/>
                </a:lnTo>
                <a:lnTo>
                  <a:pt x="511" y="65"/>
                </a:lnTo>
                <a:lnTo>
                  <a:pt x="566" y="54"/>
                </a:lnTo>
                <a:lnTo>
                  <a:pt x="620" y="43"/>
                </a:lnTo>
                <a:lnTo>
                  <a:pt x="664" y="43"/>
                </a:lnTo>
                <a:lnTo>
                  <a:pt x="707" y="33"/>
                </a:lnTo>
                <a:lnTo>
                  <a:pt x="751" y="33"/>
                </a:lnTo>
                <a:lnTo>
                  <a:pt x="783" y="22"/>
                </a:lnTo>
                <a:lnTo>
                  <a:pt x="827" y="22"/>
                </a:lnTo>
                <a:lnTo>
                  <a:pt x="859" y="22"/>
                </a:lnTo>
                <a:lnTo>
                  <a:pt x="881" y="11"/>
                </a:lnTo>
                <a:lnTo>
                  <a:pt x="914" y="11"/>
                </a:lnTo>
                <a:lnTo>
                  <a:pt x="935" y="11"/>
                </a:lnTo>
                <a:lnTo>
                  <a:pt x="957" y="11"/>
                </a:lnTo>
                <a:lnTo>
                  <a:pt x="968" y="11"/>
                </a:lnTo>
                <a:lnTo>
                  <a:pt x="990" y="11"/>
                </a:lnTo>
                <a:lnTo>
                  <a:pt x="1001" y="0"/>
                </a:lnTo>
                <a:lnTo>
                  <a:pt x="1033" y="11"/>
                </a:lnTo>
                <a:lnTo>
                  <a:pt x="1066" y="11"/>
                </a:lnTo>
                <a:lnTo>
                  <a:pt x="1098" y="22"/>
                </a:lnTo>
                <a:lnTo>
                  <a:pt x="1120" y="22"/>
                </a:lnTo>
                <a:lnTo>
                  <a:pt x="1153" y="43"/>
                </a:lnTo>
                <a:lnTo>
                  <a:pt x="1164" y="65"/>
                </a:lnTo>
                <a:lnTo>
                  <a:pt x="1175" y="65"/>
                </a:lnTo>
                <a:lnTo>
                  <a:pt x="1175" y="76"/>
                </a:lnTo>
                <a:lnTo>
                  <a:pt x="1175" y="87"/>
                </a:lnTo>
                <a:lnTo>
                  <a:pt x="1175" y="98"/>
                </a:lnTo>
                <a:lnTo>
                  <a:pt x="1164" y="98"/>
                </a:lnTo>
                <a:lnTo>
                  <a:pt x="1153" y="109"/>
                </a:lnTo>
                <a:lnTo>
                  <a:pt x="1131" y="109"/>
                </a:lnTo>
                <a:lnTo>
                  <a:pt x="1109" y="120"/>
                </a:lnTo>
                <a:lnTo>
                  <a:pt x="1077" y="120"/>
                </a:lnTo>
                <a:lnTo>
                  <a:pt x="1044" y="120"/>
                </a:lnTo>
                <a:lnTo>
                  <a:pt x="1011" y="131"/>
                </a:lnTo>
                <a:lnTo>
                  <a:pt x="968" y="131"/>
                </a:lnTo>
                <a:lnTo>
                  <a:pt x="870" y="131"/>
                </a:lnTo>
                <a:lnTo>
                  <a:pt x="772" y="131"/>
                </a:lnTo>
                <a:lnTo>
                  <a:pt x="685" y="131"/>
                </a:lnTo>
                <a:lnTo>
                  <a:pt x="609" y="141"/>
                </a:lnTo>
                <a:lnTo>
                  <a:pt x="522" y="152"/>
                </a:lnTo>
                <a:lnTo>
                  <a:pt x="435" y="163"/>
                </a:lnTo>
                <a:lnTo>
                  <a:pt x="359" y="185"/>
                </a:lnTo>
                <a:lnTo>
                  <a:pt x="272" y="207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1440" name="Freeform 64"/>
          <p:cNvSpPr/>
          <p:nvPr/>
        </p:nvSpPr>
        <p:spPr bwMode="auto">
          <a:xfrm>
            <a:off x="6627814" y="3617384"/>
            <a:ext cx="269875" cy="406400"/>
          </a:xfrm>
          <a:custGeom>
            <a:avLst/>
            <a:gdLst>
              <a:gd name="T0" fmla="*/ 2147483647 w 424"/>
              <a:gd name="T1" fmla="*/ 2147483647 h 479"/>
              <a:gd name="T2" fmla="*/ 2147483647 w 424"/>
              <a:gd name="T3" fmla="*/ 2147483647 h 479"/>
              <a:gd name="T4" fmla="*/ 2147483647 w 424"/>
              <a:gd name="T5" fmla="*/ 2147483647 h 479"/>
              <a:gd name="T6" fmla="*/ 2147483647 w 424"/>
              <a:gd name="T7" fmla="*/ 2147483647 h 479"/>
              <a:gd name="T8" fmla="*/ 2147483647 w 424"/>
              <a:gd name="T9" fmla="*/ 2147483647 h 479"/>
              <a:gd name="T10" fmla="*/ 2147483647 w 424"/>
              <a:gd name="T11" fmla="*/ 2147483647 h 479"/>
              <a:gd name="T12" fmla="*/ 2147483647 w 424"/>
              <a:gd name="T13" fmla="*/ 2147483647 h 479"/>
              <a:gd name="T14" fmla="*/ 2147483647 w 424"/>
              <a:gd name="T15" fmla="*/ 2147483647 h 479"/>
              <a:gd name="T16" fmla="*/ 2147483647 w 424"/>
              <a:gd name="T17" fmla="*/ 2147483647 h 479"/>
              <a:gd name="T18" fmla="*/ 2147483647 w 424"/>
              <a:gd name="T19" fmla="*/ 2147483647 h 479"/>
              <a:gd name="T20" fmla="*/ 2147483647 w 424"/>
              <a:gd name="T21" fmla="*/ 2147483647 h 479"/>
              <a:gd name="T22" fmla="*/ 2147483647 w 424"/>
              <a:gd name="T23" fmla="*/ 2147483647 h 479"/>
              <a:gd name="T24" fmla="*/ 2147483647 w 424"/>
              <a:gd name="T25" fmla="*/ 2147483647 h 479"/>
              <a:gd name="T26" fmla="*/ 0 w 424"/>
              <a:gd name="T27" fmla="*/ 2147483647 h 479"/>
              <a:gd name="T28" fmla="*/ 0 w 424"/>
              <a:gd name="T29" fmla="*/ 2147483647 h 479"/>
              <a:gd name="T30" fmla="*/ 0 w 424"/>
              <a:gd name="T31" fmla="*/ 2147483647 h 479"/>
              <a:gd name="T32" fmla="*/ 2147483647 w 424"/>
              <a:gd name="T33" fmla="*/ 2147483647 h 479"/>
              <a:gd name="T34" fmla="*/ 2147483647 w 424"/>
              <a:gd name="T35" fmla="*/ 2147483647 h 479"/>
              <a:gd name="T36" fmla="*/ 2147483647 w 424"/>
              <a:gd name="T37" fmla="*/ 2147483647 h 479"/>
              <a:gd name="T38" fmla="*/ 2147483647 w 424"/>
              <a:gd name="T39" fmla="*/ 2147483647 h 479"/>
              <a:gd name="T40" fmla="*/ 2147483647 w 424"/>
              <a:gd name="T41" fmla="*/ 2147483647 h 479"/>
              <a:gd name="T42" fmla="*/ 2147483647 w 424"/>
              <a:gd name="T43" fmla="*/ 2147483647 h 479"/>
              <a:gd name="T44" fmla="*/ 2147483647 w 424"/>
              <a:gd name="T45" fmla="*/ 2147483647 h 479"/>
              <a:gd name="T46" fmla="*/ 2147483647 w 424"/>
              <a:gd name="T47" fmla="*/ 2147483647 h 479"/>
              <a:gd name="T48" fmla="*/ 2147483647 w 424"/>
              <a:gd name="T49" fmla="*/ 2147483647 h 479"/>
              <a:gd name="T50" fmla="*/ 2147483647 w 424"/>
              <a:gd name="T51" fmla="*/ 2147483647 h 479"/>
              <a:gd name="T52" fmla="*/ 2147483647 w 424"/>
              <a:gd name="T53" fmla="*/ 2147483647 h 479"/>
              <a:gd name="T54" fmla="*/ 2147483647 w 424"/>
              <a:gd name="T55" fmla="*/ 2147483647 h 479"/>
              <a:gd name="T56" fmla="*/ 2147483647 w 424"/>
              <a:gd name="T57" fmla="*/ 2147483647 h 479"/>
              <a:gd name="T58" fmla="*/ 2147483647 w 424"/>
              <a:gd name="T59" fmla="*/ 2147483647 h 479"/>
              <a:gd name="T60" fmla="*/ 2147483647 w 424"/>
              <a:gd name="T61" fmla="*/ 2147483647 h 479"/>
              <a:gd name="T62" fmla="*/ 2147483647 w 424"/>
              <a:gd name="T63" fmla="*/ 2147483647 h 479"/>
              <a:gd name="T64" fmla="*/ 2147483647 w 424"/>
              <a:gd name="T65" fmla="*/ 2147483647 h 479"/>
              <a:gd name="T66" fmla="*/ 2147483647 w 424"/>
              <a:gd name="T67" fmla="*/ 2147483647 h 479"/>
              <a:gd name="T68" fmla="*/ 2147483647 w 424"/>
              <a:gd name="T69" fmla="*/ 2147483647 h 479"/>
              <a:gd name="T70" fmla="*/ 2147483647 w 424"/>
              <a:gd name="T71" fmla="*/ 2147483647 h 479"/>
              <a:gd name="T72" fmla="*/ 2147483647 w 424"/>
              <a:gd name="T73" fmla="*/ 2147483647 h 479"/>
              <a:gd name="T74" fmla="*/ 2147483647 w 424"/>
              <a:gd name="T75" fmla="*/ 0 h 479"/>
              <a:gd name="T76" fmla="*/ 2147483647 w 424"/>
              <a:gd name="T77" fmla="*/ 0 h 479"/>
              <a:gd name="T78" fmla="*/ 2147483647 w 424"/>
              <a:gd name="T79" fmla="*/ 0 h 479"/>
              <a:gd name="T80" fmla="*/ 2147483647 w 424"/>
              <a:gd name="T81" fmla="*/ 2147483647 h 479"/>
              <a:gd name="T82" fmla="*/ 2147483647 w 424"/>
              <a:gd name="T83" fmla="*/ 2147483647 h 479"/>
              <a:gd name="T84" fmla="*/ 2147483647 w 424"/>
              <a:gd name="T85" fmla="*/ 2147483647 h 479"/>
              <a:gd name="T86" fmla="*/ 2147483647 w 424"/>
              <a:gd name="T87" fmla="*/ 2147483647 h 479"/>
              <a:gd name="T88" fmla="*/ 2147483647 w 424"/>
              <a:gd name="T89" fmla="*/ 2147483647 h 479"/>
              <a:gd name="T90" fmla="*/ 2147483647 w 424"/>
              <a:gd name="T91" fmla="*/ 2147483647 h 479"/>
              <a:gd name="T92" fmla="*/ 2147483647 w 424"/>
              <a:gd name="T93" fmla="*/ 2147483647 h 479"/>
              <a:gd name="T94" fmla="*/ 2147483647 w 424"/>
              <a:gd name="T95" fmla="*/ 2147483647 h 479"/>
              <a:gd name="T96" fmla="*/ 2147483647 w 424"/>
              <a:gd name="T97" fmla="*/ 2147483647 h 479"/>
              <a:gd name="T98" fmla="*/ 2147483647 w 424"/>
              <a:gd name="T99" fmla="*/ 2147483647 h 479"/>
              <a:gd name="T100" fmla="*/ 2147483647 w 424"/>
              <a:gd name="T101" fmla="*/ 2147483647 h 479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424" h="479">
                <a:moveTo>
                  <a:pt x="359" y="228"/>
                </a:moveTo>
                <a:lnTo>
                  <a:pt x="337" y="250"/>
                </a:lnTo>
                <a:lnTo>
                  <a:pt x="316" y="272"/>
                </a:lnTo>
                <a:lnTo>
                  <a:pt x="272" y="316"/>
                </a:lnTo>
                <a:lnTo>
                  <a:pt x="218" y="359"/>
                </a:lnTo>
                <a:lnTo>
                  <a:pt x="153" y="403"/>
                </a:lnTo>
                <a:lnTo>
                  <a:pt x="120" y="424"/>
                </a:lnTo>
                <a:lnTo>
                  <a:pt x="87" y="435"/>
                </a:lnTo>
                <a:lnTo>
                  <a:pt x="66" y="446"/>
                </a:lnTo>
                <a:lnTo>
                  <a:pt x="44" y="468"/>
                </a:lnTo>
                <a:lnTo>
                  <a:pt x="33" y="468"/>
                </a:lnTo>
                <a:lnTo>
                  <a:pt x="22" y="479"/>
                </a:lnTo>
                <a:lnTo>
                  <a:pt x="11" y="479"/>
                </a:lnTo>
                <a:lnTo>
                  <a:pt x="0" y="479"/>
                </a:lnTo>
                <a:lnTo>
                  <a:pt x="0" y="468"/>
                </a:lnTo>
                <a:lnTo>
                  <a:pt x="11" y="446"/>
                </a:lnTo>
                <a:lnTo>
                  <a:pt x="22" y="435"/>
                </a:lnTo>
                <a:lnTo>
                  <a:pt x="33" y="413"/>
                </a:lnTo>
                <a:lnTo>
                  <a:pt x="55" y="392"/>
                </a:lnTo>
                <a:lnTo>
                  <a:pt x="77" y="370"/>
                </a:lnTo>
                <a:lnTo>
                  <a:pt x="109" y="348"/>
                </a:lnTo>
                <a:lnTo>
                  <a:pt x="131" y="316"/>
                </a:lnTo>
                <a:lnTo>
                  <a:pt x="164" y="294"/>
                </a:lnTo>
                <a:lnTo>
                  <a:pt x="185" y="261"/>
                </a:lnTo>
                <a:lnTo>
                  <a:pt x="196" y="239"/>
                </a:lnTo>
                <a:lnTo>
                  <a:pt x="218" y="218"/>
                </a:lnTo>
                <a:lnTo>
                  <a:pt x="229" y="196"/>
                </a:lnTo>
                <a:lnTo>
                  <a:pt x="240" y="174"/>
                </a:lnTo>
                <a:lnTo>
                  <a:pt x="250" y="152"/>
                </a:lnTo>
                <a:lnTo>
                  <a:pt x="261" y="120"/>
                </a:lnTo>
                <a:lnTo>
                  <a:pt x="272" y="98"/>
                </a:lnTo>
                <a:lnTo>
                  <a:pt x="272" y="76"/>
                </a:lnTo>
                <a:lnTo>
                  <a:pt x="261" y="54"/>
                </a:lnTo>
                <a:lnTo>
                  <a:pt x="261" y="43"/>
                </a:lnTo>
                <a:lnTo>
                  <a:pt x="261" y="22"/>
                </a:lnTo>
                <a:lnTo>
                  <a:pt x="261" y="11"/>
                </a:lnTo>
                <a:lnTo>
                  <a:pt x="272" y="0"/>
                </a:lnTo>
                <a:lnTo>
                  <a:pt x="294" y="0"/>
                </a:lnTo>
                <a:lnTo>
                  <a:pt x="305" y="0"/>
                </a:lnTo>
                <a:lnTo>
                  <a:pt x="337" y="11"/>
                </a:lnTo>
                <a:lnTo>
                  <a:pt x="370" y="22"/>
                </a:lnTo>
                <a:lnTo>
                  <a:pt x="392" y="43"/>
                </a:lnTo>
                <a:lnTo>
                  <a:pt x="414" y="65"/>
                </a:lnTo>
                <a:lnTo>
                  <a:pt x="424" y="87"/>
                </a:lnTo>
                <a:lnTo>
                  <a:pt x="424" y="98"/>
                </a:lnTo>
                <a:lnTo>
                  <a:pt x="424" y="120"/>
                </a:lnTo>
                <a:lnTo>
                  <a:pt x="414" y="152"/>
                </a:lnTo>
                <a:lnTo>
                  <a:pt x="392" y="185"/>
                </a:lnTo>
                <a:lnTo>
                  <a:pt x="359" y="228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1441" name="Freeform 65"/>
          <p:cNvSpPr/>
          <p:nvPr/>
        </p:nvSpPr>
        <p:spPr bwMode="auto">
          <a:xfrm>
            <a:off x="6835775" y="3765551"/>
            <a:ext cx="255588" cy="201083"/>
          </a:xfrm>
          <a:custGeom>
            <a:avLst/>
            <a:gdLst>
              <a:gd name="T0" fmla="*/ 2147483647 w 402"/>
              <a:gd name="T1" fmla="*/ 2147483647 h 239"/>
              <a:gd name="T2" fmla="*/ 2147483647 w 402"/>
              <a:gd name="T3" fmla="*/ 2147483647 h 239"/>
              <a:gd name="T4" fmla="*/ 2147483647 w 402"/>
              <a:gd name="T5" fmla="*/ 2147483647 h 239"/>
              <a:gd name="T6" fmla="*/ 2147483647 w 402"/>
              <a:gd name="T7" fmla="*/ 2147483647 h 239"/>
              <a:gd name="T8" fmla="*/ 2147483647 w 402"/>
              <a:gd name="T9" fmla="*/ 2147483647 h 239"/>
              <a:gd name="T10" fmla="*/ 2147483647 w 402"/>
              <a:gd name="T11" fmla="*/ 2147483647 h 239"/>
              <a:gd name="T12" fmla="*/ 2147483647 w 402"/>
              <a:gd name="T13" fmla="*/ 2147483647 h 239"/>
              <a:gd name="T14" fmla="*/ 2147483647 w 402"/>
              <a:gd name="T15" fmla="*/ 2147483647 h 239"/>
              <a:gd name="T16" fmla="*/ 2147483647 w 402"/>
              <a:gd name="T17" fmla="*/ 2147483647 h 239"/>
              <a:gd name="T18" fmla="*/ 2147483647 w 402"/>
              <a:gd name="T19" fmla="*/ 2147483647 h 239"/>
              <a:gd name="T20" fmla="*/ 2147483647 w 402"/>
              <a:gd name="T21" fmla="*/ 2147483647 h 239"/>
              <a:gd name="T22" fmla="*/ 2147483647 w 402"/>
              <a:gd name="T23" fmla="*/ 2147483647 h 239"/>
              <a:gd name="T24" fmla="*/ 2147483647 w 402"/>
              <a:gd name="T25" fmla="*/ 2147483647 h 239"/>
              <a:gd name="T26" fmla="*/ 2147483647 w 402"/>
              <a:gd name="T27" fmla="*/ 2147483647 h 239"/>
              <a:gd name="T28" fmla="*/ 2147483647 w 402"/>
              <a:gd name="T29" fmla="*/ 2147483647 h 239"/>
              <a:gd name="T30" fmla="*/ 2147483647 w 402"/>
              <a:gd name="T31" fmla="*/ 2147483647 h 239"/>
              <a:gd name="T32" fmla="*/ 2147483647 w 402"/>
              <a:gd name="T33" fmla="*/ 2147483647 h 239"/>
              <a:gd name="T34" fmla="*/ 2147483647 w 402"/>
              <a:gd name="T35" fmla="*/ 2147483647 h 239"/>
              <a:gd name="T36" fmla="*/ 2147483647 w 402"/>
              <a:gd name="T37" fmla="*/ 2147483647 h 239"/>
              <a:gd name="T38" fmla="*/ 2147483647 w 402"/>
              <a:gd name="T39" fmla="*/ 2147483647 h 239"/>
              <a:gd name="T40" fmla="*/ 2147483647 w 402"/>
              <a:gd name="T41" fmla="*/ 2147483647 h 239"/>
              <a:gd name="T42" fmla="*/ 2147483647 w 402"/>
              <a:gd name="T43" fmla="*/ 2147483647 h 239"/>
              <a:gd name="T44" fmla="*/ 2147483647 w 402"/>
              <a:gd name="T45" fmla="*/ 2147483647 h 239"/>
              <a:gd name="T46" fmla="*/ 2147483647 w 402"/>
              <a:gd name="T47" fmla="*/ 2147483647 h 239"/>
              <a:gd name="T48" fmla="*/ 2147483647 w 402"/>
              <a:gd name="T49" fmla="*/ 2147483647 h 239"/>
              <a:gd name="T50" fmla="*/ 2147483647 w 402"/>
              <a:gd name="T51" fmla="*/ 2147483647 h 239"/>
              <a:gd name="T52" fmla="*/ 2147483647 w 402"/>
              <a:gd name="T53" fmla="*/ 2147483647 h 239"/>
              <a:gd name="T54" fmla="*/ 2147483647 w 402"/>
              <a:gd name="T55" fmla="*/ 2147483647 h 239"/>
              <a:gd name="T56" fmla="*/ 2147483647 w 402"/>
              <a:gd name="T57" fmla="*/ 2147483647 h 239"/>
              <a:gd name="T58" fmla="*/ 2147483647 w 402"/>
              <a:gd name="T59" fmla="*/ 2147483647 h 239"/>
              <a:gd name="T60" fmla="*/ 0 w 402"/>
              <a:gd name="T61" fmla="*/ 2147483647 h 239"/>
              <a:gd name="T62" fmla="*/ 0 w 402"/>
              <a:gd name="T63" fmla="*/ 2147483647 h 239"/>
              <a:gd name="T64" fmla="*/ 0 w 402"/>
              <a:gd name="T65" fmla="*/ 2147483647 h 239"/>
              <a:gd name="T66" fmla="*/ 0 w 402"/>
              <a:gd name="T67" fmla="*/ 2147483647 h 239"/>
              <a:gd name="T68" fmla="*/ 0 w 402"/>
              <a:gd name="T69" fmla="*/ 2147483647 h 239"/>
              <a:gd name="T70" fmla="*/ 2147483647 w 402"/>
              <a:gd name="T71" fmla="*/ 2147483647 h 239"/>
              <a:gd name="T72" fmla="*/ 2147483647 w 402"/>
              <a:gd name="T73" fmla="*/ 2147483647 h 239"/>
              <a:gd name="T74" fmla="*/ 2147483647 w 402"/>
              <a:gd name="T75" fmla="*/ 2147483647 h 239"/>
              <a:gd name="T76" fmla="*/ 2147483647 w 402"/>
              <a:gd name="T77" fmla="*/ 2147483647 h 239"/>
              <a:gd name="T78" fmla="*/ 2147483647 w 402"/>
              <a:gd name="T79" fmla="*/ 2147483647 h 239"/>
              <a:gd name="T80" fmla="*/ 2147483647 w 402"/>
              <a:gd name="T81" fmla="*/ 0 h 239"/>
              <a:gd name="T82" fmla="*/ 2147483647 w 402"/>
              <a:gd name="T83" fmla="*/ 2147483647 h 239"/>
              <a:gd name="T84" fmla="*/ 2147483647 w 402"/>
              <a:gd name="T85" fmla="*/ 2147483647 h 239"/>
              <a:gd name="T86" fmla="*/ 2147483647 w 402"/>
              <a:gd name="T87" fmla="*/ 2147483647 h 239"/>
              <a:gd name="T88" fmla="*/ 2147483647 w 402"/>
              <a:gd name="T89" fmla="*/ 2147483647 h 239"/>
              <a:gd name="T90" fmla="*/ 2147483647 w 402"/>
              <a:gd name="T91" fmla="*/ 2147483647 h 239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402" h="239">
                <a:moveTo>
                  <a:pt x="228" y="22"/>
                </a:moveTo>
                <a:lnTo>
                  <a:pt x="261" y="33"/>
                </a:lnTo>
                <a:lnTo>
                  <a:pt x="293" y="54"/>
                </a:lnTo>
                <a:lnTo>
                  <a:pt x="326" y="65"/>
                </a:lnTo>
                <a:lnTo>
                  <a:pt x="347" y="98"/>
                </a:lnTo>
                <a:lnTo>
                  <a:pt x="369" y="120"/>
                </a:lnTo>
                <a:lnTo>
                  <a:pt x="391" y="142"/>
                </a:lnTo>
                <a:lnTo>
                  <a:pt x="391" y="163"/>
                </a:lnTo>
                <a:lnTo>
                  <a:pt x="402" y="185"/>
                </a:lnTo>
                <a:lnTo>
                  <a:pt x="402" y="207"/>
                </a:lnTo>
                <a:lnTo>
                  <a:pt x="391" y="218"/>
                </a:lnTo>
                <a:lnTo>
                  <a:pt x="391" y="229"/>
                </a:lnTo>
                <a:lnTo>
                  <a:pt x="391" y="239"/>
                </a:lnTo>
                <a:lnTo>
                  <a:pt x="380" y="239"/>
                </a:lnTo>
                <a:lnTo>
                  <a:pt x="369" y="239"/>
                </a:lnTo>
                <a:lnTo>
                  <a:pt x="358" y="239"/>
                </a:lnTo>
                <a:lnTo>
                  <a:pt x="347" y="229"/>
                </a:lnTo>
                <a:lnTo>
                  <a:pt x="326" y="229"/>
                </a:lnTo>
                <a:lnTo>
                  <a:pt x="304" y="218"/>
                </a:lnTo>
                <a:lnTo>
                  <a:pt x="282" y="207"/>
                </a:lnTo>
                <a:lnTo>
                  <a:pt x="261" y="196"/>
                </a:lnTo>
                <a:lnTo>
                  <a:pt x="206" y="163"/>
                </a:lnTo>
                <a:lnTo>
                  <a:pt x="152" y="142"/>
                </a:lnTo>
                <a:lnTo>
                  <a:pt x="108" y="120"/>
                </a:lnTo>
                <a:lnTo>
                  <a:pt x="76" y="98"/>
                </a:lnTo>
                <a:lnTo>
                  <a:pt x="54" y="76"/>
                </a:lnTo>
                <a:lnTo>
                  <a:pt x="43" y="65"/>
                </a:lnTo>
                <a:lnTo>
                  <a:pt x="21" y="54"/>
                </a:lnTo>
                <a:lnTo>
                  <a:pt x="10" y="54"/>
                </a:lnTo>
                <a:lnTo>
                  <a:pt x="10" y="44"/>
                </a:lnTo>
                <a:lnTo>
                  <a:pt x="0" y="33"/>
                </a:lnTo>
                <a:lnTo>
                  <a:pt x="0" y="22"/>
                </a:lnTo>
                <a:lnTo>
                  <a:pt x="10" y="22"/>
                </a:lnTo>
                <a:lnTo>
                  <a:pt x="10" y="11"/>
                </a:lnTo>
                <a:lnTo>
                  <a:pt x="21" y="11"/>
                </a:lnTo>
                <a:lnTo>
                  <a:pt x="43" y="11"/>
                </a:lnTo>
                <a:lnTo>
                  <a:pt x="54" y="11"/>
                </a:lnTo>
                <a:lnTo>
                  <a:pt x="76" y="0"/>
                </a:lnTo>
                <a:lnTo>
                  <a:pt x="108" y="11"/>
                </a:lnTo>
                <a:lnTo>
                  <a:pt x="141" y="11"/>
                </a:lnTo>
                <a:lnTo>
                  <a:pt x="184" y="22"/>
                </a:lnTo>
                <a:lnTo>
                  <a:pt x="228" y="22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1442" name="Freeform 66"/>
          <p:cNvSpPr/>
          <p:nvPr/>
        </p:nvSpPr>
        <p:spPr bwMode="auto">
          <a:xfrm>
            <a:off x="6456364" y="3378200"/>
            <a:ext cx="109537" cy="846667"/>
          </a:xfrm>
          <a:custGeom>
            <a:avLst/>
            <a:gdLst>
              <a:gd name="T0" fmla="*/ 2147483647 w 174"/>
              <a:gd name="T1" fmla="*/ 2147483647 h 1001"/>
              <a:gd name="T2" fmla="*/ 2147483647 w 174"/>
              <a:gd name="T3" fmla="*/ 2147483647 h 1001"/>
              <a:gd name="T4" fmla="*/ 2147483647 w 174"/>
              <a:gd name="T5" fmla="*/ 2147483647 h 1001"/>
              <a:gd name="T6" fmla="*/ 2147483647 w 174"/>
              <a:gd name="T7" fmla="*/ 2147483647 h 1001"/>
              <a:gd name="T8" fmla="*/ 2147483647 w 174"/>
              <a:gd name="T9" fmla="*/ 2147483647 h 1001"/>
              <a:gd name="T10" fmla="*/ 2147483647 w 174"/>
              <a:gd name="T11" fmla="*/ 2147483647 h 1001"/>
              <a:gd name="T12" fmla="*/ 2147483647 w 174"/>
              <a:gd name="T13" fmla="*/ 2147483647 h 1001"/>
              <a:gd name="T14" fmla="*/ 0 w 174"/>
              <a:gd name="T15" fmla="*/ 2147483647 h 1001"/>
              <a:gd name="T16" fmla="*/ 2147483647 w 174"/>
              <a:gd name="T17" fmla="*/ 0 h 1001"/>
              <a:gd name="T18" fmla="*/ 2147483647 w 174"/>
              <a:gd name="T19" fmla="*/ 0 h 1001"/>
              <a:gd name="T20" fmla="*/ 2147483647 w 174"/>
              <a:gd name="T21" fmla="*/ 2147483647 h 1001"/>
              <a:gd name="T22" fmla="*/ 2147483647 w 174"/>
              <a:gd name="T23" fmla="*/ 2147483647 h 1001"/>
              <a:gd name="T24" fmla="*/ 2147483647 w 174"/>
              <a:gd name="T25" fmla="*/ 2147483647 h 1001"/>
              <a:gd name="T26" fmla="*/ 2147483647 w 174"/>
              <a:gd name="T27" fmla="*/ 2147483647 h 1001"/>
              <a:gd name="T28" fmla="*/ 2147483647 w 174"/>
              <a:gd name="T29" fmla="*/ 2147483647 h 1001"/>
              <a:gd name="T30" fmla="*/ 2147483647 w 174"/>
              <a:gd name="T31" fmla="*/ 2147483647 h 1001"/>
              <a:gd name="T32" fmla="*/ 2147483647 w 174"/>
              <a:gd name="T33" fmla="*/ 2147483647 h 1001"/>
              <a:gd name="T34" fmla="*/ 2147483647 w 174"/>
              <a:gd name="T35" fmla="*/ 2147483647 h 1001"/>
              <a:gd name="T36" fmla="*/ 2147483647 w 174"/>
              <a:gd name="T37" fmla="*/ 2147483647 h 1001"/>
              <a:gd name="T38" fmla="*/ 2147483647 w 174"/>
              <a:gd name="T39" fmla="*/ 2147483647 h 1001"/>
              <a:gd name="T40" fmla="*/ 2147483647 w 174"/>
              <a:gd name="T41" fmla="*/ 2147483647 h 1001"/>
              <a:gd name="T42" fmla="*/ 2147483647 w 174"/>
              <a:gd name="T43" fmla="*/ 2147483647 h 1001"/>
              <a:gd name="T44" fmla="*/ 2147483647 w 174"/>
              <a:gd name="T45" fmla="*/ 2147483647 h 1001"/>
              <a:gd name="T46" fmla="*/ 2147483647 w 174"/>
              <a:gd name="T47" fmla="*/ 2147483647 h 1001"/>
              <a:gd name="T48" fmla="*/ 2147483647 w 174"/>
              <a:gd name="T49" fmla="*/ 2147483647 h 1001"/>
              <a:gd name="T50" fmla="*/ 2147483647 w 174"/>
              <a:gd name="T51" fmla="*/ 2147483647 h 1001"/>
              <a:gd name="T52" fmla="*/ 2147483647 w 174"/>
              <a:gd name="T53" fmla="*/ 2147483647 h 1001"/>
              <a:gd name="T54" fmla="*/ 0 w 174"/>
              <a:gd name="T55" fmla="*/ 2147483647 h 1001"/>
              <a:gd name="T56" fmla="*/ 0 w 174"/>
              <a:gd name="T57" fmla="*/ 2147483647 h 1001"/>
              <a:gd name="T58" fmla="*/ 2147483647 w 174"/>
              <a:gd name="T59" fmla="*/ 2147483647 h 1001"/>
              <a:gd name="T60" fmla="*/ 2147483647 w 174"/>
              <a:gd name="T61" fmla="*/ 2147483647 h 1001"/>
              <a:gd name="T62" fmla="*/ 2147483647 w 174"/>
              <a:gd name="T63" fmla="*/ 2147483647 h 1001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174" h="1001">
                <a:moveTo>
                  <a:pt x="32" y="555"/>
                </a:moveTo>
                <a:lnTo>
                  <a:pt x="43" y="501"/>
                </a:lnTo>
                <a:lnTo>
                  <a:pt x="43" y="435"/>
                </a:lnTo>
                <a:lnTo>
                  <a:pt x="43" y="381"/>
                </a:lnTo>
                <a:lnTo>
                  <a:pt x="43" y="305"/>
                </a:lnTo>
                <a:lnTo>
                  <a:pt x="43" y="272"/>
                </a:lnTo>
                <a:lnTo>
                  <a:pt x="43" y="239"/>
                </a:lnTo>
                <a:lnTo>
                  <a:pt x="43" y="207"/>
                </a:lnTo>
                <a:lnTo>
                  <a:pt x="32" y="185"/>
                </a:lnTo>
                <a:lnTo>
                  <a:pt x="32" y="152"/>
                </a:lnTo>
                <a:lnTo>
                  <a:pt x="32" y="131"/>
                </a:lnTo>
                <a:lnTo>
                  <a:pt x="21" y="109"/>
                </a:lnTo>
                <a:lnTo>
                  <a:pt x="21" y="98"/>
                </a:lnTo>
                <a:lnTo>
                  <a:pt x="11" y="65"/>
                </a:lnTo>
                <a:lnTo>
                  <a:pt x="0" y="44"/>
                </a:lnTo>
                <a:lnTo>
                  <a:pt x="0" y="22"/>
                </a:lnTo>
                <a:lnTo>
                  <a:pt x="11" y="11"/>
                </a:lnTo>
                <a:lnTo>
                  <a:pt x="11" y="0"/>
                </a:lnTo>
                <a:lnTo>
                  <a:pt x="21" y="0"/>
                </a:lnTo>
                <a:lnTo>
                  <a:pt x="43" y="0"/>
                </a:lnTo>
                <a:lnTo>
                  <a:pt x="54" y="11"/>
                </a:lnTo>
                <a:lnTo>
                  <a:pt x="76" y="11"/>
                </a:lnTo>
                <a:lnTo>
                  <a:pt x="108" y="11"/>
                </a:lnTo>
                <a:lnTo>
                  <a:pt x="141" y="22"/>
                </a:lnTo>
                <a:lnTo>
                  <a:pt x="174" y="33"/>
                </a:lnTo>
                <a:lnTo>
                  <a:pt x="174" y="120"/>
                </a:lnTo>
                <a:lnTo>
                  <a:pt x="174" y="218"/>
                </a:lnTo>
                <a:lnTo>
                  <a:pt x="174" y="305"/>
                </a:lnTo>
                <a:lnTo>
                  <a:pt x="163" y="392"/>
                </a:lnTo>
                <a:lnTo>
                  <a:pt x="163" y="479"/>
                </a:lnTo>
                <a:lnTo>
                  <a:pt x="163" y="555"/>
                </a:lnTo>
                <a:lnTo>
                  <a:pt x="163" y="631"/>
                </a:lnTo>
                <a:lnTo>
                  <a:pt x="163" y="707"/>
                </a:lnTo>
                <a:lnTo>
                  <a:pt x="152" y="740"/>
                </a:lnTo>
                <a:lnTo>
                  <a:pt x="152" y="773"/>
                </a:lnTo>
                <a:lnTo>
                  <a:pt x="152" y="805"/>
                </a:lnTo>
                <a:lnTo>
                  <a:pt x="152" y="838"/>
                </a:lnTo>
                <a:lnTo>
                  <a:pt x="152" y="860"/>
                </a:lnTo>
                <a:lnTo>
                  <a:pt x="152" y="881"/>
                </a:lnTo>
                <a:lnTo>
                  <a:pt x="152" y="914"/>
                </a:lnTo>
                <a:lnTo>
                  <a:pt x="141" y="925"/>
                </a:lnTo>
                <a:lnTo>
                  <a:pt x="141" y="947"/>
                </a:lnTo>
                <a:lnTo>
                  <a:pt x="141" y="958"/>
                </a:lnTo>
                <a:lnTo>
                  <a:pt x="141" y="979"/>
                </a:lnTo>
                <a:lnTo>
                  <a:pt x="141" y="990"/>
                </a:lnTo>
                <a:lnTo>
                  <a:pt x="141" y="1001"/>
                </a:lnTo>
                <a:lnTo>
                  <a:pt x="130" y="1001"/>
                </a:lnTo>
                <a:lnTo>
                  <a:pt x="119" y="1001"/>
                </a:lnTo>
                <a:lnTo>
                  <a:pt x="108" y="990"/>
                </a:lnTo>
                <a:lnTo>
                  <a:pt x="76" y="969"/>
                </a:lnTo>
                <a:lnTo>
                  <a:pt x="54" y="936"/>
                </a:lnTo>
                <a:lnTo>
                  <a:pt x="32" y="903"/>
                </a:lnTo>
                <a:lnTo>
                  <a:pt x="11" y="881"/>
                </a:lnTo>
                <a:lnTo>
                  <a:pt x="0" y="860"/>
                </a:lnTo>
                <a:lnTo>
                  <a:pt x="0" y="838"/>
                </a:lnTo>
                <a:lnTo>
                  <a:pt x="0" y="816"/>
                </a:lnTo>
                <a:lnTo>
                  <a:pt x="0" y="784"/>
                </a:lnTo>
                <a:lnTo>
                  <a:pt x="11" y="751"/>
                </a:lnTo>
                <a:lnTo>
                  <a:pt x="21" y="718"/>
                </a:lnTo>
                <a:lnTo>
                  <a:pt x="21" y="675"/>
                </a:lnTo>
                <a:lnTo>
                  <a:pt x="32" y="631"/>
                </a:lnTo>
                <a:lnTo>
                  <a:pt x="32" y="555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1429" name="Freeform 53"/>
          <p:cNvSpPr/>
          <p:nvPr/>
        </p:nvSpPr>
        <p:spPr bwMode="auto">
          <a:xfrm>
            <a:off x="5951539" y="2512484"/>
            <a:ext cx="490537" cy="1742016"/>
          </a:xfrm>
          <a:custGeom>
            <a:avLst/>
            <a:gdLst>
              <a:gd name="T0" fmla="*/ 0 w 772"/>
              <a:gd name="T1" fmla="*/ 2147483647 h 2057"/>
              <a:gd name="T2" fmla="*/ 2147483647 w 772"/>
              <a:gd name="T3" fmla="*/ 2147483647 h 2057"/>
              <a:gd name="T4" fmla="*/ 2147483647 w 772"/>
              <a:gd name="T5" fmla="*/ 2147483647 h 2057"/>
              <a:gd name="T6" fmla="*/ 2147483647 w 772"/>
              <a:gd name="T7" fmla="*/ 2147483647 h 2057"/>
              <a:gd name="T8" fmla="*/ 2147483647 w 772"/>
              <a:gd name="T9" fmla="*/ 2147483647 h 2057"/>
              <a:gd name="T10" fmla="*/ 2147483647 w 772"/>
              <a:gd name="T11" fmla="*/ 2147483647 h 2057"/>
              <a:gd name="T12" fmla="*/ 2147483647 w 772"/>
              <a:gd name="T13" fmla="*/ 2147483647 h 2057"/>
              <a:gd name="T14" fmla="*/ 2147483647 w 772"/>
              <a:gd name="T15" fmla="*/ 2147483647 h 2057"/>
              <a:gd name="T16" fmla="*/ 2147483647 w 772"/>
              <a:gd name="T17" fmla="*/ 2147483647 h 2057"/>
              <a:gd name="T18" fmla="*/ 2147483647 w 772"/>
              <a:gd name="T19" fmla="*/ 2147483647 h 2057"/>
              <a:gd name="T20" fmla="*/ 2147483647 w 772"/>
              <a:gd name="T21" fmla="*/ 2147483647 h 2057"/>
              <a:gd name="T22" fmla="*/ 2147483647 w 772"/>
              <a:gd name="T23" fmla="*/ 2147483647 h 2057"/>
              <a:gd name="T24" fmla="*/ 2147483647 w 772"/>
              <a:gd name="T25" fmla="*/ 2147483647 h 2057"/>
              <a:gd name="T26" fmla="*/ 2147483647 w 772"/>
              <a:gd name="T27" fmla="*/ 2147483647 h 2057"/>
              <a:gd name="T28" fmla="*/ 2147483647 w 772"/>
              <a:gd name="T29" fmla="*/ 2147483647 h 2057"/>
              <a:gd name="T30" fmla="*/ 2147483647 w 772"/>
              <a:gd name="T31" fmla="*/ 2147483647 h 2057"/>
              <a:gd name="T32" fmla="*/ 2147483647 w 772"/>
              <a:gd name="T33" fmla="*/ 2147483647 h 2057"/>
              <a:gd name="T34" fmla="*/ 2147483647 w 772"/>
              <a:gd name="T35" fmla="*/ 2147483647 h 2057"/>
              <a:gd name="T36" fmla="*/ 2147483647 w 772"/>
              <a:gd name="T37" fmla="*/ 2147483647 h 2057"/>
              <a:gd name="T38" fmla="*/ 2147483647 w 772"/>
              <a:gd name="T39" fmla="*/ 0 h 2057"/>
              <a:gd name="T40" fmla="*/ 2147483647 w 772"/>
              <a:gd name="T41" fmla="*/ 2147483647 h 2057"/>
              <a:gd name="T42" fmla="*/ 2147483647 w 772"/>
              <a:gd name="T43" fmla="*/ 2147483647 h 2057"/>
              <a:gd name="T44" fmla="*/ 2147483647 w 772"/>
              <a:gd name="T45" fmla="*/ 2147483647 h 2057"/>
              <a:gd name="T46" fmla="*/ 2147483647 w 772"/>
              <a:gd name="T47" fmla="*/ 2147483647 h 2057"/>
              <a:gd name="T48" fmla="*/ 2147483647 w 772"/>
              <a:gd name="T49" fmla="*/ 2147483647 h 2057"/>
              <a:gd name="T50" fmla="*/ 2147483647 w 772"/>
              <a:gd name="T51" fmla="*/ 2147483647 h 2057"/>
              <a:gd name="T52" fmla="*/ 2147483647 w 772"/>
              <a:gd name="T53" fmla="*/ 2147483647 h 2057"/>
              <a:gd name="T54" fmla="*/ 2147483647 w 772"/>
              <a:gd name="T55" fmla="*/ 2147483647 h 2057"/>
              <a:gd name="T56" fmla="*/ 2147483647 w 772"/>
              <a:gd name="T57" fmla="*/ 2147483647 h 2057"/>
              <a:gd name="T58" fmla="*/ 2147483647 w 772"/>
              <a:gd name="T59" fmla="*/ 2147483647 h 2057"/>
              <a:gd name="T60" fmla="*/ 2147483647 w 772"/>
              <a:gd name="T61" fmla="*/ 2147483647 h 2057"/>
              <a:gd name="T62" fmla="*/ 2147483647 w 772"/>
              <a:gd name="T63" fmla="*/ 2147483647 h 2057"/>
              <a:gd name="T64" fmla="*/ 2147483647 w 772"/>
              <a:gd name="T65" fmla="*/ 2147483647 h 2057"/>
              <a:gd name="T66" fmla="*/ 2147483647 w 772"/>
              <a:gd name="T67" fmla="*/ 2147483647 h 2057"/>
              <a:gd name="T68" fmla="*/ 2147483647 w 772"/>
              <a:gd name="T69" fmla="*/ 2147483647 h 2057"/>
              <a:gd name="T70" fmla="*/ 2147483647 w 772"/>
              <a:gd name="T71" fmla="*/ 2147483647 h 2057"/>
              <a:gd name="T72" fmla="*/ 2147483647 w 772"/>
              <a:gd name="T73" fmla="*/ 2147483647 h 2057"/>
              <a:gd name="T74" fmla="*/ 2147483647 w 772"/>
              <a:gd name="T75" fmla="*/ 2147483647 h 2057"/>
              <a:gd name="T76" fmla="*/ 0 w 772"/>
              <a:gd name="T77" fmla="*/ 2147483647 h 2057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772" h="2057">
                <a:moveTo>
                  <a:pt x="0" y="2057"/>
                </a:moveTo>
                <a:lnTo>
                  <a:pt x="0" y="2057"/>
                </a:lnTo>
                <a:lnTo>
                  <a:pt x="0" y="2046"/>
                </a:lnTo>
                <a:lnTo>
                  <a:pt x="11" y="2024"/>
                </a:lnTo>
                <a:lnTo>
                  <a:pt x="22" y="2003"/>
                </a:lnTo>
                <a:lnTo>
                  <a:pt x="33" y="1970"/>
                </a:lnTo>
                <a:lnTo>
                  <a:pt x="54" y="1937"/>
                </a:lnTo>
                <a:lnTo>
                  <a:pt x="87" y="1905"/>
                </a:lnTo>
                <a:lnTo>
                  <a:pt x="109" y="1861"/>
                </a:lnTo>
                <a:lnTo>
                  <a:pt x="185" y="1763"/>
                </a:lnTo>
                <a:lnTo>
                  <a:pt x="239" y="1665"/>
                </a:lnTo>
                <a:lnTo>
                  <a:pt x="294" y="1567"/>
                </a:lnTo>
                <a:lnTo>
                  <a:pt x="326" y="1513"/>
                </a:lnTo>
                <a:lnTo>
                  <a:pt x="348" y="1458"/>
                </a:lnTo>
                <a:lnTo>
                  <a:pt x="424" y="1241"/>
                </a:lnTo>
                <a:lnTo>
                  <a:pt x="468" y="1132"/>
                </a:lnTo>
                <a:lnTo>
                  <a:pt x="500" y="1023"/>
                </a:lnTo>
                <a:lnTo>
                  <a:pt x="522" y="958"/>
                </a:lnTo>
                <a:lnTo>
                  <a:pt x="533" y="893"/>
                </a:lnTo>
                <a:lnTo>
                  <a:pt x="544" y="827"/>
                </a:lnTo>
                <a:lnTo>
                  <a:pt x="554" y="762"/>
                </a:lnTo>
                <a:lnTo>
                  <a:pt x="565" y="697"/>
                </a:lnTo>
                <a:lnTo>
                  <a:pt x="576" y="620"/>
                </a:lnTo>
                <a:lnTo>
                  <a:pt x="587" y="544"/>
                </a:lnTo>
                <a:lnTo>
                  <a:pt x="598" y="468"/>
                </a:lnTo>
                <a:lnTo>
                  <a:pt x="598" y="392"/>
                </a:lnTo>
                <a:lnTo>
                  <a:pt x="598" y="327"/>
                </a:lnTo>
                <a:lnTo>
                  <a:pt x="609" y="272"/>
                </a:lnTo>
                <a:lnTo>
                  <a:pt x="609" y="218"/>
                </a:lnTo>
                <a:lnTo>
                  <a:pt x="609" y="174"/>
                </a:lnTo>
                <a:lnTo>
                  <a:pt x="598" y="142"/>
                </a:lnTo>
                <a:lnTo>
                  <a:pt x="598" y="120"/>
                </a:lnTo>
                <a:lnTo>
                  <a:pt x="598" y="98"/>
                </a:lnTo>
                <a:lnTo>
                  <a:pt x="576" y="76"/>
                </a:lnTo>
                <a:lnTo>
                  <a:pt x="576" y="55"/>
                </a:lnTo>
                <a:lnTo>
                  <a:pt x="565" y="44"/>
                </a:lnTo>
                <a:lnTo>
                  <a:pt x="576" y="22"/>
                </a:lnTo>
                <a:lnTo>
                  <a:pt x="576" y="11"/>
                </a:lnTo>
                <a:lnTo>
                  <a:pt x="587" y="0"/>
                </a:lnTo>
                <a:lnTo>
                  <a:pt x="609" y="0"/>
                </a:lnTo>
                <a:lnTo>
                  <a:pt x="631" y="0"/>
                </a:lnTo>
                <a:lnTo>
                  <a:pt x="663" y="11"/>
                </a:lnTo>
                <a:lnTo>
                  <a:pt x="696" y="22"/>
                </a:lnTo>
                <a:lnTo>
                  <a:pt x="728" y="22"/>
                </a:lnTo>
                <a:lnTo>
                  <a:pt x="772" y="33"/>
                </a:lnTo>
                <a:lnTo>
                  <a:pt x="772" y="98"/>
                </a:lnTo>
                <a:lnTo>
                  <a:pt x="772" y="153"/>
                </a:lnTo>
                <a:lnTo>
                  <a:pt x="772" y="196"/>
                </a:lnTo>
                <a:lnTo>
                  <a:pt x="772" y="250"/>
                </a:lnTo>
                <a:lnTo>
                  <a:pt x="761" y="272"/>
                </a:lnTo>
                <a:lnTo>
                  <a:pt x="761" y="294"/>
                </a:lnTo>
                <a:lnTo>
                  <a:pt x="750" y="327"/>
                </a:lnTo>
                <a:lnTo>
                  <a:pt x="750" y="370"/>
                </a:lnTo>
                <a:lnTo>
                  <a:pt x="750" y="414"/>
                </a:lnTo>
                <a:lnTo>
                  <a:pt x="739" y="457"/>
                </a:lnTo>
                <a:lnTo>
                  <a:pt x="739" y="512"/>
                </a:lnTo>
                <a:lnTo>
                  <a:pt x="728" y="566"/>
                </a:lnTo>
                <a:lnTo>
                  <a:pt x="718" y="686"/>
                </a:lnTo>
                <a:lnTo>
                  <a:pt x="707" y="805"/>
                </a:lnTo>
                <a:lnTo>
                  <a:pt x="674" y="925"/>
                </a:lnTo>
                <a:lnTo>
                  <a:pt x="652" y="1034"/>
                </a:lnTo>
                <a:lnTo>
                  <a:pt x="620" y="1143"/>
                </a:lnTo>
                <a:lnTo>
                  <a:pt x="576" y="1263"/>
                </a:lnTo>
                <a:lnTo>
                  <a:pt x="533" y="1382"/>
                </a:lnTo>
                <a:lnTo>
                  <a:pt x="478" y="1491"/>
                </a:lnTo>
                <a:lnTo>
                  <a:pt x="424" y="1611"/>
                </a:lnTo>
                <a:lnTo>
                  <a:pt x="348" y="1709"/>
                </a:lnTo>
                <a:lnTo>
                  <a:pt x="283" y="1807"/>
                </a:lnTo>
                <a:lnTo>
                  <a:pt x="207" y="1894"/>
                </a:lnTo>
                <a:lnTo>
                  <a:pt x="163" y="1937"/>
                </a:lnTo>
                <a:lnTo>
                  <a:pt x="130" y="1970"/>
                </a:lnTo>
                <a:lnTo>
                  <a:pt x="98" y="2003"/>
                </a:lnTo>
                <a:lnTo>
                  <a:pt x="65" y="2024"/>
                </a:lnTo>
                <a:lnTo>
                  <a:pt x="44" y="2046"/>
                </a:lnTo>
                <a:lnTo>
                  <a:pt x="22" y="2057"/>
                </a:lnTo>
                <a:lnTo>
                  <a:pt x="11" y="2057"/>
                </a:lnTo>
                <a:lnTo>
                  <a:pt x="0" y="2057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1435" name="Freeform 59"/>
          <p:cNvSpPr/>
          <p:nvPr/>
        </p:nvSpPr>
        <p:spPr bwMode="auto">
          <a:xfrm>
            <a:off x="7007226" y="2493434"/>
            <a:ext cx="193675" cy="774700"/>
          </a:xfrm>
          <a:custGeom>
            <a:avLst/>
            <a:gdLst>
              <a:gd name="T0" fmla="*/ 2147483647 w 305"/>
              <a:gd name="T1" fmla="*/ 2147483647 h 914"/>
              <a:gd name="T2" fmla="*/ 2147483647 w 305"/>
              <a:gd name="T3" fmla="*/ 2147483647 h 914"/>
              <a:gd name="T4" fmla="*/ 0 w 305"/>
              <a:gd name="T5" fmla="*/ 2147483647 h 914"/>
              <a:gd name="T6" fmla="*/ 0 w 305"/>
              <a:gd name="T7" fmla="*/ 2147483647 h 914"/>
              <a:gd name="T8" fmla="*/ 0 w 305"/>
              <a:gd name="T9" fmla="*/ 2147483647 h 914"/>
              <a:gd name="T10" fmla="*/ 2147483647 w 305"/>
              <a:gd name="T11" fmla="*/ 2147483647 h 914"/>
              <a:gd name="T12" fmla="*/ 2147483647 w 305"/>
              <a:gd name="T13" fmla="*/ 2147483647 h 914"/>
              <a:gd name="T14" fmla="*/ 2147483647 w 305"/>
              <a:gd name="T15" fmla="*/ 2147483647 h 914"/>
              <a:gd name="T16" fmla="*/ 2147483647 w 305"/>
              <a:gd name="T17" fmla="*/ 2147483647 h 914"/>
              <a:gd name="T18" fmla="*/ 2147483647 w 305"/>
              <a:gd name="T19" fmla="*/ 2147483647 h 914"/>
              <a:gd name="T20" fmla="*/ 2147483647 w 305"/>
              <a:gd name="T21" fmla="*/ 2147483647 h 914"/>
              <a:gd name="T22" fmla="*/ 2147483647 w 305"/>
              <a:gd name="T23" fmla="*/ 2147483647 h 914"/>
              <a:gd name="T24" fmla="*/ 2147483647 w 305"/>
              <a:gd name="T25" fmla="*/ 2147483647 h 914"/>
              <a:gd name="T26" fmla="*/ 2147483647 w 305"/>
              <a:gd name="T27" fmla="*/ 2147483647 h 914"/>
              <a:gd name="T28" fmla="*/ 2147483647 w 305"/>
              <a:gd name="T29" fmla="*/ 2147483647 h 914"/>
              <a:gd name="T30" fmla="*/ 2147483647 w 305"/>
              <a:gd name="T31" fmla="*/ 2147483647 h 914"/>
              <a:gd name="T32" fmla="*/ 2147483647 w 305"/>
              <a:gd name="T33" fmla="*/ 2147483647 h 914"/>
              <a:gd name="T34" fmla="*/ 2147483647 w 305"/>
              <a:gd name="T35" fmla="*/ 2147483647 h 914"/>
              <a:gd name="T36" fmla="*/ 2147483647 w 305"/>
              <a:gd name="T37" fmla="*/ 2147483647 h 914"/>
              <a:gd name="T38" fmla="*/ 2147483647 w 305"/>
              <a:gd name="T39" fmla="*/ 2147483647 h 914"/>
              <a:gd name="T40" fmla="*/ 2147483647 w 305"/>
              <a:gd name="T41" fmla="*/ 2147483647 h 914"/>
              <a:gd name="T42" fmla="*/ 2147483647 w 305"/>
              <a:gd name="T43" fmla="*/ 2147483647 h 914"/>
              <a:gd name="T44" fmla="*/ 2147483647 w 305"/>
              <a:gd name="T45" fmla="*/ 2147483647 h 914"/>
              <a:gd name="T46" fmla="*/ 2147483647 w 305"/>
              <a:gd name="T47" fmla="*/ 0 h 914"/>
              <a:gd name="T48" fmla="*/ 2147483647 w 305"/>
              <a:gd name="T49" fmla="*/ 2147483647 h 914"/>
              <a:gd name="T50" fmla="*/ 2147483647 w 305"/>
              <a:gd name="T51" fmla="*/ 2147483647 h 914"/>
              <a:gd name="T52" fmla="*/ 2147483647 w 305"/>
              <a:gd name="T53" fmla="*/ 2147483647 h 914"/>
              <a:gd name="T54" fmla="*/ 2147483647 w 305"/>
              <a:gd name="T55" fmla="*/ 2147483647 h 914"/>
              <a:gd name="T56" fmla="*/ 2147483647 w 305"/>
              <a:gd name="T57" fmla="*/ 2147483647 h 914"/>
              <a:gd name="T58" fmla="*/ 2147483647 w 305"/>
              <a:gd name="T59" fmla="*/ 2147483647 h 914"/>
              <a:gd name="T60" fmla="*/ 2147483647 w 305"/>
              <a:gd name="T61" fmla="*/ 2147483647 h 914"/>
              <a:gd name="T62" fmla="*/ 2147483647 w 305"/>
              <a:gd name="T63" fmla="*/ 2147483647 h 914"/>
              <a:gd name="T64" fmla="*/ 2147483647 w 305"/>
              <a:gd name="T65" fmla="*/ 2147483647 h 914"/>
              <a:gd name="T66" fmla="*/ 2147483647 w 305"/>
              <a:gd name="T67" fmla="*/ 2147483647 h 914"/>
              <a:gd name="T68" fmla="*/ 2147483647 w 305"/>
              <a:gd name="T69" fmla="*/ 2147483647 h 914"/>
              <a:gd name="T70" fmla="*/ 2147483647 w 305"/>
              <a:gd name="T71" fmla="*/ 2147483647 h 914"/>
              <a:gd name="T72" fmla="*/ 2147483647 w 305"/>
              <a:gd name="T73" fmla="*/ 2147483647 h 914"/>
              <a:gd name="T74" fmla="*/ 2147483647 w 305"/>
              <a:gd name="T75" fmla="*/ 2147483647 h 914"/>
              <a:gd name="T76" fmla="*/ 2147483647 w 305"/>
              <a:gd name="T77" fmla="*/ 2147483647 h 914"/>
              <a:gd name="T78" fmla="*/ 2147483647 w 305"/>
              <a:gd name="T79" fmla="*/ 2147483647 h 914"/>
              <a:gd name="T80" fmla="*/ 2147483647 w 305"/>
              <a:gd name="T81" fmla="*/ 2147483647 h 914"/>
              <a:gd name="T82" fmla="*/ 2147483647 w 305"/>
              <a:gd name="T83" fmla="*/ 2147483647 h 914"/>
              <a:gd name="T84" fmla="*/ 2147483647 w 305"/>
              <a:gd name="T85" fmla="*/ 2147483647 h 914"/>
              <a:gd name="T86" fmla="*/ 2147483647 w 305"/>
              <a:gd name="T87" fmla="*/ 2147483647 h 914"/>
              <a:gd name="T88" fmla="*/ 2147483647 w 305"/>
              <a:gd name="T89" fmla="*/ 2147483647 h 914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305" h="914">
                <a:moveTo>
                  <a:pt x="55" y="795"/>
                </a:moveTo>
                <a:lnTo>
                  <a:pt x="44" y="795"/>
                </a:lnTo>
                <a:lnTo>
                  <a:pt x="33" y="784"/>
                </a:lnTo>
                <a:lnTo>
                  <a:pt x="11" y="773"/>
                </a:lnTo>
                <a:lnTo>
                  <a:pt x="11" y="762"/>
                </a:lnTo>
                <a:lnTo>
                  <a:pt x="0" y="762"/>
                </a:lnTo>
                <a:lnTo>
                  <a:pt x="0" y="751"/>
                </a:lnTo>
                <a:lnTo>
                  <a:pt x="0" y="740"/>
                </a:lnTo>
                <a:lnTo>
                  <a:pt x="22" y="729"/>
                </a:lnTo>
                <a:lnTo>
                  <a:pt x="44" y="729"/>
                </a:lnTo>
                <a:lnTo>
                  <a:pt x="66" y="729"/>
                </a:lnTo>
                <a:lnTo>
                  <a:pt x="98" y="729"/>
                </a:lnTo>
                <a:lnTo>
                  <a:pt x="131" y="729"/>
                </a:lnTo>
                <a:lnTo>
                  <a:pt x="153" y="719"/>
                </a:lnTo>
                <a:lnTo>
                  <a:pt x="163" y="708"/>
                </a:lnTo>
                <a:lnTo>
                  <a:pt x="174" y="697"/>
                </a:lnTo>
                <a:lnTo>
                  <a:pt x="174" y="686"/>
                </a:lnTo>
                <a:lnTo>
                  <a:pt x="185" y="664"/>
                </a:lnTo>
                <a:lnTo>
                  <a:pt x="185" y="631"/>
                </a:lnTo>
                <a:lnTo>
                  <a:pt x="185" y="621"/>
                </a:lnTo>
                <a:lnTo>
                  <a:pt x="185" y="599"/>
                </a:lnTo>
                <a:lnTo>
                  <a:pt x="185" y="577"/>
                </a:lnTo>
                <a:lnTo>
                  <a:pt x="185" y="544"/>
                </a:lnTo>
                <a:lnTo>
                  <a:pt x="185" y="512"/>
                </a:lnTo>
                <a:lnTo>
                  <a:pt x="174" y="479"/>
                </a:lnTo>
                <a:lnTo>
                  <a:pt x="174" y="436"/>
                </a:lnTo>
                <a:lnTo>
                  <a:pt x="174" y="392"/>
                </a:lnTo>
                <a:lnTo>
                  <a:pt x="163" y="349"/>
                </a:lnTo>
                <a:lnTo>
                  <a:pt x="163" y="305"/>
                </a:lnTo>
                <a:lnTo>
                  <a:pt x="163" y="272"/>
                </a:lnTo>
                <a:lnTo>
                  <a:pt x="153" y="240"/>
                </a:lnTo>
                <a:lnTo>
                  <a:pt x="153" y="218"/>
                </a:lnTo>
                <a:lnTo>
                  <a:pt x="142" y="185"/>
                </a:lnTo>
                <a:lnTo>
                  <a:pt x="142" y="174"/>
                </a:lnTo>
                <a:lnTo>
                  <a:pt x="142" y="153"/>
                </a:lnTo>
                <a:lnTo>
                  <a:pt x="131" y="131"/>
                </a:lnTo>
                <a:lnTo>
                  <a:pt x="120" y="109"/>
                </a:lnTo>
                <a:lnTo>
                  <a:pt x="98" y="98"/>
                </a:lnTo>
                <a:lnTo>
                  <a:pt x="87" y="76"/>
                </a:lnTo>
                <a:lnTo>
                  <a:pt x="76" y="66"/>
                </a:lnTo>
                <a:lnTo>
                  <a:pt x="76" y="55"/>
                </a:lnTo>
                <a:lnTo>
                  <a:pt x="76" y="44"/>
                </a:lnTo>
                <a:lnTo>
                  <a:pt x="76" y="22"/>
                </a:lnTo>
                <a:lnTo>
                  <a:pt x="87" y="11"/>
                </a:lnTo>
                <a:lnTo>
                  <a:pt x="109" y="0"/>
                </a:lnTo>
                <a:lnTo>
                  <a:pt x="131" y="0"/>
                </a:lnTo>
                <a:lnTo>
                  <a:pt x="153" y="0"/>
                </a:lnTo>
                <a:lnTo>
                  <a:pt x="174" y="11"/>
                </a:lnTo>
                <a:lnTo>
                  <a:pt x="196" y="22"/>
                </a:lnTo>
                <a:lnTo>
                  <a:pt x="218" y="33"/>
                </a:lnTo>
                <a:lnTo>
                  <a:pt x="240" y="55"/>
                </a:lnTo>
                <a:lnTo>
                  <a:pt x="261" y="76"/>
                </a:lnTo>
                <a:lnTo>
                  <a:pt x="272" y="98"/>
                </a:lnTo>
                <a:lnTo>
                  <a:pt x="283" y="120"/>
                </a:lnTo>
                <a:lnTo>
                  <a:pt x="272" y="142"/>
                </a:lnTo>
                <a:lnTo>
                  <a:pt x="272" y="164"/>
                </a:lnTo>
                <a:lnTo>
                  <a:pt x="272" y="185"/>
                </a:lnTo>
                <a:lnTo>
                  <a:pt x="272" y="207"/>
                </a:lnTo>
                <a:lnTo>
                  <a:pt x="272" y="240"/>
                </a:lnTo>
                <a:lnTo>
                  <a:pt x="272" y="283"/>
                </a:lnTo>
                <a:lnTo>
                  <a:pt x="272" y="327"/>
                </a:lnTo>
                <a:lnTo>
                  <a:pt x="283" y="370"/>
                </a:lnTo>
                <a:lnTo>
                  <a:pt x="283" y="425"/>
                </a:lnTo>
                <a:lnTo>
                  <a:pt x="294" y="479"/>
                </a:lnTo>
                <a:lnTo>
                  <a:pt x="294" y="523"/>
                </a:lnTo>
                <a:lnTo>
                  <a:pt x="305" y="566"/>
                </a:lnTo>
                <a:lnTo>
                  <a:pt x="305" y="599"/>
                </a:lnTo>
                <a:lnTo>
                  <a:pt x="305" y="642"/>
                </a:lnTo>
                <a:lnTo>
                  <a:pt x="305" y="664"/>
                </a:lnTo>
                <a:lnTo>
                  <a:pt x="305" y="686"/>
                </a:lnTo>
                <a:lnTo>
                  <a:pt x="305" y="708"/>
                </a:lnTo>
                <a:lnTo>
                  <a:pt x="305" y="751"/>
                </a:lnTo>
                <a:lnTo>
                  <a:pt x="305" y="784"/>
                </a:lnTo>
                <a:lnTo>
                  <a:pt x="294" y="816"/>
                </a:lnTo>
                <a:lnTo>
                  <a:pt x="272" y="838"/>
                </a:lnTo>
                <a:lnTo>
                  <a:pt x="250" y="871"/>
                </a:lnTo>
                <a:lnTo>
                  <a:pt x="229" y="893"/>
                </a:lnTo>
                <a:lnTo>
                  <a:pt x="218" y="904"/>
                </a:lnTo>
                <a:lnTo>
                  <a:pt x="207" y="914"/>
                </a:lnTo>
                <a:lnTo>
                  <a:pt x="196" y="904"/>
                </a:lnTo>
                <a:lnTo>
                  <a:pt x="185" y="904"/>
                </a:lnTo>
                <a:lnTo>
                  <a:pt x="174" y="882"/>
                </a:lnTo>
                <a:lnTo>
                  <a:pt x="163" y="860"/>
                </a:lnTo>
                <a:lnTo>
                  <a:pt x="142" y="838"/>
                </a:lnTo>
                <a:lnTo>
                  <a:pt x="120" y="827"/>
                </a:lnTo>
                <a:lnTo>
                  <a:pt x="87" y="806"/>
                </a:lnTo>
                <a:lnTo>
                  <a:pt x="55" y="795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1437" name="Freeform 61"/>
          <p:cNvSpPr/>
          <p:nvPr/>
        </p:nvSpPr>
        <p:spPr bwMode="auto">
          <a:xfrm>
            <a:off x="6503988" y="3276601"/>
            <a:ext cx="876300" cy="1079500"/>
          </a:xfrm>
          <a:custGeom>
            <a:avLst/>
            <a:gdLst>
              <a:gd name="T0" fmla="*/ 2147483647 w 1380"/>
              <a:gd name="T1" fmla="*/ 2147483647 h 1274"/>
              <a:gd name="T2" fmla="*/ 2147483647 w 1380"/>
              <a:gd name="T3" fmla="*/ 2147483647 h 1274"/>
              <a:gd name="T4" fmla="*/ 2147483647 w 1380"/>
              <a:gd name="T5" fmla="*/ 2147483647 h 1274"/>
              <a:gd name="T6" fmla="*/ 2147483647 w 1380"/>
              <a:gd name="T7" fmla="*/ 2147483647 h 1274"/>
              <a:gd name="T8" fmla="*/ 2147483647 w 1380"/>
              <a:gd name="T9" fmla="*/ 2147483647 h 1274"/>
              <a:gd name="T10" fmla="*/ 2147483647 w 1380"/>
              <a:gd name="T11" fmla="*/ 2147483647 h 1274"/>
              <a:gd name="T12" fmla="*/ 2147483647 w 1380"/>
              <a:gd name="T13" fmla="*/ 2147483647 h 1274"/>
              <a:gd name="T14" fmla="*/ 2147483647 w 1380"/>
              <a:gd name="T15" fmla="*/ 2147483647 h 1274"/>
              <a:gd name="T16" fmla="*/ 2147483647 w 1380"/>
              <a:gd name="T17" fmla="*/ 2147483647 h 1274"/>
              <a:gd name="T18" fmla="*/ 2147483647 w 1380"/>
              <a:gd name="T19" fmla="*/ 2147483647 h 1274"/>
              <a:gd name="T20" fmla="*/ 2147483647 w 1380"/>
              <a:gd name="T21" fmla="*/ 2147483647 h 1274"/>
              <a:gd name="T22" fmla="*/ 2147483647 w 1380"/>
              <a:gd name="T23" fmla="*/ 2147483647 h 1274"/>
              <a:gd name="T24" fmla="*/ 2147483647 w 1380"/>
              <a:gd name="T25" fmla="*/ 2147483647 h 1274"/>
              <a:gd name="T26" fmla="*/ 2147483647 w 1380"/>
              <a:gd name="T27" fmla="*/ 2147483647 h 1274"/>
              <a:gd name="T28" fmla="*/ 2147483647 w 1380"/>
              <a:gd name="T29" fmla="*/ 2147483647 h 1274"/>
              <a:gd name="T30" fmla="*/ 2147483647 w 1380"/>
              <a:gd name="T31" fmla="*/ 2147483647 h 1274"/>
              <a:gd name="T32" fmla="*/ 2147483647 w 1380"/>
              <a:gd name="T33" fmla="*/ 2147483647 h 1274"/>
              <a:gd name="T34" fmla="*/ 2147483647 w 1380"/>
              <a:gd name="T35" fmla="*/ 2147483647 h 1274"/>
              <a:gd name="T36" fmla="*/ 2147483647 w 1380"/>
              <a:gd name="T37" fmla="*/ 2147483647 h 1274"/>
              <a:gd name="T38" fmla="*/ 2147483647 w 1380"/>
              <a:gd name="T39" fmla="*/ 2147483647 h 1274"/>
              <a:gd name="T40" fmla="*/ 2147483647 w 1380"/>
              <a:gd name="T41" fmla="*/ 2147483647 h 1274"/>
              <a:gd name="T42" fmla="*/ 2147483647 w 1380"/>
              <a:gd name="T43" fmla="*/ 2147483647 h 1274"/>
              <a:gd name="T44" fmla="*/ 2147483647 w 1380"/>
              <a:gd name="T45" fmla="*/ 2147483647 h 1274"/>
              <a:gd name="T46" fmla="*/ 2147483647 w 1380"/>
              <a:gd name="T47" fmla="*/ 2147483647 h 1274"/>
              <a:gd name="T48" fmla="*/ 2147483647 w 1380"/>
              <a:gd name="T49" fmla="*/ 2147483647 h 1274"/>
              <a:gd name="T50" fmla="*/ 2147483647 w 1380"/>
              <a:gd name="T51" fmla="*/ 2147483647 h 1274"/>
              <a:gd name="T52" fmla="*/ 2147483647 w 1380"/>
              <a:gd name="T53" fmla="*/ 2147483647 h 1274"/>
              <a:gd name="T54" fmla="*/ 2147483647 w 1380"/>
              <a:gd name="T55" fmla="*/ 2147483647 h 1274"/>
              <a:gd name="T56" fmla="*/ 2147483647 w 1380"/>
              <a:gd name="T57" fmla="*/ 2147483647 h 1274"/>
              <a:gd name="T58" fmla="*/ 2147483647 w 1380"/>
              <a:gd name="T59" fmla="*/ 2147483647 h 1274"/>
              <a:gd name="T60" fmla="*/ 2147483647 w 1380"/>
              <a:gd name="T61" fmla="*/ 2147483647 h 1274"/>
              <a:gd name="T62" fmla="*/ 2147483647 w 1380"/>
              <a:gd name="T63" fmla="*/ 2147483647 h 1274"/>
              <a:gd name="T64" fmla="*/ 2147483647 w 1380"/>
              <a:gd name="T65" fmla="*/ 2147483647 h 1274"/>
              <a:gd name="T66" fmla="*/ 2147483647 w 1380"/>
              <a:gd name="T67" fmla="*/ 2147483647 h 1274"/>
              <a:gd name="T68" fmla="*/ 0 w 1380"/>
              <a:gd name="T69" fmla="*/ 2147483647 h 1274"/>
              <a:gd name="T70" fmla="*/ 2147483647 w 1380"/>
              <a:gd name="T71" fmla="*/ 2147483647 h 1274"/>
              <a:gd name="T72" fmla="*/ 2147483647 w 1380"/>
              <a:gd name="T73" fmla="*/ 2147483647 h 1274"/>
              <a:gd name="T74" fmla="*/ 2147483647 w 1380"/>
              <a:gd name="T75" fmla="*/ 2147483647 h 1274"/>
              <a:gd name="T76" fmla="*/ 2147483647 w 1380"/>
              <a:gd name="T77" fmla="*/ 2147483647 h 1274"/>
              <a:gd name="T78" fmla="*/ 2147483647 w 1380"/>
              <a:gd name="T79" fmla="*/ 2147483647 h 1274"/>
              <a:gd name="T80" fmla="*/ 2147483647 w 1380"/>
              <a:gd name="T81" fmla="*/ 2147483647 h 1274"/>
              <a:gd name="T82" fmla="*/ 2147483647 w 1380"/>
              <a:gd name="T83" fmla="*/ 2147483647 h 1274"/>
              <a:gd name="T84" fmla="*/ 2147483647 w 1380"/>
              <a:gd name="T85" fmla="*/ 2147483647 h 1274"/>
              <a:gd name="T86" fmla="*/ 2147483647 w 1380"/>
              <a:gd name="T87" fmla="*/ 0 h 1274"/>
              <a:gd name="T88" fmla="*/ 2147483647 w 1380"/>
              <a:gd name="T89" fmla="*/ 0 h 1274"/>
              <a:gd name="T90" fmla="*/ 2147483647 w 1380"/>
              <a:gd name="T91" fmla="*/ 2147483647 h 1274"/>
              <a:gd name="T92" fmla="*/ 2147483647 w 1380"/>
              <a:gd name="T93" fmla="*/ 2147483647 h 1274"/>
              <a:gd name="T94" fmla="*/ 2147483647 w 1380"/>
              <a:gd name="T95" fmla="*/ 2147483647 h 1274"/>
              <a:gd name="T96" fmla="*/ 2147483647 w 1380"/>
              <a:gd name="T97" fmla="*/ 2147483647 h 1274"/>
              <a:gd name="T98" fmla="*/ 2147483647 w 1380"/>
              <a:gd name="T99" fmla="*/ 2147483647 h 1274"/>
              <a:gd name="T100" fmla="*/ 2147483647 w 1380"/>
              <a:gd name="T101" fmla="*/ 2147483647 h 1274"/>
              <a:gd name="T102" fmla="*/ 2147483647 w 1380"/>
              <a:gd name="T103" fmla="*/ 2147483647 h 1274"/>
              <a:gd name="T104" fmla="*/ 2147483647 w 1380"/>
              <a:gd name="T105" fmla="*/ 2147483647 h 1274"/>
              <a:gd name="T106" fmla="*/ 2147483647 w 1380"/>
              <a:gd name="T107" fmla="*/ 2147483647 h 1274"/>
              <a:gd name="T108" fmla="*/ 2147483647 w 1380"/>
              <a:gd name="T109" fmla="*/ 2147483647 h 1274"/>
              <a:gd name="T110" fmla="*/ 2147483647 w 1380"/>
              <a:gd name="T111" fmla="*/ 2147483647 h 1274"/>
              <a:gd name="T112" fmla="*/ 2147483647 w 1380"/>
              <a:gd name="T113" fmla="*/ 2147483647 h 1274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1380" h="1274">
                <a:moveTo>
                  <a:pt x="1359" y="1001"/>
                </a:moveTo>
                <a:lnTo>
                  <a:pt x="1348" y="1056"/>
                </a:lnTo>
                <a:lnTo>
                  <a:pt x="1326" y="1110"/>
                </a:lnTo>
                <a:lnTo>
                  <a:pt x="1304" y="1154"/>
                </a:lnTo>
                <a:lnTo>
                  <a:pt x="1272" y="1197"/>
                </a:lnTo>
                <a:lnTo>
                  <a:pt x="1261" y="1219"/>
                </a:lnTo>
                <a:lnTo>
                  <a:pt x="1250" y="1241"/>
                </a:lnTo>
                <a:lnTo>
                  <a:pt x="1239" y="1252"/>
                </a:lnTo>
                <a:lnTo>
                  <a:pt x="1228" y="1263"/>
                </a:lnTo>
                <a:lnTo>
                  <a:pt x="1217" y="1274"/>
                </a:lnTo>
                <a:lnTo>
                  <a:pt x="1206" y="1274"/>
                </a:lnTo>
                <a:lnTo>
                  <a:pt x="1196" y="1274"/>
                </a:lnTo>
                <a:lnTo>
                  <a:pt x="1185" y="1274"/>
                </a:lnTo>
                <a:lnTo>
                  <a:pt x="1174" y="1274"/>
                </a:lnTo>
                <a:lnTo>
                  <a:pt x="1163" y="1274"/>
                </a:lnTo>
                <a:lnTo>
                  <a:pt x="1152" y="1263"/>
                </a:lnTo>
                <a:lnTo>
                  <a:pt x="1141" y="1252"/>
                </a:lnTo>
                <a:lnTo>
                  <a:pt x="1141" y="1241"/>
                </a:lnTo>
                <a:lnTo>
                  <a:pt x="1130" y="1219"/>
                </a:lnTo>
                <a:lnTo>
                  <a:pt x="1130" y="1197"/>
                </a:lnTo>
                <a:lnTo>
                  <a:pt x="1109" y="1165"/>
                </a:lnTo>
                <a:lnTo>
                  <a:pt x="1076" y="1121"/>
                </a:lnTo>
                <a:lnTo>
                  <a:pt x="1033" y="1089"/>
                </a:lnTo>
                <a:lnTo>
                  <a:pt x="989" y="1056"/>
                </a:lnTo>
                <a:lnTo>
                  <a:pt x="956" y="1045"/>
                </a:lnTo>
                <a:lnTo>
                  <a:pt x="935" y="1023"/>
                </a:lnTo>
                <a:lnTo>
                  <a:pt x="913" y="1012"/>
                </a:lnTo>
                <a:lnTo>
                  <a:pt x="902" y="1001"/>
                </a:lnTo>
                <a:lnTo>
                  <a:pt x="891" y="991"/>
                </a:lnTo>
                <a:lnTo>
                  <a:pt x="880" y="980"/>
                </a:lnTo>
                <a:lnTo>
                  <a:pt x="880" y="969"/>
                </a:lnTo>
                <a:lnTo>
                  <a:pt x="869" y="969"/>
                </a:lnTo>
                <a:lnTo>
                  <a:pt x="880" y="958"/>
                </a:lnTo>
                <a:lnTo>
                  <a:pt x="902" y="958"/>
                </a:lnTo>
                <a:lnTo>
                  <a:pt x="913" y="958"/>
                </a:lnTo>
                <a:lnTo>
                  <a:pt x="935" y="958"/>
                </a:lnTo>
                <a:lnTo>
                  <a:pt x="967" y="969"/>
                </a:lnTo>
                <a:lnTo>
                  <a:pt x="1000" y="969"/>
                </a:lnTo>
                <a:lnTo>
                  <a:pt x="1033" y="969"/>
                </a:lnTo>
                <a:lnTo>
                  <a:pt x="1065" y="980"/>
                </a:lnTo>
                <a:lnTo>
                  <a:pt x="1087" y="980"/>
                </a:lnTo>
                <a:lnTo>
                  <a:pt x="1109" y="980"/>
                </a:lnTo>
                <a:lnTo>
                  <a:pt x="1130" y="969"/>
                </a:lnTo>
                <a:lnTo>
                  <a:pt x="1152" y="969"/>
                </a:lnTo>
                <a:lnTo>
                  <a:pt x="1163" y="969"/>
                </a:lnTo>
                <a:lnTo>
                  <a:pt x="1174" y="958"/>
                </a:lnTo>
                <a:lnTo>
                  <a:pt x="1174" y="947"/>
                </a:lnTo>
                <a:lnTo>
                  <a:pt x="1185" y="925"/>
                </a:lnTo>
                <a:lnTo>
                  <a:pt x="1185" y="904"/>
                </a:lnTo>
                <a:lnTo>
                  <a:pt x="1185" y="871"/>
                </a:lnTo>
                <a:lnTo>
                  <a:pt x="1196" y="838"/>
                </a:lnTo>
                <a:lnTo>
                  <a:pt x="1196" y="795"/>
                </a:lnTo>
                <a:lnTo>
                  <a:pt x="1196" y="740"/>
                </a:lnTo>
                <a:lnTo>
                  <a:pt x="1196" y="686"/>
                </a:lnTo>
                <a:lnTo>
                  <a:pt x="1196" y="621"/>
                </a:lnTo>
                <a:lnTo>
                  <a:pt x="1196" y="566"/>
                </a:lnTo>
                <a:lnTo>
                  <a:pt x="1196" y="523"/>
                </a:lnTo>
                <a:lnTo>
                  <a:pt x="1185" y="468"/>
                </a:lnTo>
                <a:lnTo>
                  <a:pt x="1185" y="425"/>
                </a:lnTo>
                <a:lnTo>
                  <a:pt x="1185" y="381"/>
                </a:lnTo>
                <a:lnTo>
                  <a:pt x="1174" y="349"/>
                </a:lnTo>
                <a:lnTo>
                  <a:pt x="1174" y="305"/>
                </a:lnTo>
                <a:lnTo>
                  <a:pt x="1163" y="272"/>
                </a:lnTo>
                <a:lnTo>
                  <a:pt x="1163" y="240"/>
                </a:lnTo>
                <a:lnTo>
                  <a:pt x="1152" y="207"/>
                </a:lnTo>
                <a:lnTo>
                  <a:pt x="1141" y="185"/>
                </a:lnTo>
                <a:lnTo>
                  <a:pt x="1130" y="174"/>
                </a:lnTo>
                <a:lnTo>
                  <a:pt x="1120" y="153"/>
                </a:lnTo>
                <a:lnTo>
                  <a:pt x="1109" y="142"/>
                </a:lnTo>
                <a:lnTo>
                  <a:pt x="1087" y="142"/>
                </a:lnTo>
                <a:lnTo>
                  <a:pt x="1076" y="131"/>
                </a:lnTo>
                <a:lnTo>
                  <a:pt x="1054" y="131"/>
                </a:lnTo>
                <a:lnTo>
                  <a:pt x="1043" y="131"/>
                </a:lnTo>
                <a:lnTo>
                  <a:pt x="1022" y="142"/>
                </a:lnTo>
                <a:lnTo>
                  <a:pt x="1000" y="142"/>
                </a:lnTo>
                <a:lnTo>
                  <a:pt x="967" y="142"/>
                </a:lnTo>
                <a:lnTo>
                  <a:pt x="935" y="142"/>
                </a:lnTo>
                <a:lnTo>
                  <a:pt x="902" y="153"/>
                </a:lnTo>
                <a:lnTo>
                  <a:pt x="869" y="153"/>
                </a:lnTo>
                <a:lnTo>
                  <a:pt x="826" y="153"/>
                </a:lnTo>
                <a:lnTo>
                  <a:pt x="783" y="164"/>
                </a:lnTo>
                <a:lnTo>
                  <a:pt x="739" y="164"/>
                </a:lnTo>
                <a:lnTo>
                  <a:pt x="696" y="174"/>
                </a:lnTo>
                <a:lnTo>
                  <a:pt x="641" y="174"/>
                </a:lnTo>
                <a:lnTo>
                  <a:pt x="587" y="185"/>
                </a:lnTo>
                <a:lnTo>
                  <a:pt x="532" y="185"/>
                </a:lnTo>
                <a:lnTo>
                  <a:pt x="478" y="196"/>
                </a:lnTo>
                <a:lnTo>
                  <a:pt x="424" y="196"/>
                </a:lnTo>
                <a:lnTo>
                  <a:pt x="380" y="207"/>
                </a:lnTo>
                <a:lnTo>
                  <a:pt x="326" y="207"/>
                </a:lnTo>
                <a:lnTo>
                  <a:pt x="282" y="218"/>
                </a:lnTo>
                <a:lnTo>
                  <a:pt x="250" y="218"/>
                </a:lnTo>
                <a:lnTo>
                  <a:pt x="206" y="229"/>
                </a:lnTo>
                <a:lnTo>
                  <a:pt x="174" y="229"/>
                </a:lnTo>
                <a:lnTo>
                  <a:pt x="141" y="229"/>
                </a:lnTo>
                <a:lnTo>
                  <a:pt x="108" y="229"/>
                </a:lnTo>
                <a:lnTo>
                  <a:pt x="87" y="240"/>
                </a:lnTo>
                <a:lnTo>
                  <a:pt x="54" y="240"/>
                </a:lnTo>
                <a:lnTo>
                  <a:pt x="32" y="240"/>
                </a:lnTo>
                <a:lnTo>
                  <a:pt x="21" y="240"/>
                </a:lnTo>
                <a:lnTo>
                  <a:pt x="0" y="240"/>
                </a:lnTo>
                <a:lnTo>
                  <a:pt x="0" y="153"/>
                </a:lnTo>
                <a:lnTo>
                  <a:pt x="54" y="153"/>
                </a:lnTo>
                <a:lnTo>
                  <a:pt x="108" y="142"/>
                </a:lnTo>
                <a:lnTo>
                  <a:pt x="174" y="142"/>
                </a:lnTo>
                <a:lnTo>
                  <a:pt x="239" y="131"/>
                </a:lnTo>
                <a:lnTo>
                  <a:pt x="326" y="131"/>
                </a:lnTo>
                <a:lnTo>
                  <a:pt x="402" y="120"/>
                </a:lnTo>
                <a:lnTo>
                  <a:pt x="500" y="109"/>
                </a:lnTo>
                <a:lnTo>
                  <a:pt x="598" y="98"/>
                </a:lnTo>
                <a:lnTo>
                  <a:pt x="652" y="87"/>
                </a:lnTo>
                <a:lnTo>
                  <a:pt x="696" y="87"/>
                </a:lnTo>
                <a:lnTo>
                  <a:pt x="739" y="76"/>
                </a:lnTo>
                <a:lnTo>
                  <a:pt x="783" y="66"/>
                </a:lnTo>
                <a:lnTo>
                  <a:pt x="815" y="66"/>
                </a:lnTo>
                <a:lnTo>
                  <a:pt x="859" y="55"/>
                </a:lnTo>
                <a:lnTo>
                  <a:pt x="891" y="55"/>
                </a:lnTo>
                <a:lnTo>
                  <a:pt x="913" y="44"/>
                </a:lnTo>
                <a:lnTo>
                  <a:pt x="946" y="44"/>
                </a:lnTo>
                <a:lnTo>
                  <a:pt x="967" y="33"/>
                </a:lnTo>
                <a:lnTo>
                  <a:pt x="989" y="33"/>
                </a:lnTo>
                <a:lnTo>
                  <a:pt x="1011" y="33"/>
                </a:lnTo>
                <a:lnTo>
                  <a:pt x="1022" y="22"/>
                </a:lnTo>
                <a:lnTo>
                  <a:pt x="1043" y="22"/>
                </a:lnTo>
                <a:lnTo>
                  <a:pt x="1054" y="22"/>
                </a:lnTo>
                <a:lnTo>
                  <a:pt x="1087" y="0"/>
                </a:lnTo>
                <a:lnTo>
                  <a:pt x="1109" y="0"/>
                </a:lnTo>
                <a:lnTo>
                  <a:pt x="1130" y="0"/>
                </a:lnTo>
                <a:lnTo>
                  <a:pt x="1152" y="0"/>
                </a:lnTo>
                <a:lnTo>
                  <a:pt x="1163" y="11"/>
                </a:lnTo>
                <a:lnTo>
                  <a:pt x="1185" y="22"/>
                </a:lnTo>
                <a:lnTo>
                  <a:pt x="1196" y="33"/>
                </a:lnTo>
                <a:lnTo>
                  <a:pt x="1217" y="33"/>
                </a:lnTo>
                <a:lnTo>
                  <a:pt x="1250" y="44"/>
                </a:lnTo>
                <a:lnTo>
                  <a:pt x="1272" y="66"/>
                </a:lnTo>
                <a:lnTo>
                  <a:pt x="1304" y="76"/>
                </a:lnTo>
                <a:lnTo>
                  <a:pt x="1315" y="87"/>
                </a:lnTo>
                <a:lnTo>
                  <a:pt x="1337" y="109"/>
                </a:lnTo>
                <a:lnTo>
                  <a:pt x="1348" y="120"/>
                </a:lnTo>
                <a:lnTo>
                  <a:pt x="1359" y="131"/>
                </a:lnTo>
                <a:lnTo>
                  <a:pt x="1370" y="142"/>
                </a:lnTo>
                <a:lnTo>
                  <a:pt x="1380" y="142"/>
                </a:lnTo>
                <a:lnTo>
                  <a:pt x="1380" y="153"/>
                </a:lnTo>
                <a:lnTo>
                  <a:pt x="1380" y="164"/>
                </a:lnTo>
                <a:lnTo>
                  <a:pt x="1370" y="185"/>
                </a:lnTo>
                <a:lnTo>
                  <a:pt x="1359" y="218"/>
                </a:lnTo>
                <a:lnTo>
                  <a:pt x="1348" y="229"/>
                </a:lnTo>
                <a:lnTo>
                  <a:pt x="1348" y="240"/>
                </a:lnTo>
                <a:lnTo>
                  <a:pt x="1348" y="261"/>
                </a:lnTo>
                <a:lnTo>
                  <a:pt x="1337" y="294"/>
                </a:lnTo>
                <a:lnTo>
                  <a:pt x="1337" y="316"/>
                </a:lnTo>
                <a:lnTo>
                  <a:pt x="1337" y="359"/>
                </a:lnTo>
                <a:lnTo>
                  <a:pt x="1337" y="392"/>
                </a:lnTo>
                <a:lnTo>
                  <a:pt x="1348" y="436"/>
                </a:lnTo>
                <a:lnTo>
                  <a:pt x="1348" y="523"/>
                </a:lnTo>
                <a:lnTo>
                  <a:pt x="1348" y="610"/>
                </a:lnTo>
                <a:lnTo>
                  <a:pt x="1359" y="642"/>
                </a:lnTo>
                <a:lnTo>
                  <a:pt x="1359" y="686"/>
                </a:lnTo>
                <a:lnTo>
                  <a:pt x="1359" y="719"/>
                </a:lnTo>
                <a:lnTo>
                  <a:pt x="1370" y="751"/>
                </a:lnTo>
                <a:lnTo>
                  <a:pt x="1370" y="806"/>
                </a:lnTo>
                <a:lnTo>
                  <a:pt x="1370" y="871"/>
                </a:lnTo>
                <a:lnTo>
                  <a:pt x="1359" y="936"/>
                </a:lnTo>
                <a:lnTo>
                  <a:pt x="1359" y="1001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1438" name="Freeform 62"/>
          <p:cNvSpPr/>
          <p:nvPr/>
        </p:nvSpPr>
        <p:spPr bwMode="auto">
          <a:xfrm>
            <a:off x="6635751" y="3175000"/>
            <a:ext cx="276225" cy="508000"/>
          </a:xfrm>
          <a:custGeom>
            <a:avLst/>
            <a:gdLst>
              <a:gd name="T0" fmla="*/ 2147483647 w 435"/>
              <a:gd name="T1" fmla="*/ 2147483647 h 598"/>
              <a:gd name="T2" fmla="*/ 2147483647 w 435"/>
              <a:gd name="T3" fmla="*/ 2147483647 h 598"/>
              <a:gd name="T4" fmla="*/ 2147483647 w 435"/>
              <a:gd name="T5" fmla="*/ 2147483647 h 598"/>
              <a:gd name="T6" fmla="*/ 2147483647 w 435"/>
              <a:gd name="T7" fmla="*/ 2147483647 h 598"/>
              <a:gd name="T8" fmla="*/ 2147483647 w 435"/>
              <a:gd name="T9" fmla="*/ 2147483647 h 598"/>
              <a:gd name="T10" fmla="*/ 2147483647 w 435"/>
              <a:gd name="T11" fmla="*/ 2147483647 h 598"/>
              <a:gd name="T12" fmla="*/ 2147483647 w 435"/>
              <a:gd name="T13" fmla="*/ 2147483647 h 598"/>
              <a:gd name="T14" fmla="*/ 2147483647 w 435"/>
              <a:gd name="T15" fmla="*/ 2147483647 h 598"/>
              <a:gd name="T16" fmla="*/ 2147483647 w 435"/>
              <a:gd name="T17" fmla="*/ 2147483647 h 598"/>
              <a:gd name="T18" fmla="*/ 2147483647 w 435"/>
              <a:gd name="T19" fmla="*/ 2147483647 h 598"/>
              <a:gd name="T20" fmla="*/ 2147483647 w 435"/>
              <a:gd name="T21" fmla="*/ 2147483647 h 598"/>
              <a:gd name="T22" fmla="*/ 2147483647 w 435"/>
              <a:gd name="T23" fmla="*/ 2147483647 h 598"/>
              <a:gd name="T24" fmla="*/ 2147483647 w 435"/>
              <a:gd name="T25" fmla="*/ 2147483647 h 598"/>
              <a:gd name="T26" fmla="*/ 2147483647 w 435"/>
              <a:gd name="T27" fmla="*/ 2147483647 h 598"/>
              <a:gd name="T28" fmla="*/ 2147483647 w 435"/>
              <a:gd name="T29" fmla="*/ 2147483647 h 598"/>
              <a:gd name="T30" fmla="*/ 2147483647 w 435"/>
              <a:gd name="T31" fmla="*/ 2147483647 h 598"/>
              <a:gd name="T32" fmla="*/ 0 w 435"/>
              <a:gd name="T33" fmla="*/ 2147483647 h 598"/>
              <a:gd name="T34" fmla="*/ 0 w 435"/>
              <a:gd name="T35" fmla="*/ 2147483647 h 598"/>
              <a:gd name="T36" fmla="*/ 0 w 435"/>
              <a:gd name="T37" fmla="*/ 2147483647 h 598"/>
              <a:gd name="T38" fmla="*/ 2147483647 w 435"/>
              <a:gd name="T39" fmla="*/ 2147483647 h 598"/>
              <a:gd name="T40" fmla="*/ 2147483647 w 435"/>
              <a:gd name="T41" fmla="*/ 2147483647 h 598"/>
              <a:gd name="T42" fmla="*/ 2147483647 w 435"/>
              <a:gd name="T43" fmla="*/ 2147483647 h 598"/>
              <a:gd name="T44" fmla="*/ 2147483647 w 435"/>
              <a:gd name="T45" fmla="*/ 2147483647 h 598"/>
              <a:gd name="T46" fmla="*/ 2147483647 w 435"/>
              <a:gd name="T47" fmla="*/ 2147483647 h 598"/>
              <a:gd name="T48" fmla="*/ 2147483647 w 435"/>
              <a:gd name="T49" fmla="*/ 2147483647 h 598"/>
              <a:gd name="T50" fmla="*/ 2147483647 w 435"/>
              <a:gd name="T51" fmla="*/ 2147483647 h 598"/>
              <a:gd name="T52" fmla="*/ 2147483647 w 435"/>
              <a:gd name="T53" fmla="*/ 2147483647 h 598"/>
              <a:gd name="T54" fmla="*/ 2147483647 w 435"/>
              <a:gd name="T55" fmla="*/ 2147483647 h 598"/>
              <a:gd name="T56" fmla="*/ 2147483647 w 435"/>
              <a:gd name="T57" fmla="*/ 2147483647 h 598"/>
              <a:gd name="T58" fmla="*/ 2147483647 w 435"/>
              <a:gd name="T59" fmla="*/ 2147483647 h 598"/>
              <a:gd name="T60" fmla="*/ 2147483647 w 435"/>
              <a:gd name="T61" fmla="*/ 2147483647 h 598"/>
              <a:gd name="T62" fmla="*/ 2147483647 w 435"/>
              <a:gd name="T63" fmla="*/ 2147483647 h 598"/>
              <a:gd name="T64" fmla="*/ 2147483647 w 435"/>
              <a:gd name="T65" fmla="*/ 2147483647 h 598"/>
              <a:gd name="T66" fmla="*/ 2147483647 w 435"/>
              <a:gd name="T67" fmla="*/ 2147483647 h 598"/>
              <a:gd name="T68" fmla="*/ 2147483647 w 435"/>
              <a:gd name="T69" fmla="*/ 2147483647 h 598"/>
              <a:gd name="T70" fmla="*/ 2147483647 w 435"/>
              <a:gd name="T71" fmla="*/ 2147483647 h 598"/>
              <a:gd name="T72" fmla="*/ 2147483647 w 435"/>
              <a:gd name="T73" fmla="*/ 2147483647 h 598"/>
              <a:gd name="T74" fmla="*/ 2147483647 w 435"/>
              <a:gd name="T75" fmla="*/ 2147483647 h 598"/>
              <a:gd name="T76" fmla="*/ 2147483647 w 435"/>
              <a:gd name="T77" fmla="*/ 2147483647 h 598"/>
              <a:gd name="T78" fmla="*/ 2147483647 w 435"/>
              <a:gd name="T79" fmla="*/ 2147483647 h 598"/>
              <a:gd name="T80" fmla="*/ 2147483647 w 435"/>
              <a:gd name="T81" fmla="*/ 2147483647 h 598"/>
              <a:gd name="T82" fmla="*/ 2147483647 w 435"/>
              <a:gd name="T83" fmla="*/ 2147483647 h 598"/>
              <a:gd name="T84" fmla="*/ 2147483647 w 435"/>
              <a:gd name="T85" fmla="*/ 2147483647 h 598"/>
              <a:gd name="T86" fmla="*/ 2147483647 w 435"/>
              <a:gd name="T87" fmla="*/ 2147483647 h 598"/>
              <a:gd name="T88" fmla="*/ 2147483647 w 435"/>
              <a:gd name="T89" fmla="*/ 0 h 598"/>
              <a:gd name="T90" fmla="*/ 2147483647 w 435"/>
              <a:gd name="T91" fmla="*/ 0 h 598"/>
              <a:gd name="T92" fmla="*/ 2147483647 w 435"/>
              <a:gd name="T93" fmla="*/ 0 h 598"/>
              <a:gd name="T94" fmla="*/ 2147483647 w 435"/>
              <a:gd name="T95" fmla="*/ 0 h 598"/>
              <a:gd name="T96" fmla="*/ 2147483647 w 435"/>
              <a:gd name="T97" fmla="*/ 0 h 598"/>
              <a:gd name="T98" fmla="*/ 2147483647 w 435"/>
              <a:gd name="T99" fmla="*/ 2147483647 h 598"/>
              <a:gd name="T100" fmla="*/ 2147483647 w 435"/>
              <a:gd name="T101" fmla="*/ 2147483647 h 598"/>
              <a:gd name="T102" fmla="*/ 2147483647 w 435"/>
              <a:gd name="T103" fmla="*/ 2147483647 h 598"/>
              <a:gd name="T104" fmla="*/ 2147483647 w 435"/>
              <a:gd name="T105" fmla="*/ 2147483647 h 598"/>
              <a:gd name="T106" fmla="*/ 2147483647 w 435"/>
              <a:gd name="T107" fmla="*/ 2147483647 h 598"/>
              <a:gd name="T108" fmla="*/ 2147483647 w 435"/>
              <a:gd name="T109" fmla="*/ 2147483647 h 598"/>
              <a:gd name="T110" fmla="*/ 2147483647 w 435"/>
              <a:gd name="T111" fmla="*/ 2147483647 h 598"/>
              <a:gd name="T112" fmla="*/ 2147483647 w 435"/>
              <a:gd name="T113" fmla="*/ 2147483647 h 598"/>
              <a:gd name="T114" fmla="*/ 2147483647 w 435"/>
              <a:gd name="T115" fmla="*/ 2147483647 h 598"/>
              <a:gd name="T116" fmla="*/ 2147483647 w 435"/>
              <a:gd name="T117" fmla="*/ 2147483647 h 598"/>
              <a:gd name="T118" fmla="*/ 2147483647 w 435"/>
              <a:gd name="T119" fmla="*/ 2147483647 h 598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435" h="598">
                <a:moveTo>
                  <a:pt x="403" y="185"/>
                </a:moveTo>
                <a:lnTo>
                  <a:pt x="381" y="217"/>
                </a:lnTo>
                <a:lnTo>
                  <a:pt x="359" y="250"/>
                </a:lnTo>
                <a:lnTo>
                  <a:pt x="337" y="293"/>
                </a:lnTo>
                <a:lnTo>
                  <a:pt x="316" y="348"/>
                </a:lnTo>
                <a:lnTo>
                  <a:pt x="272" y="402"/>
                </a:lnTo>
                <a:lnTo>
                  <a:pt x="229" y="446"/>
                </a:lnTo>
                <a:lnTo>
                  <a:pt x="185" y="489"/>
                </a:lnTo>
                <a:lnTo>
                  <a:pt x="131" y="533"/>
                </a:lnTo>
                <a:lnTo>
                  <a:pt x="98" y="555"/>
                </a:lnTo>
                <a:lnTo>
                  <a:pt x="76" y="565"/>
                </a:lnTo>
                <a:lnTo>
                  <a:pt x="55" y="576"/>
                </a:lnTo>
                <a:lnTo>
                  <a:pt x="44" y="587"/>
                </a:lnTo>
                <a:lnTo>
                  <a:pt x="22" y="587"/>
                </a:lnTo>
                <a:lnTo>
                  <a:pt x="11" y="598"/>
                </a:lnTo>
                <a:lnTo>
                  <a:pt x="0" y="587"/>
                </a:lnTo>
                <a:lnTo>
                  <a:pt x="0" y="576"/>
                </a:lnTo>
                <a:lnTo>
                  <a:pt x="11" y="565"/>
                </a:lnTo>
                <a:lnTo>
                  <a:pt x="22" y="544"/>
                </a:lnTo>
                <a:lnTo>
                  <a:pt x="33" y="533"/>
                </a:lnTo>
                <a:lnTo>
                  <a:pt x="55" y="500"/>
                </a:lnTo>
                <a:lnTo>
                  <a:pt x="76" y="478"/>
                </a:lnTo>
                <a:lnTo>
                  <a:pt x="109" y="446"/>
                </a:lnTo>
                <a:lnTo>
                  <a:pt x="131" y="413"/>
                </a:lnTo>
                <a:lnTo>
                  <a:pt x="163" y="380"/>
                </a:lnTo>
                <a:lnTo>
                  <a:pt x="185" y="348"/>
                </a:lnTo>
                <a:lnTo>
                  <a:pt x="196" y="315"/>
                </a:lnTo>
                <a:lnTo>
                  <a:pt x="218" y="283"/>
                </a:lnTo>
                <a:lnTo>
                  <a:pt x="229" y="250"/>
                </a:lnTo>
                <a:lnTo>
                  <a:pt x="239" y="217"/>
                </a:lnTo>
                <a:lnTo>
                  <a:pt x="250" y="195"/>
                </a:lnTo>
                <a:lnTo>
                  <a:pt x="261" y="163"/>
                </a:lnTo>
                <a:lnTo>
                  <a:pt x="261" y="141"/>
                </a:lnTo>
                <a:lnTo>
                  <a:pt x="261" y="119"/>
                </a:lnTo>
                <a:lnTo>
                  <a:pt x="261" y="98"/>
                </a:lnTo>
                <a:lnTo>
                  <a:pt x="261" y="87"/>
                </a:lnTo>
                <a:lnTo>
                  <a:pt x="261" y="65"/>
                </a:lnTo>
                <a:lnTo>
                  <a:pt x="261" y="54"/>
                </a:lnTo>
                <a:lnTo>
                  <a:pt x="250" y="43"/>
                </a:lnTo>
                <a:lnTo>
                  <a:pt x="239" y="32"/>
                </a:lnTo>
                <a:lnTo>
                  <a:pt x="239" y="21"/>
                </a:lnTo>
                <a:lnTo>
                  <a:pt x="239" y="10"/>
                </a:lnTo>
                <a:lnTo>
                  <a:pt x="239" y="0"/>
                </a:lnTo>
                <a:lnTo>
                  <a:pt x="250" y="0"/>
                </a:lnTo>
                <a:lnTo>
                  <a:pt x="272" y="0"/>
                </a:lnTo>
                <a:lnTo>
                  <a:pt x="305" y="0"/>
                </a:lnTo>
                <a:lnTo>
                  <a:pt x="348" y="0"/>
                </a:lnTo>
                <a:lnTo>
                  <a:pt x="370" y="10"/>
                </a:lnTo>
                <a:lnTo>
                  <a:pt x="381" y="21"/>
                </a:lnTo>
                <a:lnTo>
                  <a:pt x="403" y="32"/>
                </a:lnTo>
                <a:lnTo>
                  <a:pt x="413" y="32"/>
                </a:lnTo>
                <a:lnTo>
                  <a:pt x="424" y="54"/>
                </a:lnTo>
                <a:lnTo>
                  <a:pt x="435" y="65"/>
                </a:lnTo>
                <a:lnTo>
                  <a:pt x="435" y="87"/>
                </a:lnTo>
                <a:lnTo>
                  <a:pt x="424" y="108"/>
                </a:lnTo>
                <a:lnTo>
                  <a:pt x="413" y="141"/>
                </a:lnTo>
                <a:lnTo>
                  <a:pt x="403" y="185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1439" name="Freeform 63"/>
          <p:cNvSpPr/>
          <p:nvPr/>
        </p:nvSpPr>
        <p:spPr bwMode="auto">
          <a:xfrm>
            <a:off x="6800850" y="3471334"/>
            <a:ext cx="261938" cy="182033"/>
          </a:xfrm>
          <a:custGeom>
            <a:avLst/>
            <a:gdLst>
              <a:gd name="T0" fmla="*/ 0 w 413"/>
              <a:gd name="T1" fmla="*/ 2147483647 h 217"/>
              <a:gd name="T2" fmla="*/ 2147483647 w 413"/>
              <a:gd name="T3" fmla="*/ 2147483647 h 217"/>
              <a:gd name="T4" fmla="*/ 2147483647 w 413"/>
              <a:gd name="T5" fmla="*/ 2147483647 h 217"/>
              <a:gd name="T6" fmla="*/ 2147483647 w 413"/>
              <a:gd name="T7" fmla="*/ 2147483647 h 217"/>
              <a:gd name="T8" fmla="*/ 2147483647 w 413"/>
              <a:gd name="T9" fmla="*/ 0 h 217"/>
              <a:gd name="T10" fmla="*/ 2147483647 w 413"/>
              <a:gd name="T11" fmla="*/ 0 h 217"/>
              <a:gd name="T12" fmla="*/ 2147483647 w 413"/>
              <a:gd name="T13" fmla="*/ 0 h 217"/>
              <a:gd name="T14" fmla="*/ 2147483647 w 413"/>
              <a:gd name="T15" fmla="*/ 0 h 217"/>
              <a:gd name="T16" fmla="*/ 2147483647 w 413"/>
              <a:gd name="T17" fmla="*/ 2147483647 h 217"/>
              <a:gd name="T18" fmla="*/ 2147483647 w 413"/>
              <a:gd name="T19" fmla="*/ 2147483647 h 217"/>
              <a:gd name="T20" fmla="*/ 2147483647 w 413"/>
              <a:gd name="T21" fmla="*/ 2147483647 h 217"/>
              <a:gd name="T22" fmla="*/ 2147483647 w 413"/>
              <a:gd name="T23" fmla="*/ 2147483647 h 217"/>
              <a:gd name="T24" fmla="*/ 2147483647 w 413"/>
              <a:gd name="T25" fmla="*/ 2147483647 h 217"/>
              <a:gd name="T26" fmla="*/ 2147483647 w 413"/>
              <a:gd name="T27" fmla="*/ 2147483647 h 217"/>
              <a:gd name="T28" fmla="*/ 2147483647 w 413"/>
              <a:gd name="T29" fmla="*/ 2147483647 h 217"/>
              <a:gd name="T30" fmla="*/ 2147483647 w 413"/>
              <a:gd name="T31" fmla="*/ 2147483647 h 217"/>
              <a:gd name="T32" fmla="*/ 2147483647 w 413"/>
              <a:gd name="T33" fmla="*/ 2147483647 h 217"/>
              <a:gd name="T34" fmla="*/ 2147483647 w 413"/>
              <a:gd name="T35" fmla="*/ 2147483647 h 217"/>
              <a:gd name="T36" fmla="*/ 2147483647 w 413"/>
              <a:gd name="T37" fmla="*/ 2147483647 h 217"/>
              <a:gd name="T38" fmla="*/ 2147483647 w 413"/>
              <a:gd name="T39" fmla="*/ 2147483647 h 217"/>
              <a:gd name="T40" fmla="*/ 2147483647 w 413"/>
              <a:gd name="T41" fmla="*/ 2147483647 h 217"/>
              <a:gd name="T42" fmla="*/ 2147483647 w 413"/>
              <a:gd name="T43" fmla="*/ 2147483647 h 217"/>
              <a:gd name="T44" fmla="*/ 2147483647 w 413"/>
              <a:gd name="T45" fmla="*/ 2147483647 h 217"/>
              <a:gd name="T46" fmla="*/ 2147483647 w 413"/>
              <a:gd name="T47" fmla="*/ 2147483647 h 217"/>
              <a:gd name="T48" fmla="*/ 2147483647 w 413"/>
              <a:gd name="T49" fmla="*/ 2147483647 h 217"/>
              <a:gd name="T50" fmla="*/ 2147483647 w 413"/>
              <a:gd name="T51" fmla="*/ 2147483647 h 217"/>
              <a:gd name="T52" fmla="*/ 2147483647 w 413"/>
              <a:gd name="T53" fmla="*/ 2147483647 h 217"/>
              <a:gd name="T54" fmla="*/ 2147483647 w 413"/>
              <a:gd name="T55" fmla="*/ 2147483647 h 217"/>
              <a:gd name="T56" fmla="*/ 2147483647 w 413"/>
              <a:gd name="T57" fmla="*/ 2147483647 h 217"/>
              <a:gd name="T58" fmla="*/ 2147483647 w 413"/>
              <a:gd name="T59" fmla="*/ 2147483647 h 217"/>
              <a:gd name="T60" fmla="*/ 2147483647 w 413"/>
              <a:gd name="T61" fmla="*/ 2147483647 h 217"/>
              <a:gd name="T62" fmla="*/ 2147483647 w 413"/>
              <a:gd name="T63" fmla="*/ 2147483647 h 217"/>
              <a:gd name="T64" fmla="*/ 2147483647 w 413"/>
              <a:gd name="T65" fmla="*/ 2147483647 h 217"/>
              <a:gd name="T66" fmla="*/ 2147483647 w 413"/>
              <a:gd name="T67" fmla="*/ 2147483647 h 217"/>
              <a:gd name="T68" fmla="*/ 2147483647 w 413"/>
              <a:gd name="T69" fmla="*/ 2147483647 h 217"/>
              <a:gd name="T70" fmla="*/ 2147483647 w 413"/>
              <a:gd name="T71" fmla="*/ 2147483647 h 217"/>
              <a:gd name="T72" fmla="*/ 2147483647 w 413"/>
              <a:gd name="T73" fmla="*/ 2147483647 h 217"/>
              <a:gd name="T74" fmla="*/ 2147483647 w 413"/>
              <a:gd name="T75" fmla="*/ 2147483647 h 217"/>
              <a:gd name="T76" fmla="*/ 0 w 413"/>
              <a:gd name="T77" fmla="*/ 2147483647 h 217"/>
              <a:gd name="T78" fmla="*/ 0 w 413"/>
              <a:gd name="T79" fmla="*/ 2147483647 h 217"/>
              <a:gd name="T80" fmla="*/ 0 w 413"/>
              <a:gd name="T81" fmla="*/ 2147483647 h 217"/>
              <a:gd name="T82" fmla="*/ 0 w 413"/>
              <a:gd name="T83" fmla="*/ 2147483647 h 217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413" h="217">
                <a:moveTo>
                  <a:pt x="0" y="32"/>
                </a:moveTo>
                <a:lnTo>
                  <a:pt x="11" y="22"/>
                </a:lnTo>
                <a:lnTo>
                  <a:pt x="33" y="11"/>
                </a:lnTo>
                <a:lnTo>
                  <a:pt x="55" y="11"/>
                </a:lnTo>
                <a:lnTo>
                  <a:pt x="87" y="0"/>
                </a:lnTo>
                <a:lnTo>
                  <a:pt x="120" y="0"/>
                </a:lnTo>
                <a:lnTo>
                  <a:pt x="163" y="0"/>
                </a:lnTo>
                <a:lnTo>
                  <a:pt x="207" y="0"/>
                </a:lnTo>
                <a:lnTo>
                  <a:pt x="250" y="11"/>
                </a:lnTo>
                <a:lnTo>
                  <a:pt x="283" y="22"/>
                </a:lnTo>
                <a:lnTo>
                  <a:pt x="316" y="32"/>
                </a:lnTo>
                <a:lnTo>
                  <a:pt x="348" y="54"/>
                </a:lnTo>
                <a:lnTo>
                  <a:pt x="370" y="76"/>
                </a:lnTo>
                <a:lnTo>
                  <a:pt x="392" y="98"/>
                </a:lnTo>
                <a:lnTo>
                  <a:pt x="413" y="130"/>
                </a:lnTo>
                <a:lnTo>
                  <a:pt x="413" y="152"/>
                </a:lnTo>
                <a:lnTo>
                  <a:pt x="413" y="174"/>
                </a:lnTo>
                <a:lnTo>
                  <a:pt x="413" y="196"/>
                </a:lnTo>
                <a:lnTo>
                  <a:pt x="413" y="207"/>
                </a:lnTo>
                <a:lnTo>
                  <a:pt x="413" y="217"/>
                </a:lnTo>
                <a:lnTo>
                  <a:pt x="402" y="217"/>
                </a:lnTo>
                <a:lnTo>
                  <a:pt x="392" y="217"/>
                </a:lnTo>
                <a:lnTo>
                  <a:pt x="381" y="217"/>
                </a:lnTo>
                <a:lnTo>
                  <a:pt x="370" y="207"/>
                </a:lnTo>
                <a:lnTo>
                  <a:pt x="348" y="207"/>
                </a:lnTo>
                <a:lnTo>
                  <a:pt x="326" y="196"/>
                </a:lnTo>
                <a:lnTo>
                  <a:pt x="305" y="185"/>
                </a:lnTo>
                <a:lnTo>
                  <a:pt x="283" y="174"/>
                </a:lnTo>
                <a:lnTo>
                  <a:pt x="229" y="152"/>
                </a:lnTo>
                <a:lnTo>
                  <a:pt x="174" y="130"/>
                </a:lnTo>
                <a:lnTo>
                  <a:pt x="131" y="109"/>
                </a:lnTo>
                <a:lnTo>
                  <a:pt x="87" y="87"/>
                </a:lnTo>
                <a:lnTo>
                  <a:pt x="65" y="76"/>
                </a:lnTo>
                <a:lnTo>
                  <a:pt x="44" y="65"/>
                </a:lnTo>
                <a:lnTo>
                  <a:pt x="33" y="54"/>
                </a:lnTo>
                <a:lnTo>
                  <a:pt x="22" y="54"/>
                </a:lnTo>
                <a:lnTo>
                  <a:pt x="11" y="43"/>
                </a:lnTo>
                <a:lnTo>
                  <a:pt x="0" y="43"/>
                </a:lnTo>
                <a:lnTo>
                  <a:pt x="0" y="32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5634" name="TextBox 2"/>
          <p:cNvSpPr txBox="1">
            <a:spLocks noChangeArrowheads="1"/>
          </p:cNvSpPr>
          <p:nvPr/>
        </p:nvSpPr>
        <p:spPr bwMode="auto">
          <a:xfrm>
            <a:off x="604839" y="2336801"/>
            <a:ext cx="224313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5400">
                <a:latin typeface="楷体" panose="02010609060101010101" pitchFamily="49" charset="-122"/>
                <a:ea typeface="楷体" panose="02010609060101010101" pitchFamily="49" charset="-122"/>
              </a:rPr>
              <a:t>奶豆</a:t>
            </a:r>
            <a:r>
              <a:rPr lang="zh-CN" altLang="en-US" sz="54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腐</a:t>
            </a:r>
            <a:endParaRPr lang="zh-CN" altLang="en-US" sz="540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27" name="组合 20"/>
          <p:cNvGrpSpPr/>
          <p:nvPr/>
        </p:nvGrpSpPr>
        <p:grpSpPr>
          <a:xfrm>
            <a:off x="703806" y="987626"/>
            <a:ext cx="1464632" cy="672451"/>
            <a:chOff x="846681" y="1213040"/>
            <a:chExt cx="1464632" cy="504338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grpSpPr>
        <p:sp>
          <p:nvSpPr>
            <p:cNvPr id="30" name="圆角矩形 29"/>
            <p:cNvSpPr/>
            <p:nvPr/>
          </p:nvSpPr>
          <p:spPr>
            <a:xfrm>
              <a:off x="906463" y="1213040"/>
              <a:ext cx="1310700" cy="398407"/>
            </a:xfrm>
            <a:prstGeom prst="roundRect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tint val="66000"/>
                    <a:satMod val="160000"/>
                  </a:schemeClr>
                </a:gs>
                <a:gs pos="50000">
                  <a:schemeClr val="accent1">
                    <a:lumMod val="60000"/>
                    <a:lumOff val="40000"/>
                    <a:tint val="44500"/>
                    <a:satMod val="160000"/>
                  </a:schemeClr>
                </a:gs>
                <a:gs pos="100000">
                  <a:schemeClr val="accent1">
                    <a:lumMod val="60000"/>
                    <a:lumOff val="40000"/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  <a:ln>
              <a:solidFill>
                <a:schemeClr val="accent3">
                  <a:lumMod val="75000"/>
                </a:schemeClr>
              </a:solidFill>
            </a:ln>
            <a:effectLst>
              <a:softEdge rad="31750"/>
            </a:effectLst>
          </p:spPr>
          <p:txBody>
            <a:bodyPr wrap="none">
              <a:spAutoFit/>
            </a:bodyPr>
            <a:lstStyle/>
            <a:p>
              <a:pPr defTabSz="16002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CN" altLang="en-US" sz="2800" b="1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我会写</a:t>
              </a:r>
              <a:endParaRPr lang="zh-CN" altLang="en-US" sz="28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1" name="直线连接符 21"/>
            <p:cNvSpPr>
              <a:spLocks noChangeShapeType="1"/>
            </p:cNvSpPr>
            <p:nvPr/>
          </p:nvSpPr>
          <p:spPr bwMode="auto">
            <a:xfrm flipV="1">
              <a:off x="846681" y="1717378"/>
              <a:ext cx="1464632" cy="0"/>
            </a:xfrm>
            <a:prstGeom prst="line">
              <a:avLst/>
            </a:prstGeom>
            <a:noFill/>
            <a:ln w="38100">
              <a:solidFill>
                <a:schemeClr val="accent1">
                  <a:lumMod val="60000"/>
                  <a:lumOff val="40000"/>
                </a:schemeClr>
              </a:solidFill>
              <a:prstDash val="sysDash"/>
              <a:rou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>
                <a:defRPr/>
              </a:pPr>
              <a:endParaRPr lang="zh-CN" altLang="en-US"/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01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1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01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01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01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01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01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01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101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101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101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01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101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101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9" grpId="0"/>
      <p:bldP spid="20" grpId="0"/>
      <p:bldP spid="21" grpId="0"/>
      <p:bldP spid="29" grpId="0"/>
      <p:bldP spid="101430" grpId="0" animBg="1"/>
      <p:bldP spid="101431" grpId="0" animBg="1"/>
      <p:bldP spid="101432" grpId="0" animBg="1"/>
      <p:bldP spid="101433" grpId="0" animBg="1"/>
      <p:bldP spid="101434" grpId="0" animBg="1"/>
      <p:bldP spid="101436" grpId="0" animBg="1"/>
      <p:bldP spid="101440" grpId="0" animBg="1"/>
      <p:bldP spid="101441" grpId="0" animBg="1"/>
      <p:bldP spid="101442" grpId="0" animBg="1"/>
      <p:bldP spid="101429" grpId="0" animBg="1"/>
      <p:bldP spid="101435" grpId="0" animBg="1"/>
      <p:bldP spid="101437" grpId="0" animBg="1"/>
      <p:bldP spid="101438" grpId="0" animBg="1"/>
      <p:bldP spid="10143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4886326" y="4872568"/>
            <a:ext cx="4056063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200" b="1" dirty="0" smtClean="0">
                <a:solidFill>
                  <a:srgbClr val="0000FF"/>
                </a:solidFill>
                <a:latin typeface="+mj-ea"/>
                <a:ea typeface="+mj-ea"/>
              </a:rPr>
              <a:t>书写指导：</a:t>
            </a:r>
            <a:r>
              <a:rPr lang="zh-CN" altLang="zh-CN" sz="2200" b="1" dirty="0"/>
              <a:t>一撇从上横处起笔、要长，丑字要扁、里边一竖稍向左拉、下横最长。</a:t>
            </a:r>
            <a:endParaRPr lang="zh-CN" altLang="en-US" sz="2200" b="1" dirty="0" smtClean="0">
              <a:latin typeface="+mj-ea"/>
              <a:ea typeface="+mj-ea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782638" y="3947584"/>
            <a:ext cx="22860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200" b="1" dirty="0" smtClean="0">
                <a:solidFill>
                  <a:srgbClr val="0000FF"/>
                </a:solidFill>
                <a:latin typeface="+mj-ea"/>
                <a:ea typeface="+mj-ea"/>
              </a:rPr>
              <a:t>结构：</a:t>
            </a:r>
            <a:r>
              <a:rPr lang="zh-CN" altLang="en-US" sz="2200" b="1" dirty="0" smtClean="0">
                <a:latin typeface="+mj-ea"/>
                <a:ea typeface="+mj-ea"/>
              </a:rPr>
              <a:t>上下</a:t>
            </a:r>
            <a:endParaRPr lang="zh-CN" altLang="en-US" sz="2200" b="1" dirty="0">
              <a:latin typeface="+mj-ea"/>
              <a:ea typeface="+mj-ea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782639" y="4999568"/>
            <a:ext cx="3030537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200" b="1" dirty="0" smtClean="0">
                <a:solidFill>
                  <a:srgbClr val="0000FF"/>
                </a:solidFill>
                <a:latin typeface="+mj-ea"/>
                <a:ea typeface="+mj-ea"/>
              </a:rPr>
              <a:t>组词：</a:t>
            </a:r>
            <a:r>
              <a:rPr lang="zh-CN" altLang="en-US" sz="2200" b="1" dirty="0" smtClean="0">
                <a:latin typeface="+mj-ea"/>
                <a:ea typeface="+mj-ea"/>
              </a:rPr>
              <a:t>害羞  羞耻</a:t>
            </a:r>
            <a:endParaRPr lang="zh-CN" altLang="en-US" sz="2200" b="1" dirty="0" smtClean="0">
              <a:latin typeface="+mj-ea"/>
              <a:ea typeface="+mj-ea"/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782638" y="5524500"/>
            <a:ext cx="363855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200" b="1" dirty="0" smtClean="0">
                <a:solidFill>
                  <a:srgbClr val="0000FF"/>
                </a:solidFill>
                <a:latin typeface="+mj-ea"/>
                <a:ea typeface="+mj-ea"/>
              </a:rPr>
              <a:t>造句：</a:t>
            </a:r>
            <a:r>
              <a:rPr lang="zh-CN" altLang="zh-CN" sz="2200" b="1" dirty="0"/>
              <a:t>听到老师的表扬，小芳羞涩地低下了头。 </a:t>
            </a:r>
            <a:endParaRPr lang="zh-CN" altLang="en-US" sz="2200" b="1" dirty="0" smtClean="0">
              <a:latin typeface="+mj-ea"/>
              <a:ea typeface="+mj-ea"/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782639" y="4474634"/>
            <a:ext cx="3030537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200" b="1" dirty="0" smtClean="0">
                <a:solidFill>
                  <a:srgbClr val="0000FF"/>
                </a:solidFill>
                <a:latin typeface="+mj-ea"/>
                <a:ea typeface="+mj-ea"/>
              </a:rPr>
              <a:t>音序：</a:t>
            </a:r>
            <a:r>
              <a:rPr lang="en-US" altLang="zh-CN" sz="2200" b="1" dirty="0" smtClean="0">
                <a:latin typeface="+mj-ea"/>
                <a:ea typeface="+mj-ea"/>
              </a:rPr>
              <a:t>X  </a:t>
            </a:r>
            <a:r>
              <a:rPr lang="zh-CN" altLang="en-US" sz="2200" b="1" dirty="0" smtClean="0">
                <a:solidFill>
                  <a:srgbClr val="0000FF"/>
                </a:solidFill>
                <a:latin typeface="+mj-ea"/>
                <a:ea typeface="+mj-ea"/>
              </a:rPr>
              <a:t>部首：</a:t>
            </a:r>
            <a:r>
              <a:rPr lang="zh-CN" altLang="en-US" sz="2200" b="1" dirty="0" smtClean="0">
                <a:latin typeface="+mj-ea"/>
                <a:ea typeface="+mj-ea"/>
              </a:rPr>
              <a:t>羊</a:t>
            </a:r>
            <a:endParaRPr lang="zh-CN" altLang="en-US" sz="2200" b="1" dirty="0" smtClean="0">
              <a:latin typeface="+mj-ea"/>
              <a:ea typeface="+mj-ea"/>
            </a:endParaRPr>
          </a:p>
        </p:txBody>
      </p:sp>
      <p:sp>
        <p:nvSpPr>
          <p:cNvPr id="26631" name="矩形 4"/>
          <p:cNvSpPr>
            <a:spLocks noChangeArrowheads="1"/>
          </p:cNvSpPr>
          <p:nvPr/>
        </p:nvSpPr>
        <p:spPr bwMode="auto">
          <a:xfrm>
            <a:off x="3279776" y="2345267"/>
            <a:ext cx="1215397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80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羞</a:t>
            </a:r>
            <a:endParaRPr lang="zh-CN" altLang="en-US" sz="8000" b="1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aphicFrame>
        <p:nvGraphicFramePr>
          <p:cNvPr id="28" name="Group 47"/>
          <p:cNvGraphicFramePr>
            <a:graphicFrameLocks noGrp="1"/>
          </p:cNvGraphicFramePr>
          <p:nvPr/>
        </p:nvGraphicFramePr>
        <p:xfrm>
          <a:off x="5478463" y="1786467"/>
          <a:ext cx="2590800" cy="3039533"/>
        </p:xfrm>
        <a:graphic>
          <a:graphicData uri="http://schemas.openxmlformats.org/drawingml/2006/table">
            <a:tbl>
              <a:tblPr/>
              <a:tblGrid>
                <a:gridCol w="1284387"/>
                <a:gridCol w="1306413"/>
              </a:tblGrid>
              <a:tr h="1512624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49" marR="91449"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49" marR="91449" marT="45732" marB="45732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6909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49" marR="91449"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49" marR="91449" marT="45732" marB="45732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9" name="矩形 28"/>
          <p:cNvSpPr>
            <a:spLocks noChangeArrowheads="1"/>
          </p:cNvSpPr>
          <p:nvPr/>
        </p:nvSpPr>
        <p:spPr bwMode="auto">
          <a:xfrm>
            <a:off x="3473450" y="1528234"/>
            <a:ext cx="154305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4800" b="1">
                <a:solidFill>
                  <a:srgbClr val="FF0000"/>
                </a:solidFill>
                <a:latin typeface="方正姚体" pitchFamily="2" charset="-122"/>
                <a:ea typeface="方正姚体" pitchFamily="2" charset="-122"/>
              </a:rPr>
              <a:t>xiū</a:t>
            </a:r>
            <a:endParaRPr lang="en-US" altLang="zh-CN" sz="4800" b="1">
              <a:solidFill>
                <a:srgbClr val="FF0000"/>
              </a:solidFill>
              <a:latin typeface="方正姚体" pitchFamily="2" charset="-122"/>
              <a:ea typeface="方正姚体" pitchFamily="2" charset="-122"/>
            </a:endParaRPr>
          </a:p>
        </p:txBody>
      </p:sp>
      <p:sp>
        <p:nvSpPr>
          <p:cNvPr id="105509" name="Freeform 37"/>
          <p:cNvSpPr/>
          <p:nvPr/>
        </p:nvSpPr>
        <p:spPr bwMode="auto">
          <a:xfrm>
            <a:off x="6442076" y="2535767"/>
            <a:ext cx="849313" cy="239184"/>
          </a:xfrm>
          <a:custGeom>
            <a:avLst/>
            <a:gdLst>
              <a:gd name="T0" fmla="*/ 2147483647 w 1337"/>
              <a:gd name="T1" fmla="*/ 2147483647 h 283"/>
              <a:gd name="T2" fmla="*/ 2147483647 w 1337"/>
              <a:gd name="T3" fmla="*/ 2147483647 h 283"/>
              <a:gd name="T4" fmla="*/ 2147483647 w 1337"/>
              <a:gd name="T5" fmla="*/ 2147483647 h 283"/>
              <a:gd name="T6" fmla="*/ 2147483647 w 1337"/>
              <a:gd name="T7" fmla="*/ 2147483647 h 283"/>
              <a:gd name="T8" fmla="*/ 0 w 1337"/>
              <a:gd name="T9" fmla="*/ 2147483647 h 283"/>
              <a:gd name="T10" fmla="*/ 0 w 1337"/>
              <a:gd name="T11" fmla="*/ 2147483647 h 283"/>
              <a:gd name="T12" fmla="*/ 2147483647 w 1337"/>
              <a:gd name="T13" fmla="*/ 2147483647 h 283"/>
              <a:gd name="T14" fmla="*/ 2147483647 w 1337"/>
              <a:gd name="T15" fmla="*/ 2147483647 h 283"/>
              <a:gd name="T16" fmla="*/ 2147483647 w 1337"/>
              <a:gd name="T17" fmla="*/ 2147483647 h 283"/>
              <a:gd name="T18" fmla="*/ 2147483647 w 1337"/>
              <a:gd name="T19" fmla="*/ 2147483647 h 283"/>
              <a:gd name="T20" fmla="*/ 2147483647 w 1337"/>
              <a:gd name="T21" fmla="*/ 2147483647 h 283"/>
              <a:gd name="T22" fmla="*/ 2147483647 w 1337"/>
              <a:gd name="T23" fmla="*/ 2147483647 h 283"/>
              <a:gd name="T24" fmla="*/ 2147483647 w 1337"/>
              <a:gd name="T25" fmla="*/ 2147483647 h 283"/>
              <a:gd name="T26" fmla="*/ 2147483647 w 1337"/>
              <a:gd name="T27" fmla="*/ 2147483647 h 283"/>
              <a:gd name="T28" fmla="*/ 2147483647 w 1337"/>
              <a:gd name="T29" fmla="*/ 2147483647 h 283"/>
              <a:gd name="T30" fmla="*/ 2147483647 w 1337"/>
              <a:gd name="T31" fmla="*/ 2147483647 h 283"/>
              <a:gd name="T32" fmla="*/ 2147483647 w 1337"/>
              <a:gd name="T33" fmla="*/ 2147483647 h 283"/>
              <a:gd name="T34" fmla="*/ 2147483647 w 1337"/>
              <a:gd name="T35" fmla="*/ 0 h 283"/>
              <a:gd name="T36" fmla="*/ 2147483647 w 1337"/>
              <a:gd name="T37" fmla="*/ 2147483647 h 283"/>
              <a:gd name="T38" fmla="*/ 2147483647 w 1337"/>
              <a:gd name="T39" fmla="*/ 2147483647 h 283"/>
              <a:gd name="T40" fmla="*/ 2147483647 w 1337"/>
              <a:gd name="T41" fmla="*/ 2147483647 h 283"/>
              <a:gd name="T42" fmla="*/ 2147483647 w 1337"/>
              <a:gd name="T43" fmla="*/ 2147483647 h 283"/>
              <a:gd name="T44" fmla="*/ 2147483647 w 1337"/>
              <a:gd name="T45" fmla="*/ 2147483647 h 283"/>
              <a:gd name="T46" fmla="*/ 2147483647 w 1337"/>
              <a:gd name="T47" fmla="*/ 2147483647 h 283"/>
              <a:gd name="T48" fmla="*/ 2147483647 w 1337"/>
              <a:gd name="T49" fmla="*/ 2147483647 h 283"/>
              <a:gd name="T50" fmla="*/ 2147483647 w 1337"/>
              <a:gd name="T51" fmla="*/ 2147483647 h 283"/>
              <a:gd name="T52" fmla="*/ 2147483647 w 1337"/>
              <a:gd name="T53" fmla="*/ 2147483647 h 283"/>
              <a:gd name="T54" fmla="*/ 2147483647 w 1337"/>
              <a:gd name="T55" fmla="*/ 2147483647 h 283"/>
              <a:gd name="T56" fmla="*/ 2147483647 w 1337"/>
              <a:gd name="T57" fmla="*/ 2147483647 h 283"/>
              <a:gd name="T58" fmla="*/ 2147483647 w 1337"/>
              <a:gd name="T59" fmla="*/ 2147483647 h 283"/>
              <a:gd name="T60" fmla="*/ 2147483647 w 1337"/>
              <a:gd name="T61" fmla="*/ 2147483647 h 283"/>
              <a:gd name="T62" fmla="*/ 2147483647 w 1337"/>
              <a:gd name="T63" fmla="*/ 2147483647 h 283"/>
              <a:gd name="T64" fmla="*/ 2147483647 w 1337"/>
              <a:gd name="T65" fmla="*/ 2147483647 h 283"/>
              <a:gd name="T66" fmla="*/ 2147483647 w 1337"/>
              <a:gd name="T67" fmla="*/ 2147483647 h 283"/>
              <a:gd name="T68" fmla="*/ 2147483647 w 1337"/>
              <a:gd name="T69" fmla="*/ 2147483647 h 283"/>
              <a:gd name="T70" fmla="*/ 2147483647 w 1337"/>
              <a:gd name="T71" fmla="*/ 2147483647 h 283"/>
              <a:gd name="T72" fmla="*/ 2147483647 w 1337"/>
              <a:gd name="T73" fmla="*/ 2147483647 h 283"/>
              <a:gd name="T74" fmla="*/ 2147483647 w 1337"/>
              <a:gd name="T75" fmla="*/ 2147483647 h 283"/>
              <a:gd name="T76" fmla="*/ 2147483647 w 1337"/>
              <a:gd name="T77" fmla="*/ 2147483647 h 283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1337" h="283">
                <a:moveTo>
                  <a:pt x="181" y="283"/>
                </a:moveTo>
                <a:lnTo>
                  <a:pt x="158" y="283"/>
                </a:lnTo>
                <a:lnTo>
                  <a:pt x="124" y="283"/>
                </a:lnTo>
                <a:lnTo>
                  <a:pt x="102" y="272"/>
                </a:lnTo>
                <a:lnTo>
                  <a:pt x="68" y="249"/>
                </a:lnTo>
                <a:lnTo>
                  <a:pt x="45" y="249"/>
                </a:lnTo>
                <a:lnTo>
                  <a:pt x="34" y="238"/>
                </a:lnTo>
                <a:lnTo>
                  <a:pt x="22" y="238"/>
                </a:lnTo>
                <a:lnTo>
                  <a:pt x="11" y="226"/>
                </a:lnTo>
                <a:lnTo>
                  <a:pt x="0" y="226"/>
                </a:lnTo>
                <a:lnTo>
                  <a:pt x="0" y="215"/>
                </a:lnTo>
                <a:lnTo>
                  <a:pt x="0" y="204"/>
                </a:lnTo>
                <a:lnTo>
                  <a:pt x="11" y="192"/>
                </a:lnTo>
                <a:lnTo>
                  <a:pt x="22" y="192"/>
                </a:lnTo>
                <a:lnTo>
                  <a:pt x="45" y="181"/>
                </a:lnTo>
                <a:lnTo>
                  <a:pt x="79" y="181"/>
                </a:lnTo>
                <a:lnTo>
                  <a:pt x="113" y="170"/>
                </a:lnTo>
                <a:lnTo>
                  <a:pt x="158" y="158"/>
                </a:lnTo>
                <a:lnTo>
                  <a:pt x="215" y="158"/>
                </a:lnTo>
                <a:lnTo>
                  <a:pt x="272" y="158"/>
                </a:lnTo>
                <a:lnTo>
                  <a:pt x="317" y="147"/>
                </a:lnTo>
                <a:lnTo>
                  <a:pt x="385" y="136"/>
                </a:lnTo>
                <a:lnTo>
                  <a:pt x="453" y="124"/>
                </a:lnTo>
                <a:lnTo>
                  <a:pt x="521" y="124"/>
                </a:lnTo>
                <a:lnTo>
                  <a:pt x="589" y="113"/>
                </a:lnTo>
                <a:lnTo>
                  <a:pt x="668" y="90"/>
                </a:lnTo>
                <a:lnTo>
                  <a:pt x="747" y="79"/>
                </a:lnTo>
                <a:lnTo>
                  <a:pt x="815" y="56"/>
                </a:lnTo>
                <a:lnTo>
                  <a:pt x="883" y="45"/>
                </a:lnTo>
                <a:lnTo>
                  <a:pt x="951" y="34"/>
                </a:lnTo>
                <a:lnTo>
                  <a:pt x="1019" y="23"/>
                </a:lnTo>
                <a:lnTo>
                  <a:pt x="1053" y="11"/>
                </a:lnTo>
                <a:lnTo>
                  <a:pt x="1099" y="11"/>
                </a:lnTo>
                <a:lnTo>
                  <a:pt x="1144" y="11"/>
                </a:lnTo>
                <a:lnTo>
                  <a:pt x="1178" y="0"/>
                </a:lnTo>
                <a:lnTo>
                  <a:pt x="1201" y="0"/>
                </a:lnTo>
                <a:lnTo>
                  <a:pt x="1235" y="11"/>
                </a:lnTo>
                <a:lnTo>
                  <a:pt x="1257" y="11"/>
                </a:lnTo>
                <a:lnTo>
                  <a:pt x="1269" y="11"/>
                </a:lnTo>
                <a:lnTo>
                  <a:pt x="1280" y="23"/>
                </a:lnTo>
                <a:lnTo>
                  <a:pt x="1291" y="23"/>
                </a:lnTo>
                <a:lnTo>
                  <a:pt x="1303" y="34"/>
                </a:lnTo>
                <a:lnTo>
                  <a:pt x="1314" y="45"/>
                </a:lnTo>
                <a:lnTo>
                  <a:pt x="1325" y="68"/>
                </a:lnTo>
                <a:lnTo>
                  <a:pt x="1325" y="79"/>
                </a:lnTo>
                <a:lnTo>
                  <a:pt x="1337" y="102"/>
                </a:lnTo>
                <a:lnTo>
                  <a:pt x="1325" y="113"/>
                </a:lnTo>
                <a:lnTo>
                  <a:pt x="1314" y="113"/>
                </a:lnTo>
                <a:lnTo>
                  <a:pt x="1303" y="124"/>
                </a:lnTo>
                <a:lnTo>
                  <a:pt x="1291" y="124"/>
                </a:lnTo>
                <a:lnTo>
                  <a:pt x="1280" y="124"/>
                </a:lnTo>
                <a:lnTo>
                  <a:pt x="1257" y="124"/>
                </a:lnTo>
                <a:lnTo>
                  <a:pt x="1235" y="124"/>
                </a:lnTo>
                <a:lnTo>
                  <a:pt x="1212" y="136"/>
                </a:lnTo>
                <a:lnTo>
                  <a:pt x="1178" y="136"/>
                </a:lnTo>
                <a:lnTo>
                  <a:pt x="1144" y="136"/>
                </a:lnTo>
                <a:lnTo>
                  <a:pt x="1110" y="147"/>
                </a:lnTo>
                <a:lnTo>
                  <a:pt x="1076" y="147"/>
                </a:lnTo>
                <a:lnTo>
                  <a:pt x="1031" y="158"/>
                </a:lnTo>
                <a:lnTo>
                  <a:pt x="997" y="158"/>
                </a:lnTo>
                <a:lnTo>
                  <a:pt x="951" y="170"/>
                </a:lnTo>
                <a:lnTo>
                  <a:pt x="861" y="181"/>
                </a:lnTo>
                <a:lnTo>
                  <a:pt x="781" y="192"/>
                </a:lnTo>
                <a:lnTo>
                  <a:pt x="702" y="204"/>
                </a:lnTo>
                <a:lnTo>
                  <a:pt x="623" y="215"/>
                </a:lnTo>
                <a:lnTo>
                  <a:pt x="555" y="226"/>
                </a:lnTo>
                <a:lnTo>
                  <a:pt x="510" y="238"/>
                </a:lnTo>
                <a:lnTo>
                  <a:pt x="453" y="249"/>
                </a:lnTo>
                <a:lnTo>
                  <a:pt x="396" y="249"/>
                </a:lnTo>
                <a:lnTo>
                  <a:pt x="351" y="260"/>
                </a:lnTo>
                <a:lnTo>
                  <a:pt x="317" y="272"/>
                </a:lnTo>
                <a:lnTo>
                  <a:pt x="294" y="272"/>
                </a:lnTo>
                <a:lnTo>
                  <a:pt x="260" y="283"/>
                </a:lnTo>
                <a:lnTo>
                  <a:pt x="238" y="283"/>
                </a:lnTo>
                <a:lnTo>
                  <a:pt x="215" y="283"/>
                </a:lnTo>
                <a:lnTo>
                  <a:pt x="192" y="283"/>
                </a:lnTo>
                <a:lnTo>
                  <a:pt x="181" y="283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5510" name="Freeform 38"/>
          <p:cNvSpPr/>
          <p:nvPr/>
        </p:nvSpPr>
        <p:spPr bwMode="auto">
          <a:xfrm>
            <a:off x="6442076" y="2870200"/>
            <a:ext cx="690563" cy="203200"/>
          </a:xfrm>
          <a:custGeom>
            <a:avLst/>
            <a:gdLst>
              <a:gd name="T0" fmla="*/ 2147483647 w 1087"/>
              <a:gd name="T1" fmla="*/ 2147483647 h 238"/>
              <a:gd name="T2" fmla="*/ 2147483647 w 1087"/>
              <a:gd name="T3" fmla="*/ 2147483647 h 238"/>
              <a:gd name="T4" fmla="*/ 2147483647 w 1087"/>
              <a:gd name="T5" fmla="*/ 2147483647 h 238"/>
              <a:gd name="T6" fmla="*/ 2147483647 w 1087"/>
              <a:gd name="T7" fmla="*/ 2147483647 h 238"/>
              <a:gd name="T8" fmla="*/ 2147483647 w 1087"/>
              <a:gd name="T9" fmla="*/ 2147483647 h 238"/>
              <a:gd name="T10" fmla="*/ 2147483647 w 1087"/>
              <a:gd name="T11" fmla="*/ 2147483647 h 238"/>
              <a:gd name="T12" fmla="*/ 2147483647 w 1087"/>
              <a:gd name="T13" fmla="*/ 2147483647 h 238"/>
              <a:gd name="T14" fmla="*/ 2147483647 w 1087"/>
              <a:gd name="T15" fmla="*/ 2147483647 h 238"/>
              <a:gd name="T16" fmla="*/ 2147483647 w 1087"/>
              <a:gd name="T17" fmla="*/ 2147483647 h 238"/>
              <a:gd name="T18" fmla="*/ 2147483647 w 1087"/>
              <a:gd name="T19" fmla="*/ 2147483647 h 238"/>
              <a:gd name="T20" fmla="*/ 2147483647 w 1087"/>
              <a:gd name="T21" fmla="*/ 2147483647 h 238"/>
              <a:gd name="T22" fmla="*/ 0 w 1087"/>
              <a:gd name="T23" fmla="*/ 2147483647 h 238"/>
              <a:gd name="T24" fmla="*/ 2147483647 w 1087"/>
              <a:gd name="T25" fmla="*/ 2147483647 h 238"/>
              <a:gd name="T26" fmla="*/ 2147483647 w 1087"/>
              <a:gd name="T27" fmla="*/ 2147483647 h 238"/>
              <a:gd name="T28" fmla="*/ 2147483647 w 1087"/>
              <a:gd name="T29" fmla="*/ 2147483647 h 238"/>
              <a:gd name="T30" fmla="*/ 2147483647 w 1087"/>
              <a:gd name="T31" fmla="*/ 2147483647 h 238"/>
              <a:gd name="T32" fmla="*/ 2147483647 w 1087"/>
              <a:gd name="T33" fmla="*/ 2147483647 h 238"/>
              <a:gd name="T34" fmla="*/ 2147483647 w 1087"/>
              <a:gd name="T35" fmla="*/ 2147483647 h 238"/>
              <a:gd name="T36" fmla="*/ 2147483647 w 1087"/>
              <a:gd name="T37" fmla="*/ 2147483647 h 238"/>
              <a:gd name="T38" fmla="*/ 2147483647 w 1087"/>
              <a:gd name="T39" fmla="*/ 2147483647 h 238"/>
              <a:gd name="T40" fmla="*/ 2147483647 w 1087"/>
              <a:gd name="T41" fmla="*/ 2147483647 h 238"/>
              <a:gd name="T42" fmla="*/ 2147483647 w 1087"/>
              <a:gd name="T43" fmla="*/ 0 h 238"/>
              <a:gd name="T44" fmla="*/ 2147483647 w 1087"/>
              <a:gd name="T45" fmla="*/ 0 h 238"/>
              <a:gd name="T46" fmla="*/ 2147483647 w 1087"/>
              <a:gd name="T47" fmla="*/ 2147483647 h 238"/>
              <a:gd name="T48" fmla="*/ 2147483647 w 1087"/>
              <a:gd name="T49" fmla="*/ 2147483647 h 238"/>
              <a:gd name="T50" fmla="*/ 2147483647 w 1087"/>
              <a:gd name="T51" fmla="*/ 2147483647 h 238"/>
              <a:gd name="T52" fmla="*/ 2147483647 w 1087"/>
              <a:gd name="T53" fmla="*/ 2147483647 h 238"/>
              <a:gd name="T54" fmla="*/ 2147483647 w 1087"/>
              <a:gd name="T55" fmla="*/ 2147483647 h 238"/>
              <a:gd name="T56" fmla="*/ 2147483647 w 1087"/>
              <a:gd name="T57" fmla="*/ 2147483647 h 238"/>
              <a:gd name="T58" fmla="*/ 2147483647 w 1087"/>
              <a:gd name="T59" fmla="*/ 2147483647 h 238"/>
              <a:gd name="T60" fmla="*/ 2147483647 w 1087"/>
              <a:gd name="T61" fmla="*/ 2147483647 h 238"/>
              <a:gd name="T62" fmla="*/ 2147483647 w 1087"/>
              <a:gd name="T63" fmla="*/ 2147483647 h 238"/>
              <a:gd name="T64" fmla="*/ 2147483647 w 1087"/>
              <a:gd name="T65" fmla="*/ 2147483647 h 238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1087" h="238">
                <a:moveTo>
                  <a:pt x="657" y="181"/>
                </a:moveTo>
                <a:lnTo>
                  <a:pt x="600" y="181"/>
                </a:lnTo>
                <a:lnTo>
                  <a:pt x="544" y="192"/>
                </a:lnTo>
                <a:lnTo>
                  <a:pt x="498" y="192"/>
                </a:lnTo>
                <a:lnTo>
                  <a:pt x="453" y="204"/>
                </a:lnTo>
                <a:lnTo>
                  <a:pt x="408" y="204"/>
                </a:lnTo>
                <a:lnTo>
                  <a:pt x="374" y="215"/>
                </a:lnTo>
                <a:lnTo>
                  <a:pt x="328" y="215"/>
                </a:lnTo>
                <a:lnTo>
                  <a:pt x="294" y="215"/>
                </a:lnTo>
                <a:lnTo>
                  <a:pt x="272" y="226"/>
                </a:lnTo>
                <a:lnTo>
                  <a:pt x="249" y="226"/>
                </a:lnTo>
                <a:lnTo>
                  <a:pt x="226" y="226"/>
                </a:lnTo>
                <a:lnTo>
                  <a:pt x="204" y="226"/>
                </a:lnTo>
                <a:lnTo>
                  <a:pt x="181" y="238"/>
                </a:lnTo>
                <a:lnTo>
                  <a:pt x="170" y="238"/>
                </a:lnTo>
                <a:lnTo>
                  <a:pt x="158" y="238"/>
                </a:lnTo>
                <a:lnTo>
                  <a:pt x="147" y="238"/>
                </a:lnTo>
                <a:lnTo>
                  <a:pt x="113" y="238"/>
                </a:lnTo>
                <a:lnTo>
                  <a:pt x="79" y="226"/>
                </a:lnTo>
                <a:lnTo>
                  <a:pt x="56" y="215"/>
                </a:lnTo>
                <a:lnTo>
                  <a:pt x="34" y="204"/>
                </a:lnTo>
                <a:lnTo>
                  <a:pt x="22" y="192"/>
                </a:lnTo>
                <a:lnTo>
                  <a:pt x="0" y="181"/>
                </a:lnTo>
                <a:lnTo>
                  <a:pt x="0" y="158"/>
                </a:lnTo>
                <a:lnTo>
                  <a:pt x="0" y="147"/>
                </a:lnTo>
                <a:lnTo>
                  <a:pt x="22" y="147"/>
                </a:lnTo>
                <a:lnTo>
                  <a:pt x="34" y="136"/>
                </a:lnTo>
                <a:lnTo>
                  <a:pt x="45" y="136"/>
                </a:lnTo>
                <a:lnTo>
                  <a:pt x="79" y="136"/>
                </a:lnTo>
                <a:lnTo>
                  <a:pt x="113" y="136"/>
                </a:lnTo>
                <a:lnTo>
                  <a:pt x="147" y="124"/>
                </a:lnTo>
                <a:lnTo>
                  <a:pt x="181" y="124"/>
                </a:lnTo>
                <a:lnTo>
                  <a:pt x="238" y="113"/>
                </a:lnTo>
                <a:lnTo>
                  <a:pt x="283" y="113"/>
                </a:lnTo>
                <a:lnTo>
                  <a:pt x="328" y="102"/>
                </a:lnTo>
                <a:lnTo>
                  <a:pt x="385" y="91"/>
                </a:lnTo>
                <a:lnTo>
                  <a:pt x="453" y="79"/>
                </a:lnTo>
                <a:lnTo>
                  <a:pt x="532" y="68"/>
                </a:lnTo>
                <a:lnTo>
                  <a:pt x="600" y="45"/>
                </a:lnTo>
                <a:lnTo>
                  <a:pt x="679" y="34"/>
                </a:lnTo>
                <a:lnTo>
                  <a:pt x="747" y="23"/>
                </a:lnTo>
                <a:lnTo>
                  <a:pt x="793" y="11"/>
                </a:lnTo>
                <a:lnTo>
                  <a:pt x="849" y="0"/>
                </a:lnTo>
                <a:lnTo>
                  <a:pt x="895" y="0"/>
                </a:lnTo>
                <a:lnTo>
                  <a:pt x="929" y="0"/>
                </a:lnTo>
                <a:lnTo>
                  <a:pt x="963" y="0"/>
                </a:lnTo>
                <a:lnTo>
                  <a:pt x="985" y="0"/>
                </a:lnTo>
                <a:lnTo>
                  <a:pt x="1019" y="11"/>
                </a:lnTo>
                <a:lnTo>
                  <a:pt x="1042" y="23"/>
                </a:lnTo>
                <a:lnTo>
                  <a:pt x="1065" y="45"/>
                </a:lnTo>
                <a:lnTo>
                  <a:pt x="1087" y="57"/>
                </a:lnTo>
                <a:lnTo>
                  <a:pt x="1087" y="68"/>
                </a:lnTo>
                <a:lnTo>
                  <a:pt x="1076" y="68"/>
                </a:lnTo>
                <a:lnTo>
                  <a:pt x="1076" y="79"/>
                </a:lnTo>
                <a:lnTo>
                  <a:pt x="1065" y="79"/>
                </a:lnTo>
                <a:lnTo>
                  <a:pt x="1042" y="91"/>
                </a:lnTo>
                <a:lnTo>
                  <a:pt x="1031" y="102"/>
                </a:lnTo>
                <a:lnTo>
                  <a:pt x="1019" y="102"/>
                </a:lnTo>
                <a:lnTo>
                  <a:pt x="985" y="113"/>
                </a:lnTo>
                <a:lnTo>
                  <a:pt x="963" y="124"/>
                </a:lnTo>
                <a:lnTo>
                  <a:pt x="929" y="124"/>
                </a:lnTo>
                <a:lnTo>
                  <a:pt x="883" y="136"/>
                </a:lnTo>
                <a:lnTo>
                  <a:pt x="849" y="147"/>
                </a:lnTo>
                <a:lnTo>
                  <a:pt x="804" y="147"/>
                </a:lnTo>
                <a:lnTo>
                  <a:pt x="759" y="158"/>
                </a:lnTo>
                <a:lnTo>
                  <a:pt x="713" y="170"/>
                </a:lnTo>
                <a:lnTo>
                  <a:pt x="657" y="181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5511" name="Freeform 39"/>
          <p:cNvSpPr/>
          <p:nvPr/>
        </p:nvSpPr>
        <p:spPr bwMode="auto">
          <a:xfrm>
            <a:off x="6210301" y="3119967"/>
            <a:ext cx="1158875" cy="277284"/>
          </a:xfrm>
          <a:custGeom>
            <a:avLst/>
            <a:gdLst>
              <a:gd name="T0" fmla="*/ 2147483647 w 1824"/>
              <a:gd name="T1" fmla="*/ 2147483647 h 328"/>
              <a:gd name="T2" fmla="*/ 2147483647 w 1824"/>
              <a:gd name="T3" fmla="*/ 2147483647 h 328"/>
              <a:gd name="T4" fmla="*/ 2147483647 w 1824"/>
              <a:gd name="T5" fmla="*/ 2147483647 h 328"/>
              <a:gd name="T6" fmla="*/ 2147483647 w 1824"/>
              <a:gd name="T7" fmla="*/ 2147483647 h 328"/>
              <a:gd name="T8" fmla="*/ 2147483647 w 1824"/>
              <a:gd name="T9" fmla="*/ 2147483647 h 328"/>
              <a:gd name="T10" fmla="*/ 2147483647 w 1824"/>
              <a:gd name="T11" fmla="*/ 2147483647 h 328"/>
              <a:gd name="T12" fmla="*/ 2147483647 w 1824"/>
              <a:gd name="T13" fmla="*/ 2147483647 h 328"/>
              <a:gd name="T14" fmla="*/ 2147483647 w 1824"/>
              <a:gd name="T15" fmla="*/ 2147483647 h 328"/>
              <a:gd name="T16" fmla="*/ 2147483647 w 1824"/>
              <a:gd name="T17" fmla="*/ 2147483647 h 328"/>
              <a:gd name="T18" fmla="*/ 2147483647 w 1824"/>
              <a:gd name="T19" fmla="*/ 2147483647 h 328"/>
              <a:gd name="T20" fmla="*/ 2147483647 w 1824"/>
              <a:gd name="T21" fmla="*/ 2147483647 h 328"/>
              <a:gd name="T22" fmla="*/ 2147483647 w 1824"/>
              <a:gd name="T23" fmla="*/ 2147483647 h 328"/>
              <a:gd name="T24" fmla="*/ 2147483647 w 1824"/>
              <a:gd name="T25" fmla="*/ 2147483647 h 328"/>
              <a:gd name="T26" fmla="*/ 2147483647 w 1824"/>
              <a:gd name="T27" fmla="*/ 2147483647 h 328"/>
              <a:gd name="T28" fmla="*/ 2147483647 w 1824"/>
              <a:gd name="T29" fmla="*/ 2147483647 h 328"/>
              <a:gd name="T30" fmla="*/ 2147483647 w 1824"/>
              <a:gd name="T31" fmla="*/ 2147483647 h 328"/>
              <a:gd name="T32" fmla="*/ 2147483647 w 1824"/>
              <a:gd name="T33" fmla="*/ 2147483647 h 328"/>
              <a:gd name="T34" fmla="*/ 2147483647 w 1824"/>
              <a:gd name="T35" fmla="*/ 2147483647 h 328"/>
              <a:gd name="T36" fmla="*/ 2147483647 w 1824"/>
              <a:gd name="T37" fmla="*/ 2147483647 h 328"/>
              <a:gd name="T38" fmla="*/ 2147483647 w 1824"/>
              <a:gd name="T39" fmla="*/ 2147483647 h 328"/>
              <a:gd name="T40" fmla="*/ 2147483647 w 1824"/>
              <a:gd name="T41" fmla="*/ 2147483647 h 328"/>
              <a:gd name="T42" fmla="*/ 0 w 1824"/>
              <a:gd name="T43" fmla="*/ 2147483647 h 328"/>
              <a:gd name="T44" fmla="*/ 2147483647 w 1824"/>
              <a:gd name="T45" fmla="*/ 2147483647 h 328"/>
              <a:gd name="T46" fmla="*/ 2147483647 w 1824"/>
              <a:gd name="T47" fmla="*/ 2147483647 h 328"/>
              <a:gd name="T48" fmla="*/ 2147483647 w 1824"/>
              <a:gd name="T49" fmla="*/ 2147483647 h 328"/>
              <a:gd name="T50" fmla="*/ 2147483647 w 1824"/>
              <a:gd name="T51" fmla="*/ 2147483647 h 328"/>
              <a:gd name="T52" fmla="*/ 2147483647 w 1824"/>
              <a:gd name="T53" fmla="*/ 2147483647 h 328"/>
              <a:gd name="T54" fmla="*/ 2147483647 w 1824"/>
              <a:gd name="T55" fmla="*/ 2147483647 h 328"/>
              <a:gd name="T56" fmla="*/ 2147483647 w 1824"/>
              <a:gd name="T57" fmla="*/ 2147483647 h 328"/>
              <a:gd name="T58" fmla="*/ 2147483647 w 1824"/>
              <a:gd name="T59" fmla="*/ 2147483647 h 328"/>
              <a:gd name="T60" fmla="*/ 2147483647 w 1824"/>
              <a:gd name="T61" fmla="*/ 2147483647 h 328"/>
              <a:gd name="T62" fmla="*/ 2147483647 w 1824"/>
              <a:gd name="T63" fmla="*/ 2147483647 h 328"/>
              <a:gd name="T64" fmla="*/ 2147483647 w 1824"/>
              <a:gd name="T65" fmla="*/ 2147483647 h 328"/>
              <a:gd name="T66" fmla="*/ 2147483647 w 1824"/>
              <a:gd name="T67" fmla="*/ 2147483647 h 328"/>
              <a:gd name="T68" fmla="*/ 2147483647 w 1824"/>
              <a:gd name="T69" fmla="*/ 2147483647 h 328"/>
              <a:gd name="T70" fmla="*/ 2147483647 w 1824"/>
              <a:gd name="T71" fmla="*/ 2147483647 h 328"/>
              <a:gd name="T72" fmla="*/ 2147483647 w 1824"/>
              <a:gd name="T73" fmla="*/ 0 h 328"/>
              <a:gd name="T74" fmla="*/ 2147483647 w 1824"/>
              <a:gd name="T75" fmla="*/ 0 h 328"/>
              <a:gd name="T76" fmla="*/ 2147483647 w 1824"/>
              <a:gd name="T77" fmla="*/ 0 h 328"/>
              <a:gd name="T78" fmla="*/ 2147483647 w 1824"/>
              <a:gd name="T79" fmla="*/ 2147483647 h 328"/>
              <a:gd name="T80" fmla="*/ 2147483647 w 1824"/>
              <a:gd name="T81" fmla="*/ 2147483647 h 328"/>
              <a:gd name="T82" fmla="*/ 2147483647 w 1824"/>
              <a:gd name="T83" fmla="*/ 2147483647 h 328"/>
              <a:gd name="T84" fmla="*/ 2147483647 w 1824"/>
              <a:gd name="T85" fmla="*/ 2147483647 h 328"/>
              <a:gd name="T86" fmla="*/ 2147483647 w 1824"/>
              <a:gd name="T87" fmla="*/ 2147483647 h 328"/>
              <a:gd name="T88" fmla="*/ 2147483647 w 1824"/>
              <a:gd name="T89" fmla="*/ 2147483647 h 328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1824" h="328">
                <a:moveTo>
                  <a:pt x="1824" y="113"/>
                </a:moveTo>
                <a:lnTo>
                  <a:pt x="1824" y="125"/>
                </a:lnTo>
                <a:lnTo>
                  <a:pt x="1824" y="136"/>
                </a:lnTo>
                <a:lnTo>
                  <a:pt x="1813" y="136"/>
                </a:lnTo>
                <a:lnTo>
                  <a:pt x="1790" y="147"/>
                </a:lnTo>
                <a:lnTo>
                  <a:pt x="1768" y="147"/>
                </a:lnTo>
                <a:lnTo>
                  <a:pt x="1745" y="159"/>
                </a:lnTo>
                <a:lnTo>
                  <a:pt x="1711" y="159"/>
                </a:lnTo>
                <a:lnTo>
                  <a:pt x="1677" y="170"/>
                </a:lnTo>
                <a:lnTo>
                  <a:pt x="1609" y="170"/>
                </a:lnTo>
                <a:lnTo>
                  <a:pt x="1530" y="170"/>
                </a:lnTo>
                <a:lnTo>
                  <a:pt x="1394" y="181"/>
                </a:lnTo>
                <a:lnTo>
                  <a:pt x="1348" y="181"/>
                </a:lnTo>
                <a:lnTo>
                  <a:pt x="1303" y="181"/>
                </a:lnTo>
                <a:lnTo>
                  <a:pt x="1258" y="193"/>
                </a:lnTo>
                <a:lnTo>
                  <a:pt x="1201" y="193"/>
                </a:lnTo>
                <a:lnTo>
                  <a:pt x="1144" y="204"/>
                </a:lnTo>
                <a:lnTo>
                  <a:pt x="1099" y="215"/>
                </a:lnTo>
                <a:lnTo>
                  <a:pt x="1031" y="227"/>
                </a:lnTo>
                <a:lnTo>
                  <a:pt x="963" y="238"/>
                </a:lnTo>
                <a:lnTo>
                  <a:pt x="895" y="249"/>
                </a:lnTo>
                <a:lnTo>
                  <a:pt x="827" y="249"/>
                </a:lnTo>
                <a:lnTo>
                  <a:pt x="759" y="261"/>
                </a:lnTo>
                <a:lnTo>
                  <a:pt x="691" y="272"/>
                </a:lnTo>
                <a:lnTo>
                  <a:pt x="646" y="272"/>
                </a:lnTo>
                <a:lnTo>
                  <a:pt x="578" y="283"/>
                </a:lnTo>
                <a:lnTo>
                  <a:pt x="521" y="294"/>
                </a:lnTo>
                <a:lnTo>
                  <a:pt x="476" y="294"/>
                </a:lnTo>
                <a:lnTo>
                  <a:pt x="419" y="306"/>
                </a:lnTo>
                <a:lnTo>
                  <a:pt x="385" y="306"/>
                </a:lnTo>
                <a:lnTo>
                  <a:pt x="340" y="317"/>
                </a:lnTo>
                <a:lnTo>
                  <a:pt x="306" y="317"/>
                </a:lnTo>
                <a:lnTo>
                  <a:pt x="272" y="328"/>
                </a:lnTo>
                <a:lnTo>
                  <a:pt x="238" y="328"/>
                </a:lnTo>
                <a:lnTo>
                  <a:pt x="215" y="328"/>
                </a:lnTo>
                <a:lnTo>
                  <a:pt x="193" y="328"/>
                </a:lnTo>
                <a:lnTo>
                  <a:pt x="159" y="328"/>
                </a:lnTo>
                <a:lnTo>
                  <a:pt x="125" y="317"/>
                </a:lnTo>
                <a:lnTo>
                  <a:pt x="91" y="306"/>
                </a:lnTo>
                <a:lnTo>
                  <a:pt x="68" y="294"/>
                </a:lnTo>
                <a:lnTo>
                  <a:pt x="34" y="283"/>
                </a:lnTo>
                <a:lnTo>
                  <a:pt x="11" y="272"/>
                </a:lnTo>
                <a:lnTo>
                  <a:pt x="0" y="261"/>
                </a:lnTo>
                <a:lnTo>
                  <a:pt x="0" y="249"/>
                </a:lnTo>
                <a:lnTo>
                  <a:pt x="11" y="249"/>
                </a:lnTo>
                <a:lnTo>
                  <a:pt x="23" y="249"/>
                </a:lnTo>
                <a:lnTo>
                  <a:pt x="45" y="249"/>
                </a:lnTo>
                <a:lnTo>
                  <a:pt x="79" y="238"/>
                </a:lnTo>
                <a:lnTo>
                  <a:pt x="113" y="238"/>
                </a:lnTo>
                <a:lnTo>
                  <a:pt x="159" y="227"/>
                </a:lnTo>
                <a:lnTo>
                  <a:pt x="215" y="215"/>
                </a:lnTo>
                <a:lnTo>
                  <a:pt x="283" y="215"/>
                </a:lnTo>
                <a:lnTo>
                  <a:pt x="363" y="204"/>
                </a:lnTo>
                <a:lnTo>
                  <a:pt x="442" y="193"/>
                </a:lnTo>
                <a:lnTo>
                  <a:pt x="533" y="181"/>
                </a:lnTo>
                <a:lnTo>
                  <a:pt x="623" y="170"/>
                </a:lnTo>
                <a:lnTo>
                  <a:pt x="714" y="159"/>
                </a:lnTo>
                <a:lnTo>
                  <a:pt x="827" y="136"/>
                </a:lnTo>
                <a:lnTo>
                  <a:pt x="929" y="113"/>
                </a:lnTo>
                <a:lnTo>
                  <a:pt x="1054" y="91"/>
                </a:lnTo>
                <a:lnTo>
                  <a:pt x="1110" y="79"/>
                </a:lnTo>
                <a:lnTo>
                  <a:pt x="1156" y="68"/>
                </a:lnTo>
                <a:lnTo>
                  <a:pt x="1212" y="68"/>
                </a:lnTo>
                <a:lnTo>
                  <a:pt x="1269" y="57"/>
                </a:lnTo>
                <a:lnTo>
                  <a:pt x="1314" y="46"/>
                </a:lnTo>
                <a:lnTo>
                  <a:pt x="1360" y="34"/>
                </a:lnTo>
                <a:lnTo>
                  <a:pt x="1394" y="34"/>
                </a:lnTo>
                <a:lnTo>
                  <a:pt x="1416" y="23"/>
                </a:lnTo>
                <a:lnTo>
                  <a:pt x="1450" y="23"/>
                </a:lnTo>
                <a:lnTo>
                  <a:pt x="1484" y="12"/>
                </a:lnTo>
                <a:lnTo>
                  <a:pt x="1507" y="12"/>
                </a:lnTo>
                <a:lnTo>
                  <a:pt x="1530" y="12"/>
                </a:lnTo>
                <a:lnTo>
                  <a:pt x="1541" y="0"/>
                </a:lnTo>
                <a:lnTo>
                  <a:pt x="1552" y="0"/>
                </a:lnTo>
                <a:lnTo>
                  <a:pt x="1564" y="0"/>
                </a:lnTo>
                <a:lnTo>
                  <a:pt x="1575" y="0"/>
                </a:lnTo>
                <a:lnTo>
                  <a:pt x="1586" y="0"/>
                </a:lnTo>
                <a:lnTo>
                  <a:pt x="1609" y="0"/>
                </a:lnTo>
                <a:lnTo>
                  <a:pt x="1620" y="12"/>
                </a:lnTo>
                <a:lnTo>
                  <a:pt x="1643" y="12"/>
                </a:lnTo>
                <a:lnTo>
                  <a:pt x="1654" y="23"/>
                </a:lnTo>
                <a:lnTo>
                  <a:pt x="1688" y="23"/>
                </a:lnTo>
                <a:lnTo>
                  <a:pt x="1711" y="34"/>
                </a:lnTo>
                <a:lnTo>
                  <a:pt x="1745" y="46"/>
                </a:lnTo>
                <a:lnTo>
                  <a:pt x="1768" y="57"/>
                </a:lnTo>
                <a:lnTo>
                  <a:pt x="1790" y="68"/>
                </a:lnTo>
                <a:lnTo>
                  <a:pt x="1802" y="79"/>
                </a:lnTo>
                <a:lnTo>
                  <a:pt x="1813" y="91"/>
                </a:lnTo>
                <a:lnTo>
                  <a:pt x="1824" y="102"/>
                </a:lnTo>
                <a:lnTo>
                  <a:pt x="1824" y="113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5515" name="Freeform 43"/>
          <p:cNvSpPr/>
          <p:nvPr/>
        </p:nvSpPr>
        <p:spPr bwMode="auto">
          <a:xfrm>
            <a:off x="6542089" y="2305051"/>
            <a:ext cx="223837" cy="268816"/>
          </a:xfrm>
          <a:custGeom>
            <a:avLst/>
            <a:gdLst>
              <a:gd name="T0" fmla="*/ 2147483647 w 352"/>
              <a:gd name="T1" fmla="*/ 2147483647 h 317"/>
              <a:gd name="T2" fmla="*/ 2147483647 w 352"/>
              <a:gd name="T3" fmla="*/ 2147483647 h 317"/>
              <a:gd name="T4" fmla="*/ 2147483647 w 352"/>
              <a:gd name="T5" fmla="*/ 2147483647 h 317"/>
              <a:gd name="T6" fmla="*/ 2147483647 w 352"/>
              <a:gd name="T7" fmla="*/ 2147483647 h 317"/>
              <a:gd name="T8" fmla="*/ 2147483647 w 352"/>
              <a:gd name="T9" fmla="*/ 2147483647 h 317"/>
              <a:gd name="T10" fmla="*/ 2147483647 w 352"/>
              <a:gd name="T11" fmla="*/ 2147483647 h 317"/>
              <a:gd name="T12" fmla="*/ 2147483647 w 352"/>
              <a:gd name="T13" fmla="*/ 2147483647 h 317"/>
              <a:gd name="T14" fmla="*/ 2147483647 w 352"/>
              <a:gd name="T15" fmla="*/ 2147483647 h 317"/>
              <a:gd name="T16" fmla="*/ 2147483647 w 352"/>
              <a:gd name="T17" fmla="*/ 2147483647 h 317"/>
              <a:gd name="T18" fmla="*/ 2147483647 w 352"/>
              <a:gd name="T19" fmla="*/ 2147483647 h 317"/>
              <a:gd name="T20" fmla="*/ 2147483647 w 352"/>
              <a:gd name="T21" fmla="*/ 2147483647 h 317"/>
              <a:gd name="T22" fmla="*/ 2147483647 w 352"/>
              <a:gd name="T23" fmla="*/ 2147483647 h 317"/>
              <a:gd name="T24" fmla="*/ 2147483647 w 352"/>
              <a:gd name="T25" fmla="*/ 2147483647 h 317"/>
              <a:gd name="T26" fmla="*/ 2147483647 w 352"/>
              <a:gd name="T27" fmla="*/ 2147483647 h 317"/>
              <a:gd name="T28" fmla="*/ 2147483647 w 352"/>
              <a:gd name="T29" fmla="*/ 2147483647 h 317"/>
              <a:gd name="T30" fmla="*/ 0 w 352"/>
              <a:gd name="T31" fmla="*/ 2147483647 h 317"/>
              <a:gd name="T32" fmla="*/ 2147483647 w 352"/>
              <a:gd name="T33" fmla="*/ 2147483647 h 317"/>
              <a:gd name="T34" fmla="*/ 2147483647 w 352"/>
              <a:gd name="T35" fmla="*/ 2147483647 h 317"/>
              <a:gd name="T36" fmla="*/ 2147483647 w 352"/>
              <a:gd name="T37" fmla="*/ 0 h 317"/>
              <a:gd name="T38" fmla="*/ 2147483647 w 352"/>
              <a:gd name="T39" fmla="*/ 0 h 317"/>
              <a:gd name="T40" fmla="*/ 2147483647 w 352"/>
              <a:gd name="T41" fmla="*/ 0 h 317"/>
              <a:gd name="T42" fmla="*/ 2147483647 w 352"/>
              <a:gd name="T43" fmla="*/ 2147483647 h 317"/>
              <a:gd name="T44" fmla="*/ 2147483647 w 352"/>
              <a:gd name="T45" fmla="*/ 2147483647 h 317"/>
              <a:gd name="T46" fmla="*/ 2147483647 w 352"/>
              <a:gd name="T47" fmla="*/ 2147483647 h 317"/>
              <a:gd name="T48" fmla="*/ 2147483647 w 352"/>
              <a:gd name="T49" fmla="*/ 2147483647 h 317"/>
              <a:gd name="T50" fmla="*/ 2147483647 w 352"/>
              <a:gd name="T51" fmla="*/ 2147483647 h 317"/>
              <a:gd name="T52" fmla="*/ 2147483647 w 352"/>
              <a:gd name="T53" fmla="*/ 2147483647 h 317"/>
              <a:gd name="T54" fmla="*/ 2147483647 w 352"/>
              <a:gd name="T55" fmla="*/ 2147483647 h 317"/>
              <a:gd name="T56" fmla="*/ 2147483647 w 352"/>
              <a:gd name="T57" fmla="*/ 2147483647 h 317"/>
              <a:gd name="T58" fmla="*/ 2147483647 w 352"/>
              <a:gd name="T59" fmla="*/ 2147483647 h 317"/>
              <a:gd name="T60" fmla="*/ 2147483647 w 352"/>
              <a:gd name="T61" fmla="*/ 2147483647 h 317"/>
              <a:gd name="T62" fmla="*/ 2147483647 w 352"/>
              <a:gd name="T63" fmla="*/ 2147483647 h 317"/>
              <a:gd name="T64" fmla="*/ 2147483647 w 352"/>
              <a:gd name="T65" fmla="*/ 2147483647 h 317"/>
              <a:gd name="T66" fmla="*/ 2147483647 w 352"/>
              <a:gd name="T67" fmla="*/ 2147483647 h 317"/>
              <a:gd name="T68" fmla="*/ 2147483647 w 352"/>
              <a:gd name="T69" fmla="*/ 2147483647 h 317"/>
              <a:gd name="T70" fmla="*/ 2147483647 w 352"/>
              <a:gd name="T71" fmla="*/ 2147483647 h 317"/>
              <a:gd name="T72" fmla="*/ 2147483647 w 352"/>
              <a:gd name="T73" fmla="*/ 2147483647 h 317"/>
              <a:gd name="T74" fmla="*/ 2147483647 w 352"/>
              <a:gd name="T75" fmla="*/ 2147483647 h 317"/>
              <a:gd name="T76" fmla="*/ 2147483647 w 352"/>
              <a:gd name="T77" fmla="*/ 2147483647 h 317"/>
              <a:gd name="T78" fmla="*/ 2147483647 w 352"/>
              <a:gd name="T79" fmla="*/ 2147483647 h 317"/>
              <a:gd name="T80" fmla="*/ 2147483647 w 352"/>
              <a:gd name="T81" fmla="*/ 2147483647 h 317"/>
              <a:gd name="T82" fmla="*/ 2147483647 w 352"/>
              <a:gd name="T83" fmla="*/ 2147483647 h 317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352" h="317">
                <a:moveTo>
                  <a:pt x="284" y="317"/>
                </a:moveTo>
                <a:lnTo>
                  <a:pt x="284" y="306"/>
                </a:lnTo>
                <a:lnTo>
                  <a:pt x="272" y="306"/>
                </a:lnTo>
                <a:lnTo>
                  <a:pt x="261" y="306"/>
                </a:lnTo>
                <a:lnTo>
                  <a:pt x="250" y="295"/>
                </a:lnTo>
                <a:lnTo>
                  <a:pt x="227" y="283"/>
                </a:lnTo>
                <a:lnTo>
                  <a:pt x="216" y="272"/>
                </a:lnTo>
                <a:lnTo>
                  <a:pt x="193" y="249"/>
                </a:lnTo>
                <a:lnTo>
                  <a:pt x="170" y="227"/>
                </a:lnTo>
                <a:lnTo>
                  <a:pt x="136" y="193"/>
                </a:lnTo>
                <a:lnTo>
                  <a:pt x="102" y="147"/>
                </a:lnTo>
                <a:lnTo>
                  <a:pt x="68" y="125"/>
                </a:lnTo>
                <a:lnTo>
                  <a:pt x="46" y="102"/>
                </a:lnTo>
                <a:lnTo>
                  <a:pt x="23" y="68"/>
                </a:lnTo>
                <a:lnTo>
                  <a:pt x="12" y="46"/>
                </a:lnTo>
                <a:lnTo>
                  <a:pt x="0" y="34"/>
                </a:lnTo>
                <a:lnTo>
                  <a:pt x="12" y="12"/>
                </a:lnTo>
                <a:lnTo>
                  <a:pt x="23" y="12"/>
                </a:lnTo>
                <a:lnTo>
                  <a:pt x="46" y="0"/>
                </a:lnTo>
                <a:lnTo>
                  <a:pt x="68" y="0"/>
                </a:lnTo>
                <a:lnTo>
                  <a:pt x="91" y="0"/>
                </a:lnTo>
                <a:lnTo>
                  <a:pt x="125" y="12"/>
                </a:lnTo>
                <a:lnTo>
                  <a:pt x="148" y="12"/>
                </a:lnTo>
                <a:lnTo>
                  <a:pt x="182" y="12"/>
                </a:lnTo>
                <a:lnTo>
                  <a:pt x="216" y="34"/>
                </a:lnTo>
                <a:lnTo>
                  <a:pt x="238" y="46"/>
                </a:lnTo>
                <a:lnTo>
                  <a:pt x="272" y="68"/>
                </a:lnTo>
                <a:lnTo>
                  <a:pt x="295" y="102"/>
                </a:lnTo>
                <a:lnTo>
                  <a:pt x="318" y="125"/>
                </a:lnTo>
                <a:lnTo>
                  <a:pt x="340" y="147"/>
                </a:lnTo>
                <a:lnTo>
                  <a:pt x="340" y="170"/>
                </a:lnTo>
                <a:lnTo>
                  <a:pt x="352" y="193"/>
                </a:lnTo>
                <a:lnTo>
                  <a:pt x="352" y="204"/>
                </a:lnTo>
                <a:lnTo>
                  <a:pt x="340" y="227"/>
                </a:lnTo>
                <a:lnTo>
                  <a:pt x="340" y="249"/>
                </a:lnTo>
                <a:lnTo>
                  <a:pt x="340" y="272"/>
                </a:lnTo>
                <a:lnTo>
                  <a:pt x="329" y="283"/>
                </a:lnTo>
                <a:lnTo>
                  <a:pt x="318" y="295"/>
                </a:lnTo>
                <a:lnTo>
                  <a:pt x="318" y="306"/>
                </a:lnTo>
                <a:lnTo>
                  <a:pt x="306" y="306"/>
                </a:lnTo>
                <a:lnTo>
                  <a:pt x="295" y="306"/>
                </a:lnTo>
                <a:lnTo>
                  <a:pt x="284" y="317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5516" name="Freeform 44"/>
          <p:cNvSpPr/>
          <p:nvPr/>
        </p:nvSpPr>
        <p:spPr bwMode="auto">
          <a:xfrm>
            <a:off x="6872288" y="2133601"/>
            <a:ext cx="374650" cy="410633"/>
          </a:xfrm>
          <a:custGeom>
            <a:avLst/>
            <a:gdLst>
              <a:gd name="T0" fmla="*/ 2147483647 w 590"/>
              <a:gd name="T1" fmla="*/ 2147483647 h 486"/>
              <a:gd name="T2" fmla="*/ 2147483647 w 590"/>
              <a:gd name="T3" fmla="*/ 2147483647 h 486"/>
              <a:gd name="T4" fmla="*/ 2147483647 w 590"/>
              <a:gd name="T5" fmla="*/ 2147483647 h 486"/>
              <a:gd name="T6" fmla="*/ 2147483647 w 590"/>
              <a:gd name="T7" fmla="*/ 2147483647 h 486"/>
              <a:gd name="T8" fmla="*/ 2147483647 w 590"/>
              <a:gd name="T9" fmla="*/ 2147483647 h 486"/>
              <a:gd name="T10" fmla="*/ 2147483647 w 590"/>
              <a:gd name="T11" fmla="*/ 2147483647 h 486"/>
              <a:gd name="T12" fmla="*/ 2147483647 w 590"/>
              <a:gd name="T13" fmla="*/ 2147483647 h 486"/>
              <a:gd name="T14" fmla="*/ 2147483647 w 590"/>
              <a:gd name="T15" fmla="*/ 2147483647 h 486"/>
              <a:gd name="T16" fmla="*/ 2147483647 w 590"/>
              <a:gd name="T17" fmla="*/ 2147483647 h 486"/>
              <a:gd name="T18" fmla="*/ 2147483647 w 590"/>
              <a:gd name="T19" fmla="*/ 2147483647 h 486"/>
              <a:gd name="T20" fmla="*/ 2147483647 w 590"/>
              <a:gd name="T21" fmla="*/ 2147483647 h 486"/>
              <a:gd name="T22" fmla="*/ 2147483647 w 590"/>
              <a:gd name="T23" fmla="*/ 2147483647 h 486"/>
              <a:gd name="T24" fmla="*/ 2147483647 w 590"/>
              <a:gd name="T25" fmla="*/ 2147483647 h 486"/>
              <a:gd name="T26" fmla="*/ 2147483647 w 590"/>
              <a:gd name="T27" fmla="*/ 2147483647 h 486"/>
              <a:gd name="T28" fmla="*/ 2147483647 w 590"/>
              <a:gd name="T29" fmla="*/ 2147483647 h 486"/>
              <a:gd name="T30" fmla="*/ 2147483647 w 590"/>
              <a:gd name="T31" fmla="*/ 2147483647 h 486"/>
              <a:gd name="T32" fmla="*/ 2147483647 w 590"/>
              <a:gd name="T33" fmla="*/ 2147483647 h 486"/>
              <a:gd name="T34" fmla="*/ 2147483647 w 590"/>
              <a:gd name="T35" fmla="*/ 0 h 486"/>
              <a:gd name="T36" fmla="*/ 2147483647 w 590"/>
              <a:gd name="T37" fmla="*/ 0 h 486"/>
              <a:gd name="T38" fmla="*/ 2147483647 w 590"/>
              <a:gd name="T39" fmla="*/ 2147483647 h 486"/>
              <a:gd name="T40" fmla="*/ 2147483647 w 590"/>
              <a:gd name="T41" fmla="*/ 2147483647 h 486"/>
              <a:gd name="T42" fmla="*/ 2147483647 w 590"/>
              <a:gd name="T43" fmla="*/ 2147483647 h 486"/>
              <a:gd name="T44" fmla="*/ 2147483647 w 590"/>
              <a:gd name="T45" fmla="*/ 2147483647 h 486"/>
              <a:gd name="T46" fmla="*/ 2147483647 w 590"/>
              <a:gd name="T47" fmla="*/ 2147483647 h 486"/>
              <a:gd name="T48" fmla="*/ 2147483647 w 590"/>
              <a:gd name="T49" fmla="*/ 2147483647 h 486"/>
              <a:gd name="T50" fmla="*/ 2147483647 w 590"/>
              <a:gd name="T51" fmla="*/ 2147483647 h 486"/>
              <a:gd name="T52" fmla="*/ 2147483647 w 590"/>
              <a:gd name="T53" fmla="*/ 2147483647 h 486"/>
              <a:gd name="T54" fmla="*/ 2147483647 w 590"/>
              <a:gd name="T55" fmla="*/ 2147483647 h 486"/>
              <a:gd name="T56" fmla="*/ 2147483647 w 590"/>
              <a:gd name="T57" fmla="*/ 2147483647 h 486"/>
              <a:gd name="T58" fmla="*/ 2147483647 w 590"/>
              <a:gd name="T59" fmla="*/ 2147483647 h 486"/>
              <a:gd name="T60" fmla="*/ 2147483647 w 590"/>
              <a:gd name="T61" fmla="*/ 2147483647 h 486"/>
              <a:gd name="T62" fmla="*/ 2147483647 w 590"/>
              <a:gd name="T63" fmla="*/ 2147483647 h 486"/>
              <a:gd name="T64" fmla="*/ 2147483647 w 590"/>
              <a:gd name="T65" fmla="*/ 2147483647 h 486"/>
              <a:gd name="T66" fmla="*/ 2147483647 w 590"/>
              <a:gd name="T67" fmla="*/ 2147483647 h 486"/>
              <a:gd name="T68" fmla="*/ 2147483647 w 590"/>
              <a:gd name="T69" fmla="*/ 2147483647 h 486"/>
              <a:gd name="T70" fmla="*/ 2147483647 w 590"/>
              <a:gd name="T71" fmla="*/ 2147483647 h 486"/>
              <a:gd name="T72" fmla="*/ 2147483647 w 590"/>
              <a:gd name="T73" fmla="*/ 2147483647 h 486"/>
              <a:gd name="T74" fmla="*/ 2147483647 w 590"/>
              <a:gd name="T75" fmla="*/ 2147483647 h 486"/>
              <a:gd name="T76" fmla="*/ 2147483647 w 590"/>
              <a:gd name="T77" fmla="*/ 2147483647 h 486"/>
              <a:gd name="T78" fmla="*/ 2147483647 w 590"/>
              <a:gd name="T79" fmla="*/ 2147483647 h 486"/>
              <a:gd name="T80" fmla="*/ 2147483647 w 590"/>
              <a:gd name="T81" fmla="*/ 2147483647 h 486"/>
              <a:gd name="T82" fmla="*/ 2147483647 w 590"/>
              <a:gd name="T83" fmla="*/ 2147483647 h 486"/>
              <a:gd name="T84" fmla="*/ 2147483647 w 590"/>
              <a:gd name="T85" fmla="*/ 2147483647 h 486"/>
              <a:gd name="T86" fmla="*/ 2147483647 w 590"/>
              <a:gd name="T87" fmla="*/ 2147483647 h 486"/>
              <a:gd name="T88" fmla="*/ 2147483647 w 590"/>
              <a:gd name="T89" fmla="*/ 2147483647 h 486"/>
              <a:gd name="T90" fmla="*/ 2147483647 w 590"/>
              <a:gd name="T91" fmla="*/ 2147483647 h 486"/>
              <a:gd name="T92" fmla="*/ 2147483647 w 590"/>
              <a:gd name="T93" fmla="*/ 2147483647 h 486"/>
              <a:gd name="T94" fmla="*/ 0 w 590"/>
              <a:gd name="T95" fmla="*/ 2147483647 h 486"/>
              <a:gd name="T96" fmla="*/ 0 w 590"/>
              <a:gd name="T97" fmla="*/ 2147483647 h 486"/>
              <a:gd name="T98" fmla="*/ 0 w 590"/>
              <a:gd name="T99" fmla="*/ 2147483647 h 486"/>
              <a:gd name="T100" fmla="*/ 2147483647 w 590"/>
              <a:gd name="T101" fmla="*/ 2147483647 h 486"/>
              <a:gd name="T102" fmla="*/ 2147483647 w 590"/>
              <a:gd name="T103" fmla="*/ 2147483647 h 486"/>
              <a:gd name="T104" fmla="*/ 2147483647 w 590"/>
              <a:gd name="T105" fmla="*/ 2147483647 h 486"/>
              <a:gd name="T106" fmla="*/ 2147483647 w 590"/>
              <a:gd name="T107" fmla="*/ 2147483647 h 486"/>
              <a:gd name="T108" fmla="*/ 2147483647 w 590"/>
              <a:gd name="T109" fmla="*/ 2147483647 h 486"/>
              <a:gd name="T110" fmla="*/ 2147483647 w 590"/>
              <a:gd name="T111" fmla="*/ 2147483647 h 48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590" h="486">
                <a:moveTo>
                  <a:pt x="114" y="339"/>
                </a:moveTo>
                <a:lnTo>
                  <a:pt x="148" y="316"/>
                </a:lnTo>
                <a:lnTo>
                  <a:pt x="182" y="294"/>
                </a:lnTo>
                <a:lnTo>
                  <a:pt x="216" y="271"/>
                </a:lnTo>
                <a:lnTo>
                  <a:pt x="250" y="237"/>
                </a:lnTo>
                <a:lnTo>
                  <a:pt x="272" y="215"/>
                </a:lnTo>
                <a:lnTo>
                  <a:pt x="295" y="203"/>
                </a:lnTo>
                <a:lnTo>
                  <a:pt x="306" y="181"/>
                </a:lnTo>
                <a:lnTo>
                  <a:pt x="318" y="158"/>
                </a:lnTo>
                <a:lnTo>
                  <a:pt x="340" y="124"/>
                </a:lnTo>
                <a:lnTo>
                  <a:pt x="352" y="101"/>
                </a:lnTo>
                <a:lnTo>
                  <a:pt x="352" y="79"/>
                </a:lnTo>
                <a:lnTo>
                  <a:pt x="352" y="56"/>
                </a:lnTo>
                <a:lnTo>
                  <a:pt x="340" y="45"/>
                </a:lnTo>
                <a:lnTo>
                  <a:pt x="340" y="34"/>
                </a:lnTo>
                <a:lnTo>
                  <a:pt x="340" y="22"/>
                </a:lnTo>
                <a:lnTo>
                  <a:pt x="352" y="11"/>
                </a:lnTo>
                <a:lnTo>
                  <a:pt x="352" y="0"/>
                </a:lnTo>
                <a:lnTo>
                  <a:pt x="363" y="0"/>
                </a:lnTo>
                <a:lnTo>
                  <a:pt x="397" y="11"/>
                </a:lnTo>
                <a:lnTo>
                  <a:pt x="431" y="22"/>
                </a:lnTo>
                <a:lnTo>
                  <a:pt x="454" y="34"/>
                </a:lnTo>
                <a:lnTo>
                  <a:pt x="488" y="56"/>
                </a:lnTo>
                <a:lnTo>
                  <a:pt x="510" y="56"/>
                </a:lnTo>
                <a:lnTo>
                  <a:pt x="544" y="79"/>
                </a:lnTo>
                <a:lnTo>
                  <a:pt x="567" y="101"/>
                </a:lnTo>
                <a:lnTo>
                  <a:pt x="578" y="124"/>
                </a:lnTo>
                <a:lnTo>
                  <a:pt x="590" y="135"/>
                </a:lnTo>
                <a:lnTo>
                  <a:pt x="590" y="147"/>
                </a:lnTo>
                <a:lnTo>
                  <a:pt x="590" y="158"/>
                </a:lnTo>
                <a:lnTo>
                  <a:pt x="578" y="169"/>
                </a:lnTo>
                <a:lnTo>
                  <a:pt x="578" y="181"/>
                </a:lnTo>
                <a:lnTo>
                  <a:pt x="567" y="192"/>
                </a:lnTo>
                <a:lnTo>
                  <a:pt x="544" y="203"/>
                </a:lnTo>
                <a:lnTo>
                  <a:pt x="522" y="226"/>
                </a:lnTo>
                <a:lnTo>
                  <a:pt x="499" y="237"/>
                </a:lnTo>
                <a:lnTo>
                  <a:pt x="476" y="260"/>
                </a:lnTo>
                <a:lnTo>
                  <a:pt x="408" y="305"/>
                </a:lnTo>
                <a:lnTo>
                  <a:pt x="352" y="328"/>
                </a:lnTo>
                <a:lnTo>
                  <a:pt x="272" y="373"/>
                </a:lnTo>
                <a:lnTo>
                  <a:pt x="182" y="418"/>
                </a:lnTo>
                <a:lnTo>
                  <a:pt x="136" y="441"/>
                </a:lnTo>
                <a:lnTo>
                  <a:pt x="102" y="464"/>
                </a:lnTo>
                <a:lnTo>
                  <a:pt x="80" y="475"/>
                </a:lnTo>
                <a:lnTo>
                  <a:pt x="57" y="486"/>
                </a:lnTo>
                <a:lnTo>
                  <a:pt x="34" y="486"/>
                </a:lnTo>
                <a:lnTo>
                  <a:pt x="12" y="486"/>
                </a:lnTo>
                <a:lnTo>
                  <a:pt x="0" y="486"/>
                </a:lnTo>
                <a:lnTo>
                  <a:pt x="0" y="475"/>
                </a:lnTo>
                <a:lnTo>
                  <a:pt x="0" y="464"/>
                </a:lnTo>
                <a:lnTo>
                  <a:pt x="12" y="452"/>
                </a:lnTo>
                <a:lnTo>
                  <a:pt x="23" y="441"/>
                </a:lnTo>
                <a:lnTo>
                  <a:pt x="46" y="418"/>
                </a:lnTo>
                <a:lnTo>
                  <a:pt x="68" y="396"/>
                </a:lnTo>
                <a:lnTo>
                  <a:pt x="91" y="373"/>
                </a:lnTo>
                <a:lnTo>
                  <a:pt x="114" y="339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5518" name="Freeform 46"/>
          <p:cNvSpPr/>
          <p:nvPr/>
        </p:nvSpPr>
        <p:spPr bwMode="auto">
          <a:xfrm>
            <a:off x="5937250" y="2639484"/>
            <a:ext cx="950913" cy="1708149"/>
          </a:xfrm>
          <a:custGeom>
            <a:avLst/>
            <a:gdLst>
              <a:gd name="T0" fmla="*/ 2147483647 w 1496"/>
              <a:gd name="T1" fmla="*/ 2147483647 h 2015"/>
              <a:gd name="T2" fmla="*/ 2147483647 w 1496"/>
              <a:gd name="T3" fmla="*/ 2147483647 h 2015"/>
              <a:gd name="T4" fmla="*/ 2147483647 w 1496"/>
              <a:gd name="T5" fmla="*/ 2147483647 h 2015"/>
              <a:gd name="T6" fmla="*/ 2147483647 w 1496"/>
              <a:gd name="T7" fmla="*/ 2147483647 h 2015"/>
              <a:gd name="T8" fmla="*/ 2147483647 w 1496"/>
              <a:gd name="T9" fmla="*/ 2147483647 h 2015"/>
              <a:gd name="T10" fmla="*/ 2147483647 w 1496"/>
              <a:gd name="T11" fmla="*/ 2147483647 h 2015"/>
              <a:gd name="T12" fmla="*/ 2147483647 w 1496"/>
              <a:gd name="T13" fmla="*/ 2147483647 h 2015"/>
              <a:gd name="T14" fmla="*/ 2147483647 w 1496"/>
              <a:gd name="T15" fmla="*/ 2147483647 h 2015"/>
              <a:gd name="T16" fmla="*/ 0 w 1496"/>
              <a:gd name="T17" fmla="*/ 2147483647 h 2015"/>
              <a:gd name="T18" fmla="*/ 0 w 1496"/>
              <a:gd name="T19" fmla="*/ 2147483647 h 2015"/>
              <a:gd name="T20" fmla="*/ 2147483647 w 1496"/>
              <a:gd name="T21" fmla="*/ 2147483647 h 2015"/>
              <a:gd name="T22" fmla="*/ 2147483647 w 1496"/>
              <a:gd name="T23" fmla="*/ 2147483647 h 2015"/>
              <a:gd name="T24" fmla="*/ 2147483647 w 1496"/>
              <a:gd name="T25" fmla="*/ 2147483647 h 2015"/>
              <a:gd name="T26" fmla="*/ 2147483647 w 1496"/>
              <a:gd name="T27" fmla="*/ 2147483647 h 2015"/>
              <a:gd name="T28" fmla="*/ 2147483647 w 1496"/>
              <a:gd name="T29" fmla="*/ 2147483647 h 2015"/>
              <a:gd name="T30" fmla="*/ 2147483647 w 1496"/>
              <a:gd name="T31" fmla="*/ 2147483647 h 2015"/>
              <a:gd name="T32" fmla="*/ 2147483647 w 1496"/>
              <a:gd name="T33" fmla="*/ 2147483647 h 2015"/>
              <a:gd name="T34" fmla="*/ 2147483647 w 1496"/>
              <a:gd name="T35" fmla="*/ 2147483647 h 2015"/>
              <a:gd name="T36" fmla="*/ 2147483647 w 1496"/>
              <a:gd name="T37" fmla="*/ 2147483647 h 2015"/>
              <a:gd name="T38" fmla="*/ 2147483647 w 1496"/>
              <a:gd name="T39" fmla="*/ 2147483647 h 2015"/>
              <a:gd name="T40" fmla="*/ 2147483647 w 1496"/>
              <a:gd name="T41" fmla="*/ 2147483647 h 2015"/>
              <a:gd name="T42" fmla="*/ 2147483647 w 1496"/>
              <a:gd name="T43" fmla="*/ 2147483647 h 2015"/>
              <a:gd name="T44" fmla="*/ 2147483647 w 1496"/>
              <a:gd name="T45" fmla="*/ 2147483647 h 2015"/>
              <a:gd name="T46" fmla="*/ 2147483647 w 1496"/>
              <a:gd name="T47" fmla="*/ 2147483647 h 2015"/>
              <a:gd name="T48" fmla="*/ 2147483647 w 1496"/>
              <a:gd name="T49" fmla="*/ 2147483647 h 2015"/>
              <a:gd name="T50" fmla="*/ 2147483647 w 1496"/>
              <a:gd name="T51" fmla="*/ 2147483647 h 2015"/>
              <a:gd name="T52" fmla="*/ 2147483647 w 1496"/>
              <a:gd name="T53" fmla="*/ 2147483647 h 2015"/>
              <a:gd name="T54" fmla="*/ 2147483647 w 1496"/>
              <a:gd name="T55" fmla="*/ 2147483647 h 2015"/>
              <a:gd name="T56" fmla="*/ 2147483647 w 1496"/>
              <a:gd name="T57" fmla="*/ 2147483647 h 2015"/>
              <a:gd name="T58" fmla="*/ 2147483647 w 1496"/>
              <a:gd name="T59" fmla="*/ 2147483647 h 2015"/>
              <a:gd name="T60" fmla="*/ 2147483647 w 1496"/>
              <a:gd name="T61" fmla="*/ 2147483647 h 2015"/>
              <a:gd name="T62" fmla="*/ 2147483647 w 1496"/>
              <a:gd name="T63" fmla="*/ 2147483647 h 2015"/>
              <a:gd name="T64" fmla="*/ 2147483647 w 1496"/>
              <a:gd name="T65" fmla="*/ 2147483647 h 2015"/>
              <a:gd name="T66" fmla="*/ 2147483647 w 1496"/>
              <a:gd name="T67" fmla="*/ 2147483647 h 2015"/>
              <a:gd name="T68" fmla="*/ 2147483647 w 1496"/>
              <a:gd name="T69" fmla="*/ 2147483647 h 2015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1496" h="2015">
                <a:moveTo>
                  <a:pt x="918" y="1347"/>
                </a:moveTo>
                <a:lnTo>
                  <a:pt x="873" y="1381"/>
                </a:lnTo>
                <a:lnTo>
                  <a:pt x="839" y="1426"/>
                </a:lnTo>
                <a:lnTo>
                  <a:pt x="760" y="1517"/>
                </a:lnTo>
                <a:lnTo>
                  <a:pt x="669" y="1596"/>
                </a:lnTo>
                <a:lnTo>
                  <a:pt x="578" y="1664"/>
                </a:lnTo>
                <a:lnTo>
                  <a:pt x="499" y="1743"/>
                </a:lnTo>
                <a:lnTo>
                  <a:pt x="397" y="1811"/>
                </a:lnTo>
                <a:lnTo>
                  <a:pt x="306" y="1879"/>
                </a:lnTo>
                <a:lnTo>
                  <a:pt x="204" y="1936"/>
                </a:lnTo>
                <a:lnTo>
                  <a:pt x="159" y="1958"/>
                </a:lnTo>
                <a:lnTo>
                  <a:pt x="114" y="1981"/>
                </a:lnTo>
                <a:lnTo>
                  <a:pt x="80" y="1992"/>
                </a:lnTo>
                <a:lnTo>
                  <a:pt x="57" y="2004"/>
                </a:lnTo>
                <a:lnTo>
                  <a:pt x="34" y="2015"/>
                </a:lnTo>
                <a:lnTo>
                  <a:pt x="23" y="2015"/>
                </a:lnTo>
                <a:lnTo>
                  <a:pt x="12" y="2015"/>
                </a:lnTo>
                <a:lnTo>
                  <a:pt x="0" y="2004"/>
                </a:lnTo>
                <a:lnTo>
                  <a:pt x="0" y="1992"/>
                </a:lnTo>
                <a:lnTo>
                  <a:pt x="0" y="1981"/>
                </a:lnTo>
                <a:lnTo>
                  <a:pt x="12" y="1970"/>
                </a:lnTo>
                <a:lnTo>
                  <a:pt x="23" y="1958"/>
                </a:lnTo>
                <a:lnTo>
                  <a:pt x="46" y="1947"/>
                </a:lnTo>
                <a:lnTo>
                  <a:pt x="68" y="1924"/>
                </a:lnTo>
                <a:lnTo>
                  <a:pt x="80" y="1913"/>
                </a:lnTo>
                <a:lnTo>
                  <a:pt x="114" y="1902"/>
                </a:lnTo>
                <a:lnTo>
                  <a:pt x="148" y="1879"/>
                </a:lnTo>
                <a:lnTo>
                  <a:pt x="193" y="1845"/>
                </a:lnTo>
                <a:lnTo>
                  <a:pt x="238" y="1811"/>
                </a:lnTo>
                <a:lnTo>
                  <a:pt x="284" y="1766"/>
                </a:lnTo>
                <a:lnTo>
                  <a:pt x="329" y="1732"/>
                </a:lnTo>
                <a:lnTo>
                  <a:pt x="374" y="1675"/>
                </a:lnTo>
                <a:lnTo>
                  <a:pt x="431" y="1630"/>
                </a:lnTo>
                <a:lnTo>
                  <a:pt x="499" y="1585"/>
                </a:lnTo>
                <a:lnTo>
                  <a:pt x="567" y="1528"/>
                </a:lnTo>
                <a:lnTo>
                  <a:pt x="612" y="1460"/>
                </a:lnTo>
                <a:lnTo>
                  <a:pt x="669" y="1404"/>
                </a:lnTo>
                <a:lnTo>
                  <a:pt x="726" y="1358"/>
                </a:lnTo>
                <a:lnTo>
                  <a:pt x="771" y="1291"/>
                </a:lnTo>
                <a:lnTo>
                  <a:pt x="816" y="1234"/>
                </a:lnTo>
                <a:lnTo>
                  <a:pt x="850" y="1166"/>
                </a:lnTo>
                <a:lnTo>
                  <a:pt x="896" y="1109"/>
                </a:lnTo>
                <a:lnTo>
                  <a:pt x="964" y="1008"/>
                </a:lnTo>
                <a:lnTo>
                  <a:pt x="1032" y="883"/>
                </a:lnTo>
                <a:lnTo>
                  <a:pt x="1088" y="770"/>
                </a:lnTo>
                <a:lnTo>
                  <a:pt x="1145" y="634"/>
                </a:lnTo>
                <a:lnTo>
                  <a:pt x="1168" y="566"/>
                </a:lnTo>
                <a:lnTo>
                  <a:pt x="1202" y="510"/>
                </a:lnTo>
                <a:lnTo>
                  <a:pt x="1224" y="442"/>
                </a:lnTo>
                <a:lnTo>
                  <a:pt x="1247" y="363"/>
                </a:lnTo>
                <a:lnTo>
                  <a:pt x="1258" y="283"/>
                </a:lnTo>
                <a:lnTo>
                  <a:pt x="1281" y="215"/>
                </a:lnTo>
                <a:lnTo>
                  <a:pt x="1292" y="136"/>
                </a:lnTo>
                <a:lnTo>
                  <a:pt x="1315" y="46"/>
                </a:lnTo>
                <a:lnTo>
                  <a:pt x="1496" y="0"/>
                </a:lnTo>
                <a:lnTo>
                  <a:pt x="1473" y="68"/>
                </a:lnTo>
                <a:lnTo>
                  <a:pt x="1462" y="136"/>
                </a:lnTo>
                <a:lnTo>
                  <a:pt x="1439" y="215"/>
                </a:lnTo>
                <a:lnTo>
                  <a:pt x="1428" y="283"/>
                </a:lnTo>
                <a:lnTo>
                  <a:pt x="1405" y="363"/>
                </a:lnTo>
                <a:lnTo>
                  <a:pt x="1383" y="453"/>
                </a:lnTo>
                <a:lnTo>
                  <a:pt x="1349" y="544"/>
                </a:lnTo>
                <a:lnTo>
                  <a:pt x="1326" y="623"/>
                </a:lnTo>
                <a:lnTo>
                  <a:pt x="1292" y="725"/>
                </a:lnTo>
                <a:lnTo>
                  <a:pt x="1247" y="815"/>
                </a:lnTo>
                <a:lnTo>
                  <a:pt x="1202" y="894"/>
                </a:lnTo>
                <a:lnTo>
                  <a:pt x="1156" y="974"/>
                </a:lnTo>
                <a:lnTo>
                  <a:pt x="1100" y="1064"/>
                </a:lnTo>
                <a:lnTo>
                  <a:pt x="1054" y="1155"/>
                </a:lnTo>
                <a:lnTo>
                  <a:pt x="986" y="1245"/>
                </a:lnTo>
                <a:lnTo>
                  <a:pt x="918" y="1347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5512" name="Freeform 40"/>
          <p:cNvSpPr/>
          <p:nvPr/>
        </p:nvSpPr>
        <p:spPr bwMode="auto">
          <a:xfrm>
            <a:off x="6599239" y="3437467"/>
            <a:ext cx="712787" cy="717551"/>
          </a:xfrm>
          <a:custGeom>
            <a:avLst/>
            <a:gdLst>
              <a:gd name="T0" fmla="*/ 2147483647 w 1122"/>
              <a:gd name="T1" fmla="*/ 2147483647 h 848"/>
              <a:gd name="T2" fmla="*/ 2147483647 w 1122"/>
              <a:gd name="T3" fmla="*/ 2147483647 h 848"/>
              <a:gd name="T4" fmla="*/ 2147483647 w 1122"/>
              <a:gd name="T5" fmla="*/ 2147483647 h 848"/>
              <a:gd name="T6" fmla="*/ 2147483647 w 1122"/>
              <a:gd name="T7" fmla="*/ 2147483647 h 848"/>
              <a:gd name="T8" fmla="*/ 2147483647 w 1122"/>
              <a:gd name="T9" fmla="*/ 2147483647 h 848"/>
              <a:gd name="T10" fmla="*/ 2147483647 w 1122"/>
              <a:gd name="T11" fmla="*/ 2147483647 h 848"/>
              <a:gd name="T12" fmla="*/ 2147483647 w 1122"/>
              <a:gd name="T13" fmla="*/ 2147483647 h 848"/>
              <a:gd name="T14" fmla="*/ 2147483647 w 1122"/>
              <a:gd name="T15" fmla="*/ 2147483647 h 848"/>
              <a:gd name="T16" fmla="*/ 2147483647 w 1122"/>
              <a:gd name="T17" fmla="*/ 2147483647 h 848"/>
              <a:gd name="T18" fmla="*/ 2147483647 w 1122"/>
              <a:gd name="T19" fmla="*/ 2147483647 h 848"/>
              <a:gd name="T20" fmla="*/ 2147483647 w 1122"/>
              <a:gd name="T21" fmla="*/ 2147483647 h 848"/>
              <a:gd name="T22" fmla="*/ 2147483647 w 1122"/>
              <a:gd name="T23" fmla="*/ 2147483647 h 848"/>
              <a:gd name="T24" fmla="*/ 2147483647 w 1122"/>
              <a:gd name="T25" fmla="*/ 2147483647 h 848"/>
              <a:gd name="T26" fmla="*/ 2147483647 w 1122"/>
              <a:gd name="T27" fmla="*/ 2147483647 h 848"/>
              <a:gd name="T28" fmla="*/ 2147483647 w 1122"/>
              <a:gd name="T29" fmla="*/ 2147483647 h 848"/>
              <a:gd name="T30" fmla="*/ 2147483647 w 1122"/>
              <a:gd name="T31" fmla="*/ 2147483647 h 848"/>
              <a:gd name="T32" fmla="*/ 2147483647 w 1122"/>
              <a:gd name="T33" fmla="*/ 2147483647 h 848"/>
              <a:gd name="T34" fmla="*/ 2147483647 w 1122"/>
              <a:gd name="T35" fmla="*/ 2147483647 h 848"/>
              <a:gd name="T36" fmla="*/ 2147483647 w 1122"/>
              <a:gd name="T37" fmla="*/ 2147483647 h 848"/>
              <a:gd name="T38" fmla="*/ 2147483647 w 1122"/>
              <a:gd name="T39" fmla="*/ 2147483647 h 848"/>
              <a:gd name="T40" fmla="*/ 2147483647 w 1122"/>
              <a:gd name="T41" fmla="*/ 2147483647 h 848"/>
              <a:gd name="T42" fmla="*/ 2147483647 w 1122"/>
              <a:gd name="T43" fmla="*/ 2147483647 h 848"/>
              <a:gd name="T44" fmla="*/ 2147483647 w 1122"/>
              <a:gd name="T45" fmla="*/ 2147483647 h 848"/>
              <a:gd name="T46" fmla="*/ 2147483647 w 1122"/>
              <a:gd name="T47" fmla="*/ 2147483647 h 848"/>
              <a:gd name="T48" fmla="*/ 0 w 1122"/>
              <a:gd name="T49" fmla="*/ 2147483647 h 848"/>
              <a:gd name="T50" fmla="*/ 2147483647 w 1122"/>
              <a:gd name="T51" fmla="*/ 2147483647 h 848"/>
              <a:gd name="T52" fmla="*/ 2147483647 w 1122"/>
              <a:gd name="T53" fmla="*/ 2147483647 h 848"/>
              <a:gd name="T54" fmla="*/ 2147483647 w 1122"/>
              <a:gd name="T55" fmla="*/ 2147483647 h 848"/>
              <a:gd name="T56" fmla="*/ 2147483647 w 1122"/>
              <a:gd name="T57" fmla="*/ 2147483647 h 848"/>
              <a:gd name="T58" fmla="*/ 2147483647 w 1122"/>
              <a:gd name="T59" fmla="*/ 2147483647 h 848"/>
              <a:gd name="T60" fmla="*/ 2147483647 w 1122"/>
              <a:gd name="T61" fmla="*/ 2147483647 h 848"/>
              <a:gd name="T62" fmla="*/ 2147483647 w 1122"/>
              <a:gd name="T63" fmla="*/ 2147483647 h 848"/>
              <a:gd name="T64" fmla="*/ 2147483647 w 1122"/>
              <a:gd name="T65" fmla="*/ 2147483647 h 848"/>
              <a:gd name="T66" fmla="*/ 2147483647 w 1122"/>
              <a:gd name="T67" fmla="*/ 0 h 848"/>
              <a:gd name="T68" fmla="*/ 2147483647 w 1122"/>
              <a:gd name="T69" fmla="*/ 0 h 848"/>
              <a:gd name="T70" fmla="*/ 2147483647 w 1122"/>
              <a:gd name="T71" fmla="*/ 2147483647 h 848"/>
              <a:gd name="T72" fmla="*/ 2147483647 w 1122"/>
              <a:gd name="T73" fmla="*/ 2147483647 h 848"/>
              <a:gd name="T74" fmla="*/ 2147483647 w 1122"/>
              <a:gd name="T75" fmla="*/ 2147483647 h 848"/>
              <a:gd name="T76" fmla="*/ 2147483647 w 1122"/>
              <a:gd name="T77" fmla="*/ 2147483647 h 848"/>
              <a:gd name="T78" fmla="*/ 2147483647 w 1122"/>
              <a:gd name="T79" fmla="*/ 2147483647 h 848"/>
              <a:gd name="T80" fmla="*/ 2147483647 w 1122"/>
              <a:gd name="T81" fmla="*/ 2147483647 h 848"/>
              <a:gd name="T82" fmla="*/ 2147483647 w 1122"/>
              <a:gd name="T83" fmla="*/ 2147483647 h 848"/>
              <a:gd name="T84" fmla="*/ 2147483647 w 1122"/>
              <a:gd name="T85" fmla="*/ 2147483647 h 848"/>
              <a:gd name="T86" fmla="*/ 2147483647 w 1122"/>
              <a:gd name="T87" fmla="*/ 2147483647 h 848"/>
              <a:gd name="T88" fmla="*/ 2147483647 w 1122"/>
              <a:gd name="T89" fmla="*/ 2147483647 h 848"/>
              <a:gd name="T90" fmla="*/ 2147483647 w 1122"/>
              <a:gd name="T91" fmla="*/ 2147483647 h 848"/>
              <a:gd name="T92" fmla="*/ 2147483647 w 1122"/>
              <a:gd name="T93" fmla="*/ 2147483647 h 848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1122" h="848">
                <a:moveTo>
                  <a:pt x="997" y="384"/>
                </a:moveTo>
                <a:lnTo>
                  <a:pt x="986" y="418"/>
                </a:lnTo>
                <a:lnTo>
                  <a:pt x="963" y="452"/>
                </a:lnTo>
                <a:lnTo>
                  <a:pt x="952" y="498"/>
                </a:lnTo>
                <a:lnTo>
                  <a:pt x="940" y="554"/>
                </a:lnTo>
                <a:lnTo>
                  <a:pt x="918" y="622"/>
                </a:lnTo>
                <a:lnTo>
                  <a:pt x="895" y="690"/>
                </a:lnTo>
                <a:lnTo>
                  <a:pt x="884" y="769"/>
                </a:lnTo>
                <a:lnTo>
                  <a:pt x="861" y="848"/>
                </a:lnTo>
                <a:lnTo>
                  <a:pt x="748" y="837"/>
                </a:lnTo>
                <a:lnTo>
                  <a:pt x="770" y="769"/>
                </a:lnTo>
                <a:lnTo>
                  <a:pt x="782" y="701"/>
                </a:lnTo>
                <a:lnTo>
                  <a:pt x="782" y="656"/>
                </a:lnTo>
                <a:lnTo>
                  <a:pt x="793" y="588"/>
                </a:lnTo>
                <a:lnTo>
                  <a:pt x="804" y="532"/>
                </a:lnTo>
                <a:lnTo>
                  <a:pt x="816" y="475"/>
                </a:lnTo>
                <a:lnTo>
                  <a:pt x="827" y="418"/>
                </a:lnTo>
                <a:lnTo>
                  <a:pt x="838" y="384"/>
                </a:lnTo>
                <a:lnTo>
                  <a:pt x="838" y="339"/>
                </a:lnTo>
                <a:lnTo>
                  <a:pt x="850" y="294"/>
                </a:lnTo>
                <a:lnTo>
                  <a:pt x="850" y="260"/>
                </a:lnTo>
                <a:lnTo>
                  <a:pt x="850" y="226"/>
                </a:lnTo>
                <a:lnTo>
                  <a:pt x="838" y="203"/>
                </a:lnTo>
                <a:lnTo>
                  <a:pt x="827" y="181"/>
                </a:lnTo>
                <a:lnTo>
                  <a:pt x="827" y="169"/>
                </a:lnTo>
                <a:lnTo>
                  <a:pt x="816" y="158"/>
                </a:lnTo>
                <a:lnTo>
                  <a:pt x="793" y="158"/>
                </a:lnTo>
                <a:lnTo>
                  <a:pt x="770" y="147"/>
                </a:lnTo>
                <a:lnTo>
                  <a:pt x="736" y="147"/>
                </a:lnTo>
                <a:lnTo>
                  <a:pt x="691" y="147"/>
                </a:lnTo>
                <a:lnTo>
                  <a:pt x="646" y="158"/>
                </a:lnTo>
                <a:lnTo>
                  <a:pt x="589" y="158"/>
                </a:lnTo>
                <a:lnTo>
                  <a:pt x="532" y="169"/>
                </a:lnTo>
                <a:lnTo>
                  <a:pt x="464" y="181"/>
                </a:lnTo>
                <a:lnTo>
                  <a:pt x="396" y="192"/>
                </a:lnTo>
                <a:lnTo>
                  <a:pt x="329" y="203"/>
                </a:lnTo>
                <a:lnTo>
                  <a:pt x="283" y="215"/>
                </a:lnTo>
                <a:lnTo>
                  <a:pt x="238" y="215"/>
                </a:lnTo>
                <a:lnTo>
                  <a:pt x="193" y="215"/>
                </a:lnTo>
                <a:lnTo>
                  <a:pt x="159" y="226"/>
                </a:lnTo>
                <a:lnTo>
                  <a:pt x="136" y="215"/>
                </a:lnTo>
                <a:lnTo>
                  <a:pt x="113" y="215"/>
                </a:lnTo>
                <a:lnTo>
                  <a:pt x="102" y="215"/>
                </a:lnTo>
                <a:lnTo>
                  <a:pt x="91" y="215"/>
                </a:lnTo>
                <a:lnTo>
                  <a:pt x="68" y="203"/>
                </a:lnTo>
                <a:lnTo>
                  <a:pt x="57" y="192"/>
                </a:lnTo>
                <a:lnTo>
                  <a:pt x="45" y="169"/>
                </a:lnTo>
                <a:lnTo>
                  <a:pt x="34" y="158"/>
                </a:lnTo>
                <a:lnTo>
                  <a:pt x="23" y="147"/>
                </a:lnTo>
                <a:lnTo>
                  <a:pt x="0" y="124"/>
                </a:lnTo>
                <a:lnTo>
                  <a:pt x="79" y="124"/>
                </a:lnTo>
                <a:lnTo>
                  <a:pt x="159" y="124"/>
                </a:lnTo>
                <a:lnTo>
                  <a:pt x="238" y="113"/>
                </a:lnTo>
                <a:lnTo>
                  <a:pt x="295" y="113"/>
                </a:lnTo>
                <a:lnTo>
                  <a:pt x="362" y="102"/>
                </a:lnTo>
                <a:lnTo>
                  <a:pt x="430" y="102"/>
                </a:lnTo>
                <a:lnTo>
                  <a:pt x="498" y="90"/>
                </a:lnTo>
                <a:lnTo>
                  <a:pt x="544" y="79"/>
                </a:lnTo>
                <a:lnTo>
                  <a:pt x="600" y="68"/>
                </a:lnTo>
                <a:lnTo>
                  <a:pt x="646" y="56"/>
                </a:lnTo>
                <a:lnTo>
                  <a:pt x="680" y="45"/>
                </a:lnTo>
                <a:lnTo>
                  <a:pt x="714" y="45"/>
                </a:lnTo>
                <a:lnTo>
                  <a:pt x="748" y="34"/>
                </a:lnTo>
                <a:lnTo>
                  <a:pt x="770" y="22"/>
                </a:lnTo>
                <a:lnTo>
                  <a:pt x="782" y="22"/>
                </a:lnTo>
                <a:lnTo>
                  <a:pt x="782" y="11"/>
                </a:lnTo>
                <a:lnTo>
                  <a:pt x="793" y="11"/>
                </a:lnTo>
                <a:lnTo>
                  <a:pt x="804" y="0"/>
                </a:lnTo>
                <a:lnTo>
                  <a:pt x="838" y="0"/>
                </a:lnTo>
                <a:lnTo>
                  <a:pt x="872" y="0"/>
                </a:lnTo>
                <a:lnTo>
                  <a:pt x="895" y="11"/>
                </a:lnTo>
                <a:lnTo>
                  <a:pt x="940" y="34"/>
                </a:lnTo>
                <a:lnTo>
                  <a:pt x="986" y="56"/>
                </a:lnTo>
                <a:lnTo>
                  <a:pt x="1031" y="90"/>
                </a:lnTo>
                <a:lnTo>
                  <a:pt x="1042" y="102"/>
                </a:lnTo>
                <a:lnTo>
                  <a:pt x="1065" y="113"/>
                </a:lnTo>
                <a:lnTo>
                  <a:pt x="1088" y="124"/>
                </a:lnTo>
                <a:lnTo>
                  <a:pt x="1099" y="136"/>
                </a:lnTo>
                <a:lnTo>
                  <a:pt x="1110" y="147"/>
                </a:lnTo>
                <a:lnTo>
                  <a:pt x="1122" y="147"/>
                </a:lnTo>
                <a:lnTo>
                  <a:pt x="1122" y="158"/>
                </a:lnTo>
                <a:lnTo>
                  <a:pt x="1122" y="169"/>
                </a:lnTo>
                <a:lnTo>
                  <a:pt x="1122" y="192"/>
                </a:lnTo>
                <a:lnTo>
                  <a:pt x="1110" y="203"/>
                </a:lnTo>
                <a:lnTo>
                  <a:pt x="1099" y="215"/>
                </a:lnTo>
                <a:lnTo>
                  <a:pt x="1076" y="226"/>
                </a:lnTo>
                <a:lnTo>
                  <a:pt x="1065" y="237"/>
                </a:lnTo>
                <a:lnTo>
                  <a:pt x="1054" y="249"/>
                </a:lnTo>
                <a:lnTo>
                  <a:pt x="1042" y="260"/>
                </a:lnTo>
                <a:lnTo>
                  <a:pt x="1031" y="283"/>
                </a:lnTo>
                <a:lnTo>
                  <a:pt x="1031" y="305"/>
                </a:lnTo>
                <a:lnTo>
                  <a:pt x="1020" y="328"/>
                </a:lnTo>
                <a:lnTo>
                  <a:pt x="1008" y="351"/>
                </a:lnTo>
                <a:lnTo>
                  <a:pt x="997" y="384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5517" name="Freeform 45"/>
          <p:cNvSpPr/>
          <p:nvPr/>
        </p:nvSpPr>
        <p:spPr bwMode="auto">
          <a:xfrm>
            <a:off x="6550025" y="3771900"/>
            <a:ext cx="546100" cy="154517"/>
          </a:xfrm>
          <a:custGeom>
            <a:avLst/>
            <a:gdLst>
              <a:gd name="T0" fmla="*/ 2147483647 w 861"/>
              <a:gd name="T1" fmla="*/ 2147483647 h 181"/>
              <a:gd name="T2" fmla="*/ 2147483647 w 861"/>
              <a:gd name="T3" fmla="*/ 2147483647 h 181"/>
              <a:gd name="T4" fmla="*/ 2147483647 w 861"/>
              <a:gd name="T5" fmla="*/ 2147483647 h 181"/>
              <a:gd name="T6" fmla="*/ 2147483647 w 861"/>
              <a:gd name="T7" fmla="*/ 0 h 181"/>
              <a:gd name="T8" fmla="*/ 2147483647 w 861"/>
              <a:gd name="T9" fmla="*/ 0 h 181"/>
              <a:gd name="T10" fmla="*/ 2147483647 w 861"/>
              <a:gd name="T11" fmla="*/ 0 h 181"/>
              <a:gd name="T12" fmla="*/ 2147483647 w 861"/>
              <a:gd name="T13" fmla="*/ 0 h 181"/>
              <a:gd name="T14" fmla="*/ 2147483647 w 861"/>
              <a:gd name="T15" fmla="*/ 0 h 181"/>
              <a:gd name="T16" fmla="*/ 2147483647 w 861"/>
              <a:gd name="T17" fmla="*/ 2147483647 h 181"/>
              <a:gd name="T18" fmla="*/ 2147483647 w 861"/>
              <a:gd name="T19" fmla="*/ 2147483647 h 181"/>
              <a:gd name="T20" fmla="*/ 2147483647 w 861"/>
              <a:gd name="T21" fmla="*/ 2147483647 h 181"/>
              <a:gd name="T22" fmla="*/ 2147483647 w 861"/>
              <a:gd name="T23" fmla="*/ 2147483647 h 181"/>
              <a:gd name="T24" fmla="*/ 2147483647 w 861"/>
              <a:gd name="T25" fmla="*/ 2147483647 h 181"/>
              <a:gd name="T26" fmla="*/ 2147483647 w 861"/>
              <a:gd name="T27" fmla="*/ 2147483647 h 181"/>
              <a:gd name="T28" fmla="*/ 2147483647 w 861"/>
              <a:gd name="T29" fmla="*/ 2147483647 h 181"/>
              <a:gd name="T30" fmla="*/ 2147483647 w 861"/>
              <a:gd name="T31" fmla="*/ 2147483647 h 181"/>
              <a:gd name="T32" fmla="*/ 2147483647 w 861"/>
              <a:gd name="T33" fmla="*/ 2147483647 h 181"/>
              <a:gd name="T34" fmla="*/ 2147483647 w 861"/>
              <a:gd name="T35" fmla="*/ 2147483647 h 181"/>
              <a:gd name="T36" fmla="*/ 2147483647 w 861"/>
              <a:gd name="T37" fmla="*/ 2147483647 h 181"/>
              <a:gd name="T38" fmla="*/ 2147483647 w 861"/>
              <a:gd name="T39" fmla="*/ 2147483647 h 181"/>
              <a:gd name="T40" fmla="*/ 2147483647 w 861"/>
              <a:gd name="T41" fmla="*/ 2147483647 h 181"/>
              <a:gd name="T42" fmla="*/ 2147483647 w 861"/>
              <a:gd name="T43" fmla="*/ 2147483647 h 181"/>
              <a:gd name="T44" fmla="*/ 2147483647 w 861"/>
              <a:gd name="T45" fmla="*/ 2147483647 h 181"/>
              <a:gd name="T46" fmla="*/ 2147483647 w 861"/>
              <a:gd name="T47" fmla="*/ 2147483647 h 181"/>
              <a:gd name="T48" fmla="*/ 2147483647 w 861"/>
              <a:gd name="T49" fmla="*/ 2147483647 h 181"/>
              <a:gd name="T50" fmla="*/ 2147483647 w 861"/>
              <a:gd name="T51" fmla="*/ 2147483647 h 181"/>
              <a:gd name="T52" fmla="*/ 2147483647 w 861"/>
              <a:gd name="T53" fmla="*/ 2147483647 h 181"/>
              <a:gd name="T54" fmla="*/ 2147483647 w 861"/>
              <a:gd name="T55" fmla="*/ 2147483647 h 181"/>
              <a:gd name="T56" fmla="*/ 2147483647 w 861"/>
              <a:gd name="T57" fmla="*/ 2147483647 h 181"/>
              <a:gd name="T58" fmla="*/ 2147483647 w 861"/>
              <a:gd name="T59" fmla="*/ 2147483647 h 181"/>
              <a:gd name="T60" fmla="*/ 2147483647 w 861"/>
              <a:gd name="T61" fmla="*/ 2147483647 h 181"/>
              <a:gd name="T62" fmla="*/ 2147483647 w 861"/>
              <a:gd name="T63" fmla="*/ 2147483647 h 181"/>
              <a:gd name="T64" fmla="*/ 2147483647 w 861"/>
              <a:gd name="T65" fmla="*/ 2147483647 h 181"/>
              <a:gd name="T66" fmla="*/ 2147483647 w 861"/>
              <a:gd name="T67" fmla="*/ 2147483647 h 181"/>
              <a:gd name="T68" fmla="*/ 2147483647 w 861"/>
              <a:gd name="T69" fmla="*/ 2147483647 h 181"/>
              <a:gd name="T70" fmla="*/ 2147483647 w 861"/>
              <a:gd name="T71" fmla="*/ 2147483647 h 181"/>
              <a:gd name="T72" fmla="*/ 2147483647 w 861"/>
              <a:gd name="T73" fmla="*/ 2147483647 h 181"/>
              <a:gd name="T74" fmla="*/ 2147483647 w 861"/>
              <a:gd name="T75" fmla="*/ 2147483647 h 181"/>
              <a:gd name="T76" fmla="*/ 2147483647 w 861"/>
              <a:gd name="T77" fmla="*/ 2147483647 h 181"/>
              <a:gd name="T78" fmla="*/ 2147483647 w 861"/>
              <a:gd name="T79" fmla="*/ 2147483647 h 181"/>
              <a:gd name="T80" fmla="*/ 2147483647 w 861"/>
              <a:gd name="T81" fmla="*/ 2147483647 h 181"/>
              <a:gd name="T82" fmla="*/ 2147483647 w 861"/>
              <a:gd name="T83" fmla="*/ 2147483647 h 181"/>
              <a:gd name="T84" fmla="*/ 0 w 861"/>
              <a:gd name="T85" fmla="*/ 2147483647 h 181"/>
              <a:gd name="T86" fmla="*/ 0 w 861"/>
              <a:gd name="T87" fmla="*/ 2147483647 h 181"/>
              <a:gd name="T88" fmla="*/ 0 w 861"/>
              <a:gd name="T89" fmla="*/ 2147483647 h 181"/>
              <a:gd name="T90" fmla="*/ 2147483647 w 861"/>
              <a:gd name="T91" fmla="*/ 2147483647 h 181"/>
              <a:gd name="T92" fmla="*/ 2147483647 w 861"/>
              <a:gd name="T93" fmla="*/ 2147483647 h 181"/>
              <a:gd name="T94" fmla="*/ 2147483647 w 861"/>
              <a:gd name="T95" fmla="*/ 2147483647 h 181"/>
              <a:gd name="T96" fmla="*/ 2147483647 w 861"/>
              <a:gd name="T97" fmla="*/ 2147483647 h 181"/>
              <a:gd name="T98" fmla="*/ 2147483647 w 861"/>
              <a:gd name="T99" fmla="*/ 2147483647 h 181"/>
              <a:gd name="T100" fmla="*/ 2147483647 w 861"/>
              <a:gd name="T101" fmla="*/ 2147483647 h 181"/>
              <a:gd name="T102" fmla="*/ 2147483647 w 861"/>
              <a:gd name="T103" fmla="*/ 2147483647 h 181"/>
              <a:gd name="T104" fmla="*/ 2147483647 w 861"/>
              <a:gd name="T105" fmla="*/ 2147483647 h 181"/>
              <a:gd name="T106" fmla="*/ 2147483647 w 861"/>
              <a:gd name="T107" fmla="*/ 2147483647 h 181"/>
              <a:gd name="T108" fmla="*/ 2147483647 w 861"/>
              <a:gd name="T109" fmla="*/ 2147483647 h 181"/>
              <a:gd name="T110" fmla="*/ 2147483647 w 861"/>
              <a:gd name="T111" fmla="*/ 2147483647 h 181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861" h="181">
                <a:moveTo>
                  <a:pt x="408" y="22"/>
                </a:moveTo>
                <a:lnTo>
                  <a:pt x="475" y="22"/>
                </a:lnTo>
                <a:lnTo>
                  <a:pt x="543" y="11"/>
                </a:lnTo>
                <a:lnTo>
                  <a:pt x="600" y="0"/>
                </a:lnTo>
                <a:lnTo>
                  <a:pt x="645" y="0"/>
                </a:lnTo>
                <a:lnTo>
                  <a:pt x="691" y="0"/>
                </a:lnTo>
                <a:lnTo>
                  <a:pt x="725" y="0"/>
                </a:lnTo>
                <a:lnTo>
                  <a:pt x="759" y="0"/>
                </a:lnTo>
                <a:lnTo>
                  <a:pt x="781" y="11"/>
                </a:lnTo>
                <a:lnTo>
                  <a:pt x="815" y="22"/>
                </a:lnTo>
                <a:lnTo>
                  <a:pt x="838" y="45"/>
                </a:lnTo>
                <a:lnTo>
                  <a:pt x="849" y="56"/>
                </a:lnTo>
                <a:lnTo>
                  <a:pt x="861" y="68"/>
                </a:lnTo>
                <a:lnTo>
                  <a:pt x="849" y="68"/>
                </a:lnTo>
                <a:lnTo>
                  <a:pt x="838" y="79"/>
                </a:lnTo>
                <a:lnTo>
                  <a:pt x="827" y="79"/>
                </a:lnTo>
                <a:lnTo>
                  <a:pt x="804" y="90"/>
                </a:lnTo>
                <a:lnTo>
                  <a:pt x="793" y="90"/>
                </a:lnTo>
                <a:lnTo>
                  <a:pt x="770" y="90"/>
                </a:lnTo>
                <a:lnTo>
                  <a:pt x="747" y="102"/>
                </a:lnTo>
                <a:lnTo>
                  <a:pt x="725" y="102"/>
                </a:lnTo>
                <a:lnTo>
                  <a:pt x="691" y="102"/>
                </a:lnTo>
                <a:lnTo>
                  <a:pt x="668" y="113"/>
                </a:lnTo>
                <a:lnTo>
                  <a:pt x="634" y="113"/>
                </a:lnTo>
                <a:lnTo>
                  <a:pt x="611" y="113"/>
                </a:lnTo>
                <a:lnTo>
                  <a:pt x="566" y="124"/>
                </a:lnTo>
                <a:lnTo>
                  <a:pt x="532" y="124"/>
                </a:lnTo>
                <a:lnTo>
                  <a:pt x="453" y="136"/>
                </a:lnTo>
                <a:lnTo>
                  <a:pt x="385" y="147"/>
                </a:lnTo>
                <a:lnTo>
                  <a:pt x="328" y="158"/>
                </a:lnTo>
                <a:lnTo>
                  <a:pt x="272" y="170"/>
                </a:lnTo>
                <a:lnTo>
                  <a:pt x="226" y="170"/>
                </a:lnTo>
                <a:lnTo>
                  <a:pt x="192" y="170"/>
                </a:lnTo>
                <a:lnTo>
                  <a:pt x="170" y="170"/>
                </a:lnTo>
                <a:lnTo>
                  <a:pt x="158" y="170"/>
                </a:lnTo>
                <a:lnTo>
                  <a:pt x="147" y="170"/>
                </a:lnTo>
                <a:lnTo>
                  <a:pt x="124" y="181"/>
                </a:lnTo>
                <a:lnTo>
                  <a:pt x="113" y="181"/>
                </a:lnTo>
                <a:lnTo>
                  <a:pt x="79" y="170"/>
                </a:lnTo>
                <a:lnTo>
                  <a:pt x="56" y="147"/>
                </a:lnTo>
                <a:lnTo>
                  <a:pt x="34" y="136"/>
                </a:lnTo>
                <a:lnTo>
                  <a:pt x="11" y="124"/>
                </a:lnTo>
                <a:lnTo>
                  <a:pt x="0" y="113"/>
                </a:lnTo>
                <a:lnTo>
                  <a:pt x="0" y="102"/>
                </a:lnTo>
                <a:lnTo>
                  <a:pt x="0" y="90"/>
                </a:lnTo>
                <a:lnTo>
                  <a:pt x="11" y="90"/>
                </a:lnTo>
                <a:lnTo>
                  <a:pt x="34" y="79"/>
                </a:lnTo>
                <a:lnTo>
                  <a:pt x="68" y="79"/>
                </a:lnTo>
                <a:lnTo>
                  <a:pt x="90" y="79"/>
                </a:lnTo>
                <a:lnTo>
                  <a:pt x="113" y="79"/>
                </a:lnTo>
                <a:lnTo>
                  <a:pt x="136" y="68"/>
                </a:lnTo>
                <a:lnTo>
                  <a:pt x="170" y="68"/>
                </a:lnTo>
                <a:lnTo>
                  <a:pt x="226" y="56"/>
                </a:lnTo>
                <a:lnTo>
                  <a:pt x="283" y="45"/>
                </a:lnTo>
                <a:lnTo>
                  <a:pt x="340" y="34"/>
                </a:lnTo>
                <a:lnTo>
                  <a:pt x="408" y="22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5513" name="Freeform 41"/>
          <p:cNvSpPr/>
          <p:nvPr/>
        </p:nvSpPr>
        <p:spPr bwMode="auto">
          <a:xfrm>
            <a:off x="6692900" y="3560234"/>
            <a:ext cx="179388" cy="662517"/>
          </a:xfrm>
          <a:custGeom>
            <a:avLst/>
            <a:gdLst>
              <a:gd name="T0" fmla="*/ 2147483647 w 283"/>
              <a:gd name="T1" fmla="*/ 2147483647 h 781"/>
              <a:gd name="T2" fmla="*/ 2147483647 w 283"/>
              <a:gd name="T3" fmla="*/ 2147483647 h 781"/>
              <a:gd name="T4" fmla="*/ 2147483647 w 283"/>
              <a:gd name="T5" fmla="*/ 2147483647 h 781"/>
              <a:gd name="T6" fmla="*/ 2147483647 w 283"/>
              <a:gd name="T7" fmla="*/ 2147483647 h 781"/>
              <a:gd name="T8" fmla="*/ 2147483647 w 283"/>
              <a:gd name="T9" fmla="*/ 2147483647 h 781"/>
              <a:gd name="T10" fmla="*/ 0 w 283"/>
              <a:gd name="T11" fmla="*/ 2147483647 h 781"/>
              <a:gd name="T12" fmla="*/ 2147483647 w 283"/>
              <a:gd name="T13" fmla="*/ 2147483647 h 781"/>
              <a:gd name="T14" fmla="*/ 2147483647 w 283"/>
              <a:gd name="T15" fmla="*/ 2147483647 h 781"/>
              <a:gd name="T16" fmla="*/ 2147483647 w 283"/>
              <a:gd name="T17" fmla="*/ 2147483647 h 781"/>
              <a:gd name="T18" fmla="*/ 2147483647 w 283"/>
              <a:gd name="T19" fmla="*/ 2147483647 h 781"/>
              <a:gd name="T20" fmla="*/ 2147483647 w 283"/>
              <a:gd name="T21" fmla="*/ 2147483647 h 781"/>
              <a:gd name="T22" fmla="*/ 2147483647 w 283"/>
              <a:gd name="T23" fmla="*/ 2147483647 h 781"/>
              <a:gd name="T24" fmla="*/ 2147483647 w 283"/>
              <a:gd name="T25" fmla="*/ 2147483647 h 781"/>
              <a:gd name="T26" fmla="*/ 2147483647 w 283"/>
              <a:gd name="T27" fmla="*/ 0 h 781"/>
              <a:gd name="T28" fmla="*/ 2147483647 w 283"/>
              <a:gd name="T29" fmla="*/ 2147483647 h 781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283" h="781">
                <a:moveTo>
                  <a:pt x="283" y="45"/>
                </a:moveTo>
                <a:lnTo>
                  <a:pt x="238" y="237"/>
                </a:lnTo>
                <a:lnTo>
                  <a:pt x="193" y="407"/>
                </a:lnTo>
                <a:lnTo>
                  <a:pt x="148" y="588"/>
                </a:lnTo>
                <a:lnTo>
                  <a:pt x="125" y="781"/>
                </a:lnTo>
                <a:lnTo>
                  <a:pt x="0" y="781"/>
                </a:lnTo>
                <a:lnTo>
                  <a:pt x="34" y="645"/>
                </a:lnTo>
                <a:lnTo>
                  <a:pt x="57" y="543"/>
                </a:lnTo>
                <a:lnTo>
                  <a:pt x="80" y="430"/>
                </a:lnTo>
                <a:lnTo>
                  <a:pt x="102" y="317"/>
                </a:lnTo>
                <a:lnTo>
                  <a:pt x="114" y="237"/>
                </a:lnTo>
                <a:lnTo>
                  <a:pt x="125" y="147"/>
                </a:lnTo>
                <a:lnTo>
                  <a:pt x="125" y="56"/>
                </a:lnTo>
                <a:lnTo>
                  <a:pt x="136" y="0"/>
                </a:lnTo>
                <a:lnTo>
                  <a:pt x="283" y="45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5514" name="Freeform 42"/>
          <p:cNvSpPr/>
          <p:nvPr/>
        </p:nvSpPr>
        <p:spPr bwMode="auto">
          <a:xfrm>
            <a:off x="6269039" y="4070351"/>
            <a:ext cx="1309687" cy="247649"/>
          </a:xfrm>
          <a:custGeom>
            <a:avLst/>
            <a:gdLst>
              <a:gd name="T0" fmla="*/ 2147483647 w 2062"/>
              <a:gd name="T1" fmla="*/ 2147483647 h 294"/>
              <a:gd name="T2" fmla="*/ 2147483647 w 2062"/>
              <a:gd name="T3" fmla="*/ 2147483647 h 294"/>
              <a:gd name="T4" fmla="*/ 2147483647 w 2062"/>
              <a:gd name="T5" fmla="*/ 2147483647 h 294"/>
              <a:gd name="T6" fmla="*/ 2147483647 w 2062"/>
              <a:gd name="T7" fmla="*/ 2147483647 h 294"/>
              <a:gd name="T8" fmla="*/ 2147483647 w 2062"/>
              <a:gd name="T9" fmla="*/ 2147483647 h 294"/>
              <a:gd name="T10" fmla="*/ 2147483647 w 2062"/>
              <a:gd name="T11" fmla="*/ 2147483647 h 294"/>
              <a:gd name="T12" fmla="*/ 2147483647 w 2062"/>
              <a:gd name="T13" fmla="*/ 2147483647 h 294"/>
              <a:gd name="T14" fmla="*/ 0 w 2062"/>
              <a:gd name="T15" fmla="*/ 2147483647 h 294"/>
              <a:gd name="T16" fmla="*/ 2147483647 w 2062"/>
              <a:gd name="T17" fmla="*/ 2147483647 h 294"/>
              <a:gd name="T18" fmla="*/ 2147483647 w 2062"/>
              <a:gd name="T19" fmla="*/ 2147483647 h 294"/>
              <a:gd name="T20" fmla="*/ 2147483647 w 2062"/>
              <a:gd name="T21" fmla="*/ 2147483647 h 294"/>
              <a:gd name="T22" fmla="*/ 2147483647 w 2062"/>
              <a:gd name="T23" fmla="*/ 2147483647 h 294"/>
              <a:gd name="T24" fmla="*/ 2147483647 w 2062"/>
              <a:gd name="T25" fmla="*/ 2147483647 h 294"/>
              <a:gd name="T26" fmla="*/ 2147483647 w 2062"/>
              <a:gd name="T27" fmla="*/ 2147483647 h 294"/>
              <a:gd name="T28" fmla="*/ 2147483647 w 2062"/>
              <a:gd name="T29" fmla="*/ 2147483647 h 294"/>
              <a:gd name="T30" fmla="*/ 2147483647 w 2062"/>
              <a:gd name="T31" fmla="*/ 2147483647 h 294"/>
              <a:gd name="T32" fmla="*/ 2147483647 w 2062"/>
              <a:gd name="T33" fmla="*/ 2147483647 h 294"/>
              <a:gd name="T34" fmla="*/ 2147483647 w 2062"/>
              <a:gd name="T35" fmla="*/ 2147483647 h 294"/>
              <a:gd name="T36" fmla="*/ 2147483647 w 2062"/>
              <a:gd name="T37" fmla="*/ 2147483647 h 294"/>
              <a:gd name="T38" fmla="*/ 2147483647 w 2062"/>
              <a:gd name="T39" fmla="*/ 2147483647 h 294"/>
              <a:gd name="T40" fmla="*/ 2147483647 w 2062"/>
              <a:gd name="T41" fmla="*/ 2147483647 h 294"/>
              <a:gd name="T42" fmla="*/ 2147483647 w 2062"/>
              <a:gd name="T43" fmla="*/ 0 h 294"/>
              <a:gd name="T44" fmla="*/ 2147483647 w 2062"/>
              <a:gd name="T45" fmla="*/ 0 h 294"/>
              <a:gd name="T46" fmla="*/ 2147483647 w 2062"/>
              <a:gd name="T47" fmla="*/ 0 h 294"/>
              <a:gd name="T48" fmla="*/ 2147483647 w 2062"/>
              <a:gd name="T49" fmla="*/ 0 h 294"/>
              <a:gd name="T50" fmla="*/ 2147483647 w 2062"/>
              <a:gd name="T51" fmla="*/ 2147483647 h 294"/>
              <a:gd name="T52" fmla="*/ 2147483647 w 2062"/>
              <a:gd name="T53" fmla="*/ 2147483647 h 294"/>
              <a:gd name="T54" fmla="*/ 2147483647 w 2062"/>
              <a:gd name="T55" fmla="*/ 2147483647 h 294"/>
              <a:gd name="T56" fmla="*/ 2147483647 w 2062"/>
              <a:gd name="T57" fmla="*/ 2147483647 h 294"/>
              <a:gd name="T58" fmla="*/ 2147483647 w 2062"/>
              <a:gd name="T59" fmla="*/ 2147483647 h 294"/>
              <a:gd name="T60" fmla="*/ 2147483647 w 2062"/>
              <a:gd name="T61" fmla="*/ 2147483647 h 294"/>
              <a:gd name="T62" fmla="*/ 2147483647 w 2062"/>
              <a:gd name="T63" fmla="*/ 2147483647 h 294"/>
              <a:gd name="T64" fmla="*/ 2147483647 w 2062"/>
              <a:gd name="T65" fmla="*/ 2147483647 h 294"/>
              <a:gd name="T66" fmla="*/ 2147483647 w 2062"/>
              <a:gd name="T67" fmla="*/ 2147483647 h 294"/>
              <a:gd name="T68" fmla="*/ 2147483647 w 2062"/>
              <a:gd name="T69" fmla="*/ 2147483647 h 294"/>
              <a:gd name="T70" fmla="*/ 2147483647 w 2062"/>
              <a:gd name="T71" fmla="*/ 2147483647 h 294"/>
              <a:gd name="T72" fmla="*/ 2147483647 w 2062"/>
              <a:gd name="T73" fmla="*/ 2147483647 h 294"/>
              <a:gd name="T74" fmla="*/ 2147483647 w 2062"/>
              <a:gd name="T75" fmla="*/ 2147483647 h 294"/>
              <a:gd name="T76" fmla="*/ 2147483647 w 2062"/>
              <a:gd name="T77" fmla="*/ 2147483647 h 294"/>
              <a:gd name="T78" fmla="*/ 2147483647 w 2062"/>
              <a:gd name="T79" fmla="*/ 2147483647 h 294"/>
              <a:gd name="T80" fmla="*/ 2147483647 w 2062"/>
              <a:gd name="T81" fmla="*/ 2147483647 h 294"/>
              <a:gd name="T82" fmla="*/ 2147483647 w 2062"/>
              <a:gd name="T83" fmla="*/ 2147483647 h 294"/>
              <a:gd name="T84" fmla="*/ 2147483647 w 2062"/>
              <a:gd name="T85" fmla="*/ 2147483647 h 294"/>
              <a:gd name="T86" fmla="*/ 2147483647 w 2062"/>
              <a:gd name="T87" fmla="*/ 2147483647 h 294"/>
              <a:gd name="T88" fmla="*/ 2147483647 w 2062"/>
              <a:gd name="T89" fmla="*/ 2147483647 h 294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2062" h="294">
                <a:moveTo>
                  <a:pt x="306" y="271"/>
                </a:moveTo>
                <a:lnTo>
                  <a:pt x="260" y="271"/>
                </a:lnTo>
                <a:lnTo>
                  <a:pt x="226" y="283"/>
                </a:lnTo>
                <a:lnTo>
                  <a:pt x="204" y="283"/>
                </a:lnTo>
                <a:lnTo>
                  <a:pt x="170" y="294"/>
                </a:lnTo>
                <a:lnTo>
                  <a:pt x="147" y="294"/>
                </a:lnTo>
                <a:lnTo>
                  <a:pt x="136" y="294"/>
                </a:lnTo>
                <a:lnTo>
                  <a:pt x="124" y="294"/>
                </a:lnTo>
                <a:lnTo>
                  <a:pt x="113" y="294"/>
                </a:lnTo>
                <a:lnTo>
                  <a:pt x="102" y="294"/>
                </a:lnTo>
                <a:lnTo>
                  <a:pt x="90" y="283"/>
                </a:lnTo>
                <a:lnTo>
                  <a:pt x="68" y="271"/>
                </a:lnTo>
                <a:lnTo>
                  <a:pt x="56" y="260"/>
                </a:lnTo>
                <a:lnTo>
                  <a:pt x="34" y="237"/>
                </a:lnTo>
                <a:lnTo>
                  <a:pt x="11" y="215"/>
                </a:lnTo>
                <a:lnTo>
                  <a:pt x="0" y="203"/>
                </a:lnTo>
                <a:lnTo>
                  <a:pt x="0" y="192"/>
                </a:lnTo>
                <a:lnTo>
                  <a:pt x="102" y="181"/>
                </a:lnTo>
                <a:lnTo>
                  <a:pt x="215" y="158"/>
                </a:lnTo>
                <a:lnTo>
                  <a:pt x="306" y="147"/>
                </a:lnTo>
                <a:lnTo>
                  <a:pt x="408" y="135"/>
                </a:lnTo>
                <a:lnTo>
                  <a:pt x="510" y="124"/>
                </a:lnTo>
                <a:lnTo>
                  <a:pt x="589" y="113"/>
                </a:lnTo>
                <a:lnTo>
                  <a:pt x="680" y="113"/>
                </a:lnTo>
                <a:lnTo>
                  <a:pt x="759" y="101"/>
                </a:lnTo>
                <a:lnTo>
                  <a:pt x="838" y="90"/>
                </a:lnTo>
                <a:lnTo>
                  <a:pt x="917" y="79"/>
                </a:lnTo>
                <a:lnTo>
                  <a:pt x="985" y="68"/>
                </a:lnTo>
                <a:lnTo>
                  <a:pt x="1053" y="68"/>
                </a:lnTo>
                <a:lnTo>
                  <a:pt x="1121" y="56"/>
                </a:lnTo>
                <a:lnTo>
                  <a:pt x="1178" y="45"/>
                </a:lnTo>
                <a:lnTo>
                  <a:pt x="1246" y="45"/>
                </a:lnTo>
                <a:lnTo>
                  <a:pt x="1303" y="34"/>
                </a:lnTo>
                <a:lnTo>
                  <a:pt x="1337" y="34"/>
                </a:lnTo>
                <a:lnTo>
                  <a:pt x="1393" y="22"/>
                </a:lnTo>
                <a:lnTo>
                  <a:pt x="1439" y="22"/>
                </a:lnTo>
                <a:lnTo>
                  <a:pt x="1484" y="22"/>
                </a:lnTo>
                <a:lnTo>
                  <a:pt x="1518" y="22"/>
                </a:lnTo>
                <a:lnTo>
                  <a:pt x="1552" y="11"/>
                </a:lnTo>
                <a:lnTo>
                  <a:pt x="1586" y="11"/>
                </a:lnTo>
                <a:lnTo>
                  <a:pt x="1620" y="11"/>
                </a:lnTo>
                <a:lnTo>
                  <a:pt x="1654" y="11"/>
                </a:lnTo>
                <a:lnTo>
                  <a:pt x="1677" y="0"/>
                </a:lnTo>
                <a:lnTo>
                  <a:pt x="1711" y="0"/>
                </a:lnTo>
                <a:lnTo>
                  <a:pt x="1733" y="0"/>
                </a:lnTo>
                <a:lnTo>
                  <a:pt x="1756" y="0"/>
                </a:lnTo>
                <a:lnTo>
                  <a:pt x="1767" y="0"/>
                </a:lnTo>
                <a:lnTo>
                  <a:pt x="1779" y="0"/>
                </a:lnTo>
                <a:lnTo>
                  <a:pt x="1801" y="0"/>
                </a:lnTo>
                <a:lnTo>
                  <a:pt x="1824" y="0"/>
                </a:lnTo>
                <a:lnTo>
                  <a:pt x="1869" y="22"/>
                </a:lnTo>
                <a:lnTo>
                  <a:pt x="1915" y="45"/>
                </a:lnTo>
                <a:lnTo>
                  <a:pt x="1971" y="68"/>
                </a:lnTo>
                <a:lnTo>
                  <a:pt x="1994" y="90"/>
                </a:lnTo>
                <a:lnTo>
                  <a:pt x="2017" y="101"/>
                </a:lnTo>
                <a:lnTo>
                  <a:pt x="2028" y="124"/>
                </a:lnTo>
                <a:lnTo>
                  <a:pt x="2039" y="135"/>
                </a:lnTo>
                <a:lnTo>
                  <a:pt x="2051" y="147"/>
                </a:lnTo>
                <a:lnTo>
                  <a:pt x="2051" y="158"/>
                </a:lnTo>
                <a:lnTo>
                  <a:pt x="2062" y="169"/>
                </a:lnTo>
                <a:lnTo>
                  <a:pt x="2062" y="181"/>
                </a:lnTo>
                <a:lnTo>
                  <a:pt x="2051" y="181"/>
                </a:lnTo>
                <a:lnTo>
                  <a:pt x="2039" y="192"/>
                </a:lnTo>
                <a:lnTo>
                  <a:pt x="2028" y="192"/>
                </a:lnTo>
                <a:lnTo>
                  <a:pt x="2005" y="192"/>
                </a:lnTo>
                <a:lnTo>
                  <a:pt x="1983" y="203"/>
                </a:lnTo>
                <a:lnTo>
                  <a:pt x="1949" y="203"/>
                </a:lnTo>
                <a:lnTo>
                  <a:pt x="1915" y="203"/>
                </a:lnTo>
                <a:lnTo>
                  <a:pt x="1835" y="192"/>
                </a:lnTo>
                <a:lnTo>
                  <a:pt x="1756" y="192"/>
                </a:lnTo>
                <a:lnTo>
                  <a:pt x="1677" y="181"/>
                </a:lnTo>
                <a:lnTo>
                  <a:pt x="1586" y="181"/>
                </a:lnTo>
                <a:lnTo>
                  <a:pt x="1552" y="169"/>
                </a:lnTo>
                <a:lnTo>
                  <a:pt x="1507" y="169"/>
                </a:lnTo>
                <a:lnTo>
                  <a:pt x="1450" y="169"/>
                </a:lnTo>
                <a:lnTo>
                  <a:pt x="1405" y="169"/>
                </a:lnTo>
                <a:lnTo>
                  <a:pt x="1348" y="169"/>
                </a:lnTo>
                <a:lnTo>
                  <a:pt x="1291" y="169"/>
                </a:lnTo>
                <a:lnTo>
                  <a:pt x="1235" y="169"/>
                </a:lnTo>
                <a:lnTo>
                  <a:pt x="1167" y="181"/>
                </a:lnTo>
                <a:lnTo>
                  <a:pt x="917" y="192"/>
                </a:lnTo>
                <a:lnTo>
                  <a:pt x="804" y="203"/>
                </a:lnTo>
                <a:lnTo>
                  <a:pt x="680" y="215"/>
                </a:lnTo>
                <a:lnTo>
                  <a:pt x="623" y="226"/>
                </a:lnTo>
                <a:lnTo>
                  <a:pt x="566" y="226"/>
                </a:lnTo>
                <a:lnTo>
                  <a:pt x="521" y="237"/>
                </a:lnTo>
                <a:lnTo>
                  <a:pt x="476" y="249"/>
                </a:lnTo>
                <a:lnTo>
                  <a:pt x="419" y="260"/>
                </a:lnTo>
                <a:lnTo>
                  <a:pt x="374" y="260"/>
                </a:lnTo>
                <a:lnTo>
                  <a:pt x="328" y="271"/>
                </a:lnTo>
                <a:lnTo>
                  <a:pt x="306" y="271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6654" name="TextBox 2"/>
          <p:cNvSpPr txBox="1">
            <a:spLocks noChangeArrowheads="1"/>
          </p:cNvSpPr>
          <p:nvPr/>
        </p:nvSpPr>
        <p:spPr bwMode="auto">
          <a:xfrm>
            <a:off x="604838" y="2336800"/>
            <a:ext cx="204311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60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羞</a:t>
            </a:r>
            <a:r>
              <a:rPr lang="zh-CN" altLang="en-US" sz="6000">
                <a:latin typeface="楷体" panose="02010609060101010101" pitchFamily="49" charset="-122"/>
                <a:ea typeface="楷体" panose="02010609060101010101" pitchFamily="49" charset="-122"/>
              </a:rPr>
              <a:t>涩</a:t>
            </a:r>
            <a:endParaRPr lang="zh-CN" altLang="en-US" sz="60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23" name="组合 20"/>
          <p:cNvGrpSpPr/>
          <p:nvPr/>
        </p:nvGrpSpPr>
        <p:grpSpPr>
          <a:xfrm>
            <a:off x="703806" y="987626"/>
            <a:ext cx="1464632" cy="672451"/>
            <a:chOff x="846681" y="1213040"/>
            <a:chExt cx="1464632" cy="504338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grpSpPr>
        <p:sp>
          <p:nvSpPr>
            <p:cNvPr id="24" name="圆角矩形 23"/>
            <p:cNvSpPr/>
            <p:nvPr/>
          </p:nvSpPr>
          <p:spPr>
            <a:xfrm>
              <a:off x="906463" y="1213040"/>
              <a:ext cx="1310700" cy="398407"/>
            </a:xfrm>
            <a:prstGeom prst="roundRect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tint val="66000"/>
                    <a:satMod val="160000"/>
                  </a:schemeClr>
                </a:gs>
                <a:gs pos="50000">
                  <a:schemeClr val="accent1">
                    <a:lumMod val="60000"/>
                    <a:lumOff val="40000"/>
                    <a:tint val="44500"/>
                    <a:satMod val="160000"/>
                  </a:schemeClr>
                </a:gs>
                <a:gs pos="100000">
                  <a:schemeClr val="accent1">
                    <a:lumMod val="60000"/>
                    <a:lumOff val="40000"/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  <a:ln>
              <a:solidFill>
                <a:schemeClr val="accent3">
                  <a:lumMod val="75000"/>
                </a:schemeClr>
              </a:solidFill>
            </a:ln>
            <a:effectLst>
              <a:softEdge rad="31750"/>
            </a:effectLst>
          </p:spPr>
          <p:txBody>
            <a:bodyPr wrap="none">
              <a:spAutoFit/>
            </a:bodyPr>
            <a:lstStyle/>
            <a:p>
              <a:pPr defTabSz="16002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CN" altLang="en-US" sz="2800" b="1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我会写</a:t>
              </a:r>
              <a:endParaRPr lang="zh-CN" altLang="en-US" sz="28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5" name="直线连接符 21"/>
            <p:cNvSpPr>
              <a:spLocks noChangeShapeType="1"/>
            </p:cNvSpPr>
            <p:nvPr/>
          </p:nvSpPr>
          <p:spPr bwMode="auto">
            <a:xfrm flipV="1">
              <a:off x="846681" y="1717378"/>
              <a:ext cx="1464632" cy="0"/>
            </a:xfrm>
            <a:prstGeom prst="line">
              <a:avLst/>
            </a:prstGeom>
            <a:noFill/>
            <a:ln w="38100">
              <a:solidFill>
                <a:schemeClr val="accent1">
                  <a:lumMod val="60000"/>
                  <a:lumOff val="40000"/>
                </a:schemeClr>
              </a:solidFill>
              <a:prstDash val="sysDash"/>
              <a:rou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>
                <a:defRPr/>
              </a:pPr>
              <a:endParaRPr lang="zh-CN" altLang="en-US"/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05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05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5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05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05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05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05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05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105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05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20" grpId="0"/>
      <p:bldP spid="21" grpId="0"/>
      <p:bldP spid="29" grpId="0"/>
      <p:bldP spid="105509" grpId="0" animBg="1"/>
      <p:bldP spid="105510" grpId="0" animBg="1"/>
      <p:bldP spid="105511" grpId="0" animBg="1"/>
      <p:bldP spid="105515" grpId="0" animBg="1"/>
      <p:bldP spid="105516" grpId="0" animBg="1"/>
      <p:bldP spid="105518" grpId="0" animBg="1"/>
      <p:bldP spid="105512" grpId="0" animBg="1"/>
      <p:bldP spid="105517" grpId="0" animBg="1"/>
      <p:bldP spid="105513" grpId="0" animBg="1"/>
      <p:bldP spid="1055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4900613" y="4891618"/>
            <a:ext cx="3960812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200" b="1" dirty="0" smtClean="0">
                <a:solidFill>
                  <a:srgbClr val="0000FF"/>
                </a:solidFill>
                <a:latin typeface="+mj-ea"/>
                <a:ea typeface="+mj-ea"/>
              </a:rPr>
              <a:t>书写指导：</a:t>
            </a:r>
            <a:r>
              <a:rPr lang="zh-CN" altLang="zh-CN" sz="2200" b="1" dirty="0"/>
              <a:t>右边两部分都要扁，刃字撇上边不出头、左边有一点，止字下横要长。</a:t>
            </a:r>
            <a:endParaRPr lang="zh-CN" altLang="en-US" sz="2200" b="1" dirty="0" smtClean="0">
              <a:latin typeface="+mj-ea"/>
              <a:ea typeface="+mj-ea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811213" y="3947584"/>
            <a:ext cx="22860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200" b="1" dirty="0" smtClean="0">
                <a:solidFill>
                  <a:srgbClr val="0000FF"/>
                </a:solidFill>
                <a:latin typeface="+mj-ea"/>
                <a:ea typeface="+mj-ea"/>
              </a:rPr>
              <a:t>结构：</a:t>
            </a:r>
            <a:r>
              <a:rPr lang="zh-CN" altLang="en-US" sz="2200" b="1" dirty="0" smtClean="0">
                <a:latin typeface="+mj-ea"/>
                <a:ea typeface="+mj-ea"/>
              </a:rPr>
              <a:t>左右</a:t>
            </a:r>
            <a:endParaRPr lang="zh-CN" altLang="en-US" sz="2200" b="1" dirty="0">
              <a:latin typeface="+mj-ea"/>
              <a:ea typeface="+mj-ea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811214" y="4999568"/>
            <a:ext cx="3030537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200" b="1" dirty="0" smtClean="0">
                <a:solidFill>
                  <a:srgbClr val="0000FF"/>
                </a:solidFill>
                <a:latin typeface="+mj-ea"/>
                <a:ea typeface="+mj-ea"/>
              </a:rPr>
              <a:t>组词：</a:t>
            </a:r>
            <a:r>
              <a:rPr lang="zh-CN" altLang="en-US" sz="2200" b="1" dirty="0" smtClean="0">
                <a:latin typeface="+mj-ea"/>
                <a:ea typeface="+mj-ea"/>
              </a:rPr>
              <a:t>干涩  苦涩</a:t>
            </a:r>
            <a:endParaRPr lang="zh-CN" altLang="en-US" sz="2200" b="1" dirty="0" smtClean="0">
              <a:latin typeface="+mj-ea"/>
              <a:ea typeface="+mj-ea"/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811213" y="5524500"/>
            <a:ext cx="363855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200" b="1" dirty="0" smtClean="0">
                <a:solidFill>
                  <a:srgbClr val="0000FF"/>
                </a:solidFill>
                <a:latin typeface="+mj-ea"/>
                <a:ea typeface="+mj-ea"/>
              </a:rPr>
              <a:t>造句：</a:t>
            </a:r>
            <a:r>
              <a:rPr lang="zh-CN" altLang="zh-CN" sz="2200" b="1" dirty="0"/>
              <a:t>这些荷花就像羞涩的少女，含苞欲放</a:t>
            </a:r>
            <a:r>
              <a:rPr lang="zh-CN" altLang="zh-CN" sz="2200" b="1" dirty="0" smtClean="0"/>
              <a:t>。</a:t>
            </a:r>
            <a:r>
              <a:rPr lang="en-US" altLang="zh-CN" sz="2200" b="1" dirty="0" smtClean="0">
                <a:latin typeface="+mj-ea"/>
                <a:ea typeface="+mj-ea"/>
              </a:rPr>
              <a:t> </a:t>
            </a:r>
            <a:endParaRPr lang="zh-CN" altLang="en-US" sz="2200" b="1" dirty="0" smtClean="0">
              <a:latin typeface="+mj-ea"/>
              <a:ea typeface="+mj-ea"/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811214" y="4474634"/>
            <a:ext cx="3030537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200" b="1" dirty="0" smtClean="0">
                <a:solidFill>
                  <a:srgbClr val="0000FF"/>
                </a:solidFill>
                <a:latin typeface="+mj-ea"/>
                <a:ea typeface="+mj-ea"/>
              </a:rPr>
              <a:t>音序：</a:t>
            </a:r>
            <a:r>
              <a:rPr lang="en-US" altLang="zh-CN" sz="2200" b="1" dirty="0" smtClean="0">
                <a:latin typeface="+mj-ea"/>
                <a:ea typeface="+mj-ea"/>
              </a:rPr>
              <a:t>S  </a:t>
            </a:r>
            <a:r>
              <a:rPr lang="zh-CN" altLang="en-US" sz="2200" b="1" dirty="0" smtClean="0">
                <a:solidFill>
                  <a:srgbClr val="0000FF"/>
                </a:solidFill>
                <a:latin typeface="+mj-ea"/>
                <a:ea typeface="+mj-ea"/>
              </a:rPr>
              <a:t>部首：</a:t>
            </a:r>
            <a:r>
              <a:rPr lang="zh-CN" altLang="zh-CN" sz="2200" b="1" dirty="0"/>
              <a:t>氵</a:t>
            </a:r>
            <a:endParaRPr lang="zh-CN" altLang="en-US" sz="2200" b="1" dirty="0" smtClean="0">
              <a:latin typeface="+mj-ea"/>
              <a:ea typeface="+mj-ea"/>
            </a:endParaRPr>
          </a:p>
        </p:txBody>
      </p:sp>
      <p:sp>
        <p:nvSpPr>
          <p:cNvPr id="27655" name="矩形 4"/>
          <p:cNvSpPr>
            <a:spLocks noChangeArrowheads="1"/>
          </p:cNvSpPr>
          <p:nvPr/>
        </p:nvSpPr>
        <p:spPr bwMode="auto">
          <a:xfrm>
            <a:off x="3279776" y="2345267"/>
            <a:ext cx="1215397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80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涩</a:t>
            </a:r>
            <a:endParaRPr lang="zh-CN" altLang="en-US" sz="8000" b="1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aphicFrame>
        <p:nvGraphicFramePr>
          <p:cNvPr id="28" name="Group 47"/>
          <p:cNvGraphicFramePr>
            <a:graphicFrameLocks noGrp="1"/>
          </p:cNvGraphicFramePr>
          <p:nvPr/>
        </p:nvGraphicFramePr>
        <p:xfrm>
          <a:off x="5478463" y="1786467"/>
          <a:ext cx="2590800" cy="3039533"/>
        </p:xfrm>
        <a:graphic>
          <a:graphicData uri="http://schemas.openxmlformats.org/drawingml/2006/table">
            <a:tbl>
              <a:tblPr/>
              <a:tblGrid>
                <a:gridCol w="1284387"/>
                <a:gridCol w="1306413"/>
              </a:tblGrid>
              <a:tr h="1512624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49" marR="91449"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49" marR="91449" marT="45732" marB="45732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6909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49" marR="91449"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49" marR="91449" marT="45732" marB="45732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9" name="矩形 28"/>
          <p:cNvSpPr>
            <a:spLocks noChangeArrowheads="1"/>
          </p:cNvSpPr>
          <p:nvPr/>
        </p:nvSpPr>
        <p:spPr bwMode="auto">
          <a:xfrm>
            <a:off x="3473450" y="1528234"/>
            <a:ext cx="8255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4800" b="1">
                <a:solidFill>
                  <a:srgbClr val="FF0000"/>
                </a:solidFill>
                <a:latin typeface="方正姚体" pitchFamily="2" charset="-122"/>
                <a:ea typeface="方正姚体" pitchFamily="2" charset="-122"/>
              </a:rPr>
              <a:t>sè</a:t>
            </a:r>
            <a:endParaRPr lang="en-US" altLang="zh-CN" sz="4800" b="1">
              <a:solidFill>
                <a:srgbClr val="FF0000"/>
              </a:solidFill>
              <a:latin typeface="方正姚体" pitchFamily="2" charset="-122"/>
              <a:ea typeface="方正姚体" pitchFamily="2" charset="-122"/>
            </a:endParaRPr>
          </a:p>
        </p:txBody>
      </p:sp>
      <p:sp>
        <p:nvSpPr>
          <p:cNvPr id="107567" name="Freeform 47"/>
          <p:cNvSpPr/>
          <p:nvPr/>
        </p:nvSpPr>
        <p:spPr bwMode="auto">
          <a:xfrm>
            <a:off x="6569075" y="2343151"/>
            <a:ext cx="806450" cy="910167"/>
          </a:xfrm>
          <a:custGeom>
            <a:avLst/>
            <a:gdLst>
              <a:gd name="T0" fmla="*/ 2147483647 w 1270"/>
              <a:gd name="T1" fmla="*/ 2147483647 h 1075"/>
              <a:gd name="T2" fmla="*/ 2147483647 w 1270"/>
              <a:gd name="T3" fmla="*/ 2147483647 h 1075"/>
              <a:gd name="T4" fmla="*/ 2147483647 w 1270"/>
              <a:gd name="T5" fmla="*/ 2147483647 h 1075"/>
              <a:gd name="T6" fmla="*/ 2147483647 w 1270"/>
              <a:gd name="T7" fmla="*/ 2147483647 h 1075"/>
              <a:gd name="T8" fmla="*/ 2147483647 w 1270"/>
              <a:gd name="T9" fmla="*/ 2147483647 h 1075"/>
              <a:gd name="T10" fmla="*/ 2147483647 w 1270"/>
              <a:gd name="T11" fmla="*/ 2147483647 h 1075"/>
              <a:gd name="T12" fmla="*/ 2147483647 w 1270"/>
              <a:gd name="T13" fmla="*/ 2147483647 h 1075"/>
              <a:gd name="T14" fmla="*/ 2147483647 w 1270"/>
              <a:gd name="T15" fmla="*/ 2147483647 h 1075"/>
              <a:gd name="T16" fmla="*/ 2147483647 w 1270"/>
              <a:gd name="T17" fmla="*/ 2147483647 h 1075"/>
              <a:gd name="T18" fmla="*/ 2147483647 w 1270"/>
              <a:gd name="T19" fmla="*/ 2147483647 h 1075"/>
              <a:gd name="T20" fmla="*/ 2147483647 w 1270"/>
              <a:gd name="T21" fmla="*/ 2147483647 h 1075"/>
              <a:gd name="T22" fmla="*/ 2147483647 w 1270"/>
              <a:gd name="T23" fmla="*/ 2147483647 h 1075"/>
              <a:gd name="T24" fmla="*/ 2147483647 w 1270"/>
              <a:gd name="T25" fmla="*/ 2147483647 h 1075"/>
              <a:gd name="T26" fmla="*/ 2147483647 w 1270"/>
              <a:gd name="T27" fmla="*/ 2147483647 h 1075"/>
              <a:gd name="T28" fmla="*/ 2147483647 w 1270"/>
              <a:gd name="T29" fmla="*/ 2147483647 h 1075"/>
              <a:gd name="T30" fmla="*/ 2147483647 w 1270"/>
              <a:gd name="T31" fmla="*/ 2147483647 h 1075"/>
              <a:gd name="T32" fmla="*/ 2147483647 w 1270"/>
              <a:gd name="T33" fmla="*/ 2147483647 h 1075"/>
              <a:gd name="T34" fmla="*/ 2147483647 w 1270"/>
              <a:gd name="T35" fmla="*/ 2147483647 h 1075"/>
              <a:gd name="T36" fmla="*/ 2147483647 w 1270"/>
              <a:gd name="T37" fmla="*/ 2147483647 h 1075"/>
              <a:gd name="T38" fmla="*/ 2147483647 w 1270"/>
              <a:gd name="T39" fmla="*/ 2147483647 h 1075"/>
              <a:gd name="T40" fmla="*/ 2147483647 w 1270"/>
              <a:gd name="T41" fmla="*/ 2147483647 h 1075"/>
              <a:gd name="T42" fmla="*/ 2147483647 w 1270"/>
              <a:gd name="T43" fmla="*/ 2147483647 h 1075"/>
              <a:gd name="T44" fmla="*/ 2147483647 w 1270"/>
              <a:gd name="T45" fmla="*/ 2147483647 h 1075"/>
              <a:gd name="T46" fmla="*/ 2147483647 w 1270"/>
              <a:gd name="T47" fmla="*/ 2147483647 h 1075"/>
              <a:gd name="T48" fmla="*/ 2147483647 w 1270"/>
              <a:gd name="T49" fmla="*/ 2147483647 h 1075"/>
              <a:gd name="T50" fmla="*/ 2147483647 w 1270"/>
              <a:gd name="T51" fmla="*/ 2147483647 h 1075"/>
              <a:gd name="T52" fmla="*/ 2147483647 w 1270"/>
              <a:gd name="T53" fmla="*/ 2147483647 h 1075"/>
              <a:gd name="T54" fmla="*/ 2147483647 w 1270"/>
              <a:gd name="T55" fmla="*/ 2147483647 h 1075"/>
              <a:gd name="T56" fmla="*/ 2147483647 w 1270"/>
              <a:gd name="T57" fmla="*/ 2147483647 h 1075"/>
              <a:gd name="T58" fmla="*/ 2147483647 w 1270"/>
              <a:gd name="T59" fmla="*/ 2147483647 h 1075"/>
              <a:gd name="T60" fmla="*/ 0 w 1270"/>
              <a:gd name="T61" fmla="*/ 2147483647 h 1075"/>
              <a:gd name="T62" fmla="*/ 2147483647 w 1270"/>
              <a:gd name="T63" fmla="*/ 2147483647 h 1075"/>
              <a:gd name="T64" fmla="*/ 2147483647 w 1270"/>
              <a:gd name="T65" fmla="*/ 2147483647 h 1075"/>
              <a:gd name="T66" fmla="*/ 2147483647 w 1270"/>
              <a:gd name="T67" fmla="*/ 2147483647 h 1075"/>
              <a:gd name="T68" fmla="*/ 2147483647 w 1270"/>
              <a:gd name="T69" fmla="*/ 2147483647 h 1075"/>
              <a:gd name="T70" fmla="*/ 2147483647 w 1270"/>
              <a:gd name="T71" fmla="*/ 2147483647 h 1075"/>
              <a:gd name="T72" fmla="*/ 2147483647 w 1270"/>
              <a:gd name="T73" fmla="*/ 2147483647 h 1075"/>
              <a:gd name="T74" fmla="*/ 2147483647 w 1270"/>
              <a:gd name="T75" fmla="*/ 2147483647 h 1075"/>
              <a:gd name="T76" fmla="*/ 2147483647 w 1270"/>
              <a:gd name="T77" fmla="*/ 2147483647 h 1075"/>
              <a:gd name="T78" fmla="*/ 2147483647 w 1270"/>
              <a:gd name="T79" fmla="*/ 0 h 1075"/>
              <a:gd name="T80" fmla="*/ 2147483647 w 1270"/>
              <a:gd name="T81" fmla="*/ 2147483647 h 1075"/>
              <a:gd name="T82" fmla="*/ 2147483647 w 1270"/>
              <a:gd name="T83" fmla="*/ 2147483647 h 1075"/>
              <a:gd name="T84" fmla="*/ 2147483647 w 1270"/>
              <a:gd name="T85" fmla="*/ 2147483647 h 1075"/>
              <a:gd name="T86" fmla="*/ 2147483647 w 1270"/>
              <a:gd name="T87" fmla="*/ 2147483647 h 1075"/>
              <a:gd name="T88" fmla="*/ 2147483647 w 1270"/>
              <a:gd name="T89" fmla="*/ 2147483647 h 1075"/>
              <a:gd name="T90" fmla="*/ 2147483647 w 1270"/>
              <a:gd name="T91" fmla="*/ 2147483647 h 1075"/>
              <a:gd name="T92" fmla="*/ 2147483647 w 1270"/>
              <a:gd name="T93" fmla="*/ 2147483647 h 1075"/>
              <a:gd name="T94" fmla="*/ 2147483647 w 1270"/>
              <a:gd name="T95" fmla="*/ 2147483647 h 1075"/>
              <a:gd name="T96" fmla="*/ 2147483647 w 1270"/>
              <a:gd name="T97" fmla="*/ 2147483647 h 1075"/>
              <a:gd name="T98" fmla="*/ 2147483647 w 1270"/>
              <a:gd name="T99" fmla="*/ 2147483647 h 1075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1270" h="1075">
                <a:moveTo>
                  <a:pt x="1043" y="860"/>
                </a:moveTo>
                <a:lnTo>
                  <a:pt x="1009" y="894"/>
                </a:lnTo>
                <a:lnTo>
                  <a:pt x="986" y="939"/>
                </a:lnTo>
                <a:lnTo>
                  <a:pt x="952" y="984"/>
                </a:lnTo>
                <a:lnTo>
                  <a:pt x="918" y="1007"/>
                </a:lnTo>
                <a:lnTo>
                  <a:pt x="896" y="1030"/>
                </a:lnTo>
                <a:lnTo>
                  <a:pt x="873" y="1041"/>
                </a:lnTo>
                <a:lnTo>
                  <a:pt x="862" y="1052"/>
                </a:lnTo>
                <a:lnTo>
                  <a:pt x="839" y="1064"/>
                </a:lnTo>
                <a:lnTo>
                  <a:pt x="839" y="1075"/>
                </a:lnTo>
                <a:lnTo>
                  <a:pt x="828" y="1075"/>
                </a:lnTo>
                <a:lnTo>
                  <a:pt x="805" y="1075"/>
                </a:lnTo>
                <a:lnTo>
                  <a:pt x="794" y="1075"/>
                </a:lnTo>
                <a:lnTo>
                  <a:pt x="782" y="1064"/>
                </a:lnTo>
                <a:lnTo>
                  <a:pt x="771" y="1064"/>
                </a:lnTo>
                <a:lnTo>
                  <a:pt x="771" y="1052"/>
                </a:lnTo>
                <a:lnTo>
                  <a:pt x="771" y="1030"/>
                </a:lnTo>
                <a:lnTo>
                  <a:pt x="771" y="996"/>
                </a:lnTo>
                <a:lnTo>
                  <a:pt x="782" y="984"/>
                </a:lnTo>
                <a:lnTo>
                  <a:pt x="782" y="973"/>
                </a:lnTo>
                <a:lnTo>
                  <a:pt x="771" y="951"/>
                </a:lnTo>
                <a:lnTo>
                  <a:pt x="771" y="928"/>
                </a:lnTo>
                <a:lnTo>
                  <a:pt x="760" y="917"/>
                </a:lnTo>
                <a:lnTo>
                  <a:pt x="748" y="894"/>
                </a:lnTo>
                <a:lnTo>
                  <a:pt x="737" y="883"/>
                </a:lnTo>
                <a:lnTo>
                  <a:pt x="714" y="860"/>
                </a:lnTo>
                <a:lnTo>
                  <a:pt x="692" y="837"/>
                </a:lnTo>
                <a:lnTo>
                  <a:pt x="680" y="815"/>
                </a:lnTo>
                <a:lnTo>
                  <a:pt x="669" y="803"/>
                </a:lnTo>
                <a:lnTo>
                  <a:pt x="658" y="792"/>
                </a:lnTo>
                <a:lnTo>
                  <a:pt x="658" y="769"/>
                </a:lnTo>
                <a:lnTo>
                  <a:pt x="658" y="758"/>
                </a:lnTo>
                <a:lnTo>
                  <a:pt x="658" y="747"/>
                </a:lnTo>
                <a:lnTo>
                  <a:pt x="669" y="747"/>
                </a:lnTo>
                <a:lnTo>
                  <a:pt x="692" y="747"/>
                </a:lnTo>
                <a:lnTo>
                  <a:pt x="703" y="758"/>
                </a:lnTo>
                <a:lnTo>
                  <a:pt x="714" y="758"/>
                </a:lnTo>
                <a:lnTo>
                  <a:pt x="726" y="769"/>
                </a:lnTo>
                <a:lnTo>
                  <a:pt x="748" y="769"/>
                </a:lnTo>
                <a:lnTo>
                  <a:pt x="771" y="781"/>
                </a:lnTo>
                <a:lnTo>
                  <a:pt x="782" y="792"/>
                </a:lnTo>
                <a:lnTo>
                  <a:pt x="805" y="792"/>
                </a:lnTo>
                <a:lnTo>
                  <a:pt x="816" y="792"/>
                </a:lnTo>
                <a:lnTo>
                  <a:pt x="839" y="792"/>
                </a:lnTo>
                <a:lnTo>
                  <a:pt x="839" y="781"/>
                </a:lnTo>
                <a:lnTo>
                  <a:pt x="850" y="769"/>
                </a:lnTo>
                <a:lnTo>
                  <a:pt x="862" y="758"/>
                </a:lnTo>
                <a:lnTo>
                  <a:pt x="884" y="747"/>
                </a:lnTo>
                <a:lnTo>
                  <a:pt x="896" y="735"/>
                </a:lnTo>
                <a:lnTo>
                  <a:pt x="907" y="702"/>
                </a:lnTo>
                <a:lnTo>
                  <a:pt x="918" y="679"/>
                </a:lnTo>
                <a:lnTo>
                  <a:pt x="930" y="634"/>
                </a:lnTo>
                <a:lnTo>
                  <a:pt x="941" y="600"/>
                </a:lnTo>
                <a:lnTo>
                  <a:pt x="952" y="543"/>
                </a:lnTo>
                <a:lnTo>
                  <a:pt x="975" y="475"/>
                </a:lnTo>
                <a:lnTo>
                  <a:pt x="986" y="419"/>
                </a:lnTo>
                <a:lnTo>
                  <a:pt x="998" y="362"/>
                </a:lnTo>
                <a:lnTo>
                  <a:pt x="998" y="328"/>
                </a:lnTo>
                <a:lnTo>
                  <a:pt x="1009" y="283"/>
                </a:lnTo>
                <a:lnTo>
                  <a:pt x="1009" y="249"/>
                </a:lnTo>
                <a:lnTo>
                  <a:pt x="1009" y="226"/>
                </a:lnTo>
                <a:lnTo>
                  <a:pt x="1009" y="204"/>
                </a:lnTo>
                <a:lnTo>
                  <a:pt x="1009" y="192"/>
                </a:lnTo>
                <a:lnTo>
                  <a:pt x="986" y="181"/>
                </a:lnTo>
                <a:lnTo>
                  <a:pt x="952" y="170"/>
                </a:lnTo>
                <a:lnTo>
                  <a:pt x="918" y="158"/>
                </a:lnTo>
                <a:lnTo>
                  <a:pt x="873" y="158"/>
                </a:lnTo>
                <a:lnTo>
                  <a:pt x="839" y="170"/>
                </a:lnTo>
                <a:lnTo>
                  <a:pt x="794" y="170"/>
                </a:lnTo>
                <a:lnTo>
                  <a:pt x="748" y="181"/>
                </a:lnTo>
                <a:lnTo>
                  <a:pt x="703" y="181"/>
                </a:lnTo>
                <a:lnTo>
                  <a:pt x="680" y="192"/>
                </a:lnTo>
                <a:lnTo>
                  <a:pt x="646" y="192"/>
                </a:lnTo>
                <a:lnTo>
                  <a:pt x="612" y="204"/>
                </a:lnTo>
                <a:lnTo>
                  <a:pt x="590" y="204"/>
                </a:lnTo>
                <a:lnTo>
                  <a:pt x="544" y="215"/>
                </a:lnTo>
                <a:lnTo>
                  <a:pt x="499" y="226"/>
                </a:lnTo>
                <a:lnTo>
                  <a:pt x="442" y="226"/>
                </a:lnTo>
                <a:lnTo>
                  <a:pt x="386" y="249"/>
                </a:lnTo>
                <a:lnTo>
                  <a:pt x="340" y="260"/>
                </a:lnTo>
                <a:lnTo>
                  <a:pt x="306" y="271"/>
                </a:lnTo>
                <a:lnTo>
                  <a:pt x="261" y="283"/>
                </a:lnTo>
                <a:lnTo>
                  <a:pt x="216" y="283"/>
                </a:lnTo>
                <a:lnTo>
                  <a:pt x="193" y="294"/>
                </a:lnTo>
                <a:lnTo>
                  <a:pt x="159" y="294"/>
                </a:lnTo>
                <a:lnTo>
                  <a:pt x="136" y="294"/>
                </a:lnTo>
                <a:lnTo>
                  <a:pt x="125" y="294"/>
                </a:lnTo>
                <a:lnTo>
                  <a:pt x="102" y="283"/>
                </a:lnTo>
                <a:lnTo>
                  <a:pt x="80" y="271"/>
                </a:lnTo>
                <a:lnTo>
                  <a:pt x="57" y="260"/>
                </a:lnTo>
                <a:lnTo>
                  <a:pt x="34" y="226"/>
                </a:lnTo>
                <a:lnTo>
                  <a:pt x="12" y="215"/>
                </a:lnTo>
                <a:lnTo>
                  <a:pt x="0" y="204"/>
                </a:lnTo>
                <a:lnTo>
                  <a:pt x="0" y="192"/>
                </a:lnTo>
                <a:lnTo>
                  <a:pt x="0" y="181"/>
                </a:lnTo>
                <a:lnTo>
                  <a:pt x="12" y="181"/>
                </a:lnTo>
                <a:lnTo>
                  <a:pt x="23" y="170"/>
                </a:lnTo>
                <a:lnTo>
                  <a:pt x="34" y="170"/>
                </a:lnTo>
                <a:lnTo>
                  <a:pt x="57" y="170"/>
                </a:lnTo>
                <a:lnTo>
                  <a:pt x="80" y="170"/>
                </a:lnTo>
                <a:lnTo>
                  <a:pt x="102" y="170"/>
                </a:lnTo>
                <a:lnTo>
                  <a:pt x="136" y="158"/>
                </a:lnTo>
                <a:lnTo>
                  <a:pt x="182" y="158"/>
                </a:lnTo>
                <a:lnTo>
                  <a:pt x="238" y="158"/>
                </a:lnTo>
                <a:lnTo>
                  <a:pt x="284" y="147"/>
                </a:lnTo>
                <a:lnTo>
                  <a:pt x="386" y="136"/>
                </a:lnTo>
                <a:lnTo>
                  <a:pt x="499" y="124"/>
                </a:lnTo>
                <a:lnTo>
                  <a:pt x="612" y="102"/>
                </a:lnTo>
                <a:lnTo>
                  <a:pt x="737" y="79"/>
                </a:lnTo>
                <a:lnTo>
                  <a:pt x="794" y="68"/>
                </a:lnTo>
                <a:lnTo>
                  <a:pt x="839" y="68"/>
                </a:lnTo>
                <a:lnTo>
                  <a:pt x="884" y="68"/>
                </a:lnTo>
                <a:lnTo>
                  <a:pt x="918" y="56"/>
                </a:lnTo>
                <a:lnTo>
                  <a:pt x="952" y="45"/>
                </a:lnTo>
                <a:lnTo>
                  <a:pt x="975" y="34"/>
                </a:lnTo>
                <a:lnTo>
                  <a:pt x="986" y="23"/>
                </a:lnTo>
                <a:lnTo>
                  <a:pt x="998" y="23"/>
                </a:lnTo>
                <a:lnTo>
                  <a:pt x="998" y="11"/>
                </a:lnTo>
                <a:lnTo>
                  <a:pt x="1009" y="0"/>
                </a:lnTo>
                <a:lnTo>
                  <a:pt x="1032" y="0"/>
                </a:lnTo>
                <a:lnTo>
                  <a:pt x="1054" y="0"/>
                </a:lnTo>
                <a:lnTo>
                  <a:pt x="1077" y="11"/>
                </a:lnTo>
                <a:lnTo>
                  <a:pt x="1100" y="23"/>
                </a:lnTo>
                <a:lnTo>
                  <a:pt x="1134" y="45"/>
                </a:lnTo>
                <a:lnTo>
                  <a:pt x="1179" y="68"/>
                </a:lnTo>
                <a:lnTo>
                  <a:pt x="1202" y="79"/>
                </a:lnTo>
                <a:lnTo>
                  <a:pt x="1213" y="102"/>
                </a:lnTo>
                <a:lnTo>
                  <a:pt x="1236" y="113"/>
                </a:lnTo>
                <a:lnTo>
                  <a:pt x="1247" y="124"/>
                </a:lnTo>
                <a:lnTo>
                  <a:pt x="1258" y="136"/>
                </a:lnTo>
                <a:lnTo>
                  <a:pt x="1270" y="147"/>
                </a:lnTo>
                <a:lnTo>
                  <a:pt x="1270" y="158"/>
                </a:lnTo>
                <a:lnTo>
                  <a:pt x="1270" y="181"/>
                </a:lnTo>
                <a:lnTo>
                  <a:pt x="1258" y="192"/>
                </a:lnTo>
                <a:lnTo>
                  <a:pt x="1247" y="204"/>
                </a:lnTo>
                <a:lnTo>
                  <a:pt x="1224" y="204"/>
                </a:lnTo>
                <a:lnTo>
                  <a:pt x="1213" y="215"/>
                </a:lnTo>
                <a:lnTo>
                  <a:pt x="1202" y="226"/>
                </a:lnTo>
                <a:lnTo>
                  <a:pt x="1190" y="238"/>
                </a:lnTo>
                <a:lnTo>
                  <a:pt x="1190" y="249"/>
                </a:lnTo>
                <a:lnTo>
                  <a:pt x="1179" y="260"/>
                </a:lnTo>
                <a:lnTo>
                  <a:pt x="1179" y="283"/>
                </a:lnTo>
                <a:lnTo>
                  <a:pt x="1168" y="305"/>
                </a:lnTo>
                <a:lnTo>
                  <a:pt x="1168" y="339"/>
                </a:lnTo>
                <a:lnTo>
                  <a:pt x="1156" y="396"/>
                </a:lnTo>
                <a:lnTo>
                  <a:pt x="1145" y="453"/>
                </a:lnTo>
                <a:lnTo>
                  <a:pt x="1134" y="532"/>
                </a:lnTo>
                <a:lnTo>
                  <a:pt x="1122" y="600"/>
                </a:lnTo>
                <a:lnTo>
                  <a:pt x="1100" y="656"/>
                </a:lnTo>
                <a:lnTo>
                  <a:pt x="1088" y="735"/>
                </a:lnTo>
                <a:lnTo>
                  <a:pt x="1066" y="792"/>
                </a:lnTo>
                <a:lnTo>
                  <a:pt x="1043" y="860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7568" name="Freeform 48"/>
          <p:cNvSpPr/>
          <p:nvPr/>
        </p:nvSpPr>
        <p:spPr bwMode="auto">
          <a:xfrm>
            <a:off x="6540501" y="3530601"/>
            <a:ext cx="136525" cy="529167"/>
          </a:xfrm>
          <a:custGeom>
            <a:avLst/>
            <a:gdLst>
              <a:gd name="T0" fmla="*/ 2147483647 w 215"/>
              <a:gd name="T1" fmla="*/ 2147483647 h 623"/>
              <a:gd name="T2" fmla="*/ 2147483647 w 215"/>
              <a:gd name="T3" fmla="*/ 2147483647 h 623"/>
              <a:gd name="T4" fmla="*/ 2147483647 w 215"/>
              <a:gd name="T5" fmla="*/ 2147483647 h 623"/>
              <a:gd name="T6" fmla="*/ 0 w 215"/>
              <a:gd name="T7" fmla="*/ 2147483647 h 623"/>
              <a:gd name="T8" fmla="*/ 2147483647 w 215"/>
              <a:gd name="T9" fmla="*/ 2147483647 h 623"/>
              <a:gd name="T10" fmla="*/ 2147483647 w 215"/>
              <a:gd name="T11" fmla="*/ 2147483647 h 623"/>
              <a:gd name="T12" fmla="*/ 2147483647 w 215"/>
              <a:gd name="T13" fmla="*/ 0 h 623"/>
              <a:gd name="T14" fmla="*/ 2147483647 w 215"/>
              <a:gd name="T15" fmla="*/ 0 h 623"/>
              <a:gd name="T16" fmla="*/ 2147483647 w 215"/>
              <a:gd name="T17" fmla="*/ 0 h 623"/>
              <a:gd name="T18" fmla="*/ 2147483647 w 215"/>
              <a:gd name="T19" fmla="*/ 0 h 623"/>
              <a:gd name="T20" fmla="*/ 2147483647 w 215"/>
              <a:gd name="T21" fmla="*/ 2147483647 h 623"/>
              <a:gd name="T22" fmla="*/ 2147483647 w 215"/>
              <a:gd name="T23" fmla="*/ 2147483647 h 623"/>
              <a:gd name="T24" fmla="*/ 2147483647 w 215"/>
              <a:gd name="T25" fmla="*/ 2147483647 h 623"/>
              <a:gd name="T26" fmla="*/ 2147483647 w 215"/>
              <a:gd name="T27" fmla="*/ 2147483647 h 623"/>
              <a:gd name="T28" fmla="*/ 2147483647 w 215"/>
              <a:gd name="T29" fmla="*/ 2147483647 h 623"/>
              <a:gd name="T30" fmla="*/ 2147483647 w 215"/>
              <a:gd name="T31" fmla="*/ 2147483647 h 623"/>
              <a:gd name="T32" fmla="*/ 2147483647 w 215"/>
              <a:gd name="T33" fmla="*/ 2147483647 h 623"/>
              <a:gd name="T34" fmla="*/ 2147483647 w 215"/>
              <a:gd name="T35" fmla="*/ 2147483647 h 623"/>
              <a:gd name="T36" fmla="*/ 2147483647 w 215"/>
              <a:gd name="T37" fmla="*/ 2147483647 h 623"/>
              <a:gd name="T38" fmla="*/ 2147483647 w 215"/>
              <a:gd name="T39" fmla="*/ 2147483647 h 623"/>
              <a:gd name="T40" fmla="*/ 2147483647 w 215"/>
              <a:gd name="T41" fmla="*/ 2147483647 h 623"/>
              <a:gd name="T42" fmla="*/ 2147483647 w 215"/>
              <a:gd name="T43" fmla="*/ 2147483647 h 623"/>
              <a:gd name="T44" fmla="*/ 2147483647 w 215"/>
              <a:gd name="T45" fmla="*/ 2147483647 h 623"/>
              <a:gd name="T46" fmla="*/ 2147483647 w 215"/>
              <a:gd name="T47" fmla="*/ 2147483647 h 623"/>
              <a:gd name="T48" fmla="*/ 2147483647 w 215"/>
              <a:gd name="T49" fmla="*/ 2147483647 h 623"/>
              <a:gd name="T50" fmla="*/ 2147483647 w 215"/>
              <a:gd name="T51" fmla="*/ 2147483647 h 623"/>
              <a:gd name="T52" fmla="*/ 2147483647 w 215"/>
              <a:gd name="T53" fmla="*/ 2147483647 h 623"/>
              <a:gd name="T54" fmla="*/ 2147483647 w 215"/>
              <a:gd name="T55" fmla="*/ 2147483647 h 623"/>
              <a:gd name="T56" fmla="*/ 2147483647 w 215"/>
              <a:gd name="T57" fmla="*/ 2147483647 h 623"/>
              <a:gd name="T58" fmla="*/ 2147483647 w 215"/>
              <a:gd name="T59" fmla="*/ 2147483647 h 623"/>
              <a:gd name="T60" fmla="*/ 2147483647 w 215"/>
              <a:gd name="T61" fmla="*/ 2147483647 h 623"/>
              <a:gd name="T62" fmla="*/ 2147483647 w 215"/>
              <a:gd name="T63" fmla="*/ 2147483647 h 623"/>
              <a:gd name="T64" fmla="*/ 2147483647 w 215"/>
              <a:gd name="T65" fmla="*/ 2147483647 h 623"/>
              <a:gd name="T66" fmla="*/ 2147483647 w 215"/>
              <a:gd name="T67" fmla="*/ 2147483647 h 623"/>
              <a:gd name="T68" fmla="*/ 2147483647 w 215"/>
              <a:gd name="T69" fmla="*/ 2147483647 h 623"/>
              <a:gd name="T70" fmla="*/ 2147483647 w 215"/>
              <a:gd name="T71" fmla="*/ 2147483647 h 623"/>
              <a:gd name="T72" fmla="*/ 2147483647 w 215"/>
              <a:gd name="T73" fmla="*/ 2147483647 h 623"/>
              <a:gd name="T74" fmla="*/ 2147483647 w 215"/>
              <a:gd name="T75" fmla="*/ 2147483647 h 623"/>
              <a:gd name="T76" fmla="*/ 2147483647 w 215"/>
              <a:gd name="T77" fmla="*/ 2147483647 h 623"/>
              <a:gd name="T78" fmla="*/ 2147483647 w 215"/>
              <a:gd name="T79" fmla="*/ 2147483647 h 623"/>
              <a:gd name="T80" fmla="*/ 2147483647 w 215"/>
              <a:gd name="T81" fmla="*/ 2147483647 h 623"/>
              <a:gd name="T82" fmla="*/ 2147483647 w 215"/>
              <a:gd name="T83" fmla="*/ 2147483647 h 623"/>
              <a:gd name="T84" fmla="*/ 2147483647 w 215"/>
              <a:gd name="T85" fmla="*/ 2147483647 h 623"/>
              <a:gd name="T86" fmla="*/ 2147483647 w 215"/>
              <a:gd name="T87" fmla="*/ 2147483647 h 623"/>
              <a:gd name="T88" fmla="*/ 2147483647 w 215"/>
              <a:gd name="T89" fmla="*/ 2147483647 h 623"/>
              <a:gd name="T90" fmla="*/ 2147483647 w 215"/>
              <a:gd name="T91" fmla="*/ 2147483647 h 623"/>
              <a:gd name="T92" fmla="*/ 2147483647 w 215"/>
              <a:gd name="T93" fmla="*/ 2147483647 h 623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215" h="623">
                <a:moveTo>
                  <a:pt x="34" y="68"/>
                </a:moveTo>
                <a:lnTo>
                  <a:pt x="11" y="57"/>
                </a:lnTo>
                <a:lnTo>
                  <a:pt x="11" y="45"/>
                </a:lnTo>
                <a:lnTo>
                  <a:pt x="0" y="23"/>
                </a:lnTo>
                <a:lnTo>
                  <a:pt x="11" y="23"/>
                </a:lnTo>
                <a:lnTo>
                  <a:pt x="23" y="12"/>
                </a:lnTo>
                <a:lnTo>
                  <a:pt x="34" y="0"/>
                </a:lnTo>
                <a:lnTo>
                  <a:pt x="45" y="0"/>
                </a:lnTo>
                <a:lnTo>
                  <a:pt x="68" y="0"/>
                </a:lnTo>
                <a:lnTo>
                  <a:pt x="79" y="0"/>
                </a:lnTo>
                <a:lnTo>
                  <a:pt x="102" y="12"/>
                </a:lnTo>
                <a:lnTo>
                  <a:pt x="136" y="23"/>
                </a:lnTo>
                <a:lnTo>
                  <a:pt x="159" y="23"/>
                </a:lnTo>
                <a:lnTo>
                  <a:pt x="181" y="34"/>
                </a:lnTo>
                <a:lnTo>
                  <a:pt x="204" y="45"/>
                </a:lnTo>
                <a:lnTo>
                  <a:pt x="204" y="57"/>
                </a:lnTo>
                <a:lnTo>
                  <a:pt x="215" y="68"/>
                </a:lnTo>
                <a:lnTo>
                  <a:pt x="215" y="91"/>
                </a:lnTo>
                <a:lnTo>
                  <a:pt x="215" y="113"/>
                </a:lnTo>
                <a:lnTo>
                  <a:pt x="215" y="136"/>
                </a:lnTo>
                <a:lnTo>
                  <a:pt x="215" y="159"/>
                </a:lnTo>
                <a:lnTo>
                  <a:pt x="204" y="193"/>
                </a:lnTo>
                <a:lnTo>
                  <a:pt x="204" y="238"/>
                </a:lnTo>
                <a:lnTo>
                  <a:pt x="204" y="272"/>
                </a:lnTo>
                <a:lnTo>
                  <a:pt x="193" y="306"/>
                </a:lnTo>
                <a:lnTo>
                  <a:pt x="193" y="351"/>
                </a:lnTo>
                <a:lnTo>
                  <a:pt x="193" y="408"/>
                </a:lnTo>
                <a:lnTo>
                  <a:pt x="181" y="464"/>
                </a:lnTo>
                <a:lnTo>
                  <a:pt x="181" y="521"/>
                </a:lnTo>
                <a:lnTo>
                  <a:pt x="181" y="566"/>
                </a:lnTo>
                <a:lnTo>
                  <a:pt x="181" y="623"/>
                </a:lnTo>
                <a:lnTo>
                  <a:pt x="91" y="623"/>
                </a:lnTo>
                <a:lnTo>
                  <a:pt x="91" y="566"/>
                </a:lnTo>
                <a:lnTo>
                  <a:pt x="79" y="509"/>
                </a:lnTo>
                <a:lnTo>
                  <a:pt x="79" y="442"/>
                </a:lnTo>
                <a:lnTo>
                  <a:pt x="79" y="396"/>
                </a:lnTo>
                <a:lnTo>
                  <a:pt x="79" y="340"/>
                </a:lnTo>
                <a:lnTo>
                  <a:pt x="79" y="294"/>
                </a:lnTo>
                <a:lnTo>
                  <a:pt x="68" y="260"/>
                </a:lnTo>
                <a:lnTo>
                  <a:pt x="68" y="227"/>
                </a:lnTo>
                <a:lnTo>
                  <a:pt x="68" y="193"/>
                </a:lnTo>
                <a:lnTo>
                  <a:pt x="57" y="159"/>
                </a:lnTo>
                <a:lnTo>
                  <a:pt x="57" y="136"/>
                </a:lnTo>
                <a:lnTo>
                  <a:pt x="57" y="113"/>
                </a:lnTo>
                <a:lnTo>
                  <a:pt x="45" y="91"/>
                </a:lnTo>
                <a:lnTo>
                  <a:pt x="45" y="79"/>
                </a:lnTo>
                <a:lnTo>
                  <a:pt x="34" y="68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7569" name="Freeform 49"/>
          <p:cNvSpPr/>
          <p:nvPr/>
        </p:nvSpPr>
        <p:spPr bwMode="auto">
          <a:xfrm>
            <a:off x="6000750" y="2880785"/>
            <a:ext cx="252413" cy="258233"/>
          </a:xfrm>
          <a:custGeom>
            <a:avLst/>
            <a:gdLst>
              <a:gd name="T0" fmla="*/ 0 w 397"/>
              <a:gd name="T1" fmla="*/ 2147483647 h 305"/>
              <a:gd name="T2" fmla="*/ 0 w 397"/>
              <a:gd name="T3" fmla="*/ 2147483647 h 305"/>
              <a:gd name="T4" fmla="*/ 0 w 397"/>
              <a:gd name="T5" fmla="*/ 2147483647 h 305"/>
              <a:gd name="T6" fmla="*/ 2147483647 w 397"/>
              <a:gd name="T7" fmla="*/ 2147483647 h 305"/>
              <a:gd name="T8" fmla="*/ 2147483647 w 397"/>
              <a:gd name="T9" fmla="*/ 2147483647 h 305"/>
              <a:gd name="T10" fmla="*/ 2147483647 w 397"/>
              <a:gd name="T11" fmla="*/ 0 h 305"/>
              <a:gd name="T12" fmla="*/ 2147483647 w 397"/>
              <a:gd name="T13" fmla="*/ 0 h 305"/>
              <a:gd name="T14" fmla="*/ 2147483647 w 397"/>
              <a:gd name="T15" fmla="*/ 0 h 305"/>
              <a:gd name="T16" fmla="*/ 2147483647 w 397"/>
              <a:gd name="T17" fmla="*/ 0 h 305"/>
              <a:gd name="T18" fmla="*/ 2147483647 w 397"/>
              <a:gd name="T19" fmla="*/ 0 h 305"/>
              <a:gd name="T20" fmla="*/ 2147483647 w 397"/>
              <a:gd name="T21" fmla="*/ 0 h 305"/>
              <a:gd name="T22" fmla="*/ 2147483647 w 397"/>
              <a:gd name="T23" fmla="*/ 2147483647 h 305"/>
              <a:gd name="T24" fmla="*/ 2147483647 w 397"/>
              <a:gd name="T25" fmla="*/ 2147483647 h 305"/>
              <a:gd name="T26" fmla="*/ 2147483647 w 397"/>
              <a:gd name="T27" fmla="*/ 2147483647 h 305"/>
              <a:gd name="T28" fmla="*/ 2147483647 w 397"/>
              <a:gd name="T29" fmla="*/ 2147483647 h 305"/>
              <a:gd name="T30" fmla="*/ 2147483647 w 397"/>
              <a:gd name="T31" fmla="*/ 2147483647 h 305"/>
              <a:gd name="T32" fmla="*/ 2147483647 w 397"/>
              <a:gd name="T33" fmla="*/ 2147483647 h 305"/>
              <a:gd name="T34" fmla="*/ 2147483647 w 397"/>
              <a:gd name="T35" fmla="*/ 2147483647 h 305"/>
              <a:gd name="T36" fmla="*/ 2147483647 w 397"/>
              <a:gd name="T37" fmla="*/ 2147483647 h 305"/>
              <a:gd name="T38" fmla="*/ 2147483647 w 397"/>
              <a:gd name="T39" fmla="*/ 2147483647 h 305"/>
              <a:gd name="T40" fmla="*/ 2147483647 w 397"/>
              <a:gd name="T41" fmla="*/ 2147483647 h 305"/>
              <a:gd name="T42" fmla="*/ 2147483647 w 397"/>
              <a:gd name="T43" fmla="*/ 2147483647 h 305"/>
              <a:gd name="T44" fmla="*/ 2147483647 w 397"/>
              <a:gd name="T45" fmla="*/ 2147483647 h 305"/>
              <a:gd name="T46" fmla="*/ 2147483647 w 397"/>
              <a:gd name="T47" fmla="*/ 2147483647 h 305"/>
              <a:gd name="T48" fmla="*/ 2147483647 w 397"/>
              <a:gd name="T49" fmla="*/ 2147483647 h 305"/>
              <a:gd name="T50" fmla="*/ 2147483647 w 397"/>
              <a:gd name="T51" fmla="*/ 2147483647 h 305"/>
              <a:gd name="T52" fmla="*/ 2147483647 w 397"/>
              <a:gd name="T53" fmla="*/ 2147483647 h 305"/>
              <a:gd name="T54" fmla="*/ 2147483647 w 397"/>
              <a:gd name="T55" fmla="*/ 2147483647 h 305"/>
              <a:gd name="T56" fmla="*/ 2147483647 w 397"/>
              <a:gd name="T57" fmla="*/ 2147483647 h 305"/>
              <a:gd name="T58" fmla="*/ 2147483647 w 397"/>
              <a:gd name="T59" fmla="*/ 2147483647 h 305"/>
              <a:gd name="T60" fmla="*/ 2147483647 w 397"/>
              <a:gd name="T61" fmla="*/ 2147483647 h 305"/>
              <a:gd name="T62" fmla="*/ 2147483647 w 397"/>
              <a:gd name="T63" fmla="*/ 2147483647 h 305"/>
              <a:gd name="T64" fmla="*/ 2147483647 w 397"/>
              <a:gd name="T65" fmla="*/ 2147483647 h 305"/>
              <a:gd name="T66" fmla="*/ 2147483647 w 397"/>
              <a:gd name="T67" fmla="*/ 2147483647 h 305"/>
              <a:gd name="T68" fmla="*/ 2147483647 w 397"/>
              <a:gd name="T69" fmla="*/ 2147483647 h 305"/>
              <a:gd name="T70" fmla="*/ 2147483647 w 397"/>
              <a:gd name="T71" fmla="*/ 2147483647 h 305"/>
              <a:gd name="T72" fmla="*/ 2147483647 w 397"/>
              <a:gd name="T73" fmla="*/ 2147483647 h 305"/>
              <a:gd name="T74" fmla="*/ 2147483647 w 397"/>
              <a:gd name="T75" fmla="*/ 2147483647 h 305"/>
              <a:gd name="T76" fmla="*/ 2147483647 w 397"/>
              <a:gd name="T77" fmla="*/ 2147483647 h 305"/>
              <a:gd name="T78" fmla="*/ 2147483647 w 397"/>
              <a:gd name="T79" fmla="*/ 2147483647 h 305"/>
              <a:gd name="T80" fmla="*/ 2147483647 w 397"/>
              <a:gd name="T81" fmla="*/ 2147483647 h 305"/>
              <a:gd name="T82" fmla="*/ 2147483647 w 397"/>
              <a:gd name="T83" fmla="*/ 2147483647 h 305"/>
              <a:gd name="T84" fmla="*/ 2147483647 w 397"/>
              <a:gd name="T85" fmla="*/ 2147483647 h 305"/>
              <a:gd name="T86" fmla="*/ 2147483647 w 397"/>
              <a:gd name="T87" fmla="*/ 2147483647 h 305"/>
              <a:gd name="T88" fmla="*/ 0 w 397"/>
              <a:gd name="T89" fmla="*/ 2147483647 h 305"/>
              <a:gd name="T90" fmla="*/ 0 w 397"/>
              <a:gd name="T91" fmla="*/ 2147483647 h 305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397" h="305">
                <a:moveTo>
                  <a:pt x="0" y="22"/>
                </a:moveTo>
                <a:lnTo>
                  <a:pt x="0" y="22"/>
                </a:lnTo>
                <a:lnTo>
                  <a:pt x="0" y="11"/>
                </a:lnTo>
                <a:lnTo>
                  <a:pt x="11" y="11"/>
                </a:lnTo>
                <a:lnTo>
                  <a:pt x="23" y="11"/>
                </a:lnTo>
                <a:lnTo>
                  <a:pt x="34" y="0"/>
                </a:lnTo>
                <a:lnTo>
                  <a:pt x="45" y="0"/>
                </a:lnTo>
                <a:lnTo>
                  <a:pt x="57" y="0"/>
                </a:lnTo>
                <a:lnTo>
                  <a:pt x="79" y="0"/>
                </a:lnTo>
                <a:lnTo>
                  <a:pt x="147" y="0"/>
                </a:lnTo>
                <a:lnTo>
                  <a:pt x="193" y="0"/>
                </a:lnTo>
                <a:lnTo>
                  <a:pt x="227" y="11"/>
                </a:lnTo>
                <a:lnTo>
                  <a:pt x="261" y="22"/>
                </a:lnTo>
                <a:lnTo>
                  <a:pt x="295" y="34"/>
                </a:lnTo>
                <a:lnTo>
                  <a:pt x="317" y="56"/>
                </a:lnTo>
                <a:lnTo>
                  <a:pt x="351" y="79"/>
                </a:lnTo>
                <a:lnTo>
                  <a:pt x="374" y="113"/>
                </a:lnTo>
                <a:lnTo>
                  <a:pt x="385" y="135"/>
                </a:lnTo>
                <a:lnTo>
                  <a:pt x="397" y="169"/>
                </a:lnTo>
                <a:lnTo>
                  <a:pt x="397" y="203"/>
                </a:lnTo>
                <a:lnTo>
                  <a:pt x="397" y="226"/>
                </a:lnTo>
                <a:lnTo>
                  <a:pt x="397" y="237"/>
                </a:lnTo>
                <a:lnTo>
                  <a:pt x="397" y="249"/>
                </a:lnTo>
                <a:lnTo>
                  <a:pt x="385" y="271"/>
                </a:lnTo>
                <a:lnTo>
                  <a:pt x="385" y="283"/>
                </a:lnTo>
                <a:lnTo>
                  <a:pt x="374" y="294"/>
                </a:lnTo>
                <a:lnTo>
                  <a:pt x="363" y="294"/>
                </a:lnTo>
                <a:lnTo>
                  <a:pt x="351" y="305"/>
                </a:lnTo>
                <a:lnTo>
                  <a:pt x="340" y="305"/>
                </a:lnTo>
                <a:lnTo>
                  <a:pt x="329" y="305"/>
                </a:lnTo>
                <a:lnTo>
                  <a:pt x="317" y="294"/>
                </a:lnTo>
                <a:lnTo>
                  <a:pt x="295" y="283"/>
                </a:lnTo>
                <a:lnTo>
                  <a:pt x="272" y="271"/>
                </a:lnTo>
                <a:lnTo>
                  <a:pt x="249" y="249"/>
                </a:lnTo>
                <a:lnTo>
                  <a:pt x="227" y="237"/>
                </a:lnTo>
                <a:lnTo>
                  <a:pt x="204" y="215"/>
                </a:lnTo>
                <a:lnTo>
                  <a:pt x="159" y="181"/>
                </a:lnTo>
                <a:lnTo>
                  <a:pt x="125" y="147"/>
                </a:lnTo>
                <a:lnTo>
                  <a:pt x="91" y="113"/>
                </a:lnTo>
                <a:lnTo>
                  <a:pt x="68" y="90"/>
                </a:lnTo>
                <a:lnTo>
                  <a:pt x="45" y="68"/>
                </a:lnTo>
                <a:lnTo>
                  <a:pt x="23" y="56"/>
                </a:lnTo>
                <a:lnTo>
                  <a:pt x="11" y="34"/>
                </a:lnTo>
                <a:lnTo>
                  <a:pt x="0" y="34"/>
                </a:lnTo>
                <a:lnTo>
                  <a:pt x="0" y="22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7570" name="Freeform 50"/>
          <p:cNvSpPr/>
          <p:nvPr/>
        </p:nvSpPr>
        <p:spPr bwMode="auto">
          <a:xfrm>
            <a:off x="6497638" y="2698751"/>
            <a:ext cx="150812" cy="391583"/>
          </a:xfrm>
          <a:custGeom>
            <a:avLst/>
            <a:gdLst>
              <a:gd name="T0" fmla="*/ 2147483647 w 238"/>
              <a:gd name="T1" fmla="*/ 2147483647 h 464"/>
              <a:gd name="T2" fmla="*/ 2147483647 w 238"/>
              <a:gd name="T3" fmla="*/ 2147483647 h 464"/>
              <a:gd name="T4" fmla="*/ 2147483647 w 238"/>
              <a:gd name="T5" fmla="*/ 2147483647 h 464"/>
              <a:gd name="T6" fmla="*/ 2147483647 w 238"/>
              <a:gd name="T7" fmla="*/ 2147483647 h 464"/>
              <a:gd name="T8" fmla="*/ 2147483647 w 238"/>
              <a:gd name="T9" fmla="*/ 2147483647 h 464"/>
              <a:gd name="T10" fmla="*/ 2147483647 w 238"/>
              <a:gd name="T11" fmla="*/ 2147483647 h 464"/>
              <a:gd name="T12" fmla="*/ 2147483647 w 238"/>
              <a:gd name="T13" fmla="*/ 2147483647 h 464"/>
              <a:gd name="T14" fmla="*/ 2147483647 w 238"/>
              <a:gd name="T15" fmla="*/ 2147483647 h 464"/>
              <a:gd name="T16" fmla="*/ 2147483647 w 238"/>
              <a:gd name="T17" fmla="*/ 2147483647 h 464"/>
              <a:gd name="T18" fmla="*/ 2147483647 w 238"/>
              <a:gd name="T19" fmla="*/ 2147483647 h 464"/>
              <a:gd name="T20" fmla="*/ 2147483647 w 238"/>
              <a:gd name="T21" fmla="*/ 2147483647 h 464"/>
              <a:gd name="T22" fmla="*/ 2147483647 w 238"/>
              <a:gd name="T23" fmla="*/ 2147483647 h 464"/>
              <a:gd name="T24" fmla="*/ 2147483647 w 238"/>
              <a:gd name="T25" fmla="*/ 2147483647 h 464"/>
              <a:gd name="T26" fmla="*/ 0 w 238"/>
              <a:gd name="T27" fmla="*/ 2147483647 h 464"/>
              <a:gd name="T28" fmla="*/ 2147483647 w 238"/>
              <a:gd name="T29" fmla="*/ 2147483647 h 464"/>
              <a:gd name="T30" fmla="*/ 2147483647 w 238"/>
              <a:gd name="T31" fmla="*/ 2147483647 h 464"/>
              <a:gd name="T32" fmla="*/ 2147483647 w 238"/>
              <a:gd name="T33" fmla="*/ 2147483647 h 464"/>
              <a:gd name="T34" fmla="*/ 2147483647 w 238"/>
              <a:gd name="T35" fmla="*/ 2147483647 h 464"/>
              <a:gd name="T36" fmla="*/ 2147483647 w 238"/>
              <a:gd name="T37" fmla="*/ 2147483647 h 464"/>
              <a:gd name="T38" fmla="*/ 2147483647 w 238"/>
              <a:gd name="T39" fmla="*/ 2147483647 h 464"/>
              <a:gd name="T40" fmla="*/ 2147483647 w 238"/>
              <a:gd name="T41" fmla="*/ 2147483647 h 464"/>
              <a:gd name="T42" fmla="*/ 2147483647 w 238"/>
              <a:gd name="T43" fmla="*/ 2147483647 h 464"/>
              <a:gd name="T44" fmla="*/ 2147483647 w 238"/>
              <a:gd name="T45" fmla="*/ 2147483647 h 464"/>
              <a:gd name="T46" fmla="*/ 2147483647 w 238"/>
              <a:gd name="T47" fmla="*/ 2147483647 h 464"/>
              <a:gd name="T48" fmla="*/ 2147483647 w 238"/>
              <a:gd name="T49" fmla="*/ 0 h 464"/>
              <a:gd name="T50" fmla="*/ 2147483647 w 238"/>
              <a:gd name="T51" fmla="*/ 2147483647 h 464"/>
              <a:gd name="T52" fmla="*/ 2147483647 w 238"/>
              <a:gd name="T53" fmla="*/ 2147483647 h 464"/>
              <a:gd name="T54" fmla="*/ 2147483647 w 238"/>
              <a:gd name="T55" fmla="*/ 2147483647 h 464"/>
              <a:gd name="T56" fmla="*/ 2147483647 w 238"/>
              <a:gd name="T57" fmla="*/ 2147483647 h 464"/>
              <a:gd name="T58" fmla="*/ 2147483647 w 238"/>
              <a:gd name="T59" fmla="*/ 2147483647 h 464"/>
              <a:gd name="T60" fmla="*/ 2147483647 w 238"/>
              <a:gd name="T61" fmla="*/ 2147483647 h 464"/>
              <a:gd name="T62" fmla="*/ 2147483647 w 238"/>
              <a:gd name="T63" fmla="*/ 2147483647 h 464"/>
              <a:gd name="T64" fmla="*/ 2147483647 w 238"/>
              <a:gd name="T65" fmla="*/ 2147483647 h 464"/>
              <a:gd name="T66" fmla="*/ 2147483647 w 238"/>
              <a:gd name="T67" fmla="*/ 2147483647 h 464"/>
              <a:gd name="T68" fmla="*/ 2147483647 w 238"/>
              <a:gd name="T69" fmla="*/ 2147483647 h 464"/>
              <a:gd name="T70" fmla="*/ 2147483647 w 238"/>
              <a:gd name="T71" fmla="*/ 2147483647 h 464"/>
              <a:gd name="T72" fmla="*/ 2147483647 w 238"/>
              <a:gd name="T73" fmla="*/ 2147483647 h 464"/>
              <a:gd name="T74" fmla="*/ 2147483647 w 238"/>
              <a:gd name="T75" fmla="*/ 2147483647 h 464"/>
              <a:gd name="T76" fmla="*/ 2147483647 w 238"/>
              <a:gd name="T77" fmla="*/ 2147483647 h 464"/>
              <a:gd name="T78" fmla="*/ 2147483647 w 238"/>
              <a:gd name="T79" fmla="*/ 2147483647 h 464"/>
              <a:gd name="T80" fmla="*/ 2147483647 w 238"/>
              <a:gd name="T81" fmla="*/ 2147483647 h 464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238" h="464">
                <a:moveTo>
                  <a:pt x="113" y="418"/>
                </a:moveTo>
                <a:lnTo>
                  <a:pt x="91" y="441"/>
                </a:lnTo>
                <a:lnTo>
                  <a:pt x="68" y="452"/>
                </a:lnTo>
                <a:lnTo>
                  <a:pt x="57" y="464"/>
                </a:lnTo>
                <a:lnTo>
                  <a:pt x="45" y="464"/>
                </a:lnTo>
                <a:lnTo>
                  <a:pt x="34" y="464"/>
                </a:lnTo>
                <a:lnTo>
                  <a:pt x="34" y="452"/>
                </a:lnTo>
                <a:lnTo>
                  <a:pt x="23" y="452"/>
                </a:lnTo>
                <a:lnTo>
                  <a:pt x="23" y="441"/>
                </a:lnTo>
                <a:lnTo>
                  <a:pt x="23" y="418"/>
                </a:lnTo>
                <a:lnTo>
                  <a:pt x="11" y="407"/>
                </a:lnTo>
                <a:lnTo>
                  <a:pt x="11" y="384"/>
                </a:lnTo>
                <a:lnTo>
                  <a:pt x="11" y="373"/>
                </a:lnTo>
                <a:lnTo>
                  <a:pt x="0" y="328"/>
                </a:lnTo>
                <a:lnTo>
                  <a:pt x="11" y="294"/>
                </a:lnTo>
                <a:lnTo>
                  <a:pt x="23" y="260"/>
                </a:lnTo>
                <a:lnTo>
                  <a:pt x="45" y="237"/>
                </a:lnTo>
                <a:lnTo>
                  <a:pt x="57" y="226"/>
                </a:lnTo>
                <a:lnTo>
                  <a:pt x="68" y="215"/>
                </a:lnTo>
                <a:lnTo>
                  <a:pt x="91" y="192"/>
                </a:lnTo>
                <a:lnTo>
                  <a:pt x="102" y="169"/>
                </a:lnTo>
                <a:lnTo>
                  <a:pt x="125" y="135"/>
                </a:lnTo>
                <a:lnTo>
                  <a:pt x="147" y="101"/>
                </a:lnTo>
                <a:lnTo>
                  <a:pt x="170" y="56"/>
                </a:lnTo>
                <a:lnTo>
                  <a:pt x="204" y="0"/>
                </a:lnTo>
                <a:lnTo>
                  <a:pt x="215" y="34"/>
                </a:lnTo>
                <a:lnTo>
                  <a:pt x="215" y="56"/>
                </a:lnTo>
                <a:lnTo>
                  <a:pt x="215" y="79"/>
                </a:lnTo>
                <a:lnTo>
                  <a:pt x="227" y="101"/>
                </a:lnTo>
                <a:lnTo>
                  <a:pt x="227" y="124"/>
                </a:lnTo>
                <a:lnTo>
                  <a:pt x="238" y="135"/>
                </a:lnTo>
                <a:lnTo>
                  <a:pt x="238" y="147"/>
                </a:lnTo>
                <a:lnTo>
                  <a:pt x="238" y="158"/>
                </a:lnTo>
                <a:lnTo>
                  <a:pt x="238" y="181"/>
                </a:lnTo>
                <a:lnTo>
                  <a:pt x="227" y="192"/>
                </a:lnTo>
                <a:lnTo>
                  <a:pt x="215" y="226"/>
                </a:lnTo>
                <a:lnTo>
                  <a:pt x="215" y="271"/>
                </a:lnTo>
                <a:lnTo>
                  <a:pt x="193" y="316"/>
                </a:lnTo>
                <a:lnTo>
                  <a:pt x="159" y="350"/>
                </a:lnTo>
                <a:lnTo>
                  <a:pt x="136" y="384"/>
                </a:lnTo>
                <a:lnTo>
                  <a:pt x="113" y="418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7571" name="Freeform 51"/>
          <p:cNvSpPr/>
          <p:nvPr/>
        </p:nvSpPr>
        <p:spPr bwMode="auto">
          <a:xfrm>
            <a:off x="6196014" y="2381251"/>
            <a:ext cx="244475" cy="268816"/>
          </a:xfrm>
          <a:custGeom>
            <a:avLst/>
            <a:gdLst>
              <a:gd name="T0" fmla="*/ 0 w 385"/>
              <a:gd name="T1" fmla="*/ 2147483647 h 317"/>
              <a:gd name="T2" fmla="*/ 0 w 385"/>
              <a:gd name="T3" fmla="*/ 2147483647 h 317"/>
              <a:gd name="T4" fmla="*/ 2147483647 w 385"/>
              <a:gd name="T5" fmla="*/ 0 h 317"/>
              <a:gd name="T6" fmla="*/ 2147483647 w 385"/>
              <a:gd name="T7" fmla="*/ 0 h 317"/>
              <a:gd name="T8" fmla="*/ 2147483647 w 385"/>
              <a:gd name="T9" fmla="*/ 0 h 317"/>
              <a:gd name="T10" fmla="*/ 2147483647 w 385"/>
              <a:gd name="T11" fmla="*/ 0 h 317"/>
              <a:gd name="T12" fmla="*/ 2147483647 w 385"/>
              <a:gd name="T13" fmla="*/ 0 h 317"/>
              <a:gd name="T14" fmla="*/ 2147483647 w 385"/>
              <a:gd name="T15" fmla="*/ 2147483647 h 317"/>
              <a:gd name="T16" fmla="*/ 2147483647 w 385"/>
              <a:gd name="T17" fmla="*/ 2147483647 h 317"/>
              <a:gd name="T18" fmla="*/ 2147483647 w 385"/>
              <a:gd name="T19" fmla="*/ 2147483647 h 317"/>
              <a:gd name="T20" fmla="*/ 2147483647 w 385"/>
              <a:gd name="T21" fmla="*/ 2147483647 h 317"/>
              <a:gd name="T22" fmla="*/ 2147483647 w 385"/>
              <a:gd name="T23" fmla="*/ 2147483647 h 317"/>
              <a:gd name="T24" fmla="*/ 2147483647 w 385"/>
              <a:gd name="T25" fmla="*/ 2147483647 h 317"/>
              <a:gd name="T26" fmla="*/ 2147483647 w 385"/>
              <a:gd name="T27" fmla="*/ 2147483647 h 317"/>
              <a:gd name="T28" fmla="*/ 2147483647 w 385"/>
              <a:gd name="T29" fmla="*/ 2147483647 h 317"/>
              <a:gd name="T30" fmla="*/ 2147483647 w 385"/>
              <a:gd name="T31" fmla="*/ 2147483647 h 317"/>
              <a:gd name="T32" fmla="*/ 2147483647 w 385"/>
              <a:gd name="T33" fmla="*/ 2147483647 h 317"/>
              <a:gd name="T34" fmla="*/ 2147483647 w 385"/>
              <a:gd name="T35" fmla="*/ 2147483647 h 317"/>
              <a:gd name="T36" fmla="*/ 2147483647 w 385"/>
              <a:gd name="T37" fmla="*/ 2147483647 h 317"/>
              <a:gd name="T38" fmla="*/ 2147483647 w 385"/>
              <a:gd name="T39" fmla="*/ 2147483647 h 317"/>
              <a:gd name="T40" fmla="*/ 2147483647 w 385"/>
              <a:gd name="T41" fmla="*/ 2147483647 h 317"/>
              <a:gd name="T42" fmla="*/ 2147483647 w 385"/>
              <a:gd name="T43" fmla="*/ 2147483647 h 317"/>
              <a:gd name="T44" fmla="*/ 2147483647 w 385"/>
              <a:gd name="T45" fmla="*/ 2147483647 h 317"/>
              <a:gd name="T46" fmla="*/ 2147483647 w 385"/>
              <a:gd name="T47" fmla="*/ 2147483647 h 317"/>
              <a:gd name="T48" fmla="*/ 2147483647 w 385"/>
              <a:gd name="T49" fmla="*/ 2147483647 h 317"/>
              <a:gd name="T50" fmla="*/ 2147483647 w 385"/>
              <a:gd name="T51" fmla="*/ 2147483647 h 317"/>
              <a:gd name="T52" fmla="*/ 2147483647 w 385"/>
              <a:gd name="T53" fmla="*/ 2147483647 h 317"/>
              <a:gd name="T54" fmla="*/ 2147483647 w 385"/>
              <a:gd name="T55" fmla="*/ 2147483647 h 317"/>
              <a:gd name="T56" fmla="*/ 2147483647 w 385"/>
              <a:gd name="T57" fmla="*/ 2147483647 h 317"/>
              <a:gd name="T58" fmla="*/ 2147483647 w 385"/>
              <a:gd name="T59" fmla="*/ 2147483647 h 317"/>
              <a:gd name="T60" fmla="*/ 2147483647 w 385"/>
              <a:gd name="T61" fmla="*/ 2147483647 h 317"/>
              <a:gd name="T62" fmla="*/ 2147483647 w 385"/>
              <a:gd name="T63" fmla="*/ 2147483647 h 317"/>
              <a:gd name="T64" fmla="*/ 2147483647 w 385"/>
              <a:gd name="T65" fmla="*/ 2147483647 h 317"/>
              <a:gd name="T66" fmla="*/ 2147483647 w 385"/>
              <a:gd name="T67" fmla="*/ 2147483647 h 317"/>
              <a:gd name="T68" fmla="*/ 2147483647 w 385"/>
              <a:gd name="T69" fmla="*/ 2147483647 h 317"/>
              <a:gd name="T70" fmla="*/ 2147483647 w 385"/>
              <a:gd name="T71" fmla="*/ 2147483647 h 317"/>
              <a:gd name="T72" fmla="*/ 2147483647 w 385"/>
              <a:gd name="T73" fmla="*/ 2147483647 h 317"/>
              <a:gd name="T74" fmla="*/ 2147483647 w 385"/>
              <a:gd name="T75" fmla="*/ 2147483647 h 317"/>
              <a:gd name="T76" fmla="*/ 2147483647 w 385"/>
              <a:gd name="T77" fmla="*/ 2147483647 h 317"/>
              <a:gd name="T78" fmla="*/ 2147483647 w 385"/>
              <a:gd name="T79" fmla="*/ 2147483647 h 317"/>
              <a:gd name="T80" fmla="*/ 0 w 385"/>
              <a:gd name="T81" fmla="*/ 2147483647 h 317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385" h="317">
                <a:moveTo>
                  <a:pt x="0" y="23"/>
                </a:moveTo>
                <a:lnTo>
                  <a:pt x="0" y="11"/>
                </a:lnTo>
                <a:lnTo>
                  <a:pt x="11" y="0"/>
                </a:lnTo>
                <a:lnTo>
                  <a:pt x="34" y="0"/>
                </a:lnTo>
                <a:lnTo>
                  <a:pt x="68" y="0"/>
                </a:lnTo>
                <a:lnTo>
                  <a:pt x="91" y="0"/>
                </a:lnTo>
                <a:lnTo>
                  <a:pt x="136" y="0"/>
                </a:lnTo>
                <a:lnTo>
                  <a:pt x="170" y="11"/>
                </a:lnTo>
                <a:lnTo>
                  <a:pt x="204" y="23"/>
                </a:lnTo>
                <a:lnTo>
                  <a:pt x="249" y="34"/>
                </a:lnTo>
                <a:lnTo>
                  <a:pt x="283" y="57"/>
                </a:lnTo>
                <a:lnTo>
                  <a:pt x="317" y="91"/>
                </a:lnTo>
                <a:lnTo>
                  <a:pt x="340" y="125"/>
                </a:lnTo>
                <a:lnTo>
                  <a:pt x="351" y="147"/>
                </a:lnTo>
                <a:lnTo>
                  <a:pt x="363" y="170"/>
                </a:lnTo>
                <a:lnTo>
                  <a:pt x="374" y="181"/>
                </a:lnTo>
                <a:lnTo>
                  <a:pt x="374" y="193"/>
                </a:lnTo>
                <a:lnTo>
                  <a:pt x="385" y="215"/>
                </a:lnTo>
                <a:lnTo>
                  <a:pt x="385" y="226"/>
                </a:lnTo>
                <a:lnTo>
                  <a:pt x="385" y="238"/>
                </a:lnTo>
                <a:lnTo>
                  <a:pt x="385" y="260"/>
                </a:lnTo>
                <a:lnTo>
                  <a:pt x="374" y="283"/>
                </a:lnTo>
                <a:lnTo>
                  <a:pt x="363" y="294"/>
                </a:lnTo>
                <a:lnTo>
                  <a:pt x="351" y="306"/>
                </a:lnTo>
                <a:lnTo>
                  <a:pt x="340" y="317"/>
                </a:lnTo>
                <a:lnTo>
                  <a:pt x="329" y="317"/>
                </a:lnTo>
                <a:lnTo>
                  <a:pt x="317" y="317"/>
                </a:lnTo>
                <a:lnTo>
                  <a:pt x="306" y="306"/>
                </a:lnTo>
                <a:lnTo>
                  <a:pt x="295" y="294"/>
                </a:lnTo>
                <a:lnTo>
                  <a:pt x="272" y="294"/>
                </a:lnTo>
                <a:lnTo>
                  <a:pt x="238" y="272"/>
                </a:lnTo>
                <a:lnTo>
                  <a:pt x="215" y="249"/>
                </a:lnTo>
                <a:lnTo>
                  <a:pt x="193" y="215"/>
                </a:lnTo>
                <a:lnTo>
                  <a:pt x="159" y="170"/>
                </a:lnTo>
                <a:lnTo>
                  <a:pt x="125" y="136"/>
                </a:lnTo>
                <a:lnTo>
                  <a:pt x="91" y="102"/>
                </a:lnTo>
                <a:lnTo>
                  <a:pt x="57" y="79"/>
                </a:lnTo>
                <a:lnTo>
                  <a:pt x="34" y="57"/>
                </a:lnTo>
                <a:lnTo>
                  <a:pt x="23" y="34"/>
                </a:lnTo>
                <a:lnTo>
                  <a:pt x="11" y="23"/>
                </a:lnTo>
                <a:lnTo>
                  <a:pt x="0" y="23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7572" name="Freeform 52"/>
          <p:cNvSpPr/>
          <p:nvPr/>
        </p:nvSpPr>
        <p:spPr bwMode="auto">
          <a:xfrm>
            <a:off x="6000751" y="3166533"/>
            <a:ext cx="403225" cy="950384"/>
          </a:xfrm>
          <a:custGeom>
            <a:avLst/>
            <a:gdLst>
              <a:gd name="T0" fmla="*/ 2147483647 w 635"/>
              <a:gd name="T1" fmla="*/ 2147483647 h 1121"/>
              <a:gd name="T2" fmla="*/ 2147483647 w 635"/>
              <a:gd name="T3" fmla="*/ 2147483647 h 1121"/>
              <a:gd name="T4" fmla="*/ 2147483647 w 635"/>
              <a:gd name="T5" fmla="*/ 2147483647 h 1121"/>
              <a:gd name="T6" fmla="*/ 2147483647 w 635"/>
              <a:gd name="T7" fmla="*/ 2147483647 h 1121"/>
              <a:gd name="T8" fmla="*/ 2147483647 w 635"/>
              <a:gd name="T9" fmla="*/ 2147483647 h 1121"/>
              <a:gd name="T10" fmla="*/ 2147483647 w 635"/>
              <a:gd name="T11" fmla="*/ 2147483647 h 1121"/>
              <a:gd name="T12" fmla="*/ 2147483647 w 635"/>
              <a:gd name="T13" fmla="*/ 2147483647 h 1121"/>
              <a:gd name="T14" fmla="*/ 2147483647 w 635"/>
              <a:gd name="T15" fmla="*/ 2147483647 h 1121"/>
              <a:gd name="T16" fmla="*/ 2147483647 w 635"/>
              <a:gd name="T17" fmla="*/ 2147483647 h 1121"/>
              <a:gd name="T18" fmla="*/ 2147483647 w 635"/>
              <a:gd name="T19" fmla="*/ 2147483647 h 1121"/>
              <a:gd name="T20" fmla="*/ 2147483647 w 635"/>
              <a:gd name="T21" fmla="*/ 2147483647 h 1121"/>
              <a:gd name="T22" fmla="*/ 2147483647 w 635"/>
              <a:gd name="T23" fmla="*/ 2147483647 h 1121"/>
              <a:gd name="T24" fmla="*/ 2147483647 w 635"/>
              <a:gd name="T25" fmla="*/ 2147483647 h 1121"/>
              <a:gd name="T26" fmla="*/ 2147483647 w 635"/>
              <a:gd name="T27" fmla="*/ 2147483647 h 1121"/>
              <a:gd name="T28" fmla="*/ 2147483647 w 635"/>
              <a:gd name="T29" fmla="*/ 2147483647 h 1121"/>
              <a:gd name="T30" fmla="*/ 2147483647 w 635"/>
              <a:gd name="T31" fmla="*/ 0 h 1121"/>
              <a:gd name="T32" fmla="*/ 2147483647 w 635"/>
              <a:gd name="T33" fmla="*/ 2147483647 h 1121"/>
              <a:gd name="T34" fmla="*/ 2147483647 w 635"/>
              <a:gd name="T35" fmla="*/ 2147483647 h 1121"/>
              <a:gd name="T36" fmla="*/ 2147483647 w 635"/>
              <a:gd name="T37" fmla="*/ 2147483647 h 1121"/>
              <a:gd name="T38" fmla="*/ 2147483647 w 635"/>
              <a:gd name="T39" fmla="*/ 2147483647 h 1121"/>
              <a:gd name="T40" fmla="*/ 2147483647 w 635"/>
              <a:gd name="T41" fmla="*/ 2147483647 h 1121"/>
              <a:gd name="T42" fmla="*/ 2147483647 w 635"/>
              <a:gd name="T43" fmla="*/ 2147483647 h 1121"/>
              <a:gd name="T44" fmla="*/ 2147483647 w 635"/>
              <a:gd name="T45" fmla="*/ 2147483647 h 1121"/>
              <a:gd name="T46" fmla="*/ 2147483647 w 635"/>
              <a:gd name="T47" fmla="*/ 2147483647 h 1121"/>
              <a:gd name="T48" fmla="*/ 2147483647 w 635"/>
              <a:gd name="T49" fmla="*/ 2147483647 h 1121"/>
              <a:gd name="T50" fmla="*/ 2147483647 w 635"/>
              <a:gd name="T51" fmla="*/ 2147483647 h 1121"/>
              <a:gd name="T52" fmla="*/ 2147483647 w 635"/>
              <a:gd name="T53" fmla="*/ 2147483647 h 1121"/>
              <a:gd name="T54" fmla="*/ 2147483647 w 635"/>
              <a:gd name="T55" fmla="*/ 2147483647 h 1121"/>
              <a:gd name="T56" fmla="*/ 2147483647 w 635"/>
              <a:gd name="T57" fmla="*/ 2147483647 h 1121"/>
              <a:gd name="T58" fmla="*/ 2147483647 w 635"/>
              <a:gd name="T59" fmla="*/ 2147483647 h 1121"/>
              <a:gd name="T60" fmla="*/ 2147483647 w 635"/>
              <a:gd name="T61" fmla="*/ 2147483647 h 1121"/>
              <a:gd name="T62" fmla="*/ 2147483647 w 635"/>
              <a:gd name="T63" fmla="*/ 2147483647 h 1121"/>
              <a:gd name="T64" fmla="*/ 2147483647 w 635"/>
              <a:gd name="T65" fmla="*/ 2147483647 h 1121"/>
              <a:gd name="T66" fmla="*/ 2147483647 w 635"/>
              <a:gd name="T67" fmla="*/ 2147483647 h 1121"/>
              <a:gd name="T68" fmla="*/ 2147483647 w 635"/>
              <a:gd name="T69" fmla="*/ 2147483647 h 1121"/>
              <a:gd name="T70" fmla="*/ 2147483647 w 635"/>
              <a:gd name="T71" fmla="*/ 2147483647 h 1121"/>
              <a:gd name="T72" fmla="*/ 2147483647 w 635"/>
              <a:gd name="T73" fmla="*/ 2147483647 h 1121"/>
              <a:gd name="T74" fmla="*/ 2147483647 w 635"/>
              <a:gd name="T75" fmla="*/ 2147483647 h 1121"/>
              <a:gd name="T76" fmla="*/ 0 w 635"/>
              <a:gd name="T77" fmla="*/ 2147483647 h 1121"/>
              <a:gd name="T78" fmla="*/ 0 w 635"/>
              <a:gd name="T79" fmla="*/ 2147483647 h 1121"/>
              <a:gd name="T80" fmla="*/ 0 w 635"/>
              <a:gd name="T81" fmla="*/ 2147483647 h 1121"/>
              <a:gd name="T82" fmla="*/ 2147483647 w 635"/>
              <a:gd name="T83" fmla="*/ 2147483647 h 1121"/>
              <a:gd name="T84" fmla="*/ 2147483647 w 635"/>
              <a:gd name="T85" fmla="*/ 2147483647 h 1121"/>
              <a:gd name="T86" fmla="*/ 2147483647 w 635"/>
              <a:gd name="T87" fmla="*/ 2147483647 h 1121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635" h="1121">
                <a:moveTo>
                  <a:pt x="91" y="826"/>
                </a:moveTo>
                <a:lnTo>
                  <a:pt x="102" y="826"/>
                </a:lnTo>
                <a:lnTo>
                  <a:pt x="102" y="815"/>
                </a:lnTo>
                <a:lnTo>
                  <a:pt x="113" y="804"/>
                </a:lnTo>
                <a:lnTo>
                  <a:pt x="125" y="792"/>
                </a:lnTo>
                <a:lnTo>
                  <a:pt x="136" y="781"/>
                </a:lnTo>
                <a:lnTo>
                  <a:pt x="147" y="758"/>
                </a:lnTo>
                <a:lnTo>
                  <a:pt x="159" y="736"/>
                </a:lnTo>
                <a:lnTo>
                  <a:pt x="181" y="713"/>
                </a:lnTo>
                <a:lnTo>
                  <a:pt x="204" y="690"/>
                </a:lnTo>
                <a:lnTo>
                  <a:pt x="215" y="657"/>
                </a:lnTo>
                <a:lnTo>
                  <a:pt x="238" y="623"/>
                </a:lnTo>
                <a:lnTo>
                  <a:pt x="249" y="577"/>
                </a:lnTo>
                <a:lnTo>
                  <a:pt x="272" y="543"/>
                </a:lnTo>
                <a:lnTo>
                  <a:pt x="306" y="498"/>
                </a:lnTo>
                <a:lnTo>
                  <a:pt x="329" y="453"/>
                </a:lnTo>
                <a:lnTo>
                  <a:pt x="363" y="408"/>
                </a:lnTo>
                <a:lnTo>
                  <a:pt x="385" y="351"/>
                </a:lnTo>
                <a:lnTo>
                  <a:pt x="419" y="306"/>
                </a:lnTo>
                <a:lnTo>
                  <a:pt x="442" y="260"/>
                </a:lnTo>
                <a:lnTo>
                  <a:pt x="465" y="215"/>
                </a:lnTo>
                <a:lnTo>
                  <a:pt x="487" y="181"/>
                </a:lnTo>
                <a:lnTo>
                  <a:pt x="499" y="159"/>
                </a:lnTo>
                <a:lnTo>
                  <a:pt x="521" y="125"/>
                </a:lnTo>
                <a:lnTo>
                  <a:pt x="533" y="102"/>
                </a:lnTo>
                <a:lnTo>
                  <a:pt x="555" y="68"/>
                </a:lnTo>
                <a:lnTo>
                  <a:pt x="567" y="57"/>
                </a:lnTo>
                <a:lnTo>
                  <a:pt x="578" y="34"/>
                </a:lnTo>
                <a:lnTo>
                  <a:pt x="589" y="23"/>
                </a:lnTo>
                <a:lnTo>
                  <a:pt x="601" y="11"/>
                </a:lnTo>
                <a:lnTo>
                  <a:pt x="612" y="0"/>
                </a:lnTo>
                <a:lnTo>
                  <a:pt x="623" y="0"/>
                </a:lnTo>
                <a:lnTo>
                  <a:pt x="623" y="11"/>
                </a:lnTo>
                <a:lnTo>
                  <a:pt x="635" y="11"/>
                </a:lnTo>
                <a:lnTo>
                  <a:pt x="623" y="23"/>
                </a:lnTo>
                <a:lnTo>
                  <a:pt x="623" y="45"/>
                </a:lnTo>
                <a:lnTo>
                  <a:pt x="623" y="68"/>
                </a:lnTo>
                <a:lnTo>
                  <a:pt x="612" y="91"/>
                </a:lnTo>
                <a:lnTo>
                  <a:pt x="601" y="125"/>
                </a:lnTo>
                <a:lnTo>
                  <a:pt x="589" y="159"/>
                </a:lnTo>
                <a:lnTo>
                  <a:pt x="578" y="181"/>
                </a:lnTo>
                <a:lnTo>
                  <a:pt x="567" y="226"/>
                </a:lnTo>
                <a:lnTo>
                  <a:pt x="544" y="272"/>
                </a:lnTo>
                <a:lnTo>
                  <a:pt x="521" y="317"/>
                </a:lnTo>
                <a:lnTo>
                  <a:pt x="499" y="374"/>
                </a:lnTo>
                <a:lnTo>
                  <a:pt x="487" y="442"/>
                </a:lnTo>
                <a:lnTo>
                  <a:pt x="465" y="487"/>
                </a:lnTo>
                <a:lnTo>
                  <a:pt x="442" y="555"/>
                </a:lnTo>
                <a:lnTo>
                  <a:pt x="408" y="623"/>
                </a:lnTo>
                <a:lnTo>
                  <a:pt x="385" y="690"/>
                </a:lnTo>
                <a:lnTo>
                  <a:pt x="363" y="747"/>
                </a:lnTo>
                <a:lnTo>
                  <a:pt x="340" y="804"/>
                </a:lnTo>
                <a:lnTo>
                  <a:pt x="317" y="849"/>
                </a:lnTo>
                <a:lnTo>
                  <a:pt x="295" y="906"/>
                </a:lnTo>
                <a:lnTo>
                  <a:pt x="272" y="939"/>
                </a:lnTo>
                <a:lnTo>
                  <a:pt x="261" y="985"/>
                </a:lnTo>
                <a:lnTo>
                  <a:pt x="249" y="1007"/>
                </a:lnTo>
                <a:lnTo>
                  <a:pt x="238" y="1030"/>
                </a:lnTo>
                <a:lnTo>
                  <a:pt x="227" y="1064"/>
                </a:lnTo>
                <a:lnTo>
                  <a:pt x="215" y="1087"/>
                </a:lnTo>
                <a:lnTo>
                  <a:pt x="204" y="1098"/>
                </a:lnTo>
                <a:lnTo>
                  <a:pt x="193" y="1109"/>
                </a:lnTo>
                <a:lnTo>
                  <a:pt x="193" y="1121"/>
                </a:lnTo>
                <a:lnTo>
                  <a:pt x="181" y="1121"/>
                </a:lnTo>
                <a:lnTo>
                  <a:pt x="170" y="1121"/>
                </a:lnTo>
                <a:lnTo>
                  <a:pt x="159" y="1121"/>
                </a:lnTo>
                <a:lnTo>
                  <a:pt x="147" y="1109"/>
                </a:lnTo>
                <a:lnTo>
                  <a:pt x="136" y="1098"/>
                </a:lnTo>
                <a:lnTo>
                  <a:pt x="113" y="1087"/>
                </a:lnTo>
                <a:lnTo>
                  <a:pt x="102" y="1064"/>
                </a:lnTo>
                <a:lnTo>
                  <a:pt x="91" y="1041"/>
                </a:lnTo>
                <a:lnTo>
                  <a:pt x="68" y="1007"/>
                </a:lnTo>
                <a:lnTo>
                  <a:pt x="45" y="985"/>
                </a:lnTo>
                <a:lnTo>
                  <a:pt x="34" y="962"/>
                </a:lnTo>
                <a:lnTo>
                  <a:pt x="23" y="939"/>
                </a:lnTo>
                <a:lnTo>
                  <a:pt x="11" y="917"/>
                </a:lnTo>
                <a:lnTo>
                  <a:pt x="0" y="894"/>
                </a:lnTo>
                <a:lnTo>
                  <a:pt x="0" y="872"/>
                </a:lnTo>
                <a:lnTo>
                  <a:pt x="0" y="860"/>
                </a:lnTo>
                <a:lnTo>
                  <a:pt x="0" y="838"/>
                </a:lnTo>
                <a:lnTo>
                  <a:pt x="0" y="826"/>
                </a:lnTo>
                <a:lnTo>
                  <a:pt x="0" y="815"/>
                </a:lnTo>
                <a:lnTo>
                  <a:pt x="11" y="815"/>
                </a:lnTo>
                <a:lnTo>
                  <a:pt x="23" y="815"/>
                </a:lnTo>
                <a:lnTo>
                  <a:pt x="34" y="815"/>
                </a:lnTo>
                <a:lnTo>
                  <a:pt x="57" y="826"/>
                </a:lnTo>
                <a:lnTo>
                  <a:pt x="68" y="838"/>
                </a:lnTo>
                <a:lnTo>
                  <a:pt x="79" y="838"/>
                </a:lnTo>
                <a:lnTo>
                  <a:pt x="91" y="826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7573" name="Freeform 53"/>
          <p:cNvSpPr/>
          <p:nvPr/>
        </p:nvSpPr>
        <p:spPr bwMode="auto">
          <a:xfrm>
            <a:off x="6850063" y="3272367"/>
            <a:ext cx="165100" cy="757767"/>
          </a:xfrm>
          <a:custGeom>
            <a:avLst/>
            <a:gdLst>
              <a:gd name="T0" fmla="*/ 2147483647 w 261"/>
              <a:gd name="T1" fmla="*/ 2147483647 h 894"/>
              <a:gd name="T2" fmla="*/ 2147483647 w 261"/>
              <a:gd name="T3" fmla="*/ 2147483647 h 894"/>
              <a:gd name="T4" fmla="*/ 2147483647 w 261"/>
              <a:gd name="T5" fmla="*/ 2147483647 h 894"/>
              <a:gd name="T6" fmla="*/ 2147483647 w 261"/>
              <a:gd name="T7" fmla="*/ 2147483647 h 894"/>
              <a:gd name="T8" fmla="*/ 2147483647 w 261"/>
              <a:gd name="T9" fmla="*/ 2147483647 h 894"/>
              <a:gd name="T10" fmla="*/ 2147483647 w 261"/>
              <a:gd name="T11" fmla="*/ 2147483647 h 894"/>
              <a:gd name="T12" fmla="*/ 2147483647 w 261"/>
              <a:gd name="T13" fmla="*/ 2147483647 h 894"/>
              <a:gd name="T14" fmla="*/ 2147483647 w 261"/>
              <a:gd name="T15" fmla="*/ 2147483647 h 894"/>
              <a:gd name="T16" fmla="*/ 2147483647 w 261"/>
              <a:gd name="T17" fmla="*/ 2147483647 h 894"/>
              <a:gd name="T18" fmla="*/ 2147483647 w 261"/>
              <a:gd name="T19" fmla="*/ 2147483647 h 894"/>
              <a:gd name="T20" fmla="*/ 2147483647 w 261"/>
              <a:gd name="T21" fmla="*/ 2147483647 h 894"/>
              <a:gd name="T22" fmla="*/ 2147483647 w 261"/>
              <a:gd name="T23" fmla="*/ 2147483647 h 894"/>
              <a:gd name="T24" fmla="*/ 2147483647 w 261"/>
              <a:gd name="T25" fmla="*/ 2147483647 h 894"/>
              <a:gd name="T26" fmla="*/ 2147483647 w 261"/>
              <a:gd name="T27" fmla="*/ 2147483647 h 894"/>
              <a:gd name="T28" fmla="*/ 2147483647 w 261"/>
              <a:gd name="T29" fmla="*/ 2147483647 h 894"/>
              <a:gd name="T30" fmla="*/ 2147483647 w 261"/>
              <a:gd name="T31" fmla="*/ 2147483647 h 894"/>
              <a:gd name="T32" fmla="*/ 2147483647 w 261"/>
              <a:gd name="T33" fmla="*/ 2147483647 h 894"/>
              <a:gd name="T34" fmla="*/ 2147483647 w 261"/>
              <a:gd name="T35" fmla="*/ 2147483647 h 894"/>
              <a:gd name="T36" fmla="*/ 2147483647 w 261"/>
              <a:gd name="T37" fmla="*/ 2147483647 h 894"/>
              <a:gd name="T38" fmla="*/ 2147483647 w 261"/>
              <a:gd name="T39" fmla="*/ 2147483647 h 894"/>
              <a:gd name="T40" fmla="*/ 0 w 261"/>
              <a:gd name="T41" fmla="*/ 2147483647 h 894"/>
              <a:gd name="T42" fmla="*/ 0 w 261"/>
              <a:gd name="T43" fmla="*/ 2147483647 h 894"/>
              <a:gd name="T44" fmla="*/ 0 w 261"/>
              <a:gd name="T45" fmla="*/ 2147483647 h 894"/>
              <a:gd name="T46" fmla="*/ 2147483647 w 261"/>
              <a:gd name="T47" fmla="*/ 2147483647 h 894"/>
              <a:gd name="T48" fmla="*/ 2147483647 w 261"/>
              <a:gd name="T49" fmla="*/ 2147483647 h 894"/>
              <a:gd name="T50" fmla="*/ 2147483647 w 261"/>
              <a:gd name="T51" fmla="*/ 2147483647 h 894"/>
              <a:gd name="T52" fmla="*/ 2147483647 w 261"/>
              <a:gd name="T53" fmla="*/ 0 h 894"/>
              <a:gd name="T54" fmla="*/ 2147483647 w 261"/>
              <a:gd name="T55" fmla="*/ 0 h 894"/>
              <a:gd name="T56" fmla="*/ 2147483647 w 261"/>
              <a:gd name="T57" fmla="*/ 0 h 894"/>
              <a:gd name="T58" fmla="*/ 2147483647 w 261"/>
              <a:gd name="T59" fmla="*/ 2147483647 h 894"/>
              <a:gd name="T60" fmla="*/ 2147483647 w 261"/>
              <a:gd name="T61" fmla="*/ 2147483647 h 894"/>
              <a:gd name="T62" fmla="*/ 2147483647 w 261"/>
              <a:gd name="T63" fmla="*/ 2147483647 h 894"/>
              <a:gd name="T64" fmla="*/ 2147483647 w 261"/>
              <a:gd name="T65" fmla="*/ 2147483647 h 894"/>
              <a:gd name="T66" fmla="*/ 2147483647 w 261"/>
              <a:gd name="T67" fmla="*/ 2147483647 h 894"/>
              <a:gd name="T68" fmla="*/ 2147483647 w 261"/>
              <a:gd name="T69" fmla="*/ 2147483647 h 894"/>
              <a:gd name="T70" fmla="*/ 2147483647 w 261"/>
              <a:gd name="T71" fmla="*/ 2147483647 h 894"/>
              <a:gd name="T72" fmla="*/ 2147483647 w 261"/>
              <a:gd name="T73" fmla="*/ 2147483647 h 894"/>
              <a:gd name="T74" fmla="*/ 2147483647 w 261"/>
              <a:gd name="T75" fmla="*/ 2147483647 h 894"/>
              <a:gd name="T76" fmla="*/ 2147483647 w 261"/>
              <a:gd name="T77" fmla="*/ 2147483647 h 894"/>
              <a:gd name="T78" fmla="*/ 2147483647 w 261"/>
              <a:gd name="T79" fmla="*/ 2147483647 h 894"/>
              <a:gd name="T80" fmla="*/ 2147483647 w 261"/>
              <a:gd name="T81" fmla="*/ 2147483647 h 894"/>
              <a:gd name="T82" fmla="*/ 2147483647 w 261"/>
              <a:gd name="T83" fmla="*/ 2147483647 h 894"/>
              <a:gd name="T84" fmla="*/ 2147483647 w 261"/>
              <a:gd name="T85" fmla="*/ 2147483647 h 894"/>
              <a:gd name="T86" fmla="*/ 2147483647 w 261"/>
              <a:gd name="T87" fmla="*/ 2147483647 h 894"/>
              <a:gd name="T88" fmla="*/ 2147483647 w 261"/>
              <a:gd name="T89" fmla="*/ 2147483647 h 894"/>
              <a:gd name="T90" fmla="*/ 2147483647 w 261"/>
              <a:gd name="T91" fmla="*/ 2147483647 h 894"/>
              <a:gd name="T92" fmla="*/ 2147483647 w 261"/>
              <a:gd name="T93" fmla="*/ 2147483647 h 894"/>
              <a:gd name="T94" fmla="*/ 2147483647 w 261"/>
              <a:gd name="T95" fmla="*/ 2147483647 h 894"/>
              <a:gd name="T96" fmla="*/ 2147483647 w 261"/>
              <a:gd name="T97" fmla="*/ 2147483647 h 894"/>
              <a:gd name="T98" fmla="*/ 2147483647 w 261"/>
              <a:gd name="T99" fmla="*/ 2147483647 h 894"/>
              <a:gd name="T100" fmla="*/ 2147483647 w 261"/>
              <a:gd name="T101" fmla="*/ 2147483647 h 894"/>
              <a:gd name="T102" fmla="*/ 2147483647 w 261"/>
              <a:gd name="T103" fmla="*/ 2147483647 h 894"/>
              <a:gd name="T104" fmla="*/ 2147483647 w 261"/>
              <a:gd name="T105" fmla="*/ 2147483647 h 894"/>
              <a:gd name="T106" fmla="*/ 2147483647 w 261"/>
              <a:gd name="T107" fmla="*/ 2147483647 h 894"/>
              <a:gd name="T108" fmla="*/ 2147483647 w 261"/>
              <a:gd name="T109" fmla="*/ 2147483647 h 894"/>
              <a:gd name="T110" fmla="*/ 2147483647 w 261"/>
              <a:gd name="T111" fmla="*/ 2147483647 h 894"/>
              <a:gd name="T112" fmla="*/ 2147483647 w 261"/>
              <a:gd name="T113" fmla="*/ 2147483647 h 894"/>
              <a:gd name="T114" fmla="*/ 2147483647 w 261"/>
              <a:gd name="T115" fmla="*/ 2147483647 h 894"/>
              <a:gd name="T116" fmla="*/ 2147483647 w 261"/>
              <a:gd name="T117" fmla="*/ 2147483647 h 894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261" h="894">
                <a:moveTo>
                  <a:pt x="204" y="871"/>
                </a:moveTo>
                <a:lnTo>
                  <a:pt x="80" y="894"/>
                </a:lnTo>
                <a:lnTo>
                  <a:pt x="80" y="803"/>
                </a:lnTo>
                <a:lnTo>
                  <a:pt x="80" y="713"/>
                </a:lnTo>
                <a:lnTo>
                  <a:pt x="80" y="622"/>
                </a:lnTo>
                <a:lnTo>
                  <a:pt x="80" y="554"/>
                </a:lnTo>
                <a:lnTo>
                  <a:pt x="68" y="486"/>
                </a:lnTo>
                <a:lnTo>
                  <a:pt x="68" y="418"/>
                </a:lnTo>
                <a:lnTo>
                  <a:pt x="68" y="350"/>
                </a:lnTo>
                <a:lnTo>
                  <a:pt x="68" y="305"/>
                </a:lnTo>
                <a:lnTo>
                  <a:pt x="68" y="260"/>
                </a:lnTo>
                <a:lnTo>
                  <a:pt x="57" y="215"/>
                </a:lnTo>
                <a:lnTo>
                  <a:pt x="57" y="181"/>
                </a:lnTo>
                <a:lnTo>
                  <a:pt x="57" y="147"/>
                </a:lnTo>
                <a:lnTo>
                  <a:pt x="46" y="124"/>
                </a:lnTo>
                <a:lnTo>
                  <a:pt x="46" y="101"/>
                </a:lnTo>
                <a:lnTo>
                  <a:pt x="34" y="90"/>
                </a:lnTo>
                <a:lnTo>
                  <a:pt x="34" y="79"/>
                </a:lnTo>
                <a:lnTo>
                  <a:pt x="23" y="68"/>
                </a:lnTo>
                <a:lnTo>
                  <a:pt x="12" y="56"/>
                </a:lnTo>
                <a:lnTo>
                  <a:pt x="0" y="56"/>
                </a:lnTo>
                <a:lnTo>
                  <a:pt x="0" y="34"/>
                </a:lnTo>
                <a:lnTo>
                  <a:pt x="12" y="22"/>
                </a:lnTo>
                <a:lnTo>
                  <a:pt x="12" y="11"/>
                </a:lnTo>
                <a:lnTo>
                  <a:pt x="23" y="11"/>
                </a:lnTo>
                <a:lnTo>
                  <a:pt x="34" y="0"/>
                </a:lnTo>
                <a:lnTo>
                  <a:pt x="46" y="0"/>
                </a:lnTo>
                <a:lnTo>
                  <a:pt x="68" y="0"/>
                </a:lnTo>
                <a:lnTo>
                  <a:pt x="91" y="11"/>
                </a:lnTo>
                <a:lnTo>
                  <a:pt x="114" y="22"/>
                </a:lnTo>
                <a:lnTo>
                  <a:pt x="148" y="34"/>
                </a:lnTo>
                <a:lnTo>
                  <a:pt x="159" y="45"/>
                </a:lnTo>
                <a:lnTo>
                  <a:pt x="182" y="56"/>
                </a:lnTo>
                <a:lnTo>
                  <a:pt x="204" y="56"/>
                </a:lnTo>
                <a:lnTo>
                  <a:pt x="227" y="68"/>
                </a:lnTo>
                <a:lnTo>
                  <a:pt x="238" y="79"/>
                </a:lnTo>
                <a:lnTo>
                  <a:pt x="250" y="90"/>
                </a:lnTo>
                <a:lnTo>
                  <a:pt x="261" y="101"/>
                </a:lnTo>
                <a:lnTo>
                  <a:pt x="261" y="113"/>
                </a:lnTo>
                <a:lnTo>
                  <a:pt x="261" y="135"/>
                </a:lnTo>
                <a:lnTo>
                  <a:pt x="250" y="158"/>
                </a:lnTo>
                <a:lnTo>
                  <a:pt x="238" y="203"/>
                </a:lnTo>
                <a:lnTo>
                  <a:pt x="238" y="215"/>
                </a:lnTo>
                <a:lnTo>
                  <a:pt x="238" y="237"/>
                </a:lnTo>
                <a:lnTo>
                  <a:pt x="227" y="249"/>
                </a:lnTo>
                <a:lnTo>
                  <a:pt x="227" y="283"/>
                </a:lnTo>
                <a:lnTo>
                  <a:pt x="227" y="305"/>
                </a:lnTo>
                <a:lnTo>
                  <a:pt x="227" y="328"/>
                </a:lnTo>
                <a:lnTo>
                  <a:pt x="227" y="362"/>
                </a:lnTo>
                <a:lnTo>
                  <a:pt x="227" y="407"/>
                </a:lnTo>
                <a:lnTo>
                  <a:pt x="216" y="441"/>
                </a:lnTo>
                <a:lnTo>
                  <a:pt x="216" y="498"/>
                </a:lnTo>
                <a:lnTo>
                  <a:pt x="216" y="554"/>
                </a:lnTo>
                <a:lnTo>
                  <a:pt x="216" y="599"/>
                </a:lnTo>
                <a:lnTo>
                  <a:pt x="216" y="656"/>
                </a:lnTo>
                <a:lnTo>
                  <a:pt x="204" y="724"/>
                </a:lnTo>
                <a:lnTo>
                  <a:pt x="204" y="792"/>
                </a:lnTo>
                <a:lnTo>
                  <a:pt x="204" y="871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7574" name="Freeform 54"/>
          <p:cNvSpPr/>
          <p:nvPr/>
        </p:nvSpPr>
        <p:spPr bwMode="auto">
          <a:xfrm>
            <a:off x="6958013" y="3503084"/>
            <a:ext cx="338137" cy="143933"/>
          </a:xfrm>
          <a:custGeom>
            <a:avLst/>
            <a:gdLst>
              <a:gd name="T0" fmla="*/ 2147483647 w 533"/>
              <a:gd name="T1" fmla="*/ 2147483647 h 170"/>
              <a:gd name="T2" fmla="*/ 2147483647 w 533"/>
              <a:gd name="T3" fmla="*/ 2147483647 h 170"/>
              <a:gd name="T4" fmla="*/ 2147483647 w 533"/>
              <a:gd name="T5" fmla="*/ 2147483647 h 170"/>
              <a:gd name="T6" fmla="*/ 2147483647 w 533"/>
              <a:gd name="T7" fmla="*/ 0 h 170"/>
              <a:gd name="T8" fmla="*/ 2147483647 w 533"/>
              <a:gd name="T9" fmla="*/ 0 h 170"/>
              <a:gd name="T10" fmla="*/ 2147483647 w 533"/>
              <a:gd name="T11" fmla="*/ 0 h 170"/>
              <a:gd name="T12" fmla="*/ 2147483647 w 533"/>
              <a:gd name="T13" fmla="*/ 0 h 170"/>
              <a:gd name="T14" fmla="*/ 2147483647 w 533"/>
              <a:gd name="T15" fmla="*/ 0 h 170"/>
              <a:gd name="T16" fmla="*/ 2147483647 w 533"/>
              <a:gd name="T17" fmla="*/ 0 h 170"/>
              <a:gd name="T18" fmla="*/ 2147483647 w 533"/>
              <a:gd name="T19" fmla="*/ 2147483647 h 170"/>
              <a:gd name="T20" fmla="*/ 2147483647 w 533"/>
              <a:gd name="T21" fmla="*/ 2147483647 h 170"/>
              <a:gd name="T22" fmla="*/ 2147483647 w 533"/>
              <a:gd name="T23" fmla="*/ 2147483647 h 170"/>
              <a:gd name="T24" fmla="*/ 2147483647 w 533"/>
              <a:gd name="T25" fmla="*/ 2147483647 h 170"/>
              <a:gd name="T26" fmla="*/ 2147483647 w 533"/>
              <a:gd name="T27" fmla="*/ 2147483647 h 170"/>
              <a:gd name="T28" fmla="*/ 2147483647 w 533"/>
              <a:gd name="T29" fmla="*/ 2147483647 h 170"/>
              <a:gd name="T30" fmla="*/ 2147483647 w 533"/>
              <a:gd name="T31" fmla="*/ 2147483647 h 170"/>
              <a:gd name="T32" fmla="*/ 2147483647 w 533"/>
              <a:gd name="T33" fmla="*/ 2147483647 h 170"/>
              <a:gd name="T34" fmla="*/ 2147483647 w 533"/>
              <a:gd name="T35" fmla="*/ 2147483647 h 170"/>
              <a:gd name="T36" fmla="*/ 2147483647 w 533"/>
              <a:gd name="T37" fmla="*/ 2147483647 h 170"/>
              <a:gd name="T38" fmla="*/ 2147483647 w 533"/>
              <a:gd name="T39" fmla="*/ 2147483647 h 170"/>
              <a:gd name="T40" fmla="*/ 2147483647 w 533"/>
              <a:gd name="T41" fmla="*/ 2147483647 h 170"/>
              <a:gd name="T42" fmla="*/ 2147483647 w 533"/>
              <a:gd name="T43" fmla="*/ 2147483647 h 170"/>
              <a:gd name="T44" fmla="*/ 2147483647 w 533"/>
              <a:gd name="T45" fmla="*/ 2147483647 h 170"/>
              <a:gd name="T46" fmla="*/ 2147483647 w 533"/>
              <a:gd name="T47" fmla="*/ 2147483647 h 170"/>
              <a:gd name="T48" fmla="*/ 2147483647 w 533"/>
              <a:gd name="T49" fmla="*/ 2147483647 h 170"/>
              <a:gd name="T50" fmla="*/ 2147483647 w 533"/>
              <a:gd name="T51" fmla="*/ 2147483647 h 170"/>
              <a:gd name="T52" fmla="*/ 2147483647 w 533"/>
              <a:gd name="T53" fmla="*/ 2147483647 h 170"/>
              <a:gd name="T54" fmla="*/ 2147483647 w 533"/>
              <a:gd name="T55" fmla="*/ 2147483647 h 170"/>
              <a:gd name="T56" fmla="*/ 2147483647 w 533"/>
              <a:gd name="T57" fmla="*/ 2147483647 h 170"/>
              <a:gd name="T58" fmla="*/ 2147483647 w 533"/>
              <a:gd name="T59" fmla="*/ 2147483647 h 170"/>
              <a:gd name="T60" fmla="*/ 2147483647 w 533"/>
              <a:gd name="T61" fmla="*/ 2147483647 h 170"/>
              <a:gd name="T62" fmla="*/ 2147483647 w 533"/>
              <a:gd name="T63" fmla="*/ 2147483647 h 170"/>
              <a:gd name="T64" fmla="*/ 2147483647 w 533"/>
              <a:gd name="T65" fmla="*/ 2147483647 h 170"/>
              <a:gd name="T66" fmla="*/ 2147483647 w 533"/>
              <a:gd name="T67" fmla="*/ 2147483647 h 170"/>
              <a:gd name="T68" fmla="*/ 0 w 533"/>
              <a:gd name="T69" fmla="*/ 2147483647 h 170"/>
              <a:gd name="T70" fmla="*/ 2147483647 w 533"/>
              <a:gd name="T71" fmla="*/ 2147483647 h 170"/>
              <a:gd name="T72" fmla="*/ 2147483647 w 533"/>
              <a:gd name="T73" fmla="*/ 2147483647 h 170"/>
              <a:gd name="T74" fmla="*/ 2147483647 w 533"/>
              <a:gd name="T75" fmla="*/ 2147483647 h 170"/>
              <a:gd name="T76" fmla="*/ 2147483647 w 533"/>
              <a:gd name="T77" fmla="*/ 2147483647 h 170"/>
              <a:gd name="T78" fmla="*/ 2147483647 w 533"/>
              <a:gd name="T79" fmla="*/ 2147483647 h 170"/>
              <a:gd name="T80" fmla="*/ 2147483647 w 533"/>
              <a:gd name="T81" fmla="*/ 2147483647 h 170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533" h="170">
                <a:moveTo>
                  <a:pt x="182" y="46"/>
                </a:moveTo>
                <a:lnTo>
                  <a:pt x="227" y="23"/>
                </a:lnTo>
                <a:lnTo>
                  <a:pt x="284" y="12"/>
                </a:lnTo>
                <a:lnTo>
                  <a:pt x="306" y="0"/>
                </a:lnTo>
                <a:lnTo>
                  <a:pt x="329" y="0"/>
                </a:lnTo>
                <a:lnTo>
                  <a:pt x="340" y="0"/>
                </a:lnTo>
                <a:lnTo>
                  <a:pt x="363" y="0"/>
                </a:lnTo>
                <a:lnTo>
                  <a:pt x="386" y="0"/>
                </a:lnTo>
                <a:lnTo>
                  <a:pt x="420" y="0"/>
                </a:lnTo>
                <a:lnTo>
                  <a:pt x="488" y="23"/>
                </a:lnTo>
                <a:lnTo>
                  <a:pt x="499" y="34"/>
                </a:lnTo>
                <a:lnTo>
                  <a:pt x="522" y="57"/>
                </a:lnTo>
                <a:lnTo>
                  <a:pt x="533" y="57"/>
                </a:lnTo>
                <a:lnTo>
                  <a:pt x="533" y="68"/>
                </a:lnTo>
                <a:lnTo>
                  <a:pt x="533" y="79"/>
                </a:lnTo>
                <a:lnTo>
                  <a:pt x="522" y="91"/>
                </a:lnTo>
                <a:lnTo>
                  <a:pt x="499" y="102"/>
                </a:lnTo>
                <a:lnTo>
                  <a:pt x="488" y="113"/>
                </a:lnTo>
                <a:lnTo>
                  <a:pt x="454" y="125"/>
                </a:lnTo>
                <a:lnTo>
                  <a:pt x="431" y="136"/>
                </a:lnTo>
                <a:lnTo>
                  <a:pt x="408" y="136"/>
                </a:lnTo>
                <a:lnTo>
                  <a:pt x="397" y="136"/>
                </a:lnTo>
                <a:lnTo>
                  <a:pt x="386" y="136"/>
                </a:lnTo>
                <a:lnTo>
                  <a:pt x="374" y="136"/>
                </a:lnTo>
                <a:lnTo>
                  <a:pt x="352" y="136"/>
                </a:lnTo>
                <a:lnTo>
                  <a:pt x="329" y="136"/>
                </a:lnTo>
                <a:lnTo>
                  <a:pt x="318" y="136"/>
                </a:lnTo>
                <a:lnTo>
                  <a:pt x="284" y="147"/>
                </a:lnTo>
                <a:lnTo>
                  <a:pt x="261" y="147"/>
                </a:lnTo>
                <a:lnTo>
                  <a:pt x="227" y="147"/>
                </a:lnTo>
                <a:lnTo>
                  <a:pt x="170" y="159"/>
                </a:lnTo>
                <a:lnTo>
                  <a:pt x="114" y="170"/>
                </a:lnTo>
                <a:lnTo>
                  <a:pt x="57" y="170"/>
                </a:lnTo>
                <a:lnTo>
                  <a:pt x="12" y="159"/>
                </a:lnTo>
                <a:lnTo>
                  <a:pt x="0" y="79"/>
                </a:lnTo>
                <a:lnTo>
                  <a:pt x="12" y="79"/>
                </a:lnTo>
                <a:lnTo>
                  <a:pt x="34" y="79"/>
                </a:lnTo>
                <a:lnTo>
                  <a:pt x="57" y="68"/>
                </a:lnTo>
                <a:lnTo>
                  <a:pt x="80" y="68"/>
                </a:lnTo>
                <a:lnTo>
                  <a:pt x="125" y="57"/>
                </a:lnTo>
                <a:lnTo>
                  <a:pt x="182" y="46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7575" name="Freeform 55"/>
          <p:cNvSpPr/>
          <p:nvPr/>
        </p:nvSpPr>
        <p:spPr bwMode="auto">
          <a:xfrm>
            <a:off x="6267451" y="3905251"/>
            <a:ext cx="1266825" cy="268816"/>
          </a:xfrm>
          <a:custGeom>
            <a:avLst/>
            <a:gdLst>
              <a:gd name="T0" fmla="*/ 2147483647 w 1995"/>
              <a:gd name="T1" fmla="*/ 2147483647 h 316"/>
              <a:gd name="T2" fmla="*/ 0 w 1995"/>
              <a:gd name="T3" fmla="*/ 2147483647 h 316"/>
              <a:gd name="T4" fmla="*/ 2147483647 w 1995"/>
              <a:gd name="T5" fmla="*/ 2147483647 h 316"/>
              <a:gd name="T6" fmla="*/ 2147483647 w 1995"/>
              <a:gd name="T7" fmla="*/ 2147483647 h 316"/>
              <a:gd name="T8" fmla="*/ 2147483647 w 1995"/>
              <a:gd name="T9" fmla="*/ 2147483647 h 316"/>
              <a:gd name="T10" fmla="*/ 2147483647 w 1995"/>
              <a:gd name="T11" fmla="*/ 2147483647 h 316"/>
              <a:gd name="T12" fmla="*/ 2147483647 w 1995"/>
              <a:gd name="T13" fmla="*/ 2147483647 h 316"/>
              <a:gd name="T14" fmla="*/ 2147483647 w 1995"/>
              <a:gd name="T15" fmla="*/ 2147483647 h 316"/>
              <a:gd name="T16" fmla="*/ 2147483647 w 1995"/>
              <a:gd name="T17" fmla="*/ 2147483647 h 316"/>
              <a:gd name="T18" fmla="*/ 2147483647 w 1995"/>
              <a:gd name="T19" fmla="*/ 2147483647 h 316"/>
              <a:gd name="T20" fmla="*/ 2147483647 w 1995"/>
              <a:gd name="T21" fmla="*/ 2147483647 h 316"/>
              <a:gd name="T22" fmla="*/ 2147483647 w 1995"/>
              <a:gd name="T23" fmla="*/ 2147483647 h 316"/>
              <a:gd name="T24" fmla="*/ 2147483647 w 1995"/>
              <a:gd name="T25" fmla="*/ 2147483647 h 316"/>
              <a:gd name="T26" fmla="*/ 2147483647 w 1995"/>
              <a:gd name="T27" fmla="*/ 2147483647 h 316"/>
              <a:gd name="T28" fmla="*/ 2147483647 w 1995"/>
              <a:gd name="T29" fmla="*/ 2147483647 h 316"/>
              <a:gd name="T30" fmla="*/ 2147483647 w 1995"/>
              <a:gd name="T31" fmla="*/ 2147483647 h 316"/>
              <a:gd name="T32" fmla="*/ 2147483647 w 1995"/>
              <a:gd name="T33" fmla="*/ 2147483647 h 316"/>
              <a:gd name="T34" fmla="*/ 2147483647 w 1995"/>
              <a:gd name="T35" fmla="*/ 2147483647 h 316"/>
              <a:gd name="T36" fmla="*/ 2147483647 w 1995"/>
              <a:gd name="T37" fmla="*/ 0 h 316"/>
              <a:gd name="T38" fmla="*/ 2147483647 w 1995"/>
              <a:gd name="T39" fmla="*/ 2147483647 h 316"/>
              <a:gd name="T40" fmla="*/ 2147483647 w 1995"/>
              <a:gd name="T41" fmla="*/ 2147483647 h 316"/>
              <a:gd name="T42" fmla="*/ 2147483647 w 1995"/>
              <a:gd name="T43" fmla="*/ 2147483647 h 316"/>
              <a:gd name="T44" fmla="*/ 2147483647 w 1995"/>
              <a:gd name="T45" fmla="*/ 2147483647 h 316"/>
              <a:gd name="T46" fmla="*/ 2147483647 w 1995"/>
              <a:gd name="T47" fmla="*/ 2147483647 h 316"/>
              <a:gd name="T48" fmla="*/ 2147483647 w 1995"/>
              <a:gd name="T49" fmla="*/ 2147483647 h 316"/>
              <a:gd name="T50" fmla="*/ 2147483647 w 1995"/>
              <a:gd name="T51" fmla="*/ 2147483647 h 316"/>
              <a:gd name="T52" fmla="*/ 2147483647 w 1995"/>
              <a:gd name="T53" fmla="*/ 2147483647 h 316"/>
              <a:gd name="T54" fmla="*/ 2147483647 w 1995"/>
              <a:gd name="T55" fmla="*/ 2147483647 h 316"/>
              <a:gd name="T56" fmla="*/ 2147483647 w 1995"/>
              <a:gd name="T57" fmla="*/ 2147483647 h 316"/>
              <a:gd name="T58" fmla="*/ 2147483647 w 1995"/>
              <a:gd name="T59" fmla="*/ 2147483647 h 316"/>
              <a:gd name="T60" fmla="*/ 2147483647 w 1995"/>
              <a:gd name="T61" fmla="*/ 2147483647 h 316"/>
              <a:gd name="T62" fmla="*/ 2147483647 w 1995"/>
              <a:gd name="T63" fmla="*/ 2147483647 h 316"/>
              <a:gd name="T64" fmla="*/ 2147483647 w 1995"/>
              <a:gd name="T65" fmla="*/ 2147483647 h 316"/>
              <a:gd name="T66" fmla="*/ 2147483647 w 1995"/>
              <a:gd name="T67" fmla="*/ 2147483647 h 316"/>
              <a:gd name="T68" fmla="*/ 2147483647 w 1995"/>
              <a:gd name="T69" fmla="*/ 2147483647 h 316"/>
              <a:gd name="T70" fmla="*/ 2147483647 w 1995"/>
              <a:gd name="T71" fmla="*/ 2147483647 h 316"/>
              <a:gd name="T72" fmla="*/ 2147483647 w 1995"/>
              <a:gd name="T73" fmla="*/ 2147483647 h 316"/>
              <a:gd name="T74" fmla="*/ 2147483647 w 1995"/>
              <a:gd name="T75" fmla="*/ 2147483647 h 316"/>
              <a:gd name="T76" fmla="*/ 2147483647 w 1995"/>
              <a:gd name="T77" fmla="*/ 2147483647 h 316"/>
              <a:gd name="T78" fmla="*/ 2147483647 w 1995"/>
              <a:gd name="T79" fmla="*/ 2147483647 h 316"/>
              <a:gd name="T80" fmla="*/ 2147483647 w 1995"/>
              <a:gd name="T81" fmla="*/ 2147483647 h 316"/>
              <a:gd name="T82" fmla="*/ 2147483647 w 1995"/>
              <a:gd name="T83" fmla="*/ 2147483647 h 316"/>
              <a:gd name="T84" fmla="*/ 2147483647 w 1995"/>
              <a:gd name="T85" fmla="*/ 2147483647 h 316"/>
              <a:gd name="T86" fmla="*/ 2147483647 w 1995"/>
              <a:gd name="T87" fmla="*/ 2147483647 h 316"/>
              <a:gd name="T88" fmla="*/ 2147483647 w 1995"/>
              <a:gd name="T89" fmla="*/ 2147483647 h 316"/>
              <a:gd name="T90" fmla="*/ 2147483647 w 1995"/>
              <a:gd name="T91" fmla="*/ 2147483647 h 316"/>
              <a:gd name="T92" fmla="*/ 2147483647 w 1995"/>
              <a:gd name="T93" fmla="*/ 2147483647 h 316"/>
              <a:gd name="T94" fmla="*/ 2147483647 w 1995"/>
              <a:gd name="T95" fmla="*/ 2147483647 h 316"/>
              <a:gd name="T96" fmla="*/ 2147483647 w 1995"/>
              <a:gd name="T97" fmla="*/ 2147483647 h 316"/>
              <a:gd name="T98" fmla="*/ 2147483647 w 1995"/>
              <a:gd name="T99" fmla="*/ 2147483647 h 31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1995" h="316">
                <a:moveTo>
                  <a:pt x="57" y="260"/>
                </a:moveTo>
                <a:lnTo>
                  <a:pt x="34" y="237"/>
                </a:lnTo>
                <a:lnTo>
                  <a:pt x="12" y="215"/>
                </a:lnTo>
                <a:lnTo>
                  <a:pt x="0" y="203"/>
                </a:lnTo>
                <a:lnTo>
                  <a:pt x="0" y="192"/>
                </a:lnTo>
                <a:lnTo>
                  <a:pt x="12" y="192"/>
                </a:lnTo>
                <a:lnTo>
                  <a:pt x="23" y="181"/>
                </a:lnTo>
                <a:lnTo>
                  <a:pt x="46" y="181"/>
                </a:lnTo>
                <a:lnTo>
                  <a:pt x="57" y="181"/>
                </a:lnTo>
                <a:lnTo>
                  <a:pt x="80" y="181"/>
                </a:lnTo>
                <a:lnTo>
                  <a:pt x="102" y="169"/>
                </a:lnTo>
                <a:lnTo>
                  <a:pt x="125" y="169"/>
                </a:lnTo>
                <a:lnTo>
                  <a:pt x="159" y="169"/>
                </a:lnTo>
                <a:lnTo>
                  <a:pt x="193" y="169"/>
                </a:lnTo>
                <a:lnTo>
                  <a:pt x="238" y="158"/>
                </a:lnTo>
                <a:lnTo>
                  <a:pt x="284" y="158"/>
                </a:lnTo>
                <a:lnTo>
                  <a:pt x="318" y="158"/>
                </a:lnTo>
                <a:lnTo>
                  <a:pt x="363" y="147"/>
                </a:lnTo>
                <a:lnTo>
                  <a:pt x="420" y="147"/>
                </a:lnTo>
                <a:lnTo>
                  <a:pt x="624" y="124"/>
                </a:lnTo>
                <a:lnTo>
                  <a:pt x="828" y="113"/>
                </a:lnTo>
                <a:lnTo>
                  <a:pt x="1054" y="90"/>
                </a:lnTo>
                <a:lnTo>
                  <a:pt x="1258" y="67"/>
                </a:lnTo>
                <a:lnTo>
                  <a:pt x="1315" y="56"/>
                </a:lnTo>
                <a:lnTo>
                  <a:pt x="1349" y="45"/>
                </a:lnTo>
                <a:lnTo>
                  <a:pt x="1394" y="45"/>
                </a:lnTo>
                <a:lnTo>
                  <a:pt x="1440" y="34"/>
                </a:lnTo>
                <a:lnTo>
                  <a:pt x="1485" y="34"/>
                </a:lnTo>
                <a:lnTo>
                  <a:pt x="1519" y="34"/>
                </a:lnTo>
                <a:lnTo>
                  <a:pt x="1553" y="22"/>
                </a:lnTo>
                <a:lnTo>
                  <a:pt x="1576" y="22"/>
                </a:lnTo>
                <a:lnTo>
                  <a:pt x="1610" y="22"/>
                </a:lnTo>
                <a:lnTo>
                  <a:pt x="1632" y="11"/>
                </a:lnTo>
                <a:lnTo>
                  <a:pt x="1655" y="11"/>
                </a:lnTo>
                <a:lnTo>
                  <a:pt x="1678" y="11"/>
                </a:lnTo>
                <a:lnTo>
                  <a:pt x="1689" y="11"/>
                </a:lnTo>
                <a:lnTo>
                  <a:pt x="1712" y="11"/>
                </a:lnTo>
                <a:lnTo>
                  <a:pt x="1712" y="0"/>
                </a:lnTo>
                <a:lnTo>
                  <a:pt x="1723" y="0"/>
                </a:lnTo>
                <a:lnTo>
                  <a:pt x="1757" y="11"/>
                </a:lnTo>
                <a:lnTo>
                  <a:pt x="1791" y="11"/>
                </a:lnTo>
                <a:lnTo>
                  <a:pt x="1814" y="22"/>
                </a:lnTo>
                <a:lnTo>
                  <a:pt x="1825" y="34"/>
                </a:lnTo>
                <a:lnTo>
                  <a:pt x="1848" y="34"/>
                </a:lnTo>
                <a:lnTo>
                  <a:pt x="1870" y="56"/>
                </a:lnTo>
                <a:lnTo>
                  <a:pt x="1904" y="67"/>
                </a:lnTo>
                <a:lnTo>
                  <a:pt x="1927" y="79"/>
                </a:lnTo>
                <a:lnTo>
                  <a:pt x="1938" y="90"/>
                </a:lnTo>
                <a:lnTo>
                  <a:pt x="1950" y="101"/>
                </a:lnTo>
                <a:lnTo>
                  <a:pt x="1972" y="113"/>
                </a:lnTo>
                <a:lnTo>
                  <a:pt x="1984" y="124"/>
                </a:lnTo>
                <a:lnTo>
                  <a:pt x="1995" y="135"/>
                </a:lnTo>
                <a:lnTo>
                  <a:pt x="1995" y="158"/>
                </a:lnTo>
                <a:lnTo>
                  <a:pt x="1995" y="169"/>
                </a:lnTo>
                <a:lnTo>
                  <a:pt x="1984" y="181"/>
                </a:lnTo>
                <a:lnTo>
                  <a:pt x="1972" y="181"/>
                </a:lnTo>
                <a:lnTo>
                  <a:pt x="1938" y="192"/>
                </a:lnTo>
                <a:lnTo>
                  <a:pt x="1916" y="192"/>
                </a:lnTo>
                <a:lnTo>
                  <a:pt x="1882" y="192"/>
                </a:lnTo>
                <a:lnTo>
                  <a:pt x="1848" y="192"/>
                </a:lnTo>
                <a:lnTo>
                  <a:pt x="1836" y="192"/>
                </a:lnTo>
                <a:lnTo>
                  <a:pt x="1825" y="203"/>
                </a:lnTo>
                <a:lnTo>
                  <a:pt x="1802" y="203"/>
                </a:lnTo>
                <a:lnTo>
                  <a:pt x="1780" y="203"/>
                </a:lnTo>
                <a:lnTo>
                  <a:pt x="1746" y="203"/>
                </a:lnTo>
                <a:lnTo>
                  <a:pt x="1712" y="203"/>
                </a:lnTo>
                <a:lnTo>
                  <a:pt x="1678" y="192"/>
                </a:lnTo>
                <a:lnTo>
                  <a:pt x="1644" y="192"/>
                </a:lnTo>
                <a:lnTo>
                  <a:pt x="1576" y="192"/>
                </a:lnTo>
                <a:lnTo>
                  <a:pt x="1485" y="181"/>
                </a:lnTo>
                <a:lnTo>
                  <a:pt x="1394" y="181"/>
                </a:lnTo>
                <a:lnTo>
                  <a:pt x="1304" y="181"/>
                </a:lnTo>
                <a:lnTo>
                  <a:pt x="1247" y="181"/>
                </a:lnTo>
                <a:lnTo>
                  <a:pt x="1179" y="181"/>
                </a:lnTo>
                <a:lnTo>
                  <a:pt x="1111" y="192"/>
                </a:lnTo>
                <a:lnTo>
                  <a:pt x="1043" y="192"/>
                </a:lnTo>
                <a:lnTo>
                  <a:pt x="952" y="203"/>
                </a:lnTo>
                <a:lnTo>
                  <a:pt x="862" y="215"/>
                </a:lnTo>
                <a:lnTo>
                  <a:pt x="771" y="226"/>
                </a:lnTo>
                <a:lnTo>
                  <a:pt x="658" y="237"/>
                </a:lnTo>
                <a:lnTo>
                  <a:pt x="601" y="249"/>
                </a:lnTo>
                <a:lnTo>
                  <a:pt x="567" y="260"/>
                </a:lnTo>
                <a:lnTo>
                  <a:pt x="510" y="260"/>
                </a:lnTo>
                <a:lnTo>
                  <a:pt x="465" y="271"/>
                </a:lnTo>
                <a:lnTo>
                  <a:pt x="431" y="282"/>
                </a:lnTo>
                <a:lnTo>
                  <a:pt x="386" y="282"/>
                </a:lnTo>
                <a:lnTo>
                  <a:pt x="352" y="294"/>
                </a:lnTo>
                <a:lnTo>
                  <a:pt x="318" y="294"/>
                </a:lnTo>
                <a:lnTo>
                  <a:pt x="295" y="294"/>
                </a:lnTo>
                <a:lnTo>
                  <a:pt x="272" y="305"/>
                </a:lnTo>
                <a:lnTo>
                  <a:pt x="250" y="305"/>
                </a:lnTo>
                <a:lnTo>
                  <a:pt x="227" y="305"/>
                </a:lnTo>
                <a:lnTo>
                  <a:pt x="204" y="305"/>
                </a:lnTo>
                <a:lnTo>
                  <a:pt x="193" y="305"/>
                </a:lnTo>
                <a:lnTo>
                  <a:pt x="182" y="316"/>
                </a:lnTo>
                <a:lnTo>
                  <a:pt x="170" y="316"/>
                </a:lnTo>
                <a:lnTo>
                  <a:pt x="148" y="305"/>
                </a:lnTo>
                <a:lnTo>
                  <a:pt x="114" y="305"/>
                </a:lnTo>
                <a:lnTo>
                  <a:pt x="80" y="282"/>
                </a:lnTo>
                <a:lnTo>
                  <a:pt x="57" y="260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7576" name="Freeform 56"/>
          <p:cNvSpPr/>
          <p:nvPr/>
        </p:nvSpPr>
        <p:spPr bwMode="auto">
          <a:xfrm>
            <a:off x="6461126" y="2468033"/>
            <a:ext cx="519113" cy="958851"/>
          </a:xfrm>
          <a:custGeom>
            <a:avLst/>
            <a:gdLst>
              <a:gd name="T0" fmla="*/ 2147483647 w 816"/>
              <a:gd name="T1" fmla="*/ 2147483647 h 1132"/>
              <a:gd name="T2" fmla="*/ 2147483647 w 816"/>
              <a:gd name="T3" fmla="*/ 2147483647 h 1132"/>
              <a:gd name="T4" fmla="*/ 2147483647 w 816"/>
              <a:gd name="T5" fmla="*/ 2147483647 h 1132"/>
              <a:gd name="T6" fmla="*/ 2147483647 w 816"/>
              <a:gd name="T7" fmla="*/ 2147483647 h 1132"/>
              <a:gd name="T8" fmla="*/ 2147483647 w 816"/>
              <a:gd name="T9" fmla="*/ 2147483647 h 1132"/>
              <a:gd name="T10" fmla="*/ 2147483647 w 816"/>
              <a:gd name="T11" fmla="*/ 2147483647 h 1132"/>
              <a:gd name="T12" fmla="*/ 2147483647 w 816"/>
              <a:gd name="T13" fmla="*/ 2147483647 h 1132"/>
              <a:gd name="T14" fmla="*/ 2147483647 w 816"/>
              <a:gd name="T15" fmla="*/ 2147483647 h 1132"/>
              <a:gd name="T16" fmla="*/ 2147483647 w 816"/>
              <a:gd name="T17" fmla="*/ 2147483647 h 1132"/>
              <a:gd name="T18" fmla="*/ 2147483647 w 816"/>
              <a:gd name="T19" fmla="*/ 2147483647 h 1132"/>
              <a:gd name="T20" fmla="*/ 2147483647 w 816"/>
              <a:gd name="T21" fmla="*/ 2147483647 h 1132"/>
              <a:gd name="T22" fmla="*/ 2147483647 w 816"/>
              <a:gd name="T23" fmla="*/ 2147483647 h 1132"/>
              <a:gd name="T24" fmla="*/ 2147483647 w 816"/>
              <a:gd name="T25" fmla="*/ 2147483647 h 1132"/>
              <a:gd name="T26" fmla="*/ 0 w 816"/>
              <a:gd name="T27" fmla="*/ 2147483647 h 1132"/>
              <a:gd name="T28" fmla="*/ 2147483647 w 816"/>
              <a:gd name="T29" fmla="*/ 2147483647 h 1132"/>
              <a:gd name="T30" fmla="*/ 2147483647 w 816"/>
              <a:gd name="T31" fmla="*/ 2147483647 h 1132"/>
              <a:gd name="T32" fmla="*/ 2147483647 w 816"/>
              <a:gd name="T33" fmla="*/ 2147483647 h 1132"/>
              <a:gd name="T34" fmla="*/ 2147483647 w 816"/>
              <a:gd name="T35" fmla="*/ 2147483647 h 1132"/>
              <a:gd name="T36" fmla="*/ 2147483647 w 816"/>
              <a:gd name="T37" fmla="*/ 2147483647 h 1132"/>
              <a:gd name="T38" fmla="*/ 2147483647 w 816"/>
              <a:gd name="T39" fmla="*/ 2147483647 h 1132"/>
              <a:gd name="T40" fmla="*/ 2147483647 w 816"/>
              <a:gd name="T41" fmla="*/ 2147483647 h 1132"/>
              <a:gd name="T42" fmla="*/ 2147483647 w 816"/>
              <a:gd name="T43" fmla="*/ 2147483647 h 1132"/>
              <a:gd name="T44" fmla="*/ 2147483647 w 816"/>
              <a:gd name="T45" fmla="*/ 2147483647 h 1132"/>
              <a:gd name="T46" fmla="*/ 2147483647 w 816"/>
              <a:gd name="T47" fmla="*/ 2147483647 h 1132"/>
              <a:gd name="T48" fmla="*/ 2147483647 w 816"/>
              <a:gd name="T49" fmla="*/ 2147483647 h 1132"/>
              <a:gd name="T50" fmla="*/ 2147483647 w 816"/>
              <a:gd name="T51" fmla="*/ 2147483647 h 1132"/>
              <a:gd name="T52" fmla="*/ 2147483647 w 816"/>
              <a:gd name="T53" fmla="*/ 2147483647 h 1132"/>
              <a:gd name="T54" fmla="*/ 2147483647 w 816"/>
              <a:gd name="T55" fmla="*/ 2147483647 h 1132"/>
              <a:gd name="T56" fmla="*/ 2147483647 w 816"/>
              <a:gd name="T57" fmla="*/ 2147483647 h 1132"/>
              <a:gd name="T58" fmla="*/ 2147483647 w 816"/>
              <a:gd name="T59" fmla="*/ 2147483647 h 1132"/>
              <a:gd name="T60" fmla="*/ 2147483647 w 816"/>
              <a:gd name="T61" fmla="*/ 2147483647 h 1132"/>
              <a:gd name="T62" fmla="*/ 2147483647 w 816"/>
              <a:gd name="T63" fmla="*/ 2147483647 h 1132"/>
              <a:gd name="T64" fmla="*/ 2147483647 w 816"/>
              <a:gd name="T65" fmla="*/ 2147483647 h 1132"/>
              <a:gd name="T66" fmla="*/ 2147483647 w 816"/>
              <a:gd name="T67" fmla="*/ 2147483647 h 1132"/>
              <a:gd name="T68" fmla="*/ 2147483647 w 816"/>
              <a:gd name="T69" fmla="*/ 2147483647 h 1132"/>
              <a:gd name="T70" fmla="*/ 2147483647 w 816"/>
              <a:gd name="T71" fmla="*/ 2147483647 h 1132"/>
              <a:gd name="T72" fmla="*/ 2147483647 w 816"/>
              <a:gd name="T73" fmla="*/ 0 h 1132"/>
              <a:gd name="T74" fmla="*/ 2147483647 w 816"/>
              <a:gd name="T75" fmla="*/ 2147483647 h 1132"/>
              <a:gd name="T76" fmla="*/ 2147483647 w 816"/>
              <a:gd name="T77" fmla="*/ 2147483647 h 1132"/>
              <a:gd name="T78" fmla="*/ 2147483647 w 816"/>
              <a:gd name="T79" fmla="*/ 2147483647 h 1132"/>
              <a:gd name="T80" fmla="*/ 2147483647 w 816"/>
              <a:gd name="T81" fmla="*/ 2147483647 h 1132"/>
              <a:gd name="T82" fmla="*/ 2147483647 w 816"/>
              <a:gd name="T83" fmla="*/ 2147483647 h 1132"/>
              <a:gd name="T84" fmla="*/ 2147483647 w 816"/>
              <a:gd name="T85" fmla="*/ 2147483647 h 1132"/>
              <a:gd name="T86" fmla="*/ 2147483647 w 816"/>
              <a:gd name="T87" fmla="*/ 2147483647 h 1132"/>
              <a:gd name="T88" fmla="*/ 2147483647 w 816"/>
              <a:gd name="T89" fmla="*/ 2147483647 h 1132"/>
              <a:gd name="T90" fmla="*/ 2147483647 w 816"/>
              <a:gd name="T91" fmla="*/ 2147483647 h 1132"/>
              <a:gd name="T92" fmla="*/ 2147483647 w 816"/>
              <a:gd name="T93" fmla="*/ 2147483647 h 1132"/>
              <a:gd name="T94" fmla="*/ 2147483647 w 816"/>
              <a:gd name="T95" fmla="*/ 2147483647 h 1132"/>
              <a:gd name="T96" fmla="*/ 2147483647 w 816"/>
              <a:gd name="T97" fmla="*/ 2147483647 h 1132"/>
              <a:gd name="T98" fmla="*/ 2147483647 w 816"/>
              <a:gd name="T99" fmla="*/ 2147483647 h 1132"/>
              <a:gd name="T100" fmla="*/ 2147483647 w 816"/>
              <a:gd name="T101" fmla="*/ 2147483647 h 1132"/>
              <a:gd name="T102" fmla="*/ 2147483647 w 816"/>
              <a:gd name="T103" fmla="*/ 2147483647 h 1132"/>
              <a:gd name="T104" fmla="*/ 2147483647 w 816"/>
              <a:gd name="T105" fmla="*/ 2147483647 h 1132"/>
              <a:gd name="T106" fmla="*/ 2147483647 w 816"/>
              <a:gd name="T107" fmla="*/ 2147483647 h 1132"/>
              <a:gd name="T108" fmla="*/ 2147483647 w 816"/>
              <a:gd name="T109" fmla="*/ 2147483647 h 1132"/>
              <a:gd name="T110" fmla="*/ 2147483647 w 816"/>
              <a:gd name="T111" fmla="*/ 2147483647 h 1132"/>
              <a:gd name="T112" fmla="*/ 2147483647 w 816"/>
              <a:gd name="T113" fmla="*/ 2147483647 h 1132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816" h="1132">
                <a:moveTo>
                  <a:pt x="476" y="792"/>
                </a:moveTo>
                <a:lnTo>
                  <a:pt x="442" y="837"/>
                </a:lnTo>
                <a:lnTo>
                  <a:pt x="408" y="871"/>
                </a:lnTo>
                <a:lnTo>
                  <a:pt x="329" y="939"/>
                </a:lnTo>
                <a:lnTo>
                  <a:pt x="261" y="996"/>
                </a:lnTo>
                <a:lnTo>
                  <a:pt x="182" y="1041"/>
                </a:lnTo>
                <a:lnTo>
                  <a:pt x="136" y="1075"/>
                </a:lnTo>
                <a:lnTo>
                  <a:pt x="102" y="1098"/>
                </a:lnTo>
                <a:lnTo>
                  <a:pt x="68" y="1109"/>
                </a:lnTo>
                <a:lnTo>
                  <a:pt x="46" y="1120"/>
                </a:lnTo>
                <a:lnTo>
                  <a:pt x="23" y="1132"/>
                </a:lnTo>
                <a:lnTo>
                  <a:pt x="12" y="1132"/>
                </a:lnTo>
                <a:lnTo>
                  <a:pt x="0" y="1120"/>
                </a:lnTo>
                <a:lnTo>
                  <a:pt x="12" y="1109"/>
                </a:lnTo>
                <a:lnTo>
                  <a:pt x="12" y="1086"/>
                </a:lnTo>
                <a:lnTo>
                  <a:pt x="34" y="1064"/>
                </a:lnTo>
                <a:lnTo>
                  <a:pt x="57" y="1030"/>
                </a:lnTo>
                <a:lnTo>
                  <a:pt x="91" y="1007"/>
                </a:lnTo>
                <a:lnTo>
                  <a:pt x="136" y="973"/>
                </a:lnTo>
                <a:lnTo>
                  <a:pt x="193" y="928"/>
                </a:lnTo>
                <a:lnTo>
                  <a:pt x="250" y="871"/>
                </a:lnTo>
                <a:lnTo>
                  <a:pt x="284" y="826"/>
                </a:lnTo>
                <a:lnTo>
                  <a:pt x="329" y="770"/>
                </a:lnTo>
                <a:lnTo>
                  <a:pt x="374" y="724"/>
                </a:lnTo>
                <a:lnTo>
                  <a:pt x="420" y="679"/>
                </a:lnTo>
                <a:lnTo>
                  <a:pt x="465" y="622"/>
                </a:lnTo>
                <a:lnTo>
                  <a:pt x="499" y="555"/>
                </a:lnTo>
                <a:lnTo>
                  <a:pt x="510" y="498"/>
                </a:lnTo>
                <a:lnTo>
                  <a:pt x="544" y="453"/>
                </a:lnTo>
                <a:lnTo>
                  <a:pt x="567" y="385"/>
                </a:lnTo>
                <a:lnTo>
                  <a:pt x="590" y="328"/>
                </a:lnTo>
                <a:lnTo>
                  <a:pt x="601" y="260"/>
                </a:lnTo>
                <a:lnTo>
                  <a:pt x="612" y="192"/>
                </a:lnTo>
                <a:lnTo>
                  <a:pt x="624" y="136"/>
                </a:lnTo>
                <a:lnTo>
                  <a:pt x="635" y="68"/>
                </a:lnTo>
                <a:lnTo>
                  <a:pt x="646" y="0"/>
                </a:lnTo>
                <a:lnTo>
                  <a:pt x="680" y="34"/>
                </a:lnTo>
                <a:lnTo>
                  <a:pt x="714" y="68"/>
                </a:lnTo>
                <a:lnTo>
                  <a:pt x="748" y="91"/>
                </a:lnTo>
                <a:lnTo>
                  <a:pt x="760" y="113"/>
                </a:lnTo>
                <a:lnTo>
                  <a:pt x="782" y="136"/>
                </a:lnTo>
                <a:lnTo>
                  <a:pt x="794" y="158"/>
                </a:lnTo>
                <a:lnTo>
                  <a:pt x="805" y="170"/>
                </a:lnTo>
                <a:lnTo>
                  <a:pt x="816" y="181"/>
                </a:lnTo>
                <a:lnTo>
                  <a:pt x="816" y="192"/>
                </a:lnTo>
                <a:lnTo>
                  <a:pt x="805" y="192"/>
                </a:lnTo>
                <a:lnTo>
                  <a:pt x="805" y="215"/>
                </a:lnTo>
                <a:lnTo>
                  <a:pt x="794" y="249"/>
                </a:lnTo>
                <a:lnTo>
                  <a:pt x="771" y="283"/>
                </a:lnTo>
                <a:lnTo>
                  <a:pt x="760" y="328"/>
                </a:lnTo>
                <a:lnTo>
                  <a:pt x="748" y="373"/>
                </a:lnTo>
                <a:lnTo>
                  <a:pt x="726" y="430"/>
                </a:lnTo>
                <a:lnTo>
                  <a:pt x="669" y="532"/>
                </a:lnTo>
                <a:lnTo>
                  <a:pt x="612" y="622"/>
                </a:lnTo>
                <a:lnTo>
                  <a:pt x="544" y="724"/>
                </a:lnTo>
                <a:lnTo>
                  <a:pt x="476" y="792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prstDash val="solid"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7678" name="TextBox 2"/>
          <p:cNvSpPr txBox="1">
            <a:spLocks noChangeArrowheads="1"/>
          </p:cNvSpPr>
          <p:nvPr/>
        </p:nvSpPr>
        <p:spPr bwMode="auto">
          <a:xfrm>
            <a:off x="604838" y="2336800"/>
            <a:ext cx="204311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6000">
                <a:latin typeface="楷体" panose="02010609060101010101" pitchFamily="49" charset="-122"/>
                <a:ea typeface="楷体" panose="02010609060101010101" pitchFamily="49" charset="-122"/>
              </a:rPr>
              <a:t>羞</a:t>
            </a:r>
            <a:r>
              <a:rPr lang="zh-CN" altLang="en-US" sz="60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涩</a:t>
            </a:r>
            <a:endParaRPr lang="zh-CN" altLang="en-US" sz="600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23" name="组合 20"/>
          <p:cNvGrpSpPr/>
          <p:nvPr/>
        </p:nvGrpSpPr>
        <p:grpSpPr>
          <a:xfrm>
            <a:off x="703806" y="987626"/>
            <a:ext cx="1464632" cy="672451"/>
            <a:chOff x="846681" y="1213040"/>
            <a:chExt cx="1464632" cy="504338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grpSpPr>
        <p:sp>
          <p:nvSpPr>
            <p:cNvPr id="24" name="圆角矩形 23"/>
            <p:cNvSpPr/>
            <p:nvPr/>
          </p:nvSpPr>
          <p:spPr>
            <a:xfrm>
              <a:off x="906463" y="1213040"/>
              <a:ext cx="1310700" cy="398407"/>
            </a:xfrm>
            <a:prstGeom prst="roundRect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tint val="66000"/>
                    <a:satMod val="160000"/>
                  </a:schemeClr>
                </a:gs>
                <a:gs pos="50000">
                  <a:schemeClr val="accent1">
                    <a:lumMod val="60000"/>
                    <a:lumOff val="40000"/>
                    <a:tint val="44500"/>
                    <a:satMod val="160000"/>
                  </a:schemeClr>
                </a:gs>
                <a:gs pos="100000">
                  <a:schemeClr val="accent1">
                    <a:lumMod val="60000"/>
                    <a:lumOff val="40000"/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  <a:ln>
              <a:solidFill>
                <a:schemeClr val="accent3">
                  <a:lumMod val="75000"/>
                </a:schemeClr>
              </a:solidFill>
            </a:ln>
            <a:effectLst>
              <a:softEdge rad="31750"/>
            </a:effectLst>
          </p:spPr>
          <p:txBody>
            <a:bodyPr wrap="none">
              <a:spAutoFit/>
            </a:bodyPr>
            <a:lstStyle/>
            <a:p>
              <a:pPr defTabSz="16002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CN" altLang="en-US" sz="2800" b="1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我会写</a:t>
              </a:r>
              <a:endParaRPr lang="zh-CN" altLang="en-US" sz="28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5" name="直线连接符 21"/>
            <p:cNvSpPr>
              <a:spLocks noChangeShapeType="1"/>
            </p:cNvSpPr>
            <p:nvPr/>
          </p:nvSpPr>
          <p:spPr bwMode="auto">
            <a:xfrm flipV="1">
              <a:off x="846681" y="1717378"/>
              <a:ext cx="1464632" cy="0"/>
            </a:xfrm>
            <a:prstGeom prst="line">
              <a:avLst/>
            </a:prstGeom>
            <a:noFill/>
            <a:ln w="38100">
              <a:solidFill>
                <a:schemeClr val="accent1">
                  <a:lumMod val="60000"/>
                  <a:lumOff val="40000"/>
                </a:schemeClr>
              </a:solidFill>
              <a:prstDash val="sysDash"/>
              <a:rou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>
                <a:defRPr/>
              </a:pPr>
              <a:endParaRPr lang="zh-CN" altLang="en-US"/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07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07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7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07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07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07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07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07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107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07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9" grpId="0"/>
      <p:bldP spid="20" grpId="0"/>
      <p:bldP spid="21" grpId="0"/>
      <p:bldP spid="29" grpId="0"/>
      <p:bldP spid="107567" grpId="0" animBg="1"/>
      <p:bldP spid="107568" grpId="0" animBg="1"/>
      <p:bldP spid="107569" grpId="0" animBg="1"/>
      <p:bldP spid="107570" grpId="0" animBg="1"/>
      <p:bldP spid="107571" grpId="0" animBg="1"/>
      <p:bldP spid="107572" grpId="0" animBg="1"/>
      <p:bldP spid="107573" grpId="0" animBg="1"/>
      <p:bldP spid="107574" grpId="0" animBg="1"/>
      <p:bldP spid="107575" grpId="0" animBg="1"/>
      <p:bldP spid="10757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/>
          <p:cNvSpPr/>
          <p:nvPr/>
        </p:nvSpPr>
        <p:spPr>
          <a:xfrm>
            <a:off x="1874355" y="1104402"/>
            <a:ext cx="54008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>
              <a:defRPr/>
            </a:pPr>
            <a:r>
              <a:rPr lang="en-US" altLang="zh-CN" sz="3600" b="1" dirty="0">
                <a:ln>
                  <a:solidFill>
                    <a:schemeClr val="bg1"/>
                  </a:solidFill>
                </a:ln>
                <a:solidFill>
                  <a:srgbClr val="0066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3600" b="1" dirty="0">
                <a:ln>
                  <a:solidFill>
                    <a:schemeClr val="bg1"/>
                  </a:solidFill>
                </a:ln>
                <a:solidFill>
                  <a:srgbClr val="0066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你知道这是什么地方吗？</a:t>
            </a:r>
            <a:endParaRPr lang="zh-CN" altLang="en-US" sz="3600" b="1" dirty="0">
              <a:ln>
                <a:solidFill>
                  <a:schemeClr val="bg1"/>
                </a:solidFill>
              </a:ln>
              <a:solidFill>
                <a:srgbClr val="0066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3320" name="Picture 8" descr="C:\Users\Administrator\AppData\Roaming\Tencent\Users\56229019\QQ\WinTemp\RichOle\BX2TRY[}CAJAV6D5462Y%DW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335492" y="2752725"/>
            <a:ext cx="2787718" cy="29711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321" name="Picture 9" descr="C:\Users\Administrator\AppData\Roaming\Tencent\Users\56229019\QQ\WinTemp\RichOle\$))Y7JV3C{2FPS471YCQJDC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98401" y="2752725"/>
            <a:ext cx="2834265" cy="29711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322" name="Picture 10" descr="C:\Users\Administrator\AppData\Roaming\Tencent\Users\56229019\QQ\WinTemp\RichOle\TFPCLBF9XOJ%H@_[%{J8{_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70211" y="2752725"/>
            <a:ext cx="2672224" cy="29711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4860926" y="4883151"/>
            <a:ext cx="4056063" cy="1200329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200" b="1" dirty="0" smtClean="0">
                <a:solidFill>
                  <a:srgbClr val="0000FF"/>
                </a:solidFill>
                <a:latin typeface="+mj-ea"/>
                <a:ea typeface="+mj-ea"/>
              </a:rPr>
              <a:t>书写指导</a:t>
            </a:r>
            <a:r>
              <a:rPr lang="zh-CN" altLang="en-US" sz="2200" b="1" dirty="0" smtClean="0">
                <a:latin typeface="+mj-ea"/>
                <a:ea typeface="+mj-ea"/>
              </a:rPr>
              <a:t>：</a:t>
            </a:r>
            <a:r>
              <a:rPr lang="zh-CN" altLang="zh-CN" sz="2400" b="1" dirty="0"/>
              <a:t>整体要写紧凑，左边是双人旁，中间山和几字要扁小、两字中间有一横。</a:t>
            </a:r>
            <a:endParaRPr lang="zh-CN" altLang="en-US" sz="2200" b="1" dirty="0" smtClean="0">
              <a:latin typeface="+mj-ea"/>
              <a:ea typeface="+mj-ea"/>
            </a:endParaRPr>
          </a:p>
        </p:txBody>
      </p:sp>
      <p:graphicFrame>
        <p:nvGraphicFramePr>
          <p:cNvPr id="3" name="Group 47"/>
          <p:cNvGraphicFramePr>
            <a:graphicFrameLocks noGrp="1"/>
          </p:cNvGraphicFramePr>
          <p:nvPr/>
        </p:nvGraphicFramePr>
        <p:xfrm>
          <a:off x="5478463" y="1786467"/>
          <a:ext cx="2590800" cy="3039533"/>
        </p:xfrm>
        <a:graphic>
          <a:graphicData uri="http://schemas.openxmlformats.org/drawingml/2006/table">
            <a:tbl>
              <a:tblPr/>
              <a:tblGrid>
                <a:gridCol w="1284387"/>
                <a:gridCol w="1306413"/>
              </a:tblGrid>
              <a:tr h="1512624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49" marR="91449"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49" marR="91449" marT="45732" marB="45732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6909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49" marR="91449"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1449" marR="91449" marT="45732" marB="45732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8686" name="Rectangle 51"/>
          <p:cNvSpPr>
            <a:spLocks noChangeArrowheads="1"/>
          </p:cNvSpPr>
          <p:nvPr/>
        </p:nvSpPr>
        <p:spPr bwMode="auto">
          <a:xfrm>
            <a:off x="5868833" y="2230967"/>
            <a:ext cx="32060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just"/>
            <a:r>
              <a:rPr lang="zh-CN" altLang="en-US" sz="100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zh-CN" altLang="en-US"/>
          </a:p>
        </p:txBody>
      </p:sp>
      <p:sp>
        <p:nvSpPr>
          <p:cNvPr id="5" name="Freeform 55"/>
          <p:cNvSpPr/>
          <p:nvPr/>
        </p:nvSpPr>
        <p:spPr bwMode="auto">
          <a:xfrm>
            <a:off x="6056314" y="2230967"/>
            <a:ext cx="434975" cy="696384"/>
          </a:xfrm>
          <a:custGeom>
            <a:avLst/>
            <a:gdLst>
              <a:gd name="T0" fmla="*/ 2147483647 w 685"/>
              <a:gd name="T1" fmla="*/ 2147483647 h 823"/>
              <a:gd name="T2" fmla="*/ 2147483647 w 685"/>
              <a:gd name="T3" fmla="*/ 2147483647 h 823"/>
              <a:gd name="T4" fmla="*/ 2147483647 w 685"/>
              <a:gd name="T5" fmla="*/ 2147483647 h 823"/>
              <a:gd name="T6" fmla="*/ 2147483647 w 685"/>
              <a:gd name="T7" fmla="*/ 2147483647 h 823"/>
              <a:gd name="T8" fmla="*/ 2147483647 w 685"/>
              <a:gd name="T9" fmla="*/ 2147483647 h 823"/>
              <a:gd name="T10" fmla="*/ 2147483647 w 685"/>
              <a:gd name="T11" fmla="*/ 2147483647 h 823"/>
              <a:gd name="T12" fmla="*/ 2147483647 w 685"/>
              <a:gd name="T13" fmla="*/ 2147483647 h 823"/>
              <a:gd name="T14" fmla="*/ 2147483647 w 685"/>
              <a:gd name="T15" fmla="*/ 2147483647 h 823"/>
              <a:gd name="T16" fmla="*/ 2147483647 w 685"/>
              <a:gd name="T17" fmla="*/ 2147483647 h 823"/>
              <a:gd name="T18" fmla="*/ 2147483647 w 685"/>
              <a:gd name="T19" fmla="*/ 2147483647 h 823"/>
              <a:gd name="T20" fmla="*/ 2147483647 w 685"/>
              <a:gd name="T21" fmla="*/ 0 h 823"/>
              <a:gd name="T22" fmla="*/ 2147483647 w 685"/>
              <a:gd name="T23" fmla="*/ 0 h 823"/>
              <a:gd name="T24" fmla="*/ 2147483647 w 685"/>
              <a:gd name="T25" fmla="*/ 2147483647 h 823"/>
              <a:gd name="T26" fmla="*/ 2147483647 w 685"/>
              <a:gd name="T27" fmla="*/ 2147483647 h 823"/>
              <a:gd name="T28" fmla="*/ 2147483647 w 685"/>
              <a:gd name="T29" fmla="*/ 2147483647 h 823"/>
              <a:gd name="T30" fmla="*/ 2147483647 w 685"/>
              <a:gd name="T31" fmla="*/ 2147483647 h 823"/>
              <a:gd name="T32" fmla="*/ 2147483647 w 685"/>
              <a:gd name="T33" fmla="*/ 2147483647 h 823"/>
              <a:gd name="T34" fmla="*/ 2147483647 w 685"/>
              <a:gd name="T35" fmla="*/ 2147483647 h 823"/>
              <a:gd name="T36" fmla="*/ 2147483647 w 685"/>
              <a:gd name="T37" fmla="*/ 2147483647 h 823"/>
              <a:gd name="T38" fmla="*/ 2147483647 w 685"/>
              <a:gd name="T39" fmla="*/ 2147483647 h 823"/>
              <a:gd name="T40" fmla="*/ 2147483647 w 685"/>
              <a:gd name="T41" fmla="*/ 2147483647 h 823"/>
              <a:gd name="T42" fmla="*/ 2147483647 w 685"/>
              <a:gd name="T43" fmla="*/ 2147483647 h 823"/>
              <a:gd name="T44" fmla="*/ 2147483647 w 685"/>
              <a:gd name="T45" fmla="*/ 2147483647 h 823"/>
              <a:gd name="T46" fmla="*/ 2147483647 w 685"/>
              <a:gd name="T47" fmla="*/ 2147483647 h 823"/>
              <a:gd name="T48" fmla="*/ 2147483647 w 685"/>
              <a:gd name="T49" fmla="*/ 2147483647 h 823"/>
              <a:gd name="T50" fmla="*/ 2147483647 w 685"/>
              <a:gd name="T51" fmla="*/ 2147483647 h 823"/>
              <a:gd name="T52" fmla="*/ 2147483647 w 685"/>
              <a:gd name="T53" fmla="*/ 2147483647 h 823"/>
              <a:gd name="T54" fmla="*/ 2147483647 w 685"/>
              <a:gd name="T55" fmla="*/ 2147483647 h 823"/>
              <a:gd name="T56" fmla="*/ 2147483647 w 685"/>
              <a:gd name="T57" fmla="*/ 2147483647 h 823"/>
              <a:gd name="T58" fmla="*/ 0 w 685"/>
              <a:gd name="T59" fmla="*/ 2147483647 h 823"/>
              <a:gd name="T60" fmla="*/ 2147483647 w 685"/>
              <a:gd name="T61" fmla="*/ 2147483647 h 823"/>
              <a:gd name="T62" fmla="*/ 2147483647 w 685"/>
              <a:gd name="T63" fmla="*/ 2147483647 h 823"/>
              <a:gd name="T64" fmla="*/ 2147483647 w 685"/>
              <a:gd name="T65" fmla="*/ 2147483647 h 823"/>
              <a:gd name="T66" fmla="*/ 2147483647 w 685"/>
              <a:gd name="T67" fmla="*/ 2147483647 h 823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685"/>
              <a:gd name="T103" fmla="*/ 0 h 823"/>
              <a:gd name="T104" fmla="*/ 685 w 685"/>
              <a:gd name="T105" fmla="*/ 823 h 823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685" h="823">
                <a:moveTo>
                  <a:pt x="119" y="650"/>
                </a:moveTo>
                <a:lnTo>
                  <a:pt x="163" y="606"/>
                </a:lnTo>
                <a:lnTo>
                  <a:pt x="195" y="574"/>
                </a:lnTo>
                <a:lnTo>
                  <a:pt x="261" y="498"/>
                </a:lnTo>
                <a:lnTo>
                  <a:pt x="315" y="433"/>
                </a:lnTo>
                <a:lnTo>
                  <a:pt x="337" y="401"/>
                </a:lnTo>
                <a:lnTo>
                  <a:pt x="358" y="368"/>
                </a:lnTo>
                <a:lnTo>
                  <a:pt x="391" y="314"/>
                </a:lnTo>
                <a:lnTo>
                  <a:pt x="424" y="260"/>
                </a:lnTo>
                <a:lnTo>
                  <a:pt x="445" y="217"/>
                </a:lnTo>
                <a:lnTo>
                  <a:pt x="467" y="173"/>
                </a:lnTo>
                <a:lnTo>
                  <a:pt x="478" y="141"/>
                </a:lnTo>
                <a:lnTo>
                  <a:pt x="478" y="109"/>
                </a:lnTo>
                <a:lnTo>
                  <a:pt x="478" y="87"/>
                </a:lnTo>
                <a:lnTo>
                  <a:pt x="467" y="76"/>
                </a:lnTo>
                <a:lnTo>
                  <a:pt x="456" y="65"/>
                </a:lnTo>
                <a:lnTo>
                  <a:pt x="456" y="44"/>
                </a:lnTo>
                <a:lnTo>
                  <a:pt x="456" y="33"/>
                </a:lnTo>
                <a:lnTo>
                  <a:pt x="467" y="11"/>
                </a:lnTo>
                <a:lnTo>
                  <a:pt x="478" y="11"/>
                </a:lnTo>
                <a:lnTo>
                  <a:pt x="478" y="0"/>
                </a:lnTo>
                <a:lnTo>
                  <a:pt x="489" y="0"/>
                </a:lnTo>
                <a:lnTo>
                  <a:pt x="500" y="0"/>
                </a:lnTo>
                <a:lnTo>
                  <a:pt x="521" y="11"/>
                </a:lnTo>
                <a:lnTo>
                  <a:pt x="532" y="11"/>
                </a:lnTo>
                <a:lnTo>
                  <a:pt x="554" y="22"/>
                </a:lnTo>
                <a:lnTo>
                  <a:pt x="576" y="22"/>
                </a:lnTo>
                <a:lnTo>
                  <a:pt x="598" y="33"/>
                </a:lnTo>
                <a:lnTo>
                  <a:pt x="619" y="44"/>
                </a:lnTo>
                <a:lnTo>
                  <a:pt x="641" y="54"/>
                </a:lnTo>
                <a:lnTo>
                  <a:pt x="652" y="65"/>
                </a:lnTo>
                <a:lnTo>
                  <a:pt x="663" y="76"/>
                </a:lnTo>
                <a:lnTo>
                  <a:pt x="674" y="87"/>
                </a:lnTo>
                <a:lnTo>
                  <a:pt x="685" y="87"/>
                </a:lnTo>
                <a:lnTo>
                  <a:pt x="685" y="98"/>
                </a:lnTo>
                <a:lnTo>
                  <a:pt x="685" y="119"/>
                </a:lnTo>
                <a:lnTo>
                  <a:pt x="685" y="141"/>
                </a:lnTo>
                <a:lnTo>
                  <a:pt x="674" y="163"/>
                </a:lnTo>
                <a:lnTo>
                  <a:pt x="652" y="184"/>
                </a:lnTo>
                <a:lnTo>
                  <a:pt x="630" y="217"/>
                </a:lnTo>
                <a:lnTo>
                  <a:pt x="608" y="260"/>
                </a:lnTo>
                <a:lnTo>
                  <a:pt x="576" y="303"/>
                </a:lnTo>
                <a:lnTo>
                  <a:pt x="543" y="347"/>
                </a:lnTo>
                <a:lnTo>
                  <a:pt x="511" y="401"/>
                </a:lnTo>
                <a:lnTo>
                  <a:pt x="467" y="455"/>
                </a:lnTo>
                <a:lnTo>
                  <a:pt x="424" y="498"/>
                </a:lnTo>
                <a:lnTo>
                  <a:pt x="391" y="541"/>
                </a:lnTo>
                <a:lnTo>
                  <a:pt x="348" y="585"/>
                </a:lnTo>
                <a:lnTo>
                  <a:pt x="304" y="617"/>
                </a:lnTo>
                <a:lnTo>
                  <a:pt x="217" y="693"/>
                </a:lnTo>
                <a:lnTo>
                  <a:pt x="174" y="725"/>
                </a:lnTo>
                <a:lnTo>
                  <a:pt x="130" y="758"/>
                </a:lnTo>
                <a:lnTo>
                  <a:pt x="98" y="780"/>
                </a:lnTo>
                <a:lnTo>
                  <a:pt x="65" y="801"/>
                </a:lnTo>
                <a:lnTo>
                  <a:pt x="43" y="812"/>
                </a:lnTo>
                <a:lnTo>
                  <a:pt x="21" y="812"/>
                </a:lnTo>
                <a:lnTo>
                  <a:pt x="11" y="823"/>
                </a:lnTo>
                <a:lnTo>
                  <a:pt x="0" y="812"/>
                </a:lnTo>
                <a:lnTo>
                  <a:pt x="0" y="801"/>
                </a:lnTo>
                <a:lnTo>
                  <a:pt x="11" y="790"/>
                </a:lnTo>
                <a:lnTo>
                  <a:pt x="21" y="769"/>
                </a:lnTo>
                <a:lnTo>
                  <a:pt x="43" y="747"/>
                </a:lnTo>
                <a:lnTo>
                  <a:pt x="65" y="715"/>
                </a:lnTo>
                <a:lnTo>
                  <a:pt x="87" y="693"/>
                </a:lnTo>
                <a:lnTo>
                  <a:pt x="119" y="650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" name="Freeform 56"/>
          <p:cNvSpPr/>
          <p:nvPr/>
        </p:nvSpPr>
        <p:spPr bwMode="auto">
          <a:xfrm>
            <a:off x="5883275" y="2817284"/>
            <a:ext cx="552450" cy="990600"/>
          </a:xfrm>
          <a:custGeom>
            <a:avLst/>
            <a:gdLst>
              <a:gd name="T0" fmla="*/ 2147483647 w 870"/>
              <a:gd name="T1" fmla="*/ 2147483647 h 1169"/>
              <a:gd name="T2" fmla="*/ 2147483647 w 870"/>
              <a:gd name="T3" fmla="*/ 2147483647 h 1169"/>
              <a:gd name="T4" fmla="*/ 2147483647 w 870"/>
              <a:gd name="T5" fmla="*/ 2147483647 h 1169"/>
              <a:gd name="T6" fmla="*/ 2147483647 w 870"/>
              <a:gd name="T7" fmla="*/ 2147483647 h 1169"/>
              <a:gd name="T8" fmla="*/ 0 w 870"/>
              <a:gd name="T9" fmla="*/ 2147483647 h 1169"/>
              <a:gd name="T10" fmla="*/ 2147483647 w 870"/>
              <a:gd name="T11" fmla="*/ 2147483647 h 1169"/>
              <a:gd name="T12" fmla="*/ 2147483647 w 870"/>
              <a:gd name="T13" fmla="*/ 2147483647 h 1169"/>
              <a:gd name="T14" fmla="*/ 2147483647 w 870"/>
              <a:gd name="T15" fmla="*/ 2147483647 h 1169"/>
              <a:gd name="T16" fmla="*/ 2147483647 w 870"/>
              <a:gd name="T17" fmla="*/ 2147483647 h 1169"/>
              <a:gd name="T18" fmla="*/ 2147483647 w 870"/>
              <a:gd name="T19" fmla="*/ 2147483647 h 1169"/>
              <a:gd name="T20" fmla="*/ 2147483647 w 870"/>
              <a:gd name="T21" fmla="*/ 2147483647 h 1169"/>
              <a:gd name="T22" fmla="*/ 2147483647 w 870"/>
              <a:gd name="T23" fmla="*/ 2147483647 h 1169"/>
              <a:gd name="T24" fmla="*/ 2147483647 w 870"/>
              <a:gd name="T25" fmla="*/ 2147483647 h 1169"/>
              <a:gd name="T26" fmla="*/ 2147483647 w 870"/>
              <a:gd name="T27" fmla="*/ 2147483647 h 1169"/>
              <a:gd name="T28" fmla="*/ 2147483647 w 870"/>
              <a:gd name="T29" fmla="*/ 2147483647 h 1169"/>
              <a:gd name="T30" fmla="*/ 2147483647 w 870"/>
              <a:gd name="T31" fmla="*/ 2147483647 h 1169"/>
              <a:gd name="T32" fmla="*/ 2147483647 w 870"/>
              <a:gd name="T33" fmla="*/ 2147483647 h 1169"/>
              <a:gd name="T34" fmla="*/ 2147483647 w 870"/>
              <a:gd name="T35" fmla="*/ 2147483647 h 1169"/>
              <a:gd name="T36" fmla="*/ 2147483647 w 870"/>
              <a:gd name="T37" fmla="*/ 2147483647 h 1169"/>
              <a:gd name="T38" fmla="*/ 2147483647 w 870"/>
              <a:gd name="T39" fmla="*/ 2147483647 h 1169"/>
              <a:gd name="T40" fmla="*/ 2147483647 w 870"/>
              <a:gd name="T41" fmla="*/ 2147483647 h 1169"/>
              <a:gd name="T42" fmla="*/ 2147483647 w 870"/>
              <a:gd name="T43" fmla="*/ 2147483647 h 1169"/>
              <a:gd name="T44" fmla="*/ 2147483647 w 870"/>
              <a:gd name="T45" fmla="*/ 2147483647 h 1169"/>
              <a:gd name="T46" fmla="*/ 2147483647 w 870"/>
              <a:gd name="T47" fmla="*/ 2147483647 h 1169"/>
              <a:gd name="T48" fmla="*/ 2147483647 w 870"/>
              <a:gd name="T49" fmla="*/ 2147483647 h 1169"/>
              <a:gd name="T50" fmla="*/ 2147483647 w 870"/>
              <a:gd name="T51" fmla="*/ 2147483647 h 1169"/>
              <a:gd name="T52" fmla="*/ 2147483647 w 870"/>
              <a:gd name="T53" fmla="*/ 2147483647 h 1169"/>
              <a:gd name="T54" fmla="*/ 2147483647 w 870"/>
              <a:gd name="T55" fmla="*/ 2147483647 h 1169"/>
              <a:gd name="T56" fmla="*/ 2147483647 w 870"/>
              <a:gd name="T57" fmla="*/ 2147483647 h 1169"/>
              <a:gd name="T58" fmla="*/ 2147483647 w 870"/>
              <a:gd name="T59" fmla="*/ 2147483647 h 1169"/>
              <a:gd name="T60" fmla="*/ 2147483647 w 870"/>
              <a:gd name="T61" fmla="*/ 2147483647 h 1169"/>
              <a:gd name="T62" fmla="*/ 2147483647 w 870"/>
              <a:gd name="T63" fmla="*/ 2147483647 h 1169"/>
              <a:gd name="T64" fmla="*/ 2147483647 w 870"/>
              <a:gd name="T65" fmla="*/ 2147483647 h 1169"/>
              <a:gd name="T66" fmla="*/ 2147483647 w 870"/>
              <a:gd name="T67" fmla="*/ 2147483647 h 1169"/>
              <a:gd name="T68" fmla="*/ 2147483647 w 870"/>
              <a:gd name="T69" fmla="*/ 2147483647 h 1169"/>
              <a:gd name="T70" fmla="*/ 2147483647 w 870"/>
              <a:gd name="T71" fmla="*/ 2147483647 h 1169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870"/>
              <a:gd name="T109" fmla="*/ 0 h 1169"/>
              <a:gd name="T110" fmla="*/ 870 w 870"/>
              <a:gd name="T111" fmla="*/ 1169 h 1169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870" h="1169">
                <a:moveTo>
                  <a:pt x="206" y="1050"/>
                </a:moveTo>
                <a:lnTo>
                  <a:pt x="163" y="1082"/>
                </a:lnTo>
                <a:lnTo>
                  <a:pt x="130" y="1115"/>
                </a:lnTo>
                <a:lnTo>
                  <a:pt x="98" y="1126"/>
                </a:lnTo>
                <a:lnTo>
                  <a:pt x="65" y="1147"/>
                </a:lnTo>
                <a:lnTo>
                  <a:pt x="43" y="1158"/>
                </a:lnTo>
                <a:lnTo>
                  <a:pt x="22" y="1169"/>
                </a:lnTo>
                <a:lnTo>
                  <a:pt x="11" y="1169"/>
                </a:lnTo>
                <a:lnTo>
                  <a:pt x="0" y="1158"/>
                </a:lnTo>
                <a:lnTo>
                  <a:pt x="11" y="1147"/>
                </a:lnTo>
                <a:lnTo>
                  <a:pt x="22" y="1136"/>
                </a:lnTo>
                <a:lnTo>
                  <a:pt x="32" y="1115"/>
                </a:lnTo>
                <a:lnTo>
                  <a:pt x="54" y="1082"/>
                </a:lnTo>
                <a:lnTo>
                  <a:pt x="76" y="1061"/>
                </a:lnTo>
                <a:lnTo>
                  <a:pt x="109" y="1028"/>
                </a:lnTo>
                <a:lnTo>
                  <a:pt x="141" y="985"/>
                </a:lnTo>
                <a:lnTo>
                  <a:pt x="174" y="952"/>
                </a:lnTo>
                <a:lnTo>
                  <a:pt x="206" y="920"/>
                </a:lnTo>
                <a:lnTo>
                  <a:pt x="239" y="866"/>
                </a:lnTo>
                <a:lnTo>
                  <a:pt x="283" y="823"/>
                </a:lnTo>
                <a:lnTo>
                  <a:pt x="315" y="768"/>
                </a:lnTo>
                <a:lnTo>
                  <a:pt x="359" y="714"/>
                </a:lnTo>
                <a:lnTo>
                  <a:pt x="402" y="660"/>
                </a:lnTo>
                <a:lnTo>
                  <a:pt x="435" y="595"/>
                </a:lnTo>
                <a:lnTo>
                  <a:pt x="478" y="541"/>
                </a:lnTo>
                <a:lnTo>
                  <a:pt x="511" y="487"/>
                </a:lnTo>
                <a:lnTo>
                  <a:pt x="543" y="433"/>
                </a:lnTo>
                <a:lnTo>
                  <a:pt x="576" y="390"/>
                </a:lnTo>
                <a:lnTo>
                  <a:pt x="598" y="346"/>
                </a:lnTo>
                <a:lnTo>
                  <a:pt x="620" y="303"/>
                </a:lnTo>
                <a:lnTo>
                  <a:pt x="641" y="271"/>
                </a:lnTo>
                <a:lnTo>
                  <a:pt x="652" y="238"/>
                </a:lnTo>
                <a:lnTo>
                  <a:pt x="663" y="206"/>
                </a:lnTo>
                <a:lnTo>
                  <a:pt x="674" y="184"/>
                </a:lnTo>
                <a:lnTo>
                  <a:pt x="674" y="162"/>
                </a:lnTo>
                <a:lnTo>
                  <a:pt x="674" y="141"/>
                </a:lnTo>
                <a:lnTo>
                  <a:pt x="674" y="108"/>
                </a:lnTo>
                <a:lnTo>
                  <a:pt x="674" y="76"/>
                </a:lnTo>
                <a:lnTo>
                  <a:pt x="663" y="54"/>
                </a:lnTo>
                <a:lnTo>
                  <a:pt x="663" y="32"/>
                </a:lnTo>
                <a:lnTo>
                  <a:pt x="663" y="22"/>
                </a:lnTo>
                <a:lnTo>
                  <a:pt x="674" y="11"/>
                </a:lnTo>
                <a:lnTo>
                  <a:pt x="685" y="0"/>
                </a:lnTo>
                <a:lnTo>
                  <a:pt x="707" y="11"/>
                </a:lnTo>
                <a:lnTo>
                  <a:pt x="728" y="11"/>
                </a:lnTo>
                <a:lnTo>
                  <a:pt x="750" y="22"/>
                </a:lnTo>
                <a:lnTo>
                  <a:pt x="804" y="65"/>
                </a:lnTo>
                <a:lnTo>
                  <a:pt x="826" y="76"/>
                </a:lnTo>
                <a:lnTo>
                  <a:pt x="837" y="97"/>
                </a:lnTo>
                <a:lnTo>
                  <a:pt x="859" y="119"/>
                </a:lnTo>
                <a:lnTo>
                  <a:pt x="870" y="152"/>
                </a:lnTo>
                <a:lnTo>
                  <a:pt x="870" y="162"/>
                </a:lnTo>
                <a:lnTo>
                  <a:pt x="870" y="184"/>
                </a:lnTo>
                <a:lnTo>
                  <a:pt x="870" y="195"/>
                </a:lnTo>
                <a:lnTo>
                  <a:pt x="859" y="216"/>
                </a:lnTo>
                <a:lnTo>
                  <a:pt x="848" y="227"/>
                </a:lnTo>
                <a:lnTo>
                  <a:pt x="837" y="249"/>
                </a:lnTo>
                <a:lnTo>
                  <a:pt x="826" y="281"/>
                </a:lnTo>
                <a:lnTo>
                  <a:pt x="815" y="303"/>
                </a:lnTo>
                <a:lnTo>
                  <a:pt x="793" y="336"/>
                </a:lnTo>
                <a:lnTo>
                  <a:pt x="772" y="379"/>
                </a:lnTo>
                <a:lnTo>
                  <a:pt x="750" y="411"/>
                </a:lnTo>
                <a:lnTo>
                  <a:pt x="728" y="455"/>
                </a:lnTo>
                <a:lnTo>
                  <a:pt x="674" y="530"/>
                </a:lnTo>
                <a:lnTo>
                  <a:pt x="609" y="617"/>
                </a:lnTo>
                <a:lnTo>
                  <a:pt x="543" y="714"/>
                </a:lnTo>
                <a:lnTo>
                  <a:pt x="467" y="801"/>
                </a:lnTo>
                <a:lnTo>
                  <a:pt x="380" y="888"/>
                </a:lnTo>
                <a:lnTo>
                  <a:pt x="293" y="974"/>
                </a:lnTo>
                <a:lnTo>
                  <a:pt x="206" y="1050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" name="Freeform 57"/>
          <p:cNvSpPr/>
          <p:nvPr/>
        </p:nvSpPr>
        <p:spPr bwMode="auto">
          <a:xfrm>
            <a:off x="6677026" y="2277533"/>
            <a:ext cx="131763" cy="567267"/>
          </a:xfrm>
          <a:custGeom>
            <a:avLst/>
            <a:gdLst>
              <a:gd name="T0" fmla="*/ 2147483647 w 207"/>
              <a:gd name="T1" fmla="*/ 2147483647 h 671"/>
              <a:gd name="T2" fmla="*/ 2147483647 w 207"/>
              <a:gd name="T3" fmla="*/ 2147483647 h 671"/>
              <a:gd name="T4" fmla="*/ 2147483647 w 207"/>
              <a:gd name="T5" fmla="*/ 2147483647 h 671"/>
              <a:gd name="T6" fmla="*/ 2147483647 w 207"/>
              <a:gd name="T7" fmla="*/ 2147483647 h 671"/>
              <a:gd name="T8" fmla="*/ 2147483647 w 207"/>
              <a:gd name="T9" fmla="*/ 2147483647 h 671"/>
              <a:gd name="T10" fmla="*/ 2147483647 w 207"/>
              <a:gd name="T11" fmla="*/ 2147483647 h 671"/>
              <a:gd name="T12" fmla="*/ 2147483647 w 207"/>
              <a:gd name="T13" fmla="*/ 2147483647 h 671"/>
              <a:gd name="T14" fmla="*/ 2147483647 w 207"/>
              <a:gd name="T15" fmla="*/ 2147483647 h 671"/>
              <a:gd name="T16" fmla="*/ 2147483647 w 207"/>
              <a:gd name="T17" fmla="*/ 2147483647 h 671"/>
              <a:gd name="T18" fmla="*/ 2147483647 w 207"/>
              <a:gd name="T19" fmla="*/ 2147483647 h 671"/>
              <a:gd name="T20" fmla="*/ 2147483647 w 207"/>
              <a:gd name="T21" fmla="*/ 2147483647 h 671"/>
              <a:gd name="T22" fmla="*/ 2147483647 w 207"/>
              <a:gd name="T23" fmla="*/ 2147483647 h 671"/>
              <a:gd name="T24" fmla="*/ 2147483647 w 207"/>
              <a:gd name="T25" fmla="*/ 2147483647 h 671"/>
              <a:gd name="T26" fmla="*/ 2147483647 w 207"/>
              <a:gd name="T27" fmla="*/ 2147483647 h 671"/>
              <a:gd name="T28" fmla="*/ 2147483647 w 207"/>
              <a:gd name="T29" fmla="*/ 2147483647 h 671"/>
              <a:gd name="T30" fmla="*/ 2147483647 w 207"/>
              <a:gd name="T31" fmla="*/ 2147483647 h 671"/>
              <a:gd name="T32" fmla="*/ 2147483647 w 207"/>
              <a:gd name="T33" fmla="*/ 2147483647 h 671"/>
              <a:gd name="T34" fmla="*/ 2147483647 w 207"/>
              <a:gd name="T35" fmla="*/ 2147483647 h 671"/>
              <a:gd name="T36" fmla="*/ 2147483647 w 207"/>
              <a:gd name="T37" fmla="*/ 2147483647 h 671"/>
              <a:gd name="T38" fmla="*/ 2147483647 w 207"/>
              <a:gd name="T39" fmla="*/ 2147483647 h 671"/>
              <a:gd name="T40" fmla="*/ 2147483647 w 207"/>
              <a:gd name="T41" fmla="*/ 2147483647 h 671"/>
              <a:gd name="T42" fmla="*/ 2147483647 w 207"/>
              <a:gd name="T43" fmla="*/ 2147483647 h 671"/>
              <a:gd name="T44" fmla="*/ 2147483647 w 207"/>
              <a:gd name="T45" fmla="*/ 2147483647 h 671"/>
              <a:gd name="T46" fmla="*/ 2147483647 w 207"/>
              <a:gd name="T47" fmla="*/ 2147483647 h 671"/>
              <a:gd name="T48" fmla="*/ 2147483647 w 207"/>
              <a:gd name="T49" fmla="*/ 2147483647 h 671"/>
              <a:gd name="T50" fmla="*/ 2147483647 w 207"/>
              <a:gd name="T51" fmla="*/ 2147483647 h 671"/>
              <a:gd name="T52" fmla="*/ 2147483647 w 207"/>
              <a:gd name="T53" fmla="*/ 2147483647 h 671"/>
              <a:gd name="T54" fmla="*/ 2147483647 w 207"/>
              <a:gd name="T55" fmla="*/ 2147483647 h 671"/>
              <a:gd name="T56" fmla="*/ 2147483647 w 207"/>
              <a:gd name="T57" fmla="*/ 2147483647 h 671"/>
              <a:gd name="T58" fmla="*/ 2147483647 w 207"/>
              <a:gd name="T59" fmla="*/ 2147483647 h 671"/>
              <a:gd name="T60" fmla="*/ 2147483647 w 207"/>
              <a:gd name="T61" fmla="*/ 2147483647 h 671"/>
              <a:gd name="T62" fmla="*/ 2147483647 w 207"/>
              <a:gd name="T63" fmla="*/ 2147483647 h 671"/>
              <a:gd name="T64" fmla="*/ 2147483647 w 207"/>
              <a:gd name="T65" fmla="*/ 2147483647 h 671"/>
              <a:gd name="T66" fmla="*/ 2147483647 w 207"/>
              <a:gd name="T67" fmla="*/ 2147483647 h 671"/>
              <a:gd name="T68" fmla="*/ 2147483647 w 207"/>
              <a:gd name="T69" fmla="*/ 2147483647 h 671"/>
              <a:gd name="T70" fmla="*/ 2147483647 w 207"/>
              <a:gd name="T71" fmla="*/ 2147483647 h 671"/>
              <a:gd name="T72" fmla="*/ 0 w 207"/>
              <a:gd name="T73" fmla="*/ 2147483647 h 671"/>
              <a:gd name="T74" fmla="*/ 0 w 207"/>
              <a:gd name="T75" fmla="*/ 2147483647 h 671"/>
              <a:gd name="T76" fmla="*/ 0 w 207"/>
              <a:gd name="T77" fmla="*/ 2147483647 h 671"/>
              <a:gd name="T78" fmla="*/ 2147483647 w 207"/>
              <a:gd name="T79" fmla="*/ 0 h 671"/>
              <a:gd name="T80" fmla="*/ 2147483647 w 207"/>
              <a:gd name="T81" fmla="*/ 0 h 671"/>
              <a:gd name="T82" fmla="*/ 2147483647 w 207"/>
              <a:gd name="T83" fmla="*/ 0 h 671"/>
              <a:gd name="T84" fmla="*/ 2147483647 w 207"/>
              <a:gd name="T85" fmla="*/ 0 h 671"/>
              <a:gd name="T86" fmla="*/ 2147483647 w 207"/>
              <a:gd name="T87" fmla="*/ 0 h 671"/>
              <a:gd name="T88" fmla="*/ 2147483647 w 207"/>
              <a:gd name="T89" fmla="*/ 2147483647 h 671"/>
              <a:gd name="T90" fmla="*/ 2147483647 w 207"/>
              <a:gd name="T91" fmla="*/ 2147483647 h 671"/>
              <a:gd name="T92" fmla="*/ 2147483647 w 207"/>
              <a:gd name="T93" fmla="*/ 2147483647 h 671"/>
              <a:gd name="T94" fmla="*/ 2147483647 w 207"/>
              <a:gd name="T95" fmla="*/ 2147483647 h 671"/>
              <a:gd name="T96" fmla="*/ 2147483647 w 207"/>
              <a:gd name="T97" fmla="*/ 2147483647 h 671"/>
              <a:gd name="T98" fmla="*/ 2147483647 w 207"/>
              <a:gd name="T99" fmla="*/ 2147483647 h 671"/>
              <a:gd name="T100" fmla="*/ 2147483647 w 207"/>
              <a:gd name="T101" fmla="*/ 2147483647 h 671"/>
              <a:gd name="T102" fmla="*/ 2147483647 w 207"/>
              <a:gd name="T103" fmla="*/ 2147483647 h 671"/>
              <a:gd name="T104" fmla="*/ 2147483647 w 207"/>
              <a:gd name="T105" fmla="*/ 2147483647 h 671"/>
              <a:gd name="T106" fmla="*/ 2147483647 w 207"/>
              <a:gd name="T107" fmla="*/ 2147483647 h 671"/>
              <a:gd name="T108" fmla="*/ 2147483647 w 207"/>
              <a:gd name="T109" fmla="*/ 2147483647 h 671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207"/>
              <a:gd name="T166" fmla="*/ 0 h 671"/>
              <a:gd name="T167" fmla="*/ 207 w 207"/>
              <a:gd name="T168" fmla="*/ 671 h 671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207" h="671">
                <a:moveTo>
                  <a:pt x="185" y="184"/>
                </a:moveTo>
                <a:lnTo>
                  <a:pt x="185" y="195"/>
                </a:lnTo>
                <a:lnTo>
                  <a:pt x="185" y="206"/>
                </a:lnTo>
                <a:lnTo>
                  <a:pt x="185" y="217"/>
                </a:lnTo>
                <a:lnTo>
                  <a:pt x="185" y="239"/>
                </a:lnTo>
                <a:lnTo>
                  <a:pt x="174" y="260"/>
                </a:lnTo>
                <a:lnTo>
                  <a:pt x="174" y="282"/>
                </a:lnTo>
                <a:lnTo>
                  <a:pt x="174" y="303"/>
                </a:lnTo>
                <a:lnTo>
                  <a:pt x="174" y="336"/>
                </a:lnTo>
                <a:lnTo>
                  <a:pt x="174" y="368"/>
                </a:lnTo>
                <a:lnTo>
                  <a:pt x="163" y="401"/>
                </a:lnTo>
                <a:lnTo>
                  <a:pt x="163" y="444"/>
                </a:lnTo>
                <a:lnTo>
                  <a:pt x="163" y="477"/>
                </a:lnTo>
                <a:lnTo>
                  <a:pt x="163" y="520"/>
                </a:lnTo>
                <a:lnTo>
                  <a:pt x="163" y="574"/>
                </a:lnTo>
                <a:lnTo>
                  <a:pt x="163" y="617"/>
                </a:lnTo>
                <a:lnTo>
                  <a:pt x="152" y="671"/>
                </a:lnTo>
                <a:lnTo>
                  <a:pt x="54" y="671"/>
                </a:lnTo>
                <a:lnTo>
                  <a:pt x="54" y="607"/>
                </a:lnTo>
                <a:lnTo>
                  <a:pt x="54" y="542"/>
                </a:lnTo>
                <a:lnTo>
                  <a:pt x="54" y="477"/>
                </a:lnTo>
                <a:lnTo>
                  <a:pt x="54" y="423"/>
                </a:lnTo>
                <a:lnTo>
                  <a:pt x="54" y="368"/>
                </a:lnTo>
                <a:lnTo>
                  <a:pt x="54" y="314"/>
                </a:lnTo>
                <a:lnTo>
                  <a:pt x="54" y="271"/>
                </a:lnTo>
                <a:lnTo>
                  <a:pt x="44" y="228"/>
                </a:lnTo>
                <a:lnTo>
                  <a:pt x="44" y="195"/>
                </a:lnTo>
                <a:lnTo>
                  <a:pt x="44" y="163"/>
                </a:lnTo>
                <a:lnTo>
                  <a:pt x="44" y="141"/>
                </a:lnTo>
                <a:lnTo>
                  <a:pt x="44" y="119"/>
                </a:lnTo>
                <a:lnTo>
                  <a:pt x="44" y="98"/>
                </a:lnTo>
                <a:lnTo>
                  <a:pt x="33" y="87"/>
                </a:lnTo>
                <a:lnTo>
                  <a:pt x="33" y="76"/>
                </a:lnTo>
                <a:lnTo>
                  <a:pt x="22" y="65"/>
                </a:lnTo>
                <a:lnTo>
                  <a:pt x="11" y="55"/>
                </a:lnTo>
                <a:lnTo>
                  <a:pt x="0" y="33"/>
                </a:lnTo>
                <a:lnTo>
                  <a:pt x="0" y="22"/>
                </a:lnTo>
                <a:lnTo>
                  <a:pt x="0" y="11"/>
                </a:lnTo>
                <a:lnTo>
                  <a:pt x="11" y="0"/>
                </a:lnTo>
                <a:lnTo>
                  <a:pt x="22" y="0"/>
                </a:lnTo>
                <a:lnTo>
                  <a:pt x="44" y="0"/>
                </a:lnTo>
                <a:lnTo>
                  <a:pt x="65" y="0"/>
                </a:lnTo>
                <a:lnTo>
                  <a:pt x="98" y="0"/>
                </a:lnTo>
                <a:lnTo>
                  <a:pt x="120" y="11"/>
                </a:lnTo>
                <a:lnTo>
                  <a:pt x="152" y="22"/>
                </a:lnTo>
                <a:lnTo>
                  <a:pt x="174" y="44"/>
                </a:lnTo>
                <a:lnTo>
                  <a:pt x="196" y="55"/>
                </a:lnTo>
                <a:lnTo>
                  <a:pt x="207" y="76"/>
                </a:lnTo>
                <a:lnTo>
                  <a:pt x="207" y="87"/>
                </a:lnTo>
                <a:lnTo>
                  <a:pt x="207" y="109"/>
                </a:lnTo>
                <a:lnTo>
                  <a:pt x="207" y="130"/>
                </a:lnTo>
                <a:lnTo>
                  <a:pt x="196" y="152"/>
                </a:lnTo>
                <a:lnTo>
                  <a:pt x="185" y="184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" name="Freeform 61"/>
          <p:cNvSpPr/>
          <p:nvPr/>
        </p:nvSpPr>
        <p:spPr bwMode="auto">
          <a:xfrm>
            <a:off x="6359525" y="3431118"/>
            <a:ext cx="268288" cy="789516"/>
          </a:xfrm>
          <a:custGeom>
            <a:avLst/>
            <a:gdLst>
              <a:gd name="T0" fmla="*/ 2147483647 w 424"/>
              <a:gd name="T1" fmla="*/ 2147483647 h 931"/>
              <a:gd name="T2" fmla="*/ 2147483647 w 424"/>
              <a:gd name="T3" fmla="*/ 2147483647 h 931"/>
              <a:gd name="T4" fmla="*/ 2147483647 w 424"/>
              <a:gd name="T5" fmla="*/ 2147483647 h 931"/>
              <a:gd name="T6" fmla="*/ 2147483647 w 424"/>
              <a:gd name="T7" fmla="*/ 2147483647 h 931"/>
              <a:gd name="T8" fmla="*/ 2147483647 w 424"/>
              <a:gd name="T9" fmla="*/ 2147483647 h 931"/>
              <a:gd name="T10" fmla="*/ 2147483647 w 424"/>
              <a:gd name="T11" fmla="*/ 2147483647 h 931"/>
              <a:gd name="T12" fmla="*/ 2147483647 w 424"/>
              <a:gd name="T13" fmla="*/ 2147483647 h 931"/>
              <a:gd name="T14" fmla="*/ 2147483647 w 424"/>
              <a:gd name="T15" fmla="*/ 2147483647 h 931"/>
              <a:gd name="T16" fmla="*/ 0 w 424"/>
              <a:gd name="T17" fmla="*/ 2147483647 h 931"/>
              <a:gd name="T18" fmla="*/ 0 w 424"/>
              <a:gd name="T19" fmla="*/ 2147483647 h 931"/>
              <a:gd name="T20" fmla="*/ 0 w 424"/>
              <a:gd name="T21" fmla="*/ 2147483647 h 931"/>
              <a:gd name="T22" fmla="*/ 0 w 424"/>
              <a:gd name="T23" fmla="*/ 2147483647 h 931"/>
              <a:gd name="T24" fmla="*/ 2147483647 w 424"/>
              <a:gd name="T25" fmla="*/ 2147483647 h 931"/>
              <a:gd name="T26" fmla="*/ 2147483647 w 424"/>
              <a:gd name="T27" fmla="*/ 2147483647 h 931"/>
              <a:gd name="T28" fmla="*/ 2147483647 w 424"/>
              <a:gd name="T29" fmla="*/ 2147483647 h 931"/>
              <a:gd name="T30" fmla="*/ 2147483647 w 424"/>
              <a:gd name="T31" fmla="*/ 2147483647 h 931"/>
              <a:gd name="T32" fmla="*/ 2147483647 w 424"/>
              <a:gd name="T33" fmla="*/ 2147483647 h 931"/>
              <a:gd name="T34" fmla="*/ 2147483647 w 424"/>
              <a:gd name="T35" fmla="*/ 2147483647 h 931"/>
              <a:gd name="T36" fmla="*/ 2147483647 w 424"/>
              <a:gd name="T37" fmla="*/ 2147483647 h 931"/>
              <a:gd name="T38" fmla="*/ 2147483647 w 424"/>
              <a:gd name="T39" fmla="*/ 2147483647 h 931"/>
              <a:gd name="T40" fmla="*/ 2147483647 w 424"/>
              <a:gd name="T41" fmla="*/ 2147483647 h 931"/>
              <a:gd name="T42" fmla="*/ 2147483647 w 424"/>
              <a:gd name="T43" fmla="*/ 2147483647 h 931"/>
              <a:gd name="T44" fmla="*/ 2147483647 w 424"/>
              <a:gd name="T45" fmla="*/ 2147483647 h 931"/>
              <a:gd name="T46" fmla="*/ 2147483647 w 424"/>
              <a:gd name="T47" fmla="*/ 2147483647 h 931"/>
              <a:gd name="T48" fmla="*/ 2147483647 w 424"/>
              <a:gd name="T49" fmla="*/ 2147483647 h 931"/>
              <a:gd name="T50" fmla="*/ 2147483647 w 424"/>
              <a:gd name="T51" fmla="*/ 2147483647 h 931"/>
              <a:gd name="T52" fmla="*/ 2147483647 w 424"/>
              <a:gd name="T53" fmla="*/ 2147483647 h 931"/>
              <a:gd name="T54" fmla="*/ 2147483647 w 424"/>
              <a:gd name="T55" fmla="*/ 2147483647 h 931"/>
              <a:gd name="T56" fmla="*/ 2147483647 w 424"/>
              <a:gd name="T57" fmla="*/ 2147483647 h 931"/>
              <a:gd name="T58" fmla="*/ 2147483647 w 424"/>
              <a:gd name="T59" fmla="*/ 2147483647 h 931"/>
              <a:gd name="T60" fmla="*/ 2147483647 w 424"/>
              <a:gd name="T61" fmla="*/ 2147483647 h 931"/>
              <a:gd name="T62" fmla="*/ 2147483647 w 424"/>
              <a:gd name="T63" fmla="*/ 2147483647 h 931"/>
              <a:gd name="T64" fmla="*/ 2147483647 w 424"/>
              <a:gd name="T65" fmla="*/ 2147483647 h 931"/>
              <a:gd name="T66" fmla="*/ 2147483647 w 424"/>
              <a:gd name="T67" fmla="*/ 0 h 931"/>
              <a:gd name="T68" fmla="*/ 2147483647 w 424"/>
              <a:gd name="T69" fmla="*/ 0 h 931"/>
              <a:gd name="T70" fmla="*/ 2147483647 w 424"/>
              <a:gd name="T71" fmla="*/ 0 h 931"/>
              <a:gd name="T72" fmla="*/ 2147483647 w 424"/>
              <a:gd name="T73" fmla="*/ 0 h 931"/>
              <a:gd name="T74" fmla="*/ 2147483647 w 424"/>
              <a:gd name="T75" fmla="*/ 2147483647 h 931"/>
              <a:gd name="T76" fmla="*/ 2147483647 w 424"/>
              <a:gd name="T77" fmla="*/ 2147483647 h 931"/>
              <a:gd name="T78" fmla="*/ 2147483647 w 424"/>
              <a:gd name="T79" fmla="*/ 2147483647 h 931"/>
              <a:gd name="T80" fmla="*/ 2147483647 w 424"/>
              <a:gd name="T81" fmla="*/ 2147483647 h 931"/>
              <a:gd name="T82" fmla="*/ 2147483647 w 424"/>
              <a:gd name="T83" fmla="*/ 2147483647 h 931"/>
              <a:gd name="T84" fmla="*/ 2147483647 w 424"/>
              <a:gd name="T85" fmla="*/ 2147483647 h 931"/>
              <a:gd name="T86" fmla="*/ 2147483647 w 424"/>
              <a:gd name="T87" fmla="*/ 2147483647 h 931"/>
              <a:gd name="T88" fmla="*/ 2147483647 w 424"/>
              <a:gd name="T89" fmla="*/ 2147483647 h 931"/>
              <a:gd name="T90" fmla="*/ 2147483647 w 424"/>
              <a:gd name="T91" fmla="*/ 2147483647 h 931"/>
              <a:gd name="T92" fmla="*/ 2147483647 w 424"/>
              <a:gd name="T93" fmla="*/ 2147483647 h 931"/>
              <a:gd name="T94" fmla="*/ 2147483647 w 424"/>
              <a:gd name="T95" fmla="*/ 2147483647 h 931"/>
              <a:gd name="T96" fmla="*/ 2147483647 w 424"/>
              <a:gd name="T97" fmla="*/ 2147483647 h 931"/>
              <a:gd name="T98" fmla="*/ 2147483647 w 424"/>
              <a:gd name="T99" fmla="*/ 2147483647 h 931"/>
              <a:gd name="T100" fmla="*/ 2147483647 w 424"/>
              <a:gd name="T101" fmla="*/ 2147483647 h 931"/>
              <a:gd name="T102" fmla="*/ 2147483647 w 424"/>
              <a:gd name="T103" fmla="*/ 2147483647 h 931"/>
              <a:gd name="T104" fmla="*/ 2147483647 w 424"/>
              <a:gd name="T105" fmla="*/ 2147483647 h 931"/>
              <a:gd name="T106" fmla="*/ 2147483647 w 424"/>
              <a:gd name="T107" fmla="*/ 2147483647 h 931"/>
              <a:gd name="T108" fmla="*/ 2147483647 w 424"/>
              <a:gd name="T109" fmla="*/ 2147483647 h 931"/>
              <a:gd name="T110" fmla="*/ 2147483647 w 424"/>
              <a:gd name="T111" fmla="*/ 2147483647 h 931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424"/>
              <a:gd name="T169" fmla="*/ 0 h 931"/>
              <a:gd name="T170" fmla="*/ 424 w 424"/>
              <a:gd name="T171" fmla="*/ 931 h 931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424" h="931">
                <a:moveTo>
                  <a:pt x="141" y="834"/>
                </a:moveTo>
                <a:lnTo>
                  <a:pt x="109" y="855"/>
                </a:lnTo>
                <a:lnTo>
                  <a:pt x="87" y="877"/>
                </a:lnTo>
                <a:lnTo>
                  <a:pt x="65" y="899"/>
                </a:lnTo>
                <a:lnTo>
                  <a:pt x="43" y="909"/>
                </a:lnTo>
                <a:lnTo>
                  <a:pt x="33" y="920"/>
                </a:lnTo>
                <a:lnTo>
                  <a:pt x="11" y="931"/>
                </a:lnTo>
                <a:lnTo>
                  <a:pt x="0" y="931"/>
                </a:lnTo>
                <a:lnTo>
                  <a:pt x="0" y="920"/>
                </a:lnTo>
                <a:lnTo>
                  <a:pt x="0" y="909"/>
                </a:lnTo>
                <a:lnTo>
                  <a:pt x="0" y="899"/>
                </a:lnTo>
                <a:lnTo>
                  <a:pt x="11" y="888"/>
                </a:lnTo>
                <a:lnTo>
                  <a:pt x="22" y="866"/>
                </a:lnTo>
                <a:lnTo>
                  <a:pt x="43" y="834"/>
                </a:lnTo>
                <a:lnTo>
                  <a:pt x="65" y="812"/>
                </a:lnTo>
                <a:lnTo>
                  <a:pt x="87" y="779"/>
                </a:lnTo>
                <a:lnTo>
                  <a:pt x="130" y="715"/>
                </a:lnTo>
                <a:lnTo>
                  <a:pt x="174" y="650"/>
                </a:lnTo>
                <a:lnTo>
                  <a:pt x="207" y="595"/>
                </a:lnTo>
                <a:lnTo>
                  <a:pt x="239" y="531"/>
                </a:lnTo>
                <a:lnTo>
                  <a:pt x="250" y="466"/>
                </a:lnTo>
                <a:lnTo>
                  <a:pt x="272" y="401"/>
                </a:lnTo>
                <a:lnTo>
                  <a:pt x="283" y="347"/>
                </a:lnTo>
                <a:lnTo>
                  <a:pt x="294" y="292"/>
                </a:lnTo>
                <a:lnTo>
                  <a:pt x="294" y="238"/>
                </a:lnTo>
                <a:lnTo>
                  <a:pt x="294" y="184"/>
                </a:lnTo>
                <a:lnTo>
                  <a:pt x="294" y="141"/>
                </a:lnTo>
                <a:lnTo>
                  <a:pt x="294" y="87"/>
                </a:lnTo>
                <a:lnTo>
                  <a:pt x="283" y="76"/>
                </a:lnTo>
                <a:lnTo>
                  <a:pt x="283" y="54"/>
                </a:lnTo>
                <a:lnTo>
                  <a:pt x="283" y="33"/>
                </a:lnTo>
                <a:lnTo>
                  <a:pt x="294" y="11"/>
                </a:lnTo>
                <a:lnTo>
                  <a:pt x="304" y="0"/>
                </a:lnTo>
                <a:lnTo>
                  <a:pt x="315" y="0"/>
                </a:lnTo>
                <a:lnTo>
                  <a:pt x="326" y="0"/>
                </a:lnTo>
                <a:lnTo>
                  <a:pt x="337" y="11"/>
                </a:lnTo>
                <a:lnTo>
                  <a:pt x="359" y="11"/>
                </a:lnTo>
                <a:lnTo>
                  <a:pt x="381" y="22"/>
                </a:lnTo>
                <a:lnTo>
                  <a:pt x="402" y="33"/>
                </a:lnTo>
                <a:lnTo>
                  <a:pt x="424" y="54"/>
                </a:lnTo>
                <a:lnTo>
                  <a:pt x="424" y="98"/>
                </a:lnTo>
                <a:lnTo>
                  <a:pt x="424" y="152"/>
                </a:lnTo>
                <a:lnTo>
                  <a:pt x="413" y="217"/>
                </a:lnTo>
                <a:lnTo>
                  <a:pt x="413" y="282"/>
                </a:lnTo>
                <a:lnTo>
                  <a:pt x="402" y="347"/>
                </a:lnTo>
                <a:lnTo>
                  <a:pt x="391" y="411"/>
                </a:lnTo>
                <a:lnTo>
                  <a:pt x="370" y="476"/>
                </a:lnTo>
                <a:lnTo>
                  <a:pt x="348" y="552"/>
                </a:lnTo>
                <a:lnTo>
                  <a:pt x="326" y="595"/>
                </a:lnTo>
                <a:lnTo>
                  <a:pt x="304" y="639"/>
                </a:lnTo>
                <a:lnTo>
                  <a:pt x="261" y="704"/>
                </a:lnTo>
                <a:lnTo>
                  <a:pt x="207" y="769"/>
                </a:lnTo>
                <a:lnTo>
                  <a:pt x="141" y="834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9" name="Freeform 62"/>
          <p:cNvSpPr/>
          <p:nvPr/>
        </p:nvSpPr>
        <p:spPr bwMode="auto">
          <a:xfrm>
            <a:off x="6586538" y="3376084"/>
            <a:ext cx="366712" cy="880533"/>
          </a:xfrm>
          <a:custGeom>
            <a:avLst/>
            <a:gdLst>
              <a:gd name="T0" fmla="*/ 2147483647 w 576"/>
              <a:gd name="T1" fmla="*/ 2147483647 h 1039"/>
              <a:gd name="T2" fmla="*/ 2147483647 w 576"/>
              <a:gd name="T3" fmla="*/ 2147483647 h 1039"/>
              <a:gd name="T4" fmla="*/ 2147483647 w 576"/>
              <a:gd name="T5" fmla="*/ 2147483647 h 1039"/>
              <a:gd name="T6" fmla="*/ 2147483647 w 576"/>
              <a:gd name="T7" fmla="*/ 2147483647 h 1039"/>
              <a:gd name="T8" fmla="*/ 2147483647 w 576"/>
              <a:gd name="T9" fmla="*/ 2147483647 h 1039"/>
              <a:gd name="T10" fmla="*/ 2147483647 w 576"/>
              <a:gd name="T11" fmla="*/ 2147483647 h 1039"/>
              <a:gd name="T12" fmla="*/ 2147483647 w 576"/>
              <a:gd name="T13" fmla="*/ 2147483647 h 1039"/>
              <a:gd name="T14" fmla="*/ 2147483647 w 576"/>
              <a:gd name="T15" fmla="*/ 2147483647 h 1039"/>
              <a:gd name="T16" fmla="*/ 2147483647 w 576"/>
              <a:gd name="T17" fmla="*/ 2147483647 h 1039"/>
              <a:gd name="T18" fmla="*/ 2147483647 w 576"/>
              <a:gd name="T19" fmla="*/ 2147483647 h 1039"/>
              <a:gd name="T20" fmla="*/ 2147483647 w 576"/>
              <a:gd name="T21" fmla="*/ 2147483647 h 1039"/>
              <a:gd name="T22" fmla="*/ 2147483647 w 576"/>
              <a:gd name="T23" fmla="*/ 2147483647 h 1039"/>
              <a:gd name="T24" fmla="*/ 2147483647 w 576"/>
              <a:gd name="T25" fmla="*/ 2147483647 h 1039"/>
              <a:gd name="T26" fmla="*/ 2147483647 w 576"/>
              <a:gd name="T27" fmla="*/ 2147483647 h 1039"/>
              <a:gd name="T28" fmla="*/ 2147483647 w 576"/>
              <a:gd name="T29" fmla="*/ 2147483647 h 1039"/>
              <a:gd name="T30" fmla="*/ 2147483647 w 576"/>
              <a:gd name="T31" fmla="*/ 2147483647 h 1039"/>
              <a:gd name="T32" fmla="*/ 2147483647 w 576"/>
              <a:gd name="T33" fmla="*/ 2147483647 h 1039"/>
              <a:gd name="T34" fmla="*/ 2147483647 w 576"/>
              <a:gd name="T35" fmla="*/ 2147483647 h 1039"/>
              <a:gd name="T36" fmla="*/ 2147483647 w 576"/>
              <a:gd name="T37" fmla="*/ 2147483647 h 1039"/>
              <a:gd name="T38" fmla="*/ 2147483647 w 576"/>
              <a:gd name="T39" fmla="*/ 2147483647 h 1039"/>
              <a:gd name="T40" fmla="*/ 2147483647 w 576"/>
              <a:gd name="T41" fmla="*/ 2147483647 h 1039"/>
              <a:gd name="T42" fmla="*/ 2147483647 w 576"/>
              <a:gd name="T43" fmla="*/ 2147483647 h 1039"/>
              <a:gd name="T44" fmla="*/ 2147483647 w 576"/>
              <a:gd name="T45" fmla="*/ 2147483647 h 1039"/>
              <a:gd name="T46" fmla="*/ 2147483647 w 576"/>
              <a:gd name="T47" fmla="*/ 2147483647 h 1039"/>
              <a:gd name="T48" fmla="*/ 2147483647 w 576"/>
              <a:gd name="T49" fmla="*/ 2147483647 h 1039"/>
              <a:gd name="T50" fmla="*/ 2147483647 w 576"/>
              <a:gd name="T51" fmla="*/ 2147483647 h 1039"/>
              <a:gd name="T52" fmla="*/ 2147483647 w 576"/>
              <a:gd name="T53" fmla="*/ 2147483647 h 1039"/>
              <a:gd name="T54" fmla="*/ 2147483647 w 576"/>
              <a:gd name="T55" fmla="*/ 2147483647 h 1039"/>
              <a:gd name="T56" fmla="*/ 0 w 576"/>
              <a:gd name="T57" fmla="*/ 2147483647 h 1039"/>
              <a:gd name="T58" fmla="*/ 2147483647 w 576"/>
              <a:gd name="T59" fmla="*/ 2147483647 h 1039"/>
              <a:gd name="T60" fmla="*/ 2147483647 w 576"/>
              <a:gd name="T61" fmla="*/ 2147483647 h 1039"/>
              <a:gd name="T62" fmla="*/ 2147483647 w 576"/>
              <a:gd name="T63" fmla="*/ 2147483647 h 1039"/>
              <a:gd name="T64" fmla="*/ 2147483647 w 576"/>
              <a:gd name="T65" fmla="*/ 2147483647 h 1039"/>
              <a:gd name="T66" fmla="*/ 2147483647 w 576"/>
              <a:gd name="T67" fmla="*/ 2147483647 h 1039"/>
              <a:gd name="T68" fmla="*/ 2147483647 w 576"/>
              <a:gd name="T69" fmla="*/ 0 h 1039"/>
              <a:gd name="T70" fmla="*/ 2147483647 w 576"/>
              <a:gd name="T71" fmla="*/ 2147483647 h 1039"/>
              <a:gd name="T72" fmla="*/ 2147483647 w 576"/>
              <a:gd name="T73" fmla="*/ 2147483647 h 1039"/>
              <a:gd name="T74" fmla="*/ 2147483647 w 576"/>
              <a:gd name="T75" fmla="*/ 2147483647 h 1039"/>
              <a:gd name="T76" fmla="*/ 2147483647 w 576"/>
              <a:gd name="T77" fmla="*/ 2147483647 h 1039"/>
              <a:gd name="T78" fmla="*/ 2147483647 w 576"/>
              <a:gd name="T79" fmla="*/ 2147483647 h 1039"/>
              <a:gd name="T80" fmla="*/ 2147483647 w 576"/>
              <a:gd name="T81" fmla="*/ 2147483647 h 1039"/>
              <a:gd name="T82" fmla="*/ 2147483647 w 576"/>
              <a:gd name="T83" fmla="*/ 2147483647 h 1039"/>
              <a:gd name="T84" fmla="*/ 2147483647 w 576"/>
              <a:gd name="T85" fmla="*/ 2147483647 h 1039"/>
              <a:gd name="T86" fmla="*/ 2147483647 w 576"/>
              <a:gd name="T87" fmla="*/ 2147483647 h 1039"/>
              <a:gd name="T88" fmla="*/ 2147483647 w 576"/>
              <a:gd name="T89" fmla="*/ 2147483647 h 1039"/>
              <a:gd name="T90" fmla="*/ 2147483647 w 576"/>
              <a:gd name="T91" fmla="*/ 2147483647 h 1039"/>
              <a:gd name="T92" fmla="*/ 2147483647 w 576"/>
              <a:gd name="T93" fmla="*/ 2147483647 h 1039"/>
              <a:gd name="T94" fmla="*/ 2147483647 w 576"/>
              <a:gd name="T95" fmla="*/ 2147483647 h 1039"/>
              <a:gd name="T96" fmla="*/ 2147483647 w 576"/>
              <a:gd name="T97" fmla="*/ 2147483647 h 1039"/>
              <a:gd name="T98" fmla="*/ 2147483647 w 576"/>
              <a:gd name="T99" fmla="*/ 2147483647 h 1039"/>
              <a:gd name="T100" fmla="*/ 2147483647 w 576"/>
              <a:gd name="T101" fmla="*/ 2147483647 h 1039"/>
              <a:gd name="T102" fmla="*/ 2147483647 w 576"/>
              <a:gd name="T103" fmla="*/ 2147483647 h 1039"/>
              <a:gd name="T104" fmla="*/ 2147483647 w 576"/>
              <a:gd name="T105" fmla="*/ 2147483647 h 1039"/>
              <a:gd name="T106" fmla="*/ 2147483647 w 576"/>
              <a:gd name="T107" fmla="*/ 2147483647 h 1039"/>
              <a:gd name="T108" fmla="*/ 2147483647 w 576"/>
              <a:gd name="T109" fmla="*/ 2147483647 h 1039"/>
              <a:gd name="T110" fmla="*/ 2147483647 w 576"/>
              <a:gd name="T111" fmla="*/ 2147483647 h 1039"/>
              <a:gd name="T112" fmla="*/ 2147483647 w 576"/>
              <a:gd name="T113" fmla="*/ 2147483647 h 1039"/>
              <a:gd name="T114" fmla="*/ 2147483647 w 576"/>
              <a:gd name="T115" fmla="*/ 2147483647 h 1039"/>
              <a:gd name="T116" fmla="*/ 2147483647 w 576"/>
              <a:gd name="T117" fmla="*/ 2147483647 h 1039"/>
              <a:gd name="T118" fmla="*/ 2147483647 w 576"/>
              <a:gd name="T119" fmla="*/ 2147483647 h 1039"/>
              <a:gd name="T120" fmla="*/ 2147483647 w 576"/>
              <a:gd name="T121" fmla="*/ 2147483647 h 1039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576"/>
              <a:gd name="T184" fmla="*/ 0 h 1039"/>
              <a:gd name="T185" fmla="*/ 576 w 576"/>
              <a:gd name="T186" fmla="*/ 1039 h 1039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576" h="1039">
                <a:moveTo>
                  <a:pt x="435" y="671"/>
                </a:moveTo>
                <a:lnTo>
                  <a:pt x="391" y="725"/>
                </a:lnTo>
                <a:lnTo>
                  <a:pt x="359" y="769"/>
                </a:lnTo>
                <a:lnTo>
                  <a:pt x="337" y="812"/>
                </a:lnTo>
                <a:lnTo>
                  <a:pt x="304" y="855"/>
                </a:lnTo>
                <a:lnTo>
                  <a:pt x="282" y="888"/>
                </a:lnTo>
                <a:lnTo>
                  <a:pt x="272" y="920"/>
                </a:lnTo>
                <a:lnTo>
                  <a:pt x="261" y="942"/>
                </a:lnTo>
                <a:lnTo>
                  <a:pt x="250" y="953"/>
                </a:lnTo>
                <a:lnTo>
                  <a:pt x="250" y="974"/>
                </a:lnTo>
                <a:lnTo>
                  <a:pt x="239" y="996"/>
                </a:lnTo>
                <a:lnTo>
                  <a:pt x="228" y="1007"/>
                </a:lnTo>
                <a:lnTo>
                  <a:pt x="228" y="1018"/>
                </a:lnTo>
                <a:lnTo>
                  <a:pt x="217" y="1018"/>
                </a:lnTo>
                <a:lnTo>
                  <a:pt x="217" y="1028"/>
                </a:lnTo>
                <a:lnTo>
                  <a:pt x="206" y="1028"/>
                </a:lnTo>
                <a:lnTo>
                  <a:pt x="206" y="1039"/>
                </a:lnTo>
                <a:lnTo>
                  <a:pt x="195" y="1039"/>
                </a:lnTo>
                <a:lnTo>
                  <a:pt x="195" y="1028"/>
                </a:lnTo>
                <a:lnTo>
                  <a:pt x="185" y="1028"/>
                </a:lnTo>
                <a:lnTo>
                  <a:pt x="174" y="1018"/>
                </a:lnTo>
                <a:lnTo>
                  <a:pt x="174" y="1007"/>
                </a:lnTo>
                <a:lnTo>
                  <a:pt x="163" y="985"/>
                </a:lnTo>
                <a:lnTo>
                  <a:pt x="152" y="974"/>
                </a:lnTo>
                <a:lnTo>
                  <a:pt x="141" y="942"/>
                </a:lnTo>
                <a:lnTo>
                  <a:pt x="130" y="909"/>
                </a:lnTo>
                <a:lnTo>
                  <a:pt x="119" y="888"/>
                </a:lnTo>
                <a:lnTo>
                  <a:pt x="119" y="855"/>
                </a:lnTo>
                <a:lnTo>
                  <a:pt x="119" y="834"/>
                </a:lnTo>
                <a:lnTo>
                  <a:pt x="130" y="823"/>
                </a:lnTo>
                <a:lnTo>
                  <a:pt x="130" y="790"/>
                </a:lnTo>
                <a:lnTo>
                  <a:pt x="141" y="769"/>
                </a:lnTo>
                <a:lnTo>
                  <a:pt x="141" y="747"/>
                </a:lnTo>
                <a:lnTo>
                  <a:pt x="152" y="725"/>
                </a:lnTo>
                <a:lnTo>
                  <a:pt x="163" y="704"/>
                </a:lnTo>
                <a:lnTo>
                  <a:pt x="163" y="660"/>
                </a:lnTo>
                <a:lnTo>
                  <a:pt x="174" y="617"/>
                </a:lnTo>
                <a:lnTo>
                  <a:pt x="185" y="574"/>
                </a:lnTo>
                <a:lnTo>
                  <a:pt x="185" y="520"/>
                </a:lnTo>
                <a:lnTo>
                  <a:pt x="195" y="455"/>
                </a:lnTo>
                <a:lnTo>
                  <a:pt x="195" y="390"/>
                </a:lnTo>
                <a:lnTo>
                  <a:pt x="206" y="336"/>
                </a:lnTo>
                <a:lnTo>
                  <a:pt x="206" y="292"/>
                </a:lnTo>
                <a:lnTo>
                  <a:pt x="206" y="260"/>
                </a:lnTo>
                <a:lnTo>
                  <a:pt x="206" y="228"/>
                </a:lnTo>
                <a:lnTo>
                  <a:pt x="206" y="206"/>
                </a:lnTo>
                <a:lnTo>
                  <a:pt x="195" y="184"/>
                </a:lnTo>
                <a:lnTo>
                  <a:pt x="195" y="173"/>
                </a:lnTo>
                <a:lnTo>
                  <a:pt x="174" y="173"/>
                </a:lnTo>
                <a:lnTo>
                  <a:pt x="163" y="173"/>
                </a:lnTo>
                <a:lnTo>
                  <a:pt x="141" y="173"/>
                </a:lnTo>
                <a:lnTo>
                  <a:pt x="108" y="173"/>
                </a:lnTo>
                <a:lnTo>
                  <a:pt x="76" y="173"/>
                </a:lnTo>
                <a:lnTo>
                  <a:pt x="43" y="173"/>
                </a:lnTo>
                <a:lnTo>
                  <a:pt x="0" y="184"/>
                </a:lnTo>
                <a:lnTo>
                  <a:pt x="0" y="108"/>
                </a:lnTo>
                <a:lnTo>
                  <a:pt x="32" y="108"/>
                </a:lnTo>
                <a:lnTo>
                  <a:pt x="76" y="98"/>
                </a:lnTo>
                <a:lnTo>
                  <a:pt x="108" y="98"/>
                </a:lnTo>
                <a:lnTo>
                  <a:pt x="130" y="87"/>
                </a:lnTo>
                <a:lnTo>
                  <a:pt x="152" y="87"/>
                </a:lnTo>
                <a:lnTo>
                  <a:pt x="174" y="76"/>
                </a:lnTo>
                <a:lnTo>
                  <a:pt x="185" y="54"/>
                </a:lnTo>
                <a:lnTo>
                  <a:pt x="195" y="44"/>
                </a:lnTo>
                <a:lnTo>
                  <a:pt x="206" y="22"/>
                </a:lnTo>
                <a:lnTo>
                  <a:pt x="217" y="11"/>
                </a:lnTo>
                <a:lnTo>
                  <a:pt x="228" y="0"/>
                </a:lnTo>
                <a:lnTo>
                  <a:pt x="239" y="0"/>
                </a:lnTo>
                <a:lnTo>
                  <a:pt x="250" y="0"/>
                </a:lnTo>
                <a:lnTo>
                  <a:pt x="272" y="11"/>
                </a:lnTo>
                <a:lnTo>
                  <a:pt x="304" y="22"/>
                </a:lnTo>
                <a:lnTo>
                  <a:pt x="337" y="44"/>
                </a:lnTo>
                <a:lnTo>
                  <a:pt x="369" y="65"/>
                </a:lnTo>
                <a:lnTo>
                  <a:pt x="391" y="87"/>
                </a:lnTo>
                <a:lnTo>
                  <a:pt x="402" y="108"/>
                </a:lnTo>
                <a:lnTo>
                  <a:pt x="413" y="119"/>
                </a:lnTo>
                <a:lnTo>
                  <a:pt x="402" y="130"/>
                </a:lnTo>
                <a:lnTo>
                  <a:pt x="402" y="152"/>
                </a:lnTo>
                <a:lnTo>
                  <a:pt x="391" y="163"/>
                </a:lnTo>
                <a:lnTo>
                  <a:pt x="369" y="184"/>
                </a:lnTo>
                <a:lnTo>
                  <a:pt x="359" y="206"/>
                </a:lnTo>
                <a:lnTo>
                  <a:pt x="348" y="228"/>
                </a:lnTo>
                <a:lnTo>
                  <a:pt x="337" y="249"/>
                </a:lnTo>
                <a:lnTo>
                  <a:pt x="337" y="282"/>
                </a:lnTo>
                <a:lnTo>
                  <a:pt x="326" y="325"/>
                </a:lnTo>
                <a:lnTo>
                  <a:pt x="315" y="368"/>
                </a:lnTo>
                <a:lnTo>
                  <a:pt x="304" y="422"/>
                </a:lnTo>
                <a:lnTo>
                  <a:pt x="293" y="466"/>
                </a:lnTo>
                <a:lnTo>
                  <a:pt x="293" y="520"/>
                </a:lnTo>
                <a:lnTo>
                  <a:pt x="282" y="552"/>
                </a:lnTo>
                <a:lnTo>
                  <a:pt x="282" y="585"/>
                </a:lnTo>
                <a:lnTo>
                  <a:pt x="282" y="617"/>
                </a:lnTo>
                <a:lnTo>
                  <a:pt x="282" y="639"/>
                </a:lnTo>
                <a:lnTo>
                  <a:pt x="282" y="650"/>
                </a:lnTo>
                <a:lnTo>
                  <a:pt x="282" y="660"/>
                </a:lnTo>
                <a:lnTo>
                  <a:pt x="293" y="660"/>
                </a:lnTo>
                <a:lnTo>
                  <a:pt x="304" y="650"/>
                </a:lnTo>
                <a:lnTo>
                  <a:pt x="315" y="650"/>
                </a:lnTo>
                <a:lnTo>
                  <a:pt x="326" y="628"/>
                </a:lnTo>
                <a:lnTo>
                  <a:pt x="348" y="606"/>
                </a:lnTo>
                <a:lnTo>
                  <a:pt x="369" y="585"/>
                </a:lnTo>
                <a:lnTo>
                  <a:pt x="402" y="552"/>
                </a:lnTo>
                <a:lnTo>
                  <a:pt x="435" y="520"/>
                </a:lnTo>
                <a:lnTo>
                  <a:pt x="456" y="487"/>
                </a:lnTo>
                <a:lnTo>
                  <a:pt x="489" y="455"/>
                </a:lnTo>
                <a:lnTo>
                  <a:pt x="511" y="433"/>
                </a:lnTo>
                <a:lnTo>
                  <a:pt x="532" y="412"/>
                </a:lnTo>
                <a:lnTo>
                  <a:pt x="543" y="401"/>
                </a:lnTo>
                <a:lnTo>
                  <a:pt x="565" y="401"/>
                </a:lnTo>
                <a:lnTo>
                  <a:pt x="576" y="401"/>
                </a:lnTo>
                <a:lnTo>
                  <a:pt x="576" y="422"/>
                </a:lnTo>
                <a:lnTo>
                  <a:pt x="565" y="433"/>
                </a:lnTo>
                <a:lnTo>
                  <a:pt x="565" y="455"/>
                </a:lnTo>
                <a:lnTo>
                  <a:pt x="543" y="487"/>
                </a:lnTo>
                <a:lnTo>
                  <a:pt x="522" y="531"/>
                </a:lnTo>
                <a:lnTo>
                  <a:pt x="500" y="563"/>
                </a:lnTo>
                <a:lnTo>
                  <a:pt x="467" y="617"/>
                </a:lnTo>
                <a:lnTo>
                  <a:pt x="435" y="671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" name="Freeform 63"/>
          <p:cNvSpPr/>
          <p:nvPr/>
        </p:nvSpPr>
        <p:spPr bwMode="auto">
          <a:xfrm>
            <a:off x="6497639" y="3075518"/>
            <a:ext cx="414337" cy="209549"/>
          </a:xfrm>
          <a:custGeom>
            <a:avLst/>
            <a:gdLst>
              <a:gd name="T0" fmla="*/ 0 w 653"/>
              <a:gd name="T1" fmla="*/ 2147483647 h 249"/>
              <a:gd name="T2" fmla="*/ 0 w 653"/>
              <a:gd name="T3" fmla="*/ 2147483647 h 249"/>
              <a:gd name="T4" fmla="*/ 2147483647 w 653"/>
              <a:gd name="T5" fmla="*/ 2147483647 h 249"/>
              <a:gd name="T6" fmla="*/ 2147483647 w 653"/>
              <a:gd name="T7" fmla="*/ 2147483647 h 249"/>
              <a:gd name="T8" fmla="*/ 2147483647 w 653"/>
              <a:gd name="T9" fmla="*/ 2147483647 h 249"/>
              <a:gd name="T10" fmla="*/ 2147483647 w 653"/>
              <a:gd name="T11" fmla="*/ 2147483647 h 249"/>
              <a:gd name="T12" fmla="*/ 2147483647 w 653"/>
              <a:gd name="T13" fmla="*/ 2147483647 h 249"/>
              <a:gd name="T14" fmla="*/ 2147483647 w 653"/>
              <a:gd name="T15" fmla="*/ 2147483647 h 249"/>
              <a:gd name="T16" fmla="*/ 2147483647 w 653"/>
              <a:gd name="T17" fmla="*/ 2147483647 h 249"/>
              <a:gd name="T18" fmla="*/ 2147483647 w 653"/>
              <a:gd name="T19" fmla="*/ 2147483647 h 249"/>
              <a:gd name="T20" fmla="*/ 2147483647 w 653"/>
              <a:gd name="T21" fmla="*/ 2147483647 h 249"/>
              <a:gd name="T22" fmla="*/ 2147483647 w 653"/>
              <a:gd name="T23" fmla="*/ 2147483647 h 249"/>
              <a:gd name="T24" fmla="*/ 2147483647 w 653"/>
              <a:gd name="T25" fmla="*/ 2147483647 h 249"/>
              <a:gd name="T26" fmla="*/ 2147483647 w 653"/>
              <a:gd name="T27" fmla="*/ 2147483647 h 249"/>
              <a:gd name="T28" fmla="*/ 2147483647 w 653"/>
              <a:gd name="T29" fmla="*/ 2147483647 h 249"/>
              <a:gd name="T30" fmla="*/ 2147483647 w 653"/>
              <a:gd name="T31" fmla="*/ 0 h 249"/>
              <a:gd name="T32" fmla="*/ 2147483647 w 653"/>
              <a:gd name="T33" fmla="*/ 0 h 249"/>
              <a:gd name="T34" fmla="*/ 2147483647 w 653"/>
              <a:gd name="T35" fmla="*/ 0 h 249"/>
              <a:gd name="T36" fmla="*/ 2147483647 w 653"/>
              <a:gd name="T37" fmla="*/ 0 h 249"/>
              <a:gd name="T38" fmla="*/ 2147483647 w 653"/>
              <a:gd name="T39" fmla="*/ 0 h 249"/>
              <a:gd name="T40" fmla="*/ 2147483647 w 653"/>
              <a:gd name="T41" fmla="*/ 0 h 249"/>
              <a:gd name="T42" fmla="*/ 2147483647 w 653"/>
              <a:gd name="T43" fmla="*/ 2147483647 h 249"/>
              <a:gd name="T44" fmla="*/ 2147483647 w 653"/>
              <a:gd name="T45" fmla="*/ 2147483647 h 249"/>
              <a:gd name="T46" fmla="*/ 2147483647 w 653"/>
              <a:gd name="T47" fmla="*/ 2147483647 h 249"/>
              <a:gd name="T48" fmla="*/ 2147483647 w 653"/>
              <a:gd name="T49" fmla="*/ 2147483647 h 249"/>
              <a:gd name="T50" fmla="*/ 2147483647 w 653"/>
              <a:gd name="T51" fmla="*/ 2147483647 h 249"/>
              <a:gd name="T52" fmla="*/ 2147483647 w 653"/>
              <a:gd name="T53" fmla="*/ 2147483647 h 249"/>
              <a:gd name="T54" fmla="*/ 2147483647 w 653"/>
              <a:gd name="T55" fmla="*/ 2147483647 h 249"/>
              <a:gd name="T56" fmla="*/ 2147483647 w 653"/>
              <a:gd name="T57" fmla="*/ 2147483647 h 249"/>
              <a:gd name="T58" fmla="*/ 2147483647 w 653"/>
              <a:gd name="T59" fmla="*/ 2147483647 h 249"/>
              <a:gd name="T60" fmla="*/ 2147483647 w 653"/>
              <a:gd name="T61" fmla="*/ 2147483647 h 249"/>
              <a:gd name="T62" fmla="*/ 2147483647 w 653"/>
              <a:gd name="T63" fmla="*/ 2147483647 h 249"/>
              <a:gd name="T64" fmla="*/ 2147483647 w 653"/>
              <a:gd name="T65" fmla="*/ 2147483647 h 249"/>
              <a:gd name="T66" fmla="*/ 2147483647 w 653"/>
              <a:gd name="T67" fmla="*/ 2147483647 h 249"/>
              <a:gd name="T68" fmla="*/ 2147483647 w 653"/>
              <a:gd name="T69" fmla="*/ 2147483647 h 249"/>
              <a:gd name="T70" fmla="*/ 2147483647 w 653"/>
              <a:gd name="T71" fmla="*/ 2147483647 h 249"/>
              <a:gd name="T72" fmla="*/ 2147483647 w 653"/>
              <a:gd name="T73" fmla="*/ 2147483647 h 249"/>
              <a:gd name="T74" fmla="*/ 2147483647 w 653"/>
              <a:gd name="T75" fmla="*/ 2147483647 h 249"/>
              <a:gd name="T76" fmla="*/ 2147483647 w 653"/>
              <a:gd name="T77" fmla="*/ 2147483647 h 249"/>
              <a:gd name="T78" fmla="*/ 2147483647 w 653"/>
              <a:gd name="T79" fmla="*/ 2147483647 h 249"/>
              <a:gd name="T80" fmla="*/ 2147483647 w 653"/>
              <a:gd name="T81" fmla="*/ 2147483647 h 249"/>
              <a:gd name="T82" fmla="*/ 2147483647 w 653"/>
              <a:gd name="T83" fmla="*/ 2147483647 h 249"/>
              <a:gd name="T84" fmla="*/ 2147483647 w 653"/>
              <a:gd name="T85" fmla="*/ 2147483647 h 249"/>
              <a:gd name="T86" fmla="*/ 2147483647 w 653"/>
              <a:gd name="T87" fmla="*/ 2147483647 h 249"/>
              <a:gd name="T88" fmla="*/ 2147483647 w 653"/>
              <a:gd name="T89" fmla="*/ 2147483647 h 249"/>
              <a:gd name="T90" fmla="*/ 2147483647 w 653"/>
              <a:gd name="T91" fmla="*/ 2147483647 h 249"/>
              <a:gd name="T92" fmla="*/ 2147483647 w 653"/>
              <a:gd name="T93" fmla="*/ 2147483647 h 249"/>
              <a:gd name="T94" fmla="*/ 2147483647 w 653"/>
              <a:gd name="T95" fmla="*/ 2147483647 h 249"/>
              <a:gd name="T96" fmla="*/ 2147483647 w 653"/>
              <a:gd name="T97" fmla="*/ 2147483647 h 249"/>
              <a:gd name="T98" fmla="*/ 0 w 653"/>
              <a:gd name="T99" fmla="*/ 2147483647 h 249"/>
              <a:gd name="T100" fmla="*/ 0 w 653"/>
              <a:gd name="T101" fmla="*/ 2147483647 h 249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653"/>
              <a:gd name="T154" fmla="*/ 0 h 249"/>
              <a:gd name="T155" fmla="*/ 653 w 653"/>
              <a:gd name="T156" fmla="*/ 249 h 249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653" h="249">
                <a:moveTo>
                  <a:pt x="0" y="227"/>
                </a:moveTo>
                <a:lnTo>
                  <a:pt x="0" y="217"/>
                </a:lnTo>
                <a:lnTo>
                  <a:pt x="11" y="217"/>
                </a:lnTo>
                <a:lnTo>
                  <a:pt x="11" y="206"/>
                </a:lnTo>
                <a:lnTo>
                  <a:pt x="33" y="195"/>
                </a:lnTo>
                <a:lnTo>
                  <a:pt x="66" y="173"/>
                </a:lnTo>
                <a:lnTo>
                  <a:pt x="98" y="162"/>
                </a:lnTo>
                <a:lnTo>
                  <a:pt x="142" y="141"/>
                </a:lnTo>
                <a:lnTo>
                  <a:pt x="196" y="119"/>
                </a:lnTo>
                <a:lnTo>
                  <a:pt x="250" y="97"/>
                </a:lnTo>
                <a:lnTo>
                  <a:pt x="305" y="76"/>
                </a:lnTo>
                <a:lnTo>
                  <a:pt x="359" y="54"/>
                </a:lnTo>
                <a:lnTo>
                  <a:pt x="414" y="33"/>
                </a:lnTo>
                <a:lnTo>
                  <a:pt x="457" y="22"/>
                </a:lnTo>
                <a:lnTo>
                  <a:pt x="490" y="11"/>
                </a:lnTo>
                <a:lnTo>
                  <a:pt x="522" y="0"/>
                </a:lnTo>
                <a:lnTo>
                  <a:pt x="544" y="0"/>
                </a:lnTo>
                <a:lnTo>
                  <a:pt x="577" y="0"/>
                </a:lnTo>
                <a:lnTo>
                  <a:pt x="588" y="0"/>
                </a:lnTo>
                <a:lnTo>
                  <a:pt x="609" y="0"/>
                </a:lnTo>
                <a:lnTo>
                  <a:pt x="620" y="0"/>
                </a:lnTo>
                <a:lnTo>
                  <a:pt x="631" y="11"/>
                </a:lnTo>
                <a:lnTo>
                  <a:pt x="642" y="11"/>
                </a:lnTo>
                <a:lnTo>
                  <a:pt x="642" y="22"/>
                </a:lnTo>
                <a:lnTo>
                  <a:pt x="653" y="22"/>
                </a:lnTo>
                <a:lnTo>
                  <a:pt x="653" y="33"/>
                </a:lnTo>
                <a:lnTo>
                  <a:pt x="642" y="43"/>
                </a:lnTo>
                <a:lnTo>
                  <a:pt x="642" y="54"/>
                </a:lnTo>
                <a:lnTo>
                  <a:pt x="620" y="65"/>
                </a:lnTo>
                <a:lnTo>
                  <a:pt x="598" y="87"/>
                </a:lnTo>
                <a:lnTo>
                  <a:pt x="566" y="97"/>
                </a:lnTo>
                <a:lnTo>
                  <a:pt x="533" y="119"/>
                </a:lnTo>
                <a:lnTo>
                  <a:pt x="490" y="141"/>
                </a:lnTo>
                <a:lnTo>
                  <a:pt x="435" y="162"/>
                </a:lnTo>
                <a:lnTo>
                  <a:pt x="392" y="184"/>
                </a:lnTo>
                <a:lnTo>
                  <a:pt x="337" y="195"/>
                </a:lnTo>
                <a:lnTo>
                  <a:pt x="294" y="217"/>
                </a:lnTo>
                <a:lnTo>
                  <a:pt x="250" y="227"/>
                </a:lnTo>
                <a:lnTo>
                  <a:pt x="218" y="238"/>
                </a:lnTo>
                <a:lnTo>
                  <a:pt x="185" y="238"/>
                </a:lnTo>
                <a:lnTo>
                  <a:pt x="153" y="249"/>
                </a:lnTo>
                <a:lnTo>
                  <a:pt x="131" y="249"/>
                </a:lnTo>
                <a:lnTo>
                  <a:pt x="109" y="249"/>
                </a:lnTo>
                <a:lnTo>
                  <a:pt x="87" y="249"/>
                </a:lnTo>
                <a:lnTo>
                  <a:pt x="66" y="238"/>
                </a:lnTo>
                <a:lnTo>
                  <a:pt x="44" y="238"/>
                </a:lnTo>
                <a:lnTo>
                  <a:pt x="33" y="238"/>
                </a:lnTo>
                <a:lnTo>
                  <a:pt x="22" y="227"/>
                </a:lnTo>
                <a:lnTo>
                  <a:pt x="11" y="227"/>
                </a:lnTo>
                <a:lnTo>
                  <a:pt x="0" y="227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1" name="Freeform 64"/>
          <p:cNvSpPr/>
          <p:nvPr/>
        </p:nvSpPr>
        <p:spPr bwMode="auto">
          <a:xfrm>
            <a:off x="6491289" y="2626785"/>
            <a:ext cx="454025" cy="383116"/>
          </a:xfrm>
          <a:custGeom>
            <a:avLst/>
            <a:gdLst>
              <a:gd name="T0" fmla="*/ 2147483647 w 717"/>
              <a:gd name="T1" fmla="*/ 2147483647 h 454"/>
              <a:gd name="T2" fmla="*/ 2147483647 w 717"/>
              <a:gd name="T3" fmla="*/ 2147483647 h 454"/>
              <a:gd name="T4" fmla="*/ 2147483647 w 717"/>
              <a:gd name="T5" fmla="*/ 2147483647 h 454"/>
              <a:gd name="T6" fmla="*/ 2147483647 w 717"/>
              <a:gd name="T7" fmla="*/ 2147483647 h 454"/>
              <a:gd name="T8" fmla="*/ 2147483647 w 717"/>
              <a:gd name="T9" fmla="*/ 2147483647 h 454"/>
              <a:gd name="T10" fmla="*/ 2147483647 w 717"/>
              <a:gd name="T11" fmla="*/ 2147483647 h 454"/>
              <a:gd name="T12" fmla="*/ 2147483647 w 717"/>
              <a:gd name="T13" fmla="*/ 2147483647 h 454"/>
              <a:gd name="T14" fmla="*/ 2147483647 w 717"/>
              <a:gd name="T15" fmla="*/ 2147483647 h 454"/>
              <a:gd name="T16" fmla="*/ 2147483647 w 717"/>
              <a:gd name="T17" fmla="*/ 2147483647 h 454"/>
              <a:gd name="T18" fmla="*/ 2147483647 w 717"/>
              <a:gd name="T19" fmla="*/ 2147483647 h 454"/>
              <a:gd name="T20" fmla="*/ 2147483647 w 717"/>
              <a:gd name="T21" fmla="*/ 2147483647 h 454"/>
              <a:gd name="T22" fmla="*/ 2147483647 w 717"/>
              <a:gd name="T23" fmla="*/ 2147483647 h 454"/>
              <a:gd name="T24" fmla="*/ 2147483647 w 717"/>
              <a:gd name="T25" fmla="*/ 2147483647 h 454"/>
              <a:gd name="T26" fmla="*/ 0 w 717"/>
              <a:gd name="T27" fmla="*/ 2147483647 h 454"/>
              <a:gd name="T28" fmla="*/ 2147483647 w 717"/>
              <a:gd name="T29" fmla="*/ 2147483647 h 454"/>
              <a:gd name="T30" fmla="*/ 2147483647 w 717"/>
              <a:gd name="T31" fmla="*/ 2147483647 h 454"/>
              <a:gd name="T32" fmla="*/ 2147483647 w 717"/>
              <a:gd name="T33" fmla="*/ 2147483647 h 454"/>
              <a:gd name="T34" fmla="*/ 2147483647 w 717"/>
              <a:gd name="T35" fmla="*/ 2147483647 h 454"/>
              <a:gd name="T36" fmla="*/ 2147483647 w 717"/>
              <a:gd name="T37" fmla="*/ 2147483647 h 454"/>
              <a:gd name="T38" fmla="*/ 2147483647 w 717"/>
              <a:gd name="T39" fmla="*/ 2147483647 h 454"/>
              <a:gd name="T40" fmla="*/ 2147483647 w 717"/>
              <a:gd name="T41" fmla="*/ 2147483647 h 454"/>
              <a:gd name="T42" fmla="*/ 2147483647 w 717"/>
              <a:gd name="T43" fmla="*/ 2147483647 h 454"/>
              <a:gd name="T44" fmla="*/ 2147483647 w 717"/>
              <a:gd name="T45" fmla="*/ 0 h 454"/>
              <a:gd name="T46" fmla="*/ 2147483647 w 717"/>
              <a:gd name="T47" fmla="*/ 0 h 454"/>
              <a:gd name="T48" fmla="*/ 2147483647 w 717"/>
              <a:gd name="T49" fmla="*/ 2147483647 h 454"/>
              <a:gd name="T50" fmla="*/ 2147483647 w 717"/>
              <a:gd name="T51" fmla="*/ 2147483647 h 454"/>
              <a:gd name="T52" fmla="*/ 2147483647 w 717"/>
              <a:gd name="T53" fmla="*/ 2147483647 h 454"/>
              <a:gd name="T54" fmla="*/ 2147483647 w 717"/>
              <a:gd name="T55" fmla="*/ 2147483647 h 454"/>
              <a:gd name="T56" fmla="*/ 2147483647 w 717"/>
              <a:gd name="T57" fmla="*/ 2147483647 h 454"/>
              <a:gd name="T58" fmla="*/ 2147483647 w 717"/>
              <a:gd name="T59" fmla="*/ 2147483647 h 454"/>
              <a:gd name="T60" fmla="*/ 2147483647 w 717"/>
              <a:gd name="T61" fmla="*/ 2147483647 h 454"/>
              <a:gd name="T62" fmla="*/ 2147483647 w 717"/>
              <a:gd name="T63" fmla="*/ 2147483647 h 454"/>
              <a:gd name="T64" fmla="*/ 2147483647 w 717"/>
              <a:gd name="T65" fmla="*/ 2147483647 h 454"/>
              <a:gd name="T66" fmla="*/ 2147483647 w 717"/>
              <a:gd name="T67" fmla="*/ 2147483647 h 454"/>
              <a:gd name="T68" fmla="*/ 2147483647 w 717"/>
              <a:gd name="T69" fmla="*/ 2147483647 h 454"/>
              <a:gd name="T70" fmla="*/ 2147483647 w 717"/>
              <a:gd name="T71" fmla="*/ 2147483647 h 454"/>
              <a:gd name="T72" fmla="*/ 2147483647 w 717"/>
              <a:gd name="T73" fmla="*/ 2147483647 h 454"/>
              <a:gd name="T74" fmla="*/ 2147483647 w 717"/>
              <a:gd name="T75" fmla="*/ 2147483647 h 454"/>
              <a:gd name="T76" fmla="*/ 2147483647 w 717"/>
              <a:gd name="T77" fmla="*/ 2147483647 h 454"/>
              <a:gd name="T78" fmla="*/ 2147483647 w 717"/>
              <a:gd name="T79" fmla="*/ 2147483647 h 454"/>
              <a:gd name="T80" fmla="*/ 2147483647 w 717"/>
              <a:gd name="T81" fmla="*/ 2147483647 h 454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717"/>
              <a:gd name="T124" fmla="*/ 0 h 454"/>
              <a:gd name="T125" fmla="*/ 717 w 717"/>
              <a:gd name="T126" fmla="*/ 454 h 454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717" h="454">
                <a:moveTo>
                  <a:pt x="717" y="227"/>
                </a:moveTo>
                <a:lnTo>
                  <a:pt x="684" y="227"/>
                </a:lnTo>
                <a:lnTo>
                  <a:pt x="652" y="238"/>
                </a:lnTo>
                <a:lnTo>
                  <a:pt x="619" y="249"/>
                </a:lnTo>
                <a:lnTo>
                  <a:pt x="587" y="259"/>
                </a:lnTo>
                <a:lnTo>
                  <a:pt x="543" y="270"/>
                </a:lnTo>
                <a:lnTo>
                  <a:pt x="489" y="281"/>
                </a:lnTo>
                <a:lnTo>
                  <a:pt x="434" y="292"/>
                </a:lnTo>
                <a:lnTo>
                  <a:pt x="380" y="314"/>
                </a:lnTo>
                <a:lnTo>
                  <a:pt x="326" y="335"/>
                </a:lnTo>
                <a:lnTo>
                  <a:pt x="282" y="346"/>
                </a:lnTo>
                <a:lnTo>
                  <a:pt x="239" y="368"/>
                </a:lnTo>
                <a:lnTo>
                  <a:pt x="195" y="379"/>
                </a:lnTo>
                <a:lnTo>
                  <a:pt x="174" y="389"/>
                </a:lnTo>
                <a:lnTo>
                  <a:pt x="141" y="400"/>
                </a:lnTo>
                <a:lnTo>
                  <a:pt x="130" y="411"/>
                </a:lnTo>
                <a:lnTo>
                  <a:pt x="119" y="422"/>
                </a:lnTo>
                <a:lnTo>
                  <a:pt x="97" y="443"/>
                </a:lnTo>
                <a:lnTo>
                  <a:pt x="76" y="454"/>
                </a:lnTo>
                <a:lnTo>
                  <a:pt x="65" y="454"/>
                </a:lnTo>
                <a:lnTo>
                  <a:pt x="54" y="454"/>
                </a:lnTo>
                <a:lnTo>
                  <a:pt x="32" y="443"/>
                </a:lnTo>
                <a:lnTo>
                  <a:pt x="21" y="433"/>
                </a:lnTo>
                <a:lnTo>
                  <a:pt x="10" y="411"/>
                </a:lnTo>
                <a:lnTo>
                  <a:pt x="10" y="400"/>
                </a:lnTo>
                <a:lnTo>
                  <a:pt x="0" y="389"/>
                </a:lnTo>
                <a:lnTo>
                  <a:pt x="0" y="368"/>
                </a:lnTo>
                <a:lnTo>
                  <a:pt x="0" y="346"/>
                </a:lnTo>
                <a:lnTo>
                  <a:pt x="10" y="324"/>
                </a:lnTo>
                <a:lnTo>
                  <a:pt x="32" y="303"/>
                </a:lnTo>
                <a:lnTo>
                  <a:pt x="32" y="281"/>
                </a:lnTo>
                <a:lnTo>
                  <a:pt x="43" y="259"/>
                </a:lnTo>
                <a:lnTo>
                  <a:pt x="54" y="227"/>
                </a:lnTo>
                <a:lnTo>
                  <a:pt x="65" y="195"/>
                </a:lnTo>
                <a:lnTo>
                  <a:pt x="54" y="173"/>
                </a:lnTo>
                <a:lnTo>
                  <a:pt x="54" y="151"/>
                </a:lnTo>
                <a:lnTo>
                  <a:pt x="43" y="130"/>
                </a:lnTo>
                <a:lnTo>
                  <a:pt x="43" y="97"/>
                </a:lnTo>
                <a:lnTo>
                  <a:pt x="21" y="75"/>
                </a:lnTo>
                <a:lnTo>
                  <a:pt x="10" y="54"/>
                </a:lnTo>
                <a:lnTo>
                  <a:pt x="10" y="32"/>
                </a:lnTo>
                <a:lnTo>
                  <a:pt x="0" y="11"/>
                </a:lnTo>
                <a:lnTo>
                  <a:pt x="10" y="11"/>
                </a:lnTo>
                <a:lnTo>
                  <a:pt x="10" y="0"/>
                </a:lnTo>
                <a:lnTo>
                  <a:pt x="21" y="0"/>
                </a:lnTo>
                <a:lnTo>
                  <a:pt x="32" y="0"/>
                </a:lnTo>
                <a:lnTo>
                  <a:pt x="43" y="0"/>
                </a:lnTo>
                <a:lnTo>
                  <a:pt x="65" y="11"/>
                </a:lnTo>
                <a:lnTo>
                  <a:pt x="87" y="11"/>
                </a:lnTo>
                <a:lnTo>
                  <a:pt x="108" y="21"/>
                </a:lnTo>
                <a:lnTo>
                  <a:pt x="130" y="43"/>
                </a:lnTo>
                <a:lnTo>
                  <a:pt x="141" y="54"/>
                </a:lnTo>
                <a:lnTo>
                  <a:pt x="152" y="75"/>
                </a:lnTo>
                <a:lnTo>
                  <a:pt x="152" y="97"/>
                </a:lnTo>
                <a:lnTo>
                  <a:pt x="152" y="119"/>
                </a:lnTo>
                <a:lnTo>
                  <a:pt x="141" y="151"/>
                </a:lnTo>
                <a:lnTo>
                  <a:pt x="141" y="173"/>
                </a:lnTo>
                <a:lnTo>
                  <a:pt x="130" y="195"/>
                </a:lnTo>
                <a:lnTo>
                  <a:pt x="130" y="205"/>
                </a:lnTo>
                <a:lnTo>
                  <a:pt x="130" y="238"/>
                </a:lnTo>
                <a:lnTo>
                  <a:pt x="130" y="249"/>
                </a:lnTo>
                <a:lnTo>
                  <a:pt x="141" y="259"/>
                </a:lnTo>
                <a:lnTo>
                  <a:pt x="152" y="259"/>
                </a:lnTo>
                <a:lnTo>
                  <a:pt x="163" y="259"/>
                </a:lnTo>
                <a:lnTo>
                  <a:pt x="184" y="259"/>
                </a:lnTo>
                <a:lnTo>
                  <a:pt x="206" y="259"/>
                </a:lnTo>
                <a:lnTo>
                  <a:pt x="228" y="259"/>
                </a:lnTo>
                <a:lnTo>
                  <a:pt x="260" y="249"/>
                </a:lnTo>
                <a:lnTo>
                  <a:pt x="293" y="238"/>
                </a:lnTo>
                <a:lnTo>
                  <a:pt x="326" y="238"/>
                </a:lnTo>
                <a:lnTo>
                  <a:pt x="369" y="227"/>
                </a:lnTo>
                <a:lnTo>
                  <a:pt x="413" y="216"/>
                </a:lnTo>
                <a:lnTo>
                  <a:pt x="467" y="205"/>
                </a:lnTo>
                <a:lnTo>
                  <a:pt x="521" y="184"/>
                </a:lnTo>
                <a:lnTo>
                  <a:pt x="587" y="173"/>
                </a:lnTo>
                <a:lnTo>
                  <a:pt x="652" y="151"/>
                </a:lnTo>
                <a:lnTo>
                  <a:pt x="717" y="140"/>
                </a:lnTo>
                <a:lnTo>
                  <a:pt x="717" y="227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2" name="Freeform 65"/>
          <p:cNvSpPr/>
          <p:nvPr/>
        </p:nvSpPr>
        <p:spPr bwMode="auto">
          <a:xfrm>
            <a:off x="6200775" y="3321050"/>
            <a:ext cx="109538" cy="1191683"/>
          </a:xfrm>
          <a:custGeom>
            <a:avLst/>
            <a:gdLst>
              <a:gd name="T0" fmla="*/ 2147483647 w 174"/>
              <a:gd name="T1" fmla="*/ 2147483647 h 1407"/>
              <a:gd name="T2" fmla="*/ 2147483647 w 174"/>
              <a:gd name="T3" fmla="*/ 2147483647 h 1407"/>
              <a:gd name="T4" fmla="*/ 2147483647 w 174"/>
              <a:gd name="T5" fmla="*/ 2147483647 h 1407"/>
              <a:gd name="T6" fmla="*/ 2147483647 w 174"/>
              <a:gd name="T7" fmla="*/ 2147483647 h 1407"/>
              <a:gd name="T8" fmla="*/ 2147483647 w 174"/>
              <a:gd name="T9" fmla="*/ 2147483647 h 1407"/>
              <a:gd name="T10" fmla="*/ 2147483647 w 174"/>
              <a:gd name="T11" fmla="*/ 2147483647 h 1407"/>
              <a:gd name="T12" fmla="*/ 2147483647 w 174"/>
              <a:gd name="T13" fmla="*/ 2147483647 h 1407"/>
              <a:gd name="T14" fmla="*/ 2147483647 w 174"/>
              <a:gd name="T15" fmla="*/ 2147483647 h 1407"/>
              <a:gd name="T16" fmla="*/ 2147483647 w 174"/>
              <a:gd name="T17" fmla="*/ 2147483647 h 1407"/>
              <a:gd name="T18" fmla="*/ 2147483647 w 174"/>
              <a:gd name="T19" fmla="*/ 2147483647 h 1407"/>
              <a:gd name="T20" fmla="*/ 2147483647 w 174"/>
              <a:gd name="T21" fmla="*/ 2147483647 h 1407"/>
              <a:gd name="T22" fmla="*/ 2147483647 w 174"/>
              <a:gd name="T23" fmla="*/ 2147483647 h 1407"/>
              <a:gd name="T24" fmla="*/ 2147483647 w 174"/>
              <a:gd name="T25" fmla="*/ 2147483647 h 1407"/>
              <a:gd name="T26" fmla="*/ 2147483647 w 174"/>
              <a:gd name="T27" fmla="*/ 2147483647 h 1407"/>
              <a:gd name="T28" fmla="*/ 2147483647 w 174"/>
              <a:gd name="T29" fmla="*/ 2147483647 h 1407"/>
              <a:gd name="T30" fmla="*/ 2147483647 w 174"/>
              <a:gd name="T31" fmla="*/ 2147483647 h 1407"/>
              <a:gd name="T32" fmla="*/ 2147483647 w 174"/>
              <a:gd name="T33" fmla="*/ 0 h 1407"/>
              <a:gd name="T34" fmla="*/ 2147483647 w 174"/>
              <a:gd name="T35" fmla="*/ 2147483647 h 1407"/>
              <a:gd name="T36" fmla="*/ 2147483647 w 174"/>
              <a:gd name="T37" fmla="*/ 2147483647 h 1407"/>
              <a:gd name="T38" fmla="*/ 2147483647 w 174"/>
              <a:gd name="T39" fmla="*/ 2147483647 h 1407"/>
              <a:gd name="T40" fmla="*/ 2147483647 w 174"/>
              <a:gd name="T41" fmla="*/ 2147483647 h 1407"/>
              <a:gd name="T42" fmla="*/ 2147483647 w 174"/>
              <a:gd name="T43" fmla="*/ 2147483647 h 1407"/>
              <a:gd name="T44" fmla="*/ 2147483647 w 174"/>
              <a:gd name="T45" fmla="*/ 2147483647 h 1407"/>
              <a:gd name="T46" fmla="*/ 2147483647 w 174"/>
              <a:gd name="T47" fmla="*/ 2147483647 h 1407"/>
              <a:gd name="T48" fmla="*/ 2147483647 w 174"/>
              <a:gd name="T49" fmla="*/ 2147483647 h 1407"/>
              <a:gd name="T50" fmla="*/ 2147483647 w 174"/>
              <a:gd name="T51" fmla="*/ 2147483647 h 1407"/>
              <a:gd name="T52" fmla="*/ 2147483647 w 174"/>
              <a:gd name="T53" fmla="*/ 2147483647 h 1407"/>
              <a:gd name="T54" fmla="*/ 2147483647 w 174"/>
              <a:gd name="T55" fmla="*/ 2147483647 h 1407"/>
              <a:gd name="T56" fmla="*/ 2147483647 w 174"/>
              <a:gd name="T57" fmla="*/ 2147483647 h 1407"/>
              <a:gd name="T58" fmla="*/ 2147483647 w 174"/>
              <a:gd name="T59" fmla="*/ 2147483647 h 1407"/>
              <a:gd name="T60" fmla="*/ 2147483647 w 174"/>
              <a:gd name="T61" fmla="*/ 2147483647 h 1407"/>
              <a:gd name="T62" fmla="*/ 2147483647 w 174"/>
              <a:gd name="T63" fmla="*/ 2147483647 h 1407"/>
              <a:gd name="T64" fmla="*/ 2147483647 w 174"/>
              <a:gd name="T65" fmla="*/ 2147483647 h 1407"/>
              <a:gd name="T66" fmla="*/ 2147483647 w 174"/>
              <a:gd name="T67" fmla="*/ 2147483647 h 1407"/>
              <a:gd name="T68" fmla="*/ 2147483647 w 174"/>
              <a:gd name="T69" fmla="*/ 2147483647 h 1407"/>
              <a:gd name="T70" fmla="*/ 2147483647 w 174"/>
              <a:gd name="T71" fmla="*/ 2147483647 h 1407"/>
              <a:gd name="T72" fmla="*/ 2147483647 w 174"/>
              <a:gd name="T73" fmla="*/ 2147483647 h 1407"/>
              <a:gd name="T74" fmla="*/ 2147483647 w 174"/>
              <a:gd name="T75" fmla="*/ 2147483647 h 1407"/>
              <a:gd name="T76" fmla="*/ 2147483647 w 174"/>
              <a:gd name="T77" fmla="*/ 2147483647 h 1407"/>
              <a:gd name="T78" fmla="*/ 2147483647 w 174"/>
              <a:gd name="T79" fmla="*/ 2147483647 h 1407"/>
              <a:gd name="T80" fmla="*/ 2147483647 w 174"/>
              <a:gd name="T81" fmla="*/ 2147483647 h 1407"/>
              <a:gd name="T82" fmla="*/ 2147483647 w 174"/>
              <a:gd name="T83" fmla="*/ 2147483647 h 1407"/>
              <a:gd name="T84" fmla="*/ 2147483647 w 174"/>
              <a:gd name="T85" fmla="*/ 2147483647 h 1407"/>
              <a:gd name="T86" fmla="*/ 2147483647 w 174"/>
              <a:gd name="T87" fmla="*/ 2147483647 h 1407"/>
              <a:gd name="T88" fmla="*/ 2147483647 w 174"/>
              <a:gd name="T89" fmla="*/ 2147483647 h 1407"/>
              <a:gd name="T90" fmla="*/ 2147483647 w 174"/>
              <a:gd name="T91" fmla="*/ 2147483647 h 1407"/>
              <a:gd name="T92" fmla="*/ 2147483647 w 174"/>
              <a:gd name="T93" fmla="*/ 2147483647 h 1407"/>
              <a:gd name="T94" fmla="*/ 2147483647 w 174"/>
              <a:gd name="T95" fmla="*/ 2147483647 h 1407"/>
              <a:gd name="T96" fmla="*/ 2147483647 w 174"/>
              <a:gd name="T97" fmla="*/ 2147483647 h 1407"/>
              <a:gd name="T98" fmla="*/ 2147483647 w 174"/>
              <a:gd name="T99" fmla="*/ 2147483647 h 1407"/>
              <a:gd name="T100" fmla="*/ 2147483647 w 174"/>
              <a:gd name="T101" fmla="*/ 2147483647 h 1407"/>
              <a:gd name="T102" fmla="*/ 2147483647 w 174"/>
              <a:gd name="T103" fmla="*/ 2147483647 h 1407"/>
              <a:gd name="T104" fmla="*/ 2147483647 w 174"/>
              <a:gd name="T105" fmla="*/ 2147483647 h 1407"/>
              <a:gd name="T106" fmla="*/ 2147483647 w 174"/>
              <a:gd name="T107" fmla="*/ 2147483647 h 1407"/>
              <a:gd name="T108" fmla="*/ 2147483647 w 174"/>
              <a:gd name="T109" fmla="*/ 2147483647 h 1407"/>
              <a:gd name="T110" fmla="*/ 0 w 174"/>
              <a:gd name="T111" fmla="*/ 2147483647 h 1407"/>
              <a:gd name="T112" fmla="*/ 2147483647 w 174"/>
              <a:gd name="T113" fmla="*/ 2147483647 h 1407"/>
              <a:gd name="T114" fmla="*/ 2147483647 w 174"/>
              <a:gd name="T115" fmla="*/ 2147483647 h 1407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174"/>
              <a:gd name="T175" fmla="*/ 0 h 1407"/>
              <a:gd name="T176" fmla="*/ 174 w 174"/>
              <a:gd name="T177" fmla="*/ 1407 h 1407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174" h="1407">
                <a:moveTo>
                  <a:pt x="11" y="1050"/>
                </a:moveTo>
                <a:lnTo>
                  <a:pt x="11" y="1018"/>
                </a:lnTo>
                <a:lnTo>
                  <a:pt x="11" y="974"/>
                </a:lnTo>
                <a:lnTo>
                  <a:pt x="22" y="942"/>
                </a:lnTo>
                <a:lnTo>
                  <a:pt x="33" y="888"/>
                </a:lnTo>
                <a:lnTo>
                  <a:pt x="33" y="834"/>
                </a:lnTo>
                <a:lnTo>
                  <a:pt x="43" y="780"/>
                </a:lnTo>
                <a:lnTo>
                  <a:pt x="43" y="715"/>
                </a:lnTo>
                <a:lnTo>
                  <a:pt x="54" y="650"/>
                </a:lnTo>
                <a:lnTo>
                  <a:pt x="54" y="574"/>
                </a:lnTo>
                <a:lnTo>
                  <a:pt x="54" y="498"/>
                </a:lnTo>
                <a:lnTo>
                  <a:pt x="54" y="422"/>
                </a:lnTo>
                <a:lnTo>
                  <a:pt x="54" y="347"/>
                </a:lnTo>
                <a:lnTo>
                  <a:pt x="43" y="260"/>
                </a:lnTo>
                <a:lnTo>
                  <a:pt x="33" y="184"/>
                </a:lnTo>
                <a:lnTo>
                  <a:pt x="33" y="98"/>
                </a:lnTo>
                <a:lnTo>
                  <a:pt x="22" y="0"/>
                </a:lnTo>
                <a:lnTo>
                  <a:pt x="54" y="54"/>
                </a:lnTo>
                <a:lnTo>
                  <a:pt x="87" y="98"/>
                </a:lnTo>
                <a:lnTo>
                  <a:pt x="109" y="152"/>
                </a:lnTo>
                <a:lnTo>
                  <a:pt x="130" y="206"/>
                </a:lnTo>
                <a:lnTo>
                  <a:pt x="152" y="271"/>
                </a:lnTo>
                <a:lnTo>
                  <a:pt x="163" y="336"/>
                </a:lnTo>
                <a:lnTo>
                  <a:pt x="174" y="401"/>
                </a:lnTo>
                <a:lnTo>
                  <a:pt x="174" y="487"/>
                </a:lnTo>
                <a:lnTo>
                  <a:pt x="174" y="639"/>
                </a:lnTo>
                <a:lnTo>
                  <a:pt x="163" y="801"/>
                </a:lnTo>
                <a:lnTo>
                  <a:pt x="163" y="953"/>
                </a:lnTo>
                <a:lnTo>
                  <a:pt x="152" y="1115"/>
                </a:lnTo>
                <a:lnTo>
                  <a:pt x="141" y="1148"/>
                </a:lnTo>
                <a:lnTo>
                  <a:pt x="141" y="1180"/>
                </a:lnTo>
                <a:lnTo>
                  <a:pt x="141" y="1213"/>
                </a:lnTo>
                <a:lnTo>
                  <a:pt x="141" y="1245"/>
                </a:lnTo>
                <a:lnTo>
                  <a:pt x="130" y="1267"/>
                </a:lnTo>
                <a:lnTo>
                  <a:pt x="130" y="1299"/>
                </a:lnTo>
                <a:lnTo>
                  <a:pt x="130" y="1321"/>
                </a:lnTo>
                <a:lnTo>
                  <a:pt x="120" y="1332"/>
                </a:lnTo>
                <a:lnTo>
                  <a:pt x="120" y="1353"/>
                </a:lnTo>
                <a:lnTo>
                  <a:pt x="120" y="1375"/>
                </a:lnTo>
                <a:lnTo>
                  <a:pt x="120" y="1386"/>
                </a:lnTo>
                <a:lnTo>
                  <a:pt x="120" y="1397"/>
                </a:lnTo>
                <a:lnTo>
                  <a:pt x="109" y="1397"/>
                </a:lnTo>
                <a:lnTo>
                  <a:pt x="109" y="1407"/>
                </a:lnTo>
                <a:lnTo>
                  <a:pt x="98" y="1407"/>
                </a:lnTo>
                <a:lnTo>
                  <a:pt x="87" y="1397"/>
                </a:lnTo>
                <a:lnTo>
                  <a:pt x="76" y="1386"/>
                </a:lnTo>
                <a:lnTo>
                  <a:pt x="76" y="1364"/>
                </a:lnTo>
                <a:lnTo>
                  <a:pt x="65" y="1342"/>
                </a:lnTo>
                <a:lnTo>
                  <a:pt x="54" y="1321"/>
                </a:lnTo>
                <a:lnTo>
                  <a:pt x="43" y="1288"/>
                </a:lnTo>
                <a:lnTo>
                  <a:pt x="22" y="1223"/>
                </a:lnTo>
                <a:lnTo>
                  <a:pt x="11" y="1158"/>
                </a:lnTo>
                <a:lnTo>
                  <a:pt x="0" y="1104"/>
                </a:lnTo>
                <a:lnTo>
                  <a:pt x="11" y="1050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3" name="Freeform 66"/>
          <p:cNvSpPr/>
          <p:nvPr/>
        </p:nvSpPr>
        <p:spPr bwMode="auto">
          <a:xfrm>
            <a:off x="6924675" y="2203451"/>
            <a:ext cx="414338" cy="1219200"/>
          </a:xfrm>
          <a:custGeom>
            <a:avLst/>
            <a:gdLst>
              <a:gd name="T0" fmla="*/ 2147483647 w 653"/>
              <a:gd name="T1" fmla="*/ 2147483647 h 1439"/>
              <a:gd name="T2" fmla="*/ 2147483647 w 653"/>
              <a:gd name="T3" fmla="*/ 2147483647 h 1439"/>
              <a:gd name="T4" fmla="*/ 2147483647 w 653"/>
              <a:gd name="T5" fmla="*/ 2147483647 h 1439"/>
              <a:gd name="T6" fmla="*/ 2147483647 w 653"/>
              <a:gd name="T7" fmla="*/ 2147483647 h 1439"/>
              <a:gd name="T8" fmla="*/ 2147483647 w 653"/>
              <a:gd name="T9" fmla="*/ 2147483647 h 1439"/>
              <a:gd name="T10" fmla="*/ 2147483647 w 653"/>
              <a:gd name="T11" fmla="*/ 2147483647 h 1439"/>
              <a:gd name="T12" fmla="*/ 2147483647 w 653"/>
              <a:gd name="T13" fmla="*/ 2147483647 h 1439"/>
              <a:gd name="T14" fmla="*/ 2147483647 w 653"/>
              <a:gd name="T15" fmla="*/ 2147483647 h 1439"/>
              <a:gd name="T16" fmla="*/ 2147483647 w 653"/>
              <a:gd name="T17" fmla="*/ 2147483647 h 1439"/>
              <a:gd name="T18" fmla="*/ 2147483647 w 653"/>
              <a:gd name="T19" fmla="*/ 2147483647 h 1439"/>
              <a:gd name="T20" fmla="*/ 2147483647 w 653"/>
              <a:gd name="T21" fmla="*/ 2147483647 h 1439"/>
              <a:gd name="T22" fmla="*/ 2147483647 w 653"/>
              <a:gd name="T23" fmla="*/ 2147483647 h 1439"/>
              <a:gd name="T24" fmla="*/ 2147483647 w 653"/>
              <a:gd name="T25" fmla="*/ 2147483647 h 1439"/>
              <a:gd name="T26" fmla="*/ 2147483647 w 653"/>
              <a:gd name="T27" fmla="*/ 2147483647 h 1439"/>
              <a:gd name="T28" fmla="*/ 2147483647 w 653"/>
              <a:gd name="T29" fmla="*/ 2147483647 h 1439"/>
              <a:gd name="T30" fmla="*/ 0 w 653"/>
              <a:gd name="T31" fmla="*/ 2147483647 h 1439"/>
              <a:gd name="T32" fmla="*/ 0 w 653"/>
              <a:gd name="T33" fmla="*/ 2147483647 h 1439"/>
              <a:gd name="T34" fmla="*/ 2147483647 w 653"/>
              <a:gd name="T35" fmla="*/ 2147483647 h 1439"/>
              <a:gd name="T36" fmla="*/ 2147483647 w 653"/>
              <a:gd name="T37" fmla="*/ 2147483647 h 1439"/>
              <a:gd name="T38" fmla="*/ 2147483647 w 653"/>
              <a:gd name="T39" fmla="*/ 2147483647 h 1439"/>
              <a:gd name="T40" fmla="*/ 2147483647 w 653"/>
              <a:gd name="T41" fmla="*/ 2147483647 h 1439"/>
              <a:gd name="T42" fmla="*/ 2147483647 w 653"/>
              <a:gd name="T43" fmla="*/ 2147483647 h 1439"/>
              <a:gd name="T44" fmla="*/ 2147483647 w 653"/>
              <a:gd name="T45" fmla="*/ 2147483647 h 1439"/>
              <a:gd name="T46" fmla="*/ 2147483647 w 653"/>
              <a:gd name="T47" fmla="*/ 2147483647 h 1439"/>
              <a:gd name="T48" fmla="*/ 2147483647 w 653"/>
              <a:gd name="T49" fmla="*/ 2147483647 h 1439"/>
              <a:gd name="T50" fmla="*/ 2147483647 w 653"/>
              <a:gd name="T51" fmla="*/ 2147483647 h 1439"/>
              <a:gd name="T52" fmla="*/ 2147483647 w 653"/>
              <a:gd name="T53" fmla="*/ 2147483647 h 1439"/>
              <a:gd name="T54" fmla="*/ 2147483647 w 653"/>
              <a:gd name="T55" fmla="*/ 2147483647 h 1439"/>
              <a:gd name="T56" fmla="*/ 2147483647 w 653"/>
              <a:gd name="T57" fmla="*/ 2147483647 h 1439"/>
              <a:gd name="T58" fmla="*/ 2147483647 w 653"/>
              <a:gd name="T59" fmla="*/ 2147483647 h 1439"/>
              <a:gd name="T60" fmla="*/ 2147483647 w 653"/>
              <a:gd name="T61" fmla="*/ 2147483647 h 1439"/>
              <a:gd name="T62" fmla="*/ 2147483647 w 653"/>
              <a:gd name="T63" fmla="*/ 2147483647 h 1439"/>
              <a:gd name="T64" fmla="*/ 2147483647 w 653"/>
              <a:gd name="T65" fmla="*/ 2147483647 h 1439"/>
              <a:gd name="T66" fmla="*/ 2147483647 w 653"/>
              <a:gd name="T67" fmla="*/ 2147483647 h 1439"/>
              <a:gd name="T68" fmla="*/ 2147483647 w 653"/>
              <a:gd name="T69" fmla="*/ 0 h 1439"/>
              <a:gd name="T70" fmla="*/ 2147483647 w 653"/>
              <a:gd name="T71" fmla="*/ 2147483647 h 1439"/>
              <a:gd name="T72" fmla="*/ 2147483647 w 653"/>
              <a:gd name="T73" fmla="*/ 2147483647 h 1439"/>
              <a:gd name="T74" fmla="*/ 2147483647 w 653"/>
              <a:gd name="T75" fmla="*/ 2147483647 h 1439"/>
              <a:gd name="T76" fmla="*/ 2147483647 w 653"/>
              <a:gd name="T77" fmla="*/ 2147483647 h 1439"/>
              <a:gd name="T78" fmla="*/ 2147483647 w 653"/>
              <a:gd name="T79" fmla="*/ 2147483647 h 1439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653"/>
              <a:gd name="T121" fmla="*/ 0 h 1439"/>
              <a:gd name="T122" fmla="*/ 653 w 653"/>
              <a:gd name="T123" fmla="*/ 1439 h 1439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653" h="1439">
                <a:moveTo>
                  <a:pt x="653" y="173"/>
                </a:moveTo>
                <a:lnTo>
                  <a:pt x="653" y="184"/>
                </a:lnTo>
                <a:lnTo>
                  <a:pt x="642" y="205"/>
                </a:lnTo>
                <a:lnTo>
                  <a:pt x="642" y="238"/>
                </a:lnTo>
                <a:lnTo>
                  <a:pt x="631" y="270"/>
                </a:lnTo>
                <a:lnTo>
                  <a:pt x="609" y="325"/>
                </a:lnTo>
                <a:lnTo>
                  <a:pt x="598" y="346"/>
                </a:lnTo>
                <a:lnTo>
                  <a:pt x="588" y="379"/>
                </a:lnTo>
                <a:lnTo>
                  <a:pt x="577" y="411"/>
                </a:lnTo>
                <a:lnTo>
                  <a:pt x="566" y="444"/>
                </a:lnTo>
                <a:lnTo>
                  <a:pt x="555" y="487"/>
                </a:lnTo>
                <a:lnTo>
                  <a:pt x="544" y="519"/>
                </a:lnTo>
                <a:lnTo>
                  <a:pt x="511" y="595"/>
                </a:lnTo>
                <a:lnTo>
                  <a:pt x="490" y="671"/>
                </a:lnTo>
                <a:lnTo>
                  <a:pt x="457" y="736"/>
                </a:lnTo>
                <a:lnTo>
                  <a:pt x="424" y="801"/>
                </a:lnTo>
                <a:lnTo>
                  <a:pt x="403" y="855"/>
                </a:lnTo>
                <a:lnTo>
                  <a:pt x="381" y="909"/>
                </a:lnTo>
                <a:lnTo>
                  <a:pt x="348" y="963"/>
                </a:lnTo>
                <a:lnTo>
                  <a:pt x="327" y="996"/>
                </a:lnTo>
                <a:lnTo>
                  <a:pt x="283" y="1082"/>
                </a:lnTo>
                <a:lnTo>
                  <a:pt x="240" y="1158"/>
                </a:lnTo>
                <a:lnTo>
                  <a:pt x="185" y="1234"/>
                </a:lnTo>
                <a:lnTo>
                  <a:pt x="131" y="1309"/>
                </a:lnTo>
                <a:lnTo>
                  <a:pt x="109" y="1353"/>
                </a:lnTo>
                <a:lnTo>
                  <a:pt x="77" y="1374"/>
                </a:lnTo>
                <a:lnTo>
                  <a:pt x="55" y="1396"/>
                </a:lnTo>
                <a:lnTo>
                  <a:pt x="44" y="1418"/>
                </a:lnTo>
                <a:lnTo>
                  <a:pt x="22" y="1429"/>
                </a:lnTo>
                <a:lnTo>
                  <a:pt x="11" y="1439"/>
                </a:lnTo>
                <a:lnTo>
                  <a:pt x="0" y="1439"/>
                </a:lnTo>
                <a:lnTo>
                  <a:pt x="0" y="1429"/>
                </a:lnTo>
                <a:lnTo>
                  <a:pt x="0" y="1418"/>
                </a:lnTo>
                <a:lnTo>
                  <a:pt x="11" y="1396"/>
                </a:lnTo>
                <a:lnTo>
                  <a:pt x="22" y="1364"/>
                </a:lnTo>
                <a:lnTo>
                  <a:pt x="33" y="1320"/>
                </a:lnTo>
                <a:lnTo>
                  <a:pt x="55" y="1277"/>
                </a:lnTo>
                <a:lnTo>
                  <a:pt x="77" y="1245"/>
                </a:lnTo>
                <a:lnTo>
                  <a:pt x="87" y="1212"/>
                </a:lnTo>
                <a:lnTo>
                  <a:pt x="98" y="1180"/>
                </a:lnTo>
                <a:lnTo>
                  <a:pt x="120" y="1147"/>
                </a:lnTo>
                <a:lnTo>
                  <a:pt x="185" y="1017"/>
                </a:lnTo>
                <a:lnTo>
                  <a:pt x="240" y="887"/>
                </a:lnTo>
                <a:lnTo>
                  <a:pt x="294" y="757"/>
                </a:lnTo>
                <a:lnTo>
                  <a:pt x="316" y="693"/>
                </a:lnTo>
                <a:lnTo>
                  <a:pt x="337" y="638"/>
                </a:lnTo>
                <a:lnTo>
                  <a:pt x="359" y="573"/>
                </a:lnTo>
                <a:lnTo>
                  <a:pt x="381" y="519"/>
                </a:lnTo>
                <a:lnTo>
                  <a:pt x="392" y="465"/>
                </a:lnTo>
                <a:lnTo>
                  <a:pt x="414" y="422"/>
                </a:lnTo>
                <a:lnTo>
                  <a:pt x="424" y="368"/>
                </a:lnTo>
                <a:lnTo>
                  <a:pt x="435" y="325"/>
                </a:lnTo>
                <a:lnTo>
                  <a:pt x="446" y="281"/>
                </a:lnTo>
                <a:lnTo>
                  <a:pt x="457" y="249"/>
                </a:lnTo>
                <a:lnTo>
                  <a:pt x="457" y="216"/>
                </a:lnTo>
                <a:lnTo>
                  <a:pt x="457" y="184"/>
                </a:lnTo>
                <a:lnTo>
                  <a:pt x="457" y="162"/>
                </a:lnTo>
                <a:lnTo>
                  <a:pt x="457" y="141"/>
                </a:lnTo>
                <a:lnTo>
                  <a:pt x="457" y="119"/>
                </a:lnTo>
                <a:lnTo>
                  <a:pt x="457" y="97"/>
                </a:lnTo>
                <a:lnTo>
                  <a:pt x="457" y="86"/>
                </a:lnTo>
                <a:lnTo>
                  <a:pt x="446" y="76"/>
                </a:lnTo>
                <a:lnTo>
                  <a:pt x="435" y="54"/>
                </a:lnTo>
                <a:lnTo>
                  <a:pt x="435" y="43"/>
                </a:lnTo>
                <a:lnTo>
                  <a:pt x="446" y="21"/>
                </a:lnTo>
                <a:lnTo>
                  <a:pt x="457" y="11"/>
                </a:lnTo>
                <a:lnTo>
                  <a:pt x="468" y="0"/>
                </a:lnTo>
                <a:lnTo>
                  <a:pt x="490" y="0"/>
                </a:lnTo>
                <a:lnTo>
                  <a:pt x="501" y="0"/>
                </a:lnTo>
                <a:lnTo>
                  <a:pt x="511" y="11"/>
                </a:lnTo>
                <a:lnTo>
                  <a:pt x="533" y="21"/>
                </a:lnTo>
                <a:lnTo>
                  <a:pt x="566" y="32"/>
                </a:lnTo>
                <a:lnTo>
                  <a:pt x="598" y="54"/>
                </a:lnTo>
                <a:lnTo>
                  <a:pt x="620" y="65"/>
                </a:lnTo>
                <a:lnTo>
                  <a:pt x="642" y="97"/>
                </a:lnTo>
                <a:lnTo>
                  <a:pt x="653" y="119"/>
                </a:lnTo>
                <a:lnTo>
                  <a:pt x="653" y="141"/>
                </a:lnTo>
                <a:lnTo>
                  <a:pt x="653" y="173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" name="Freeform 58"/>
          <p:cNvSpPr/>
          <p:nvPr/>
        </p:nvSpPr>
        <p:spPr bwMode="auto">
          <a:xfrm>
            <a:off x="6897688" y="2432051"/>
            <a:ext cx="158750" cy="478367"/>
          </a:xfrm>
          <a:custGeom>
            <a:avLst/>
            <a:gdLst>
              <a:gd name="T0" fmla="*/ 2147483647 w 250"/>
              <a:gd name="T1" fmla="*/ 2147483647 h 563"/>
              <a:gd name="T2" fmla="*/ 2147483647 w 250"/>
              <a:gd name="T3" fmla="*/ 2147483647 h 563"/>
              <a:gd name="T4" fmla="*/ 2147483647 w 250"/>
              <a:gd name="T5" fmla="*/ 2147483647 h 563"/>
              <a:gd name="T6" fmla="*/ 2147483647 w 250"/>
              <a:gd name="T7" fmla="*/ 2147483647 h 563"/>
              <a:gd name="T8" fmla="*/ 2147483647 w 250"/>
              <a:gd name="T9" fmla="*/ 2147483647 h 563"/>
              <a:gd name="T10" fmla="*/ 2147483647 w 250"/>
              <a:gd name="T11" fmla="*/ 2147483647 h 563"/>
              <a:gd name="T12" fmla="*/ 2147483647 w 250"/>
              <a:gd name="T13" fmla="*/ 0 h 563"/>
              <a:gd name="T14" fmla="*/ 2147483647 w 250"/>
              <a:gd name="T15" fmla="*/ 2147483647 h 563"/>
              <a:gd name="T16" fmla="*/ 2147483647 w 250"/>
              <a:gd name="T17" fmla="*/ 2147483647 h 563"/>
              <a:gd name="T18" fmla="*/ 2147483647 w 250"/>
              <a:gd name="T19" fmla="*/ 2147483647 h 563"/>
              <a:gd name="T20" fmla="*/ 2147483647 w 250"/>
              <a:gd name="T21" fmla="*/ 2147483647 h 563"/>
              <a:gd name="T22" fmla="*/ 2147483647 w 250"/>
              <a:gd name="T23" fmla="*/ 2147483647 h 563"/>
              <a:gd name="T24" fmla="*/ 2147483647 w 250"/>
              <a:gd name="T25" fmla="*/ 2147483647 h 563"/>
              <a:gd name="T26" fmla="*/ 2147483647 w 250"/>
              <a:gd name="T27" fmla="*/ 2147483647 h 563"/>
              <a:gd name="T28" fmla="*/ 2147483647 w 250"/>
              <a:gd name="T29" fmla="*/ 2147483647 h 563"/>
              <a:gd name="T30" fmla="*/ 2147483647 w 250"/>
              <a:gd name="T31" fmla="*/ 2147483647 h 563"/>
              <a:gd name="T32" fmla="*/ 2147483647 w 250"/>
              <a:gd name="T33" fmla="*/ 2147483647 h 563"/>
              <a:gd name="T34" fmla="*/ 2147483647 w 250"/>
              <a:gd name="T35" fmla="*/ 2147483647 h 563"/>
              <a:gd name="T36" fmla="*/ 2147483647 w 250"/>
              <a:gd name="T37" fmla="*/ 2147483647 h 563"/>
              <a:gd name="T38" fmla="*/ 2147483647 w 250"/>
              <a:gd name="T39" fmla="*/ 2147483647 h 563"/>
              <a:gd name="T40" fmla="*/ 2147483647 w 250"/>
              <a:gd name="T41" fmla="*/ 2147483647 h 563"/>
              <a:gd name="T42" fmla="*/ 2147483647 w 250"/>
              <a:gd name="T43" fmla="*/ 2147483647 h 563"/>
              <a:gd name="T44" fmla="*/ 2147483647 w 250"/>
              <a:gd name="T45" fmla="*/ 2147483647 h 563"/>
              <a:gd name="T46" fmla="*/ 2147483647 w 250"/>
              <a:gd name="T47" fmla="*/ 2147483647 h 563"/>
              <a:gd name="T48" fmla="*/ 2147483647 w 250"/>
              <a:gd name="T49" fmla="*/ 2147483647 h 563"/>
              <a:gd name="T50" fmla="*/ 2147483647 w 250"/>
              <a:gd name="T51" fmla="*/ 2147483647 h 563"/>
              <a:gd name="T52" fmla="*/ 2147483647 w 250"/>
              <a:gd name="T53" fmla="*/ 2147483647 h 563"/>
              <a:gd name="T54" fmla="*/ 2147483647 w 250"/>
              <a:gd name="T55" fmla="*/ 2147483647 h 563"/>
              <a:gd name="T56" fmla="*/ 2147483647 w 250"/>
              <a:gd name="T57" fmla="*/ 2147483647 h 563"/>
              <a:gd name="T58" fmla="*/ 2147483647 w 250"/>
              <a:gd name="T59" fmla="*/ 2147483647 h 563"/>
              <a:gd name="T60" fmla="*/ 2147483647 w 250"/>
              <a:gd name="T61" fmla="*/ 2147483647 h 563"/>
              <a:gd name="T62" fmla="*/ 2147483647 w 250"/>
              <a:gd name="T63" fmla="*/ 2147483647 h 563"/>
              <a:gd name="T64" fmla="*/ 0 w 250"/>
              <a:gd name="T65" fmla="*/ 2147483647 h 563"/>
              <a:gd name="T66" fmla="*/ 0 w 250"/>
              <a:gd name="T67" fmla="*/ 2147483647 h 563"/>
              <a:gd name="T68" fmla="*/ 2147483647 w 250"/>
              <a:gd name="T69" fmla="*/ 2147483647 h 563"/>
              <a:gd name="T70" fmla="*/ 2147483647 w 250"/>
              <a:gd name="T71" fmla="*/ 2147483647 h 563"/>
              <a:gd name="T72" fmla="*/ 2147483647 w 250"/>
              <a:gd name="T73" fmla="*/ 2147483647 h 563"/>
              <a:gd name="T74" fmla="*/ 2147483647 w 250"/>
              <a:gd name="T75" fmla="*/ 2147483647 h 563"/>
              <a:gd name="T76" fmla="*/ 2147483647 w 250"/>
              <a:gd name="T77" fmla="*/ 2147483647 h 563"/>
              <a:gd name="T78" fmla="*/ 2147483647 w 250"/>
              <a:gd name="T79" fmla="*/ 2147483647 h 563"/>
              <a:gd name="T80" fmla="*/ 2147483647 w 250"/>
              <a:gd name="T81" fmla="*/ 2147483647 h 563"/>
              <a:gd name="T82" fmla="*/ 2147483647 w 250"/>
              <a:gd name="T83" fmla="*/ 2147483647 h 563"/>
              <a:gd name="T84" fmla="*/ 2147483647 w 250"/>
              <a:gd name="T85" fmla="*/ 2147483647 h 563"/>
              <a:gd name="T86" fmla="*/ 2147483647 w 250"/>
              <a:gd name="T87" fmla="*/ 2147483647 h 563"/>
              <a:gd name="T88" fmla="*/ 2147483647 w 250"/>
              <a:gd name="T89" fmla="*/ 2147483647 h 563"/>
              <a:gd name="T90" fmla="*/ 2147483647 w 250"/>
              <a:gd name="T91" fmla="*/ 2147483647 h 563"/>
              <a:gd name="T92" fmla="*/ 2147483647 w 250"/>
              <a:gd name="T93" fmla="*/ 2147483647 h 563"/>
              <a:gd name="T94" fmla="*/ 2147483647 w 250"/>
              <a:gd name="T95" fmla="*/ 2147483647 h 563"/>
              <a:gd name="T96" fmla="*/ 2147483647 w 250"/>
              <a:gd name="T97" fmla="*/ 2147483647 h 563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250"/>
              <a:gd name="T148" fmla="*/ 0 h 563"/>
              <a:gd name="T149" fmla="*/ 250 w 250"/>
              <a:gd name="T150" fmla="*/ 563 h 563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250" h="563">
                <a:moveTo>
                  <a:pt x="109" y="76"/>
                </a:moveTo>
                <a:lnTo>
                  <a:pt x="98" y="55"/>
                </a:lnTo>
                <a:lnTo>
                  <a:pt x="98" y="44"/>
                </a:lnTo>
                <a:lnTo>
                  <a:pt x="87" y="22"/>
                </a:lnTo>
                <a:lnTo>
                  <a:pt x="98" y="11"/>
                </a:lnTo>
                <a:lnTo>
                  <a:pt x="109" y="11"/>
                </a:lnTo>
                <a:lnTo>
                  <a:pt x="120" y="0"/>
                </a:lnTo>
                <a:lnTo>
                  <a:pt x="120" y="11"/>
                </a:lnTo>
                <a:lnTo>
                  <a:pt x="141" y="11"/>
                </a:lnTo>
                <a:lnTo>
                  <a:pt x="152" y="11"/>
                </a:lnTo>
                <a:lnTo>
                  <a:pt x="163" y="22"/>
                </a:lnTo>
                <a:lnTo>
                  <a:pt x="185" y="33"/>
                </a:lnTo>
                <a:lnTo>
                  <a:pt x="217" y="65"/>
                </a:lnTo>
                <a:lnTo>
                  <a:pt x="239" y="87"/>
                </a:lnTo>
                <a:lnTo>
                  <a:pt x="250" y="109"/>
                </a:lnTo>
                <a:lnTo>
                  <a:pt x="250" y="141"/>
                </a:lnTo>
                <a:lnTo>
                  <a:pt x="250" y="152"/>
                </a:lnTo>
                <a:lnTo>
                  <a:pt x="250" y="174"/>
                </a:lnTo>
                <a:lnTo>
                  <a:pt x="239" y="195"/>
                </a:lnTo>
                <a:lnTo>
                  <a:pt x="228" y="228"/>
                </a:lnTo>
                <a:lnTo>
                  <a:pt x="207" y="260"/>
                </a:lnTo>
                <a:lnTo>
                  <a:pt x="196" y="293"/>
                </a:lnTo>
                <a:lnTo>
                  <a:pt x="163" y="336"/>
                </a:lnTo>
                <a:lnTo>
                  <a:pt x="141" y="390"/>
                </a:lnTo>
                <a:lnTo>
                  <a:pt x="109" y="433"/>
                </a:lnTo>
                <a:lnTo>
                  <a:pt x="87" y="477"/>
                </a:lnTo>
                <a:lnTo>
                  <a:pt x="65" y="509"/>
                </a:lnTo>
                <a:lnTo>
                  <a:pt x="54" y="531"/>
                </a:lnTo>
                <a:lnTo>
                  <a:pt x="33" y="552"/>
                </a:lnTo>
                <a:lnTo>
                  <a:pt x="22" y="563"/>
                </a:lnTo>
                <a:lnTo>
                  <a:pt x="11" y="563"/>
                </a:lnTo>
                <a:lnTo>
                  <a:pt x="0" y="563"/>
                </a:lnTo>
                <a:lnTo>
                  <a:pt x="0" y="542"/>
                </a:lnTo>
                <a:lnTo>
                  <a:pt x="11" y="520"/>
                </a:lnTo>
                <a:lnTo>
                  <a:pt x="11" y="498"/>
                </a:lnTo>
                <a:lnTo>
                  <a:pt x="22" y="466"/>
                </a:lnTo>
                <a:lnTo>
                  <a:pt x="33" y="423"/>
                </a:lnTo>
                <a:lnTo>
                  <a:pt x="43" y="379"/>
                </a:lnTo>
                <a:lnTo>
                  <a:pt x="65" y="325"/>
                </a:lnTo>
                <a:lnTo>
                  <a:pt x="76" y="282"/>
                </a:lnTo>
                <a:lnTo>
                  <a:pt x="87" y="228"/>
                </a:lnTo>
                <a:lnTo>
                  <a:pt x="98" y="195"/>
                </a:lnTo>
                <a:lnTo>
                  <a:pt x="109" y="163"/>
                </a:lnTo>
                <a:lnTo>
                  <a:pt x="109" y="130"/>
                </a:lnTo>
                <a:lnTo>
                  <a:pt x="109" y="109"/>
                </a:lnTo>
                <a:lnTo>
                  <a:pt x="109" y="87"/>
                </a:lnTo>
                <a:lnTo>
                  <a:pt x="109" y="76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5" name="Freeform 59"/>
          <p:cNvSpPr/>
          <p:nvPr/>
        </p:nvSpPr>
        <p:spPr bwMode="auto">
          <a:xfrm>
            <a:off x="7035800" y="2937933"/>
            <a:ext cx="488950" cy="247651"/>
          </a:xfrm>
          <a:custGeom>
            <a:avLst/>
            <a:gdLst>
              <a:gd name="T0" fmla="*/ 2147483647 w 772"/>
              <a:gd name="T1" fmla="*/ 2147483647 h 292"/>
              <a:gd name="T2" fmla="*/ 2147483647 w 772"/>
              <a:gd name="T3" fmla="*/ 2147483647 h 292"/>
              <a:gd name="T4" fmla="*/ 2147483647 w 772"/>
              <a:gd name="T5" fmla="*/ 2147483647 h 292"/>
              <a:gd name="T6" fmla="*/ 2147483647 w 772"/>
              <a:gd name="T7" fmla="*/ 2147483647 h 292"/>
              <a:gd name="T8" fmla="*/ 2147483647 w 772"/>
              <a:gd name="T9" fmla="*/ 2147483647 h 292"/>
              <a:gd name="T10" fmla="*/ 2147483647 w 772"/>
              <a:gd name="T11" fmla="*/ 2147483647 h 292"/>
              <a:gd name="T12" fmla="*/ 2147483647 w 772"/>
              <a:gd name="T13" fmla="*/ 2147483647 h 292"/>
              <a:gd name="T14" fmla="*/ 2147483647 w 772"/>
              <a:gd name="T15" fmla="*/ 2147483647 h 292"/>
              <a:gd name="T16" fmla="*/ 2147483647 w 772"/>
              <a:gd name="T17" fmla="*/ 2147483647 h 292"/>
              <a:gd name="T18" fmla="*/ 2147483647 w 772"/>
              <a:gd name="T19" fmla="*/ 2147483647 h 292"/>
              <a:gd name="T20" fmla="*/ 2147483647 w 772"/>
              <a:gd name="T21" fmla="*/ 2147483647 h 292"/>
              <a:gd name="T22" fmla="*/ 2147483647 w 772"/>
              <a:gd name="T23" fmla="*/ 2147483647 h 292"/>
              <a:gd name="T24" fmla="*/ 2147483647 w 772"/>
              <a:gd name="T25" fmla="*/ 2147483647 h 292"/>
              <a:gd name="T26" fmla="*/ 2147483647 w 772"/>
              <a:gd name="T27" fmla="*/ 2147483647 h 292"/>
              <a:gd name="T28" fmla="*/ 2147483647 w 772"/>
              <a:gd name="T29" fmla="*/ 2147483647 h 292"/>
              <a:gd name="T30" fmla="*/ 2147483647 w 772"/>
              <a:gd name="T31" fmla="*/ 2147483647 h 292"/>
              <a:gd name="T32" fmla="*/ 0 w 772"/>
              <a:gd name="T33" fmla="*/ 2147483647 h 292"/>
              <a:gd name="T34" fmla="*/ 2147483647 w 772"/>
              <a:gd name="T35" fmla="*/ 2147483647 h 292"/>
              <a:gd name="T36" fmla="*/ 2147483647 w 772"/>
              <a:gd name="T37" fmla="*/ 2147483647 h 292"/>
              <a:gd name="T38" fmla="*/ 2147483647 w 772"/>
              <a:gd name="T39" fmla="*/ 2147483647 h 292"/>
              <a:gd name="T40" fmla="*/ 2147483647 w 772"/>
              <a:gd name="T41" fmla="*/ 2147483647 h 292"/>
              <a:gd name="T42" fmla="*/ 2147483647 w 772"/>
              <a:gd name="T43" fmla="*/ 2147483647 h 292"/>
              <a:gd name="T44" fmla="*/ 2147483647 w 772"/>
              <a:gd name="T45" fmla="*/ 2147483647 h 292"/>
              <a:gd name="T46" fmla="*/ 2147483647 w 772"/>
              <a:gd name="T47" fmla="*/ 2147483647 h 292"/>
              <a:gd name="T48" fmla="*/ 2147483647 w 772"/>
              <a:gd name="T49" fmla="*/ 2147483647 h 292"/>
              <a:gd name="T50" fmla="*/ 2147483647 w 772"/>
              <a:gd name="T51" fmla="*/ 2147483647 h 292"/>
              <a:gd name="T52" fmla="*/ 2147483647 w 772"/>
              <a:gd name="T53" fmla="*/ 2147483647 h 292"/>
              <a:gd name="T54" fmla="*/ 2147483647 w 772"/>
              <a:gd name="T55" fmla="*/ 2147483647 h 292"/>
              <a:gd name="T56" fmla="*/ 2147483647 w 772"/>
              <a:gd name="T57" fmla="*/ 2147483647 h 292"/>
              <a:gd name="T58" fmla="*/ 2147483647 w 772"/>
              <a:gd name="T59" fmla="*/ 2147483647 h 292"/>
              <a:gd name="T60" fmla="*/ 2147483647 w 772"/>
              <a:gd name="T61" fmla="*/ 2147483647 h 292"/>
              <a:gd name="T62" fmla="*/ 2147483647 w 772"/>
              <a:gd name="T63" fmla="*/ 0 h 292"/>
              <a:gd name="T64" fmla="*/ 2147483647 w 772"/>
              <a:gd name="T65" fmla="*/ 0 h 292"/>
              <a:gd name="T66" fmla="*/ 2147483647 w 772"/>
              <a:gd name="T67" fmla="*/ 0 h 292"/>
              <a:gd name="T68" fmla="*/ 2147483647 w 772"/>
              <a:gd name="T69" fmla="*/ 0 h 292"/>
              <a:gd name="T70" fmla="*/ 2147483647 w 772"/>
              <a:gd name="T71" fmla="*/ 0 h 292"/>
              <a:gd name="T72" fmla="*/ 2147483647 w 772"/>
              <a:gd name="T73" fmla="*/ 0 h 292"/>
              <a:gd name="T74" fmla="*/ 2147483647 w 772"/>
              <a:gd name="T75" fmla="*/ 2147483647 h 292"/>
              <a:gd name="T76" fmla="*/ 2147483647 w 772"/>
              <a:gd name="T77" fmla="*/ 2147483647 h 292"/>
              <a:gd name="T78" fmla="*/ 2147483647 w 772"/>
              <a:gd name="T79" fmla="*/ 2147483647 h 292"/>
              <a:gd name="T80" fmla="*/ 2147483647 w 772"/>
              <a:gd name="T81" fmla="*/ 2147483647 h 292"/>
              <a:gd name="T82" fmla="*/ 2147483647 w 772"/>
              <a:gd name="T83" fmla="*/ 2147483647 h 292"/>
              <a:gd name="T84" fmla="*/ 2147483647 w 772"/>
              <a:gd name="T85" fmla="*/ 2147483647 h 292"/>
              <a:gd name="T86" fmla="*/ 2147483647 w 772"/>
              <a:gd name="T87" fmla="*/ 2147483647 h 292"/>
              <a:gd name="T88" fmla="*/ 2147483647 w 772"/>
              <a:gd name="T89" fmla="*/ 2147483647 h 292"/>
              <a:gd name="T90" fmla="*/ 2147483647 w 772"/>
              <a:gd name="T91" fmla="*/ 2147483647 h 292"/>
              <a:gd name="T92" fmla="*/ 2147483647 w 772"/>
              <a:gd name="T93" fmla="*/ 2147483647 h 29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772"/>
              <a:gd name="T142" fmla="*/ 0 h 292"/>
              <a:gd name="T143" fmla="*/ 772 w 772"/>
              <a:gd name="T144" fmla="*/ 292 h 292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772" h="292">
                <a:moveTo>
                  <a:pt x="718" y="130"/>
                </a:moveTo>
                <a:lnTo>
                  <a:pt x="696" y="140"/>
                </a:lnTo>
                <a:lnTo>
                  <a:pt x="674" y="151"/>
                </a:lnTo>
                <a:lnTo>
                  <a:pt x="642" y="151"/>
                </a:lnTo>
                <a:lnTo>
                  <a:pt x="609" y="162"/>
                </a:lnTo>
                <a:lnTo>
                  <a:pt x="566" y="184"/>
                </a:lnTo>
                <a:lnTo>
                  <a:pt x="511" y="195"/>
                </a:lnTo>
                <a:lnTo>
                  <a:pt x="457" y="205"/>
                </a:lnTo>
                <a:lnTo>
                  <a:pt x="392" y="216"/>
                </a:lnTo>
                <a:lnTo>
                  <a:pt x="327" y="238"/>
                </a:lnTo>
                <a:lnTo>
                  <a:pt x="261" y="259"/>
                </a:lnTo>
                <a:lnTo>
                  <a:pt x="207" y="270"/>
                </a:lnTo>
                <a:lnTo>
                  <a:pt x="163" y="281"/>
                </a:lnTo>
                <a:lnTo>
                  <a:pt x="109" y="281"/>
                </a:lnTo>
                <a:lnTo>
                  <a:pt x="66" y="292"/>
                </a:lnTo>
                <a:lnTo>
                  <a:pt x="33" y="292"/>
                </a:lnTo>
                <a:lnTo>
                  <a:pt x="0" y="292"/>
                </a:lnTo>
                <a:lnTo>
                  <a:pt x="55" y="195"/>
                </a:lnTo>
                <a:lnTo>
                  <a:pt x="87" y="195"/>
                </a:lnTo>
                <a:lnTo>
                  <a:pt x="120" y="184"/>
                </a:lnTo>
                <a:lnTo>
                  <a:pt x="163" y="184"/>
                </a:lnTo>
                <a:lnTo>
                  <a:pt x="196" y="173"/>
                </a:lnTo>
                <a:lnTo>
                  <a:pt x="240" y="151"/>
                </a:lnTo>
                <a:lnTo>
                  <a:pt x="283" y="140"/>
                </a:lnTo>
                <a:lnTo>
                  <a:pt x="327" y="119"/>
                </a:lnTo>
                <a:lnTo>
                  <a:pt x="381" y="97"/>
                </a:lnTo>
                <a:lnTo>
                  <a:pt x="424" y="75"/>
                </a:lnTo>
                <a:lnTo>
                  <a:pt x="468" y="54"/>
                </a:lnTo>
                <a:lnTo>
                  <a:pt x="501" y="32"/>
                </a:lnTo>
                <a:lnTo>
                  <a:pt x="533" y="21"/>
                </a:lnTo>
                <a:lnTo>
                  <a:pt x="566" y="11"/>
                </a:lnTo>
                <a:lnTo>
                  <a:pt x="587" y="0"/>
                </a:lnTo>
                <a:lnTo>
                  <a:pt x="609" y="0"/>
                </a:lnTo>
                <a:lnTo>
                  <a:pt x="620" y="0"/>
                </a:lnTo>
                <a:lnTo>
                  <a:pt x="653" y="0"/>
                </a:lnTo>
                <a:lnTo>
                  <a:pt x="674" y="0"/>
                </a:lnTo>
                <a:lnTo>
                  <a:pt x="696" y="0"/>
                </a:lnTo>
                <a:lnTo>
                  <a:pt x="729" y="11"/>
                </a:lnTo>
                <a:lnTo>
                  <a:pt x="740" y="21"/>
                </a:lnTo>
                <a:lnTo>
                  <a:pt x="761" y="32"/>
                </a:lnTo>
                <a:lnTo>
                  <a:pt x="761" y="43"/>
                </a:lnTo>
                <a:lnTo>
                  <a:pt x="772" y="54"/>
                </a:lnTo>
                <a:lnTo>
                  <a:pt x="761" y="75"/>
                </a:lnTo>
                <a:lnTo>
                  <a:pt x="751" y="97"/>
                </a:lnTo>
                <a:lnTo>
                  <a:pt x="740" y="119"/>
                </a:lnTo>
                <a:lnTo>
                  <a:pt x="718" y="130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6" name="Freeform 67"/>
          <p:cNvSpPr/>
          <p:nvPr/>
        </p:nvSpPr>
        <p:spPr bwMode="auto">
          <a:xfrm>
            <a:off x="6897689" y="3119967"/>
            <a:ext cx="420687" cy="1073151"/>
          </a:xfrm>
          <a:custGeom>
            <a:avLst/>
            <a:gdLst>
              <a:gd name="T0" fmla="*/ 2147483647 w 663"/>
              <a:gd name="T1" fmla="*/ 2147483647 h 1267"/>
              <a:gd name="T2" fmla="*/ 2147483647 w 663"/>
              <a:gd name="T3" fmla="*/ 2147483647 h 1267"/>
              <a:gd name="T4" fmla="*/ 2147483647 w 663"/>
              <a:gd name="T5" fmla="*/ 2147483647 h 1267"/>
              <a:gd name="T6" fmla="*/ 2147483647 w 663"/>
              <a:gd name="T7" fmla="*/ 2147483647 h 1267"/>
              <a:gd name="T8" fmla="*/ 2147483647 w 663"/>
              <a:gd name="T9" fmla="*/ 2147483647 h 1267"/>
              <a:gd name="T10" fmla="*/ 2147483647 w 663"/>
              <a:gd name="T11" fmla="*/ 2147483647 h 1267"/>
              <a:gd name="T12" fmla="*/ 2147483647 w 663"/>
              <a:gd name="T13" fmla="*/ 2147483647 h 1267"/>
              <a:gd name="T14" fmla="*/ 2147483647 w 663"/>
              <a:gd name="T15" fmla="*/ 2147483647 h 1267"/>
              <a:gd name="T16" fmla="*/ 2147483647 w 663"/>
              <a:gd name="T17" fmla="*/ 2147483647 h 1267"/>
              <a:gd name="T18" fmla="*/ 2147483647 w 663"/>
              <a:gd name="T19" fmla="*/ 2147483647 h 1267"/>
              <a:gd name="T20" fmla="*/ 2147483647 w 663"/>
              <a:gd name="T21" fmla="*/ 2147483647 h 1267"/>
              <a:gd name="T22" fmla="*/ 2147483647 w 663"/>
              <a:gd name="T23" fmla="*/ 2147483647 h 1267"/>
              <a:gd name="T24" fmla="*/ 2147483647 w 663"/>
              <a:gd name="T25" fmla="*/ 2147483647 h 1267"/>
              <a:gd name="T26" fmla="*/ 2147483647 w 663"/>
              <a:gd name="T27" fmla="*/ 2147483647 h 1267"/>
              <a:gd name="T28" fmla="*/ 2147483647 w 663"/>
              <a:gd name="T29" fmla="*/ 2147483647 h 1267"/>
              <a:gd name="T30" fmla="*/ 2147483647 w 663"/>
              <a:gd name="T31" fmla="*/ 0 h 1267"/>
              <a:gd name="T32" fmla="*/ 2147483647 w 663"/>
              <a:gd name="T33" fmla="*/ 2147483647 h 1267"/>
              <a:gd name="T34" fmla="*/ 2147483647 w 663"/>
              <a:gd name="T35" fmla="*/ 2147483647 h 1267"/>
              <a:gd name="T36" fmla="*/ 2147483647 w 663"/>
              <a:gd name="T37" fmla="*/ 2147483647 h 1267"/>
              <a:gd name="T38" fmla="*/ 2147483647 w 663"/>
              <a:gd name="T39" fmla="*/ 2147483647 h 1267"/>
              <a:gd name="T40" fmla="*/ 2147483647 w 663"/>
              <a:gd name="T41" fmla="*/ 2147483647 h 1267"/>
              <a:gd name="T42" fmla="*/ 2147483647 w 663"/>
              <a:gd name="T43" fmla="*/ 2147483647 h 1267"/>
              <a:gd name="T44" fmla="*/ 2147483647 w 663"/>
              <a:gd name="T45" fmla="*/ 2147483647 h 1267"/>
              <a:gd name="T46" fmla="*/ 2147483647 w 663"/>
              <a:gd name="T47" fmla="*/ 2147483647 h 1267"/>
              <a:gd name="T48" fmla="*/ 2147483647 w 663"/>
              <a:gd name="T49" fmla="*/ 2147483647 h 1267"/>
              <a:gd name="T50" fmla="*/ 2147483647 w 663"/>
              <a:gd name="T51" fmla="*/ 2147483647 h 1267"/>
              <a:gd name="T52" fmla="*/ 2147483647 w 663"/>
              <a:gd name="T53" fmla="*/ 2147483647 h 1267"/>
              <a:gd name="T54" fmla="*/ 2147483647 w 663"/>
              <a:gd name="T55" fmla="*/ 2147483647 h 1267"/>
              <a:gd name="T56" fmla="*/ 2147483647 w 663"/>
              <a:gd name="T57" fmla="*/ 2147483647 h 1267"/>
              <a:gd name="T58" fmla="*/ 2147483647 w 663"/>
              <a:gd name="T59" fmla="*/ 2147483647 h 1267"/>
              <a:gd name="T60" fmla="*/ 2147483647 w 663"/>
              <a:gd name="T61" fmla="*/ 2147483647 h 1267"/>
              <a:gd name="T62" fmla="*/ 2147483647 w 663"/>
              <a:gd name="T63" fmla="*/ 2147483647 h 1267"/>
              <a:gd name="T64" fmla="*/ 2147483647 w 663"/>
              <a:gd name="T65" fmla="*/ 2147483647 h 1267"/>
              <a:gd name="T66" fmla="*/ 2147483647 w 663"/>
              <a:gd name="T67" fmla="*/ 2147483647 h 1267"/>
              <a:gd name="T68" fmla="*/ 2147483647 w 663"/>
              <a:gd name="T69" fmla="*/ 2147483647 h 1267"/>
              <a:gd name="T70" fmla="*/ 2147483647 w 663"/>
              <a:gd name="T71" fmla="*/ 2147483647 h 1267"/>
              <a:gd name="T72" fmla="*/ 2147483647 w 663"/>
              <a:gd name="T73" fmla="*/ 2147483647 h 1267"/>
              <a:gd name="T74" fmla="*/ 2147483647 w 663"/>
              <a:gd name="T75" fmla="*/ 2147483647 h 1267"/>
              <a:gd name="T76" fmla="*/ 2147483647 w 663"/>
              <a:gd name="T77" fmla="*/ 2147483647 h 1267"/>
              <a:gd name="T78" fmla="*/ 2147483647 w 663"/>
              <a:gd name="T79" fmla="*/ 2147483647 h 1267"/>
              <a:gd name="T80" fmla="*/ 2147483647 w 663"/>
              <a:gd name="T81" fmla="*/ 2147483647 h 1267"/>
              <a:gd name="T82" fmla="*/ 2147483647 w 663"/>
              <a:gd name="T83" fmla="*/ 2147483647 h 1267"/>
              <a:gd name="T84" fmla="*/ 2147483647 w 663"/>
              <a:gd name="T85" fmla="*/ 2147483647 h 1267"/>
              <a:gd name="T86" fmla="*/ 2147483647 w 663"/>
              <a:gd name="T87" fmla="*/ 2147483647 h 1267"/>
              <a:gd name="T88" fmla="*/ 2147483647 w 663"/>
              <a:gd name="T89" fmla="*/ 2147483647 h 1267"/>
              <a:gd name="T90" fmla="*/ 2147483647 w 663"/>
              <a:gd name="T91" fmla="*/ 2147483647 h 1267"/>
              <a:gd name="T92" fmla="*/ 2147483647 w 663"/>
              <a:gd name="T93" fmla="*/ 2147483647 h 1267"/>
              <a:gd name="T94" fmla="*/ 2147483647 w 663"/>
              <a:gd name="T95" fmla="*/ 2147483647 h 1267"/>
              <a:gd name="T96" fmla="*/ 2147483647 w 663"/>
              <a:gd name="T97" fmla="*/ 2147483647 h 1267"/>
              <a:gd name="T98" fmla="*/ 2147483647 w 663"/>
              <a:gd name="T99" fmla="*/ 2147483647 h 1267"/>
              <a:gd name="T100" fmla="*/ 2147483647 w 663"/>
              <a:gd name="T101" fmla="*/ 2147483647 h 1267"/>
              <a:gd name="T102" fmla="*/ 2147483647 w 663"/>
              <a:gd name="T103" fmla="*/ 2147483647 h 1267"/>
              <a:gd name="T104" fmla="*/ 0 w 663"/>
              <a:gd name="T105" fmla="*/ 2147483647 h 1267"/>
              <a:gd name="T106" fmla="*/ 0 w 663"/>
              <a:gd name="T107" fmla="*/ 2147483647 h 1267"/>
              <a:gd name="T108" fmla="*/ 0 w 663"/>
              <a:gd name="T109" fmla="*/ 2147483647 h 1267"/>
              <a:gd name="T110" fmla="*/ 0 w 663"/>
              <a:gd name="T111" fmla="*/ 2147483647 h 1267"/>
              <a:gd name="T112" fmla="*/ 2147483647 w 663"/>
              <a:gd name="T113" fmla="*/ 2147483647 h 1267"/>
              <a:gd name="T114" fmla="*/ 2147483647 w 663"/>
              <a:gd name="T115" fmla="*/ 2147483647 h 1267"/>
              <a:gd name="T116" fmla="*/ 2147483647 w 663"/>
              <a:gd name="T117" fmla="*/ 2147483647 h 1267"/>
              <a:gd name="T118" fmla="*/ 2147483647 w 663"/>
              <a:gd name="T119" fmla="*/ 2147483647 h 1267"/>
              <a:gd name="T120" fmla="*/ 2147483647 w 663"/>
              <a:gd name="T121" fmla="*/ 2147483647 h 1267"/>
              <a:gd name="T122" fmla="*/ 2147483647 w 663"/>
              <a:gd name="T123" fmla="*/ 2147483647 h 1267"/>
              <a:gd name="T124" fmla="*/ 2147483647 w 663"/>
              <a:gd name="T125" fmla="*/ 2147483647 h 1267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663"/>
              <a:gd name="T190" fmla="*/ 0 h 1267"/>
              <a:gd name="T191" fmla="*/ 663 w 663"/>
              <a:gd name="T192" fmla="*/ 1267 h 1267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663" h="1267">
                <a:moveTo>
                  <a:pt x="141" y="1072"/>
                </a:moveTo>
                <a:lnTo>
                  <a:pt x="217" y="985"/>
                </a:lnTo>
                <a:lnTo>
                  <a:pt x="261" y="931"/>
                </a:lnTo>
                <a:lnTo>
                  <a:pt x="294" y="888"/>
                </a:lnTo>
                <a:lnTo>
                  <a:pt x="326" y="834"/>
                </a:lnTo>
                <a:lnTo>
                  <a:pt x="348" y="779"/>
                </a:lnTo>
                <a:lnTo>
                  <a:pt x="370" y="715"/>
                </a:lnTo>
                <a:lnTo>
                  <a:pt x="391" y="660"/>
                </a:lnTo>
                <a:lnTo>
                  <a:pt x="413" y="595"/>
                </a:lnTo>
                <a:lnTo>
                  <a:pt x="435" y="520"/>
                </a:lnTo>
                <a:lnTo>
                  <a:pt x="446" y="444"/>
                </a:lnTo>
                <a:lnTo>
                  <a:pt x="457" y="368"/>
                </a:lnTo>
                <a:lnTo>
                  <a:pt x="467" y="282"/>
                </a:lnTo>
                <a:lnTo>
                  <a:pt x="478" y="195"/>
                </a:lnTo>
                <a:lnTo>
                  <a:pt x="489" y="98"/>
                </a:lnTo>
                <a:lnTo>
                  <a:pt x="489" y="0"/>
                </a:lnTo>
                <a:lnTo>
                  <a:pt x="522" y="33"/>
                </a:lnTo>
                <a:lnTo>
                  <a:pt x="554" y="65"/>
                </a:lnTo>
                <a:lnTo>
                  <a:pt x="587" y="87"/>
                </a:lnTo>
                <a:lnTo>
                  <a:pt x="609" y="108"/>
                </a:lnTo>
                <a:lnTo>
                  <a:pt x="631" y="130"/>
                </a:lnTo>
                <a:lnTo>
                  <a:pt x="641" y="141"/>
                </a:lnTo>
                <a:lnTo>
                  <a:pt x="652" y="152"/>
                </a:lnTo>
                <a:lnTo>
                  <a:pt x="663" y="152"/>
                </a:lnTo>
                <a:lnTo>
                  <a:pt x="663" y="173"/>
                </a:lnTo>
                <a:lnTo>
                  <a:pt x="663" y="184"/>
                </a:lnTo>
                <a:lnTo>
                  <a:pt x="652" y="217"/>
                </a:lnTo>
                <a:lnTo>
                  <a:pt x="652" y="249"/>
                </a:lnTo>
                <a:lnTo>
                  <a:pt x="641" y="292"/>
                </a:lnTo>
                <a:lnTo>
                  <a:pt x="631" y="336"/>
                </a:lnTo>
                <a:lnTo>
                  <a:pt x="620" y="390"/>
                </a:lnTo>
                <a:lnTo>
                  <a:pt x="609" y="444"/>
                </a:lnTo>
                <a:lnTo>
                  <a:pt x="576" y="563"/>
                </a:lnTo>
                <a:lnTo>
                  <a:pt x="565" y="617"/>
                </a:lnTo>
                <a:lnTo>
                  <a:pt x="544" y="671"/>
                </a:lnTo>
                <a:lnTo>
                  <a:pt x="522" y="725"/>
                </a:lnTo>
                <a:lnTo>
                  <a:pt x="500" y="779"/>
                </a:lnTo>
                <a:lnTo>
                  <a:pt x="467" y="823"/>
                </a:lnTo>
                <a:lnTo>
                  <a:pt x="446" y="877"/>
                </a:lnTo>
                <a:lnTo>
                  <a:pt x="413" y="920"/>
                </a:lnTo>
                <a:lnTo>
                  <a:pt x="380" y="963"/>
                </a:lnTo>
                <a:lnTo>
                  <a:pt x="348" y="1007"/>
                </a:lnTo>
                <a:lnTo>
                  <a:pt x="315" y="1039"/>
                </a:lnTo>
                <a:lnTo>
                  <a:pt x="283" y="1083"/>
                </a:lnTo>
                <a:lnTo>
                  <a:pt x="250" y="1115"/>
                </a:lnTo>
                <a:lnTo>
                  <a:pt x="174" y="1169"/>
                </a:lnTo>
                <a:lnTo>
                  <a:pt x="130" y="1202"/>
                </a:lnTo>
                <a:lnTo>
                  <a:pt x="98" y="1223"/>
                </a:lnTo>
                <a:lnTo>
                  <a:pt x="76" y="1245"/>
                </a:lnTo>
                <a:lnTo>
                  <a:pt x="43" y="1256"/>
                </a:lnTo>
                <a:lnTo>
                  <a:pt x="33" y="1267"/>
                </a:lnTo>
                <a:lnTo>
                  <a:pt x="11" y="1267"/>
                </a:lnTo>
                <a:lnTo>
                  <a:pt x="0" y="1267"/>
                </a:lnTo>
                <a:lnTo>
                  <a:pt x="0" y="1256"/>
                </a:lnTo>
                <a:lnTo>
                  <a:pt x="0" y="1245"/>
                </a:lnTo>
                <a:lnTo>
                  <a:pt x="11" y="1223"/>
                </a:lnTo>
                <a:lnTo>
                  <a:pt x="22" y="1202"/>
                </a:lnTo>
                <a:lnTo>
                  <a:pt x="43" y="1180"/>
                </a:lnTo>
                <a:lnTo>
                  <a:pt x="65" y="1147"/>
                </a:lnTo>
                <a:lnTo>
                  <a:pt x="98" y="1115"/>
                </a:lnTo>
                <a:lnTo>
                  <a:pt x="141" y="1072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7" name="Freeform 60"/>
          <p:cNvSpPr/>
          <p:nvPr/>
        </p:nvSpPr>
        <p:spPr bwMode="auto">
          <a:xfrm>
            <a:off x="6973888" y="3340100"/>
            <a:ext cx="690562" cy="880533"/>
          </a:xfrm>
          <a:custGeom>
            <a:avLst/>
            <a:gdLst>
              <a:gd name="T0" fmla="*/ 2147483647 w 1087"/>
              <a:gd name="T1" fmla="*/ 2147483647 h 1039"/>
              <a:gd name="T2" fmla="*/ 2147483647 w 1087"/>
              <a:gd name="T3" fmla="*/ 2147483647 h 1039"/>
              <a:gd name="T4" fmla="*/ 2147483647 w 1087"/>
              <a:gd name="T5" fmla="*/ 2147483647 h 1039"/>
              <a:gd name="T6" fmla="*/ 2147483647 w 1087"/>
              <a:gd name="T7" fmla="*/ 2147483647 h 1039"/>
              <a:gd name="T8" fmla="*/ 2147483647 w 1087"/>
              <a:gd name="T9" fmla="*/ 2147483647 h 1039"/>
              <a:gd name="T10" fmla="*/ 2147483647 w 1087"/>
              <a:gd name="T11" fmla="*/ 2147483647 h 1039"/>
              <a:gd name="T12" fmla="*/ 2147483647 w 1087"/>
              <a:gd name="T13" fmla="*/ 2147483647 h 1039"/>
              <a:gd name="T14" fmla="*/ 2147483647 w 1087"/>
              <a:gd name="T15" fmla="*/ 2147483647 h 1039"/>
              <a:gd name="T16" fmla="*/ 2147483647 w 1087"/>
              <a:gd name="T17" fmla="*/ 2147483647 h 1039"/>
              <a:gd name="T18" fmla="*/ 0 w 1087"/>
              <a:gd name="T19" fmla="*/ 2147483647 h 1039"/>
              <a:gd name="T20" fmla="*/ 0 w 1087"/>
              <a:gd name="T21" fmla="*/ 0 h 1039"/>
              <a:gd name="T22" fmla="*/ 0 w 1087"/>
              <a:gd name="T23" fmla="*/ 0 h 1039"/>
              <a:gd name="T24" fmla="*/ 2147483647 w 1087"/>
              <a:gd name="T25" fmla="*/ 0 h 1039"/>
              <a:gd name="T26" fmla="*/ 2147483647 w 1087"/>
              <a:gd name="T27" fmla="*/ 0 h 1039"/>
              <a:gd name="T28" fmla="*/ 2147483647 w 1087"/>
              <a:gd name="T29" fmla="*/ 2147483647 h 1039"/>
              <a:gd name="T30" fmla="*/ 2147483647 w 1087"/>
              <a:gd name="T31" fmla="*/ 2147483647 h 1039"/>
              <a:gd name="T32" fmla="*/ 2147483647 w 1087"/>
              <a:gd name="T33" fmla="*/ 2147483647 h 1039"/>
              <a:gd name="T34" fmla="*/ 2147483647 w 1087"/>
              <a:gd name="T35" fmla="*/ 2147483647 h 1039"/>
              <a:gd name="T36" fmla="*/ 2147483647 w 1087"/>
              <a:gd name="T37" fmla="*/ 2147483647 h 1039"/>
              <a:gd name="T38" fmla="*/ 2147483647 w 1087"/>
              <a:gd name="T39" fmla="*/ 2147483647 h 1039"/>
              <a:gd name="T40" fmla="*/ 2147483647 w 1087"/>
              <a:gd name="T41" fmla="*/ 2147483647 h 1039"/>
              <a:gd name="T42" fmla="*/ 2147483647 w 1087"/>
              <a:gd name="T43" fmla="*/ 2147483647 h 1039"/>
              <a:gd name="T44" fmla="*/ 2147483647 w 1087"/>
              <a:gd name="T45" fmla="*/ 2147483647 h 1039"/>
              <a:gd name="T46" fmla="*/ 2147483647 w 1087"/>
              <a:gd name="T47" fmla="*/ 2147483647 h 1039"/>
              <a:gd name="T48" fmla="*/ 2147483647 w 1087"/>
              <a:gd name="T49" fmla="*/ 2147483647 h 1039"/>
              <a:gd name="T50" fmla="*/ 2147483647 w 1087"/>
              <a:gd name="T51" fmla="*/ 2147483647 h 1039"/>
              <a:gd name="T52" fmla="*/ 2147483647 w 1087"/>
              <a:gd name="T53" fmla="*/ 2147483647 h 1039"/>
              <a:gd name="T54" fmla="*/ 2147483647 w 1087"/>
              <a:gd name="T55" fmla="*/ 2147483647 h 1039"/>
              <a:gd name="T56" fmla="*/ 2147483647 w 1087"/>
              <a:gd name="T57" fmla="*/ 2147483647 h 1039"/>
              <a:gd name="T58" fmla="*/ 2147483647 w 1087"/>
              <a:gd name="T59" fmla="*/ 2147483647 h 1039"/>
              <a:gd name="T60" fmla="*/ 2147483647 w 1087"/>
              <a:gd name="T61" fmla="*/ 2147483647 h 1039"/>
              <a:gd name="T62" fmla="*/ 2147483647 w 1087"/>
              <a:gd name="T63" fmla="*/ 2147483647 h 1039"/>
              <a:gd name="T64" fmla="*/ 2147483647 w 1087"/>
              <a:gd name="T65" fmla="*/ 2147483647 h 1039"/>
              <a:gd name="T66" fmla="*/ 2147483647 w 1087"/>
              <a:gd name="T67" fmla="*/ 2147483647 h 1039"/>
              <a:gd name="T68" fmla="*/ 2147483647 w 1087"/>
              <a:gd name="T69" fmla="*/ 2147483647 h 1039"/>
              <a:gd name="T70" fmla="*/ 2147483647 w 1087"/>
              <a:gd name="T71" fmla="*/ 2147483647 h 1039"/>
              <a:gd name="T72" fmla="*/ 2147483647 w 1087"/>
              <a:gd name="T73" fmla="*/ 2147483647 h 1039"/>
              <a:gd name="T74" fmla="*/ 2147483647 w 1087"/>
              <a:gd name="T75" fmla="*/ 2147483647 h 1039"/>
              <a:gd name="T76" fmla="*/ 2147483647 w 1087"/>
              <a:gd name="T77" fmla="*/ 2147483647 h 1039"/>
              <a:gd name="T78" fmla="*/ 2147483647 w 1087"/>
              <a:gd name="T79" fmla="*/ 2147483647 h 1039"/>
              <a:gd name="T80" fmla="*/ 2147483647 w 1087"/>
              <a:gd name="T81" fmla="*/ 2147483647 h 1039"/>
              <a:gd name="T82" fmla="*/ 2147483647 w 1087"/>
              <a:gd name="T83" fmla="*/ 2147483647 h 1039"/>
              <a:gd name="T84" fmla="*/ 2147483647 w 1087"/>
              <a:gd name="T85" fmla="*/ 2147483647 h 1039"/>
              <a:gd name="T86" fmla="*/ 2147483647 w 1087"/>
              <a:gd name="T87" fmla="*/ 2147483647 h 1039"/>
              <a:gd name="T88" fmla="*/ 2147483647 w 1087"/>
              <a:gd name="T89" fmla="*/ 2147483647 h 1039"/>
              <a:gd name="T90" fmla="*/ 2147483647 w 1087"/>
              <a:gd name="T91" fmla="*/ 2147483647 h 1039"/>
              <a:gd name="T92" fmla="*/ 2147483647 w 1087"/>
              <a:gd name="T93" fmla="*/ 2147483647 h 1039"/>
              <a:gd name="T94" fmla="*/ 2147483647 w 1087"/>
              <a:gd name="T95" fmla="*/ 2147483647 h 1039"/>
              <a:gd name="T96" fmla="*/ 2147483647 w 1087"/>
              <a:gd name="T97" fmla="*/ 2147483647 h 1039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1087"/>
              <a:gd name="T148" fmla="*/ 0 h 1039"/>
              <a:gd name="T149" fmla="*/ 1087 w 1087"/>
              <a:gd name="T150" fmla="*/ 1039 h 1039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1087" h="1039">
                <a:moveTo>
                  <a:pt x="337" y="584"/>
                </a:moveTo>
                <a:lnTo>
                  <a:pt x="304" y="530"/>
                </a:lnTo>
                <a:lnTo>
                  <a:pt x="282" y="487"/>
                </a:lnTo>
                <a:lnTo>
                  <a:pt x="250" y="433"/>
                </a:lnTo>
                <a:lnTo>
                  <a:pt x="228" y="390"/>
                </a:lnTo>
                <a:lnTo>
                  <a:pt x="206" y="357"/>
                </a:lnTo>
                <a:lnTo>
                  <a:pt x="184" y="314"/>
                </a:lnTo>
                <a:lnTo>
                  <a:pt x="163" y="281"/>
                </a:lnTo>
                <a:lnTo>
                  <a:pt x="152" y="249"/>
                </a:lnTo>
                <a:lnTo>
                  <a:pt x="130" y="216"/>
                </a:lnTo>
                <a:lnTo>
                  <a:pt x="119" y="195"/>
                </a:lnTo>
                <a:lnTo>
                  <a:pt x="97" y="173"/>
                </a:lnTo>
                <a:lnTo>
                  <a:pt x="87" y="151"/>
                </a:lnTo>
                <a:lnTo>
                  <a:pt x="76" y="130"/>
                </a:lnTo>
                <a:lnTo>
                  <a:pt x="65" y="119"/>
                </a:lnTo>
                <a:lnTo>
                  <a:pt x="65" y="108"/>
                </a:lnTo>
                <a:lnTo>
                  <a:pt x="54" y="97"/>
                </a:lnTo>
                <a:lnTo>
                  <a:pt x="32" y="65"/>
                </a:lnTo>
                <a:lnTo>
                  <a:pt x="10" y="43"/>
                </a:lnTo>
                <a:lnTo>
                  <a:pt x="0" y="32"/>
                </a:lnTo>
                <a:lnTo>
                  <a:pt x="0" y="11"/>
                </a:lnTo>
                <a:lnTo>
                  <a:pt x="0" y="0"/>
                </a:lnTo>
                <a:lnTo>
                  <a:pt x="10" y="0"/>
                </a:lnTo>
                <a:lnTo>
                  <a:pt x="21" y="0"/>
                </a:lnTo>
                <a:lnTo>
                  <a:pt x="43" y="0"/>
                </a:lnTo>
                <a:lnTo>
                  <a:pt x="54" y="11"/>
                </a:lnTo>
                <a:lnTo>
                  <a:pt x="65" y="11"/>
                </a:lnTo>
                <a:lnTo>
                  <a:pt x="76" y="22"/>
                </a:lnTo>
                <a:lnTo>
                  <a:pt x="87" y="32"/>
                </a:lnTo>
                <a:lnTo>
                  <a:pt x="97" y="43"/>
                </a:lnTo>
                <a:lnTo>
                  <a:pt x="108" y="54"/>
                </a:lnTo>
                <a:lnTo>
                  <a:pt x="130" y="65"/>
                </a:lnTo>
                <a:lnTo>
                  <a:pt x="141" y="87"/>
                </a:lnTo>
                <a:lnTo>
                  <a:pt x="163" y="108"/>
                </a:lnTo>
                <a:lnTo>
                  <a:pt x="184" y="130"/>
                </a:lnTo>
                <a:lnTo>
                  <a:pt x="206" y="162"/>
                </a:lnTo>
                <a:lnTo>
                  <a:pt x="228" y="195"/>
                </a:lnTo>
                <a:lnTo>
                  <a:pt x="250" y="216"/>
                </a:lnTo>
                <a:lnTo>
                  <a:pt x="282" y="260"/>
                </a:lnTo>
                <a:lnTo>
                  <a:pt x="304" y="292"/>
                </a:lnTo>
                <a:lnTo>
                  <a:pt x="337" y="335"/>
                </a:lnTo>
                <a:lnTo>
                  <a:pt x="369" y="368"/>
                </a:lnTo>
                <a:lnTo>
                  <a:pt x="424" y="455"/>
                </a:lnTo>
                <a:lnTo>
                  <a:pt x="478" y="530"/>
                </a:lnTo>
                <a:lnTo>
                  <a:pt x="532" y="595"/>
                </a:lnTo>
                <a:lnTo>
                  <a:pt x="587" y="649"/>
                </a:lnTo>
                <a:lnTo>
                  <a:pt x="630" y="693"/>
                </a:lnTo>
                <a:lnTo>
                  <a:pt x="663" y="736"/>
                </a:lnTo>
                <a:lnTo>
                  <a:pt x="706" y="768"/>
                </a:lnTo>
                <a:lnTo>
                  <a:pt x="728" y="790"/>
                </a:lnTo>
                <a:lnTo>
                  <a:pt x="761" y="812"/>
                </a:lnTo>
                <a:lnTo>
                  <a:pt x="793" y="833"/>
                </a:lnTo>
                <a:lnTo>
                  <a:pt x="858" y="866"/>
                </a:lnTo>
                <a:lnTo>
                  <a:pt x="913" y="887"/>
                </a:lnTo>
                <a:lnTo>
                  <a:pt x="978" y="909"/>
                </a:lnTo>
                <a:lnTo>
                  <a:pt x="1000" y="920"/>
                </a:lnTo>
                <a:lnTo>
                  <a:pt x="1022" y="931"/>
                </a:lnTo>
                <a:lnTo>
                  <a:pt x="1043" y="942"/>
                </a:lnTo>
                <a:lnTo>
                  <a:pt x="1065" y="952"/>
                </a:lnTo>
                <a:lnTo>
                  <a:pt x="1076" y="963"/>
                </a:lnTo>
                <a:lnTo>
                  <a:pt x="1076" y="974"/>
                </a:lnTo>
                <a:lnTo>
                  <a:pt x="1087" y="974"/>
                </a:lnTo>
                <a:lnTo>
                  <a:pt x="1087" y="985"/>
                </a:lnTo>
                <a:lnTo>
                  <a:pt x="1087" y="996"/>
                </a:lnTo>
                <a:lnTo>
                  <a:pt x="1076" y="1007"/>
                </a:lnTo>
                <a:lnTo>
                  <a:pt x="1054" y="1007"/>
                </a:lnTo>
                <a:lnTo>
                  <a:pt x="1032" y="1017"/>
                </a:lnTo>
                <a:lnTo>
                  <a:pt x="1011" y="1028"/>
                </a:lnTo>
                <a:lnTo>
                  <a:pt x="978" y="1028"/>
                </a:lnTo>
                <a:lnTo>
                  <a:pt x="935" y="1039"/>
                </a:lnTo>
                <a:lnTo>
                  <a:pt x="891" y="1039"/>
                </a:lnTo>
                <a:lnTo>
                  <a:pt x="837" y="1039"/>
                </a:lnTo>
                <a:lnTo>
                  <a:pt x="793" y="1039"/>
                </a:lnTo>
                <a:lnTo>
                  <a:pt x="761" y="1039"/>
                </a:lnTo>
                <a:lnTo>
                  <a:pt x="717" y="1039"/>
                </a:lnTo>
                <a:lnTo>
                  <a:pt x="695" y="1039"/>
                </a:lnTo>
                <a:lnTo>
                  <a:pt x="663" y="1039"/>
                </a:lnTo>
                <a:lnTo>
                  <a:pt x="652" y="1028"/>
                </a:lnTo>
                <a:lnTo>
                  <a:pt x="630" y="1028"/>
                </a:lnTo>
                <a:lnTo>
                  <a:pt x="619" y="1017"/>
                </a:lnTo>
                <a:lnTo>
                  <a:pt x="608" y="1017"/>
                </a:lnTo>
                <a:lnTo>
                  <a:pt x="598" y="1007"/>
                </a:lnTo>
                <a:lnTo>
                  <a:pt x="587" y="996"/>
                </a:lnTo>
                <a:lnTo>
                  <a:pt x="576" y="974"/>
                </a:lnTo>
                <a:lnTo>
                  <a:pt x="554" y="952"/>
                </a:lnTo>
                <a:lnTo>
                  <a:pt x="543" y="931"/>
                </a:lnTo>
                <a:lnTo>
                  <a:pt x="521" y="909"/>
                </a:lnTo>
                <a:lnTo>
                  <a:pt x="500" y="877"/>
                </a:lnTo>
                <a:lnTo>
                  <a:pt x="478" y="855"/>
                </a:lnTo>
                <a:lnTo>
                  <a:pt x="456" y="812"/>
                </a:lnTo>
                <a:lnTo>
                  <a:pt x="434" y="779"/>
                </a:lnTo>
                <a:lnTo>
                  <a:pt x="413" y="736"/>
                </a:lnTo>
                <a:lnTo>
                  <a:pt x="391" y="693"/>
                </a:lnTo>
                <a:lnTo>
                  <a:pt x="358" y="639"/>
                </a:lnTo>
                <a:lnTo>
                  <a:pt x="337" y="584"/>
                </a:lnTo>
              </a:path>
            </a:pathLst>
          </a:custGeom>
          <a:solidFill>
            <a:srgbClr val="FF0000"/>
          </a:solidFill>
          <a:ln w="12700">
            <a:solidFill>
              <a:srgbClr val="0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765175" y="3924300"/>
            <a:ext cx="2286000" cy="4308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200" b="1" dirty="0" smtClean="0">
                <a:solidFill>
                  <a:srgbClr val="0000FF"/>
                </a:solidFill>
                <a:latin typeface="+mj-ea"/>
                <a:ea typeface="+mj-ea"/>
              </a:rPr>
              <a:t>结构：</a:t>
            </a:r>
            <a:r>
              <a:rPr lang="zh-CN" altLang="en-US" sz="2200" b="1" dirty="0" smtClean="0">
                <a:latin typeface="+mj-ea"/>
                <a:ea typeface="+mj-ea"/>
              </a:rPr>
              <a:t>左中右</a:t>
            </a:r>
            <a:endParaRPr lang="zh-CN" altLang="en-US" sz="2200" b="1" dirty="0">
              <a:latin typeface="+mj-ea"/>
              <a:ea typeface="+mj-ea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765175" y="4976284"/>
            <a:ext cx="3030538" cy="4308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200" b="1" dirty="0" smtClean="0">
                <a:solidFill>
                  <a:srgbClr val="0000FF"/>
                </a:solidFill>
                <a:latin typeface="+mj-ea"/>
                <a:ea typeface="+mj-ea"/>
              </a:rPr>
              <a:t>组词：</a:t>
            </a:r>
            <a:r>
              <a:rPr lang="zh-CN" altLang="en-US" sz="2200" b="1" dirty="0" smtClean="0">
                <a:latin typeface="+mj-ea"/>
                <a:ea typeface="+mj-ea"/>
              </a:rPr>
              <a:t>稍微  微妙</a:t>
            </a:r>
            <a:endParaRPr lang="zh-CN" altLang="en-US" sz="2200" b="1" dirty="0" smtClean="0">
              <a:latin typeface="+mj-ea"/>
              <a:ea typeface="+mj-ea"/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765175" y="5501218"/>
            <a:ext cx="3638550" cy="769441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zh-CN" altLang="en-US" sz="2200" b="1" dirty="0" smtClean="0">
                <a:solidFill>
                  <a:srgbClr val="0000FF"/>
                </a:solidFill>
                <a:latin typeface="+mj-ea"/>
                <a:ea typeface="+mj-ea"/>
              </a:rPr>
              <a:t>造句：</a:t>
            </a:r>
            <a:r>
              <a:rPr lang="zh-CN" altLang="en-US" sz="2200" b="1" dirty="0"/>
              <a:t>走进教室，我微笑着和同学们打招呼。 </a:t>
            </a:r>
            <a:endParaRPr lang="zh-CN" altLang="zh-CN" sz="2200" b="1" dirty="0"/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765175" y="4451351"/>
            <a:ext cx="3030538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200" b="1" dirty="0" smtClean="0">
                <a:solidFill>
                  <a:srgbClr val="0000FF"/>
                </a:solidFill>
                <a:latin typeface="+mj-ea"/>
                <a:ea typeface="+mj-ea"/>
              </a:rPr>
              <a:t>音序：</a:t>
            </a:r>
            <a:r>
              <a:rPr lang="en-US" altLang="zh-CN" sz="2200" b="1" dirty="0" smtClean="0">
                <a:latin typeface="+mj-ea"/>
                <a:ea typeface="+mj-ea"/>
              </a:rPr>
              <a:t>W  </a:t>
            </a:r>
            <a:r>
              <a:rPr lang="zh-CN" altLang="en-US" sz="2200" b="1" dirty="0" smtClean="0">
                <a:solidFill>
                  <a:srgbClr val="0000FF"/>
                </a:solidFill>
                <a:latin typeface="+mj-ea"/>
                <a:ea typeface="+mj-ea"/>
              </a:rPr>
              <a:t>部首：</a:t>
            </a:r>
            <a:r>
              <a:rPr lang="zh-CN" altLang="zh-CN" sz="2400" dirty="0"/>
              <a:t>彳</a:t>
            </a:r>
            <a:endParaRPr lang="zh-CN" altLang="en-US" sz="2200" b="1" dirty="0" smtClean="0">
              <a:latin typeface="+mj-ea"/>
              <a:ea typeface="+mj-ea"/>
            </a:endParaRPr>
          </a:p>
        </p:txBody>
      </p:sp>
      <p:sp>
        <p:nvSpPr>
          <p:cNvPr id="28704" name="矩形 4"/>
          <p:cNvSpPr>
            <a:spLocks noChangeArrowheads="1"/>
          </p:cNvSpPr>
          <p:nvPr/>
        </p:nvSpPr>
        <p:spPr bwMode="auto">
          <a:xfrm>
            <a:off x="3279776" y="2345267"/>
            <a:ext cx="1215397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80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微</a:t>
            </a:r>
            <a:endParaRPr lang="zh-CN" altLang="en-US" sz="8000" b="1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3" name="矩形 22"/>
          <p:cNvSpPr>
            <a:spLocks noChangeArrowheads="1"/>
          </p:cNvSpPr>
          <p:nvPr/>
        </p:nvSpPr>
        <p:spPr bwMode="auto">
          <a:xfrm>
            <a:off x="3462338" y="1528234"/>
            <a:ext cx="11938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4800" b="1">
                <a:solidFill>
                  <a:srgbClr val="FF0000"/>
                </a:solidFill>
                <a:latin typeface="方正姚体" pitchFamily="2" charset="-122"/>
                <a:ea typeface="方正姚体" pitchFamily="2" charset="-122"/>
              </a:rPr>
              <a:t>wēi</a:t>
            </a:r>
            <a:endParaRPr lang="en-US" altLang="zh-CN" sz="4800" b="1">
              <a:solidFill>
                <a:srgbClr val="FF0000"/>
              </a:solidFill>
              <a:latin typeface="方正姚体" pitchFamily="2" charset="-122"/>
              <a:ea typeface="方正姚体" pitchFamily="2" charset="-122"/>
            </a:endParaRPr>
          </a:p>
        </p:txBody>
      </p:sp>
      <p:sp>
        <p:nvSpPr>
          <p:cNvPr id="28706" name="TextBox 2"/>
          <p:cNvSpPr txBox="1">
            <a:spLocks noChangeArrowheads="1"/>
          </p:cNvSpPr>
          <p:nvPr/>
        </p:nvSpPr>
        <p:spPr bwMode="auto">
          <a:xfrm>
            <a:off x="604838" y="2336800"/>
            <a:ext cx="204311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60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微</a:t>
            </a:r>
            <a:r>
              <a:rPr lang="zh-CN" altLang="en-US" sz="6000">
                <a:latin typeface="楷体" panose="02010609060101010101" pitchFamily="49" charset="-122"/>
                <a:ea typeface="楷体" panose="02010609060101010101" pitchFamily="49" charset="-122"/>
              </a:rPr>
              <a:t>笑</a:t>
            </a:r>
            <a:endParaRPr lang="zh-CN" altLang="en-US" sz="60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25" name="组合 20"/>
          <p:cNvGrpSpPr/>
          <p:nvPr/>
        </p:nvGrpSpPr>
        <p:grpSpPr>
          <a:xfrm>
            <a:off x="703806" y="987626"/>
            <a:ext cx="1464632" cy="672451"/>
            <a:chOff x="846681" y="1213040"/>
            <a:chExt cx="1464632" cy="504338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grpSpPr>
        <p:sp>
          <p:nvSpPr>
            <p:cNvPr id="26" name="圆角矩形 25"/>
            <p:cNvSpPr/>
            <p:nvPr/>
          </p:nvSpPr>
          <p:spPr>
            <a:xfrm>
              <a:off x="906463" y="1213040"/>
              <a:ext cx="1310700" cy="398407"/>
            </a:xfrm>
            <a:prstGeom prst="roundRect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tint val="66000"/>
                    <a:satMod val="160000"/>
                  </a:schemeClr>
                </a:gs>
                <a:gs pos="50000">
                  <a:schemeClr val="accent1">
                    <a:lumMod val="60000"/>
                    <a:lumOff val="40000"/>
                    <a:tint val="44500"/>
                    <a:satMod val="160000"/>
                  </a:schemeClr>
                </a:gs>
                <a:gs pos="100000">
                  <a:schemeClr val="accent1">
                    <a:lumMod val="60000"/>
                    <a:lumOff val="40000"/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  <a:ln>
              <a:solidFill>
                <a:schemeClr val="accent3">
                  <a:lumMod val="75000"/>
                </a:schemeClr>
              </a:solidFill>
            </a:ln>
            <a:effectLst>
              <a:softEdge rad="31750"/>
            </a:effectLst>
          </p:spPr>
          <p:txBody>
            <a:bodyPr wrap="none">
              <a:spAutoFit/>
            </a:bodyPr>
            <a:lstStyle/>
            <a:p>
              <a:pPr defTabSz="16002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CN" altLang="en-US" sz="2800" b="1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我会写</a:t>
              </a:r>
              <a:endParaRPr lang="zh-CN" altLang="en-US" sz="28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" name="直线连接符 21"/>
            <p:cNvSpPr>
              <a:spLocks noChangeShapeType="1"/>
            </p:cNvSpPr>
            <p:nvPr/>
          </p:nvSpPr>
          <p:spPr bwMode="auto">
            <a:xfrm flipV="1">
              <a:off x="846681" y="1717378"/>
              <a:ext cx="1464632" cy="0"/>
            </a:xfrm>
            <a:prstGeom prst="line">
              <a:avLst/>
            </a:prstGeom>
            <a:noFill/>
            <a:ln w="38100">
              <a:solidFill>
                <a:schemeClr val="accent1">
                  <a:lumMod val="60000"/>
                  <a:lumOff val="40000"/>
                </a:schemeClr>
              </a:solidFill>
              <a:prstDash val="sysDash"/>
              <a:rou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>
                <a:defRPr/>
              </a:pPr>
              <a:endParaRPr lang="zh-CN" altLang="en-US"/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/>
      <p:bldP spid="19" grpId="0"/>
      <p:bldP spid="20" grpId="0"/>
      <p:bldP spid="21" grpId="0"/>
      <p:bldP spid="2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11"/>
          <p:cNvSpPr>
            <a:spLocks noChangeArrowheads="1"/>
          </p:cNvSpPr>
          <p:nvPr/>
        </p:nvSpPr>
        <p:spPr bwMode="auto">
          <a:xfrm>
            <a:off x="1069975" y="2290234"/>
            <a:ext cx="7050088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>
                <a:latin typeface="黑体" panose="02010609060101010101" charset="-122"/>
                <a:ea typeface="黑体" panose="02010609060101010101" charset="-122"/>
              </a:rPr>
              <a:t>初读课文后，你感受到了什么？</a:t>
            </a:r>
            <a:endParaRPr lang="zh-CN" altLang="en-US" sz="2800" b="1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7" name="矩形 11"/>
          <p:cNvSpPr>
            <a:spLocks noChangeArrowheads="1"/>
          </p:cNvSpPr>
          <p:nvPr/>
        </p:nvSpPr>
        <p:spPr bwMode="auto">
          <a:xfrm>
            <a:off x="1125539" y="3314701"/>
            <a:ext cx="6708775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rgbClr val="C00000"/>
                </a:solidFill>
                <a:latin typeface="宋体" panose="02010600030101010101" pitchFamily="2" charset="-122"/>
              </a:rPr>
              <a:t>    读完这篇课文，让我们真切地感受到</a:t>
            </a:r>
            <a:r>
              <a:rPr lang="zh-CN" altLang="zh-CN" sz="2800" b="1" dirty="0">
                <a:solidFill>
                  <a:srgbClr val="C00000"/>
                </a:solidFill>
              </a:rPr>
              <a:t>祖国各民族之间的友爱和团结</a:t>
            </a:r>
            <a:r>
              <a:rPr lang="zh-CN" altLang="zh-CN" sz="2800" b="1" dirty="0" smtClean="0">
                <a:solidFill>
                  <a:srgbClr val="C00000"/>
                </a:solidFill>
              </a:rPr>
              <a:t>。</a:t>
            </a:r>
            <a:r>
              <a:rPr lang="en-US" altLang="zh-CN" sz="2800" b="1" dirty="0" smtClean="0">
                <a:solidFill>
                  <a:srgbClr val="C00000"/>
                </a:solidFill>
              </a:rPr>
              <a:t> </a:t>
            </a:r>
            <a:endParaRPr lang="zh-CN" altLang="zh-CN" sz="2800" b="1" dirty="0">
              <a:solidFill>
                <a:srgbClr val="C00000"/>
              </a:solidFill>
            </a:endParaRPr>
          </a:p>
        </p:txBody>
      </p:sp>
      <p:grpSp>
        <p:nvGrpSpPr>
          <p:cNvPr id="29700" name="组合 3"/>
          <p:cNvGrpSpPr/>
          <p:nvPr/>
        </p:nvGrpSpPr>
        <p:grpSpPr bwMode="auto">
          <a:xfrm>
            <a:off x="603251" y="1418167"/>
            <a:ext cx="2125689" cy="633869"/>
            <a:chOff x="638175" y="996434"/>
            <a:chExt cx="2125723" cy="476250"/>
          </a:xfrm>
        </p:grpSpPr>
        <p:sp>
          <p:nvSpPr>
            <p:cNvPr id="29701" name="矩形 2"/>
            <p:cNvSpPr>
              <a:spLocks noChangeArrowheads="1"/>
            </p:cNvSpPr>
            <p:nvPr/>
          </p:nvSpPr>
          <p:spPr bwMode="auto">
            <a:xfrm>
              <a:off x="1142915" y="996434"/>
              <a:ext cx="1620983" cy="3931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28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课堂小结</a:t>
              </a:r>
              <a:endPara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圆角矩形 11"/>
            <p:cNvSpPr/>
            <p:nvPr/>
          </p:nvSpPr>
          <p:spPr>
            <a:xfrm>
              <a:off x="638175" y="1022866"/>
              <a:ext cx="590465" cy="449818"/>
            </a:xfrm>
            <a:prstGeom prst="roundRect">
              <a:avLst>
                <a:gd name="adj" fmla="val 10000"/>
              </a:avLst>
            </a:prstGeom>
            <a:blipFill>
              <a:blip r:embed="rId1" cstate="email"/>
              <a:srcRect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矩形 1"/>
          <p:cNvSpPr>
            <a:spLocks noChangeArrowheads="1"/>
          </p:cNvSpPr>
          <p:nvPr/>
        </p:nvSpPr>
        <p:spPr bwMode="auto">
          <a:xfrm>
            <a:off x="692151" y="5549900"/>
            <a:ext cx="78454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</a:rPr>
              <a:t>我们一起跟随作者，领略一下它的美丽与独特吧！</a:t>
            </a:r>
            <a:endParaRPr lang="zh-CN" altLang="en-US" sz="28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1204913" y="1123951"/>
            <a:ext cx="863600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4000" b="1" dirty="0">
                <a:solidFill>
                  <a:srgbClr val="FF0000"/>
                </a:solidFill>
                <a:latin typeface="华文中宋" pitchFamily="2" charset="-122"/>
                <a:ea typeface="华文中宋" pitchFamily="2" charset="-122"/>
              </a:rPr>
              <a:t>陈巴尔虎旗</a:t>
            </a:r>
            <a:endParaRPr lang="zh-CN" altLang="en-US" sz="4000" b="1" dirty="0">
              <a:solidFill>
                <a:srgbClr val="FF0000"/>
              </a:solidFill>
              <a:latin typeface="华文中宋" pitchFamily="2" charset="-122"/>
              <a:ea typeface="华文中宋" pitchFamily="2" charset="-122"/>
            </a:endParaRPr>
          </a:p>
        </p:txBody>
      </p:sp>
      <p:pic>
        <p:nvPicPr>
          <p:cNvPr id="10244" name="Picture 7" descr="C:\Users\Administrator\AppData\Roaming\Tencent\Users\56229019\QQ\WinTemp\RichOle\~PUW{80`_33~B7I71NIZO}N.pn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098675" y="1100667"/>
            <a:ext cx="4960938" cy="4311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/>
      <p:bldP spid="17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9"/>
          <p:cNvSpPr>
            <a:spLocks noChangeArrowheads="1"/>
          </p:cNvSpPr>
          <p:nvPr/>
        </p:nvSpPr>
        <p:spPr bwMode="auto">
          <a:xfrm>
            <a:off x="2833689" y="1344084"/>
            <a:ext cx="5641975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indent="536575" defTabSz="914400">
              <a:lnSpc>
                <a:spcPct val="150000"/>
              </a:lnSpc>
            </a:pPr>
            <a:r>
              <a:rPr lang="zh-CN" altLang="zh-CN" sz="2400" b="1" dirty="0">
                <a:latin typeface="黑体" panose="02010609060101010101" charset="-122"/>
                <a:ea typeface="黑体" panose="02010609060101010101" charset="-122"/>
              </a:rPr>
              <a:t>老舍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：</a:t>
            </a:r>
            <a:r>
              <a:rPr lang="zh-CN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原名舒庆春，北京满族正红旗人。中国现代小说家、著名作家，杰出的语言大师、人民艺术家，新中国第一位获得“人民艺术家”称号的作家。</a:t>
            </a:r>
            <a:endParaRPr lang="en-US" altLang="zh-CN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indent="536575" defTabSz="914400">
              <a:lnSpc>
                <a:spcPct val="150000"/>
              </a:lnSpc>
            </a:pPr>
            <a:r>
              <a:rPr lang="zh-CN" altLang="zh-CN" sz="2400" b="1" dirty="0">
                <a:latin typeface="黑体" panose="02010609060101010101" charset="-122"/>
                <a:ea typeface="黑体" panose="02010609060101010101" charset="-122"/>
              </a:rPr>
              <a:t>主要作品</a:t>
            </a:r>
            <a:r>
              <a:rPr lang="zh-CN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：《骆驼祥子》、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lang="en-US" altLang="zh-CN" sz="2400" b="1" dirty="0" err="1">
                <a:latin typeface="楷体" panose="02010609060101010101" pitchFamily="49" charset="-122"/>
                <a:ea typeface="楷体" panose="02010609060101010101" pitchFamily="49" charset="-122"/>
              </a:rPr>
              <a:t>四世同堂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r>
              <a:rPr lang="zh-CN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、剧本《茶馆》等。</a:t>
            </a:r>
            <a:endParaRPr lang="zh-CN" altLang="en-US" sz="2400" b="1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1267" name="Picture 6" descr="C:\Users\Administrator\AppData\Roaming\Tencent\Users\56229019\QQ\WinTemp\RichOle\O1FQK@KR9JPB2Z4)(`50H82.pn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584200" y="2110317"/>
            <a:ext cx="2076450" cy="2868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:\Users\Administrator\Desktop\3333\助读资料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82976" y="357717"/>
            <a:ext cx="2171700" cy="759883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矩形 6"/>
          <p:cNvSpPr>
            <a:spLocks noChangeArrowheads="1"/>
          </p:cNvSpPr>
          <p:nvPr/>
        </p:nvSpPr>
        <p:spPr bwMode="auto">
          <a:xfrm>
            <a:off x="541339" y="1905000"/>
            <a:ext cx="7862887" cy="3093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63855" indent="-363855">
              <a:lnSpc>
                <a:spcPct val="150000"/>
              </a:lnSpc>
              <a:defRPr/>
            </a:pPr>
            <a:r>
              <a:rPr lang="en-US" altLang="zh-CN" sz="26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1. </a:t>
            </a:r>
            <a:r>
              <a:rPr lang="zh-CN" altLang="zh-CN" sz="26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会认会写“毯、境、陈”等</a:t>
            </a:r>
            <a:r>
              <a:rPr lang="en-US" altLang="zh-CN" sz="26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14</a:t>
            </a:r>
            <a:r>
              <a:rPr lang="zh-CN" altLang="zh-CN" sz="26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个生字；能正确读写“绿毯、境界、皮鞭、彩虹、马蹄、羞涩、摔跤、”等词语。</a:t>
            </a:r>
            <a:endParaRPr lang="zh-CN" altLang="zh-CN" sz="2600" b="1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363855" indent="-363855">
              <a:lnSpc>
                <a:spcPct val="150000"/>
              </a:lnSpc>
              <a:defRPr/>
            </a:pPr>
            <a:r>
              <a:rPr lang="en-US" altLang="zh-CN" sz="26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2. </a:t>
            </a:r>
            <a:r>
              <a:rPr lang="zh-CN" altLang="zh-CN" sz="26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朗读课文，能边读边想象课文描写的画面。</a:t>
            </a:r>
            <a:r>
              <a:rPr lang="en-US" altLang="zh-CN" sz="26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(</a:t>
            </a:r>
            <a:r>
              <a:rPr lang="zh-CN" altLang="zh-CN" sz="26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重点</a:t>
            </a:r>
            <a:r>
              <a:rPr lang="en-US" altLang="zh-CN" sz="26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)</a:t>
            </a:r>
            <a:endParaRPr lang="zh-CN" altLang="zh-CN" sz="2600" b="1" dirty="0">
              <a:solidFill>
                <a:srgbClr val="FF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363855" indent="-363855">
              <a:lnSpc>
                <a:spcPct val="150000"/>
              </a:lnSpc>
              <a:defRPr/>
            </a:pPr>
            <a:r>
              <a:rPr lang="en-US" altLang="zh-CN" sz="26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3. </a:t>
            </a:r>
            <a:r>
              <a:rPr lang="zh-CN" altLang="zh-CN" sz="26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初步感知文意，了解课文内容。</a:t>
            </a:r>
            <a:r>
              <a:rPr lang="en-US" altLang="zh-CN" sz="26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(</a:t>
            </a:r>
            <a:r>
              <a:rPr lang="zh-CN" altLang="zh-CN" sz="26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难点</a:t>
            </a:r>
            <a:r>
              <a:rPr lang="en-US" altLang="zh-CN" sz="26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)</a:t>
            </a:r>
            <a:endParaRPr lang="zh-CN" altLang="zh-CN" sz="2600" b="1" dirty="0">
              <a:solidFill>
                <a:srgbClr val="FF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2291" name="任意多边形 18"/>
          <p:cNvSpPr/>
          <p:nvPr/>
        </p:nvSpPr>
        <p:spPr bwMode="auto">
          <a:xfrm>
            <a:off x="1120775" y="1238251"/>
            <a:ext cx="1620957" cy="523220"/>
          </a:xfrm>
          <a:custGeom>
            <a:avLst/>
            <a:gdLst>
              <a:gd name="T0" fmla="*/ 0 w 258980"/>
              <a:gd name="T1" fmla="*/ 0 h 54733"/>
              <a:gd name="T2" fmla="*/ 2147483647 w 258980"/>
              <a:gd name="T3" fmla="*/ 0 h 54733"/>
              <a:gd name="T4" fmla="*/ 2147483647 w 258980"/>
              <a:gd name="T5" fmla="*/ 2147483647 h 54733"/>
              <a:gd name="T6" fmla="*/ 0 w 258980"/>
              <a:gd name="T7" fmla="*/ 2147483647 h 54733"/>
              <a:gd name="T8" fmla="*/ 0 w 258980"/>
              <a:gd name="T9" fmla="*/ 0 h 5473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58980"/>
              <a:gd name="T16" fmla="*/ 0 h 54733"/>
              <a:gd name="T17" fmla="*/ 258980 w 258980"/>
              <a:gd name="T18" fmla="*/ 54733 h 5473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58980" h="54733">
                <a:moveTo>
                  <a:pt x="0" y="0"/>
                </a:moveTo>
                <a:lnTo>
                  <a:pt x="258980" y="0"/>
                </a:lnTo>
                <a:lnTo>
                  <a:pt x="258980" y="54733"/>
                </a:lnTo>
                <a:lnTo>
                  <a:pt x="0" y="54733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学习目标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圆角矩形 7"/>
          <p:cNvSpPr/>
          <p:nvPr/>
        </p:nvSpPr>
        <p:spPr>
          <a:xfrm>
            <a:off x="515702" y="1341681"/>
            <a:ext cx="443625" cy="495183"/>
          </a:xfrm>
          <a:prstGeom prst="roundRect">
            <a:avLst>
              <a:gd name="adj" fmla="val 10000"/>
            </a:avLst>
          </a:prstGeom>
          <a:blipFill>
            <a:blip r:embed="rId1" cstate="email"/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 6"/>
          <p:cNvSpPr/>
          <p:nvPr/>
        </p:nvSpPr>
        <p:spPr bwMode="auto">
          <a:xfrm>
            <a:off x="963613" y="1663701"/>
            <a:ext cx="7150100" cy="4519084"/>
          </a:xfrm>
          <a:custGeom>
            <a:avLst/>
            <a:gdLst>
              <a:gd name="connsiteX0" fmla="*/ 0 w 7150138"/>
              <a:gd name="connsiteY0" fmla="*/ 451959 h 4519594"/>
              <a:gd name="connsiteX1" fmla="*/ 451959 w 7150138"/>
              <a:gd name="connsiteY1" fmla="*/ 0 h 4519594"/>
              <a:gd name="connsiteX2" fmla="*/ 6698179 w 7150138"/>
              <a:gd name="connsiteY2" fmla="*/ 0 h 4519594"/>
              <a:gd name="connsiteX3" fmla="*/ 7150138 w 7150138"/>
              <a:gd name="connsiteY3" fmla="*/ 451959 h 4519594"/>
              <a:gd name="connsiteX4" fmla="*/ 7150138 w 7150138"/>
              <a:gd name="connsiteY4" fmla="*/ 4067635 h 4519594"/>
              <a:gd name="connsiteX5" fmla="*/ 6698179 w 7150138"/>
              <a:gd name="connsiteY5" fmla="*/ 4519594 h 4519594"/>
              <a:gd name="connsiteX6" fmla="*/ 451959 w 7150138"/>
              <a:gd name="connsiteY6" fmla="*/ 4519594 h 4519594"/>
              <a:gd name="connsiteX7" fmla="*/ 0 w 7150138"/>
              <a:gd name="connsiteY7" fmla="*/ 4067635 h 4519594"/>
              <a:gd name="connsiteX8" fmla="*/ 0 w 7150138"/>
              <a:gd name="connsiteY8" fmla="*/ 451959 h 4519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150138" h="4519594">
                <a:moveTo>
                  <a:pt x="0" y="451959"/>
                </a:moveTo>
                <a:cubicBezTo>
                  <a:pt x="0" y="202349"/>
                  <a:pt x="202349" y="0"/>
                  <a:pt x="451959" y="0"/>
                </a:cubicBezTo>
                <a:lnTo>
                  <a:pt x="6698179" y="0"/>
                </a:lnTo>
                <a:cubicBezTo>
                  <a:pt x="6947789" y="0"/>
                  <a:pt x="7150138" y="202349"/>
                  <a:pt x="7150138" y="451959"/>
                </a:cubicBezTo>
                <a:lnTo>
                  <a:pt x="7150138" y="4067635"/>
                </a:lnTo>
                <a:cubicBezTo>
                  <a:pt x="7150138" y="4317245"/>
                  <a:pt x="6947789" y="4519594"/>
                  <a:pt x="6698179" y="4519594"/>
                </a:cubicBezTo>
                <a:lnTo>
                  <a:pt x="451959" y="4519594"/>
                </a:lnTo>
                <a:cubicBezTo>
                  <a:pt x="202349" y="4519594"/>
                  <a:pt x="0" y="4317245"/>
                  <a:pt x="0" y="4067635"/>
                </a:cubicBezTo>
                <a:lnTo>
                  <a:pt x="0" y="451959"/>
                </a:lnTo>
                <a:close/>
              </a:path>
            </a:pathLst>
          </a:custGeom>
          <a:noFill/>
        </p:spPr>
        <p:style>
          <a:lnRef idx="0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256032" tIns="256032" rIns="256032" bIns="3419748" spcCol="1270" anchor="ctr">
            <a:scene3d>
              <a:camera prst="isometricOffAxis1Right"/>
              <a:lightRig rig="threePt" dir="t"/>
            </a:scene3d>
          </a:bodyPr>
          <a:lstStyle/>
          <a:p>
            <a:pPr defTabSz="1600200">
              <a:lnSpc>
                <a:spcPct val="90000"/>
              </a:lnSpc>
              <a:spcAft>
                <a:spcPct val="35000"/>
              </a:spcAft>
              <a:defRPr/>
            </a:pPr>
            <a:endParaRPr lang="zh-CN" altLang="en-US" sz="3600" b="1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8" name="任意多边形 7"/>
          <p:cNvSpPr/>
          <p:nvPr/>
        </p:nvSpPr>
        <p:spPr bwMode="auto">
          <a:xfrm>
            <a:off x="1125538" y="2779184"/>
            <a:ext cx="6826250" cy="2980267"/>
          </a:xfrm>
          <a:custGeom>
            <a:avLst/>
            <a:gdLst>
              <a:gd name="connsiteX0" fmla="*/ 0 w 6826475"/>
              <a:gd name="connsiteY0" fmla="*/ 297922 h 2979224"/>
              <a:gd name="connsiteX1" fmla="*/ 297922 w 6826475"/>
              <a:gd name="connsiteY1" fmla="*/ 0 h 2979224"/>
              <a:gd name="connsiteX2" fmla="*/ 6528553 w 6826475"/>
              <a:gd name="connsiteY2" fmla="*/ 0 h 2979224"/>
              <a:gd name="connsiteX3" fmla="*/ 6826475 w 6826475"/>
              <a:gd name="connsiteY3" fmla="*/ 297922 h 2979224"/>
              <a:gd name="connsiteX4" fmla="*/ 6826475 w 6826475"/>
              <a:gd name="connsiteY4" fmla="*/ 2681302 h 2979224"/>
              <a:gd name="connsiteX5" fmla="*/ 6528553 w 6826475"/>
              <a:gd name="connsiteY5" fmla="*/ 2979224 h 2979224"/>
              <a:gd name="connsiteX6" fmla="*/ 297922 w 6826475"/>
              <a:gd name="connsiteY6" fmla="*/ 2979224 h 2979224"/>
              <a:gd name="connsiteX7" fmla="*/ 0 w 6826475"/>
              <a:gd name="connsiteY7" fmla="*/ 2681302 h 2979224"/>
              <a:gd name="connsiteX8" fmla="*/ 0 w 6826475"/>
              <a:gd name="connsiteY8" fmla="*/ 297922 h 2979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26475" h="2979224">
                <a:moveTo>
                  <a:pt x="0" y="297922"/>
                </a:moveTo>
                <a:cubicBezTo>
                  <a:pt x="0" y="133384"/>
                  <a:pt x="133384" y="0"/>
                  <a:pt x="297922" y="0"/>
                </a:cubicBezTo>
                <a:lnTo>
                  <a:pt x="6528553" y="0"/>
                </a:lnTo>
                <a:cubicBezTo>
                  <a:pt x="6693091" y="0"/>
                  <a:pt x="6826475" y="133384"/>
                  <a:pt x="6826475" y="297922"/>
                </a:cubicBezTo>
                <a:lnTo>
                  <a:pt x="6826475" y="2681302"/>
                </a:lnTo>
                <a:cubicBezTo>
                  <a:pt x="6826475" y="2845840"/>
                  <a:pt x="6693091" y="2979224"/>
                  <a:pt x="6528553" y="2979224"/>
                </a:cubicBezTo>
                <a:lnTo>
                  <a:pt x="297922" y="2979224"/>
                </a:lnTo>
                <a:cubicBezTo>
                  <a:pt x="133384" y="2979224"/>
                  <a:pt x="0" y="2845840"/>
                  <a:pt x="0" y="2681302"/>
                </a:cubicBezTo>
                <a:lnTo>
                  <a:pt x="0" y="297922"/>
                </a:lnTo>
                <a:close/>
              </a:path>
            </a:pathLst>
          </a:custGeom>
          <a:noFill/>
        </p:spPr>
        <p:style>
          <a:lnRef idx="0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3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05038" tIns="105038" rIns="105038" bIns="105038" spcCol="1270" anchor="ctr"/>
          <a:lstStyle/>
          <a:p>
            <a:pPr indent="800100" defTabSz="1244600">
              <a:lnSpc>
                <a:spcPct val="150000"/>
              </a:lnSpc>
              <a:spcAft>
                <a:spcPct val="35000"/>
              </a:spcAft>
              <a:defRPr/>
            </a:pPr>
            <a:endParaRPr lang="en-US" altLang="zh-CN" sz="2800" b="1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4340" name="矩形 2"/>
          <p:cNvSpPr>
            <a:spLocks noChangeArrowheads="1"/>
          </p:cNvSpPr>
          <p:nvPr/>
        </p:nvSpPr>
        <p:spPr bwMode="auto">
          <a:xfrm>
            <a:off x="992188" y="2652185"/>
            <a:ext cx="7218362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indent="714375" defTabSz="1244600">
              <a:lnSpc>
                <a:spcPct val="150000"/>
              </a:lnSpc>
              <a:spcAft>
                <a:spcPct val="35000"/>
              </a:spcAft>
            </a:pP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请同学们自由朗读课文，注意读准字音，读通句子，难读的地方多读几遍。</a:t>
            </a:r>
            <a:endParaRPr lang="zh-CN" altLang="en-US" sz="28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4341" name="组合 5"/>
          <p:cNvGrpSpPr/>
          <p:nvPr/>
        </p:nvGrpSpPr>
        <p:grpSpPr bwMode="auto">
          <a:xfrm>
            <a:off x="923925" y="1261534"/>
            <a:ext cx="2287588" cy="1109133"/>
            <a:chOff x="924035" y="907522"/>
            <a:chExt cx="2287080" cy="832905"/>
          </a:xfrm>
        </p:grpSpPr>
        <p:grpSp>
          <p:nvGrpSpPr>
            <p:cNvPr id="14342" name="组合 4"/>
            <p:cNvGrpSpPr/>
            <p:nvPr/>
          </p:nvGrpSpPr>
          <p:grpSpPr bwMode="auto">
            <a:xfrm>
              <a:off x="924035" y="907522"/>
              <a:ext cx="2287080" cy="832905"/>
              <a:chOff x="1314217" y="754602"/>
              <a:chExt cx="2287080" cy="832905"/>
            </a:xfrm>
          </p:grpSpPr>
          <p:pic>
            <p:nvPicPr>
              <p:cNvPr id="14346" name="Picture 10" descr="C:\Users\Administrator\Desktop\绿.png"/>
              <p:cNvPicPr>
                <a:picLocks noChangeAspect="1" noChangeArrowheads="1"/>
              </p:cNvPicPr>
              <p:nvPr/>
            </p:nvPicPr>
            <p:blipFill>
              <a:blip r:embed="rId1" cstate="email"/>
              <a:srcRect/>
              <a:stretch>
                <a:fillRect/>
              </a:stretch>
            </p:blipFill>
            <p:spPr bwMode="auto">
              <a:xfrm>
                <a:off x="1314219" y="1333230"/>
                <a:ext cx="2287078" cy="2542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347" name="Picture 6"/>
              <p:cNvPicPr>
                <a:picLocks noChangeAspect="1" noChangeArrowheads="1"/>
              </p:cNvPicPr>
              <p:nvPr/>
            </p:nvPicPr>
            <p:blipFill>
              <a:blip r:embed="rId2" cstate="email">
                <a:clrChange>
                  <a:clrFrom>
                    <a:srgbClr val="000000"/>
                  </a:clrFrom>
                  <a:clrTo>
                    <a:srgbClr val="000000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314217" y="754602"/>
                <a:ext cx="619094" cy="7883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7" name="圆角矩形 16"/>
            <p:cNvSpPr/>
            <p:nvPr/>
          </p:nvSpPr>
          <p:spPr>
            <a:xfrm>
              <a:off x="1485979" y="1067895"/>
              <a:ext cx="1667616" cy="398912"/>
            </a:xfrm>
            <a:prstGeom prst="roundRect">
              <a:avLst/>
            </a:prstGeom>
            <a:noFill/>
            <a:effectLst>
              <a:softEdge rad="31750"/>
            </a:effectLst>
          </p:spPr>
          <p:txBody>
            <a:bodyPr wrap="none">
              <a:spAutoFit/>
            </a:bodyPr>
            <a:lstStyle/>
            <a:p>
              <a:pPr defTabSz="16002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CN" altLang="en-US" sz="2800" b="1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自读提示</a:t>
              </a:r>
              <a:endParaRPr lang="zh-CN" altLang="en-US" sz="28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矩形 7"/>
          <p:cNvSpPr>
            <a:spLocks noChangeArrowheads="1"/>
          </p:cNvSpPr>
          <p:nvPr/>
        </p:nvSpPr>
        <p:spPr bwMode="auto">
          <a:xfrm>
            <a:off x="1574801" y="5268385"/>
            <a:ext cx="684371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zh-CN" sz="2000" b="1">
                <a:latin typeface="楷体" panose="02010609060101010101" pitchFamily="49" charset="-122"/>
                <a:ea typeface="楷体" panose="02010609060101010101" pitchFamily="49" charset="-122"/>
              </a:rPr>
              <a:t>看着天空中火红的太阳好</a:t>
            </a:r>
            <a:r>
              <a:rPr lang="en-US" altLang="zh-CN" sz="2000" b="1">
                <a:latin typeface="楷体" panose="02010609060101010101" pitchFamily="49" charset="-122"/>
                <a:ea typeface="楷体" panose="02010609060101010101" pitchFamily="49" charset="-122"/>
              </a:rPr>
              <a:t>(</a:t>
            </a:r>
            <a:r>
              <a:rPr lang="en-US" altLang="zh-CN" sz="2000" b="1">
                <a:latin typeface="方正姚体" pitchFamily="2" charset="-122"/>
                <a:ea typeface="方正姚体" pitchFamily="2" charset="-122"/>
              </a:rPr>
              <a:t>h</a:t>
            </a:r>
            <a:r>
              <a:rPr lang="zh-CN" altLang="zh-CN" sz="2000" b="1">
                <a:latin typeface="方正姚体" pitchFamily="2" charset="-122"/>
                <a:ea typeface="方正姚体" pitchFamily="2" charset="-122"/>
              </a:rPr>
              <a:t>ǎ</a:t>
            </a:r>
            <a:r>
              <a:rPr lang="en-US" altLang="zh-CN" sz="2000" b="1">
                <a:latin typeface="方正姚体" pitchFamily="2" charset="-122"/>
                <a:ea typeface="方正姚体" pitchFamily="2" charset="-122"/>
              </a:rPr>
              <a:t>o</a:t>
            </a:r>
            <a:r>
              <a:rPr lang="en-US" altLang="zh-CN" sz="2000" b="1">
                <a:latin typeface="楷体" panose="02010609060101010101" pitchFamily="49" charset="-122"/>
                <a:ea typeface="楷体" panose="02010609060101010101" pitchFamily="49" charset="-122"/>
              </a:rPr>
              <a:t>)</a:t>
            </a:r>
            <a:r>
              <a:rPr lang="zh-CN" altLang="zh-CN" sz="2000" b="1">
                <a:latin typeface="楷体" panose="02010609060101010101" pitchFamily="49" charset="-122"/>
                <a:ea typeface="楷体" panose="02010609060101010101" pitchFamily="49" charset="-122"/>
              </a:rPr>
              <a:t>像一个大气球，三岁的小姑娘睁着大眼睛好</a:t>
            </a:r>
            <a:r>
              <a:rPr lang="en-US" altLang="zh-CN" sz="2000" b="1">
                <a:latin typeface="楷体" panose="02010609060101010101" pitchFamily="49" charset="-122"/>
                <a:ea typeface="楷体" panose="02010609060101010101" pitchFamily="49" charset="-122"/>
              </a:rPr>
              <a:t>(</a:t>
            </a:r>
            <a:r>
              <a:rPr lang="en-US" altLang="zh-CN" sz="2000" b="1">
                <a:latin typeface="方正姚体" pitchFamily="2" charset="-122"/>
                <a:ea typeface="方正姚体" pitchFamily="2" charset="-122"/>
              </a:rPr>
              <a:t>h</a:t>
            </a:r>
            <a:r>
              <a:rPr lang="zh-CN" altLang="zh-CN" sz="2000" b="1">
                <a:latin typeface="方正姚体" pitchFamily="2" charset="-122"/>
                <a:ea typeface="方正姚体" pitchFamily="2" charset="-122"/>
              </a:rPr>
              <a:t>à</a:t>
            </a:r>
            <a:r>
              <a:rPr lang="en-US" altLang="zh-CN" sz="2000" b="1">
                <a:latin typeface="方正姚体" pitchFamily="2" charset="-122"/>
                <a:ea typeface="方正姚体" pitchFamily="2" charset="-122"/>
              </a:rPr>
              <a:t>o</a:t>
            </a:r>
            <a:r>
              <a:rPr lang="en-US" altLang="zh-CN" sz="2000" b="1">
                <a:latin typeface="楷体" panose="02010609060101010101" pitchFamily="49" charset="-122"/>
                <a:ea typeface="楷体" panose="02010609060101010101" pitchFamily="49" charset="-122"/>
              </a:rPr>
              <a:t>)</a:t>
            </a:r>
            <a:r>
              <a:rPr lang="zh-CN" altLang="zh-CN" sz="2000" b="1">
                <a:latin typeface="楷体" panose="02010609060101010101" pitchFamily="49" charset="-122"/>
                <a:ea typeface="楷体" panose="02010609060101010101" pitchFamily="49" charset="-122"/>
              </a:rPr>
              <a:t>奇地看着，妈妈发现了急忙拉她进屋。</a:t>
            </a:r>
            <a:endParaRPr lang="zh-CN" altLang="zh-CN" sz="20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0482" name="TextBox 13"/>
          <p:cNvSpPr txBox="1">
            <a:spLocks noChangeArrowheads="1"/>
          </p:cNvSpPr>
          <p:nvPr/>
        </p:nvSpPr>
        <p:spPr bwMode="auto">
          <a:xfrm>
            <a:off x="2770188" y="3892551"/>
            <a:ext cx="569912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2400" b="1" dirty="0">
                <a:solidFill>
                  <a:srgbClr val="FF0000"/>
                </a:solidFill>
                <a:latin typeface="+mn-ea"/>
              </a:rPr>
              <a:t>好</a:t>
            </a:r>
            <a:endParaRPr lang="zh-CN" altLang="en-US" sz="2400" b="1" dirty="0">
              <a:solidFill>
                <a:srgbClr val="FF0000"/>
              </a:solidFill>
              <a:latin typeface="+mn-ea"/>
            </a:endParaRPr>
          </a:p>
        </p:txBody>
      </p:sp>
      <p:grpSp>
        <p:nvGrpSpPr>
          <p:cNvPr id="2" name="组合 5"/>
          <p:cNvGrpSpPr/>
          <p:nvPr/>
        </p:nvGrpSpPr>
        <p:grpSpPr bwMode="auto">
          <a:xfrm>
            <a:off x="3252788" y="3517902"/>
            <a:ext cx="2711450" cy="1255185"/>
            <a:chOff x="2174971" y="4805746"/>
            <a:chExt cx="2757244" cy="1380959"/>
          </a:xfrm>
        </p:grpSpPr>
        <p:sp>
          <p:nvSpPr>
            <p:cNvPr id="15" name="左大括号 14"/>
            <p:cNvSpPr/>
            <p:nvPr/>
          </p:nvSpPr>
          <p:spPr>
            <a:xfrm>
              <a:off x="2174971" y="5031637"/>
              <a:ext cx="179188" cy="1155068"/>
            </a:xfrm>
            <a:prstGeom prst="leftBrac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800" b="1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325101" y="4805746"/>
              <a:ext cx="2607114" cy="111743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  <a:defRPr/>
              </a:pPr>
              <a:r>
                <a:rPr lang="en-US" altLang="zh-CN" sz="2000" b="1" dirty="0" err="1">
                  <a:solidFill>
                    <a:srgbClr val="FF0000"/>
                  </a:solidFill>
                  <a:latin typeface="方正姚体" pitchFamily="2" charset="-122"/>
                  <a:ea typeface="方正姚体" pitchFamily="2" charset="-122"/>
                </a:rPr>
                <a:t>hǎo</a:t>
              </a:r>
              <a:r>
                <a:rPr lang="zh-CN" altLang="en-US" sz="2000" b="1" dirty="0">
                  <a:solidFill>
                    <a:srgbClr val="FF0000"/>
                  </a:solidFill>
                  <a:latin typeface="+mn-ea"/>
                  <a:ea typeface="+mn-ea"/>
                </a:rPr>
                <a:t>（好像）</a:t>
              </a:r>
              <a:endParaRPr lang="en-US" altLang="zh-CN" sz="2000" b="1" dirty="0">
                <a:solidFill>
                  <a:srgbClr val="FF0000"/>
                </a:solidFill>
                <a:latin typeface="+mn-ea"/>
                <a:ea typeface="+mn-ea"/>
              </a:endParaRPr>
            </a:p>
            <a:p>
              <a:pPr>
                <a:lnSpc>
                  <a:spcPct val="150000"/>
                </a:lnSpc>
                <a:defRPr/>
              </a:pPr>
              <a:r>
                <a:rPr lang="en-US" altLang="zh-CN" sz="2000" b="1" dirty="0" err="1">
                  <a:solidFill>
                    <a:srgbClr val="FF0000"/>
                  </a:solidFill>
                  <a:latin typeface="方正姚体" pitchFamily="2" charset="-122"/>
                  <a:ea typeface="方正姚体" pitchFamily="2" charset="-122"/>
                </a:rPr>
                <a:t>hào</a:t>
              </a:r>
              <a:r>
                <a:rPr lang="zh-CN" altLang="en-US" sz="2000" b="1" dirty="0">
                  <a:solidFill>
                    <a:srgbClr val="FF0000"/>
                  </a:solidFill>
                  <a:latin typeface="+mn-ea"/>
                  <a:ea typeface="+mn-ea"/>
                </a:rPr>
                <a:t>（好奇）</a:t>
              </a:r>
              <a:endParaRPr lang="en-US" altLang="zh-CN" sz="2000" b="1" dirty="0">
                <a:solidFill>
                  <a:srgbClr val="FF0000"/>
                </a:solidFill>
                <a:latin typeface="+mn-ea"/>
                <a:ea typeface="+mn-ea"/>
              </a:endParaRPr>
            </a:p>
          </p:txBody>
        </p:sp>
      </p:grpSp>
      <p:grpSp>
        <p:nvGrpSpPr>
          <p:cNvPr id="15365" name="组合 6"/>
          <p:cNvGrpSpPr/>
          <p:nvPr/>
        </p:nvGrpSpPr>
        <p:grpSpPr bwMode="auto">
          <a:xfrm>
            <a:off x="473075" y="1701801"/>
            <a:ext cx="7786688" cy="1765300"/>
            <a:chOff x="486913" y="1290935"/>
            <a:chExt cx="7786687" cy="1323903"/>
          </a:xfrm>
        </p:grpSpPr>
        <p:sp>
          <p:nvSpPr>
            <p:cNvPr id="12" name="Rectangle 6"/>
            <p:cNvSpPr>
              <a:spLocks noChangeArrowheads="1"/>
            </p:cNvSpPr>
            <p:nvPr/>
          </p:nvSpPr>
          <p:spPr bwMode="auto">
            <a:xfrm>
              <a:off x="486913" y="1290935"/>
              <a:ext cx="7786687" cy="1323903"/>
            </a:xfrm>
            <a:prstGeom prst="rect">
              <a:avLst/>
            </a:prstGeom>
            <a:solidFill>
              <a:srgbClr val="FFFFFF"/>
            </a:solidFill>
            <a:ln w="3175" cap="rnd">
              <a:noFill/>
              <a:prstDash val="sysDot"/>
              <a:miter lim="800000"/>
            </a:ln>
          </p:spPr>
          <p:txBody>
            <a:bodyPr lIns="91439" tIns="45719" rIns="91439" bIns="45719"/>
            <a:lstStyle/>
            <a:p>
              <a:pPr algn="just">
                <a:lnSpc>
                  <a:spcPct val="150000"/>
                </a:lnSpc>
                <a:defRPr/>
              </a:pPr>
              <a:r>
                <a:rPr lang="zh-CN" altLang="en-US" sz="2200" b="1" dirty="0">
                  <a:latin typeface="+mn-ea"/>
                  <a:ea typeface="+mn-ea"/>
                </a:rPr>
                <a:t>读一读下面的句子，看看你有什么发现？</a:t>
              </a:r>
              <a:endParaRPr lang="en-US" altLang="zh-CN" sz="2200" b="1" dirty="0">
                <a:latin typeface="+mn-ea"/>
                <a:ea typeface="+mn-ea"/>
              </a:endParaRPr>
            </a:p>
            <a:p>
              <a:pPr>
                <a:lnSpc>
                  <a:spcPct val="150000"/>
                </a:lnSpc>
                <a:defRPr/>
              </a:pPr>
              <a:r>
                <a:rPr lang="en-US" altLang="zh-CN" sz="2200" dirty="0">
                  <a:ea typeface="宋体" panose="02010600030101010101" pitchFamily="2" charset="-122"/>
                </a:rPr>
                <a:t>         </a:t>
              </a:r>
              <a:r>
                <a:rPr lang="zh-CN" altLang="zh-CN" sz="2200" b="1" dirty="0">
                  <a:solidFill>
                    <a:srgbClr val="0000FF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大家穿戴不同，来到学校，都成了好朋友。</a:t>
              </a:r>
              <a:endParaRPr lang="zh-CN" altLang="zh-CN" sz="22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5376" name="TextBox 2"/>
            <p:cNvSpPr txBox="1">
              <a:spLocks noChangeArrowheads="1"/>
            </p:cNvSpPr>
            <p:nvPr/>
          </p:nvSpPr>
          <p:spPr bwMode="auto">
            <a:xfrm>
              <a:off x="5430603" y="1960338"/>
              <a:ext cx="555625" cy="3923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800" b="1">
                  <a:solidFill>
                    <a:srgbClr val="FF0000"/>
                  </a:solidFill>
                </a:rPr>
                <a:t>.</a:t>
              </a:r>
              <a:endParaRPr lang="zh-CN" altLang="en-US" sz="2800" b="1">
                <a:solidFill>
                  <a:srgbClr val="FF0000"/>
                </a:solidFill>
              </a:endParaRPr>
            </a:p>
          </p:txBody>
        </p:sp>
      </p:grpSp>
      <p:grpSp>
        <p:nvGrpSpPr>
          <p:cNvPr id="3" name="组合 20"/>
          <p:cNvGrpSpPr/>
          <p:nvPr/>
        </p:nvGrpSpPr>
        <p:grpSpPr bwMode="auto">
          <a:xfrm>
            <a:off x="595314" y="5209119"/>
            <a:ext cx="4238625" cy="1002887"/>
            <a:chOff x="682625" y="4009119"/>
            <a:chExt cx="4237767" cy="751613"/>
          </a:xfrm>
        </p:grpSpPr>
        <p:sp>
          <p:nvSpPr>
            <p:cNvPr id="15372" name="矩形 17"/>
            <p:cNvSpPr>
              <a:spLocks noChangeArrowheads="1"/>
            </p:cNvSpPr>
            <p:nvPr/>
          </p:nvSpPr>
          <p:spPr bwMode="auto">
            <a:xfrm>
              <a:off x="682625" y="4009119"/>
              <a:ext cx="1195533" cy="299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sz="2000" b="1">
                  <a:solidFill>
                    <a:srgbClr val="000000"/>
                  </a:solidFill>
                  <a:latin typeface="黑体" panose="02010609060101010101" charset="-122"/>
                  <a:ea typeface="黑体" panose="02010609060101010101" charset="-122"/>
                </a:rPr>
                <a:t>读一读</a:t>
              </a:r>
              <a:r>
                <a:rPr lang="zh-CN" altLang="en-US" sz="2000" b="1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：</a:t>
              </a:r>
              <a:endParaRPr lang="zh-CN" altLang="en-US" sz="20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5373" name="TextBox 16"/>
            <p:cNvSpPr txBox="1">
              <a:spLocks noChangeArrowheads="1"/>
            </p:cNvSpPr>
            <p:nvPr/>
          </p:nvSpPr>
          <p:spPr bwMode="auto">
            <a:xfrm>
              <a:off x="4363180" y="4168773"/>
              <a:ext cx="557212" cy="299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000" b="1">
                  <a:solidFill>
                    <a:srgbClr val="FF0000"/>
                  </a:solidFill>
                </a:rPr>
                <a:t>.</a:t>
              </a:r>
              <a:endParaRPr lang="zh-CN" altLang="en-US" sz="2000" b="1">
                <a:solidFill>
                  <a:srgbClr val="FF0000"/>
                </a:solidFill>
              </a:endParaRPr>
            </a:p>
          </p:txBody>
        </p:sp>
        <p:sp>
          <p:nvSpPr>
            <p:cNvPr id="15374" name="TextBox 17"/>
            <p:cNvSpPr txBox="1">
              <a:spLocks noChangeArrowheads="1"/>
            </p:cNvSpPr>
            <p:nvPr/>
          </p:nvSpPr>
          <p:spPr bwMode="auto">
            <a:xfrm>
              <a:off x="3325546" y="4460870"/>
              <a:ext cx="555625" cy="299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000" b="1">
                  <a:solidFill>
                    <a:srgbClr val="FF0000"/>
                  </a:solidFill>
                </a:rPr>
                <a:t>.</a:t>
              </a:r>
              <a:endParaRPr lang="zh-CN" altLang="en-US" sz="2000" b="1">
                <a:solidFill>
                  <a:srgbClr val="FF0000"/>
                </a:solidFill>
              </a:endParaRPr>
            </a:p>
          </p:txBody>
        </p:sp>
      </p:grpSp>
      <p:grpSp>
        <p:nvGrpSpPr>
          <p:cNvPr id="4" name="组合 20"/>
          <p:cNvGrpSpPr/>
          <p:nvPr/>
        </p:nvGrpSpPr>
        <p:grpSpPr>
          <a:xfrm>
            <a:off x="413526" y="987626"/>
            <a:ext cx="1464632" cy="672451"/>
            <a:chOff x="846681" y="1213040"/>
            <a:chExt cx="1464632" cy="504338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grpSpPr>
        <p:sp>
          <p:nvSpPr>
            <p:cNvPr id="22" name="圆角矩形 21"/>
            <p:cNvSpPr/>
            <p:nvPr/>
          </p:nvSpPr>
          <p:spPr>
            <a:xfrm>
              <a:off x="906463" y="1213040"/>
              <a:ext cx="1310700" cy="398407"/>
            </a:xfrm>
            <a:prstGeom prst="roundRect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tint val="66000"/>
                    <a:satMod val="160000"/>
                  </a:schemeClr>
                </a:gs>
                <a:gs pos="50000">
                  <a:schemeClr val="accent1">
                    <a:lumMod val="60000"/>
                    <a:lumOff val="40000"/>
                    <a:tint val="44500"/>
                    <a:satMod val="160000"/>
                  </a:schemeClr>
                </a:gs>
                <a:gs pos="100000">
                  <a:schemeClr val="accent1">
                    <a:lumMod val="60000"/>
                    <a:lumOff val="40000"/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  <a:ln>
              <a:solidFill>
                <a:schemeClr val="accent3">
                  <a:lumMod val="75000"/>
                </a:schemeClr>
              </a:solidFill>
            </a:ln>
            <a:effectLst>
              <a:softEdge rad="31750"/>
            </a:effectLst>
          </p:spPr>
          <p:txBody>
            <a:bodyPr wrap="none">
              <a:spAutoFit/>
            </a:bodyPr>
            <a:lstStyle/>
            <a:p>
              <a:pPr defTabSz="16002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CN" altLang="en-US" sz="2800" b="1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多音字</a:t>
              </a:r>
              <a:endParaRPr lang="zh-CN" altLang="en-US" sz="28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直线连接符 21"/>
            <p:cNvSpPr>
              <a:spLocks noChangeShapeType="1"/>
            </p:cNvSpPr>
            <p:nvPr/>
          </p:nvSpPr>
          <p:spPr bwMode="auto">
            <a:xfrm flipV="1">
              <a:off x="846681" y="1717378"/>
              <a:ext cx="1464632" cy="0"/>
            </a:xfrm>
            <a:prstGeom prst="line">
              <a:avLst/>
            </a:prstGeom>
            <a:noFill/>
            <a:ln w="38100">
              <a:solidFill>
                <a:schemeClr val="accent1">
                  <a:lumMod val="60000"/>
                  <a:lumOff val="40000"/>
                </a:schemeClr>
              </a:solidFill>
              <a:prstDash val="sysDash"/>
              <a:rou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>
                <a:defRPr/>
              </a:pPr>
              <a:endParaRPr lang="zh-CN" altLang="en-US"/>
            </a:p>
          </p:txBody>
        </p:sp>
      </p:grpSp>
      <p:grpSp>
        <p:nvGrpSpPr>
          <p:cNvPr id="5" name="组合 23"/>
          <p:cNvGrpSpPr/>
          <p:nvPr/>
        </p:nvGrpSpPr>
        <p:grpSpPr bwMode="auto">
          <a:xfrm>
            <a:off x="6711951" y="3718985"/>
            <a:ext cx="1793875" cy="1813983"/>
            <a:chOff x="6788695" y="1080879"/>
            <a:chExt cx="1793385" cy="1360214"/>
          </a:xfrm>
        </p:grpSpPr>
        <p:pic>
          <p:nvPicPr>
            <p:cNvPr id="25" name="Picture 14" descr="C:\Users\Administrator\Desktop\21579cb2206b352.jpg"/>
            <p:cNvPicPr>
              <a:picLocks noChangeAspect="1" noChangeArrowheads="1"/>
            </p:cNvPicPr>
            <p:nvPr/>
          </p:nvPicPr>
          <p:blipFill>
            <a:blip r:embed="rId1" cstate="email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6788695" y="1080879"/>
              <a:ext cx="1793385" cy="1360214"/>
            </a:xfrm>
            <a:prstGeom prst="rect">
              <a:avLst/>
            </a:prstGeom>
            <a:noFill/>
          </p:spPr>
        </p:pic>
        <p:sp>
          <p:nvSpPr>
            <p:cNvPr id="15371" name="矩形 72"/>
            <p:cNvSpPr>
              <a:spLocks noChangeArrowheads="1"/>
            </p:cNvSpPr>
            <p:nvPr/>
          </p:nvSpPr>
          <p:spPr bwMode="auto">
            <a:xfrm>
              <a:off x="7019122" y="1414395"/>
              <a:ext cx="1488266" cy="4846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zh-CN" altLang="en-US" b="1"/>
                <a:t>注意加点字的读音！</a:t>
              </a:r>
              <a:endParaRPr lang="zh-CN" altLang="en-US" b="1"/>
            </a:p>
          </p:txBody>
        </p:sp>
      </p:grpSp>
      <p:grpSp>
        <p:nvGrpSpPr>
          <p:cNvPr id="6" name="组合 26"/>
          <p:cNvGrpSpPr/>
          <p:nvPr/>
        </p:nvGrpSpPr>
        <p:grpSpPr>
          <a:xfrm>
            <a:off x="6303572" y="994229"/>
            <a:ext cx="2654241" cy="1398215"/>
            <a:chOff x="6712495" y="-330511"/>
            <a:chExt cx="2654241" cy="1048661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pic>
          <p:nvPicPr>
            <p:cNvPr id="28" name="Picture 15" descr="C:\Users\Administrator\Desktop\1.png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6712495" y="-330511"/>
              <a:ext cx="2654241" cy="1048661"/>
            </a:xfrm>
            <a:prstGeom prst="rect">
              <a:avLst/>
            </a:prstGeom>
            <a:noFill/>
          </p:spPr>
        </p:pic>
        <p:sp>
          <p:nvSpPr>
            <p:cNvPr id="29" name="矩形 28"/>
            <p:cNvSpPr/>
            <p:nvPr/>
          </p:nvSpPr>
          <p:spPr>
            <a:xfrm>
              <a:off x="7022614" y="-221680"/>
              <a:ext cx="1589063" cy="623248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zh-CN" altLang="en-US" sz="2400" b="1" dirty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</a:rPr>
                <a:t>加点的字是多音字！</a:t>
              </a:r>
              <a:endParaRPr lang="zh-CN" altLang="en-US" sz="2400" b="1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矩形 4"/>
          <p:cNvSpPr>
            <a:spLocks noChangeArrowheads="1"/>
          </p:cNvSpPr>
          <p:nvPr/>
        </p:nvSpPr>
        <p:spPr bwMode="auto">
          <a:xfrm>
            <a:off x="420797" y="1630193"/>
            <a:ext cx="1925638" cy="470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250000"/>
              </a:lnSpc>
            </a:pPr>
            <a:r>
              <a:rPr lang="en-US" altLang="zh-CN" sz="2000" b="1" dirty="0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</a:rPr>
              <a:t>【</a:t>
            </a:r>
            <a:r>
              <a:rPr lang="zh-CN" altLang="en-US" sz="2000" b="1" dirty="0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</a:rPr>
              <a:t>翠色欲流</a:t>
            </a:r>
            <a:r>
              <a:rPr lang="en-US" altLang="zh-CN" sz="2000" b="1" dirty="0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</a:rPr>
              <a:t>】</a:t>
            </a:r>
            <a:endParaRPr lang="en-US" altLang="zh-CN" sz="2000" b="1" dirty="0">
              <a:solidFill>
                <a:srgbClr val="0000FF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>
              <a:lnSpc>
                <a:spcPct val="250000"/>
              </a:lnSpc>
            </a:pPr>
            <a:r>
              <a:rPr lang="en-US" altLang="zh-CN" sz="2000" b="1" dirty="0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</a:rPr>
              <a:t>【</a:t>
            </a:r>
            <a:r>
              <a:rPr lang="zh-CN" altLang="en-US" sz="2000" b="1" dirty="0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</a:rPr>
              <a:t>渲染</a:t>
            </a:r>
            <a:r>
              <a:rPr lang="en-US" altLang="zh-CN" sz="2000" b="1" dirty="0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</a:rPr>
              <a:t>】</a:t>
            </a:r>
            <a:endParaRPr lang="en-US" altLang="zh-CN" sz="2000" b="1" dirty="0">
              <a:solidFill>
                <a:srgbClr val="0000FF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>
              <a:lnSpc>
                <a:spcPct val="250000"/>
              </a:lnSpc>
            </a:pPr>
            <a:r>
              <a:rPr lang="en-US" altLang="zh-CN" sz="2000" b="1" dirty="0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</a:rPr>
              <a:t>【</a:t>
            </a:r>
            <a:r>
              <a:rPr lang="zh-CN" altLang="en-US" sz="2000" b="1" dirty="0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</a:rPr>
              <a:t>洒脱</a:t>
            </a:r>
            <a:r>
              <a:rPr lang="en-US" altLang="zh-CN" sz="2000" b="1" dirty="0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</a:rPr>
              <a:t>】</a:t>
            </a:r>
            <a:endParaRPr lang="zh-CN" altLang="en-US" sz="2000" b="1" dirty="0">
              <a:solidFill>
                <a:srgbClr val="0000FF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>
              <a:lnSpc>
                <a:spcPct val="250000"/>
              </a:lnSpc>
            </a:pPr>
            <a:r>
              <a:rPr lang="en-US" altLang="zh-CN" sz="2000" b="1" dirty="0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</a:rPr>
              <a:t>【</a:t>
            </a:r>
            <a:r>
              <a:rPr lang="zh-CN" altLang="en-US" sz="2000" b="1" dirty="0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</a:rPr>
              <a:t>迂回</a:t>
            </a:r>
            <a:r>
              <a:rPr lang="en-US" altLang="zh-CN" sz="2000" b="1" dirty="0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</a:rPr>
              <a:t>】</a:t>
            </a:r>
            <a:endParaRPr lang="en-US" altLang="zh-CN" sz="2000" b="1" dirty="0">
              <a:solidFill>
                <a:srgbClr val="0000FF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>
              <a:lnSpc>
                <a:spcPct val="250000"/>
              </a:lnSpc>
            </a:pPr>
            <a:r>
              <a:rPr lang="en-US" altLang="zh-CN" sz="2000" b="1" dirty="0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</a:rPr>
              <a:t>【</a:t>
            </a:r>
            <a:r>
              <a:rPr lang="zh-CN" altLang="en-US" sz="2000" b="1" dirty="0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</a:rPr>
              <a:t>羞涩</a:t>
            </a:r>
            <a:r>
              <a:rPr lang="en-US" altLang="zh-CN" sz="2000" b="1" dirty="0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</a:rPr>
              <a:t>】</a:t>
            </a:r>
            <a:endParaRPr lang="zh-CN" altLang="en-US" sz="2000" b="1" dirty="0">
              <a:solidFill>
                <a:srgbClr val="0000FF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>
              <a:lnSpc>
                <a:spcPct val="250000"/>
              </a:lnSpc>
            </a:pPr>
            <a:r>
              <a:rPr lang="en-US" altLang="zh-CN" sz="2000" b="1" dirty="0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</a:rPr>
              <a:t>【</a:t>
            </a:r>
            <a:r>
              <a:rPr lang="zh-CN" altLang="en-US" sz="2000" b="1" dirty="0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</a:rPr>
              <a:t>勾勒</a:t>
            </a:r>
            <a:r>
              <a:rPr lang="en-US" altLang="zh-CN" sz="2000" b="1" dirty="0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</a:rPr>
              <a:t>】</a:t>
            </a:r>
            <a:endParaRPr lang="zh-CN" altLang="en-US" sz="2000" b="1" dirty="0">
              <a:solidFill>
                <a:srgbClr val="0000FF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2060576" y="2101851"/>
            <a:ext cx="1698625" cy="135678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 flipV="1">
            <a:off x="1581150" y="2457451"/>
            <a:ext cx="2063750" cy="41486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>
            <a:off x="1587500" y="3727451"/>
            <a:ext cx="2071688" cy="105198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6390" name="矩形 5"/>
          <p:cNvSpPr>
            <a:spLocks noChangeArrowheads="1"/>
          </p:cNvSpPr>
          <p:nvPr/>
        </p:nvSpPr>
        <p:spPr bwMode="auto">
          <a:xfrm>
            <a:off x="4513263" y="1075267"/>
            <a:ext cx="5227637" cy="541174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ts val="3500"/>
              </a:lnSpc>
            </a:pPr>
            <a:endParaRPr lang="zh-CN" altLang="en-US" sz="2600" b="1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6391" name="矩形 5"/>
          <p:cNvSpPr>
            <a:spLocks noChangeArrowheads="1"/>
          </p:cNvSpPr>
          <p:nvPr/>
        </p:nvSpPr>
        <p:spPr bwMode="auto">
          <a:xfrm>
            <a:off x="3835401" y="2184400"/>
            <a:ext cx="4962525" cy="409342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zh-CN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中国画的一种技法，用水墨或色彩涂染画面，使它分出层次，以加强艺术效果。</a:t>
            </a:r>
            <a:endParaRPr lang="en-US" altLang="zh-CN" sz="2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zh-CN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形容绿色浓润得像要流淌下来似的。</a:t>
            </a:r>
            <a:endParaRPr lang="zh-CN" altLang="zh-CN" sz="2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zh-CN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回旋，环绕。</a:t>
            </a:r>
            <a:endParaRPr lang="zh-CN" altLang="zh-CN" sz="2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zh-CN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行动自然，无拘无束。</a:t>
            </a:r>
            <a:endParaRPr lang="zh-CN" altLang="zh-CN" sz="2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zh-CN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用线条画出轮廓。</a:t>
            </a:r>
            <a:endParaRPr lang="zh-CN" altLang="zh-CN" sz="2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zh-CN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有点难为情的样子。</a:t>
            </a:r>
            <a:endParaRPr lang="zh-CN" altLang="zh-CN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25" name="直接连接符 24"/>
          <p:cNvCxnSpPr/>
          <p:nvPr/>
        </p:nvCxnSpPr>
        <p:spPr>
          <a:xfrm flipV="1">
            <a:off x="1581150" y="4178301"/>
            <a:ext cx="2063750" cy="32808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6" name="直接连接符 35"/>
          <p:cNvCxnSpPr/>
          <p:nvPr/>
        </p:nvCxnSpPr>
        <p:spPr>
          <a:xfrm flipV="1">
            <a:off x="1560514" y="5516034"/>
            <a:ext cx="2098675" cy="63288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0" name="直接连接符 39"/>
          <p:cNvCxnSpPr/>
          <p:nvPr/>
        </p:nvCxnSpPr>
        <p:spPr>
          <a:xfrm>
            <a:off x="1598614" y="5342468"/>
            <a:ext cx="2060575" cy="84243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2" name="组合 20"/>
          <p:cNvGrpSpPr/>
          <p:nvPr/>
        </p:nvGrpSpPr>
        <p:grpSpPr>
          <a:xfrm>
            <a:off x="497980" y="1029206"/>
            <a:ext cx="1772205" cy="672451"/>
            <a:chOff x="854820" y="1213040"/>
            <a:chExt cx="1772205" cy="504338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grpSpPr>
        <p:sp>
          <p:nvSpPr>
            <p:cNvPr id="22" name="圆角矩形 21"/>
            <p:cNvSpPr/>
            <p:nvPr/>
          </p:nvSpPr>
          <p:spPr>
            <a:xfrm>
              <a:off x="906463" y="1213040"/>
              <a:ext cx="1667986" cy="398407"/>
            </a:xfrm>
            <a:prstGeom prst="roundRect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tint val="66000"/>
                    <a:satMod val="160000"/>
                  </a:schemeClr>
                </a:gs>
                <a:gs pos="50000">
                  <a:schemeClr val="accent1">
                    <a:lumMod val="60000"/>
                    <a:lumOff val="40000"/>
                    <a:tint val="44500"/>
                    <a:satMod val="160000"/>
                  </a:schemeClr>
                </a:gs>
                <a:gs pos="100000">
                  <a:schemeClr val="accent1">
                    <a:lumMod val="60000"/>
                    <a:lumOff val="40000"/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  <a:ln>
              <a:solidFill>
                <a:schemeClr val="accent3">
                  <a:lumMod val="75000"/>
                </a:schemeClr>
              </a:solidFill>
            </a:ln>
            <a:effectLst>
              <a:softEdge rad="31750"/>
            </a:effectLst>
          </p:spPr>
          <p:txBody>
            <a:bodyPr wrap="none">
              <a:spAutoFit/>
            </a:bodyPr>
            <a:lstStyle/>
            <a:p>
              <a:pPr defTabSz="16002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CN" altLang="en-US" sz="2800" b="1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理解词语</a:t>
              </a:r>
              <a:endParaRPr lang="zh-CN" altLang="en-US" sz="28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直线连接符 21"/>
            <p:cNvSpPr>
              <a:spLocks noChangeShapeType="1"/>
            </p:cNvSpPr>
            <p:nvPr/>
          </p:nvSpPr>
          <p:spPr bwMode="auto">
            <a:xfrm flipV="1">
              <a:off x="854820" y="1717378"/>
              <a:ext cx="1772205" cy="0"/>
            </a:xfrm>
            <a:prstGeom prst="line">
              <a:avLst/>
            </a:prstGeom>
            <a:noFill/>
            <a:ln w="38100">
              <a:solidFill>
                <a:schemeClr val="accent1">
                  <a:lumMod val="60000"/>
                  <a:lumOff val="40000"/>
                </a:schemeClr>
              </a:solidFill>
              <a:prstDash val="sysDash"/>
              <a:round/>
            </a:ln>
          </p:spPr>
          <p:txBody>
            <a:bodyPr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>
                <a:defRPr/>
              </a:pPr>
              <a:endParaRPr lang="zh-CN" altLang="en-US"/>
            </a:p>
          </p:txBody>
        </p:sp>
      </p:grpSp>
      <p:grpSp>
        <p:nvGrpSpPr>
          <p:cNvPr id="3" name="组合 25"/>
          <p:cNvGrpSpPr/>
          <p:nvPr/>
        </p:nvGrpSpPr>
        <p:grpSpPr bwMode="auto">
          <a:xfrm>
            <a:off x="3408363" y="994834"/>
            <a:ext cx="4008922" cy="764117"/>
            <a:chOff x="3124895" y="802159"/>
            <a:chExt cx="4007590" cy="572695"/>
          </a:xfrm>
        </p:grpSpPr>
        <p:pic>
          <p:nvPicPr>
            <p:cNvPr id="16397" name="Picture 16" descr="C:\Users\Administrator\Desktop\对话框.png"/>
            <p:cNvPicPr>
              <a:picLocks noChangeAspect="1" noChangeArrowheads="1"/>
            </p:cNvPicPr>
            <p:nvPr/>
          </p:nvPicPr>
          <p:blipFill>
            <a:blip r:embed="rId1" cstate="email"/>
            <a:srcRect/>
            <a:stretch>
              <a:fillRect/>
            </a:stretch>
          </p:blipFill>
          <p:spPr bwMode="auto">
            <a:xfrm>
              <a:off x="3124895" y="802159"/>
              <a:ext cx="3885506" cy="5726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398" name="矩形 12"/>
            <p:cNvSpPr>
              <a:spLocks noChangeArrowheads="1"/>
            </p:cNvSpPr>
            <p:nvPr/>
          </p:nvSpPr>
          <p:spPr bwMode="auto">
            <a:xfrm>
              <a:off x="3236559" y="820332"/>
              <a:ext cx="3895926" cy="3460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2400" b="1">
                  <a:latin typeface="黑体" panose="02010609060101010101" charset="-122"/>
                  <a:ea typeface="黑体" panose="02010609060101010101" charset="-122"/>
                </a:rPr>
                <a:t>试着把词语和意思连起来！</a:t>
              </a:r>
              <a:endParaRPr lang="zh-CN" altLang="en-US" sz="2400" b="1">
                <a:latin typeface="黑体" panose="02010609060101010101" charset="-122"/>
                <a:ea typeface="黑体" panose="02010609060101010101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任意多边形 32"/>
          <p:cNvSpPr/>
          <p:nvPr/>
        </p:nvSpPr>
        <p:spPr>
          <a:xfrm>
            <a:off x="1004888" y="3024717"/>
            <a:ext cx="7339012" cy="1151467"/>
          </a:xfrm>
          <a:custGeom>
            <a:avLst/>
            <a:gdLst>
              <a:gd name="connsiteX0" fmla="*/ 0 w 6799134"/>
              <a:gd name="connsiteY0" fmla="*/ 0 h 976260"/>
              <a:gd name="connsiteX1" fmla="*/ 6799134 w 6799134"/>
              <a:gd name="connsiteY1" fmla="*/ 0 h 976260"/>
              <a:gd name="connsiteX2" fmla="*/ 6799134 w 6799134"/>
              <a:gd name="connsiteY2" fmla="*/ 976260 h 976260"/>
              <a:gd name="connsiteX3" fmla="*/ 0 w 6799134"/>
              <a:gd name="connsiteY3" fmla="*/ 976260 h 976260"/>
              <a:gd name="connsiteX4" fmla="*/ 0 w 6799134"/>
              <a:gd name="connsiteY4" fmla="*/ 0 h 976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99134" h="976260">
                <a:moveTo>
                  <a:pt x="0" y="0"/>
                </a:moveTo>
                <a:lnTo>
                  <a:pt x="6799134" y="0"/>
                </a:lnTo>
                <a:lnTo>
                  <a:pt x="6799134" y="976260"/>
                </a:lnTo>
                <a:lnTo>
                  <a:pt x="0" y="97626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137160" tIns="137160" rIns="137160" bIns="137160" spcCol="1270" anchor="ctr"/>
          <a:lstStyle/>
          <a:p>
            <a:pPr indent="812800" defTabSz="1600200">
              <a:lnSpc>
                <a:spcPct val="150000"/>
              </a:lnSpc>
              <a:spcAft>
                <a:spcPct val="35000"/>
              </a:spcAft>
              <a:defRPr/>
            </a:pPr>
            <a:r>
              <a:rPr lang="zh-CN" altLang="en-US" sz="2800" b="1" dirty="0">
                <a:latin typeface="+mj-ea"/>
                <a:ea typeface="+mj-ea"/>
              </a:rPr>
              <a:t>指名读课文，同学互评：字音是否正确，句子是否通顺。  </a:t>
            </a:r>
            <a:endParaRPr lang="zh-CN" altLang="en-US" sz="2800" dirty="0">
              <a:latin typeface="+mj-ea"/>
              <a:ea typeface="+mj-ea"/>
            </a:endParaRPr>
          </a:p>
        </p:txBody>
      </p:sp>
      <p:grpSp>
        <p:nvGrpSpPr>
          <p:cNvPr id="17411" name="组合 1"/>
          <p:cNvGrpSpPr/>
          <p:nvPr/>
        </p:nvGrpSpPr>
        <p:grpSpPr bwMode="auto">
          <a:xfrm>
            <a:off x="541339" y="1392767"/>
            <a:ext cx="2845513" cy="924984"/>
            <a:chOff x="3739606" y="1084755"/>
            <a:chExt cx="2844470" cy="693772"/>
          </a:xfrm>
        </p:grpSpPr>
        <p:pic>
          <p:nvPicPr>
            <p:cNvPr id="17412" name="Picture 8"/>
            <p:cNvPicPr>
              <a:picLocks noChangeAspect="1" noChangeArrowheads="1"/>
            </p:cNvPicPr>
            <p:nvPr/>
          </p:nvPicPr>
          <p:blipFill>
            <a:blip r:embed="rId1" cstate="email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739606" y="1084755"/>
              <a:ext cx="511649" cy="6883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7413" name="组合 10"/>
            <p:cNvGrpSpPr/>
            <p:nvPr/>
          </p:nvGrpSpPr>
          <p:grpSpPr bwMode="auto">
            <a:xfrm>
              <a:off x="4200604" y="1096470"/>
              <a:ext cx="2383472" cy="682057"/>
              <a:chOff x="847804" y="1058370"/>
              <a:chExt cx="2383472" cy="682057"/>
            </a:xfrm>
          </p:grpSpPr>
          <p:pic>
            <p:nvPicPr>
              <p:cNvPr id="17414" name="Picture 10" descr="C:\Users\Administrator\Desktop\绿.png"/>
              <p:cNvPicPr>
                <a:picLocks noChangeAspect="1" noChangeArrowheads="1"/>
              </p:cNvPicPr>
              <p:nvPr/>
            </p:nvPicPr>
            <p:blipFill>
              <a:blip r:embed="rId2" cstate="email"/>
              <a:srcRect/>
              <a:stretch>
                <a:fillRect/>
              </a:stretch>
            </p:blipFill>
            <p:spPr bwMode="auto">
              <a:xfrm>
                <a:off x="924037" y="1486150"/>
                <a:ext cx="2287078" cy="2542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3" name="圆角矩形 12"/>
              <p:cNvSpPr/>
              <p:nvPr/>
            </p:nvSpPr>
            <p:spPr>
              <a:xfrm>
                <a:off x="847804" y="1058370"/>
                <a:ext cx="2383472" cy="398426"/>
              </a:xfrm>
              <a:prstGeom prst="roundRect">
                <a:avLst/>
              </a:prstGeom>
              <a:noFill/>
              <a:effectLst>
                <a:softEdge rad="31750"/>
              </a:effectLst>
            </p:spPr>
            <p:txBody>
              <a:bodyPr wrap="none">
                <a:spAutoFit/>
              </a:bodyPr>
              <a:lstStyle/>
              <a:p>
                <a:pPr defTabSz="16002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zh-CN" altLang="en-US" sz="2800" b="1" dirty="0"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检查自读情况</a:t>
                </a:r>
                <a:endParaRPr lang="zh-CN" altLang="en-US" sz="2800" b="1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第一PPT模板网-WWW.1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1502</Words>
  <Application>WPS 演示</Application>
  <PresentationFormat>全屏显示(4:3)</PresentationFormat>
  <Paragraphs>275</Paragraphs>
  <Slides>21</Slides>
  <Notes>13</Notes>
  <HiddenSlides>9</HiddenSlides>
  <MMClips>0</MMClips>
  <ScaleCrop>false</ScaleCrop>
  <HeadingPairs>
    <vt:vector size="6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40" baseType="lpstr">
      <vt:lpstr>Arial</vt:lpstr>
      <vt:lpstr>宋体</vt:lpstr>
      <vt:lpstr>Wingdings</vt:lpstr>
      <vt:lpstr>Calibri</vt:lpstr>
      <vt:lpstr>Arial</vt:lpstr>
      <vt:lpstr>Calibri</vt:lpstr>
      <vt:lpstr>黑体</vt:lpstr>
      <vt:lpstr>Gulim</vt:lpstr>
      <vt:lpstr>方正大黑简体</vt:lpstr>
      <vt:lpstr>微软雅黑</vt:lpstr>
      <vt:lpstr>仿宋</vt:lpstr>
      <vt:lpstr>华文中宋</vt:lpstr>
      <vt:lpstr>楷体</vt:lpstr>
      <vt:lpstr>Times New Roman</vt:lpstr>
      <vt:lpstr>方正姚体</vt:lpstr>
      <vt:lpstr>华文彩云</vt:lpstr>
      <vt:lpstr>Arial Unicode MS</vt:lpstr>
      <vt:lpstr>Malgun Gothic</vt:lpstr>
      <vt:lpstr>第一PPT模板网-WWW.1PPT.COM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第一PPT模板网-WWW.1PPT.COM</dc:title>
  <dc:creator>第一PPT模板网-WWW.1PPT.COM</dc:creator>
  <cp:keywords>第一PPT模板网-WWW.1PPT.COM</cp:keywords>
  <dc:subject>第一PPT模板网-WWW.1PPT.COM</dc:subject>
  <cp:lastModifiedBy>清菡</cp:lastModifiedBy>
  <cp:revision>633</cp:revision>
  <dcterms:created xsi:type="dcterms:W3CDTF">2015-12-30T08:03:00Z</dcterms:created>
  <dcterms:modified xsi:type="dcterms:W3CDTF">2019-10-24T09:24:03Z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2052-11.1.0.9058</vt:lpwstr>
  </property>
</Properties>
</file>