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598" r:id="rId5"/>
    <p:sldId id="537" r:id="rId6"/>
    <p:sldId id="576" r:id="rId7"/>
    <p:sldId id="577" r:id="rId8"/>
    <p:sldId id="617" r:id="rId9"/>
    <p:sldId id="258" r:id="rId10"/>
    <p:sldId id="549" r:id="rId11"/>
    <p:sldId id="616" r:id="rId12"/>
    <p:sldId id="604" r:id="rId13"/>
    <p:sldId id="618" r:id="rId14"/>
    <p:sldId id="602" r:id="rId15"/>
    <p:sldId id="514" r:id="rId16"/>
    <p:sldId id="615" r:id="rId17"/>
    <p:sldId id="565" r:id="rId18"/>
    <p:sldId id="566" r:id="rId19"/>
    <p:sldId id="603" r:id="rId20"/>
    <p:sldId id="606" r:id="rId21"/>
    <p:sldId id="608" r:id="rId22"/>
    <p:sldId id="610" r:id="rId23"/>
    <p:sldId id="611" r:id="rId24"/>
    <p:sldId id="619" r:id="rId25"/>
    <p:sldId id="612" r:id="rId26"/>
    <p:sldId id="620" r:id="rId27"/>
    <p:sldId id="621" r:id="rId28"/>
    <p:sldId id="613" r:id="rId29"/>
    <p:sldId id="622" r:id="rId30"/>
    <p:sldId id="614" r:id="rId31"/>
    <p:sldId id="496" r:id="rId32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0000"/>
    <a:srgbClr val="FF33CC"/>
    <a:srgbClr val="34421A"/>
    <a:srgbClr val="1A210D"/>
    <a:srgbClr val="67603B"/>
    <a:srgbClr val="AEB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85146" autoAdjust="0"/>
  </p:normalViewPr>
  <p:slideViewPr>
    <p:cSldViewPr snapToGrid="0" snapToObjects="1">
      <p:cViewPr varScale="1">
        <p:scale>
          <a:sx n="103" d="100"/>
          <a:sy n="103" d="100"/>
        </p:scale>
        <p:origin x="-108" y="-198"/>
      </p:cViewPr>
      <p:guideLst>
        <p:guide orient="horz" pos="3617"/>
        <p:guide orient="horz" pos="2544"/>
        <p:guide orient="horz" pos="1617"/>
        <p:guide pos="3246"/>
        <p:guide pos="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3A781C6-0D80-4724-A044-0057FACF33D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D35069-522B-4386-A018-B843FD5D9ED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7171275A-83BE-4B26-877C-6CBCDBE90C25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AF8368A2-4835-4339-9D43-9DE2E83780A2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079ED98-40F1-4F51-9092-B6F18D0DB3C9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8EF970C-78E9-4BC0-9835-462475000C86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32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563C44FF-BDC1-424D-9DA1-D2514AE7C9A1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9229545-46DE-44B1-981E-C13BFA68E6BC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799F9344-B2F0-4942-A1AA-17A1B66A69B5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9F4F266-520F-496C-8494-C015F67764D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6DFE979-A816-49AD-A69A-44D08CBDA3DB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BF23849-2654-4224-A20C-A3B1ED1FA1E2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41EB7611-D5C4-4033-A5D3-C5847F140E59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6CEEA24-75B7-4D92-AA1C-796148C45AF4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065481D-261C-4040-9123-62D3D873FD2B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46C4601-A2DA-49FF-94A8-288EE57A55E9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26.xml"/><Relationship Id="rId8" Type="http://schemas.openxmlformats.org/officeDocument/2006/relationships/slide" Target="slide23.xml"/><Relationship Id="rId7" Type="http://schemas.openxmlformats.org/officeDocument/2006/relationships/slide" Target="slide21.xml"/><Relationship Id="rId6" Type="http://schemas.openxmlformats.org/officeDocument/2006/relationships/slide" Target="slide20.xml"/><Relationship Id="rId5" Type="http://schemas.openxmlformats.org/officeDocument/2006/relationships/slide" Target="slide22.xml"/><Relationship Id="rId4" Type="http://schemas.openxmlformats.org/officeDocument/2006/relationships/slide" Target="slide19.xml"/><Relationship Id="rId3" Type="http://schemas.openxmlformats.org/officeDocument/2006/relationships/slide" Target="slide25.xml"/><Relationship Id="rId2" Type="http://schemas.openxmlformats.org/officeDocument/2006/relationships/slide" Target="slide18.xml"/><Relationship Id="rId12" Type="http://schemas.openxmlformats.org/officeDocument/2006/relationships/slideLayout" Target="../slideLayouts/slideLayout1.xml"/><Relationship Id="rId11" Type="http://schemas.openxmlformats.org/officeDocument/2006/relationships/slide" Target="slide27.xml"/><Relationship Id="rId10" Type="http://schemas.openxmlformats.org/officeDocument/2006/relationships/slide" Target="slide28.xml"/><Relationship Id="rId1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2170114" y="931333"/>
            <a:ext cx="6530975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CC0000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什么比猎豹的速度更快</a:t>
            </a:r>
            <a:endParaRPr lang="zh-CN" altLang="en-US" sz="4400" b="1" dirty="0">
              <a:solidFill>
                <a:srgbClr val="CC0000"/>
              </a:solidFill>
              <a:latin typeface="+mn-lt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198" name="组合 13337"/>
          <p:cNvGrpSpPr/>
          <p:nvPr/>
        </p:nvGrpSpPr>
        <p:grpSpPr bwMode="auto">
          <a:xfrm>
            <a:off x="1008063" y="698501"/>
            <a:ext cx="1181100" cy="1429841"/>
            <a:chOff x="2533650" y="757843"/>
            <a:chExt cx="1181059" cy="1184379"/>
          </a:xfrm>
        </p:grpSpPr>
        <p:sp>
          <p:nvSpPr>
            <p:cNvPr id="8208" name="AutoShape 11"/>
            <p:cNvSpPr>
              <a:spLocks noChangeArrowheads="1"/>
            </p:cNvSpPr>
            <p:nvPr/>
          </p:nvSpPr>
          <p:spPr bwMode="gray">
            <a:xfrm>
              <a:off x="2533650" y="757843"/>
              <a:ext cx="1181059" cy="1184379"/>
            </a:xfrm>
            <a:prstGeom prst="diamond">
              <a:avLst/>
            </a:prstGeom>
            <a:solidFill>
              <a:srgbClr val="236B2A"/>
            </a:solidFill>
            <a:ln w="38100">
              <a:solidFill>
                <a:schemeClr val="bg1"/>
              </a:solidFill>
              <a:miter lim="800000"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altLang="ko-KR" sz="2800" b="1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8209" name="文本框 13"/>
            <p:cNvSpPr txBox="1">
              <a:spLocks noChangeArrowheads="1"/>
            </p:cNvSpPr>
            <p:nvPr/>
          </p:nvSpPr>
          <p:spPr bwMode="auto">
            <a:xfrm>
              <a:off x="2811696" y="771350"/>
              <a:ext cx="769736" cy="91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rPr>
                <a:t>7</a:t>
              </a:r>
              <a:endParaRPr lang="zh-CN" altLang="en-US" sz="6600" b="1">
                <a:solidFill>
                  <a:schemeClr val="bg1"/>
                </a:solidFill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pic>
        <p:nvPicPr>
          <p:cNvPr id="20" name="图片 46" descr="枫叶副本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4451" y="3086874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 bwMode="auto">
          <a:xfrm>
            <a:off x="3055938" y="3226207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 一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grpSp>
        <p:nvGrpSpPr>
          <p:cNvPr id="8201" name="组合 18"/>
          <p:cNvGrpSpPr/>
          <p:nvPr/>
        </p:nvGrpSpPr>
        <p:grpSpPr bwMode="auto">
          <a:xfrm>
            <a:off x="884239" y="4789273"/>
            <a:ext cx="7419975" cy="831849"/>
            <a:chOff x="884838" y="4055610"/>
            <a:chExt cx="7419213" cy="623887"/>
          </a:xfrm>
        </p:grpSpPr>
        <p:sp>
          <p:nvSpPr>
            <p:cNvPr id="26" name="任意多边形 25"/>
            <p:cNvSpPr/>
            <p:nvPr/>
          </p:nvSpPr>
          <p:spPr bwMode="auto">
            <a:xfrm>
              <a:off x="4060889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初读感知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6443515" y="4121250"/>
              <a:ext cx="1860536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4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37163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7457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任意多边形 29"/>
            <p:cNvSpPr/>
            <p:nvPr/>
          </p:nvSpPr>
          <p:spPr bwMode="auto">
            <a:xfrm>
              <a:off x="1608565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助读资料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7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8483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74876" y="3824818"/>
            <a:ext cx="255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鸵绒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6625" y="4830233"/>
            <a:ext cx="24209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驼铃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008063" y="2952751"/>
            <a:ext cx="1033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tuó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04875" y="4161669"/>
            <a:ext cx="1150938" cy="1549400"/>
            <a:chOff x="2426" y="1253"/>
            <a:chExt cx="1815" cy="1814"/>
          </a:xfrm>
          <a:noFill/>
        </p:grpSpPr>
        <p:sp>
          <p:nvSpPr>
            <p:cNvPr id="22549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50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51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4876" y="4133851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鸵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9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TextBox 44"/>
          <p:cNvSpPr txBox="1">
            <a:spLocks noChangeArrowheads="1"/>
          </p:cNvSpPr>
          <p:nvPr/>
        </p:nvSpPr>
        <p:spPr bwMode="auto">
          <a:xfrm>
            <a:off x="1223963" y="1392767"/>
            <a:ext cx="3065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鸵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07300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72300" y="3845985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输赢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38901" y="4817533"/>
            <a:ext cx="2544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共同双赢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44" name="矩形 25"/>
          <p:cNvSpPr>
            <a:spLocks noChangeArrowheads="1"/>
          </p:cNvSpPr>
          <p:nvPr/>
        </p:nvSpPr>
        <p:spPr bwMode="auto">
          <a:xfrm>
            <a:off x="5199064" y="2893484"/>
            <a:ext cx="1773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yíng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7" name="Group 3"/>
          <p:cNvGrpSpPr/>
          <p:nvPr/>
        </p:nvGrpSpPr>
        <p:grpSpPr bwMode="auto">
          <a:xfrm>
            <a:off x="5160964" y="4161367"/>
            <a:ext cx="1150937" cy="1549400"/>
            <a:chOff x="2426" y="1253"/>
            <a:chExt cx="1815" cy="1814"/>
          </a:xfrm>
          <a:noFill/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151439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赢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47" name="TextBox 44"/>
          <p:cNvSpPr txBox="1">
            <a:spLocks noChangeArrowheads="1"/>
          </p:cNvSpPr>
          <p:nvPr/>
        </p:nvSpPr>
        <p:spPr bwMode="auto">
          <a:xfrm>
            <a:off x="5959475" y="1411818"/>
            <a:ext cx="157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赢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20" grpId="0" autoUpdateAnimBg="0"/>
      <p:bldP spid="4" grpId="0" autoUpdateAnimBg="0"/>
      <p:bldP spid="22" grpId="0" autoUpdateAnimBg="0"/>
      <p:bldP spid="25" grpId="0" autoUpdateAnimBg="0"/>
      <p:bldP spid="18444" grpId="0" autoUpdateAnimBg="0"/>
      <p:bldP spid="3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79700" y="3845985"/>
            <a:ext cx="143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夺冠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74876" y="4817533"/>
            <a:ext cx="2544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勇冠三军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28676" y="2965451"/>
            <a:ext cx="1482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guàn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897390" y="4179812"/>
            <a:ext cx="1150937" cy="1549400"/>
            <a:chOff x="2426" y="1253"/>
            <a:chExt cx="1815" cy="1814"/>
          </a:xfrm>
          <a:noFill/>
        </p:grpSpPr>
        <p:sp>
          <p:nvSpPr>
            <p:cNvPr id="22546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47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48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87414" y="411691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冠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4" name="TextBox 44"/>
          <p:cNvSpPr txBox="1">
            <a:spLocks noChangeArrowheads="1"/>
          </p:cNvSpPr>
          <p:nvPr/>
        </p:nvSpPr>
        <p:spPr bwMode="auto">
          <a:xfrm>
            <a:off x="1554164" y="1430867"/>
            <a:ext cx="3178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冠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军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07300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24626" y="3879851"/>
            <a:ext cx="255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隼鸟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75414" y="4809067"/>
            <a:ext cx="25923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隼集陈庭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154613" y="2910418"/>
            <a:ext cx="1181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sǔn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6" name="Group 3"/>
          <p:cNvGrpSpPr/>
          <p:nvPr/>
        </p:nvGrpSpPr>
        <p:grpSpPr bwMode="auto">
          <a:xfrm>
            <a:off x="5153695" y="4178905"/>
            <a:ext cx="1150938" cy="1549400"/>
            <a:chOff x="2426" y="1253"/>
            <a:chExt cx="1815" cy="1814"/>
          </a:xfrm>
          <a:noFill/>
        </p:grpSpPr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153026" y="4150784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隼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71" name="TextBox 44"/>
          <p:cNvSpPr txBox="1">
            <a:spLocks noChangeArrowheads="1"/>
          </p:cNvSpPr>
          <p:nvPr/>
        </p:nvSpPr>
        <p:spPr bwMode="auto">
          <a:xfrm>
            <a:off x="5705475" y="1409701"/>
            <a:ext cx="1841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游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隼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23" grpId="0" autoUpdateAnimBg="0"/>
      <p:bldP spid="33" grpId="0" autoUpdateAnimBg="0"/>
      <p:bldP spid="34" grpId="0" autoUpdateAnimBg="0"/>
      <p:bldP spid="35" grpId="0" autoUpdateAnimBg="0"/>
      <p:bldP spid="4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 descr="data:image/jpeg;base64,/9j/4AAQSkZJRgABAQAAAQABAAD/2wBDAAgGBgcGBQgHBwcJCQgKDBQNDAsLDBkSEw8UHRofHh0aHBwgJC4nICIsIxwcKDcpLDAxNDQ0Hyc5PTgyPC4zNDL/2wBDAQkJCQwLDBgNDRgyIRwhMjIyMjIyMjIyMjIyMjIyMjIyMjIyMjIyMjIyMjIyMjIyMjIyMjIyMjIyMjIyMjIyMjL/wAARCAEsAa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+iiiuo6wooooAKKKKACiiigAooooAKKKKACiiigAooooAKKKKACiiigAooooAKKKKACiiigAooooAKOnXpRVHWpGh0LUZUOGS1lYH0IQmgRp+GUx4ds5iMNcqbph6GUmTH4bsfhWnLMkKFnbAAJ/z+YpttGsNrDEgwiIqqPQAVjC/S88RixyfkxMFbuoH/xXlmuU5TeHIBxj2ooooAKKKruZkvoyMtBIpVhj7jDkH6EZB/4D70AWKhmuYrd4VlbaZn8tDjjdgnHt0P8ALvU1U9VsjqGl3FsjbJWXMT/3JByjfgwB/CgC5XNXI8jxdcr0W6s45FHqyMyufyaMfhXQb5FtN7qFkEeWA5AOKwNcYDWNEvF/jlnsjz2ZC/8AOAfnVQ3Kg7SLNFFFdB0hRRRQAUUUUAFFFFABRRRQAUUUUAFFFFABRRUN1d21lA093cRQQr1klcKo/E0ATUVlR6rdajxo2mT3an/l5nzbwD/gTDcw90Vh71di8PalcDfqGtyxsf8AljYRIiD23OGY/XI+gqHNIhzSLFFLH4agQ5bUNRkHo1x/gBTx4Z0k/wCutmuh6Xczzj8nJFL2iJ9qirPd21qAbi4ihB7yOF/nVUa7pTcR39vM392BxI35Lk1vW+jaXaHNtptnCT/zzgVf5CrtT7QXtTk31q1QZa31IL/e/s242/nspbbXtJu5PKg1K1aXvF5oDj6qeR+VdXVe6sbS+j8u8tYLhP7s0YcfkaPaMXtWZg56UVTv/C2iW217fwlps8PPmLbwxxyD3AwA35g+maw2k8LwXwtfLudO3f6t7a4mt2X/AHoiQf8AvpcHIxmn7TyK9r5HUUVSGm61AA1lqVnqUWMqt0vlOR1z5kYKnqP4KaZ9bi4k8O3Eh/6drmFh/wCPulUpopTiX6KxbnXrqzt557rQry3hg/1ss9zaKicA8nzvcVxOo/FieS3YaPpBEmcebdONuPVVBBP4lfxpSqwjq2NST2PUKo3mtaVp7Fb3U7O2Ydpp1Q/qa8K1DxTqmrbv7R1i52nrBv8AIT6bVxuH1z9aWy8LarqMX+geH72SNuQ62xiU+4Zto/EGsHirv3Y3Kem7PZv+Ez8Mf9B/TT9LlD/Wom8deGFP/IZtm/3Mt/IGvMovAHjUJh/D07EdG+1WwJHuPM4NTx/DvxhIOdEaP/fuof6OaX1ip/KK8e56EvxA8LN01dD2z5UmP/Qa0tP8RaNqrbLDVLS4k/55pMC//fPWvK0+Gfi+NnI0uMqx3AC6j4Pfv/nNY+qeGtY05T/auhXkSLyXaHzUHuXTco/Oj6xUW8QTT6nv9FfPdn4k1fTIlfTNauViRhlDL5qBe+FfcB68Y6V2mkfFC6hZY9bs1mj6faLQYYe5Qnn8D+FaQxMJb6Dsz1CiqematYazZi6066juITxuQ8qfQjqD7HmrldABRRRQAVmeIzjwvq3/AF5zf+gGtOsjxRNDB4Zv/Pljhjli8jzJGCqpkOwEk9BlqT2E9jsq55rMWnja1ucfu7m1mjHtJuRsfiA35Y7Cue1r4waDp6uNPhudUccBol8uMnsN7dfqoIrBs/iPqPiDxTosEthaWlut6pG12kfLAx/e+UfxntXG5xTtc51CT1sewUUUVZIUUUUAFFRzzw2sDz3EqRQxjc7uwVVHqSar295NeWBuYLUoWOYkuGMZZezHglc9cEZ6ZAPAALUi742TONwIzXO+IIjb2uks5BKakrNj1cOvH4vUqXmpailw6XdrY2UJKSXIj3lmUneUZiAAv3dzKckMcYAznQA6xd216Wm/s6zGLFZWJaZsYM755PBIXPYk9xioq7Kim2atFFFdB0hRRRQAUUhIAyTgDuaoy65pEDFZtVsY2HBD3KKR+ZpXEX6KzP8AhI9CP/Mb0z/wLj/xpf8AhItDxn+2tN/8C4/8aOZdwuaVFZttr2nXt4LaynN0/wDG0Cl0QYJBZx8ozjjnmtKhNPYAooopjCiiigChHYeINS5leHR7c/wqBPcH8f8AVofwetGx8L6VZTrdNC13eL0urxvNkH+6Twn0UAe1bNFczk3ucrk3uFMk3FQqnBJAz7d/0zT6g37r7YP+WcWT/wACPH/oJpCJ6KKKACiiqVzJerkRwZXPytE6s34q20Y+hzQBdoqvbtdnHniIqRncoKke23n+dWKAAnAyelUpU0zWrd7eUWl9CPvxnbIo+o5qcXcP2n7OWKy9gyld3fgkYP4U9oo3lSVo0MiZ2sVGVz1we1AHOT6LqGjMtx4fkEsKkltOuZDtIPJ8uQ5Kn/ZOV9NvWqetfEjSdG08tNFOuqE7U0yZfLmLe/bZ/tjI9MniusuLlLXyjJnbJIIwR2J4Gfx4/Go9Qs7C/tvs2oW0FzA5A8uZA4J+hoYHzVrviHVvEWpi81VDNIzBIYLblE5O1VTqzcnnknJ+ldH4N8BX3ie7llvnksdMh4LxbWkkfPKAnKjHc84PHBBA7vUvhzoumX0etafpP2xYc+fp8jGQPGfvGMMeHH93OGGRjoR22mXFldabbzaa0TWbIPK8oYUDpgDtjpjt0rJUle8tWaOppaOhm6L4O8P+H9rafpkKTAY+0SDzJT/wNsn8M4rdoorUzCiiigAooooAxNX8IeHtdDf2lo9pM7DBl2bZP++1w3615z4i+El3aK1x4euGu4xybO5YCQf7j8A/Rsf71ew0VMoqW5UZOOx8s/aNQ0PV1eCS603UI2CSqRscAg4DKRhhnHUEelepeEPHy6tPHpurLHBftxFKnEc59MH7re3ft6Du/EXhbSfFFl9n1K2V2X/VTrxJCfVW7fToe4NeA+IdAvfDervpl/ksP3lvcJlRMoPDqezA4yOoPtgnNOVHVao3jNS9T3ymSyxwRPLNIscaAszucBQOpJ7CuF8I+P4Lm0az165jgu4IywuZCFSdAOT7OB1HfqO4HG+KvGE/im5kiTfBpML/ACQtwZSACHf8+F7dTz06ZV4RhzFeR0ev/FI+f9k8PwJICD/ptwp28Y5ROCevU4HsRXB6hqF3qt3G2o3c99cs2Ikf5ju9EjUYB/3Rmup8H/Dm/wDE7pqV5K9jpJUbGC/vZxnqmeFU8fMRzjgd67/wT4YsbS0a8s7JLZbmUNI5bfJtjf5I85J4IyxY5JyMAYxzP2lXWTsiHUUdtTz/AEj4XeJNZeKe5SLS7Ycj7UN0hPr5anjjPDEHnpWtd/D+28PX014mrXc76TaDUZCwVF3hsxrgDOD5cmeew9a9T1DVvs8q2dlGt1qMgykO7AQf35D/AAqPzPQAmsPxBoSHwldWVxMZrjUrq2S6nPymQvNGpAHZQvAHYDuck3GnFdDJ1JPqdPcwtIA0ZZZF6EPtx+hB/EVVN1e2w/e2c1yuOGh2bh/vZYZ/AfgKXQ71tR0Kxu5P9bLAplH918fMD7hsj8Kvu6xozuQFUZJPYVZBiWt5ca3f3MLRS2draOqSRMw8yZioYZ2k7VAPTOT7AEGWbQ9It4pJ3EltDGpdyl3JEiAck4DACsTS9O1YxrqsCW8wvma78uSdoHjDnKqWCvuwu0fw/d53cY1203UNWljOsG3itI2DiytnMgkYHIMjsq5AIB2gAZHJI4oA5W/1Cw0+ZdWuNI1ZNJhTdDemH7SzNn7+JCzRKAODtGc5yOM42ufFky2H2bQIrh2f715d7EO3vsC559GI49DXr1cJ4n+F+lax5l1pe3TNQYliY1/cyn/bT1PquD65qZ81vdKjy394yvC+raN4jhhs5bm5aW2QbNNvGTagXoVCqBIBxyckexrta+eNU07WNC1g2V5b/ZL2AiSORZSM+kkbAcj3/AgdK9N8FeOv7V8rS9YZI9SxiOYDalz9PR/bv1HcC6NZP3ZaM6EkttjuqKKK6RhWB4j8Sx6KiwQqst7IMqrfdjX+++OcZHA6k+nJGtqN6mn6fNdupYRrwgOCzHhVH1JA/GvJ72Z3mM99cIJbl8tKx27t3PQ9VwQAO20Vx4zE+xjaO7AkvbqfVsNqEzzE/P8AvGyig4CsF+6MNweM896j+0yBnwfLVB/q+0eCMEeozx9DTFu7VJZOJZCMkqkZABxyMvtGDnpnsMUrzMUAit47eMbcSzvlto5xjj1PTPWvClKU3eWvqMTznt4uZWiA+Rck5ViDx78ZIPPQVLZx3t5MdqSAytshi8wb2JHQ8HjAJOegGe1Mhs1Z0YyPK7/LEWhMhY/3UBC/kq9sn1r0Pw5oH9mp9quVQXbrtCKBthU87Rjgk4GT7AdBW+GwzrS8uoGho+mJpGmx2quZJPvSynrI56sf6egAHar9FFfQpJKyEFFFFMAooooA26KKK5TkCqiYGqyHP+shUL/wFmz/AOhippnMQEnVF++B6ev4f41Buje8RlkXOSVOfvZHzL/6C3vQBcooooAKKKKACiodt0JsmWExZ+55ZDY/3t39KdPMtvH5j527lXj3IA/nQA8qrEEgEqcjI6GmrKjSvEG+dACw9Aen8jRDKs8EcqZ2uoYZ9CM1hRzz6Z4gZdSYGG7VYre6AwrsCSEfsr84B6N2weKAE8VDVYbL7Xp8BvY4ijy2a4DsEcNujPdsAjaevGMEYNDwj4nsfGNzLexSGOW3UYs5CN8YbOG4OCCMjI9wegrsK8/13QrTw7d3epW9gVgvJhN9rt3EUljcHCly5BxEw5bggEHIIbgA9Arnr6xuNFvZdX0iBpYpTuvrCMf63/prGO0g7j+Me+DVH/hKrzw/FBD4qt4w0gAjvbEl4ZD6MCAUPvyvuMgV0FrqP2518hY1TGSWlVmI9gpP5kj6UAT2N/a6nZx3dlOk8Eg+V0P5g+hHQg8irFYMES2HjeeOJVWPUbLz2VRgeZE4VmPuRKgz/sCt6gAooooAKKKKACiiigArH8S+G7DxRpTWN8pBB3QzJ9+F+zKf5joRwa2KwPGfiEeGfDN1frtNyR5VqjdGlbhfwH3j7A0ntqNeR866hp0trrN3p920UpsJ2iLR8o7j+IfT07HPpXXfDHwrZeJ9Zvbu+kjls7GVSbTvK+MAsP7gKnjuQQeAQeRsLHU9XmNlp8b3eoymV+T8zYyzOT6n9SwHetHwprp8LaxZ6pb7vsyAR3Ef9+A/eyPUfeHuMdzXJCyldrQ6ZXcbLc+mAAAABgDoKy5vDei3Fw882mWzySNucmMfOfUjofxrSR0ljWSNgyMAysDkEHoadXYcpXtLCzsIzHZWkFshOSsMYQE/QCotWsDqWnSW6ymKXKyQygZ2SIwZGx3AYDjv0q7RQByPhu9v3vNesvs0NvcW96Ha3diQokjViyH+JWfzCOnfPORWze208tjcSXsytGsMmYEXCEFSDvzndwTxwPY8GjU9MuJLyHU9Nljiv4VMbCTPlzx9dj45GDyGGSpzwQSDUuLTXNagey1COysLKUFZ/s1w08kqHqgJRAgI4J+Y4PGDzQBo6Jn+wNNyMH7LFn/vgVfpAAoAAAA4AFLQAUUUUAY3iXwxp3inTDaXyEOuWhnTiSFvVT/MdD3r5/17Qr7w9qsmmaiuJV/eRTR5Cyrnh0PUEHt1U/gT9M1zvjPwnb+LdEa1ZxDeRZe0uQMmJ8fqp6Ef1ArOpT515lwnyvyOU8CeLjrdt/Z2oSD+1Ldc7jx9oTpvHv0DD156GutubmG0gaedwka9T156AADkkngAck187qNW0bVAySCDUbCYgrIvKOvBBI4Kke3IPvXsGh6nqHiS2h1tNPtTHysEE14V8lhlWJxG2WzkZ7DgDkk7UKrkrPdG70L2qadqHiLT5IWmOnQkq8agbpGKkEFzn5Rx0HPQ5HSuMn8J6nYEk6esoP3pI/3u73LDEh7cbccV6D9q1ZBul0u3ZR1W3vN7n6B0QfqKlttTtrqbyAzRXIGTBMpR8eoB6j3GR70q2GhW1luB5omn6k5CyWl+AO8tnJJn6ZTCitjTPC+ozEM9pFZ56yznzH/BQcfmVx6Gu/orCOXUU7u7Hdmdpui2el5eJDJcMMPcS/NI349h7DA9q0ao3us6bpz+Xd3sMUmMiMtlyP8AdHP6VVXxVojMAb9I/wDalVo1/NgBXanCHuqyFdGxRTUkSWNZI3V0YZVlOQR7GnVYwooooAKKKKANuiimTSpBC8rnCIMk1ynIRSRTKxe2kUE8mNxlT9O4P5j2rD1G1vNjGKwmx1IhkQgEHIKksCcHkcAjtxlTZvNYlitmuXUWtqMDzZSFyT0AyCcnoAFbOeDWalxquowuiKdPt5PvTMWNy6+gyf3f1PPP3VNNJvYaTexa0DxRHqFzJpl4Gi1CFivzIVWXAycejDuvB7gYNdHXNf2bZfYVshboLdfuoONpznIPUHPOeueetRpHrNoNtnrAkj7Jf2/nbR6BlZG/Fix96t030LdN9DqaK5r7d4j27f8AiVbv+em2TH125/Td+NI39tzkedrKw+1naKn/AKMMlTySFySOjkljixvYLuIUZ7k9hVLWtObVdLltY7h7eU4aORT0YHIyO4z1H8jg1zU0t3pGo295e3V1q1sziPyzGvnRnGdyLGoDgYJKgA8Z5wBXW2V9a6lZx3dlcR3FvIMpJG2Qe38+KTTW5LTWjINHvxqGnrJ5XkSxs0M0Oc+XIpwy57jjg9wQe9WLyzt9Qs5bS6iEsEq7XQ9x/Q+/auV1hrzw74pTU7JHmtdSTZcWgx880akhl9HMYb2PlAHkgjotL1mw1m2E9jcLICPmTo6ezKeQeR+YpCM/TdTfTrptG1i5HnxrvtbqVgv2qEdyem9ejD6N/FgbMc8N2rqgLx4wSUO1gfQnhh9OKzPE+l6fqejudQljt1tT9pjunVSIGXnf83BHUEHqCRWdoqa/qeiWUzLZaGs0KSSJaw75SSoORuAWM+xV/rQBQH9k20mqeHr2S4FjayIbV44nb7MGUN5YdVIXacFQTkArjoDV2w1OBURdM03UtVlj+Q3AhFvEzd2JcopPqUByfyroNM0y30q0+zwF23MZJJZW3PK56sx7k/4AYAAq5QBj6Zp962pzavqbRrcyRCCK3iO5LePOSNxALMxwScAfKAOmTsUUUAFFFFABRRRQAUUUUAFeJ/FrWDfeKINKRsw6dEGcD/ntIM8/RNuP9817U7rGjO5CqoJJPYV8tX9/daxrl1eoGebVbktAp7O7YjT8tg/Csqz92y6mlJe9dnrPwe8Ppb6feeIZU/fXrmKAntEhwSP95gfwVa4T4haYdE8c6hDFbk21ztvIwpHHmZ3cHtvVz+Ne+aRpsWj6PZ6bB/qrWFIlPrtGM/j1rzX4zWAD6NqijktJaP75G9fy2P8AnSqQXs7dhwl79+50/wAMNU/tTwFYbmYyWm60fdnI2HC5z/sbT+NdhXk/wZvSJtb04n5P3Vyo9yCjfoiV6xWkHzRTIkrSaCiiiqJCiiigAooooAKKKKACiiigDx/4v6GlrqFlr0K7Vuj9lucdC4BMbfkGU/RaqfCzUjFqGoaSzfJMguoh/tDCP+hj/I13/wAS9PXUfh9qysgcwRi5AIz/AKtg5/QEfjXmPw38J6nqerHVLO/+x2VqzQu5Xe7Fk5VAeBgMpycgHHB5FZL3aqkjeEvc16HqlzqMVvOtssctxdMu4QQJvfb/AHj2Ue5IHbrUQksNZje3mh3vEQXguIirxnsdrDI74YenBrVitrPw9Aot4MRyEmaVmLSOwUkMzHluARyfTtUV/p0mqWcF7bMsWpwKfKkP3W/vI3qjEfhwRyK6vaak+01M37Be2v8Ax5X7Mg/5Y3YMo/B8hx9SW+lct4v8T6xpojsTZm085CzXcEnmDA6hchSD0ycdxjGcjsrG8W+tRMEaNwSkkT/ejcHDKfcH/HpUOr6Ra61YNaXanbncjrw0bdmB9f8AEg06kXKLUXZmjV1oeKtdCNc5kiUtuLS5VmbuxLYyeOp+nGSKkj1UKQFvI27/AOsyP8cfTnHuK6a58C61p7ubPyr2HPCo/lt+TEAY9m/LNUT4X1kuF/sq6CdeGj4PthuD7jg46cV5EqFROziczjJdCLSvEEumXBmsnwx+Z4kH7uT13KOM/wC0OfwyK9L0bxHp+tIFhlEd0Bl7Z2G8fT+8PcfoeK4m18GaxcHbLbJCvdp5VGffEZbn/vnPeug0/wCH2kWzRy3oa9nQhhu+SNSPRR29mLV14VVo6NaeZrT5kdbRSKoVQqjAAwBS16BsFFFFAGxK7RxlljaRuyrjn86xdQ1GKxmjW5H2zUWG6Cyh5C/7Rz0A/vt+HJwa8+tXuqjy9JVrW1PW+mT5mH/TKM9f95hjuAwpbOwgsUcQqxeQ7pZZGLPI3qzHkn+XQYFYRg3uYRg3uRRWk090t9qciz3a58tF/wBVbg9QgPfHBY8n2HAvUUVslbY2SS2CiiimMKKKKAKl9DM6wXFqENzayiaJXOFY4KlSe2VZhnsSDzjFY+lQDR7md7Gz1Kygkl80wmGNwucZX5XIYenXA4FdHRUSgmRKCZlX73niG/s2ENzp9lZSNMkrMqzSy7WRSqjO1QGb73JOOMdab+FyJ3mg1BvMkILma3TBPP8AzzCep656n1roaUdRQoIFCJ4Bq+u6p4h8qPUbtpoUcLFAqhIl+bAIUcE+5yfevpmvlC2ldng2phFlTczcfxDoP6/zr6vrjpNu9yKiStYKKKK1MgooooAKKKKACiiigAooooAw/GczW/gfXZUJDLYTkEdjsNeH+A4IL3xzoMWQ0QuGkGORlI3df1UflXufi22e88G63bRqWkksZlRR3Ow4H514H4P1Cz0rxlo+r3DJFbrKRLKTgKrxsm5vYFhyegrGp8UbmtP4ZH0rXnXxlAbwpYJvKs2oLtIPOfKkNegC5gNuLgTRmAjcJA42keueleH/ABJ8UweItbhtLCZZtOsN2JUOVlmPBIPcKOAfUtV1JWiyaavJFv4MO7eJNVSQYdbRMkdG+fgivaq8z+DukPDpl/rUqkC9kWGDPeOPPzfizMP+AivTKKatBBUd5MKKKKsgKKKKACiiigAooooAKKKKAK2o2q3umXdo4ys8LxEeoZSP61xvwlWK38B2KvNH9ruGeeWPcNw5wOOv3VWu0vZJobC4ltojNOkTNHGDjewBwPxPFcTY+J/Cy+FrDTo9Xs47m1EUHl3TCGWKRCAzMrYK4IJJ6cHk0vMfkX/HTyvHpdjFKkZvLtYsu20dDxntkEj64rpONO03kmTyY/oXIH8yf51zLy2/im7e7MYk0oW720DMMfaA5Uu477fkUKe+CemDXPaYniO/t7C0u9avZrm5QhCqw7IQp2yOxADbkOQMjO/b83Wqasrg42VzpXt7rU9fubnRJYoLb/VXdxNGXSWVeP3agjLKBtZs44A5K8SXKatpKma7EV/ZjmSS1hZJIh6mMs29fUg5H9010Vpaw2NnDaW6BIYUCIvoAMCsrWNTl0q9tfJje5lut0cVupwWYDI+g7k9huPPGGpNDUmhsUiTxJLE6yRuoZXU5DA9CD6U6q+n+DtNhgZtSt4b6eRmkYSpviiLHJWJGyEXJPTk9zVaNE0rU0s4pWfT7pS9oWYt5bj78W49sYZQecB+ygDSM7uxrGpd2NGiiitDQKKKKACiiigAooooAKKKKACioLq8trGAzXU8cMYONztgE+g9T7VgXPjaxibbBa3U/GQ20IDzjoxDdePu1nOrCHxOwHTUVyi+OrZTibT7kD1jZGGPXkjitzTdZ0/VkLWVysjL9+Mgq6fVTyPrShWp1PhdwL9FFFagFFFUr+8aDZb2wV72biJD0A7u3oo7+vAHJFAj59vkazN9Go+e2llQD3RmH8xX1PDKs8McqHKOoZT7EZr5i8RWElr4m1WwaSQxx3LM8rH55N4D9umd+fx4r6E8GXRvfBOhzk5ZrGEN/vBAD+oNefSVpSXmZ1dkzcooorYxCiiigAooooAKKKKACiiigArxPxX8MtT0y8mutCtze6c7Fhbxn97BnqoB++o7Y5HTBxmvbKKmUFJWZUZOLuj5bm8L6oRsj8Naj5jHGf7Nk+X3+7XV+G/hlrWrTRLf20ml6auA7S4ErqP4UXquemWxj0Ne80VCoxRTqyIbS1gsbOG0tYlit4UEccajAVQMACpqKK1MwooooAKKKKACiiigAooooAKjnnjtreW4mcJFEhd2PRVAyTUlY3if9/paaeOTqE8dqV/vITmQf9+1k/KgCv8AZ9U8RWu65mfS9PmTKwQH/SHU9N7nhOOqqCf9rtXz74gsEs9c1SC1UAW97cJGoAUFfMb5cAAAfy4r6gldo03LE8p/uoRn9SBXy3q+ofaNc1a8J/dXFzcXEZ9F3scce2D+dY1/hRrR3PZPh6f+KJsADkDfg/8AAyf5k1veD7GGGxvL9QWnury5LEnoqzyAKPQdT9WJ71S0S2g8P+ErGCTbBDZ2imUnouFyxP45NaHgiaWbw0Gnh8ib7Xcl4T1jzO7BT7gEV1T2SCeyRcu9eisfMW4tphNwIYlGWmJIAVe2SSPYZ68HC6bp8kMrajqTo+ozDYSD8kKk8Rx57Zxk9WIyewDddCiTSZWXKx38eTjpuDIP1YD8a0Lm1juo2Ry4BGOG4/LofxBrMyJiQqlmIAAySe1cfBod1r+lyXB1W4tLe7uDdW0UUUZ8td2Y3yykhiAG645xjrmPUrzUH1WPwkEaWO7TEtySRsgO7djuWKqyj0LDnoK7QAKoVQAAMADtQBzN3pGsWVpLc22pteyxKXFtLAiiUDkqCuCCegPTPUVPbXMV5aQ3MDboZkWRG9VIyDWtb3fn3dxAV2tDjP45x+gB/GudihOj6zLph/49bjfc2Z/u/NmSP8CwYezY/hrWEtbM1hLWzNGiiitTYKKKKACiikbJU7SA2OCRkD8KAFrN1jWrbR4AZD5lw4Pk26n5nI/ko7noPyFc1q+p+KrIyC8S3gtgTi5swSpH+0WDbeOuQB6GuUaSaRjOJ1JkwS65Z2xzkuxOe3JHGD9DwYnG+y91LXz2Dc07ue51O6+03Ds9yAdo5CBTwyKO3pnqSOe1Ry2zSAMxRJT2Yj5j6/j/AD9ic0PMl80uZGZzyS33c467enbrjt2AOJRPMFIaVzu4Kknn/Pp7jPXDeFNzlLmk7spWFTZMjKyzb1ztIhdgfUZA/wA5/AQr+6nSeK4e2niIKSYKMv5jB7ZB4Pf3UzMgUszAdERTy309Bx19uP8AYkstO1LW7g21mhIU4kkOVii+pHf/AGR83PYliNKUJyl7m4mdpoXjSyvY1t9RuLe3vgSow/yTY6lffg5XrwcZHNbZ1e058szS4/55QO4/MDA/E1ladp2k+FkWGFXudRkXkqoaeUewHCJwPRRxUtpBc61cTzamI/sUb+XFaIcozD7xc/x4PGOgKnrgNX0lPnUUpvUgdBrF5qzldNsjFB3vbgqU/wCAKpO/65A98jFaVnYRWYdlLyTSYMs8hy8h9z6egGAOwFWulFXYdjxj4hW/2fxvdNjH2mCKf68GP/2nXpfwnvBdeBIItwLWtxNAfb5ywH5MK4n4tWbG/wBIuVYqskcsMhHU4KsoB7dWrY+C10qw61powAkkVwq9PvKUOP8Av2Pzrha5azXcmprE9VrN1fWE0sQRJBLdXlyxS3tYsbpCBknJICqByWPTjuQDpVzuir/aHiPWtUl+ZoJv7Ptgf4I0VWcj3Z2OfZF9K1OchupfGTyWciW+mwQG7hE8UMjSyCLeN/zMFXpnOBn0rpZZY4YmlldY40G5nc4Cj1Jp9czNCniLxTc2d0ol0zS0QPAwyk1w43fOOhCJtIB4y+ewoA3rS/s79C9ndwXCjq0MgcD8qsVzWqeCtJuYWm0y0t9M1WNc217aRCN437Z243LnqpyCM1Tl1u41/wAO6LbxF7S71ac2115bYaDyw5nCnqD+7ZAeo3A0AdENd0hr82K6rYm8BwbcXCeYD6bc5q/WZL4d0WfTk0+bSrKSzjTYkLwKyqvoARxXJ3s0+n+CvGOiyzPMNMtJRbSyNlzA8JZAx7lfmXPcKDQB2j6pp0dz9mkv7VZ848pplDZ+mc1brFtvDGg/2bFbtomnGIxgMhtUweOcjFYr3MXgXU5bffI2hy2M95DCzFjbPCAXRCf4GVsgdipxwcUAdpRXC6TBp+r6ZBqGreKLiS9uEEsq2msPBFCTzsVY3UYXpk5JxkmrGjXSR+J47LRNWudV03y3N750xuUtmGNm2YkncTkFCTxzx3AOhXX9Ik1k6OmpWz6kAS1skgMi4GeQOnHrWjXHeI9UtfDXjHT9Vu5PKtZ9PuYZ8DJZkaN4wB3bmQAf7VRT6f4t8RJZXs9zbaXBHeW9ymmhNzmNZFYiWXn5toPyqMZwCT1oA7aiuU0uGbxWJdWu728i095WSxtbW4eAGNSV8x2QhmLEEgZwBjjOTVPwvqt1qH/CQeHk1Z11LS750jnmTzW8hjuQkE/NjlM/7IoA0NKe/k8ca3DLrF1NZ2scJjtHjiCIZAx6hAxwFGMnuc5q54qm1qDRt2gxGS7MqB9iI7rHn5iquyqT0GCR1NcjpWmeJm8b+JI4fEsEcyJaGSR9NDCQFHxxvGMYP1rV8VR6zp3w+1Sa81tpL2ECWK5soTalRkDaQHbPfuOtAHT6OdQbRrJtWWJdRMKm5WL7okx8wH41cDBs4IODg4rkLfTU1vVrvTLqe5uNI0cJbeVNMzG6mKB2aVs5cBWQAHgktkHAxHqeiab4X1HSNT0Oyg09pb6K0uYrVBHHPHIdvzKMAlSQwOM8EdDQB2hIAyeBXNv4+8KpcmA61bkh/LaRQzRK2cYMgGwc+prmdW0d9b+L02myvN/Zb6VDc3iea+JAJHURYzgKxCFgMZ8v3NehfYLP+zzp4tYRZmMxfZwgCbMY27emMdqALAIIyDkUVzHgWSSPRrrSpJGkOkX0tijsckxqQ0efcI6D8K6egArJ1FAPEGjSux2AzRqvbzCmQfqFVx/wI1rVma7DLJpvn26GS4tJFuYkXq5U5Kj3Zdy/8CoA574h2MEXh++1mXUdSge3gIhitrnykeQ/KgOBnliB1rwnTbOHULvR7JmwlxcwRAnrtYgMP++dwr0H4p+LINXvrHRbCcSWsUa3krr0dmUbB+Ctu/4EvpXJeGdHbUotTaIuJ4CsVo8Z+5Kzq+7g5B+7GvTJc+hIwl71RLsbQ92Lb6nsNxONbkS1tonksI51a8uuBGVRgWRc8vyAGxwBuyc8VsWk39la7c2dwMQajMZ7SYfdL7BviPo3ylh6gn+6ao6frNpb6ZZ2erwJpDpGgt5Y8rbkYG3y5CMLxxsbnt8w5N69skm02ayuywtpAGiuYRkQuDlXA6oQQCDyvHbpXRJ3ZnKTbJfFHy+HrmfvamO6H/bJ1k/9lrYrzrXdRjv/AApeadPIZPEEyGBYPMbEpJx5kQ6bCOdw+6Cc8giutttYuZNLtr6SyzDNEku+OUHCsB1BA556DP1pEjLK3in8XapfnmWCGKzUZ+6MGQn8d6/98il155NNt21iB5S9vjfAGysykgFQDwG9CMc9ayNGuPtHibxG76gbUPcKYUBQFkRBEzYYHjej8iprq/j1+C30eGRLuR7lXumjHypBHJuBfHALhVAHfcSBgUAXdLjvrCS91DWmtYWunDttm+WFQAFQZAyfU55J44wKj8TOkljpt5HuEsd/D5W5SpIdvLfg8/cZz+ANXbXw3pFlOs9tZiKRTlWSRhj9entVPxCfN1jRLb+7JLdEeoRNn85RTjuOO5NRRRXSdQUUUUAFFFBIAJJwBQAVkXvhnSb2QytaiKYnJkgJjJPqccN+INZGr+Ore0BXTrZrzHHnbtsX4Hkt+gPrXNH4g6078CAE9FSA/wBWP865qmIo/DLUzdSKOofwHaENs1K+UsQTnyv6ID2HfsPSo18AwZ+bVLog8HbHGOPQfLgDn09R0JFZFj8Rb+SSOOSwiuBI4j8wZhVCTjJOX3c9cdK7P+y5brnUrx7gd4Ih5UP4gEs30ZiPaohSw9RXjFFKSexhRaJ4ftp3jSC41i8X5XXdvA9nA2xKfZsHgda247O/miWOSSLT7ZRhYLMZbHpvIwB7KoI7NWlFFHBEsUMaRxoMKiKAFHoAKp6xqaaRpkt4yGRlwqRg43sTgD8+voM10KMILRWQ/Uhu3sfD2lzSxCGF34QyPzNKeFDMTliTjkkmr9pbLZ2kVuhLCNQu49WPcn3PWvFtavLvWbwSXswmkbcNp4RFwThR2Gdv145PWvRfAGp3Oo+HjHdMzyWkpgEjHLOu1WBPuN2P+A1lSxEaknFERmm7HVUUUV0mhxfxPtPP8KJcgc2l1HJ+DZjP/oefwrk/hVqgtvH6QD/VXdvJb7s8GQYcfXARx+Neoa7pv9r6BqGnZwbm3eJT/dYg4P4HBrwXSdQOk3enanGhT7HLHMUA5CqfnX/vncPxrixHu1IyE1dNH1LXOeHZBZ61rukzHbcfazexA/8ALSGUA7h9HDqfTA9RXQo6yIrowZGAKkdCKz9W0Ky1jyXuBLHcQEmC5t5DHLET12sOx7g8HuKs5TSrnNDcW/irxLZSnbPNcRXsQP8AHCYIo9w9cPEwPpx60knhFriNobvxJrtxbuCrRNPGgYHsWSNW/Wli8IoNF0y0l1C4F9psfl22owYSVV6YOdwYFQoIOQcZxnGADoZJEhieWR1SNAWZmOAoHUk155pxNjomg+IZ1ZLJdSu7qViMeXBcvKUkPsN8ZPoCSeldC/ha5v8AbFreu3eo2YOTaGKOGOX2k2KCw/2cgHuDXRFEaMxlVKEbSpHGPTFACNLGkJmaRFiC7i5YBQOuc+lef6uxvvBPjXXEUiC/tZBakjG+GOLar/Rm3kf7JU10g8F+H1YAWB8kNuFsZ5Ps4P8A1x3bPw21H49wPh9r44A+wSgf98mgCOLU/FphSJfDVkJNoHmtqf7rp14j3fhioZ/CV3rNtfya9fxzXt1ZS2cK28ZWG0SQYbYCcsxwMsfTAArrEG1FB6gYpaAOCi1nQLONIPGOlWmnalEoSSe5tQ0E5Axvjl27SD1wSGHQipr/AOIei2OlPJoUMuoRQbSz2lq5t4k3DcTIBsGFyevau3IBGCMikwMYwMelAHM+JdBbWvEXhiZ7fzbWxu5LiVsjCkRnYcd/n29PSunoooA4/TjrnhaxGkRaDNqlrblltLi1uIkzGSSqyLIykEA4yMg4z7VQl8Lahpuhxa3bybfFEDzXUhhQyJOZW3PbkcFk+6Aeo2gjHNd/RQBwsVzrml60niG/8P3GzUbJIby1sHFy9tLGzlCRxuBVyDjOCB161F4p1PVtf8IanbW/hjVI1nMUUAkCCST5suSm75FAXGSeSegrv6KAOWki1TRdXutT0/TZL+x1LZNcWiOiTwTBAu5dxCsCqqCN2QRkZzR5Wr+I9U0+W90x9L0yym+0+XPMjzTyAEIMISqqCd33iSQOBXU0UAcdot4lz8R9fka2vk3W1vBDLNZSxxkRmQvh2UL95x356jNdj0qC9vINPspry5fZDCpZj149h3PoO9eWan4m1HxELmwlvJ9L3bkWC1ba4BGQfM/iOCM4wBnkd6zqVYQ0ky4U5S2N/wAIeINPuPFXiO2t3meO81BZraRbeTy3xbxq537dowyMOSORXd1g+CoIbXwTo0MCBES0jBHq2PmP1JyfxrerQgKyvEmtw+HfD95qswDeQmUTOPMc8Ko+rECtWvE/in4nTVtbTRLSTda6c264Knh5yMAf8BBP4t/s1M5csblRjzOxwCWl3fX1rFbRrLf3NxtAUYDPJnP0UE59gvtX0Vo+gx6Potno9nAFS2GTdyKMmQg7pFHXcSW5OAM9xxXk3gGxlt9QXxTLj7FYTCEgr94MCsj57BAwOfQOK96qKUWo8z3ZdV62WxGsES24gCL5QUIEIyNuMYrLOgpZfvdEcWEg58lRm3f2MfQfVcH1yOK2KK1MjHspLe8uZYLmyNlqMYDyojkb1PAZXXG9cg9cEdwKr/8ACKRRLFBa6pqVtZRnctmkqtGCORgupYAdlDYHYcCti58uKSK5aNSyny9+OVViM/hkLn6e1TO6xxs7nCqCSfQUAZd/Z6VFZQ2c2n21yiA+VDMgcADqxLZwB1LH17kgGxpmnxWFuFiWONTyI4IxHGuf7qj+Z5/lVXT4Wv5nvrgHaX+RD6qeM+ynIA6btzdxjYoAK5zVjnxfp4/u2Fzn8ZIf8K6OubvSZPGDjPEFgn/j8j//ABuqh8RUPiLNFFFdB0hRRRQAVw/jnVizjSUk2xbQ9zhwN2fuocsOMDJGecr2JFdxXjeqaitzqd3MZGHmzu28tjK5wmAOWO0IMYOeBXJjKjhTst2Z1HZFOQRp+8cuuTwAzfMT6DDg/nUUpdo081yqSHb5J24AxnLkAbuq8dOe9NSM+W11KEEjDbGuAAu7I7dyN2fcCpWi3SIjbhGq7GLD15P4jgfgK8g5i74dsn1DU7CHbnbNGRgcbFO5voMZH1Ir2WuZ8IaAdLtTd3Eey5mXasZ6xR5zg/7RPJ+gHbJ6avZwtJ04a7s6acbIK5Xx4+zTLIZ4N0Sf+/UldVXH/EYKNFsmYEgXgGB3/dSf1Aq8R/Cl6Dn8LPOnG4+aPvAfIvcgkHP5qD+Pc5r03wLb+RpV26jEct2zIfXCqp/8eVh+FeZ6VBdajqTRW6mSWb9zGD0Vs/MfoASxPtXten2Uem6fBZxElIkC7j1Y92PuTkn61xYKm+Zz6GVJa3LNFFFemdAV4Z4v0r+yPFd9b7cQXDfaoeOCrklh+D7vwxXudcT8S9FN/oSanCmbjTiXbA5aE/fH4YDf8B96wxFPnhoCdnc2fhZrn9qeEksZXzdaYRbNnqYwP3bf984H1U13FfOPgbxMfDviiK/kYLps4Fvcn/YJ4k+inn/dLetfRwIIyDkVjTlzROeceVhRRRVkBRRRQAVma9odv4i0t9OuprmKB2Bf7PJsLY7E4PHt7Vp0UAVdPszYWMds13c3RTP765YNI2TnkgDOOnTtVqiigAooooAKKKKACiiigAooooAKKKx/EmsHR9JaSLabuY+VbKeRvI6keigFj9Md6UpKKcnshpOTsjkvG+uNd3y6bbENFbSAMO0k+MgH/ZQfMff3WudtbGTULqLTbY7y7mNWZQQz9XkI6YUZPpnjriq8ZJQTJIS8uUgdjkhc5eU+pP3s9/l9a9B8DaKtrY/2pIm2S5QLAp6xwdR+LfePf7oPIrwaaljMRzS2X9W/rzPWm1hqNlu/6/r5HTWFlBpthBZWybIYECIM5OB6nuferFFYvinxJa+FtEl1C5G987IIQcNNIeij8iSewBPavf2PIOf+I3jYeHLJNNsJQNXvFOw9fITnMh9+CFHqM9Aa8V0fSbrWNdXTLHPmzKrPK3zeWuW3SMe/b6kj1pmo3V9q2rre3O+61C7uPmCDlmKlVRR2A4AHYfia9p8HeF4/DWl4k2vqFxh7mUdM9kX/AGVycevJ71jCPtpf3UdMY8q8zVsNJs9O0eLSoIh9kji8rY3O4Hrn1JySfXJq/wCGLl5NJNnO5e4sJDaSMerbQCjH3ZCjH3JpKz5Gu9J1KTUrOA3UMyKl1bIcOducSJngtgkFTjIAwcjB7JxutCZxutDq6Kp6dqllq1t9osbhJkB2sBwyN3VlPKt7EA1crEwGSxpNE8Ui7kdSrD1B61mrcTN4edmbdcBWhLHvIGKZP/Aq1apW1p/oSpKpUtKZyvoxk34/OgC1DEkEEcMYwkahVHoAMCn0UUAFcxdeH5p9be5TU7m2vJw7s0RDR7F2qiFGBGMEkkYOSefTpJpVghaV87VHbqfYe9VLIPLcTzyYzhYuORkZLYP1Yr/wGgDFa08S23HlaZfqP41le3Y/8BKuP/HhUZu9Xi/1vhu+YDq0E8Dj9ZAf0rrKKvnkX7SRyJ1kxjM+lavEO5+xPJj/AL9hqjPijRYzie/S2b+5cq0Lf98uAf0rsqKftGP2jOX1bUYtK0m5vpWAWGMsMnG5uw+pOB+NeKwQFk2MihIgoBY4yQOp9MckH2Getex6r4f0/W5Imv0mlEXKIs7ooP8AewpHPvSWfhrRrEhodPhMgORJKDI4PqGbJFZ4ihKq1rZIucHJnnNjol5qcsf2S2e4hGT5h+SMk8ZLHgjgfdyc54rt9D8Jw6c6XN463F0h3IAPkjPcjPVv9o/gBzXSUUUsJCnruwjTSCiiiuo0CuM8eyS3X9laTZRma+muDMqKMlFVGUsf7v3+CeMiuzqGO0giuprlIlE8wAeTqxA6DPYDnjpkk9SaiceaLi+omrqxjeGPDFv4esxnZLeyD97MowOeSqjsufxOBnoAN+iinGKirIEraIKKKq3GpWFq+y5vbaFvSSVVP6mqGWqQgMpVgCCMEHvUNtfWl5u+y3UE+373lSB8fXBqegDwnxT4fPhzXJbEL/oUwMtoT08vun1UnH0K+tek/CvxYL6wHh6+k/0yzT/RmY8zQDgD3ZeAfbafWtLxV4di8S6M9ozCO5Q+ZbTEf6uQdPwPQj0P0rw9G1HTNb3gyWN/p0vHqko/muD9GDGuCpH2M+ZbMUo8yt1Pqaiue8HeK7fxZo4uUCxXkWEurfOTG/qPVT1B/qDXQ1qnc5dgooooAKKKKACiiigAooooAKKKKACiiigAooooACQBknAryTxHq/8AwkGrtIjYsVQpG5OAIc/O/sXIAH+yoPBrrfHOriGzTSIWPnXY/fFc5SHOD06bj8v03H+GuDcGef7LbxGRjIqtGG/1kpxtjHoOhPYDrwTXk5jXbaoQ3e/6Ho4KirOrLY0vDujnxBq22VCLRAHnBGMRfwxfV8Zb/ZGD2r1jpWZoOjpomlR2oYSTMfMnlxjzJD1P06ADsAB2qTWNZsNB02S/1K4WG3j4yeSx7Ko6knsBXbhcOqFNR69Tlr1nVnfoT319a6bYzXt7OkFtCpeSRzgKBXzt4p8VTeLddnvpVaG0tiYrSFz9xCASx9GbjPpgDtVjxV40vfGNwruGt9LQ77e0z+Tyere3QdsnmrfgbwVJrV3/AGrqMZXSQweKNhzdEAc/9c+P+BfTrTbqvkiOEOX3mdB8OvCpiRPEF/HiaRT9jiYcxoR98/7TDp6Kfc16HRRXdCChHlRYUUUVYGfeaYZLoX9jN9j1JBtW4Vch1/uSL/GvseR2INX9L8RLc3K6fqUP2LUyDtjLZjnx1aJ/4h7HDDuO9LVe8srbULY293Ak0RIO1h0I6EHsR2I5FRKCZEoJm/JKqcZy56IOpqSuRTT9RtBjT9fvo0HSK6C3KD8XHmH/AL7qKDWvEiaqunX0+kRNKcW05tpAk/H3R+8OH6/Keo5GcHGTi0YuDR2SsGGQQR7UjusaM7HCqMkmoLWK4VN141vJMerQxFB+rE028u2tsYjzyOW4VvYN0B6Y3YB6fSSSGRpZnWQpg5/0eJh1P99h2A9P64AuwQrBCkSkkKOp6k9yfc9abb3MVypMZ+ZTh0YYZD6EdRU1ABRRRQAUUUUAYlFFFdR1hRRRQAUVXd5ri+SwtColK+ZLIwyIkzgHHckggD2J7YM8mk3tvE0keqLJtBJF1Eu3H1Xbj64P0qHNJ2Ic0nYjnuYbWMPM4UE7R3LH0AHJPsOaiGoW4kCSmSBmBKi4iaLdjrjcBn+lTeH4ZLsDWbyNY3lXbbR7shIz/FyBy/B6A42jAOal8SRJe2ltpTxrIL65SN1YZHlr+8f/AMdQjPYsKl1NdCHU10KtjZXmsW8d3LcyWdpKoeKKEDzGU9C7MDtyP4QAR/e7C2/h5Il3WN5dQy/9NpnnRvqrseP90qfetmqs17FHbySqwbyzhl7jHJHscdM9ePWs3JkOT3ObllmvLqHR5Q1tdyyYnEbkERAEl0bglWwFDDBBbsRXS2un2djGI7S1hgQcYjjC/wAqrQ4udenm4ZLaBYUb0ZzucfkIjWlQ5N7icm9zM1jTFv4g8IRNQh+e3mIxgj+Ekc7T0I9D64qhaXK3lqkyqyE5DI3VGBwyn3BBB+lat9fR2VxaiQcSsyZHbjdn9KypI/suu3cI4juFW5T/AHvuuB9MIfq9XTeti6b1sT1xXjzwidYg/tTTo86lAmGjH/LxGP4f94clT9R347WitJRUlZm54DoOu3nh/VodV085dRtlhY7RNHnlG9D6HsR9QfojQ9asvEOkQalYSb4ZR0PDIw6qw7EHg15R8QPCDQyS6/pkRKN817Ag/OVR/wChD8fXPL+FvF934S1ZLi1U3Fncn/SbYNw6gffXsHHAz0PQ9iOBXpS5JbETjzK63PpCiqGj6zYa9psWoadcLNbydxwVPdWHUEdwav1uc4UUUUAFFFFABRRRQAUUUUAFFFFABRRRQB4x4qOqaf4vuncvvupXZGnZFiMaqNgXIBIxwcElW5IINdd4D0dZYYtdljKxvH/oSOPmCt96Rv8Aabt7ZOfmNdhfNZR2ckuoGBbWMb3afGxQO5zwK8q8U/Fh7oPZeFjsh5VtRdOTjgiJT/6Ew+gPWuV4elGp7Z7nQqtSUPZrY7Xxf480rwlDsmP2nUHA8qziPzHJwCx/gXPc/gDXh/iDxDqOv3jahq1wGZM+VEvEcIPZR6+55P6VRjsr3V79bWyhmvb6aQSSfNuY4Od7seg46k16x4V8AW2jvHf6kyXepLymB+6gP+wD1P8AtHn0ArRKdbbRDjBQ9TnPBXw8kure3vdfgMduqL5Vi4+aTA6yDsP9nv39K9WACgAAADgAdqWiu2EIwVkMKKKKsYUUUUAFFFFABUN3aW99bPbXUKTQv95HGQf/AK/vU1FAGbEut6UALG8W/tl6W1+x3geizAE/99qxPqK0LTxRYXEyWd/HLp13J8qwXigCQ+iOCUf6A59QKdUVxbQXdu9vcwxzQuMPHIoZWHuDwazdNPYzdNPY1G02HAMbSRuvEbofmQegz1X/AGTke1SwNcAmO4VSR0kTgN+HY/n9e1ctFa6no3Oj3XnWw/5cL12ZAPSOTlk+h3L2AFaun+J7G8uEs7kSafqDdLW7AVm/3G+7IP8AdJ98Vm4tGTi1ubdFFFSSFFFFAGJRRWZrev6b4es/tGoXATdkRxqN0kp9FXqf5Dviulu2rOs065jXPH2g6GZIpLh7u5j+9BaL5jKfQn7qn2JBrzjX/HOq+IZ5baMvYaeAP3MT/PIDn/WOPp90cc8k1k6Tpt3e3FtNZWTyWFrOj3EygLGiqwJGTgE+wyeK5pYm8uWCuJ7XPovQbGS0sPNulxe3R8645ztYjhB7KAF98Z6k1R1MX1ze2Gn34tzZXdyyuISw3osbvsbPUEqM9iAR0NdFWRrPy32hydAt/wAn6wSr/NhQcppXFtFdQmGZS0Z6gMR/KsRLMWXirT4lmleI2d00ayHOw74OAfpn9a6CsjVPk1zQ5QOWnlgJ9jC7/wDtMUAa9ZPiBltdJu9QyE+z28jyNjqgUn9Dgj6e9a1YfjFnHg/VY44zJJPbtbxxgDLNJ8igZ45LChgJ4SdLjQkvUkWQXTbw69GCgRqR9VjU/jWrcPcoMwwq4HP3+T7YPH61heAfNj8H2dtcwvBc2xeGaKT7yMGJAP1BU/jXS0IGclDfHxJr5g8h4l04OsoYHAZ+AcnuEB49X7gVo63hL/TrkEHDvbP/ALIdd3P4xqPxrzT4qPd2Hi1JLO/urdbmzQyJHKdpYM652njOMDOO1c9D458Q2+mrYLcWclujpIPNtFBBVgwOUKjqOSRzWftoxlZmsactJI9torymx+LOoM3+k6RbTxD/AJaQTNHn/dDBs/mBW/bfFLQ5cfaLbULX1LwhwP8AvhmP6V0qvTfU2O3ry3xn8P2tp31jQ4WeEBjPYoOVzglox36cr9celdxY+LvD2pMFtdYtGkPSN5PLf/vlsH9K2gQQCDkHvTnCNSNmI8F8N+Jb7w1qK6hpriSKTHn27N+7nX+jDs3bvkcV9BaBr9h4k0qPUNPk3Rt8ro3DxOOqsOxH/wBccGvL/HPgglpta0aHLnL3Vog+/wCroP73qO/Uc9eK8NeKL3wzriX2n4lhdAbqDdhZ0zwPZh8xB/DoTXF71GXLLYmcObVbn0xRVDRtZsdf0uHUdPm8y3lH0ZT3Vh2IPBFX63OcKKKKACiiigAoopGZUUsxAUckk8CgBaK5XVfiN4W0osjaml1OvBhsh5zZ9CV+VfxIritT+Md9NuTSNJit17S3r72/74Q4/wDHjUynGO7KUJPZHrxIVSxIAAySe1cD4i+K2kaZvt9JUardrwWjfECH3k5z9Fz+FeR6p4o1rxFE76xqks1sWJEAIjh2+6rgN6/NmptJ8Kax4ki22Nt5No42m7nBSMD/AGe7+2Bj3FZ+0cnywRoqVtZFfX/FWq+Iovt2s3W+NR5kdsnyQx+mF7n3Yk+9a3hfwHqutRRST77CwwC08iYll9SiHpn+83HPANegeH/h/pOivHczg398nKzTKNqH/YTov15PvXWVrDDXd6mpqtNEZ2jaHp2g2X2XTrdYkJy7dXkPqzHkmtGiiupKwBRRRTAKKKKACiiigAooooAKKKQsBjJAz0zQAtFFFABUF3Z21/btb3dvFPC3WOVAwP4Gp6KAMuPT9R03/kEatLHGOlteg3MX4EkOv4PgelWo/E19acatoswUdbjT2+0J9SuBIPoFb61aoqHBMhwTLmm61pmsKx0++guCn30RvnQ+jL1U+xAq/XL3+j6fqbI93aRySx/6ub7skf8AuuMMv4EVAtlrNqNlj4gnEPZLyFbgr9HyGP8AwIsfeodN9DN030MTxf45h0BjYWKpc6oVBKMfkgB6M+PXsvU+w5ryGS7vdV1SW4upZ76+nkEaHbud+B8qKOgzngDH86bp1teatrIt7ZWub+8VHJduWYlizsewHUn/AOsK9r8KeDLDwvbblxcahID51045OTkqo/hXPb881z2niH2ib7HK+GPhizE3niM53tvWwjbgcADzGHXp90cepPSu71e0jHhjULS2iSNPscsccaKAF+QgAAdK06a6LJGyMMqwII9RXXGnGCtERsW0wubWGdTlZEVwR6EZrN8RMIrK2nb/AFcV7bs5/ur5gBP0Gcn2zWRpGr3FnMNAuZIo5bcJFa3MsZ23C4+UHBGHABGP4tpI7ga8i2LTNa6hP9slmXynRkyiBhjaQOF3ZxzyemTWDVjlasazMEUs3QDJ4rn9Vu/Ou9JmWJhbw36fvj0JdHjGPbLgVQ0u6vNH0qBtVZr/AE2MsjXbjdLbFGKkyf3k4zv6r/FkZYbGo3en6jp8tufMuLVlBkuLZgVh5yGDZ6ggHjJGAaANaSNJUKSIroeqsMg1y/iPwvFPo8zWLzxSROlyIYmwJjGwcIR77ce2atWHiBbe8l0nWJ4or2DAFwfkiuRjO5c8BsdV7dsitWPU7WWdIo2Zt5wjhDsY4JwG6HgE8elAGRpbLZ60gjupLm11W2FzFJJtB3oFB6AfeRkx/wBczXRVxgUyeHbMwW1266ZciSJo1ZS9uGZPkI5b90TwOvbJxUl9rHhiKO1kttQtZrpp4zG6y+fNhXBYDkvyoIx3zjvQBT8U6Lba14r2XGlTX4SyjA8pYPky8vVpMFc4/hPbntWBq3wut5rSWW10KWEhSyQw6w0jlscZWVCp57b8V2VrcJeTG8E0LXt1cwlII5FdooEPRsE84LsewLkc9T1FJpPcabR4hF8Obe/t92ma5Ks6ACa3vYAXiYj7rBdhU/UVnXvw38UQL+4WxuB/0ynIf8A6gfrXturaNDqQWZG+z30Q/cXSLlk9j/eU91PX2OCMzT7qS6tiZ4xHcRSPDMinIDqSDg+hxkexFNUaU+hvCbeh4LdaBqenqy3ujXyD+N2tzIp+rrlf1rOtb2SKQppt1JZkHkwTtEw/4CpB/PH419LVWvNOsdQTZe2Vvcp/dmiVx+opfVEtYsu54tbeOPEelpu/tZp41/gu4lkB/EAMT/wKsHUL2W51CXUzp8Fv54DXEVsWxuySWVTnHUkgE88j39jvvht4ZvSGSzks3ByGtZSoU+ynK/pWNP8ACiPJ+y65Og7efbrJ/wCglKidGta17oNDjvC/im+8MX323TmWa2mwZ7Zmwkw9Qf4Wx0b8DkdPSIvjRosoyNI1YAHB+WHIP/fyuL1D4XaxpVvPd2V5BfIg3tbRwtGz+pUbm56nHf61xFwxBSa1O6Zv4B0kA659Mevb9KyftKXusThGWp7qPjD4c2FpLbU4gBk7oFP8mNOPxf8ADe3Ig1JvYW4H82rzDTvBGs+INOhvLCfSpbZ/vj7TIGBHVGHl8EHqP8a0f+Fa+Jv+oV+N1J/8arT99b4SfZw7nZ3Hxo0aMqsOk6pIz8DcsSj/ANDz+lZ1x8Zrkgi18Pxj0aa8/oE/rWBB8LNeaZpJ7vTYyeAVeR9o9ANq1pRfCedlxca+oBHIgs9pH0Yuf5Uctd9AVOBlXfxU8V6i0iw3FrYRA7QbaAFie/Mm4e3AHQ1l2uneI/GtwUU3+qYbDvcTMYYz77jsB9gM+1dxpvwz0W317TbOSW7u4wkk8qTSAIyptULhAOC0innP3SK9TgtobS3S3too4YYxtSONQqqPQAcCh0p399kuSjokeeeF/hHpumx+drbrf3LNu8lMrAntjgvxxzx7Va8Y+E/DF1ZpZQ2S2mqOhWzGnxLG7n0xjaVHU56DJyK6OLXYre3u3vXGLebyVZBlpXyflVRyWyMADmpdJsJjcy6tqEYW/uF2LHkH7PFnIjB6Z7sR1PqAKtRSVrGXM73OT0H4RaBp1pC+oRy3eoqAfOE8gWJsdI1zjA9wc/Titi4N5ofN+/2mw7XoUBov+uqjjH+2MD1CjmtXxNdSWPhbVryJgstvaSyxljgBlUlf1ArJ0y6vvFVjGY5JLPSgNrTIcS3XPRG/hTGAWHJOcYxk3F8uw1Jp3Jl1Owa7Fot9bG5IyIRMu8jr93OatVaXQNJTShpaafbpZAYEKIAB7jHIOec9c81jWbzWl02l3chlkRPMt7g/8vEOeCf9pcgN9Qf4sDWM76GsZ3di/RRRWhoFFFFABRRVS7upUuILO0jWW8uCdiM2FVR952Iydo4HuSB3yE3YTdi3RUR0fWiONWsA3vp7kf8Ao6q11pvilbeRbW50iSUjCu8ckQHvjL1PtER7SI66vxDcR2cCedeyjKRA4AXONznB2rnv36AE8VK+l62qCWG/sZmxkwvbsiH6OGJH1IP0qjHZaxp2lzwR6Is9xPh5biLUBJJI4I5YukY6DgDAHQAVrPqmqvaPJbaBcRMoGEuJYgT/ALoR2zj3K/jWbm3sZuo29DEuG1pbhk1G2urG1HSXTIhdl/xxuH08r8fSxp1l4V1C+ezTT4rq5WLzJf7RhZpwM45Ew34/St3StTF/G6SKY7qLHmxNGyFc5wcHscHkZBweeKZrOkvqUUUltcm01C2YvbXIQPsJBBBB+8pB5HHY8EA1Lbe5Lk3uZ134bnso2l8PXAgkA4s7lme3c+3eP/gPHqprMt59SkdYb+6msbo4BT+ynMYPoJA7K34Nn2FdVpceoR2ijUp45bg/e2LgA+x4yPwFXaOZj5mcp9rudPuUtNXjSNpG2w3cYIhmJ6DnJRv9knnsT20KuXMlnNYXceqLAtqpaOYTkCMr1GSeOhH4153J480TQ7qWxjv5dWtVXdby2wMrKM48tnOFYjs27kdeRltFUS+I0hO+jO4orzC/+LkkfNpoTeWeslxcAFfcqoP86zn+JviKYBoV0uNCMjEDufz8zH6VLxFNdTWzPYKK8Sn+IvimPDm8txF/GUth8vvzniobr4jeKoAhXUYmDZ62yf4VP1qmFmdv8LtBSy8PprE0f+l6gilSRykI+4B9fvfiPSu8pkUUcEKRRIqRooVVUYCgcACn1vGKirIQUUUVQytHY2Wo32oQX0SSW/2WHzUf7rDdIRu+mM/iazZDq9pZx6VpEdrfwRyRtFcSBkKBWDAsAuJPu/eUjPfB5OxpEQOu6m5O5WgtwQRwCDIf6g1vVzy3OafxMxdMttVt7KC2It4kRcOzku7t1ZjjA5JJ/Gq8vh/ULe1ntdJ1C2gtJwQ1vPbNIkRbr5eHG0f7PIB6Y6V0VNZ0TG5lXPTJxmpJMhPDtvJZXMV65uLm6kEstyFEbBwAFZMfc2gDbzkdckkk1Li38R3MEFk62ivHIN2orKwJTkFhGBw5BxjOOTz2rpKpS6igkMVuhnkHUKeB9SMn8QDQBaiijghSGJQkcahVUdABwBVe+0221CEpKrI24OssTbHRhwGDDkHkj6Eg5BIrIGp6vqLY02CBoScGdjtRfXa/O/6hSPcVYXTtdbIl11Ap/wCeVmoYfiWI/wDHaAFC+IrT92hsNRQdJJ5Gt5Me+1GUn3AX6Vz58e3R186LLpkNrK6nyrx7lngYg4IBCDOD9BnjOeK6X+xFmULf397fIP4JXVFP+8saqGHsciprzRtNv7WK1urGCWCEgxIUGIyOhX+7j2oAdZoyRCWW5847cZVsqB3PufU/kBWFZcanrS/3b7+cUbf1rag0XT4OFto2HYOgbb9CRmsTT2E15q9ynMc982w+uxEiP/j0bVdPc0p7l+iiitzcKKKKACvPfG/gT7XJLrWiwD7aRm5t1wPPH95fR/8A0L616FRUzgpqzA8A0PXb7QL83unP947Z7eTISUDsw6qw9eo9xkV7F4c8V6b4lgP2ZzFdIMy2svEie/8AtL7jj8eKzPFfgO21x3vrBltNTI+ZiP3c/s4Hf/aHP16V5LPZ3+j606Xcc1jqEJBiKthgB/GjDqCSRkccYPpXGnPD6PWIbn0VRXm/h74mBVS18QrtI4F9Enyn/fUfdPuOP92vQ7a5gvLdLi2mjngkGUkjYMrD2I4NdcJxmrxYCaGv2jXNTvP4IVjtEz/eALuR9d6D6pV/VNYi0mJ3nRj+7JiUdZX7IP8AaJwB9apeGDhtZi/556gR/wB9RRv/AOzU3xMEkvNChZQzfbmlwRnAWGX5vwJX8SKyesjmesjL8MaPBa+JJ3mhia9SzSaSYL1llklMhB+q8egJ9TXXPeW8cpjklVGH97gfn2/GsCJvs/iywc8Lc281ufdwVdR/3ysldHJFHMAJI0cejLmiaswmrM5a7tx41M1vO+3w/b3BSSOM5a9dDyGx0jDDoOWx2HXo7S5tJU8q1kiKxDb5aYGwDjGO1cz8O3Y6HdRu2WF15uckn99FHPz/AN/TWh4qtUexinSR4LhrmC3E0R2uFklSNvmHP3WPfrz2qSSzrer2llbS27T5vXjJht4gXlZscEIuT1xzjA71kwaTq+swWLXxOkpa8oImWS4Py7SCSCijHUfMScHIIroLDTrDTQ8VlaxQZwzlFwzn1Y9WPuauUActfWFxoKi9huLq8sVH+kxTNveMf89EOMkD+JfTkcjDXEdZEV0YMjAMrKcgg9CDWhe6lBYyRRy5JkBwF5PUDp36/pWIbVtDvltlH/EtuWP2f/pg55Mf+6eSvpyv90VrCXRmsJ9GXaKKK1Nive3kdjB5jhnZmCRxIMvK56Ko7k/4k4AJq1pFidOjnu74q2oTqHmKnIRRnbGnqq5P1JJ4ziqvh6CG6ll1O4YSXhnnhiDHiKNJWjwg7Z2gk9STjOAANu98pbZ5pplgWIFjK5wEHck+nrWE5X0Oecr6FgHIyOlVrq5aGe0iUAmeXZz6BWY/yrnND1vUJ475oLb7Vp9tMI4pZXEMjAqG+VSMFfmXBJX6dMu1XVL+4jVrXSb+O7tpBIgZY5FDDI2tsdiAyllz1GQRUEHVUVWsL2LULNLmIMu7ho3GGjYcFWHYg8GodV1vS9Dt/P1S/t7SM/d81wC3so6sfYUAXiMc4ycVXivoJRL83lmL/WCTjb9fyP5elea638YUG6Lw/p5lPQXV6CifURj5j+JWvMtd1jUNeczaxqUsuWGFyEjB4xhB8p6DqCeKylWitDSNKTPZfEfxO0GwtpYdOvXvr5eUFmodAw7M5+THYgEnHTmuI1j4q+JNRV004W2lRnoyL58n/fTAL/47+NYmheBfFWt7TDp4htSOLm8zAMey4LN9QAK9E0n4PabDtk1m/uL9+8UP7iL9CXP/AH0PpU3qy20KtTjvqeOz313qt+ialJdX16eY/Mdrgn/dHJH0AFdJZ+A/FeoQPNDozwoFLKbuQRF8DoF5bP1Ar3nTNF0vRYfJ0zT7a0Q9RDGFLfUjk/jV7OKfsE9ZO4vataI8S0n4ZnULKC8n1seVMgkVba3wcEZ+8xPP/Aa2rb4VeH4M75dQmLHLbpwgJ+iBcV1SRDStZn07GLe433VqfTLfvU/BmDD2fH8NXq6oUqdtEaJ8yucovw48Lr/y43B+t9P/APF0f8K28JbQv9lNtXoPtU2B/wCP11dFXyR7DsFFFFWMKKKKADRWA1PU4j9/MUmP9kqQD+at+VbTHapOCfYd65uCT7L4qtT0S9t3gb3dDvQf98mWulrnnuc0/iKjm4mYonyjuc4A/HqT9MD3pYrCJCWfMjHru6H8Oh/HJ96tVHOsjwskTbWbjd/dHcj3xUklOfdeyOglMdnHkSMON5HUA+g7n6jr0zEjGs3slkiGLSrY4mRePPf+63qP7w7ng9xWwVjRdiri3twMIO7AZA/Dj8T7UmlwJBYqUUDzWaU+p3HOT74xQBbVQqhVAAAwAO1LRRQAUUUUAZWv6hLY2CR2pAvbqQQW+RkKxBJYjuFUM2O+3HeqVnax2NnDaw58uJAi7jknHcnuah83+09fuLzrb2e60t/Qtkea3/fQCe2xvWrtbU1ZXN6cbK4UUUVoaBRRRQAUVDdXUFlbPcXMgjiTqx/QAdyegA5NcTqfizVbpzHp1tPZxdpDAHkPvzlR9MH6isa2Ip0VebA7ys3W9E03XbA2+pwK8a/MsmdrRH+8rdVP+TXnaeIfEHmgQ6vKVk3HzTGjKAF3HaCmScd+nPeu60azh1DS7W8v1N5csuWef5gGBwSq/dXp2AqKOJhXvGIjynXfDT6Q7SWF/BqtmD1hdTMg/wBpRw31Xn/ZrHsNUu9JkluNKvZrSYfNIsZwCcfxoeCfqM19FDgADoKwvEnhLSvFFq0d7EY58fJdw4WZPYNjp7Hiplhlfmg7Md31Of8AAvizR7iw1S58TT6ZHqLzrMPNVY/MTykQbdx5OUOQDxntmtiw1T+2tSju9JiXUrPTLX7EDbTIHaQ7S7BXI+X5EAJIz82MjGfNdY8Ca34fDOHS/sV6TgCMqP8Ab5wPr93uWFYbLPp19Gzi5sL3GY3y0MhX1VhglfcEg1m6k6b99GfIm7p6ntOrauA1h5VvPHqEN7E8dtcRmJ5OdrrGWwrsUZhwSOeSOtdHNqtvqunbdPvghlBRtikzx9iNmMhgfUcHrXiX/CwPEMenyW1/Lb6tagZMd7D8wxyCrptIYdQeSD3rV0j4gwpmTVrG/W5LYN3pt0A0qfw+ap2q7AcbsZwKr28Za3JnCbeqO38DvHp2t63pEcrSWqeXLaSMSTJGEAxzydiGFSfpWp4i1SCa90jS4gzyz38Lt8pARUbfnJ75UDFcRB4y8FNbQWts2uaRNbsz2940LTNGzfePVwd2TkEEHjI4GGvq/hy4v01G78YXE+pRBfs9zcgxRwkHjEYRFGckHKtkE8jtXMn1M7M9O1fUY9MiWdreeZ+Qqwbdx6dmYcdOeg9qwLfWtR1aVFu7qLRrSdnW3eECRpwrFTiVxtUnGcbTkEYb0oPr8Ws2zWdx4w8NNbyjbI9vOI5UX+IBDIw3YyM7sDOQDgVfttc8OTajLbnU9JXTre3FvHE1xHsK5xwCeMFSD7BDTEW9P0S90O/nlhVNShlbcktw5N1Hn+EyNncg5x0IzjnrWnfWc+qaFdW06rHPKjeWB/yzYcoc5OSGAOfUVUtNY8MWS7LbWtORP7v25CP1anS+NPC0JIfxJpAYdV+2xk/lnNAEGn3QvtNtbxRgTxJKB6bgD/WrFcVp/jvw1YaaIn1HeUllCLDDJJhfMbbyqkY24qnffFfSk/dW+m38xfKqz7IlP45JH5Vt7WCWrOpPQ7XQrG31Tw8qzRlH8+SdHHDJ5rGZcH/dkXI9c1Q1TSoLHVrJ7qe5vhHBPceXM25Rs2YITpuywwTz9K4O0+KmuWenJbw6dpyTdWlkZ5Ax6D5RtxgADr2rntU8U69q9y1ze6tOh2bNtsfIVVznA2/N+ZPauX28E7mcacr3Z7DoWs6To3h43urarZwi+ka5w8w+YsBkKOpGQcDrjGec1x3in4iaVcQ/ZvD+nzzMTta4mZoY0j7+WpyQT67RjOeteY2lpJNequl273ctwx+SJCxdhyxD9M+uT+Vdxpvw2129w97Jb6dGezHzpPyU7R/30fpU81SfwIapx6sxLjxhr0JdbO5XTbJ0CtBpqeWFxnBJOWzjgspB4Hpxm2kE+rXrGyhuNRvH+80StNIf95uT+JNeny/DLSbbSblkE99frGXha5k+TeOQCi4UgkAYIPFej6FLY3GhWVzptvHb2k8KSxRRoEChgDjA6U5UZv42OUuTZHkei/CbW78rLq08WmQHrGhEs5/L5F/NvpXo+jeCfD/hhPtNpYrJcoMm7uP3kuO5BP3fooArpaCMjB6VUYRjsjGU3LcRSGUMDkEZBpapWkjxTyWUgACDdCf7ydMe+OAfqKu1ZIU1+EY+gzTqbJ/qn+hoAw/E+xtJivlHz2d3FIH/ALq+YEkP02M9PqxcWQ1HQr+xfgXAuIs/7zMM/rWZpV2b/SLK8bhp4EkYehKgkVrTfQ2pPoW6KKK1NQooooAKKKKAM/Uj5d5pE/P7u/j6f7atH/7PXV1y2sxQy6Rc+dMYFjXzhMoyYmQ7lcDuQVBx7Vf0LXJNQjjtdStWsNWEQkltZP4hxlkPRlycHByDwe2cai1MKi1NqiiiszMoTyGOwEgHVzJ+pYD9AKuRRiKFIwchFCj8Kqaon/EvZgPliw5A9B1/Sr3UZFABRRRQAVQ1q/OmaPdXaKHlRMRIf45D8qL+LED8avO6xozuwVFGWZjgAeprlpbs+IL6CeNSNKtmMkLH/l5k6BwP7ignBP3iQRwAS0ruw4q7sTafZrYafb2isX8pApc9XPdj7k5J+tWaKK6TpCiiigYUUVkeI78WekSxq+2e4BijOcFcjlv+AjJ/ADvUykoxcnsgON1jVX1zVDsZzbwuRbpDKBx08wjHU84PZSPU5oajGUheDzpmXYHYO+d3zAYPtz0qyghVf3aFYYRhQcnn2B6AdcD0qGGMMsstwyoilcsx4OWD/wCH518tVqyqz55FWshuoFYpUmwdg8/ge0e3/wBlr0rSLV7LRrO2k/1kcKiT/ex8365rndH0Fr25hvb2BoreFvMhikGGkbruYdgDyAeSeuMc9fXs5dh5U4c01Zsl7hRRRXpAFYV7psVhbyEWcV9pBbfcaZNCJFUH7zxAjgjk7eQe2CcndopNJ7ktJ7nOXPwt8Karbpc6c1zZpKodHtJ9yMDyCFfcMfQCubuPgvf26BdP1u3mRRhUuYChA92UnP8A3zXeaHP/AGVqUmjSnFvOWnsWPQZ5ki/A5Yf7JIH3K6auSVOOzRjzSi7XPB5vhb4thPFtYze8N1/8Uq1Rn+H/AItjUq+gTSKQQdk8LDH/AH3mvoais/YQK9tI+Zj4Z8R2tv8A6VoOpDywcuLdnyB3O3PamQ6Hq9wnmQ6FqkibmXctjIRlSQR93sQR+FfTUiLLE8bfdZSp+hrF8NP5SahYHra3kmPVlc+Zn6bmcf8AATS+rxH7aR4EfDeuMCD4e1Ug8YNhJ/8AE0+08I+J2jEa+H9RIU4Vmi2ZHbO4jntX0tRR7CIvbSPnK28HeJLu5nt10popIHCS+fNGoUlQw6MSeGHIH8q2YPhXrFym28vtPt1PUIrz/odlenzqE8X320Y32Vux9zvmGfyA/IVareGGp2vY1jJyVzzN/hSltZqy6reXUsbAtGqom9e4GcnOOmW5xgkZyOm8N+FfCMTRn+x47ibf5fnXJabbIBnDJJzGxHONuORgnIrpqo3mlw3U6XKM9veR42XEJw3HQMOjgZPDAjn1rR0Yr4UTOLezNPUtMfUkWxMFotgoBPmR78kdAq8bceuc+mKovoeoadGH0+7a7VfvWt0xOR/sSHLA/wC8WB9V61PZ63NDcR2erpGjyMEhuogRFKx6KQSSjHsCSD2OTitiaORxmOVkOOgxg/mDUaxZjrFnP2eowXjvEN0VzH/rbaUbZI/qPT0IyD2JqfwdaLa+FtLaNjslsoHKHsxjGSPr/n2o61pkutwtBNtfYcCVQGMbHj5X2rhuccA46kjv0WmWken6TZ2UIxFbwJEg9FVQB/KnKVxylzFqiiipIGNGjOjsuWTO0+metPoooAKRhkYPSlpGYKpY5wBk4GaAGW6GO3jU/eCjP171y+lL9mN9p7cNaXcij/cc+YmPYK4H1U1ttrVru2xBpD3+ZU/RyprB1S9TT9b/ALSkguVs7mBYriTyGZYGQsVZiARtIcgsCQNozxki4OzLg7M1KKRWV1DKQykZBByCKWtzoCiiigAooqjqd5LbxRwWirJf3TeVbRt0Ld2b/ZUZY+wx1IpN2E3YbFEda1xYASbDT3D3B7Sz8MkfuFBDn32D1Fb+o6XbapCqThleNt8U0bbZIm/vK3Y/oehyOKTSdNi0nTYrOJmfZkvI33pHJyzn3JJP41bk4Qtu245zjP6Vzyd3c5pO7uZcDa3akR3K2d5Ev/LyJDC5H+0m0rn3DAH0HStA3duq5a4iUd8uKakxnQ+W6sDwJIXDY/P/AOvSG0ZjlrqYn/dT+e2kIT+0bBhj7bbHP/TVf8aktEjjtY0ik8yNRhGznjsM9/SmfYk6ma4z6+e38s4pGaOzw0144U8KshU5PtxkmgC1Va+vrfTrVri5fagIAAGWZj0VQOST2ArIOtX91ctDY20GwEjzSzSN+KYXb/wJl9s1maOkt+76xeTvctMx+yl8bY4ugKADA38tnrgqDnFVGN2VGPMyxLDc604l1RfLtQd0enggr7GUj77f7P3R/tEA1oUUVuklsdCSWwUUUUxhRRRQA2Qssbsib3AJVc4yfTPauOufDuuardNd38lokhG2ONJmZYl64A2DnuTnkjtgAdnRWdSlGquWWwHKw+D5NqpPqCqg5xbwBWH4sWH6Vr2Ph/TdPZJIrffKn3ZZWLsv0J+7+GK06Kinh6VP4IgFFFFbgFFFFABRRRQBV1GxXULNoTI0UgIeKZPvRSDlXX3B/PoeDT7DxRHDGtvrwXT7tMK0r8W8x/vJIeBn+6xDDpg9TPQQCCCMg8EVEopkSgpG0jrIgdGDKwyGByCKWuUGh6dHIZLe3+yuTlmtJGgLH32EZ/GrFgs95f3Vj9suhZ20ceSJDuMjFiVLn5uF2Hg9xWcoNamUoNanR1jXthc2+onVdPUPNtCywE489P7uegYHlSeMlgcbshyaTJbOJI5Hm2nO1rmYN/30XbP0Iq9M3nRBUeSObb5iqpww+o6e3NQQLZ3sN9D5kJbg7XR1KsjejA8g1YrIF9qMTHzNODE8eZyufwXf/Or1rPPONzwCNfdmz+RUUAYT5k8V6lKeiQQQD8N7n/0MfkKt1AmDq2rkHJFyqn2/cRHH6/rU9dEPhOiHwhRRRVFkVxbw3dvJb3EayRSDayt0Ipuk6lNY3iaRqMzSiTP2K6frKAMmNz/fA5z/ABAZ6g1PUF5ZwX9s1vcIWjbB4JUqQchgRyCCAQRyCKmUbomUeZHRUVzFtrV3ox8jWPNubQD93qEcWSo9JlXof9sDb1zt79DbXdteW8dxbXEU0En3JI3DK30I61g01uc7TW5NRRRSEFFFVb6UJFtaTy0ILSSZxsQDLHP6e2c0ASxzCV2CKTGvG/sT6D1+v/18RPZWtzIzzIJ8HG2Q7lU+y9AffGaq2Dz38PmPH9ntOkUKjDFR/e9PoPpyOumqqihVAVRwABgCgBgt4QMCGMD0Cinqiqu1VAHoBS0UAcvf2DeH2a7so2bSyS1xbIuTb+skYH8P95fxHcG3HIksayRurxuAyspyGB6EHuK3a5m68P6jZzsdAubSG2kJd7e6jZkjbuY9pGAepHQHpjJrSM7aM0hO2jLdFFFbG5Wv76LTrRriUM2CFSNBlpHJwqqO5JwBVnRNImt5W1LUir6lMmzahylunXy09ecEt/ER2AAGboCDVPEeqXN1850ycQWqfwpujVmfHdzuIz2HAxk562sZyu7GE5XdgooorMzIpLW3mbdLBE7erICaeiJGoWNFRR0CjAp1FAFeW2mkcst9cRA/woseB+ak1H/Zdu5zceZck9RM5ZT/AMA+7+Qq5RQBj+JJTbeHp4bc+XLcBbWHZxtaQhAR9MlvwqKKJIYkiiQJGihVUdABwBSa6fM1fSIW+4plnA/2lUKPwxI36U+tqa0ubU1pcKKKK0NQooooAKKKKACiiigAooooAKKKKACiiigAooooAKKKKACl8Lpu0g3p+9fytdZ9VPEf/kNUrN12R49EutjFWZPL3Dqu4hcj3GeK6mKJIIUiiULGihVUdABwBWVR9DGq+g+qlsA13dSDdw4TnvgDp7c/nn1q3RWRkFFFFAHMWjb7/VpD/FekY/3Y0X/2WrlUbD/j61T/AK/pP5Cr1dEdkdMdkFFFFUUFFFFABWZNpJjnkutLuDY3UnMm1A0U5/6aJ3P+0CG9606KTSe4mk9yjFrmt22EuNFe4A4JtriNh+BkZD+BBPuatf8ACTSKR5ugarGv979w+PwWUn9KkoqPZoj2aE/4S3SgMuuox9vn024H/slUdU8R6VfWy20Ny4muJEiWOWJ4mdSwLhQ4G75QeBV+svX0VtOSQqC8NzBIhI+6fMUcfUEj6E0nTsiXTsjq4IzFAkZx8oAwvQew9qkoorIyCiiigAooooA//9k="/>
          <p:cNvSpPr>
            <a:spLocks noChangeAspect="1" noChangeArrowheads="1"/>
          </p:cNvSpPr>
          <p:nvPr/>
        </p:nvSpPr>
        <p:spPr bwMode="auto">
          <a:xfrm>
            <a:off x="44450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97439" y="3826933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瀚海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64038" y="4836585"/>
            <a:ext cx="2544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浩瀚星空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117851" y="2906185"/>
            <a:ext cx="1203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hàn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3085462" y="4161367"/>
            <a:ext cx="1150937" cy="1549400"/>
            <a:chOff x="2426" y="1253"/>
            <a:chExt cx="1815" cy="1814"/>
          </a:xfrm>
          <a:noFill/>
        </p:grpSpPr>
        <p:sp>
          <p:nvSpPr>
            <p:cNvPr id="23570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71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572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076576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瀚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8" name="TextBox 44"/>
          <p:cNvSpPr txBox="1">
            <a:spLocks noChangeArrowheads="1"/>
          </p:cNvSpPr>
          <p:nvPr/>
        </p:nvSpPr>
        <p:spPr bwMode="auto">
          <a:xfrm>
            <a:off x="3975101" y="1411818"/>
            <a:ext cx="1757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浩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瀚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07300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2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805113" y="4324352"/>
            <a:ext cx="5699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冠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3355975" y="3797301"/>
            <a:ext cx="2795588" cy="1392767"/>
            <a:chOff x="2314203" y="4701375"/>
            <a:chExt cx="2796309" cy="1393959"/>
          </a:xfrm>
        </p:grpSpPr>
        <p:sp>
          <p:nvSpPr>
            <p:cNvPr id="15" name="左大括号 14"/>
            <p:cNvSpPr/>
            <p:nvPr/>
          </p:nvSpPr>
          <p:spPr>
            <a:xfrm>
              <a:off x="2314203" y="5046688"/>
              <a:ext cx="179434" cy="1048646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03165" y="4701375"/>
              <a:ext cx="2607347" cy="12013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guān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rPr>
                <a:t>树冠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en-US" alt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guàn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rPr>
                <a:t>冠军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en-US" alt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4988" y="1716618"/>
            <a:ext cx="7429500" cy="933449"/>
          </a:xfrm>
          <a:prstGeom prst="rect">
            <a:avLst/>
          </a:prstGeom>
          <a:solidFill>
            <a:srgbClr val="FFFFFF"/>
          </a:solidFill>
          <a:ln w="3175" cap="rnd">
            <a:noFill/>
            <a:prstDash val="sysDot"/>
            <a:miter lim="800000"/>
          </a:ln>
        </p:spPr>
        <p:txBody>
          <a:bodyPr lIns="91439" tIns="45719" rIns="91439" bIns="45719"/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读一读下面的句子，看看你有什么发现？</a:t>
            </a:r>
            <a:endParaRPr lang="en-US" altLang="zh-CN" sz="2400" b="1" dirty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在两条腿的动物里面，鸵鸟应该算是奔跑的世界冠军。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639764" y="3460751"/>
            <a:ext cx="55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3" name="组合 20"/>
          <p:cNvGrpSpPr/>
          <p:nvPr/>
        </p:nvGrpSpPr>
        <p:grpSpPr bwMode="auto">
          <a:xfrm>
            <a:off x="477839" y="5437718"/>
            <a:ext cx="8347075" cy="686933"/>
            <a:chOff x="682624" y="4067175"/>
            <a:chExt cx="8649514" cy="515906"/>
          </a:xfrm>
        </p:grpSpPr>
        <p:sp>
          <p:nvSpPr>
            <p:cNvPr id="21516" name="矩形 17"/>
            <p:cNvSpPr>
              <a:spLocks noChangeArrowheads="1"/>
            </p:cNvSpPr>
            <p:nvPr/>
          </p:nvSpPr>
          <p:spPr bwMode="auto">
            <a:xfrm>
              <a:off x="682624" y="4067175"/>
              <a:ext cx="8649514" cy="34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读一读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：哪只猴子先爬到树冠</a:t>
              </a:r>
              <a:r>
                <a:rPr lang="en-US" altLang="zh-CN" sz="24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(</a:t>
              </a:r>
              <a:r>
                <a:rPr lang="en-US" altLang="zh-CN" sz="2400" b="1">
                  <a:latin typeface="方正姚体" pitchFamily="2" charset="-122"/>
                  <a:ea typeface="方正姚体" pitchFamily="2" charset="-122"/>
                </a:rPr>
                <a:t>guān</a:t>
              </a:r>
              <a:r>
                <a:rPr lang="en-US" altLang="zh-CN" sz="24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上，谁就是冠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guàn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军。</a:t>
              </a:r>
              <a:endPara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17" name="TextBox 17"/>
            <p:cNvSpPr txBox="1">
              <a:spLocks noChangeArrowheads="1"/>
            </p:cNvSpPr>
            <p:nvPr/>
          </p:nvSpPr>
          <p:spPr bwMode="auto">
            <a:xfrm>
              <a:off x="7381231" y="4143899"/>
              <a:ext cx="555625" cy="43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0000"/>
                  </a:solidFill>
                </a:rPr>
                <a:t>.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1518" name="TextBox 17"/>
            <p:cNvSpPr txBox="1">
              <a:spLocks noChangeArrowheads="1"/>
            </p:cNvSpPr>
            <p:nvPr/>
          </p:nvSpPr>
          <p:spPr bwMode="auto">
            <a:xfrm>
              <a:off x="4595025" y="4124327"/>
              <a:ext cx="555625" cy="43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0000"/>
                  </a:solidFill>
                </a:rPr>
                <a:t>.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48609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多音字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组合 23"/>
          <p:cNvGrpSpPr/>
          <p:nvPr/>
        </p:nvGrpSpPr>
        <p:grpSpPr bwMode="auto">
          <a:xfrm>
            <a:off x="6567489" y="3738033"/>
            <a:ext cx="1793875" cy="1813984"/>
            <a:chOff x="6788695" y="1080879"/>
            <a:chExt cx="1793385" cy="1360214"/>
          </a:xfrm>
        </p:grpSpPr>
        <p:pic>
          <p:nvPicPr>
            <p:cNvPr id="25" name="Picture 14" descr="C:\Users\Administrator\Desktop\21579cb2206b352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88695" y="1080879"/>
              <a:ext cx="1793385" cy="1360214"/>
            </a:xfrm>
            <a:prstGeom prst="rect">
              <a:avLst/>
            </a:prstGeom>
            <a:noFill/>
          </p:spPr>
        </p:pic>
        <p:sp>
          <p:nvSpPr>
            <p:cNvPr id="21515" name="矩形 72"/>
            <p:cNvSpPr>
              <a:spLocks noChangeArrowheads="1"/>
            </p:cNvSpPr>
            <p:nvPr/>
          </p:nvSpPr>
          <p:spPr bwMode="auto">
            <a:xfrm>
              <a:off x="7019122" y="1414395"/>
              <a:ext cx="1488266" cy="4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注意加点字的读音！</a:t>
              </a:r>
              <a:endParaRPr lang="zh-CN" altLang="en-US" b="1"/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6289058" y="1071636"/>
            <a:ext cx="2654241" cy="1398215"/>
            <a:chOff x="6712495" y="-330511"/>
            <a:chExt cx="2654241" cy="1048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15" descr="C:\Users\Administrator\Desktop\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12495" y="-330511"/>
              <a:ext cx="2654241" cy="1048661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7022614" y="-221680"/>
              <a:ext cx="1589063" cy="623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加点的字是多音字！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644526" y="2144185"/>
            <a:ext cx="8029575" cy="2657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出乎意料，让人很难相信。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  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本意为水盛大貌，引申为广大、繁多之意。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飞鸟或飞机从空中迅速下降。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乔木树干的上部及其枝叶。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570550" y="1145318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理解词语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25"/>
          <p:cNvGrpSpPr/>
          <p:nvPr/>
        </p:nvGrpSpPr>
        <p:grpSpPr bwMode="auto">
          <a:xfrm>
            <a:off x="3262313" y="1079501"/>
            <a:ext cx="2717800" cy="802217"/>
            <a:chOff x="3106508" y="831173"/>
            <a:chExt cx="3441908" cy="601163"/>
          </a:xfrm>
        </p:grpSpPr>
        <p:pic>
          <p:nvPicPr>
            <p:cNvPr id="22537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06508" y="831173"/>
              <a:ext cx="3423521" cy="60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矩形 12"/>
            <p:cNvSpPr>
              <a:spLocks noChangeArrowheads="1"/>
            </p:cNvSpPr>
            <p:nvPr/>
          </p:nvSpPr>
          <p:spPr bwMode="auto">
            <a:xfrm>
              <a:off x="3236559" y="878359"/>
              <a:ext cx="3311857" cy="34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黑体" panose="02010609060101010101" charset="-122"/>
                  <a:ea typeface="黑体" panose="02010609060101010101" charset="-122"/>
                </a:rPr>
                <a:t>根据意思写词语。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4764088" y="2408768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难以置信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2" name="矩形 6"/>
          <p:cNvSpPr>
            <a:spLocks noChangeArrowheads="1"/>
          </p:cNvSpPr>
          <p:nvPr/>
        </p:nvSpPr>
        <p:spPr bwMode="auto">
          <a:xfrm>
            <a:off x="7118351" y="3270251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浩瀚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3" name="矩形 7"/>
          <p:cNvSpPr>
            <a:spLocks noChangeArrowheads="1"/>
          </p:cNvSpPr>
          <p:nvPr/>
        </p:nvSpPr>
        <p:spPr bwMode="auto">
          <a:xfrm>
            <a:off x="5375276" y="410633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俯冲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34" name="矩形 8"/>
          <p:cNvSpPr>
            <a:spLocks noChangeArrowheads="1"/>
          </p:cNvSpPr>
          <p:nvPr/>
        </p:nvSpPr>
        <p:spPr bwMode="auto">
          <a:xfrm>
            <a:off x="5026026" y="492336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树冠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3" grpId="0"/>
      <p:bldP spid="266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004888" y="3024717"/>
            <a:ext cx="7339012" cy="1151467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160" tIns="137160" rIns="137160" bIns="137160" spcCol="1270" anchor="ctr"/>
          <a:lstStyle/>
          <a:p>
            <a:pPr indent="812800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指名读课文，同学互评：字音是否正确，句子是否通顺。  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23555" name="组合 1"/>
          <p:cNvGrpSpPr/>
          <p:nvPr/>
        </p:nvGrpSpPr>
        <p:grpSpPr bwMode="auto">
          <a:xfrm>
            <a:off x="541339" y="1392767"/>
            <a:ext cx="2845513" cy="924984"/>
            <a:chOff x="3739606" y="1084755"/>
            <a:chExt cx="2844470" cy="693772"/>
          </a:xfrm>
        </p:grpSpPr>
        <p:pic>
          <p:nvPicPr>
            <p:cNvPr id="23556" name="Picture 8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9606" y="1084755"/>
              <a:ext cx="511649" cy="68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7" name="组合 10"/>
            <p:cNvGrpSpPr/>
            <p:nvPr/>
          </p:nvGrpSpPr>
          <p:grpSpPr bwMode="auto">
            <a:xfrm>
              <a:off x="4200604" y="1096470"/>
              <a:ext cx="2383472" cy="682057"/>
              <a:chOff x="847804" y="1058370"/>
              <a:chExt cx="2383472" cy="682057"/>
            </a:xfrm>
          </p:grpSpPr>
          <p:pic>
            <p:nvPicPr>
              <p:cNvPr id="23558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83472" cy="398426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检查自读情况</a:t>
                </a:r>
                <a:endPara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90589" y="1526118"/>
            <a:ext cx="685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华文彩云" pitchFamily="2" charset="-122"/>
              </a:rPr>
              <a:t>再读课文，想一想课文写了什么？</a:t>
            </a:r>
            <a:endParaRPr lang="zh-CN" altLang="en-US" sz="3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华文彩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7738" y="2404534"/>
            <a:ext cx="7078662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课文先后写了人、鸵鸟、猎豹、游隼、声速、喷气式飞机、火箭、流星体、光速比速度。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" name="圆角矩形 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25" name="Group 47"/>
          <p:cNvGraphicFramePr>
            <a:graphicFrameLocks noGrp="1"/>
          </p:cNvGraphicFramePr>
          <p:nvPr/>
        </p:nvGraphicFramePr>
        <p:xfrm>
          <a:off x="1425575" y="23198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2763838" y="23198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Group 47"/>
          <p:cNvGraphicFramePr>
            <a:graphicFrameLocks noGrp="1"/>
          </p:cNvGraphicFramePr>
          <p:nvPr/>
        </p:nvGraphicFramePr>
        <p:xfrm>
          <a:off x="4097338" y="23198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Group 47"/>
          <p:cNvGraphicFramePr>
            <a:graphicFrameLocks noGrp="1"/>
          </p:cNvGraphicFramePr>
          <p:nvPr/>
        </p:nvGraphicFramePr>
        <p:xfrm>
          <a:off x="5429251" y="23198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6761163" y="23198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660401" y="4025901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2098676" y="40216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3425826" y="40216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Group 47"/>
          <p:cNvGraphicFramePr>
            <a:graphicFrameLocks noGrp="1"/>
          </p:cNvGraphicFramePr>
          <p:nvPr/>
        </p:nvGraphicFramePr>
        <p:xfrm>
          <a:off x="4784726" y="40216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Group 47"/>
          <p:cNvGraphicFramePr>
            <a:graphicFrameLocks noGrp="1"/>
          </p:cNvGraphicFramePr>
          <p:nvPr/>
        </p:nvGraphicFramePr>
        <p:xfrm>
          <a:off x="6148388" y="40216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矩形 44">
            <a:hlinkClick r:id="rId1" action="ppaction://hlinksldjump"/>
          </p:cNvPr>
          <p:cNvSpPr/>
          <p:nvPr/>
        </p:nvSpPr>
        <p:spPr>
          <a:xfrm>
            <a:off x="2107769" y="4025952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筒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6" name="矩形 45">
            <a:hlinkClick r:id="rId2" action="ppaction://hlinksldjump"/>
          </p:cNvPr>
          <p:cNvSpPr/>
          <p:nvPr/>
        </p:nvSpPr>
        <p:spPr>
          <a:xfrm>
            <a:off x="1426029" y="2327223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冠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3434918" y="40178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束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2764292" y="232927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48">
            <a:hlinkClick r:id="rId5" action="ppaction://hlinksldjump"/>
          </p:cNvPr>
          <p:cNvSpPr/>
          <p:nvPr/>
        </p:nvSpPr>
        <p:spPr>
          <a:xfrm>
            <a:off x="6773707" y="2333297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箭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矩形 49">
            <a:hlinkClick r:id="rId6" action="ppaction://hlinksldjump"/>
          </p:cNvPr>
          <p:cNvSpPr/>
          <p:nvPr/>
        </p:nvSpPr>
        <p:spPr>
          <a:xfrm>
            <a:off x="4097792" y="232927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喷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0">
            <a:hlinkClick r:id="rId7" action="ppaction://hlinksldjump"/>
          </p:cNvPr>
          <p:cNvSpPr/>
          <p:nvPr/>
        </p:nvSpPr>
        <p:spPr>
          <a:xfrm>
            <a:off x="5428531" y="232927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>
            <a:hlinkClick r:id="rId8" action="ppaction://hlinksldjump"/>
          </p:cNvPr>
          <p:cNvSpPr/>
          <p:nvPr/>
        </p:nvSpPr>
        <p:spPr>
          <a:xfrm>
            <a:off x="670117" y="4025952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浩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>
            <a:hlinkClick r:id="rId9" action="ppaction://hlinksldjump"/>
          </p:cNvPr>
          <p:cNvSpPr/>
          <p:nvPr/>
        </p:nvSpPr>
        <p:spPr>
          <a:xfrm>
            <a:off x="4784941" y="4035523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赤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7502526" y="4025901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" name="矩形 54">
            <a:hlinkClick r:id="rId10" action="ppaction://hlinksldjump"/>
          </p:cNvPr>
          <p:cNvSpPr/>
          <p:nvPr/>
        </p:nvSpPr>
        <p:spPr>
          <a:xfrm>
            <a:off x="7512815" y="40178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置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矩形 55">
            <a:hlinkClick r:id="rId11" action="ppaction://hlinksldjump"/>
          </p:cNvPr>
          <p:cNvSpPr/>
          <p:nvPr/>
        </p:nvSpPr>
        <p:spPr>
          <a:xfrm>
            <a:off x="6158310" y="4035523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6" name="Freeform 38"/>
          <p:cNvSpPr/>
          <p:nvPr/>
        </p:nvSpPr>
        <p:spPr bwMode="auto">
          <a:xfrm>
            <a:off x="6118226" y="2334684"/>
            <a:ext cx="195263" cy="590549"/>
          </a:xfrm>
          <a:custGeom>
            <a:avLst/>
            <a:gdLst>
              <a:gd name="T0" fmla="*/ 2147483647 w 306"/>
              <a:gd name="T1" fmla="*/ 2147483647 h 697"/>
              <a:gd name="T2" fmla="*/ 2147483647 w 306"/>
              <a:gd name="T3" fmla="*/ 2147483647 h 697"/>
              <a:gd name="T4" fmla="*/ 2147483647 w 306"/>
              <a:gd name="T5" fmla="*/ 2147483647 h 697"/>
              <a:gd name="T6" fmla="*/ 2147483647 w 306"/>
              <a:gd name="T7" fmla="*/ 2147483647 h 697"/>
              <a:gd name="T8" fmla="*/ 2147483647 w 306"/>
              <a:gd name="T9" fmla="*/ 2147483647 h 697"/>
              <a:gd name="T10" fmla="*/ 2147483647 w 306"/>
              <a:gd name="T11" fmla="*/ 2147483647 h 697"/>
              <a:gd name="T12" fmla="*/ 2147483647 w 306"/>
              <a:gd name="T13" fmla="*/ 2147483647 h 697"/>
              <a:gd name="T14" fmla="*/ 2147483647 w 306"/>
              <a:gd name="T15" fmla="*/ 2147483647 h 697"/>
              <a:gd name="T16" fmla="*/ 2147483647 w 306"/>
              <a:gd name="T17" fmla="*/ 2147483647 h 697"/>
              <a:gd name="T18" fmla="*/ 2147483647 w 306"/>
              <a:gd name="T19" fmla="*/ 2147483647 h 697"/>
              <a:gd name="T20" fmla="*/ 0 w 306"/>
              <a:gd name="T21" fmla="*/ 2147483647 h 697"/>
              <a:gd name="T22" fmla="*/ 0 w 306"/>
              <a:gd name="T23" fmla="*/ 2147483647 h 697"/>
              <a:gd name="T24" fmla="*/ 0 w 306"/>
              <a:gd name="T25" fmla="*/ 2147483647 h 697"/>
              <a:gd name="T26" fmla="*/ 2147483647 w 306"/>
              <a:gd name="T27" fmla="*/ 2147483647 h 697"/>
              <a:gd name="T28" fmla="*/ 2147483647 w 306"/>
              <a:gd name="T29" fmla="*/ 2147483647 h 697"/>
              <a:gd name="T30" fmla="*/ 2147483647 w 306"/>
              <a:gd name="T31" fmla="*/ 2147483647 h 697"/>
              <a:gd name="T32" fmla="*/ 2147483647 w 306"/>
              <a:gd name="T33" fmla="*/ 2147483647 h 697"/>
              <a:gd name="T34" fmla="*/ 2147483647 w 306"/>
              <a:gd name="T35" fmla="*/ 2147483647 h 697"/>
              <a:gd name="T36" fmla="*/ 2147483647 w 306"/>
              <a:gd name="T37" fmla="*/ 2147483647 h 697"/>
              <a:gd name="T38" fmla="*/ 2147483647 w 306"/>
              <a:gd name="T39" fmla="*/ 2147483647 h 697"/>
              <a:gd name="T40" fmla="*/ 2147483647 w 306"/>
              <a:gd name="T41" fmla="*/ 2147483647 h 697"/>
              <a:gd name="T42" fmla="*/ 2147483647 w 306"/>
              <a:gd name="T43" fmla="*/ 2147483647 h 697"/>
              <a:gd name="T44" fmla="*/ 2147483647 w 306"/>
              <a:gd name="T45" fmla="*/ 2147483647 h 697"/>
              <a:gd name="T46" fmla="*/ 2147483647 w 306"/>
              <a:gd name="T47" fmla="*/ 2147483647 h 697"/>
              <a:gd name="T48" fmla="*/ 2147483647 w 306"/>
              <a:gd name="T49" fmla="*/ 2147483647 h 697"/>
              <a:gd name="T50" fmla="*/ 2147483647 w 306"/>
              <a:gd name="T51" fmla="*/ 2147483647 h 697"/>
              <a:gd name="T52" fmla="*/ 2147483647 w 306"/>
              <a:gd name="T53" fmla="*/ 2147483647 h 697"/>
              <a:gd name="T54" fmla="*/ 2147483647 w 306"/>
              <a:gd name="T55" fmla="*/ 2147483647 h 697"/>
              <a:gd name="T56" fmla="*/ 2147483647 w 306"/>
              <a:gd name="T57" fmla="*/ 2147483647 h 697"/>
              <a:gd name="T58" fmla="*/ 2147483647 w 306"/>
              <a:gd name="T59" fmla="*/ 2147483647 h 697"/>
              <a:gd name="T60" fmla="*/ 2147483647 w 306"/>
              <a:gd name="T61" fmla="*/ 2147483647 h 697"/>
              <a:gd name="T62" fmla="*/ 2147483647 w 306"/>
              <a:gd name="T63" fmla="*/ 2147483647 h 697"/>
              <a:gd name="T64" fmla="*/ 2147483647 w 306"/>
              <a:gd name="T65" fmla="*/ 0 h 697"/>
              <a:gd name="T66" fmla="*/ 2147483647 w 306"/>
              <a:gd name="T67" fmla="*/ 2147483647 h 697"/>
              <a:gd name="T68" fmla="*/ 2147483647 w 306"/>
              <a:gd name="T69" fmla="*/ 2147483647 h 697"/>
              <a:gd name="T70" fmla="*/ 2147483647 w 306"/>
              <a:gd name="T71" fmla="*/ 2147483647 h 697"/>
              <a:gd name="T72" fmla="*/ 2147483647 w 306"/>
              <a:gd name="T73" fmla="*/ 2147483647 h 697"/>
              <a:gd name="T74" fmla="*/ 2147483647 w 306"/>
              <a:gd name="T75" fmla="*/ 2147483647 h 697"/>
              <a:gd name="T76" fmla="*/ 2147483647 w 306"/>
              <a:gd name="T77" fmla="*/ 2147483647 h 697"/>
              <a:gd name="T78" fmla="*/ 2147483647 w 306"/>
              <a:gd name="T79" fmla="*/ 2147483647 h 697"/>
              <a:gd name="T80" fmla="*/ 2147483647 w 306"/>
              <a:gd name="T81" fmla="*/ 2147483647 h 697"/>
              <a:gd name="T82" fmla="*/ 2147483647 w 306"/>
              <a:gd name="T83" fmla="*/ 2147483647 h 697"/>
              <a:gd name="T84" fmla="*/ 2147483647 w 306"/>
              <a:gd name="T85" fmla="*/ 2147483647 h 697"/>
              <a:gd name="T86" fmla="*/ 2147483647 w 306"/>
              <a:gd name="T87" fmla="*/ 2147483647 h 697"/>
              <a:gd name="T88" fmla="*/ 2147483647 w 306"/>
              <a:gd name="T89" fmla="*/ 2147483647 h 697"/>
              <a:gd name="T90" fmla="*/ 2147483647 w 306"/>
              <a:gd name="T91" fmla="*/ 2147483647 h 697"/>
              <a:gd name="T92" fmla="*/ 2147483647 w 306"/>
              <a:gd name="T93" fmla="*/ 2147483647 h 697"/>
              <a:gd name="T94" fmla="*/ 2147483647 w 306"/>
              <a:gd name="T95" fmla="*/ 2147483647 h 697"/>
              <a:gd name="T96" fmla="*/ 2147483647 w 306"/>
              <a:gd name="T97" fmla="*/ 2147483647 h 697"/>
              <a:gd name="T98" fmla="*/ 2147483647 w 306"/>
              <a:gd name="T99" fmla="*/ 2147483647 h 697"/>
              <a:gd name="T100" fmla="*/ 2147483647 w 306"/>
              <a:gd name="T101" fmla="*/ 2147483647 h 697"/>
              <a:gd name="T102" fmla="*/ 2147483647 w 306"/>
              <a:gd name="T103" fmla="*/ 2147483647 h 697"/>
              <a:gd name="T104" fmla="*/ 2147483647 w 306"/>
              <a:gd name="T105" fmla="*/ 2147483647 h 697"/>
              <a:gd name="T106" fmla="*/ 2147483647 w 306"/>
              <a:gd name="T107" fmla="*/ 2147483647 h 697"/>
              <a:gd name="T108" fmla="*/ 2147483647 w 306"/>
              <a:gd name="T109" fmla="*/ 2147483647 h 697"/>
              <a:gd name="T110" fmla="*/ 2147483647 w 306"/>
              <a:gd name="T111" fmla="*/ 2147483647 h 697"/>
              <a:gd name="T112" fmla="*/ 2147483647 w 306"/>
              <a:gd name="T113" fmla="*/ 2147483647 h 697"/>
              <a:gd name="T114" fmla="*/ 2147483647 w 306"/>
              <a:gd name="T115" fmla="*/ 2147483647 h 6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6"/>
              <a:gd name="T175" fmla="*/ 0 h 697"/>
              <a:gd name="T176" fmla="*/ 306 w 306"/>
              <a:gd name="T177" fmla="*/ 697 h 69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6" h="697">
                <a:moveTo>
                  <a:pt x="115" y="697"/>
                </a:moveTo>
                <a:lnTo>
                  <a:pt x="102" y="697"/>
                </a:lnTo>
                <a:lnTo>
                  <a:pt x="89" y="697"/>
                </a:lnTo>
                <a:lnTo>
                  <a:pt x="77" y="684"/>
                </a:lnTo>
                <a:lnTo>
                  <a:pt x="77" y="671"/>
                </a:lnTo>
                <a:lnTo>
                  <a:pt x="64" y="659"/>
                </a:lnTo>
                <a:lnTo>
                  <a:pt x="51" y="646"/>
                </a:lnTo>
                <a:lnTo>
                  <a:pt x="38" y="621"/>
                </a:lnTo>
                <a:lnTo>
                  <a:pt x="13" y="583"/>
                </a:lnTo>
                <a:lnTo>
                  <a:pt x="0" y="557"/>
                </a:lnTo>
                <a:lnTo>
                  <a:pt x="0" y="532"/>
                </a:lnTo>
                <a:lnTo>
                  <a:pt x="0" y="507"/>
                </a:lnTo>
                <a:lnTo>
                  <a:pt x="13" y="481"/>
                </a:lnTo>
                <a:lnTo>
                  <a:pt x="26" y="456"/>
                </a:lnTo>
                <a:lnTo>
                  <a:pt x="38" y="431"/>
                </a:lnTo>
                <a:lnTo>
                  <a:pt x="77" y="393"/>
                </a:lnTo>
                <a:lnTo>
                  <a:pt x="89" y="380"/>
                </a:lnTo>
                <a:lnTo>
                  <a:pt x="102" y="355"/>
                </a:lnTo>
                <a:lnTo>
                  <a:pt x="102" y="342"/>
                </a:lnTo>
                <a:lnTo>
                  <a:pt x="115" y="304"/>
                </a:lnTo>
                <a:lnTo>
                  <a:pt x="128" y="278"/>
                </a:lnTo>
                <a:lnTo>
                  <a:pt x="140" y="240"/>
                </a:lnTo>
                <a:lnTo>
                  <a:pt x="153" y="215"/>
                </a:lnTo>
                <a:lnTo>
                  <a:pt x="166" y="177"/>
                </a:lnTo>
                <a:lnTo>
                  <a:pt x="166" y="139"/>
                </a:lnTo>
                <a:lnTo>
                  <a:pt x="166" y="101"/>
                </a:lnTo>
                <a:lnTo>
                  <a:pt x="178" y="76"/>
                </a:lnTo>
                <a:lnTo>
                  <a:pt x="178" y="50"/>
                </a:lnTo>
                <a:lnTo>
                  <a:pt x="191" y="25"/>
                </a:lnTo>
                <a:lnTo>
                  <a:pt x="191" y="12"/>
                </a:lnTo>
                <a:lnTo>
                  <a:pt x="204" y="12"/>
                </a:lnTo>
                <a:lnTo>
                  <a:pt x="204" y="0"/>
                </a:lnTo>
                <a:lnTo>
                  <a:pt x="217" y="12"/>
                </a:lnTo>
                <a:lnTo>
                  <a:pt x="229" y="25"/>
                </a:lnTo>
                <a:lnTo>
                  <a:pt x="242" y="38"/>
                </a:lnTo>
                <a:lnTo>
                  <a:pt x="255" y="63"/>
                </a:lnTo>
                <a:lnTo>
                  <a:pt x="280" y="88"/>
                </a:lnTo>
                <a:lnTo>
                  <a:pt x="293" y="126"/>
                </a:lnTo>
                <a:lnTo>
                  <a:pt x="306" y="164"/>
                </a:lnTo>
                <a:lnTo>
                  <a:pt x="306" y="202"/>
                </a:lnTo>
                <a:lnTo>
                  <a:pt x="306" y="253"/>
                </a:lnTo>
                <a:lnTo>
                  <a:pt x="293" y="304"/>
                </a:lnTo>
                <a:lnTo>
                  <a:pt x="280" y="355"/>
                </a:lnTo>
                <a:lnTo>
                  <a:pt x="267" y="405"/>
                </a:lnTo>
                <a:lnTo>
                  <a:pt x="255" y="469"/>
                </a:lnTo>
                <a:lnTo>
                  <a:pt x="242" y="519"/>
                </a:lnTo>
                <a:lnTo>
                  <a:pt x="217" y="570"/>
                </a:lnTo>
                <a:lnTo>
                  <a:pt x="204" y="621"/>
                </a:lnTo>
                <a:lnTo>
                  <a:pt x="191" y="646"/>
                </a:lnTo>
                <a:lnTo>
                  <a:pt x="178" y="659"/>
                </a:lnTo>
                <a:lnTo>
                  <a:pt x="166" y="671"/>
                </a:lnTo>
                <a:lnTo>
                  <a:pt x="166" y="684"/>
                </a:lnTo>
                <a:lnTo>
                  <a:pt x="153" y="697"/>
                </a:lnTo>
                <a:lnTo>
                  <a:pt x="140" y="697"/>
                </a:lnTo>
                <a:lnTo>
                  <a:pt x="128" y="697"/>
                </a:lnTo>
                <a:lnTo>
                  <a:pt x="115" y="6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7" name="Freeform 39"/>
          <p:cNvSpPr/>
          <p:nvPr/>
        </p:nvSpPr>
        <p:spPr bwMode="auto">
          <a:xfrm>
            <a:off x="6280150" y="2271185"/>
            <a:ext cx="1122363" cy="385233"/>
          </a:xfrm>
          <a:custGeom>
            <a:avLst/>
            <a:gdLst>
              <a:gd name="T0" fmla="*/ 2147483647 w 1768"/>
              <a:gd name="T1" fmla="*/ 2147483647 h 456"/>
              <a:gd name="T2" fmla="*/ 2147483647 w 1768"/>
              <a:gd name="T3" fmla="*/ 2147483647 h 456"/>
              <a:gd name="T4" fmla="*/ 2147483647 w 1768"/>
              <a:gd name="T5" fmla="*/ 2147483647 h 456"/>
              <a:gd name="T6" fmla="*/ 2147483647 w 1768"/>
              <a:gd name="T7" fmla="*/ 2147483647 h 456"/>
              <a:gd name="T8" fmla="*/ 2147483647 w 1768"/>
              <a:gd name="T9" fmla="*/ 2147483647 h 456"/>
              <a:gd name="T10" fmla="*/ 2147483647 w 1768"/>
              <a:gd name="T11" fmla="*/ 2147483647 h 456"/>
              <a:gd name="T12" fmla="*/ 2147483647 w 1768"/>
              <a:gd name="T13" fmla="*/ 2147483647 h 456"/>
              <a:gd name="T14" fmla="*/ 2147483647 w 1768"/>
              <a:gd name="T15" fmla="*/ 2147483647 h 456"/>
              <a:gd name="T16" fmla="*/ 2147483647 w 1768"/>
              <a:gd name="T17" fmla="*/ 2147483647 h 456"/>
              <a:gd name="T18" fmla="*/ 2147483647 w 1768"/>
              <a:gd name="T19" fmla="*/ 2147483647 h 456"/>
              <a:gd name="T20" fmla="*/ 2147483647 w 1768"/>
              <a:gd name="T21" fmla="*/ 2147483647 h 456"/>
              <a:gd name="T22" fmla="*/ 2147483647 w 1768"/>
              <a:gd name="T23" fmla="*/ 2147483647 h 456"/>
              <a:gd name="T24" fmla="*/ 2147483647 w 1768"/>
              <a:gd name="T25" fmla="*/ 2147483647 h 456"/>
              <a:gd name="T26" fmla="*/ 2147483647 w 1768"/>
              <a:gd name="T27" fmla="*/ 2147483647 h 456"/>
              <a:gd name="T28" fmla="*/ 2147483647 w 1768"/>
              <a:gd name="T29" fmla="*/ 2147483647 h 456"/>
              <a:gd name="T30" fmla="*/ 2147483647 w 1768"/>
              <a:gd name="T31" fmla="*/ 2147483647 h 456"/>
              <a:gd name="T32" fmla="*/ 2147483647 w 1768"/>
              <a:gd name="T33" fmla="*/ 2147483647 h 456"/>
              <a:gd name="T34" fmla="*/ 2147483647 w 1768"/>
              <a:gd name="T35" fmla="*/ 2147483647 h 456"/>
              <a:gd name="T36" fmla="*/ 2147483647 w 1768"/>
              <a:gd name="T37" fmla="*/ 2147483647 h 456"/>
              <a:gd name="T38" fmla="*/ 2147483647 w 1768"/>
              <a:gd name="T39" fmla="*/ 2147483647 h 456"/>
              <a:gd name="T40" fmla="*/ 2147483647 w 1768"/>
              <a:gd name="T41" fmla="*/ 2147483647 h 456"/>
              <a:gd name="T42" fmla="*/ 2147483647 w 1768"/>
              <a:gd name="T43" fmla="*/ 2147483647 h 456"/>
              <a:gd name="T44" fmla="*/ 2147483647 w 1768"/>
              <a:gd name="T45" fmla="*/ 2147483647 h 456"/>
              <a:gd name="T46" fmla="*/ 2147483647 w 1768"/>
              <a:gd name="T47" fmla="*/ 2147483647 h 456"/>
              <a:gd name="T48" fmla="*/ 2147483647 w 1768"/>
              <a:gd name="T49" fmla="*/ 2147483647 h 456"/>
              <a:gd name="T50" fmla="*/ 2147483647 w 1768"/>
              <a:gd name="T51" fmla="*/ 2147483647 h 456"/>
              <a:gd name="T52" fmla="*/ 2147483647 w 1768"/>
              <a:gd name="T53" fmla="*/ 2147483647 h 456"/>
              <a:gd name="T54" fmla="*/ 2147483647 w 1768"/>
              <a:gd name="T55" fmla="*/ 2147483647 h 456"/>
              <a:gd name="T56" fmla="*/ 2147483647 w 1768"/>
              <a:gd name="T57" fmla="*/ 2147483647 h 456"/>
              <a:gd name="T58" fmla="*/ 2147483647 w 1768"/>
              <a:gd name="T59" fmla="*/ 2147483647 h 456"/>
              <a:gd name="T60" fmla="*/ 0 w 1768"/>
              <a:gd name="T61" fmla="*/ 2147483647 h 456"/>
              <a:gd name="T62" fmla="*/ 2147483647 w 1768"/>
              <a:gd name="T63" fmla="*/ 2147483647 h 456"/>
              <a:gd name="T64" fmla="*/ 2147483647 w 1768"/>
              <a:gd name="T65" fmla="*/ 2147483647 h 456"/>
              <a:gd name="T66" fmla="*/ 2147483647 w 1768"/>
              <a:gd name="T67" fmla="*/ 2147483647 h 456"/>
              <a:gd name="T68" fmla="*/ 2147483647 w 1768"/>
              <a:gd name="T69" fmla="*/ 2147483647 h 456"/>
              <a:gd name="T70" fmla="*/ 2147483647 w 1768"/>
              <a:gd name="T71" fmla="*/ 2147483647 h 456"/>
              <a:gd name="T72" fmla="*/ 2147483647 w 1768"/>
              <a:gd name="T73" fmla="*/ 2147483647 h 456"/>
              <a:gd name="T74" fmla="*/ 2147483647 w 1768"/>
              <a:gd name="T75" fmla="*/ 2147483647 h 456"/>
              <a:gd name="T76" fmla="*/ 2147483647 w 1768"/>
              <a:gd name="T77" fmla="*/ 2147483647 h 456"/>
              <a:gd name="T78" fmla="*/ 2147483647 w 1768"/>
              <a:gd name="T79" fmla="*/ 2147483647 h 456"/>
              <a:gd name="T80" fmla="*/ 2147483647 w 1768"/>
              <a:gd name="T81" fmla="*/ 2147483647 h 456"/>
              <a:gd name="T82" fmla="*/ 2147483647 w 1768"/>
              <a:gd name="T83" fmla="*/ 2147483647 h 456"/>
              <a:gd name="T84" fmla="*/ 2147483647 w 1768"/>
              <a:gd name="T85" fmla="*/ 2147483647 h 456"/>
              <a:gd name="T86" fmla="*/ 2147483647 w 1768"/>
              <a:gd name="T87" fmla="*/ 2147483647 h 456"/>
              <a:gd name="T88" fmla="*/ 2147483647 w 1768"/>
              <a:gd name="T89" fmla="*/ 2147483647 h 456"/>
              <a:gd name="T90" fmla="*/ 2147483647 w 1768"/>
              <a:gd name="T91" fmla="*/ 2147483647 h 456"/>
              <a:gd name="T92" fmla="*/ 2147483647 w 1768"/>
              <a:gd name="T93" fmla="*/ 2147483647 h 456"/>
              <a:gd name="T94" fmla="*/ 2147483647 w 1768"/>
              <a:gd name="T95" fmla="*/ 2147483647 h 456"/>
              <a:gd name="T96" fmla="*/ 2147483647 w 1768"/>
              <a:gd name="T97" fmla="*/ 2147483647 h 456"/>
              <a:gd name="T98" fmla="*/ 2147483647 w 1768"/>
              <a:gd name="T99" fmla="*/ 2147483647 h 456"/>
              <a:gd name="T100" fmla="*/ 2147483647 w 1768"/>
              <a:gd name="T101" fmla="*/ 2147483647 h 456"/>
              <a:gd name="T102" fmla="*/ 2147483647 w 1768"/>
              <a:gd name="T103" fmla="*/ 2147483647 h 456"/>
              <a:gd name="T104" fmla="*/ 2147483647 w 1768"/>
              <a:gd name="T105" fmla="*/ 2147483647 h 456"/>
              <a:gd name="T106" fmla="*/ 2147483647 w 1768"/>
              <a:gd name="T107" fmla="*/ 2147483647 h 456"/>
              <a:gd name="T108" fmla="*/ 2147483647 w 1768"/>
              <a:gd name="T109" fmla="*/ 2147483647 h 456"/>
              <a:gd name="T110" fmla="*/ 2147483647 w 1768"/>
              <a:gd name="T111" fmla="*/ 2147483647 h 456"/>
              <a:gd name="T112" fmla="*/ 2147483647 w 1768"/>
              <a:gd name="T113" fmla="*/ 2147483647 h 456"/>
              <a:gd name="T114" fmla="*/ 2147483647 w 1768"/>
              <a:gd name="T115" fmla="*/ 2147483647 h 456"/>
              <a:gd name="T116" fmla="*/ 2147483647 w 1768"/>
              <a:gd name="T117" fmla="*/ 2147483647 h 456"/>
              <a:gd name="T118" fmla="*/ 2147483647 w 1768"/>
              <a:gd name="T119" fmla="*/ 2147483647 h 456"/>
              <a:gd name="T120" fmla="*/ 2147483647 w 1768"/>
              <a:gd name="T121" fmla="*/ 2147483647 h 456"/>
              <a:gd name="T122" fmla="*/ 2147483647 w 1768"/>
              <a:gd name="T123" fmla="*/ 2147483647 h 456"/>
              <a:gd name="T124" fmla="*/ 2147483647 w 1768"/>
              <a:gd name="T125" fmla="*/ 2147483647 h 4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68"/>
              <a:gd name="T190" fmla="*/ 0 h 456"/>
              <a:gd name="T191" fmla="*/ 1768 w 1768"/>
              <a:gd name="T192" fmla="*/ 456 h 4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68" h="456">
                <a:moveTo>
                  <a:pt x="1463" y="367"/>
                </a:moveTo>
                <a:lnTo>
                  <a:pt x="1425" y="393"/>
                </a:lnTo>
                <a:lnTo>
                  <a:pt x="1399" y="405"/>
                </a:lnTo>
                <a:lnTo>
                  <a:pt x="1387" y="418"/>
                </a:lnTo>
                <a:lnTo>
                  <a:pt x="1361" y="431"/>
                </a:lnTo>
                <a:lnTo>
                  <a:pt x="1348" y="443"/>
                </a:lnTo>
                <a:lnTo>
                  <a:pt x="1336" y="456"/>
                </a:lnTo>
                <a:lnTo>
                  <a:pt x="1323" y="456"/>
                </a:lnTo>
                <a:lnTo>
                  <a:pt x="1310" y="456"/>
                </a:lnTo>
                <a:lnTo>
                  <a:pt x="1310" y="443"/>
                </a:lnTo>
                <a:lnTo>
                  <a:pt x="1310" y="431"/>
                </a:lnTo>
                <a:lnTo>
                  <a:pt x="1323" y="405"/>
                </a:lnTo>
                <a:lnTo>
                  <a:pt x="1336" y="380"/>
                </a:lnTo>
                <a:lnTo>
                  <a:pt x="1348" y="354"/>
                </a:lnTo>
                <a:lnTo>
                  <a:pt x="1361" y="329"/>
                </a:lnTo>
                <a:lnTo>
                  <a:pt x="1374" y="304"/>
                </a:lnTo>
                <a:lnTo>
                  <a:pt x="1374" y="278"/>
                </a:lnTo>
                <a:lnTo>
                  <a:pt x="1387" y="253"/>
                </a:lnTo>
                <a:lnTo>
                  <a:pt x="1399" y="228"/>
                </a:lnTo>
                <a:lnTo>
                  <a:pt x="1399" y="215"/>
                </a:lnTo>
                <a:lnTo>
                  <a:pt x="1399" y="202"/>
                </a:lnTo>
                <a:lnTo>
                  <a:pt x="1399" y="190"/>
                </a:lnTo>
                <a:lnTo>
                  <a:pt x="1387" y="177"/>
                </a:lnTo>
                <a:lnTo>
                  <a:pt x="1374" y="177"/>
                </a:lnTo>
                <a:lnTo>
                  <a:pt x="1361" y="177"/>
                </a:lnTo>
                <a:lnTo>
                  <a:pt x="1336" y="164"/>
                </a:lnTo>
                <a:lnTo>
                  <a:pt x="1323" y="164"/>
                </a:lnTo>
                <a:lnTo>
                  <a:pt x="1310" y="164"/>
                </a:lnTo>
                <a:lnTo>
                  <a:pt x="1297" y="164"/>
                </a:lnTo>
                <a:lnTo>
                  <a:pt x="1272" y="164"/>
                </a:lnTo>
                <a:lnTo>
                  <a:pt x="1247" y="177"/>
                </a:lnTo>
                <a:lnTo>
                  <a:pt x="1221" y="177"/>
                </a:lnTo>
                <a:lnTo>
                  <a:pt x="1183" y="177"/>
                </a:lnTo>
                <a:lnTo>
                  <a:pt x="1145" y="177"/>
                </a:lnTo>
                <a:lnTo>
                  <a:pt x="1107" y="190"/>
                </a:lnTo>
                <a:lnTo>
                  <a:pt x="1056" y="190"/>
                </a:lnTo>
                <a:lnTo>
                  <a:pt x="1018" y="202"/>
                </a:lnTo>
                <a:lnTo>
                  <a:pt x="954" y="202"/>
                </a:lnTo>
                <a:lnTo>
                  <a:pt x="890" y="215"/>
                </a:lnTo>
                <a:lnTo>
                  <a:pt x="827" y="228"/>
                </a:lnTo>
                <a:lnTo>
                  <a:pt x="763" y="240"/>
                </a:lnTo>
                <a:lnTo>
                  <a:pt x="687" y="253"/>
                </a:lnTo>
                <a:lnTo>
                  <a:pt x="623" y="253"/>
                </a:lnTo>
                <a:lnTo>
                  <a:pt x="547" y="266"/>
                </a:lnTo>
                <a:lnTo>
                  <a:pt x="483" y="278"/>
                </a:lnTo>
                <a:lnTo>
                  <a:pt x="420" y="291"/>
                </a:lnTo>
                <a:lnTo>
                  <a:pt x="356" y="291"/>
                </a:lnTo>
                <a:lnTo>
                  <a:pt x="305" y="304"/>
                </a:lnTo>
                <a:lnTo>
                  <a:pt x="254" y="316"/>
                </a:lnTo>
                <a:lnTo>
                  <a:pt x="216" y="316"/>
                </a:lnTo>
                <a:lnTo>
                  <a:pt x="165" y="316"/>
                </a:lnTo>
                <a:lnTo>
                  <a:pt x="127" y="329"/>
                </a:lnTo>
                <a:lnTo>
                  <a:pt x="102" y="329"/>
                </a:lnTo>
                <a:lnTo>
                  <a:pt x="63" y="329"/>
                </a:lnTo>
                <a:lnTo>
                  <a:pt x="38" y="342"/>
                </a:lnTo>
                <a:lnTo>
                  <a:pt x="25" y="342"/>
                </a:lnTo>
                <a:lnTo>
                  <a:pt x="12" y="342"/>
                </a:lnTo>
                <a:lnTo>
                  <a:pt x="0" y="342"/>
                </a:lnTo>
                <a:lnTo>
                  <a:pt x="0" y="253"/>
                </a:lnTo>
                <a:lnTo>
                  <a:pt x="25" y="240"/>
                </a:lnTo>
                <a:lnTo>
                  <a:pt x="63" y="240"/>
                </a:lnTo>
                <a:lnTo>
                  <a:pt x="102" y="240"/>
                </a:lnTo>
                <a:lnTo>
                  <a:pt x="140" y="240"/>
                </a:lnTo>
                <a:lnTo>
                  <a:pt x="178" y="228"/>
                </a:lnTo>
                <a:lnTo>
                  <a:pt x="229" y="228"/>
                </a:lnTo>
                <a:lnTo>
                  <a:pt x="280" y="215"/>
                </a:lnTo>
                <a:lnTo>
                  <a:pt x="331" y="215"/>
                </a:lnTo>
                <a:lnTo>
                  <a:pt x="381" y="202"/>
                </a:lnTo>
                <a:lnTo>
                  <a:pt x="432" y="190"/>
                </a:lnTo>
                <a:lnTo>
                  <a:pt x="496" y="190"/>
                </a:lnTo>
                <a:lnTo>
                  <a:pt x="547" y="177"/>
                </a:lnTo>
                <a:lnTo>
                  <a:pt x="623" y="164"/>
                </a:lnTo>
                <a:lnTo>
                  <a:pt x="687" y="152"/>
                </a:lnTo>
                <a:lnTo>
                  <a:pt x="763" y="139"/>
                </a:lnTo>
                <a:lnTo>
                  <a:pt x="839" y="126"/>
                </a:lnTo>
                <a:lnTo>
                  <a:pt x="916" y="114"/>
                </a:lnTo>
                <a:lnTo>
                  <a:pt x="979" y="101"/>
                </a:lnTo>
                <a:lnTo>
                  <a:pt x="1043" y="101"/>
                </a:lnTo>
                <a:lnTo>
                  <a:pt x="1094" y="88"/>
                </a:lnTo>
                <a:lnTo>
                  <a:pt x="1145" y="88"/>
                </a:lnTo>
                <a:lnTo>
                  <a:pt x="1183" y="76"/>
                </a:lnTo>
                <a:lnTo>
                  <a:pt x="1221" y="76"/>
                </a:lnTo>
                <a:lnTo>
                  <a:pt x="1259" y="76"/>
                </a:lnTo>
                <a:lnTo>
                  <a:pt x="1310" y="63"/>
                </a:lnTo>
                <a:lnTo>
                  <a:pt x="1348" y="50"/>
                </a:lnTo>
                <a:lnTo>
                  <a:pt x="1387" y="38"/>
                </a:lnTo>
                <a:lnTo>
                  <a:pt x="1412" y="25"/>
                </a:lnTo>
                <a:lnTo>
                  <a:pt x="1437" y="12"/>
                </a:lnTo>
                <a:lnTo>
                  <a:pt x="1463" y="12"/>
                </a:lnTo>
                <a:lnTo>
                  <a:pt x="1476" y="0"/>
                </a:lnTo>
                <a:lnTo>
                  <a:pt x="1501" y="12"/>
                </a:lnTo>
                <a:lnTo>
                  <a:pt x="1514" y="12"/>
                </a:lnTo>
                <a:lnTo>
                  <a:pt x="1526" y="25"/>
                </a:lnTo>
                <a:lnTo>
                  <a:pt x="1539" y="38"/>
                </a:lnTo>
                <a:lnTo>
                  <a:pt x="1552" y="50"/>
                </a:lnTo>
                <a:lnTo>
                  <a:pt x="1577" y="63"/>
                </a:lnTo>
                <a:lnTo>
                  <a:pt x="1603" y="76"/>
                </a:lnTo>
                <a:lnTo>
                  <a:pt x="1628" y="101"/>
                </a:lnTo>
                <a:lnTo>
                  <a:pt x="1654" y="114"/>
                </a:lnTo>
                <a:lnTo>
                  <a:pt x="1679" y="139"/>
                </a:lnTo>
                <a:lnTo>
                  <a:pt x="1705" y="164"/>
                </a:lnTo>
                <a:lnTo>
                  <a:pt x="1730" y="177"/>
                </a:lnTo>
                <a:lnTo>
                  <a:pt x="1743" y="190"/>
                </a:lnTo>
                <a:lnTo>
                  <a:pt x="1755" y="202"/>
                </a:lnTo>
                <a:lnTo>
                  <a:pt x="1755" y="215"/>
                </a:lnTo>
                <a:lnTo>
                  <a:pt x="1768" y="228"/>
                </a:lnTo>
                <a:lnTo>
                  <a:pt x="1768" y="240"/>
                </a:lnTo>
                <a:lnTo>
                  <a:pt x="1755" y="253"/>
                </a:lnTo>
                <a:lnTo>
                  <a:pt x="1743" y="266"/>
                </a:lnTo>
                <a:lnTo>
                  <a:pt x="1730" y="266"/>
                </a:lnTo>
                <a:lnTo>
                  <a:pt x="1717" y="266"/>
                </a:lnTo>
                <a:lnTo>
                  <a:pt x="1692" y="266"/>
                </a:lnTo>
                <a:lnTo>
                  <a:pt x="1666" y="266"/>
                </a:lnTo>
                <a:lnTo>
                  <a:pt x="1641" y="278"/>
                </a:lnTo>
                <a:lnTo>
                  <a:pt x="1616" y="278"/>
                </a:lnTo>
                <a:lnTo>
                  <a:pt x="1590" y="291"/>
                </a:lnTo>
                <a:lnTo>
                  <a:pt x="1565" y="291"/>
                </a:lnTo>
                <a:lnTo>
                  <a:pt x="1539" y="304"/>
                </a:lnTo>
                <a:lnTo>
                  <a:pt x="1514" y="329"/>
                </a:lnTo>
                <a:lnTo>
                  <a:pt x="1488" y="342"/>
                </a:lnTo>
                <a:lnTo>
                  <a:pt x="1463" y="36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8" name="Freeform 40"/>
          <p:cNvSpPr/>
          <p:nvPr/>
        </p:nvSpPr>
        <p:spPr bwMode="auto">
          <a:xfrm>
            <a:off x="6288089" y="2774951"/>
            <a:ext cx="452437" cy="203200"/>
          </a:xfrm>
          <a:custGeom>
            <a:avLst/>
            <a:gdLst>
              <a:gd name="T0" fmla="*/ 2147483647 w 713"/>
              <a:gd name="T1" fmla="*/ 2147483647 h 241"/>
              <a:gd name="T2" fmla="*/ 2147483647 w 713"/>
              <a:gd name="T3" fmla="*/ 2147483647 h 241"/>
              <a:gd name="T4" fmla="*/ 2147483647 w 713"/>
              <a:gd name="T5" fmla="*/ 2147483647 h 241"/>
              <a:gd name="T6" fmla="*/ 2147483647 w 713"/>
              <a:gd name="T7" fmla="*/ 2147483647 h 241"/>
              <a:gd name="T8" fmla="*/ 2147483647 w 713"/>
              <a:gd name="T9" fmla="*/ 2147483647 h 241"/>
              <a:gd name="T10" fmla="*/ 2147483647 w 713"/>
              <a:gd name="T11" fmla="*/ 2147483647 h 241"/>
              <a:gd name="T12" fmla="*/ 2147483647 w 713"/>
              <a:gd name="T13" fmla="*/ 2147483647 h 241"/>
              <a:gd name="T14" fmla="*/ 2147483647 w 713"/>
              <a:gd name="T15" fmla="*/ 2147483647 h 241"/>
              <a:gd name="T16" fmla="*/ 2147483647 w 713"/>
              <a:gd name="T17" fmla="*/ 2147483647 h 241"/>
              <a:gd name="T18" fmla="*/ 2147483647 w 713"/>
              <a:gd name="T19" fmla="*/ 2147483647 h 241"/>
              <a:gd name="T20" fmla="*/ 2147483647 w 713"/>
              <a:gd name="T21" fmla="*/ 2147483647 h 241"/>
              <a:gd name="T22" fmla="*/ 2147483647 w 713"/>
              <a:gd name="T23" fmla="*/ 2147483647 h 241"/>
              <a:gd name="T24" fmla="*/ 2147483647 w 713"/>
              <a:gd name="T25" fmla="*/ 2147483647 h 241"/>
              <a:gd name="T26" fmla="*/ 2147483647 w 713"/>
              <a:gd name="T27" fmla="*/ 2147483647 h 241"/>
              <a:gd name="T28" fmla="*/ 2147483647 w 713"/>
              <a:gd name="T29" fmla="*/ 2147483647 h 241"/>
              <a:gd name="T30" fmla="*/ 2147483647 w 713"/>
              <a:gd name="T31" fmla="*/ 2147483647 h 241"/>
              <a:gd name="T32" fmla="*/ 2147483647 w 713"/>
              <a:gd name="T33" fmla="*/ 2147483647 h 241"/>
              <a:gd name="T34" fmla="*/ 2147483647 w 713"/>
              <a:gd name="T35" fmla="*/ 2147483647 h 241"/>
              <a:gd name="T36" fmla="*/ 2147483647 w 713"/>
              <a:gd name="T37" fmla="*/ 2147483647 h 241"/>
              <a:gd name="T38" fmla="*/ 2147483647 w 713"/>
              <a:gd name="T39" fmla="*/ 2147483647 h 241"/>
              <a:gd name="T40" fmla="*/ 2147483647 w 713"/>
              <a:gd name="T41" fmla="*/ 2147483647 h 241"/>
              <a:gd name="T42" fmla="*/ 2147483647 w 713"/>
              <a:gd name="T43" fmla="*/ 2147483647 h 241"/>
              <a:gd name="T44" fmla="*/ 2147483647 w 713"/>
              <a:gd name="T45" fmla="*/ 2147483647 h 241"/>
              <a:gd name="T46" fmla="*/ 2147483647 w 713"/>
              <a:gd name="T47" fmla="*/ 2147483647 h 241"/>
              <a:gd name="T48" fmla="*/ 2147483647 w 713"/>
              <a:gd name="T49" fmla="*/ 2147483647 h 241"/>
              <a:gd name="T50" fmla="*/ 2147483647 w 713"/>
              <a:gd name="T51" fmla="*/ 2147483647 h 241"/>
              <a:gd name="T52" fmla="*/ 2147483647 w 713"/>
              <a:gd name="T53" fmla="*/ 2147483647 h 241"/>
              <a:gd name="T54" fmla="*/ 2147483647 w 713"/>
              <a:gd name="T55" fmla="*/ 2147483647 h 241"/>
              <a:gd name="T56" fmla="*/ 2147483647 w 713"/>
              <a:gd name="T57" fmla="*/ 2147483647 h 241"/>
              <a:gd name="T58" fmla="*/ 2147483647 w 713"/>
              <a:gd name="T59" fmla="*/ 2147483647 h 241"/>
              <a:gd name="T60" fmla="*/ 2147483647 w 713"/>
              <a:gd name="T61" fmla="*/ 2147483647 h 241"/>
              <a:gd name="T62" fmla="*/ 2147483647 w 713"/>
              <a:gd name="T63" fmla="*/ 2147483647 h 241"/>
              <a:gd name="T64" fmla="*/ 0 w 713"/>
              <a:gd name="T65" fmla="*/ 2147483647 h 241"/>
              <a:gd name="T66" fmla="*/ 2147483647 w 713"/>
              <a:gd name="T67" fmla="*/ 2147483647 h 241"/>
              <a:gd name="T68" fmla="*/ 2147483647 w 713"/>
              <a:gd name="T69" fmla="*/ 2147483647 h 241"/>
              <a:gd name="T70" fmla="*/ 2147483647 w 713"/>
              <a:gd name="T71" fmla="*/ 2147483647 h 241"/>
              <a:gd name="T72" fmla="*/ 2147483647 w 713"/>
              <a:gd name="T73" fmla="*/ 2147483647 h 241"/>
              <a:gd name="T74" fmla="*/ 2147483647 w 713"/>
              <a:gd name="T75" fmla="*/ 2147483647 h 241"/>
              <a:gd name="T76" fmla="*/ 2147483647 w 713"/>
              <a:gd name="T77" fmla="*/ 2147483647 h 241"/>
              <a:gd name="T78" fmla="*/ 2147483647 w 713"/>
              <a:gd name="T79" fmla="*/ 2147483647 h 241"/>
              <a:gd name="T80" fmla="*/ 2147483647 w 713"/>
              <a:gd name="T81" fmla="*/ 2147483647 h 241"/>
              <a:gd name="T82" fmla="*/ 2147483647 w 713"/>
              <a:gd name="T83" fmla="*/ 2147483647 h 241"/>
              <a:gd name="T84" fmla="*/ 2147483647 w 713"/>
              <a:gd name="T85" fmla="*/ 0 h 241"/>
              <a:gd name="T86" fmla="*/ 2147483647 w 713"/>
              <a:gd name="T87" fmla="*/ 0 h 241"/>
              <a:gd name="T88" fmla="*/ 2147483647 w 713"/>
              <a:gd name="T89" fmla="*/ 0 h 241"/>
              <a:gd name="T90" fmla="*/ 2147483647 w 713"/>
              <a:gd name="T91" fmla="*/ 0 h 241"/>
              <a:gd name="T92" fmla="*/ 2147483647 w 713"/>
              <a:gd name="T93" fmla="*/ 0 h 241"/>
              <a:gd name="T94" fmla="*/ 2147483647 w 713"/>
              <a:gd name="T95" fmla="*/ 2147483647 h 241"/>
              <a:gd name="T96" fmla="*/ 2147483647 w 713"/>
              <a:gd name="T97" fmla="*/ 2147483647 h 241"/>
              <a:gd name="T98" fmla="*/ 2147483647 w 713"/>
              <a:gd name="T99" fmla="*/ 2147483647 h 24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3"/>
              <a:gd name="T151" fmla="*/ 0 h 241"/>
              <a:gd name="T152" fmla="*/ 713 w 713"/>
              <a:gd name="T153" fmla="*/ 241 h 24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3" h="241">
                <a:moveTo>
                  <a:pt x="675" y="26"/>
                </a:moveTo>
                <a:lnTo>
                  <a:pt x="688" y="51"/>
                </a:lnTo>
                <a:lnTo>
                  <a:pt x="700" y="64"/>
                </a:lnTo>
                <a:lnTo>
                  <a:pt x="713" y="76"/>
                </a:lnTo>
                <a:lnTo>
                  <a:pt x="713" y="89"/>
                </a:lnTo>
                <a:lnTo>
                  <a:pt x="713" y="102"/>
                </a:lnTo>
                <a:lnTo>
                  <a:pt x="700" y="114"/>
                </a:lnTo>
                <a:lnTo>
                  <a:pt x="688" y="127"/>
                </a:lnTo>
                <a:lnTo>
                  <a:pt x="675" y="140"/>
                </a:lnTo>
                <a:lnTo>
                  <a:pt x="649" y="140"/>
                </a:lnTo>
                <a:lnTo>
                  <a:pt x="637" y="140"/>
                </a:lnTo>
                <a:lnTo>
                  <a:pt x="611" y="152"/>
                </a:lnTo>
                <a:lnTo>
                  <a:pt x="573" y="152"/>
                </a:lnTo>
                <a:lnTo>
                  <a:pt x="548" y="165"/>
                </a:lnTo>
                <a:lnTo>
                  <a:pt x="497" y="178"/>
                </a:lnTo>
                <a:lnTo>
                  <a:pt x="458" y="178"/>
                </a:lnTo>
                <a:lnTo>
                  <a:pt x="408" y="190"/>
                </a:lnTo>
                <a:lnTo>
                  <a:pt x="344" y="203"/>
                </a:lnTo>
                <a:lnTo>
                  <a:pt x="293" y="216"/>
                </a:lnTo>
                <a:lnTo>
                  <a:pt x="255" y="228"/>
                </a:lnTo>
                <a:lnTo>
                  <a:pt x="217" y="228"/>
                </a:lnTo>
                <a:lnTo>
                  <a:pt x="191" y="228"/>
                </a:lnTo>
                <a:lnTo>
                  <a:pt x="166" y="241"/>
                </a:lnTo>
                <a:lnTo>
                  <a:pt x="140" y="228"/>
                </a:lnTo>
                <a:lnTo>
                  <a:pt x="128" y="228"/>
                </a:lnTo>
                <a:lnTo>
                  <a:pt x="115" y="228"/>
                </a:lnTo>
                <a:lnTo>
                  <a:pt x="102" y="228"/>
                </a:lnTo>
                <a:lnTo>
                  <a:pt x="90" y="216"/>
                </a:lnTo>
                <a:lnTo>
                  <a:pt x="64" y="216"/>
                </a:lnTo>
                <a:lnTo>
                  <a:pt x="51" y="203"/>
                </a:lnTo>
                <a:lnTo>
                  <a:pt x="39" y="190"/>
                </a:lnTo>
                <a:lnTo>
                  <a:pt x="26" y="165"/>
                </a:lnTo>
                <a:lnTo>
                  <a:pt x="0" y="152"/>
                </a:lnTo>
                <a:lnTo>
                  <a:pt x="39" y="140"/>
                </a:lnTo>
                <a:lnTo>
                  <a:pt x="217" y="102"/>
                </a:lnTo>
                <a:lnTo>
                  <a:pt x="306" y="76"/>
                </a:lnTo>
                <a:lnTo>
                  <a:pt x="395" y="51"/>
                </a:lnTo>
                <a:lnTo>
                  <a:pt x="433" y="38"/>
                </a:lnTo>
                <a:lnTo>
                  <a:pt x="458" y="26"/>
                </a:lnTo>
                <a:lnTo>
                  <a:pt x="484" y="26"/>
                </a:lnTo>
                <a:lnTo>
                  <a:pt x="522" y="13"/>
                </a:lnTo>
                <a:lnTo>
                  <a:pt x="535" y="13"/>
                </a:lnTo>
                <a:lnTo>
                  <a:pt x="560" y="0"/>
                </a:lnTo>
                <a:lnTo>
                  <a:pt x="573" y="0"/>
                </a:lnTo>
                <a:lnTo>
                  <a:pt x="586" y="0"/>
                </a:lnTo>
                <a:lnTo>
                  <a:pt x="611" y="0"/>
                </a:lnTo>
                <a:lnTo>
                  <a:pt x="637" y="0"/>
                </a:lnTo>
                <a:lnTo>
                  <a:pt x="649" y="13"/>
                </a:lnTo>
                <a:lnTo>
                  <a:pt x="675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9" name="Freeform 41"/>
          <p:cNvSpPr/>
          <p:nvPr/>
        </p:nvSpPr>
        <p:spPr bwMode="auto">
          <a:xfrm>
            <a:off x="6102351" y="3139018"/>
            <a:ext cx="638175" cy="258233"/>
          </a:xfrm>
          <a:custGeom>
            <a:avLst/>
            <a:gdLst>
              <a:gd name="T0" fmla="*/ 2147483647 w 1005"/>
              <a:gd name="T1" fmla="*/ 2147483647 h 304"/>
              <a:gd name="T2" fmla="*/ 2147483647 w 1005"/>
              <a:gd name="T3" fmla="*/ 2147483647 h 304"/>
              <a:gd name="T4" fmla="*/ 2147483647 w 1005"/>
              <a:gd name="T5" fmla="*/ 2147483647 h 304"/>
              <a:gd name="T6" fmla="*/ 0 w 1005"/>
              <a:gd name="T7" fmla="*/ 2147483647 h 304"/>
              <a:gd name="T8" fmla="*/ 2147483647 w 1005"/>
              <a:gd name="T9" fmla="*/ 2147483647 h 304"/>
              <a:gd name="T10" fmla="*/ 2147483647 w 1005"/>
              <a:gd name="T11" fmla="*/ 2147483647 h 304"/>
              <a:gd name="T12" fmla="*/ 2147483647 w 1005"/>
              <a:gd name="T13" fmla="*/ 2147483647 h 304"/>
              <a:gd name="T14" fmla="*/ 2147483647 w 1005"/>
              <a:gd name="T15" fmla="*/ 2147483647 h 304"/>
              <a:gd name="T16" fmla="*/ 2147483647 w 1005"/>
              <a:gd name="T17" fmla="*/ 2147483647 h 304"/>
              <a:gd name="T18" fmla="*/ 2147483647 w 1005"/>
              <a:gd name="T19" fmla="*/ 2147483647 h 304"/>
              <a:gd name="T20" fmla="*/ 2147483647 w 1005"/>
              <a:gd name="T21" fmla="*/ 2147483647 h 304"/>
              <a:gd name="T22" fmla="*/ 2147483647 w 1005"/>
              <a:gd name="T23" fmla="*/ 2147483647 h 304"/>
              <a:gd name="T24" fmla="*/ 2147483647 w 1005"/>
              <a:gd name="T25" fmla="*/ 2147483647 h 304"/>
              <a:gd name="T26" fmla="*/ 2147483647 w 1005"/>
              <a:gd name="T27" fmla="*/ 2147483647 h 304"/>
              <a:gd name="T28" fmla="*/ 2147483647 w 1005"/>
              <a:gd name="T29" fmla="*/ 2147483647 h 304"/>
              <a:gd name="T30" fmla="*/ 2147483647 w 1005"/>
              <a:gd name="T31" fmla="*/ 2147483647 h 304"/>
              <a:gd name="T32" fmla="*/ 2147483647 w 1005"/>
              <a:gd name="T33" fmla="*/ 2147483647 h 304"/>
              <a:gd name="T34" fmla="*/ 2147483647 w 1005"/>
              <a:gd name="T35" fmla="*/ 2147483647 h 304"/>
              <a:gd name="T36" fmla="*/ 2147483647 w 1005"/>
              <a:gd name="T37" fmla="*/ 0 h 304"/>
              <a:gd name="T38" fmla="*/ 2147483647 w 1005"/>
              <a:gd name="T39" fmla="*/ 0 h 304"/>
              <a:gd name="T40" fmla="*/ 2147483647 w 1005"/>
              <a:gd name="T41" fmla="*/ 0 h 304"/>
              <a:gd name="T42" fmla="*/ 2147483647 w 1005"/>
              <a:gd name="T43" fmla="*/ 2147483647 h 304"/>
              <a:gd name="T44" fmla="*/ 2147483647 w 1005"/>
              <a:gd name="T45" fmla="*/ 2147483647 h 304"/>
              <a:gd name="T46" fmla="*/ 2147483647 w 1005"/>
              <a:gd name="T47" fmla="*/ 2147483647 h 304"/>
              <a:gd name="T48" fmla="*/ 2147483647 w 1005"/>
              <a:gd name="T49" fmla="*/ 2147483647 h 304"/>
              <a:gd name="T50" fmla="*/ 2147483647 w 1005"/>
              <a:gd name="T51" fmla="*/ 2147483647 h 304"/>
              <a:gd name="T52" fmla="*/ 2147483647 w 1005"/>
              <a:gd name="T53" fmla="*/ 2147483647 h 304"/>
              <a:gd name="T54" fmla="*/ 2147483647 w 1005"/>
              <a:gd name="T55" fmla="*/ 2147483647 h 304"/>
              <a:gd name="T56" fmla="*/ 2147483647 w 1005"/>
              <a:gd name="T57" fmla="*/ 2147483647 h 304"/>
              <a:gd name="T58" fmla="*/ 2147483647 w 1005"/>
              <a:gd name="T59" fmla="*/ 2147483647 h 304"/>
              <a:gd name="T60" fmla="*/ 2147483647 w 1005"/>
              <a:gd name="T61" fmla="*/ 2147483647 h 304"/>
              <a:gd name="T62" fmla="*/ 2147483647 w 1005"/>
              <a:gd name="T63" fmla="*/ 2147483647 h 304"/>
              <a:gd name="T64" fmla="*/ 2147483647 w 1005"/>
              <a:gd name="T65" fmla="*/ 2147483647 h 304"/>
              <a:gd name="T66" fmla="*/ 2147483647 w 1005"/>
              <a:gd name="T67" fmla="*/ 2147483647 h 304"/>
              <a:gd name="T68" fmla="*/ 2147483647 w 1005"/>
              <a:gd name="T69" fmla="*/ 2147483647 h 304"/>
              <a:gd name="T70" fmla="*/ 2147483647 w 1005"/>
              <a:gd name="T71" fmla="*/ 2147483647 h 304"/>
              <a:gd name="T72" fmla="*/ 2147483647 w 1005"/>
              <a:gd name="T73" fmla="*/ 2147483647 h 304"/>
              <a:gd name="T74" fmla="*/ 2147483647 w 1005"/>
              <a:gd name="T75" fmla="*/ 2147483647 h 304"/>
              <a:gd name="T76" fmla="*/ 2147483647 w 1005"/>
              <a:gd name="T77" fmla="*/ 2147483647 h 30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05"/>
              <a:gd name="T118" fmla="*/ 0 h 304"/>
              <a:gd name="T119" fmla="*/ 1005 w 1005"/>
              <a:gd name="T120" fmla="*/ 304 h 30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05" h="304">
                <a:moveTo>
                  <a:pt x="153" y="292"/>
                </a:moveTo>
                <a:lnTo>
                  <a:pt x="114" y="304"/>
                </a:lnTo>
                <a:lnTo>
                  <a:pt x="89" y="292"/>
                </a:lnTo>
                <a:lnTo>
                  <a:pt x="63" y="292"/>
                </a:lnTo>
                <a:lnTo>
                  <a:pt x="38" y="266"/>
                </a:lnTo>
                <a:lnTo>
                  <a:pt x="25" y="266"/>
                </a:lnTo>
                <a:lnTo>
                  <a:pt x="13" y="253"/>
                </a:lnTo>
                <a:lnTo>
                  <a:pt x="0" y="241"/>
                </a:lnTo>
                <a:lnTo>
                  <a:pt x="13" y="228"/>
                </a:lnTo>
                <a:lnTo>
                  <a:pt x="13" y="215"/>
                </a:lnTo>
                <a:lnTo>
                  <a:pt x="25" y="215"/>
                </a:lnTo>
                <a:lnTo>
                  <a:pt x="38" y="215"/>
                </a:lnTo>
                <a:lnTo>
                  <a:pt x="51" y="203"/>
                </a:lnTo>
                <a:lnTo>
                  <a:pt x="63" y="203"/>
                </a:lnTo>
                <a:lnTo>
                  <a:pt x="89" y="190"/>
                </a:lnTo>
                <a:lnTo>
                  <a:pt x="102" y="190"/>
                </a:lnTo>
                <a:lnTo>
                  <a:pt x="140" y="177"/>
                </a:lnTo>
                <a:lnTo>
                  <a:pt x="165" y="177"/>
                </a:lnTo>
                <a:lnTo>
                  <a:pt x="191" y="165"/>
                </a:lnTo>
                <a:lnTo>
                  <a:pt x="229" y="152"/>
                </a:lnTo>
                <a:lnTo>
                  <a:pt x="267" y="139"/>
                </a:lnTo>
                <a:lnTo>
                  <a:pt x="318" y="127"/>
                </a:lnTo>
                <a:lnTo>
                  <a:pt x="356" y="114"/>
                </a:lnTo>
                <a:lnTo>
                  <a:pt x="407" y="101"/>
                </a:lnTo>
                <a:lnTo>
                  <a:pt x="458" y="89"/>
                </a:lnTo>
                <a:lnTo>
                  <a:pt x="496" y="76"/>
                </a:lnTo>
                <a:lnTo>
                  <a:pt x="534" y="76"/>
                </a:lnTo>
                <a:lnTo>
                  <a:pt x="585" y="63"/>
                </a:lnTo>
                <a:lnTo>
                  <a:pt x="611" y="51"/>
                </a:lnTo>
                <a:lnTo>
                  <a:pt x="649" y="38"/>
                </a:lnTo>
                <a:lnTo>
                  <a:pt x="687" y="38"/>
                </a:lnTo>
                <a:lnTo>
                  <a:pt x="712" y="25"/>
                </a:lnTo>
                <a:lnTo>
                  <a:pt x="738" y="25"/>
                </a:lnTo>
                <a:lnTo>
                  <a:pt x="763" y="13"/>
                </a:lnTo>
                <a:lnTo>
                  <a:pt x="789" y="13"/>
                </a:lnTo>
                <a:lnTo>
                  <a:pt x="801" y="13"/>
                </a:lnTo>
                <a:lnTo>
                  <a:pt x="827" y="0"/>
                </a:lnTo>
                <a:lnTo>
                  <a:pt x="840" y="0"/>
                </a:lnTo>
                <a:lnTo>
                  <a:pt x="852" y="0"/>
                </a:lnTo>
                <a:lnTo>
                  <a:pt x="865" y="0"/>
                </a:lnTo>
                <a:lnTo>
                  <a:pt x="916" y="0"/>
                </a:lnTo>
                <a:lnTo>
                  <a:pt x="941" y="0"/>
                </a:lnTo>
                <a:lnTo>
                  <a:pt x="967" y="13"/>
                </a:lnTo>
                <a:lnTo>
                  <a:pt x="980" y="25"/>
                </a:lnTo>
                <a:lnTo>
                  <a:pt x="992" y="38"/>
                </a:lnTo>
                <a:lnTo>
                  <a:pt x="1005" y="51"/>
                </a:lnTo>
                <a:lnTo>
                  <a:pt x="1005" y="63"/>
                </a:lnTo>
                <a:lnTo>
                  <a:pt x="992" y="76"/>
                </a:lnTo>
                <a:lnTo>
                  <a:pt x="980" y="76"/>
                </a:lnTo>
                <a:lnTo>
                  <a:pt x="967" y="89"/>
                </a:lnTo>
                <a:lnTo>
                  <a:pt x="954" y="89"/>
                </a:lnTo>
                <a:lnTo>
                  <a:pt x="929" y="101"/>
                </a:lnTo>
                <a:lnTo>
                  <a:pt x="916" y="114"/>
                </a:lnTo>
                <a:lnTo>
                  <a:pt x="890" y="114"/>
                </a:lnTo>
                <a:lnTo>
                  <a:pt x="865" y="127"/>
                </a:lnTo>
                <a:lnTo>
                  <a:pt x="827" y="139"/>
                </a:lnTo>
                <a:lnTo>
                  <a:pt x="801" y="152"/>
                </a:lnTo>
                <a:lnTo>
                  <a:pt x="763" y="152"/>
                </a:lnTo>
                <a:lnTo>
                  <a:pt x="712" y="165"/>
                </a:lnTo>
                <a:lnTo>
                  <a:pt x="674" y="177"/>
                </a:lnTo>
                <a:lnTo>
                  <a:pt x="623" y="190"/>
                </a:lnTo>
                <a:lnTo>
                  <a:pt x="534" y="215"/>
                </a:lnTo>
                <a:lnTo>
                  <a:pt x="458" y="228"/>
                </a:lnTo>
                <a:lnTo>
                  <a:pt x="382" y="241"/>
                </a:lnTo>
                <a:lnTo>
                  <a:pt x="343" y="253"/>
                </a:lnTo>
                <a:lnTo>
                  <a:pt x="318" y="266"/>
                </a:lnTo>
                <a:lnTo>
                  <a:pt x="292" y="266"/>
                </a:lnTo>
                <a:lnTo>
                  <a:pt x="254" y="279"/>
                </a:lnTo>
                <a:lnTo>
                  <a:pt x="242" y="279"/>
                </a:lnTo>
                <a:lnTo>
                  <a:pt x="216" y="279"/>
                </a:lnTo>
                <a:lnTo>
                  <a:pt x="191" y="292"/>
                </a:lnTo>
                <a:lnTo>
                  <a:pt x="178" y="292"/>
                </a:lnTo>
                <a:lnTo>
                  <a:pt x="165" y="292"/>
                </a:lnTo>
                <a:lnTo>
                  <a:pt x="153" y="2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0" name="Freeform 42"/>
          <p:cNvSpPr/>
          <p:nvPr/>
        </p:nvSpPr>
        <p:spPr bwMode="auto">
          <a:xfrm>
            <a:off x="6748463" y="3363384"/>
            <a:ext cx="185737" cy="237067"/>
          </a:xfrm>
          <a:custGeom>
            <a:avLst/>
            <a:gdLst>
              <a:gd name="T0" fmla="*/ 2147483647 w 292"/>
              <a:gd name="T1" fmla="*/ 2147483647 h 279"/>
              <a:gd name="T2" fmla="*/ 2147483647 w 292"/>
              <a:gd name="T3" fmla="*/ 2147483647 h 279"/>
              <a:gd name="T4" fmla="*/ 2147483647 w 292"/>
              <a:gd name="T5" fmla="*/ 0 h 279"/>
              <a:gd name="T6" fmla="*/ 2147483647 w 292"/>
              <a:gd name="T7" fmla="*/ 0 h 279"/>
              <a:gd name="T8" fmla="*/ 2147483647 w 292"/>
              <a:gd name="T9" fmla="*/ 0 h 279"/>
              <a:gd name="T10" fmla="*/ 2147483647 w 292"/>
              <a:gd name="T11" fmla="*/ 0 h 279"/>
              <a:gd name="T12" fmla="*/ 2147483647 w 292"/>
              <a:gd name="T13" fmla="*/ 0 h 279"/>
              <a:gd name="T14" fmla="*/ 2147483647 w 292"/>
              <a:gd name="T15" fmla="*/ 0 h 279"/>
              <a:gd name="T16" fmla="*/ 2147483647 w 292"/>
              <a:gd name="T17" fmla="*/ 0 h 279"/>
              <a:gd name="T18" fmla="*/ 2147483647 w 292"/>
              <a:gd name="T19" fmla="*/ 2147483647 h 279"/>
              <a:gd name="T20" fmla="*/ 2147483647 w 292"/>
              <a:gd name="T21" fmla="*/ 2147483647 h 279"/>
              <a:gd name="T22" fmla="*/ 2147483647 w 292"/>
              <a:gd name="T23" fmla="*/ 2147483647 h 279"/>
              <a:gd name="T24" fmla="*/ 2147483647 w 292"/>
              <a:gd name="T25" fmla="*/ 2147483647 h 279"/>
              <a:gd name="T26" fmla="*/ 2147483647 w 292"/>
              <a:gd name="T27" fmla="*/ 2147483647 h 279"/>
              <a:gd name="T28" fmla="*/ 2147483647 w 292"/>
              <a:gd name="T29" fmla="*/ 2147483647 h 279"/>
              <a:gd name="T30" fmla="*/ 2147483647 w 292"/>
              <a:gd name="T31" fmla="*/ 2147483647 h 279"/>
              <a:gd name="T32" fmla="*/ 2147483647 w 292"/>
              <a:gd name="T33" fmla="*/ 2147483647 h 279"/>
              <a:gd name="T34" fmla="*/ 2147483647 w 292"/>
              <a:gd name="T35" fmla="*/ 2147483647 h 279"/>
              <a:gd name="T36" fmla="*/ 2147483647 w 292"/>
              <a:gd name="T37" fmla="*/ 2147483647 h 279"/>
              <a:gd name="T38" fmla="*/ 2147483647 w 292"/>
              <a:gd name="T39" fmla="*/ 2147483647 h 279"/>
              <a:gd name="T40" fmla="*/ 2147483647 w 292"/>
              <a:gd name="T41" fmla="*/ 2147483647 h 279"/>
              <a:gd name="T42" fmla="*/ 2147483647 w 292"/>
              <a:gd name="T43" fmla="*/ 2147483647 h 279"/>
              <a:gd name="T44" fmla="*/ 2147483647 w 292"/>
              <a:gd name="T45" fmla="*/ 2147483647 h 279"/>
              <a:gd name="T46" fmla="*/ 2147483647 w 292"/>
              <a:gd name="T47" fmla="*/ 2147483647 h 279"/>
              <a:gd name="T48" fmla="*/ 2147483647 w 292"/>
              <a:gd name="T49" fmla="*/ 2147483647 h 279"/>
              <a:gd name="T50" fmla="*/ 2147483647 w 292"/>
              <a:gd name="T51" fmla="*/ 2147483647 h 279"/>
              <a:gd name="T52" fmla="*/ 2147483647 w 292"/>
              <a:gd name="T53" fmla="*/ 2147483647 h 279"/>
              <a:gd name="T54" fmla="*/ 2147483647 w 292"/>
              <a:gd name="T55" fmla="*/ 2147483647 h 279"/>
              <a:gd name="T56" fmla="*/ 2147483647 w 292"/>
              <a:gd name="T57" fmla="*/ 2147483647 h 279"/>
              <a:gd name="T58" fmla="*/ 2147483647 w 292"/>
              <a:gd name="T59" fmla="*/ 2147483647 h 279"/>
              <a:gd name="T60" fmla="*/ 2147483647 w 292"/>
              <a:gd name="T61" fmla="*/ 2147483647 h 279"/>
              <a:gd name="T62" fmla="*/ 2147483647 w 292"/>
              <a:gd name="T63" fmla="*/ 2147483647 h 279"/>
              <a:gd name="T64" fmla="*/ 2147483647 w 292"/>
              <a:gd name="T65" fmla="*/ 2147483647 h 279"/>
              <a:gd name="T66" fmla="*/ 2147483647 w 292"/>
              <a:gd name="T67" fmla="*/ 2147483647 h 279"/>
              <a:gd name="T68" fmla="*/ 2147483647 w 292"/>
              <a:gd name="T69" fmla="*/ 2147483647 h 279"/>
              <a:gd name="T70" fmla="*/ 2147483647 w 292"/>
              <a:gd name="T71" fmla="*/ 2147483647 h 279"/>
              <a:gd name="T72" fmla="*/ 0 w 292"/>
              <a:gd name="T73" fmla="*/ 2147483647 h 279"/>
              <a:gd name="T74" fmla="*/ 2147483647 w 292"/>
              <a:gd name="T75" fmla="*/ 2147483647 h 279"/>
              <a:gd name="T76" fmla="*/ 2147483647 w 292"/>
              <a:gd name="T77" fmla="*/ 2147483647 h 27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2"/>
              <a:gd name="T118" fmla="*/ 0 h 279"/>
              <a:gd name="T119" fmla="*/ 292 w 292"/>
              <a:gd name="T120" fmla="*/ 279 h 27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2" h="279">
                <a:moveTo>
                  <a:pt x="12" y="13"/>
                </a:moveTo>
                <a:lnTo>
                  <a:pt x="25" y="13"/>
                </a:lnTo>
                <a:lnTo>
                  <a:pt x="38" y="0"/>
                </a:lnTo>
                <a:lnTo>
                  <a:pt x="51" y="0"/>
                </a:lnTo>
                <a:lnTo>
                  <a:pt x="63" y="0"/>
                </a:lnTo>
                <a:lnTo>
                  <a:pt x="76" y="0"/>
                </a:lnTo>
                <a:lnTo>
                  <a:pt x="101" y="0"/>
                </a:lnTo>
                <a:lnTo>
                  <a:pt x="127" y="0"/>
                </a:lnTo>
                <a:lnTo>
                  <a:pt x="165" y="0"/>
                </a:lnTo>
                <a:lnTo>
                  <a:pt x="203" y="13"/>
                </a:lnTo>
                <a:lnTo>
                  <a:pt x="229" y="38"/>
                </a:lnTo>
                <a:lnTo>
                  <a:pt x="254" y="64"/>
                </a:lnTo>
                <a:lnTo>
                  <a:pt x="267" y="102"/>
                </a:lnTo>
                <a:lnTo>
                  <a:pt x="280" y="127"/>
                </a:lnTo>
                <a:lnTo>
                  <a:pt x="292" y="165"/>
                </a:lnTo>
                <a:lnTo>
                  <a:pt x="292" y="178"/>
                </a:lnTo>
                <a:lnTo>
                  <a:pt x="292" y="203"/>
                </a:lnTo>
                <a:lnTo>
                  <a:pt x="292" y="216"/>
                </a:lnTo>
                <a:lnTo>
                  <a:pt x="280" y="228"/>
                </a:lnTo>
                <a:lnTo>
                  <a:pt x="280" y="241"/>
                </a:lnTo>
                <a:lnTo>
                  <a:pt x="280" y="254"/>
                </a:lnTo>
                <a:lnTo>
                  <a:pt x="254" y="266"/>
                </a:lnTo>
                <a:lnTo>
                  <a:pt x="254" y="279"/>
                </a:lnTo>
                <a:lnTo>
                  <a:pt x="241" y="279"/>
                </a:lnTo>
                <a:lnTo>
                  <a:pt x="229" y="279"/>
                </a:lnTo>
                <a:lnTo>
                  <a:pt x="216" y="266"/>
                </a:lnTo>
                <a:lnTo>
                  <a:pt x="203" y="254"/>
                </a:lnTo>
                <a:lnTo>
                  <a:pt x="191" y="241"/>
                </a:lnTo>
                <a:lnTo>
                  <a:pt x="178" y="228"/>
                </a:lnTo>
                <a:lnTo>
                  <a:pt x="152" y="203"/>
                </a:lnTo>
                <a:lnTo>
                  <a:pt x="114" y="165"/>
                </a:lnTo>
                <a:lnTo>
                  <a:pt x="76" y="140"/>
                </a:lnTo>
                <a:lnTo>
                  <a:pt x="51" y="102"/>
                </a:lnTo>
                <a:lnTo>
                  <a:pt x="38" y="76"/>
                </a:lnTo>
                <a:lnTo>
                  <a:pt x="12" y="51"/>
                </a:lnTo>
                <a:lnTo>
                  <a:pt x="12" y="38"/>
                </a:lnTo>
                <a:lnTo>
                  <a:pt x="0" y="26"/>
                </a:lnTo>
                <a:lnTo>
                  <a:pt x="12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1" name="Freeform 43"/>
          <p:cNvSpPr/>
          <p:nvPr/>
        </p:nvSpPr>
        <p:spPr bwMode="auto">
          <a:xfrm>
            <a:off x="6781801" y="2967567"/>
            <a:ext cx="620713" cy="203200"/>
          </a:xfrm>
          <a:custGeom>
            <a:avLst/>
            <a:gdLst>
              <a:gd name="T0" fmla="*/ 2147483647 w 979"/>
              <a:gd name="T1" fmla="*/ 2147483647 h 241"/>
              <a:gd name="T2" fmla="*/ 2147483647 w 979"/>
              <a:gd name="T3" fmla="*/ 2147483647 h 241"/>
              <a:gd name="T4" fmla="*/ 2147483647 w 979"/>
              <a:gd name="T5" fmla="*/ 2147483647 h 241"/>
              <a:gd name="T6" fmla="*/ 2147483647 w 979"/>
              <a:gd name="T7" fmla="*/ 2147483647 h 241"/>
              <a:gd name="T8" fmla="*/ 2147483647 w 979"/>
              <a:gd name="T9" fmla="*/ 2147483647 h 241"/>
              <a:gd name="T10" fmla="*/ 2147483647 w 979"/>
              <a:gd name="T11" fmla="*/ 2147483647 h 241"/>
              <a:gd name="T12" fmla="*/ 2147483647 w 979"/>
              <a:gd name="T13" fmla="*/ 2147483647 h 241"/>
              <a:gd name="T14" fmla="*/ 2147483647 w 979"/>
              <a:gd name="T15" fmla="*/ 2147483647 h 241"/>
              <a:gd name="T16" fmla="*/ 2147483647 w 979"/>
              <a:gd name="T17" fmla="*/ 2147483647 h 241"/>
              <a:gd name="T18" fmla="*/ 2147483647 w 979"/>
              <a:gd name="T19" fmla="*/ 2147483647 h 241"/>
              <a:gd name="T20" fmla="*/ 0 w 979"/>
              <a:gd name="T21" fmla="*/ 2147483647 h 241"/>
              <a:gd name="T22" fmla="*/ 0 w 979"/>
              <a:gd name="T23" fmla="*/ 2147483647 h 241"/>
              <a:gd name="T24" fmla="*/ 2147483647 w 979"/>
              <a:gd name="T25" fmla="*/ 2147483647 h 241"/>
              <a:gd name="T26" fmla="*/ 2147483647 w 979"/>
              <a:gd name="T27" fmla="*/ 2147483647 h 241"/>
              <a:gd name="T28" fmla="*/ 2147483647 w 979"/>
              <a:gd name="T29" fmla="*/ 2147483647 h 241"/>
              <a:gd name="T30" fmla="*/ 2147483647 w 979"/>
              <a:gd name="T31" fmla="*/ 2147483647 h 241"/>
              <a:gd name="T32" fmla="*/ 2147483647 w 979"/>
              <a:gd name="T33" fmla="*/ 2147483647 h 241"/>
              <a:gd name="T34" fmla="*/ 2147483647 w 979"/>
              <a:gd name="T35" fmla="*/ 2147483647 h 241"/>
              <a:gd name="T36" fmla="*/ 2147483647 w 979"/>
              <a:gd name="T37" fmla="*/ 2147483647 h 241"/>
              <a:gd name="T38" fmla="*/ 2147483647 w 979"/>
              <a:gd name="T39" fmla="*/ 2147483647 h 241"/>
              <a:gd name="T40" fmla="*/ 2147483647 w 979"/>
              <a:gd name="T41" fmla="*/ 2147483647 h 241"/>
              <a:gd name="T42" fmla="*/ 2147483647 w 979"/>
              <a:gd name="T43" fmla="*/ 2147483647 h 241"/>
              <a:gd name="T44" fmla="*/ 2147483647 w 979"/>
              <a:gd name="T45" fmla="*/ 2147483647 h 241"/>
              <a:gd name="T46" fmla="*/ 2147483647 w 979"/>
              <a:gd name="T47" fmla="*/ 0 h 241"/>
              <a:gd name="T48" fmla="*/ 2147483647 w 979"/>
              <a:gd name="T49" fmla="*/ 2147483647 h 241"/>
              <a:gd name="T50" fmla="*/ 2147483647 w 979"/>
              <a:gd name="T51" fmla="*/ 2147483647 h 241"/>
              <a:gd name="T52" fmla="*/ 2147483647 w 979"/>
              <a:gd name="T53" fmla="*/ 2147483647 h 241"/>
              <a:gd name="T54" fmla="*/ 2147483647 w 979"/>
              <a:gd name="T55" fmla="*/ 2147483647 h 241"/>
              <a:gd name="T56" fmla="*/ 2147483647 w 979"/>
              <a:gd name="T57" fmla="*/ 2147483647 h 241"/>
              <a:gd name="T58" fmla="*/ 2147483647 w 979"/>
              <a:gd name="T59" fmla="*/ 2147483647 h 241"/>
              <a:gd name="T60" fmla="*/ 2147483647 w 979"/>
              <a:gd name="T61" fmla="*/ 2147483647 h 241"/>
              <a:gd name="T62" fmla="*/ 2147483647 w 979"/>
              <a:gd name="T63" fmla="*/ 2147483647 h 241"/>
              <a:gd name="T64" fmla="*/ 2147483647 w 979"/>
              <a:gd name="T65" fmla="*/ 2147483647 h 241"/>
              <a:gd name="T66" fmla="*/ 2147483647 w 979"/>
              <a:gd name="T67" fmla="*/ 2147483647 h 241"/>
              <a:gd name="T68" fmla="*/ 2147483647 w 979"/>
              <a:gd name="T69" fmla="*/ 2147483647 h 241"/>
              <a:gd name="T70" fmla="*/ 2147483647 w 979"/>
              <a:gd name="T71" fmla="*/ 2147483647 h 2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79"/>
              <a:gd name="T109" fmla="*/ 0 h 241"/>
              <a:gd name="T110" fmla="*/ 979 w 979"/>
              <a:gd name="T111" fmla="*/ 241 h 2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79" h="241">
                <a:moveTo>
                  <a:pt x="534" y="190"/>
                </a:moveTo>
                <a:lnTo>
                  <a:pt x="483" y="203"/>
                </a:lnTo>
                <a:lnTo>
                  <a:pt x="432" y="203"/>
                </a:lnTo>
                <a:lnTo>
                  <a:pt x="381" y="216"/>
                </a:lnTo>
                <a:lnTo>
                  <a:pt x="343" y="216"/>
                </a:lnTo>
                <a:lnTo>
                  <a:pt x="305" y="216"/>
                </a:lnTo>
                <a:lnTo>
                  <a:pt x="267" y="228"/>
                </a:lnTo>
                <a:lnTo>
                  <a:pt x="229" y="228"/>
                </a:lnTo>
                <a:lnTo>
                  <a:pt x="203" y="228"/>
                </a:lnTo>
                <a:lnTo>
                  <a:pt x="178" y="241"/>
                </a:lnTo>
                <a:lnTo>
                  <a:pt x="152" y="241"/>
                </a:lnTo>
                <a:lnTo>
                  <a:pt x="127" y="241"/>
                </a:lnTo>
                <a:lnTo>
                  <a:pt x="114" y="241"/>
                </a:lnTo>
                <a:lnTo>
                  <a:pt x="101" y="241"/>
                </a:lnTo>
                <a:lnTo>
                  <a:pt x="89" y="241"/>
                </a:lnTo>
                <a:lnTo>
                  <a:pt x="76" y="241"/>
                </a:lnTo>
                <a:lnTo>
                  <a:pt x="63" y="241"/>
                </a:lnTo>
                <a:lnTo>
                  <a:pt x="50" y="241"/>
                </a:lnTo>
                <a:lnTo>
                  <a:pt x="38" y="228"/>
                </a:lnTo>
                <a:lnTo>
                  <a:pt x="25" y="216"/>
                </a:lnTo>
                <a:lnTo>
                  <a:pt x="12" y="203"/>
                </a:lnTo>
                <a:lnTo>
                  <a:pt x="0" y="190"/>
                </a:lnTo>
                <a:lnTo>
                  <a:pt x="0" y="178"/>
                </a:lnTo>
                <a:lnTo>
                  <a:pt x="12" y="178"/>
                </a:lnTo>
                <a:lnTo>
                  <a:pt x="25" y="165"/>
                </a:lnTo>
                <a:lnTo>
                  <a:pt x="38" y="165"/>
                </a:lnTo>
                <a:lnTo>
                  <a:pt x="50" y="165"/>
                </a:lnTo>
                <a:lnTo>
                  <a:pt x="76" y="152"/>
                </a:lnTo>
                <a:lnTo>
                  <a:pt x="101" y="152"/>
                </a:lnTo>
                <a:lnTo>
                  <a:pt x="127" y="140"/>
                </a:lnTo>
                <a:lnTo>
                  <a:pt x="152" y="140"/>
                </a:lnTo>
                <a:lnTo>
                  <a:pt x="178" y="127"/>
                </a:lnTo>
                <a:lnTo>
                  <a:pt x="216" y="127"/>
                </a:lnTo>
                <a:lnTo>
                  <a:pt x="254" y="114"/>
                </a:lnTo>
                <a:lnTo>
                  <a:pt x="292" y="102"/>
                </a:lnTo>
                <a:lnTo>
                  <a:pt x="330" y="102"/>
                </a:lnTo>
                <a:lnTo>
                  <a:pt x="381" y="89"/>
                </a:lnTo>
                <a:lnTo>
                  <a:pt x="419" y="76"/>
                </a:lnTo>
                <a:lnTo>
                  <a:pt x="470" y="64"/>
                </a:lnTo>
                <a:lnTo>
                  <a:pt x="547" y="51"/>
                </a:lnTo>
                <a:lnTo>
                  <a:pt x="610" y="38"/>
                </a:lnTo>
                <a:lnTo>
                  <a:pt x="674" y="26"/>
                </a:lnTo>
                <a:lnTo>
                  <a:pt x="725" y="13"/>
                </a:lnTo>
                <a:lnTo>
                  <a:pt x="763" y="13"/>
                </a:lnTo>
                <a:lnTo>
                  <a:pt x="801" y="0"/>
                </a:lnTo>
                <a:lnTo>
                  <a:pt x="827" y="0"/>
                </a:lnTo>
                <a:lnTo>
                  <a:pt x="852" y="13"/>
                </a:lnTo>
                <a:lnTo>
                  <a:pt x="877" y="13"/>
                </a:lnTo>
                <a:lnTo>
                  <a:pt x="903" y="13"/>
                </a:lnTo>
                <a:lnTo>
                  <a:pt x="928" y="26"/>
                </a:lnTo>
                <a:lnTo>
                  <a:pt x="954" y="38"/>
                </a:lnTo>
                <a:lnTo>
                  <a:pt x="966" y="51"/>
                </a:lnTo>
                <a:lnTo>
                  <a:pt x="979" y="64"/>
                </a:lnTo>
                <a:lnTo>
                  <a:pt x="979" y="89"/>
                </a:lnTo>
                <a:lnTo>
                  <a:pt x="966" y="102"/>
                </a:lnTo>
                <a:lnTo>
                  <a:pt x="954" y="114"/>
                </a:lnTo>
                <a:lnTo>
                  <a:pt x="941" y="114"/>
                </a:lnTo>
                <a:lnTo>
                  <a:pt x="916" y="127"/>
                </a:lnTo>
                <a:lnTo>
                  <a:pt x="890" y="127"/>
                </a:lnTo>
                <a:lnTo>
                  <a:pt x="865" y="140"/>
                </a:lnTo>
                <a:lnTo>
                  <a:pt x="839" y="140"/>
                </a:lnTo>
                <a:lnTo>
                  <a:pt x="801" y="152"/>
                </a:lnTo>
                <a:lnTo>
                  <a:pt x="776" y="152"/>
                </a:lnTo>
                <a:lnTo>
                  <a:pt x="725" y="165"/>
                </a:lnTo>
                <a:lnTo>
                  <a:pt x="687" y="178"/>
                </a:lnTo>
                <a:lnTo>
                  <a:pt x="636" y="178"/>
                </a:lnTo>
                <a:lnTo>
                  <a:pt x="585" y="190"/>
                </a:lnTo>
                <a:lnTo>
                  <a:pt x="534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2" name="Freeform 44"/>
          <p:cNvSpPr/>
          <p:nvPr/>
        </p:nvSpPr>
        <p:spPr bwMode="auto">
          <a:xfrm>
            <a:off x="6886575" y="2719918"/>
            <a:ext cx="274638" cy="1363133"/>
          </a:xfrm>
          <a:custGeom>
            <a:avLst/>
            <a:gdLst>
              <a:gd name="T0" fmla="*/ 2147483647 w 433"/>
              <a:gd name="T1" fmla="*/ 2147483647 h 1609"/>
              <a:gd name="T2" fmla="*/ 2147483647 w 433"/>
              <a:gd name="T3" fmla="*/ 2147483647 h 1609"/>
              <a:gd name="T4" fmla="*/ 2147483647 w 433"/>
              <a:gd name="T5" fmla="*/ 2147483647 h 1609"/>
              <a:gd name="T6" fmla="*/ 2147483647 w 433"/>
              <a:gd name="T7" fmla="*/ 2147483647 h 1609"/>
              <a:gd name="T8" fmla="*/ 2147483647 w 433"/>
              <a:gd name="T9" fmla="*/ 2147483647 h 1609"/>
              <a:gd name="T10" fmla="*/ 2147483647 w 433"/>
              <a:gd name="T11" fmla="*/ 2147483647 h 1609"/>
              <a:gd name="T12" fmla="*/ 2147483647 w 433"/>
              <a:gd name="T13" fmla="*/ 2147483647 h 1609"/>
              <a:gd name="T14" fmla="*/ 2147483647 w 433"/>
              <a:gd name="T15" fmla="*/ 2147483647 h 1609"/>
              <a:gd name="T16" fmla="*/ 2147483647 w 433"/>
              <a:gd name="T17" fmla="*/ 2147483647 h 1609"/>
              <a:gd name="T18" fmla="*/ 2147483647 w 433"/>
              <a:gd name="T19" fmla="*/ 2147483647 h 1609"/>
              <a:gd name="T20" fmla="*/ 2147483647 w 433"/>
              <a:gd name="T21" fmla="*/ 2147483647 h 1609"/>
              <a:gd name="T22" fmla="*/ 2147483647 w 433"/>
              <a:gd name="T23" fmla="*/ 2147483647 h 1609"/>
              <a:gd name="T24" fmla="*/ 2147483647 w 433"/>
              <a:gd name="T25" fmla="*/ 2147483647 h 1609"/>
              <a:gd name="T26" fmla="*/ 2147483647 w 433"/>
              <a:gd name="T27" fmla="*/ 2147483647 h 1609"/>
              <a:gd name="T28" fmla="*/ 2147483647 w 433"/>
              <a:gd name="T29" fmla="*/ 2147483647 h 1609"/>
              <a:gd name="T30" fmla="*/ 2147483647 w 433"/>
              <a:gd name="T31" fmla="*/ 2147483647 h 1609"/>
              <a:gd name="T32" fmla="*/ 2147483647 w 433"/>
              <a:gd name="T33" fmla="*/ 2147483647 h 1609"/>
              <a:gd name="T34" fmla="*/ 2147483647 w 433"/>
              <a:gd name="T35" fmla="*/ 2147483647 h 1609"/>
              <a:gd name="T36" fmla="*/ 2147483647 w 433"/>
              <a:gd name="T37" fmla="*/ 2147483647 h 1609"/>
              <a:gd name="T38" fmla="*/ 2147483647 w 433"/>
              <a:gd name="T39" fmla="*/ 2147483647 h 1609"/>
              <a:gd name="T40" fmla="*/ 2147483647 w 433"/>
              <a:gd name="T41" fmla="*/ 2147483647 h 1609"/>
              <a:gd name="T42" fmla="*/ 2147483647 w 433"/>
              <a:gd name="T43" fmla="*/ 2147483647 h 1609"/>
              <a:gd name="T44" fmla="*/ 2147483647 w 433"/>
              <a:gd name="T45" fmla="*/ 2147483647 h 1609"/>
              <a:gd name="T46" fmla="*/ 2147483647 w 433"/>
              <a:gd name="T47" fmla="*/ 2147483647 h 1609"/>
              <a:gd name="T48" fmla="*/ 2147483647 w 433"/>
              <a:gd name="T49" fmla="*/ 2147483647 h 1609"/>
              <a:gd name="T50" fmla="*/ 2147483647 w 433"/>
              <a:gd name="T51" fmla="*/ 2147483647 h 1609"/>
              <a:gd name="T52" fmla="*/ 2147483647 w 433"/>
              <a:gd name="T53" fmla="*/ 2147483647 h 1609"/>
              <a:gd name="T54" fmla="*/ 2147483647 w 433"/>
              <a:gd name="T55" fmla="*/ 2147483647 h 1609"/>
              <a:gd name="T56" fmla="*/ 2147483647 w 433"/>
              <a:gd name="T57" fmla="*/ 2147483647 h 1609"/>
              <a:gd name="T58" fmla="*/ 0 w 433"/>
              <a:gd name="T59" fmla="*/ 2147483647 h 1609"/>
              <a:gd name="T60" fmla="*/ 0 w 433"/>
              <a:gd name="T61" fmla="*/ 2147483647 h 1609"/>
              <a:gd name="T62" fmla="*/ 2147483647 w 433"/>
              <a:gd name="T63" fmla="*/ 2147483647 h 1609"/>
              <a:gd name="T64" fmla="*/ 2147483647 w 433"/>
              <a:gd name="T65" fmla="*/ 2147483647 h 1609"/>
              <a:gd name="T66" fmla="*/ 2147483647 w 433"/>
              <a:gd name="T67" fmla="*/ 2147483647 h 1609"/>
              <a:gd name="T68" fmla="*/ 2147483647 w 433"/>
              <a:gd name="T69" fmla="*/ 2147483647 h 1609"/>
              <a:gd name="T70" fmla="*/ 2147483647 w 433"/>
              <a:gd name="T71" fmla="*/ 2147483647 h 1609"/>
              <a:gd name="T72" fmla="*/ 2147483647 w 433"/>
              <a:gd name="T73" fmla="*/ 2147483647 h 1609"/>
              <a:gd name="T74" fmla="*/ 2147483647 w 433"/>
              <a:gd name="T75" fmla="*/ 2147483647 h 1609"/>
              <a:gd name="T76" fmla="*/ 2147483647 w 433"/>
              <a:gd name="T77" fmla="*/ 2147483647 h 1609"/>
              <a:gd name="T78" fmla="*/ 2147483647 w 433"/>
              <a:gd name="T79" fmla="*/ 2147483647 h 1609"/>
              <a:gd name="T80" fmla="*/ 2147483647 w 433"/>
              <a:gd name="T81" fmla="*/ 2147483647 h 1609"/>
              <a:gd name="T82" fmla="*/ 2147483647 w 433"/>
              <a:gd name="T83" fmla="*/ 2147483647 h 1609"/>
              <a:gd name="T84" fmla="*/ 2147483647 w 433"/>
              <a:gd name="T85" fmla="*/ 2147483647 h 1609"/>
              <a:gd name="T86" fmla="*/ 2147483647 w 433"/>
              <a:gd name="T87" fmla="*/ 2147483647 h 1609"/>
              <a:gd name="T88" fmla="*/ 2147483647 w 433"/>
              <a:gd name="T89" fmla="*/ 2147483647 h 1609"/>
              <a:gd name="T90" fmla="*/ 2147483647 w 433"/>
              <a:gd name="T91" fmla="*/ 2147483647 h 1609"/>
              <a:gd name="T92" fmla="*/ 2147483647 w 433"/>
              <a:gd name="T93" fmla="*/ 2147483647 h 1609"/>
              <a:gd name="T94" fmla="*/ 2147483647 w 433"/>
              <a:gd name="T95" fmla="*/ 2147483647 h 1609"/>
              <a:gd name="T96" fmla="*/ 2147483647 w 433"/>
              <a:gd name="T97" fmla="*/ 2147483647 h 1609"/>
              <a:gd name="T98" fmla="*/ 2147483647 w 433"/>
              <a:gd name="T99" fmla="*/ 2147483647 h 1609"/>
              <a:gd name="T100" fmla="*/ 2147483647 w 433"/>
              <a:gd name="T101" fmla="*/ 2147483647 h 1609"/>
              <a:gd name="T102" fmla="*/ 2147483647 w 433"/>
              <a:gd name="T103" fmla="*/ 2147483647 h 1609"/>
              <a:gd name="T104" fmla="*/ 2147483647 w 433"/>
              <a:gd name="T105" fmla="*/ 2147483647 h 1609"/>
              <a:gd name="T106" fmla="*/ 2147483647 w 433"/>
              <a:gd name="T107" fmla="*/ 2147483647 h 1609"/>
              <a:gd name="T108" fmla="*/ 2147483647 w 433"/>
              <a:gd name="T109" fmla="*/ 2147483647 h 1609"/>
              <a:gd name="T110" fmla="*/ 2147483647 w 433"/>
              <a:gd name="T111" fmla="*/ 0 h 1609"/>
              <a:gd name="T112" fmla="*/ 2147483647 w 433"/>
              <a:gd name="T113" fmla="*/ 2147483647 h 1609"/>
              <a:gd name="T114" fmla="*/ 2147483647 w 433"/>
              <a:gd name="T115" fmla="*/ 2147483647 h 1609"/>
              <a:gd name="T116" fmla="*/ 2147483647 w 433"/>
              <a:gd name="T117" fmla="*/ 2147483647 h 16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1609"/>
              <a:gd name="T179" fmla="*/ 433 w 433"/>
              <a:gd name="T180" fmla="*/ 1609 h 16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1609">
                <a:moveTo>
                  <a:pt x="369" y="63"/>
                </a:moveTo>
                <a:lnTo>
                  <a:pt x="394" y="76"/>
                </a:lnTo>
                <a:lnTo>
                  <a:pt x="420" y="89"/>
                </a:lnTo>
                <a:lnTo>
                  <a:pt x="433" y="114"/>
                </a:lnTo>
                <a:lnTo>
                  <a:pt x="433" y="127"/>
                </a:lnTo>
                <a:lnTo>
                  <a:pt x="433" y="152"/>
                </a:lnTo>
                <a:lnTo>
                  <a:pt x="433" y="177"/>
                </a:lnTo>
                <a:lnTo>
                  <a:pt x="433" y="203"/>
                </a:lnTo>
                <a:lnTo>
                  <a:pt x="420" y="228"/>
                </a:lnTo>
                <a:lnTo>
                  <a:pt x="420" y="241"/>
                </a:lnTo>
                <a:lnTo>
                  <a:pt x="420" y="266"/>
                </a:lnTo>
                <a:lnTo>
                  <a:pt x="420" y="291"/>
                </a:lnTo>
                <a:lnTo>
                  <a:pt x="420" y="317"/>
                </a:lnTo>
                <a:lnTo>
                  <a:pt x="420" y="355"/>
                </a:lnTo>
                <a:lnTo>
                  <a:pt x="420" y="393"/>
                </a:lnTo>
                <a:lnTo>
                  <a:pt x="420" y="431"/>
                </a:lnTo>
                <a:lnTo>
                  <a:pt x="420" y="481"/>
                </a:lnTo>
                <a:lnTo>
                  <a:pt x="420" y="532"/>
                </a:lnTo>
                <a:lnTo>
                  <a:pt x="420" y="595"/>
                </a:lnTo>
                <a:lnTo>
                  <a:pt x="420" y="659"/>
                </a:lnTo>
                <a:lnTo>
                  <a:pt x="420" y="735"/>
                </a:lnTo>
                <a:lnTo>
                  <a:pt x="420" y="798"/>
                </a:lnTo>
                <a:lnTo>
                  <a:pt x="420" y="887"/>
                </a:lnTo>
                <a:lnTo>
                  <a:pt x="420" y="963"/>
                </a:lnTo>
                <a:lnTo>
                  <a:pt x="420" y="1052"/>
                </a:lnTo>
                <a:lnTo>
                  <a:pt x="433" y="1140"/>
                </a:lnTo>
                <a:lnTo>
                  <a:pt x="433" y="1216"/>
                </a:lnTo>
                <a:lnTo>
                  <a:pt x="433" y="1292"/>
                </a:lnTo>
                <a:lnTo>
                  <a:pt x="420" y="1356"/>
                </a:lnTo>
                <a:lnTo>
                  <a:pt x="420" y="1406"/>
                </a:lnTo>
                <a:lnTo>
                  <a:pt x="407" y="1444"/>
                </a:lnTo>
                <a:lnTo>
                  <a:pt x="407" y="1482"/>
                </a:lnTo>
                <a:lnTo>
                  <a:pt x="394" y="1508"/>
                </a:lnTo>
                <a:lnTo>
                  <a:pt x="382" y="1533"/>
                </a:lnTo>
                <a:lnTo>
                  <a:pt x="369" y="1546"/>
                </a:lnTo>
                <a:lnTo>
                  <a:pt x="356" y="1571"/>
                </a:lnTo>
                <a:lnTo>
                  <a:pt x="343" y="1584"/>
                </a:lnTo>
                <a:lnTo>
                  <a:pt x="331" y="1596"/>
                </a:lnTo>
                <a:lnTo>
                  <a:pt x="318" y="1609"/>
                </a:lnTo>
                <a:lnTo>
                  <a:pt x="305" y="1609"/>
                </a:lnTo>
                <a:lnTo>
                  <a:pt x="293" y="1609"/>
                </a:lnTo>
                <a:lnTo>
                  <a:pt x="280" y="1596"/>
                </a:lnTo>
                <a:lnTo>
                  <a:pt x="267" y="1584"/>
                </a:lnTo>
                <a:lnTo>
                  <a:pt x="267" y="1571"/>
                </a:lnTo>
                <a:lnTo>
                  <a:pt x="254" y="1558"/>
                </a:lnTo>
                <a:lnTo>
                  <a:pt x="242" y="1546"/>
                </a:lnTo>
                <a:lnTo>
                  <a:pt x="229" y="1508"/>
                </a:lnTo>
                <a:lnTo>
                  <a:pt x="204" y="1470"/>
                </a:lnTo>
                <a:lnTo>
                  <a:pt x="165" y="1444"/>
                </a:lnTo>
                <a:lnTo>
                  <a:pt x="114" y="1406"/>
                </a:lnTo>
                <a:lnTo>
                  <a:pt x="89" y="1394"/>
                </a:lnTo>
                <a:lnTo>
                  <a:pt x="64" y="1381"/>
                </a:lnTo>
                <a:lnTo>
                  <a:pt x="51" y="1368"/>
                </a:lnTo>
                <a:lnTo>
                  <a:pt x="25" y="1356"/>
                </a:lnTo>
                <a:lnTo>
                  <a:pt x="13" y="1343"/>
                </a:lnTo>
                <a:lnTo>
                  <a:pt x="13" y="1330"/>
                </a:lnTo>
                <a:lnTo>
                  <a:pt x="0" y="1330"/>
                </a:lnTo>
                <a:lnTo>
                  <a:pt x="0" y="1318"/>
                </a:lnTo>
                <a:lnTo>
                  <a:pt x="13" y="1318"/>
                </a:lnTo>
                <a:lnTo>
                  <a:pt x="25" y="1318"/>
                </a:lnTo>
                <a:lnTo>
                  <a:pt x="51" y="1318"/>
                </a:lnTo>
                <a:lnTo>
                  <a:pt x="64" y="1318"/>
                </a:lnTo>
                <a:lnTo>
                  <a:pt x="89" y="1318"/>
                </a:lnTo>
                <a:lnTo>
                  <a:pt x="114" y="1318"/>
                </a:lnTo>
                <a:lnTo>
                  <a:pt x="140" y="1330"/>
                </a:lnTo>
                <a:lnTo>
                  <a:pt x="165" y="1330"/>
                </a:lnTo>
                <a:lnTo>
                  <a:pt x="191" y="1330"/>
                </a:lnTo>
                <a:lnTo>
                  <a:pt x="204" y="1330"/>
                </a:lnTo>
                <a:lnTo>
                  <a:pt x="229" y="1330"/>
                </a:lnTo>
                <a:lnTo>
                  <a:pt x="242" y="1318"/>
                </a:lnTo>
                <a:lnTo>
                  <a:pt x="254" y="1318"/>
                </a:lnTo>
                <a:lnTo>
                  <a:pt x="254" y="1305"/>
                </a:lnTo>
                <a:lnTo>
                  <a:pt x="267" y="1305"/>
                </a:lnTo>
                <a:lnTo>
                  <a:pt x="267" y="1292"/>
                </a:lnTo>
                <a:lnTo>
                  <a:pt x="280" y="1267"/>
                </a:lnTo>
                <a:lnTo>
                  <a:pt x="280" y="1242"/>
                </a:lnTo>
                <a:lnTo>
                  <a:pt x="293" y="1216"/>
                </a:lnTo>
                <a:lnTo>
                  <a:pt x="293" y="1178"/>
                </a:lnTo>
                <a:lnTo>
                  <a:pt x="293" y="1140"/>
                </a:lnTo>
                <a:lnTo>
                  <a:pt x="305" y="1102"/>
                </a:lnTo>
                <a:lnTo>
                  <a:pt x="305" y="1052"/>
                </a:lnTo>
                <a:lnTo>
                  <a:pt x="305" y="988"/>
                </a:lnTo>
                <a:lnTo>
                  <a:pt x="305" y="938"/>
                </a:lnTo>
                <a:lnTo>
                  <a:pt x="305" y="874"/>
                </a:lnTo>
                <a:lnTo>
                  <a:pt x="305" y="811"/>
                </a:lnTo>
                <a:lnTo>
                  <a:pt x="305" y="735"/>
                </a:lnTo>
                <a:lnTo>
                  <a:pt x="305" y="671"/>
                </a:lnTo>
                <a:lnTo>
                  <a:pt x="305" y="583"/>
                </a:lnTo>
                <a:lnTo>
                  <a:pt x="305" y="519"/>
                </a:lnTo>
                <a:lnTo>
                  <a:pt x="293" y="456"/>
                </a:lnTo>
                <a:lnTo>
                  <a:pt x="293" y="393"/>
                </a:lnTo>
                <a:lnTo>
                  <a:pt x="293" y="329"/>
                </a:lnTo>
                <a:lnTo>
                  <a:pt x="280" y="291"/>
                </a:lnTo>
                <a:lnTo>
                  <a:pt x="280" y="253"/>
                </a:lnTo>
                <a:lnTo>
                  <a:pt x="280" y="215"/>
                </a:lnTo>
                <a:lnTo>
                  <a:pt x="267" y="190"/>
                </a:lnTo>
                <a:lnTo>
                  <a:pt x="254" y="152"/>
                </a:lnTo>
                <a:lnTo>
                  <a:pt x="242" y="114"/>
                </a:lnTo>
                <a:lnTo>
                  <a:pt x="229" y="89"/>
                </a:lnTo>
                <a:lnTo>
                  <a:pt x="216" y="76"/>
                </a:lnTo>
                <a:lnTo>
                  <a:pt x="204" y="76"/>
                </a:lnTo>
                <a:lnTo>
                  <a:pt x="191" y="51"/>
                </a:lnTo>
                <a:lnTo>
                  <a:pt x="191" y="38"/>
                </a:lnTo>
                <a:lnTo>
                  <a:pt x="191" y="25"/>
                </a:lnTo>
                <a:lnTo>
                  <a:pt x="191" y="13"/>
                </a:lnTo>
                <a:lnTo>
                  <a:pt x="204" y="13"/>
                </a:lnTo>
                <a:lnTo>
                  <a:pt x="229" y="0"/>
                </a:lnTo>
                <a:lnTo>
                  <a:pt x="254" y="13"/>
                </a:lnTo>
                <a:lnTo>
                  <a:pt x="280" y="25"/>
                </a:lnTo>
                <a:lnTo>
                  <a:pt x="318" y="25"/>
                </a:lnTo>
                <a:lnTo>
                  <a:pt x="343" y="38"/>
                </a:lnTo>
                <a:lnTo>
                  <a:pt x="369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3" name="Freeform 45"/>
          <p:cNvSpPr/>
          <p:nvPr/>
        </p:nvSpPr>
        <p:spPr bwMode="auto">
          <a:xfrm>
            <a:off x="6538914" y="3268133"/>
            <a:ext cx="1050925" cy="1051984"/>
          </a:xfrm>
          <a:custGeom>
            <a:avLst/>
            <a:gdLst>
              <a:gd name="T0" fmla="*/ 2147483647 w 1654"/>
              <a:gd name="T1" fmla="*/ 2147483647 h 1242"/>
              <a:gd name="T2" fmla="*/ 2147483647 w 1654"/>
              <a:gd name="T3" fmla="*/ 2147483647 h 1242"/>
              <a:gd name="T4" fmla="*/ 2147483647 w 1654"/>
              <a:gd name="T5" fmla="*/ 2147483647 h 1242"/>
              <a:gd name="T6" fmla="*/ 2147483647 w 1654"/>
              <a:gd name="T7" fmla="*/ 2147483647 h 1242"/>
              <a:gd name="T8" fmla="*/ 2147483647 w 1654"/>
              <a:gd name="T9" fmla="*/ 2147483647 h 1242"/>
              <a:gd name="T10" fmla="*/ 0 w 1654"/>
              <a:gd name="T11" fmla="*/ 2147483647 h 1242"/>
              <a:gd name="T12" fmla="*/ 0 w 1654"/>
              <a:gd name="T13" fmla="*/ 2147483647 h 1242"/>
              <a:gd name="T14" fmla="*/ 2147483647 w 1654"/>
              <a:gd name="T15" fmla="*/ 2147483647 h 1242"/>
              <a:gd name="T16" fmla="*/ 2147483647 w 1654"/>
              <a:gd name="T17" fmla="*/ 2147483647 h 1242"/>
              <a:gd name="T18" fmla="*/ 2147483647 w 1654"/>
              <a:gd name="T19" fmla="*/ 2147483647 h 1242"/>
              <a:gd name="T20" fmla="*/ 2147483647 w 1654"/>
              <a:gd name="T21" fmla="*/ 2147483647 h 1242"/>
              <a:gd name="T22" fmla="*/ 2147483647 w 1654"/>
              <a:gd name="T23" fmla="*/ 2147483647 h 1242"/>
              <a:gd name="T24" fmla="*/ 2147483647 w 1654"/>
              <a:gd name="T25" fmla="*/ 2147483647 h 1242"/>
              <a:gd name="T26" fmla="*/ 2147483647 w 1654"/>
              <a:gd name="T27" fmla="*/ 2147483647 h 1242"/>
              <a:gd name="T28" fmla="*/ 2147483647 w 1654"/>
              <a:gd name="T29" fmla="*/ 2147483647 h 1242"/>
              <a:gd name="T30" fmla="*/ 2147483647 w 1654"/>
              <a:gd name="T31" fmla="*/ 2147483647 h 1242"/>
              <a:gd name="T32" fmla="*/ 2147483647 w 1654"/>
              <a:gd name="T33" fmla="*/ 2147483647 h 1242"/>
              <a:gd name="T34" fmla="*/ 2147483647 w 1654"/>
              <a:gd name="T35" fmla="*/ 2147483647 h 1242"/>
              <a:gd name="T36" fmla="*/ 2147483647 w 1654"/>
              <a:gd name="T37" fmla="*/ 2147483647 h 1242"/>
              <a:gd name="T38" fmla="*/ 2147483647 w 1654"/>
              <a:gd name="T39" fmla="*/ 2147483647 h 1242"/>
              <a:gd name="T40" fmla="*/ 2147483647 w 1654"/>
              <a:gd name="T41" fmla="*/ 2147483647 h 1242"/>
              <a:gd name="T42" fmla="*/ 2147483647 w 1654"/>
              <a:gd name="T43" fmla="*/ 2147483647 h 1242"/>
              <a:gd name="T44" fmla="*/ 2147483647 w 1654"/>
              <a:gd name="T45" fmla="*/ 2147483647 h 1242"/>
              <a:gd name="T46" fmla="*/ 2147483647 w 1654"/>
              <a:gd name="T47" fmla="*/ 2147483647 h 1242"/>
              <a:gd name="T48" fmla="*/ 2147483647 w 1654"/>
              <a:gd name="T49" fmla="*/ 2147483647 h 1242"/>
              <a:gd name="T50" fmla="*/ 2147483647 w 1654"/>
              <a:gd name="T51" fmla="*/ 2147483647 h 1242"/>
              <a:gd name="T52" fmla="*/ 2147483647 w 1654"/>
              <a:gd name="T53" fmla="*/ 2147483647 h 1242"/>
              <a:gd name="T54" fmla="*/ 2147483647 w 1654"/>
              <a:gd name="T55" fmla="*/ 2147483647 h 1242"/>
              <a:gd name="T56" fmla="*/ 2147483647 w 1654"/>
              <a:gd name="T57" fmla="*/ 2147483647 h 1242"/>
              <a:gd name="T58" fmla="*/ 2147483647 w 1654"/>
              <a:gd name="T59" fmla="*/ 2147483647 h 1242"/>
              <a:gd name="T60" fmla="*/ 2147483647 w 1654"/>
              <a:gd name="T61" fmla="*/ 2147483647 h 1242"/>
              <a:gd name="T62" fmla="*/ 2147483647 w 1654"/>
              <a:gd name="T63" fmla="*/ 2147483647 h 1242"/>
              <a:gd name="T64" fmla="*/ 2147483647 w 1654"/>
              <a:gd name="T65" fmla="*/ 2147483647 h 1242"/>
              <a:gd name="T66" fmla="*/ 2147483647 w 1654"/>
              <a:gd name="T67" fmla="*/ 2147483647 h 1242"/>
              <a:gd name="T68" fmla="*/ 2147483647 w 1654"/>
              <a:gd name="T69" fmla="*/ 2147483647 h 1242"/>
              <a:gd name="T70" fmla="*/ 2147483647 w 1654"/>
              <a:gd name="T71" fmla="*/ 2147483647 h 1242"/>
              <a:gd name="T72" fmla="*/ 2147483647 w 1654"/>
              <a:gd name="T73" fmla="*/ 2147483647 h 1242"/>
              <a:gd name="T74" fmla="*/ 2147483647 w 1654"/>
              <a:gd name="T75" fmla="*/ 2147483647 h 1242"/>
              <a:gd name="T76" fmla="*/ 2147483647 w 1654"/>
              <a:gd name="T77" fmla="*/ 2147483647 h 1242"/>
              <a:gd name="T78" fmla="*/ 2147483647 w 1654"/>
              <a:gd name="T79" fmla="*/ 2147483647 h 1242"/>
              <a:gd name="T80" fmla="*/ 2147483647 w 1654"/>
              <a:gd name="T81" fmla="*/ 2147483647 h 1242"/>
              <a:gd name="T82" fmla="*/ 2147483647 w 1654"/>
              <a:gd name="T83" fmla="*/ 2147483647 h 1242"/>
              <a:gd name="T84" fmla="*/ 2147483647 w 1654"/>
              <a:gd name="T85" fmla="*/ 2147483647 h 1242"/>
              <a:gd name="T86" fmla="*/ 2147483647 w 1654"/>
              <a:gd name="T87" fmla="*/ 2147483647 h 1242"/>
              <a:gd name="T88" fmla="*/ 2147483647 w 1654"/>
              <a:gd name="T89" fmla="*/ 2147483647 h 1242"/>
              <a:gd name="T90" fmla="*/ 2147483647 w 1654"/>
              <a:gd name="T91" fmla="*/ 2147483647 h 1242"/>
              <a:gd name="T92" fmla="*/ 2147483647 w 1654"/>
              <a:gd name="T93" fmla="*/ 2147483647 h 1242"/>
              <a:gd name="T94" fmla="*/ 2147483647 w 1654"/>
              <a:gd name="T95" fmla="*/ 2147483647 h 12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54"/>
              <a:gd name="T145" fmla="*/ 0 h 1242"/>
              <a:gd name="T146" fmla="*/ 1654 w 1654"/>
              <a:gd name="T147" fmla="*/ 1242 h 12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54" h="1242">
                <a:moveTo>
                  <a:pt x="343" y="1204"/>
                </a:moveTo>
                <a:lnTo>
                  <a:pt x="305" y="1191"/>
                </a:lnTo>
                <a:lnTo>
                  <a:pt x="267" y="1179"/>
                </a:lnTo>
                <a:lnTo>
                  <a:pt x="229" y="1166"/>
                </a:lnTo>
                <a:lnTo>
                  <a:pt x="203" y="1153"/>
                </a:lnTo>
                <a:lnTo>
                  <a:pt x="165" y="1141"/>
                </a:lnTo>
                <a:lnTo>
                  <a:pt x="140" y="1115"/>
                </a:lnTo>
                <a:lnTo>
                  <a:pt x="114" y="1090"/>
                </a:lnTo>
                <a:lnTo>
                  <a:pt x="102" y="1065"/>
                </a:lnTo>
                <a:lnTo>
                  <a:pt x="76" y="1039"/>
                </a:lnTo>
                <a:lnTo>
                  <a:pt x="63" y="1001"/>
                </a:lnTo>
                <a:lnTo>
                  <a:pt x="51" y="976"/>
                </a:lnTo>
                <a:lnTo>
                  <a:pt x="38" y="938"/>
                </a:lnTo>
                <a:lnTo>
                  <a:pt x="13" y="874"/>
                </a:lnTo>
                <a:lnTo>
                  <a:pt x="13" y="798"/>
                </a:lnTo>
                <a:lnTo>
                  <a:pt x="0" y="748"/>
                </a:lnTo>
                <a:lnTo>
                  <a:pt x="0" y="710"/>
                </a:lnTo>
                <a:lnTo>
                  <a:pt x="0" y="659"/>
                </a:lnTo>
                <a:lnTo>
                  <a:pt x="0" y="608"/>
                </a:lnTo>
                <a:lnTo>
                  <a:pt x="0" y="558"/>
                </a:lnTo>
                <a:lnTo>
                  <a:pt x="0" y="507"/>
                </a:lnTo>
                <a:lnTo>
                  <a:pt x="0" y="456"/>
                </a:lnTo>
                <a:lnTo>
                  <a:pt x="13" y="393"/>
                </a:lnTo>
                <a:lnTo>
                  <a:pt x="13" y="330"/>
                </a:lnTo>
                <a:lnTo>
                  <a:pt x="13" y="279"/>
                </a:lnTo>
                <a:lnTo>
                  <a:pt x="13" y="216"/>
                </a:lnTo>
                <a:lnTo>
                  <a:pt x="13" y="165"/>
                </a:lnTo>
                <a:lnTo>
                  <a:pt x="13" y="127"/>
                </a:lnTo>
                <a:lnTo>
                  <a:pt x="13" y="76"/>
                </a:lnTo>
                <a:lnTo>
                  <a:pt x="13" y="38"/>
                </a:lnTo>
                <a:lnTo>
                  <a:pt x="13" y="0"/>
                </a:lnTo>
                <a:lnTo>
                  <a:pt x="51" y="25"/>
                </a:lnTo>
                <a:lnTo>
                  <a:pt x="89" y="38"/>
                </a:lnTo>
                <a:lnTo>
                  <a:pt x="114" y="63"/>
                </a:lnTo>
                <a:lnTo>
                  <a:pt x="153" y="76"/>
                </a:lnTo>
                <a:lnTo>
                  <a:pt x="165" y="89"/>
                </a:lnTo>
                <a:lnTo>
                  <a:pt x="178" y="101"/>
                </a:lnTo>
                <a:lnTo>
                  <a:pt x="191" y="114"/>
                </a:lnTo>
                <a:lnTo>
                  <a:pt x="191" y="127"/>
                </a:lnTo>
                <a:lnTo>
                  <a:pt x="178" y="152"/>
                </a:lnTo>
                <a:lnTo>
                  <a:pt x="178" y="165"/>
                </a:lnTo>
                <a:lnTo>
                  <a:pt x="165" y="190"/>
                </a:lnTo>
                <a:lnTo>
                  <a:pt x="165" y="216"/>
                </a:lnTo>
                <a:lnTo>
                  <a:pt x="153" y="254"/>
                </a:lnTo>
                <a:lnTo>
                  <a:pt x="153" y="292"/>
                </a:lnTo>
                <a:lnTo>
                  <a:pt x="140" y="330"/>
                </a:lnTo>
                <a:lnTo>
                  <a:pt x="127" y="380"/>
                </a:lnTo>
                <a:lnTo>
                  <a:pt x="114" y="469"/>
                </a:lnTo>
                <a:lnTo>
                  <a:pt x="102" y="570"/>
                </a:lnTo>
                <a:lnTo>
                  <a:pt x="102" y="646"/>
                </a:lnTo>
                <a:lnTo>
                  <a:pt x="102" y="735"/>
                </a:lnTo>
                <a:lnTo>
                  <a:pt x="114" y="773"/>
                </a:lnTo>
                <a:lnTo>
                  <a:pt x="114" y="811"/>
                </a:lnTo>
                <a:lnTo>
                  <a:pt x="127" y="849"/>
                </a:lnTo>
                <a:lnTo>
                  <a:pt x="140" y="874"/>
                </a:lnTo>
                <a:lnTo>
                  <a:pt x="165" y="900"/>
                </a:lnTo>
                <a:lnTo>
                  <a:pt x="178" y="925"/>
                </a:lnTo>
                <a:lnTo>
                  <a:pt x="203" y="950"/>
                </a:lnTo>
                <a:lnTo>
                  <a:pt x="229" y="976"/>
                </a:lnTo>
                <a:lnTo>
                  <a:pt x="254" y="988"/>
                </a:lnTo>
                <a:lnTo>
                  <a:pt x="293" y="1014"/>
                </a:lnTo>
                <a:lnTo>
                  <a:pt x="331" y="1026"/>
                </a:lnTo>
                <a:lnTo>
                  <a:pt x="369" y="1039"/>
                </a:lnTo>
                <a:lnTo>
                  <a:pt x="420" y="1039"/>
                </a:lnTo>
                <a:lnTo>
                  <a:pt x="471" y="1052"/>
                </a:lnTo>
                <a:lnTo>
                  <a:pt x="522" y="1065"/>
                </a:lnTo>
                <a:lnTo>
                  <a:pt x="572" y="1065"/>
                </a:lnTo>
                <a:lnTo>
                  <a:pt x="687" y="1077"/>
                </a:lnTo>
                <a:lnTo>
                  <a:pt x="801" y="1077"/>
                </a:lnTo>
                <a:lnTo>
                  <a:pt x="929" y="1065"/>
                </a:lnTo>
                <a:lnTo>
                  <a:pt x="1056" y="1052"/>
                </a:lnTo>
                <a:lnTo>
                  <a:pt x="1107" y="1039"/>
                </a:lnTo>
                <a:lnTo>
                  <a:pt x="1158" y="1039"/>
                </a:lnTo>
                <a:lnTo>
                  <a:pt x="1209" y="1026"/>
                </a:lnTo>
                <a:lnTo>
                  <a:pt x="1259" y="1014"/>
                </a:lnTo>
                <a:lnTo>
                  <a:pt x="1285" y="1001"/>
                </a:lnTo>
                <a:lnTo>
                  <a:pt x="1323" y="988"/>
                </a:lnTo>
                <a:lnTo>
                  <a:pt x="1348" y="976"/>
                </a:lnTo>
                <a:lnTo>
                  <a:pt x="1361" y="963"/>
                </a:lnTo>
                <a:lnTo>
                  <a:pt x="1374" y="938"/>
                </a:lnTo>
                <a:lnTo>
                  <a:pt x="1387" y="925"/>
                </a:lnTo>
                <a:lnTo>
                  <a:pt x="1399" y="900"/>
                </a:lnTo>
                <a:lnTo>
                  <a:pt x="1412" y="862"/>
                </a:lnTo>
                <a:lnTo>
                  <a:pt x="1412" y="824"/>
                </a:lnTo>
                <a:lnTo>
                  <a:pt x="1425" y="786"/>
                </a:lnTo>
                <a:lnTo>
                  <a:pt x="1438" y="748"/>
                </a:lnTo>
                <a:lnTo>
                  <a:pt x="1438" y="697"/>
                </a:lnTo>
                <a:lnTo>
                  <a:pt x="1438" y="646"/>
                </a:lnTo>
                <a:lnTo>
                  <a:pt x="1450" y="608"/>
                </a:lnTo>
                <a:lnTo>
                  <a:pt x="1450" y="583"/>
                </a:lnTo>
                <a:lnTo>
                  <a:pt x="1450" y="545"/>
                </a:lnTo>
                <a:lnTo>
                  <a:pt x="1463" y="520"/>
                </a:lnTo>
                <a:lnTo>
                  <a:pt x="1463" y="507"/>
                </a:lnTo>
                <a:lnTo>
                  <a:pt x="1463" y="494"/>
                </a:lnTo>
                <a:lnTo>
                  <a:pt x="1476" y="482"/>
                </a:lnTo>
                <a:lnTo>
                  <a:pt x="1476" y="494"/>
                </a:lnTo>
                <a:lnTo>
                  <a:pt x="1488" y="507"/>
                </a:lnTo>
                <a:lnTo>
                  <a:pt x="1501" y="532"/>
                </a:lnTo>
                <a:lnTo>
                  <a:pt x="1501" y="558"/>
                </a:lnTo>
                <a:lnTo>
                  <a:pt x="1514" y="583"/>
                </a:lnTo>
                <a:lnTo>
                  <a:pt x="1527" y="621"/>
                </a:lnTo>
                <a:lnTo>
                  <a:pt x="1539" y="659"/>
                </a:lnTo>
                <a:lnTo>
                  <a:pt x="1552" y="710"/>
                </a:lnTo>
                <a:lnTo>
                  <a:pt x="1552" y="748"/>
                </a:lnTo>
                <a:lnTo>
                  <a:pt x="1565" y="786"/>
                </a:lnTo>
                <a:lnTo>
                  <a:pt x="1577" y="811"/>
                </a:lnTo>
                <a:lnTo>
                  <a:pt x="1590" y="849"/>
                </a:lnTo>
                <a:lnTo>
                  <a:pt x="1603" y="874"/>
                </a:lnTo>
                <a:lnTo>
                  <a:pt x="1616" y="887"/>
                </a:lnTo>
                <a:lnTo>
                  <a:pt x="1628" y="912"/>
                </a:lnTo>
                <a:lnTo>
                  <a:pt x="1641" y="938"/>
                </a:lnTo>
                <a:lnTo>
                  <a:pt x="1641" y="950"/>
                </a:lnTo>
                <a:lnTo>
                  <a:pt x="1654" y="976"/>
                </a:lnTo>
                <a:lnTo>
                  <a:pt x="1654" y="988"/>
                </a:lnTo>
                <a:lnTo>
                  <a:pt x="1654" y="1014"/>
                </a:lnTo>
                <a:lnTo>
                  <a:pt x="1641" y="1026"/>
                </a:lnTo>
                <a:lnTo>
                  <a:pt x="1641" y="1052"/>
                </a:lnTo>
                <a:lnTo>
                  <a:pt x="1628" y="1065"/>
                </a:lnTo>
                <a:lnTo>
                  <a:pt x="1616" y="1077"/>
                </a:lnTo>
                <a:lnTo>
                  <a:pt x="1590" y="1103"/>
                </a:lnTo>
                <a:lnTo>
                  <a:pt x="1577" y="1115"/>
                </a:lnTo>
                <a:lnTo>
                  <a:pt x="1552" y="1128"/>
                </a:lnTo>
                <a:lnTo>
                  <a:pt x="1501" y="1153"/>
                </a:lnTo>
                <a:lnTo>
                  <a:pt x="1450" y="1166"/>
                </a:lnTo>
                <a:lnTo>
                  <a:pt x="1412" y="1179"/>
                </a:lnTo>
                <a:lnTo>
                  <a:pt x="1387" y="1191"/>
                </a:lnTo>
                <a:lnTo>
                  <a:pt x="1336" y="1191"/>
                </a:lnTo>
                <a:lnTo>
                  <a:pt x="1298" y="1204"/>
                </a:lnTo>
                <a:lnTo>
                  <a:pt x="1247" y="1217"/>
                </a:lnTo>
                <a:lnTo>
                  <a:pt x="1183" y="1217"/>
                </a:lnTo>
                <a:lnTo>
                  <a:pt x="1119" y="1229"/>
                </a:lnTo>
                <a:lnTo>
                  <a:pt x="1056" y="1229"/>
                </a:lnTo>
                <a:lnTo>
                  <a:pt x="992" y="1229"/>
                </a:lnTo>
                <a:lnTo>
                  <a:pt x="941" y="1242"/>
                </a:lnTo>
                <a:lnTo>
                  <a:pt x="878" y="1242"/>
                </a:lnTo>
                <a:lnTo>
                  <a:pt x="827" y="1242"/>
                </a:lnTo>
                <a:lnTo>
                  <a:pt x="776" y="1242"/>
                </a:lnTo>
                <a:lnTo>
                  <a:pt x="738" y="1242"/>
                </a:lnTo>
                <a:lnTo>
                  <a:pt x="687" y="1242"/>
                </a:lnTo>
                <a:lnTo>
                  <a:pt x="649" y="1242"/>
                </a:lnTo>
                <a:lnTo>
                  <a:pt x="496" y="1229"/>
                </a:lnTo>
                <a:lnTo>
                  <a:pt x="420" y="1217"/>
                </a:lnTo>
                <a:lnTo>
                  <a:pt x="343" y="12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4" name="Freeform 46"/>
          <p:cNvSpPr/>
          <p:nvPr/>
        </p:nvSpPr>
        <p:spPr bwMode="auto">
          <a:xfrm>
            <a:off x="5949951" y="3257551"/>
            <a:ext cx="523875" cy="878416"/>
          </a:xfrm>
          <a:custGeom>
            <a:avLst/>
            <a:gdLst>
              <a:gd name="T0" fmla="*/ 2147483647 w 827"/>
              <a:gd name="T1" fmla="*/ 2147483647 h 1039"/>
              <a:gd name="T2" fmla="*/ 2147483647 w 827"/>
              <a:gd name="T3" fmla="*/ 2147483647 h 1039"/>
              <a:gd name="T4" fmla="*/ 2147483647 w 827"/>
              <a:gd name="T5" fmla="*/ 2147483647 h 1039"/>
              <a:gd name="T6" fmla="*/ 2147483647 w 827"/>
              <a:gd name="T7" fmla="*/ 2147483647 h 1039"/>
              <a:gd name="T8" fmla="*/ 2147483647 w 827"/>
              <a:gd name="T9" fmla="*/ 2147483647 h 1039"/>
              <a:gd name="T10" fmla="*/ 2147483647 w 827"/>
              <a:gd name="T11" fmla="*/ 2147483647 h 1039"/>
              <a:gd name="T12" fmla="*/ 2147483647 w 827"/>
              <a:gd name="T13" fmla="*/ 2147483647 h 1039"/>
              <a:gd name="T14" fmla="*/ 2147483647 w 827"/>
              <a:gd name="T15" fmla="*/ 2147483647 h 1039"/>
              <a:gd name="T16" fmla="*/ 2147483647 w 827"/>
              <a:gd name="T17" fmla="*/ 2147483647 h 1039"/>
              <a:gd name="T18" fmla="*/ 2147483647 w 827"/>
              <a:gd name="T19" fmla="*/ 2147483647 h 1039"/>
              <a:gd name="T20" fmla="*/ 2147483647 w 827"/>
              <a:gd name="T21" fmla="*/ 2147483647 h 1039"/>
              <a:gd name="T22" fmla="*/ 2147483647 w 827"/>
              <a:gd name="T23" fmla="*/ 2147483647 h 1039"/>
              <a:gd name="T24" fmla="*/ 2147483647 w 827"/>
              <a:gd name="T25" fmla="*/ 2147483647 h 1039"/>
              <a:gd name="T26" fmla="*/ 2147483647 w 827"/>
              <a:gd name="T27" fmla="*/ 2147483647 h 1039"/>
              <a:gd name="T28" fmla="*/ 2147483647 w 827"/>
              <a:gd name="T29" fmla="*/ 2147483647 h 1039"/>
              <a:gd name="T30" fmla="*/ 2147483647 w 827"/>
              <a:gd name="T31" fmla="*/ 2147483647 h 1039"/>
              <a:gd name="T32" fmla="*/ 2147483647 w 827"/>
              <a:gd name="T33" fmla="*/ 2147483647 h 1039"/>
              <a:gd name="T34" fmla="*/ 2147483647 w 827"/>
              <a:gd name="T35" fmla="*/ 0 h 1039"/>
              <a:gd name="T36" fmla="*/ 2147483647 w 827"/>
              <a:gd name="T37" fmla="*/ 2147483647 h 1039"/>
              <a:gd name="T38" fmla="*/ 2147483647 w 827"/>
              <a:gd name="T39" fmla="*/ 2147483647 h 1039"/>
              <a:gd name="T40" fmla="*/ 2147483647 w 827"/>
              <a:gd name="T41" fmla="*/ 2147483647 h 1039"/>
              <a:gd name="T42" fmla="*/ 2147483647 w 827"/>
              <a:gd name="T43" fmla="*/ 2147483647 h 1039"/>
              <a:gd name="T44" fmla="*/ 2147483647 w 827"/>
              <a:gd name="T45" fmla="*/ 2147483647 h 1039"/>
              <a:gd name="T46" fmla="*/ 2147483647 w 827"/>
              <a:gd name="T47" fmla="*/ 2147483647 h 1039"/>
              <a:gd name="T48" fmla="*/ 2147483647 w 827"/>
              <a:gd name="T49" fmla="*/ 2147483647 h 1039"/>
              <a:gd name="T50" fmla="*/ 2147483647 w 827"/>
              <a:gd name="T51" fmla="*/ 2147483647 h 1039"/>
              <a:gd name="T52" fmla="*/ 2147483647 w 827"/>
              <a:gd name="T53" fmla="*/ 2147483647 h 1039"/>
              <a:gd name="T54" fmla="*/ 2147483647 w 827"/>
              <a:gd name="T55" fmla="*/ 2147483647 h 1039"/>
              <a:gd name="T56" fmla="*/ 2147483647 w 827"/>
              <a:gd name="T57" fmla="*/ 2147483647 h 1039"/>
              <a:gd name="T58" fmla="*/ 2147483647 w 827"/>
              <a:gd name="T59" fmla="*/ 2147483647 h 1039"/>
              <a:gd name="T60" fmla="*/ 2147483647 w 827"/>
              <a:gd name="T61" fmla="*/ 2147483647 h 1039"/>
              <a:gd name="T62" fmla="*/ 2147483647 w 827"/>
              <a:gd name="T63" fmla="*/ 2147483647 h 1039"/>
              <a:gd name="T64" fmla="*/ 2147483647 w 827"/>
              <a:gd name="T65" fmla="*/ 2147483647 h 1039"/>
              <a:gd name="T66" fmla="*/ 2147483647 w 827"/>
              <a:gd name="T67" fmla="*/ 2147483647 h 1039"/>
              <a:gd name="T68" fmla="*/ 2147483647 w 827"/>
              <a:gd name="T69" fmla="*/ 2147483647 h 1039"/>
              <a:gd name="T70" fmla="*/ 2147483647 w 827"/>
              <a:gd name="T71" fmla="*/ 2147483647 h 1039"/>
              <a:gd name="T72" fmla="*/ 2147483647 w 827"/>
              <a:gd name="T73" fmla="*/ 2147483647 h 1039"/>
              <a:gd name="T74" fmla="*/ 2147483647 w 827"/>
              <a:gd name="T75" fmla="*/ 2147483647 h 1039"/>
              <a:gd name="T76" fmla="*/ 2147483647 w 827"/>
              <a:gd name="T77" fmla="*/ 2147483647 h 1039"/>
              <a:gd name="T78" fmla="*/ 2147483647 w 827"/>
              <a:gd name="T79" fmla="*/ 2147483647 h 1039"/>
              <a:gd name="T80" fmla="*/ 2147483647 w 827"/>
              <a:gd name="T81" fmla="*/ 2147483647 h 1039"/>
              <a:gd name="T82" fmla="*/ 2147483647 w 827"/>
              <a:gd name="T83" fmla="*/ 2147483647 h 1039"/>
              <a:gd name="T84" fmla="*/ 2147483647 w 827"/>
              <a:gd name="T85" fmla="*/ 2147483647 h 1039"/>
              <a:gd name="T86" fmla="*/ 2147483647 w 827"/>
              <a:gd name="T87" fmla="*/ 2147483647 h 1039"/>
              <a:gd name="T88" fmla="*/ 0 w 827"/>
              <a:gd name="T89" fmla="*/ 2147483647 h 1039"/>
              <a:gd name="T90" fmla="*/ 0 w 827"/>
              <a:gd name="T91" fmla="*/ 2147483647 h 1039"/>
              <a:gd name="T92" fmla="*/ 0 w 827"/>
              <a:gd name="T93" fmla="*/ 2147483647 h 1039"/>
              <a:gd name="T94" fmla="*/ 2147483647 w 827"/>
              <a:gd name="T95" fmla="*/ 2147483647 h 1039"/>
              <a:gd name="T96" fmla="*/ 2147483647 w 827"/>
              <a:gd name="T97" fmla="*/ 2147483647 h 1039"/>
              <a:gd name="T98" fmla="*/ 2147483647 w 827"/>
              <a:gd name="T99" fmla="*/ 2147483647 h 1039"/>
              <a:gd name="T100" fmla="*/ 2147483647 w 827"/>
              <a:gd name="T101" fmla="*/ 2147483647 h 1039"/>
              <a:gd name="T102" fmla="*/ 2147483647 w 827"/>
              <a:gd name="T103" fmla="*/ 2147483647 h 1039"/>
              <a:gd name="T104" fmla="*/ 2147483647 w 827"/>
              <a:gd name="T105" fmla="*/ 2147483647 h 1039"/>
              <a:gd name="T106" fmla="*/ 2147483647 w 827"/>
              <a:gd name="T107" fmla="*/ 2147483647 h 103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27"/>
              <a:gd name="T163" fmla="*/ 0 h 1039"/>
              <a:gd name="T164" fmla="*/ 827 w 827"/>
              <a:gd name="T165" fmla="*/ 1039 h 103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27" h="1039">
                <a:moveTo>
                  <a:pt x="102" y="925"/>
                </a:moveTo>
                <a:lnTo>
                  <a:pt x="140" y="900"/>
                </a:lnTo>
                <a:lnTo>
                  <a:pt x="166" y="875"/>
                </a:lnTo>
                <a:lnTo>
                  <a:pt x="204" y="837"/>
                </a:lnTo>
                <a:lnTo>
                  <a:pt x="242" y="799"/>
                </a:lnTo>
                <a:lnTo>
                  <a:pt x="280" y="761"/>
                </a:lnTo>
                <a:lnTo>
                  <a:pt x="318" y="710"/>
                </a:lnTo>
                <a:lnTo>
                  <a:pt x="356" y="659"/>
                </a:lnTo>
                <a:lnTo>
                  <a:pt x="395" y="609"/>
                </a:lnTo>
                <a:lnTo>
                  <a:pt x="433" y="545"/>
                </a:lnTo>
                <a:lnTo>
                  <a:pt x="471" y="495"/>
                </a:lnTo>
                <a:lnTo>
                  <a:pt x="509" y="431"/>
                </a:lnTo>
                <a:lnTo>
                  <a:pt x="534" y="355"/>
                </a:lnTo>
                <a:lnTo>
                  <a:pt x="560" y="292"/>
                </a:lnTo>
                <a:lnTo>
                  <a:pt x="598" y="216"/>
                </a:lnTo>
                <a:lnTo>
                  <a:pt x="611" y="127"/>
                </a:lnTo>
                <a:lnTo>
                  <a:pt x="636" y="51"/>
                </a:lnTo>
                <a:lnTo>
                  <a:pt x="827" y="0"/>
                </a:lnTo>
                <a:lnTo>
                  <a:pt x="789" y="114"/>
                </a:lnTo>
                <a:lnTo>
                  <a:pt x="751" y="229"/>
                </a:lnTo>
                <a:lnTo>
                  <a:pt x="713" y="330"/>
                </a:lnTo>
                <a:lnTo>
                  <a:pt x="674" y="419"/>
                </a:lnTo>
                <a:lnTo>
                  <a:pt x="624" y="495"/>
                </a:lnTo>
                <a:lnTo>
                  <a:pt x="611" y="533"/>
                </a:lnTo>
                <a:lnTo>
                  <a:pt x="585" y="571"/>
                </a:lnTo>
                <a:lnTo>
                  <a:pt x="560" y="609"/>
                </a:lnTo>
                <a:lnTo>
                  <a:pt x="534" y="634"/>
                </a:lnTo>
                <a:lnTo>
                  <a:pt x="522" y="659"/>
                </a:lnTo>
                <a:lnTo>
                  <a:pt x="496" y="685"/>
                </a:lnTo>
                <a:lnTo>
                  <a:pt x="445" y="735"/>
                </a:lnTo>
                <a:lnTo>
                  <a:pt x="407" y="786"/>
                </a:lnTo>
                <a:lnTo>
                  <a:pt x="356" y="824"/>
                </a:lnTo>
                <a:lnTo>
                  <a:pt x="318" y="862"/>
                </a:lnTo>
                <a:lnTo>
                  <a:pt x="280" y="900"/>
                </a:lnTo>
                <a:lnTo>
                  <a:pt x="242" y="938"/>
                </a:lnTo>
                <a:lnTo>
                  <a:pt x="204" y="963"/>
                </a:lnTo>
                <a:lnTo>
                  <a:pt x="166" y="989"/>
                </a:lnTo>
                <a:lnTo>
                  <a:pt x="127" y="1001"/>
                </a:lnTo>
                <a:lnTo>
                  <a:pt x="89" y="1014"/>
                </a:lnTo>
                <a:lnTo>
                  <a:pt x="64" y="1027"/>
                </a:lnTo>
                <a:lnTo>
                  <a:pt x="51" y="1039"/>
                </a:lnTo>
                <a:lnTo>
                  <a:pt x="26" y="1039"/>
                </a:lnTo>
                <a:lnTo>
                  <a:pt x="13" y="1039"/>
                </a:lnTo>
                <a:lnTo>
                  <a:pt x="0" y="1027"/>
                </a:lnTo>
                <a:lnTo>
                  <a:pt x="0" y="1014"/>
                </a:lnTo>
                <a:lnTo>
                  <a:pt x="13" y="1001"/>
                </a:lnTo>
                <a:lnTo>
                  <a:pt x="26" y="1001"/>
                </a:lnTo>
                <a:lnTo>
                  <a:pt x="38" y="976"/>
                </a:lnTo>
                <a:lnTo>
                  <a:pt x="51" y="963"/>
                </a:lnTo>
                <a:lnTo>
                  <a:pt x="76" y="951"/>
                </a:lnTo>
                <a:lnTo>
                  <a:pt x="102" y="9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6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冠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军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5287963" y="4917017"/>
            <a:ext cx="325596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冖上边没点，元字两横要短、竖弯钩的弯要长些、与寸字要写紧凑。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冠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60350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guàn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4" y="416771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上下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3" y="52768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夺冠   勇冠三军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5831417"/>
            <a:ext cx="451961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小刚夺得了</a:t>
            </a:r>
            <a:r>
              <a:rPr lang="en-US" altLang="zh-CN" sz="2200" b="1" dirty="0" smtClean="0">
                <a:latin typeface="+mj-ea"/>
                <a:ea typeface="+mj-ea"/>
              </a:rPr>
              <a:t>100</a:t>
            </a:r>
            <a:r>
              <a:rPr lang="zh-CN" altLang="en-US" sz="2200" b="1" dirty="0" smtClean="0">
                <a:latin typeface="+mj-ea"/>
                <a:ea typeface="+mj-ea"/>
              </a:rPr>
              <a:t>米跑冠军。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4" y="4722284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G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冖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6654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3" name="圆角矩形 3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6" grpId="0" animBg="1"/>
      <p:bldP spid="58407" grpId="0" animBg="1"/>
      <p:bldP spid="58408" grpId="0" animBg="1"/>
      <p:bldP spid="58409" grpId="0" animBg="1"/>
      <p:bldP spid="58410" grpId="0" animBg="1"/>
      <p:bldP spid="58411" grpId="0" animBg="1"/>
      <p:bldP spid="58412" grpId="0" animBg="1"/>
      <p:bldP spid="58413" grpId="0" animBg="1"/>
      <p:bldP spid="58414" grpId="0" animBg="1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1" name="Rectangle 24"/>
          <p:cNvSpPr>
            <a:spLocks noChangeArrowheads="1"/>
          </p:cNvSpPr>
          <p:nvPr/>
        </p:nvSpPr>
        <p:spPr bwMode="auto">
          <a:xfrm>
            <a:off x="5924395" y="2173817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62492" name="Freeform 28"/>
          <p:cNvSpPr/>
          <p:nvPr/>
        </p:nvSpPr>
        <p:spPr bwMode="auto">
          <a:xfrm>
            <a:off x="5940426" y="2334684"/>
            <a:ext cx="606425" cy="1191683"/>
          </a:xfrm>
          <a:custGeom>
            <a:avLst/>
            <a:gdLst>
              <a:gd name="T0" fmla="*/ 0 w 954"/>
              <a:gd name="T1" fmla="*/ 2147483647 h 1407"/>
              <a:gd name="T2" fmla="*/ 2147483647 w 954"/>
              <a:gd name="T3" fmla="*/ 2147483647 h 1407"/>
              <a:gd name="T4" fmla="*/ 2147483647 w 954"/>
              <a:gd name="T5" fmla="*/ 2147483647 h 1407"/>
              <a:gd name="T6" fmla="*/ 2147483647 w 954"/>
              <a:gd name="T7" fmla="*/ 2147483647 h 1407"/>
              <a:gd name="T8" fmla="*/ 2147483647 w 954"/>
              <a:gd name="T9" fmla="*/ 2147483647 h 1407"/>
              <a:gd name="T10" fmla="*/ 2147483647 w 954"/>
              <a:gd name="T11" fmla="*/ 2147483647 h 1407"/>
              <a:gd name="T12" fmla="*/ 2147483647 w 954"/>
              <a:gd name="T13" fmla="*/ 2147483647 h 1407"/>
              <a:gd name="T14" fmla="*/ 2147483647 w 954"/>
              <a:gd name="T15" fmla="*/ 2147483647 h 1407"/>
              <a:gd name="T16" fmla="*/ 2147483647 w 954"/>
              <a:gd name="T17" fmla="*/ 2147483647 h 1407"/>
              <a:gd name="T18" fmla="*/ 2147483647 w 954"/>
              <a:gd name="T19" fmla="*/ 2147483647 h 1407"/>
              <a:gd name="T20" fmla="*/ 2147483647 w 954"/>
              <a:gd name="T21" fmla="*/ 2147483647 h 1407"/>
              <a:gd name="T22" fmla="*/ 2147483647 w 954"/>
              <a:gd name="T23" fmla="*/ 2147483647 h 1407"/>
              <a:gd name="T24" fmla="*/ 2147483647 w 954"/>
              <a:gd name="T25" fmla="*/ 2147483647 h 1407"/>
              <a:gd name="T26" fmla="*/ 2147483647 w 954"/>
              <a:gd name="T27" fmla="*/ 2147483647 h 1407"/>
              <a:gd name="T28" fmla="*/ 2147483647 w 954"/>
              <a:gd name="T29" fmla="*/ 2147483647 h 1407"/>
              <a:gd name="T30" fmla="*/ 2147483647 w 954"/>
              <a:gd name="T31" fmla="*/ 2147483647 h 1407"/>
              <a:gd name="T32" fmla="*/ 2147483647 w 954"/>
              <a:gd name="T33" fmla="*/ 2147483647 h 1407"/>
              <a:gd name="T34" fmla="*/ 2147483647 w 954"/>
              <a:gd name="T35" fmla="*/ 2147483647 h 1407"/>
              <a:gd name="T36" fmla="*/ 2147483647 w 954"/>
              <a:gd name="T37" fmla="*/ 2147483647 h 1407"/>
              <a:gd name="T38" fmla="*/ 2147483647 w 954"/>
              <a:gd name="T39" fmla="*/ 0 h 1407"/>
              <a:gd name="T40" fmla="*/ 2147483647 w 954"/>
              <a:gd name="T41" fmla="*/ 0 h 1407"/>
              <a:gd name="T42" fmla="*/ 2147483647 w 954"/>
              <a:gd name="T43" fmla="*/ 0 h 1407"/>
              <a:gd name="T44" fmla="*/ 2147483647 w 954"/>
              <a:gd name="T45" fmla="*/ 2147483647 h 1407"/>
              <a:gd name="T46" fmla="*/ 2147483647 w 954"/>
              <a:gd name="T47" fmla="*/ 2147483647 h 1407"/>
              <a:gd name="T48" fmla="*/ 2147483647 w 954"/>
              <a:gd name="T49" fmla="*/ 2147483647 h 1407"/>
              <a:gd name="T50" fmla="*/ 2147483647 w 954"/>
              <a:gd name="T51" fmla="*/ 2147483647 h 1407"/>
              <a:gd name="T52" fmla="*/ 2147483647 w 954"/>
              <a:gd name="T53" fmla="*/ 2147483647 h 1407"/>
              <a:gd name="T54" fmla="*/ 2147483647 w 954"/>
              <a:gd name="T55" fmla="*/ 2147483647 h 1407"/>
              <a:gd name="T56" fmla="*/ 2147483647 w 954"/>
              <a:gd name="T57" fmla="*/ 2147483647 h 1407"/>
              <a:gd name="T58" fmla="*/ 2147483647 w 954"/>
              <a:gd name="T59" fmla="*/ 2147483647 h 1407"/>
              <a:gd name="T60" fmla="*/ 2147483647 w 954"/>
              <a:gd name="T61" fmla="*/ 2147483647 h 1407"/>
              <a:gd name="T62" fmla="*/ 2147483647 w 954"/>
              <a:gd name="T63" fmla="*/ 2147483647 h 1407"/>
              <a:gd name="T64" fmla="*/ 2147483647 w 954"/>
              <a:gd name="T65" fmla="*/ 2147483647 h 1407"/>
              <a:gd name="T66" fmla="*/ 2147483647 w 954"/>
              <a:gd name="T67" fmla="*/ 2147483647 h 1407"/>
              <a:gd name="T68" fmla="*/ 2147483647 w 954"/>
              <a:gd name="T69" fmla="*/ 2147483647 h 1407"/>
              <a:gd name="T70" fmla="*/ 2147483647 w 954"/>
              <a:gd name="T71" fmla="*/ 2147483647 h 1407"/>
              <a:gd name="T72" fmla="*/ 2147483647 w 954"/>
              <a:gd name="T73" fmla="*/ 2147483647 h 1407"/>
              <a:gd name="T74" fmla="*/ 2147483647 w 954"/>
              <a:gd name="T75" fmla="*/ 2147483647 h 1407"/>
              <a:gd name="T76" fmla="*/ 2147483647 w 954"/>
              <a:gd name="T77" fmla="*/ 2147483647 h 1407"/>
              <a:gd name="T78" fmla="*/ 2147483647 w 954"/>
              <a:gd name="T79" fmla="*/ 2147483647 h 1407"/>
              <a:gd name="T80" fmla="*/ 0 w 954"/>
              <a:gd name="T81" fmla="*/ 2147483647 h 14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54"/>
              <a:gd name="T124" fmla="*/ 0 h 1407"/>
              <a:gd name="T125" fmla="*/ 954 w 954"/>
              <a:gd name="T126" fmla="*/ 1407 h 140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54" h="1407">
                <a:moveTo>
                  <a:pt x="0" y="1407"/>
                </a:moveTo>
                <a:lnTo>
                  <a:pt x="0" y="1394"/>
                </a:lnTo>
                <a:lnTo>
                  <a:pt x="0" y="1382"/>
                </a:lnTo>
                <a:lnTo>
                  <a:pt x="12" y="1382"/>
                </a:lnTo>
                <a:lnTo>
                  <a:pt x="25" y="1356"/>
                </a:lnTo>
                <a:lnTo>
                  <a:pt x="38" y="1344"/>
                </a:lnTo>
                <a:lnTo>
                  <a:pt x="51" y="1318"/>
                </a:lnTo>
                <a:lnTo>
                  <a:pt x="76" y="1293"/>
                </a:lnTo>
                <a:lnTo>
                  <a:pt x="102" y="1268"/>
                </a:lnTo>
                <a:lnTo>
                  <a:pt x="127" y="1230"/>
                </a:lnTo>
                <a:lnTo>
                  <a:pt x="165" y="1192"/>
                </a:lnTo>
                <a:lnTo>
                  <a:pt x="191" y="1153"/>
                </a:lnTo>
                <a:lnTo>
                  <a:pt x="229" y="1103"/>
                </a:lnTo>
                <a:lnTo>
                  <a:pt x="280" y="1052"/>
                </a:lnTo>
                <a:lnTo>
                  <a:pt x="318" y="989"/>
                </a:lnTo>
                <a:lnTo>
                  <a:pt x="369" y="913"/>
                </a:lnTo>
                <a:lnTo>
                  <a:pt x="420" y="837"/>
                </a:lnTo>
                <a:lnTo>
                  <a:pt x="470" y="773"/>
                </a:lnTo>
                <a:lnTo>
                  <a:pt x="521" y="697"/>
                </a:lnTo>
                <a:lnTo>
                  <a:pt x="560" y="621"/>
                </a:lnTo>
                <a:lnTo>
                  <a:pt x="598" y="558"/>
                </a:lnTo>
                <a:lnTo>
                  <a:pt x="636" y="495"/>
                </a:lnTo>
                <a:lnTo>
                  <a:pt x="661" y="431"/>
                </a:lnTo>
                <a:lnTo>
                  <a:pt x="687" y="381"/>
                </a:lnTo>
                <a:lnTo>
                  <a:pt x="712" y="317"/>
                </a:lnTo>
                <a:lnTo>
                  <a:pt x="725" y="267"/>
                </a:lnTo>
                <a:lnTo>
                  <a:pt x="738" y="228"/>
                </a:lnTo>
                <a:lnTo>
                  <a:pt x="750" y="178"/>
                </a:lnTo>
                <a:lnTo>
                  <a:pt x="763" y="152"/>
                </a:lnTo>
                <a:lnTo>
                  <a:pt x="763" y="114"/>
                </a:lnTo>
                <a:lnTo>
                  <a:pt x="763" y="89"/>
                </a:lnTo>
                <a:lnTo>
                  <a:pt x="763" y="76"/>
                </a:lnTo>
                <a:lnTo>
                  <a:pt x="763" y="51"/>
                </a:lnTo>
                <a:lnTo>
                  <a:pt x="750" y="38"/>
                </a:lnTo>
                <a:lnTo>
                  <a:pt x="750" y="26"/>
                </a:lnTo>
                <a:lnTo>
                  <a:pt x="750" y="13"/>
                </a:lnTo>
                <a:lnTo>
                  <a:pt x="763" y="0"/>
                </a:lnTo>
                <a:lnTo>
                  <a:pt x="776" y="0"/>
                </a:lnTo>
                <a:lnTo>
                  <a:pt x="789" y="0"/>
                </a:lnTo>
                <a:lnTo>
                  <a:pt x="801" y="0"/>
                </a:lnTo>
                <a:lnTo>
                  <a:pt x="814" y="0"/>
                </a:lnTo>
                <a:lnTo>
                  <a:pt x="827" y="0"/>
                </a:lnTo>
                <a:lnTo>
                  <a:pt x="839" y="13"/>
                </a:lnTo>
                <a:lnTo>
                  <a:pt x="852" y="26"/>
                </a:lnTo>
                <a:lnTo>
                  <a:pt x="878" y="38"/>
                </a:lnTo>
                <a:lnTo>
                  <a:pt x="890" y="51"/>
                </a:lnTo>
                <a:lnTo>
                  <a:pt x="928" y="89"/>
                </a:lnTo>
                <a:lnTo>
                  <a:pt x="941" y="127"/>
                </a:lnTo>
                <a:lnTo>
                  <a:pt x="954" y="152"/>
                </a:lnTo>
                <a:lnTo>
                  <a:pt x="954" y="178"/>
                </a:lnTo>
                <a:lnTo>
                  <a:pt x="954" y="203"/>
                </a:lnTo>
                <a:lnTo>
                  <a:pt x="954" y="216"/>
                </a:lnTo>
                <a:lnTo>
                  <a:pt x="941" y="254"/>
                </a:lnTo>
                <a:lnTo>
                  <a:pt x="928" y="279"/>
                </a:lnTo>
                <a:lnTo>
                  <a:pt x="903" y="330"/>
                </a:lnTo>
                <a:lnTo>
                  <a:pt x="878" y="368"/>
                </a:lnTo>
                <a:lnTo>
                  <a:pt x="852" y="431"/>
                </a:lnTo>
                <a:lnTo>
                  <a:pt x="814" y="495"/>
                </a:lnTo>
                <a:lnTo>
                  <a:pt x="776" y="558"/>
                </a:lnTo>
                <a:lnTo>
                  <a:pt x="738" y="621"/>
                </a:lnTo>
                <a:lnTo>
                  <a:pt x="649" y="748"/>
                </a:lnTo>
                <a:lnTo>
                  <a:pt x="572" y="862"/>
                </a:lnTo>
                <a:lnTo>
                  <a:pt x="470" y="976"/>
                </a:lnTo>
                <a:lnTo>
                  <a:pt x="432" y="1039"/>
                </a:lnTo>
                <a:lnTo>
                  <a:pt x="381" y="1090"/>
                </a:lnTo>
                <a:lnTo>
                  <a:pt x="343" y="1128"/>
                </a:lnTo>
                <a:lnTo>
                  <a:pt x="292" y="1179"/>
                </a:lnTo>
                <a:lnTo>
                  <a:pt x="254" y="1217"/>
                </a:lnTo>
                <a:lnTo>
                  <a:pt x="216" y="1255"/>
                </a:lnTo>
                <a:lnTo>
                  <a:pt x="191" y="1280"/>
                </a:lnTo>
                <a:lnTo>
                  <a:pt x="152" y="1306"/>
                </a:lnTo>
                <a:lnTo>
                  <a:pt x="127" y="1344"/>
                </a:lnTo>
                <a:lnTo>
                  <a:pt x="102" y="1356"/>
                </a:lnTo>
                <a:lnTo>
                  <a:pt x="76" y="1382"/>
                </a:lnTo>
                <a:lnTo>
                  <a:pt x="51" y="1394"/>
                </a:lnTo>
                <a:lnTo>
                  <a:pt x="38" y="1394"/>
                </a:lnTo>
                <a:lnTo>
                  <a:pt x="25" y="1407"/>
                </a:lnTo>
                <a:lnTo>
                  <a:pt x="12" y="1407"/>
                </a:lnTo>
                <a:lnTo>
                  <a:pt x="0" y="14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5" name="Freeform 31"/>
          <p:cNvSpPr/>
          <p:nvPr/>
        </p:nvSpPr>
        <p:spPr bwMode="auto">
          <a:xfrm>
            <a:off x="6950076" y="3536951"/>
            <a:ext cx="169863" cy="224367"/>
          </a:xfrm>
          <a:custGeom>
            <a:avLst/>
            <a:gdLst>
              <a:gd name="T0" fmla="*/ 0 w 267"/>
              <a:gd name="T1" fmla="*/ 0 h 266"/>
              <a:gd name="T2" fmla="*/ 2147483647 w 267"/>
              <a:gd name="T3" fmla="*/ 2147483647 h 266"/>
              <a:gd name="T4" fmla="*/ 2147483647 w 267"/>
              <a:gd name="T5" fmla="*/ 2147483647 h 266"/>
              <a:gd name="T6" fmla="*/ 2147483647 w 267"/>
              <a:gd name="T7" fmla="*/ 2147483647 h 266"/>
              <a:gd name="T8" fmla="*/ 2147483647 w 267"/>
              <a:gd name="T9" fmla="*/ 2147483647 h 266"/>
              <a:gd name="T10" fmla="*/ 2147483647 w 267"/>
              <a:gd name="T11" fmla="*/ 2147483647 h 266"/>
              <a:gd name="T12" fmla="*/ 2147483647 w 267"/>
              <a:gd name="T13" fmla="*/ 2147483647 h 266"/>
              <a:gd name="T14" fmla="*/ 2147483647 w 267"/>
              <a:gd name="T15" fmla="*/ 2147483647 h 266"/>
              <a:gd name="T16" fmla="*/ 2147483647 w 267"/>
              <a:gd name="T17" fmla="*/ 2147483647 h 266"/>
              <a:gd name="T18" fmla="*/ 2147483647 w 267"/>
              <a:gd name="T19" fmla="*/ 2147483647 h 266"/>
              <a:gd name="T20" fmla="*/ 2147483647 w 267"/>
              <a:gd name="T21" fmla="*/ 2147483647 h 266"/>
              <a:gd name="T22" fmla="*/ 2147483647 w 267"/>
              <a:gd name="T23" fmla="*/ 2147483647 h 266"/>
              <a:gd name="T24" fmla="*/ 2147483647 w 267"/>
              <a:gd name="T25" fmla="*/ 2147483647 h 266"/>
              <a:gd name="T26" fmla="*/ 2147483647 w 267"/>
              <a:gd name="T27" fmla="*/ 2147483647 h 266"/>
              <a:gd name="T28" fmla="*/ 2147483647 w 267"/>
              <a:gd name="T29" fmla="*/ 2147483647 h 266"/>
              <a:gd name="T30" fmla="*/ 2147483647 w 267"/>
              <a:gd name="T31" fmla="*/ 2147483647 h 266"/>
              <a:gd name="T32" fmla="*/ 2147483647 w 267"/>
              <a:gd name="T33" fmla="*/ 2147483647 h 266"/>
              <a:gd name="T34" fmla="*/ 2147483647 w 267"/>
              <a:gd name="T35" fmla="*/ 2147483647 h 266"/>
              <a:gd name="T36" fmla="*/ 2147483647 w 267"/>
              <a:gd name="T37" fmla="*/ 2147483647 h 266"/>
              <a:gd name="T38" fmla="*/ 2147483647 w 267"/>
              <a:gd name="T39" fmla="*/ 2147483647 h 266"/>
              <a:gd name="T40" fmla="*/ 2147483647 w 267"/>
              <a:gd name="T41" fmla="*/ 2147483647 h 266"/>
              <a:gd name="T42" fmla="*/ 2147483647 w 267"/>
              <a:gd name="T43" fmla="*/ 2147483647 h 266"/>
              <a:gd name="T44" fmla="*/ 2147483647 w 267"/>
              <a:gd name="T45" fmla="*/ 2147483647 h 266"/>
              <a:gd name="T46" fmla="*/ 2147483647 w 267"/>
              <a:gd name="T47" fmla="*/ 2147483647 h 266"/>
              <a:gd name="T48" fmla="*/ 2147483647 w 267"/>
              <a:gd name="T49" fmla="*/ 2147483647 h 266"/>
              <a:gd name="T50" fmla="*/ 2147483647 w 267"/>
              <a:gd name="T51" fmla="*/ 2147483647 h 266"/>
              <a:gd name="T52" fmla="*/ 2147483647 w 267"/>
              <a:gd name="T53" fmla="*/ 2147483647 h 266"/>
              <a:gd name="T54" fmla="*/ 2147483647 w 267"/>
              <a:gd name="T55" fmla="*/ 2147483647 h 266"/>
              <a:gd name="T56" fmla="*/ 2147483647 w 267"/>
              <a:gd name="T57" fmla="*/ 2147483647 h 266"/>
              <a:gd name="T58" fmla="*/ 2147483647 w 267"/>
              <a:gd name="T59" fmla="*/ 2147483647 h 266"/>
              <a:gd name="T60" fmla="*/ 2147483647 w 267"/>
              <a:gd name="T61" fmla="*/ 2147483647 h 266"/>
              <a:gd name="T62" fmla="*/ 2147483647 w 267"/>
              <a:gd name="T63" fmla="*/ 2147483647 h 266"/>
              <a:gd name="T64" fmla="*/ 0 w 267"/>
              <a:gd name="T65" fmla="*/ 0 h 266"/>
              <a:gd name="T66" fmla="*/ 0 w 267"/>
              <a:gd name="T67" fmla="*/ 0 h 2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7"/>
              <a:gd name="T103" fmla="*/ 0 h 266"/>
              <a:gd name="T104" fmla="*/ 267 w 267"/>
              <a:gd name="T105" fmla="*/ 266 h 26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7" h="266">
                <a:moveTo>
                  <a:pt x="0" y="0"/>
                </a:moveTo>
                <a:lnTo>
                  <a:pt x="64" y="12"/>
                </a:lnTo>
                <a:lnTo>
                  <a:pt x="115" y="25"/>
                </a:lnTo>
                <a:lnTo>
                  <a:pt x="127" y="38"/>
                </a:lnTo>
                <a:lnTo>
                  <a:pt x="153" y="38"/>
                </a:lnTo>
                <a:lnTo>
                  <a:pt x="165" y="50"/>
                </a:lnTo>
                <a:lnTo>
                  <a:pt x="178" y="50"/>
                </a:lnTo>
                <a:lnTo>
                  <a:pt x="204" y="63"/>
                </a:lnTo>
                <a:lnTo>
                  <a:pt x="229" y="88"/>
                </a:lnTo>
                <a:lnTo>
                  <a:pt x="242" y="101"/>
                </a:lnTo>
                <a:lnTo>
                  <a:pt x="254" y="114"/>
                </a:lnTo>
                <a:lnTo>
                  <a:pt x="267" y="126"/>
                </a:lnTo>
                <a:lnTo>
                  <a:pt x="267" y="152"/>
                </a:lnTo>
                <a:lnTo>
                  <a:pt x="267" y="202"/>
                </a:lnTo>
                <a:lnTo>
                  <a:pt x="267" y="228"/>
                </a:lnTo>
                <a:lnTo>
                  <a:pt x="254" y="253"/>
                </a:lnTo>
                <a:lnTo>
                  <a:pt x="242" y="266"/>
                </a:lnTo>
                <a:lnTo>
                  <a:pt x="229" y="266"/>
                </a:lnTo>
                <a:lnTo>
                  <a:pt x="216" y="266"/>
                </a:lnTo>
                <a:lnTo>
                  <a:pt x="204" y="266"/>
                </a:lnTo>
                <a:lnTo>
                  <a:pt x="178" y="253"/>
                </a:lnTo>
                <a:lnTo>
                  <a:pt x="165" y="240"/>
                </a:lnTo>
                <a:lnTo>
                  <a:pt x="153" y="228"/>
                </a:lnTo>
                <a:lnTo>
                  <a:pt x="127" y="202"/>
                </a:lnTo>
                <a:lnTo>
                  <a:pt x="115" y="177"/>
                </a:lnTo>
                <a:lnTo>
                  <a:pt x="89" y="152"/>
                </a:lnTo>
                <a:lnTo>
                  <a:pt x="64" y="101"/>
                </a:lnTo>
                <a:lnTo>
                  <a:pt x="38" y="76"/>
                </a:lnTo>
                <a:lnTo>
                  <a:pt x="25" y="63"/>
                </a:lnTo>
                <a:lnTo>
                  <a:pt x="25" y="38"/>
                </a:lnTo>
                <a:lnTo>
                  <a:pt x="13" y="25"/>
                </a:lnTo>
                <a:lnTo>
                  <a:pt x="13" y="12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6" name="Freeform 32"/>
          <p:cNvSpPr/>
          <p:nvPr/>
        </p:nvSpPr>
        <p:spPr bwMode="auto">
          <a:xfrm>
            <a:off x="6659564" y="2603501"/>
            <a:ext cx="776287" cy="224367"/>
          </a:xfrm>
          <a:custGeom>
            <a:avLst/>
            <a:gdLst>
              <a:gd name="T0" fmla="*/ 0 w 1221"/>
              <a:gd name="T1" fmla="*/ 2147483647 h 266"/>
              <a:gd name="T2" fmla="*/ 2147483647 w 1221"/>
              <a:gd name="T3" fmla="*/ 2147483647 h 266"/>
              <a:gd name="T4" fmla="*/ 2147483647 w 1221"/>
              <a:gd name="T5" fmla="*/ 2147483647 h 266"/>
              <a:gd name="T6" fmla="*/ 2147483647 w 1221"/>
              <a:gd name="T7" fmla="*/ 2147483647 h 266"/>
              <a:gd name="T8" fmla="*/ 2147483647 w 1221"/>
              <a:gd name="T9" fmla="*/ 2147483647 h 266"/>
              <a:gd name="T10" fmla="*/ 2147483647 w 1221"/>
              <a:gd name="T11" fmla="*/ 2147483647 h 266"/>
              <a:gd name="T12" fmla="*/ 2147483647 w 1221"/>
              <a:gd name="T13" fmla="*/ 2147483647 h 266"/>
              <a:gd name="T14" fmla="*/ 2147483647 w 1221"/>
              <a:gd name="T15" fmla="*/ 2147483647 h 266"/>
              <a:gd name="T16" fmla="*/ 2147483647 w 1221"/>
              <a:gd name="T17" fmla="*/ 2147483647 h 266"/>
              <a:gd name="T18" fmla="*/ 2147483647 w 1221"/>
              <a:gd name="T19" fmla="*/ 2147483647 h 266"/>
              <a:gd name="T20" fmla="*/ 2147483647 w 1221"/>
              <a:gd name="T21" fmla="*/ 2147483647 h 266"/>
              <a:gd name="T22" fmla="*/ 2147483647 w 1221"/>
              <a:gd name="T23" fmla="*/ 2147483647 h 266"/>
              <a:gd name="T24" fmla="*/ 2147483647 w 1221"/>
              <a:gd name="T25" fmla="*/ 2147483647 h 266"/>
              <a:gd name="T26" fmla="*/ 2147483647 w 1221"/>
              <a:gd name="T27" fmla="*/ 2147483647 h 266"/>
              <a:gd name="T28" fmla="*/ 2147483647 w 1221"/>
              <a:gd name="T29" fmla="*/ 2147483647 h 266"/>
              <a:gd name="T30" fmla="*/ 2147483647 w 1221"/>
              <a:gd name="T31" fmla="*/ 2147483647 h 266"/>
              <a:gd name="T32" fmla="*/ 2147483647 w 1221"/>
              <a:gd name="T33" fmla="*/ 2147483647 h 266"/>
              <a:gd name="T34" fmla="*/ 2147483647 w 1221"/>
              <a:gd name="T35" fmla="*/ 2147483647 h 266"/>
              <a:gd name="T36" fmla="*/ 2147483647 w 1221"/>
              <a:gd name="T37" fmla="*/ 2147483647 h 266"/>
              <a:gd name="T38" fmla="*/ 2147483647 w 1221"/>
              <a:gd name="T39" fmla="*/ 0 h 266"/>
              <a:gd name="T40" fmla="*/ 2147483647 w 1221"/>
              <a:gd name="T41" fmla="*/ 0 h 266"/>
              <a:gd name="T42" fmla="*/ 2147483647 w 1221"/>
              <a:gd name="T43" fmla="*/ 0 h 266"/>
              <a:gd name="T44" fmla="*/ 2147483647 w 1221"/>
              <a:gd name="T45" fmla="*/ 0 h 266"/>
              <a:gd name="T46" fmla="*/ 2147483647 w 1221"/>
              <a:gd name="T47" fmla="*/ 2147483647 h 266"/>
              <a:gd name="T48" fmla="*/ 2147483647 w 1221"/>
              <a:gd name="T49" fmla="*/ 2147483647 h 266"/>
              <a:gd name="T50" fmla="*/ 2147483647 w 1221"/>
              <a:gd name="T51" fmla="*/ 2147483647 h 266"/>
              <a:gd name="T52" fmla="*/ 2147483647 w 1221"/>
              <a:gd name="T53" fmla="*/ 2147483647 h 266"/>
              <a:gd name="T54" fmla="*/ 2147483647 w 1221"/>
              <a:gd name="T55" fmla="*/ 2147483647 h 266"/>
              <a:gd name="T56" fmla="*/ 2147483647 w 1221"/>
              <a:gd name="T57" fmla="*/ 2147483647 h 266"/>
              <a:gd name="T58" fmla="*/ 2147483647 w 1221"/>
              <a:gd name="T59" fmla="*/ 2147483647 h 266"/>
              <a:gd name="T60" fmla="*/ 2147483647 w 1221"/>
              <a:gd name="T61" fmla="*/ 2147483647 h 266"/>
              <a:gd name="T62" fmla="*/ 2147483647 w 1221"/>
              <a:gd name="T63" fmla="*/ 2147483647 h 266"/>
              <a:gd name="T64" fmla="*/ 2147483647 w 1221"/>
              <a:gd name="T65" fmla="*/ 2147483647 h 266"/>
              <a:gd name="T66" fmla="*/ 2147483647 w 1221"/>
              <a:gd name="T67" fmla="*/ 2147483647 h 266"/>
              <a:gd name="T68" fmla="*/ 2147483647 w 1221"/>
              <a:gd name="T69" fmla="*/ 2147483647 h 266"/>
              <a:gd name="T70" fmla="*/ 2147483647 w 1221"/>
              <a:gd name="T71" fmla="*/ 2147483647 h 266"/>
              <a:gd name="T72" fmla="*/ 2147483647 w 1221"/>
              <a:gd name="T73" fmla="*/ 2147483647 h 266"/>
              <a:gd name="T74" fmla="*/ 2147483647 w 1221"/>
              <a:gd name="T75" fmla="*/ 2147483647 h 266"/>
              <a:gd name="T76" fmla="*/ 2147483647 w 1221"/>
              <a:gd name="T77" fmla="*/ 2147483647 h 266"/>
              <a:gd name="T78" fmla="*/ 2147483647 w 1221"/>
              <a:gd name="T79" fmla="*/ 2147483647 h 266"/>
              <a:gd name="T80" fmla="*/ 2147483647 w 1221"/>
              <a:gd name="T81" fmla="*/ 2147483647 h 266"/>
              <a:gd name="T82" fmla="*/ 2147483647 w 1221"/>
              <a:gd name="T83" fmla="*/ 2147483647 h 266"/>
              <a:gd name="T84" fmla="*/ 2147483647 w 1221"/>
              <a:gd name="T85" fmla="*/ 2147483647 h 266"/>
              <a:gd name="T86" fmla="*/ 2147483647 w 1221"/>
              <a:gd name="T87" fmla="*/ 2147483647 h 266"/>
              <a:gd name="T88" fmla="*/ 2147483647 w 1221"/>
              <a:gd name="T89" fmla="*/ 2147483647 h 266"/>
              <a:gd name="T90" fmla="*/ 2147483647 w 1221"/>
              <a:gd name="T91" fmla="*/ 2147483647 h 266"/>
              <a:gd name="T92" fmla="*/ 2147483647 w 1221"/>
              <a:gd name="T93" fmla="*/ 2147483647 h 266"/>
              <a:gd name="T94" fmla="*/ 2147483647 w 1221"/>
              <a:gd name="T95" fmla="*/ 2147483647 h 266"/>
              <a:gd name="T96" fmla="*/ 2147483647 w 1221"/>
              <a:gd name="T97" fmla="*/ 2147483647 h 266"/>
              <a:gd name="T98" fmla="*/ 2147483647 w 1221"/>
              <a:gd name="T99" fmla="*/ 2147483647 h 266"/>
              <a:gd name="T100" fmla="*/ 2147483647 w 1221"/>
              <a:gd name="T101" fmla="*/ 2147483647 h 266"/>
              <a:gd name="T102" fmla="*/ 2147483647 w 1221"/>
              <a:gd name="T103" fmla="*/ 2147483647 h 266"/>
              <a:gd name="T104" fmla="*/ 0 w 1221"/>
              <a:gd name="T105" fmla="*/ 2147483647 h 266"/>
              <a:gd name="T106" fmla="*/ 0 w 1221"/>
              <a:gd name="T107" fmla="*/ 2147483647 h 266"/>
              <a:gd name="T108" fmla="*/ 0 w 1221"/>
              <a:gd name="T109" fmla="*/ 2147483647 h 26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21"/>
              <a:gd name="T166" fmla="*/ 0 h 266"/>
              <a:gd name="T167" fmla="*/ 1221 w 1221"/>
              <a:gd name="T168" fmla="*/ 266 h 26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21" h="266">
                <a:moveTo>
                  <a:pt x="0" y="178"/>
                </a:moveTo>
                <a:lnTo>
                  <a:pt x="89" y="165"/>
                </a:lnTo>
                <a:lnTo>
                  <a:pt x="153" y="165"/>
                </a:lnTo>
                <a:lnTo>
                  <a:pt x="229" y="152"/>
                </a:lnTo>
                <a:lnTo>
                  <a:pt x="293" y="152"/>
                </a:lnTo>
                <a:lnTo>
                  <a:pt x="318" y="140"/>
                </a:lnTo>
                <a:lnTo>
                  <a:pt x="356" y="140"/>
                </a:lnTo>
                <a:lnTo>
                  <a:pt x="394" y="127"/>
                </a:lnTo>
                <a:lnTo>
                  <a:pt x="445" y="114"/>
                </a:lnTo>
                <a:lnTo>
                  <a:pt x="496" y="102"/>
                </a:lnTo>
                <a:lnTo>
                  <a:pt x="547" y="89"/>
                </a:lnTo>
                <a:lnTo>
                  <a:pt x="598" y="76"/>
                </a:lnTo>
                <a:lnTo>
                  <a:pt x="662" y="64"/>
                </a:lnTo>
                <a:lnTo>
                  <a:pt x="725" y="51"/>
                </a:lnTo>
                <a:lnTo>
                  <a:pt x="776" y="51"/>
                </a:lnTo>
                <a:lnTo>
                  <a:pt x="827" y="38"/>
                </a:lnTo>
                <a:lnTo>
                  <a:pt x="878" y="26"/>
                </a:lnTo>
                <a:lnTo>
                  <a:pt x="916" y="13"/>
                </a:lnTo>
                <a:lnTo>
                  <a:pt x="967" y="13"/>
                </a:lnTo>
                <a:lnTo>
                  <a:pt x="1005" y="0"/>
                </a:lnTo>
                <a:lnTo>
                  <a:pt x="1031" y="0"/>
                </a:lnTo>
                <a:lnTo>
                  <a:pt x="1094" y="0"/>
                </a:lnTo>
                <a:lnTo>
                  <a:pt x="1132" y="0"/>
                </a:lnTo>
                <a:lnTo>
                  <a:pt x="1170" y="13"/>
                </a:lnTo>
                <a:lnTo>
                  <a:pt x="1196" y="38"/>
                </a:lnTo>
                <a:lnTo>
                  <a:pt x="1209" y="51"/>
                </a:lnTo>
                <a:lnTo>
                  <a:pt x="1221" y="76"/>
                </a:lnTo>
                <a:lnTo>
                  <a:pt x="1221" y="89"/>
                </a:lnTo>
                <a:lnTo>
                  <a:pt x="1209" y="89"/>
                </a:lnTo>
                <a:lnTo>
                  <a:pt x="1196" y="102"/>
                </a:lnTo>
                <a:lnTo>
                  <a:pt x="1183" y="102"/>
                </a:lnTo>
                <a:lnTo>
                  <a:pt x="1170" y="102"/>
                </a:lnTo>
                <a:lnTo>
                  <a:pt x="1145" y="114"/>
                </a:lnTo>
                <a:lnTo>
                  <a:pt x="1132" y="114"/>
                </a:lnTo>
                <a:lnTo>
                  <a:pt x="1107" y="114"/>
                </a:lnTo>
                <a:lnTo>
                  <a:pt x="1069" y="127"/>
                </a:lnTo>
                <a:lnTo>
                  <a:pt x="1043" y="127"/>
                </a:lnTo>
                <a:lnTo>
                  <a:pt x="1005" y="140"/>
                </a:lnTo>
                <a:lnTo>
                  <a:pt x="967" y="140"/>
                </a:lnTo>
                <a:lnTo>
                  <a:pt x="929" y="152"/>
                </a:lnTo>
                <a:lnTo>
                  <a:pt x="878" y="165"/>
                </a:lnTo>
                <a:lnTo>
                  <a:pt x="827" y="165"/>
                </a:lnTo>
                <a:lnTo>
                  <a:pt x="776" y="178"/>
                </a:lnTo>
                <a:lnTo>
                  <a:pt x="725" y="178"/>
                </a:lnTo>
                <a:lnTo>
                  <a:pt x="611" y="203"/>
                </a:lnTo>
                <a:lnTo>
                  <a:pt x="509" y="216"/>
                </a:lnTo>
                <a:lnTo>
                  <a:pt x="407" y="228"/>
                </a:lnTo>
                <a:lnTo>
                  <a:pt x="318" y="241"/>
                </a:lnTo>
                <a:lnTo>
                  <a:pt x="229" y="254"/>
                </a:lnTo>
                <a:lnTo>
                  <a:pt x="153" y="254"/>
                </a:lnTo>
                <a:lnTo>
                  <a:pt x="76" y="266"/>
                </a:lnTo>
                <a:lnTo>
                  <a:pt x="0" y="266"/>
                </a:lnTo>
                <a:lnTo>
                  <a:pt x="0" y="1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7" name="Freeform 33"/>
          <p:cNvSpPr/>
          <p:nvPr/>
        </p:nvSpPr>
        <p:spPr bwMode="auto">
          <a:xfrm>
            <a:off x="6886575" y="2250018"/>
            <a:ext cx="241300" cy="224367"/>
          </a:xfrm>
          <a:custGeom>
            <a:avLst/>
            <a:gdLst>
              <a:gd name="T0" fmla="*/ 2147483647 w 382"/>
              <a:gd name="T1" fmla="*/ 2147483647 h 266"/>
              <a:gd name="T2" fmla="*/ 2147483647 w 382"/>
              <a:gd name="T3" fmla="*/ 2147483647 h 266"/>
              <a:gd name="T4" fmla="*/ 2147483647 w 382"/>
              <a:gd name="T5" fmla="*/ 0 h 266"/>
              <a:gd name="T6" fmla="*/ 2147483647 w 382"/>
              <a:gd name="T7" fmla="*/ 0 h 266"/>
              <a:gd name="T8" fmla="*/ 2147483647 w 382"/>
              <a:gd name="T9" fmla="*/ 0 h 266"/>
              <a:gd name="T10" fmla="*/ 2147483647 w 382"/>
              <a:gd name="T11" fmla="*/ 0 h 266"/>
              <a:gd name="T12" fmla="*/ 2147483647 w 382"/>
              <a:gd name="T13" fmla="*/ 0 h 266"/>
              <a:gd name="T14" fmla="*/ 2147483647 w 382"/>
              <a:gd name="T15" fmla="*/ 0 h 266"/>
              <a:gd name="T16" fmla="*/ 2147483647 w 382"/>
              <a:gd name="T17" fmla="*/ 2147483647 h 266"/>
              <a:gd name="T18" fmla="*/ 2147483647 w 382"/>
              <a:gd name="T19" fmla="*/ 2147483647 h 266"/>
              <a:gd name="T20" fmla="*/ 2147483647 w 382"/>
              <a:gd name="T21" fmla="*/ 2147483647 h 266"/>
              <a:gd name="T22" fmla="*/ 2147483647 w 382"/>
              <a:gd name="T23" fmla="*/ 2147483647 h 266"/>
              <a:gd name="T24" fmla="*/ 2147483647 w 382"/>
              <a:gd name="T25" fmla="*/ 2147483647 h 266"/>
              <a:gd name="T26" fmla="*/ 2147483647 w 382"/>
              <a:gd name="T27" fmla="*/ 2147483647 h 266"/>
              <a:gd name="T28" fmla="*/ 2147483647 w 382"/>
              <a:gd name="T29" fmla="*/ 2147483647 h 266"/>
              <a:gd name="T30" fmla="*/ 2147483647 w 382"/>
              <a:gd name="T31" fmla="*/ 2147483647 h 266"/>
              <a:gd name="T32" fmla="*/ 2147483647 w 382"/>
              <a:gd name="T33" fmla="*/ 2147483647 h 266"/>
              <a:gd name="T34" fmla="*/ 2147483647 w 382"/>
              <a:gd name="T35" fmla="*/ 2147483647 h 266"/>
              <a:gd name="T36" fmla="*/ 2147483647 w 382"/>
              <a:gd name="T37" fmla="*/ 2147483647 h 266"/>
              <a:gd name="T38" fmla="*/ 2147483647 w 382"/>
              <a:gd name="T39" fmla="*/ 2147483647 h 266"/>
              <a:gd name="T40" fmla="*/ 2147483647 w 382"/>
              <a:gd name="T41" fmla="*/ 2147483647 h 266"/>
              <a:gd name="T42" fmla="*/ 2147483647 w 382"/>
              <a:gd name="T43" fmla="*/ 2147483647 h 266"/>
              <a:gd name="T44" fmla="*/ 2147483647 w 382"/>
              <a:gd name="T45" fmla="*/ 2147483647 h 266"/>
              <a:gd name="T46" fmla="*/ 2147483647 w 382"/>
              <a:gd name="T47" fmla="*/ 2147483647 h 266"/>
              <a:gd name="T48" fmla="*/ 2147483647 w 382"/>
              <a:gd name="T49" fmla="*/ 2147483647 h 266"/>
              <a:gd name="T50" fmla="*/ 2147483647 w 382"/>
              <a:gd name="T51" fmla="*/ 2147483647 h 266"/>
              <a:gd name="T52" fmla="*/ 2147483647 w 382"/>
              <a:gd name="T53" fmla="*/ 2147483647 h 266"/>
              <a:gd name="T54" fmla="*/ 2147483647 w 382"/>
              <a:gd name="T55" fmla="*/ 2147483647 h 266"/>
              <a:gd name="T56" fmla="*/ 2147483647 w 382"/>
              <a:gd name="T57" fmla="*/ 2147483647 h 266"/>
              <a:gd name="T58" fmla="*/ 2147483647 w 382"/>
              <a:gd name="T59" fmla="*/ 2147483647 h 266"/>
              <a:gd name="T60" fmla="*/ 2147483647 w 382"/>
              <a:gd name="T61" fmla="*/ 2147483647 h 266"/>
              <a:gd name="T62" fmla="*/ 2147483647 w 382"/>
              <a:gd name="T63" fmla="*/ 2147483647 h 266"/>
              <a:gd name="T64" fmla="*/ 2147483647 w 382"/>
              <a:gd name="T65" fmla="*/ 2147483647 h 266"/>
              <a:gd name="T66" fmla="*/ 2147483647 w 382"/>
              <a:gd name="T67" fmla="*/ 2147483647 h 266"/>
              <a:gd name="T68" fmla="*/ 2147483647 w 382"/>
              <a:gd name="T69" fmla="*/ 2147483647 h 266"/>
              <a:gd name="T70" fmla="*/ 2147483647 w 382"/>
              <a:gd name="T71" fmla="*/ 2147483647 h 266"/>
              <a:gd name="T72" fmla="*/ 2147483647 w 382"/>
              <a:gd name="T73" fmla="*/ 2147483647 h 266"/>
              <a:gd name="T74" fmla="*/ 2147483647 w 382"/>
              <a:gd name="T75" fmla="*/ 2147483647 h 266"/>
              <a:gd name="T76" fmla="*/ 2147483647 w 382"/>
              <a:gd name="T77" fmla="*/ 2147483647 h 266"/>
              <a:gd name="T78" fmla="*/ 0 w 382"/>
              <a:gd name="T79" fmla="*/ 2147483647 h 266"/>
              <a:gd name="T80" fmla="*/ 0 w 382"/>
              <a:gd name="T81" fmla="*/ 2147483647 h 266"/>
              <a:gd name="T82" fmla="*/ 0 w 382"/>
              <a:gd name="T83" fmla="*/ 2147483647 h 266"/>
              <a:gd name="T84" fmla="*/ 0 w 382"/>
              <a:gd name="T85" fmla="*/ 2147483647 h 266"/>
              <a:gd name="T86" fmla="*/ 0 w 382"/>
              <a:gd name="T87" fmla="*/ 2147483647 h 266"/>
              <a:gd name="T88" fmla="*/ 2147483647 w 382"/>
              <a:gd name="T89" fmla="*/ 2147483647 h 266"/>
              <a:gd name="T90" fmla="*/ 2147483647 w 382"/>
              <a:gd name="T91" fmla="*/ 2147483647 h 2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2"/>
              <a:gd name="T139" fmla="*/ 0 h 266"/>
              <a:gd name="T140" fmla="*/ 382 w 382"/>
              <a:gd name="T141" fmla="*/ 266 h 2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2" h="266">
                <a:moveTo>
                  <a:pt x="13" y="25"/>
                </a:moveTo>
                <a:lnTo>
                  <a:pt x="26" y="13"/>
                </a:lnTo>
                <a:lnTo>
                  <a:pt x="38" y="0"/>
                </a:lnTo>
                <a:lnTo>
                  <a:pt x="64" y="0"/>
                </a:lnTo>
                <a:lnTo>
                  <a:pt x="89" y="0"/>
                </a:lnTo>
                <a:lnTo>
                  <a:pt x="115" y="0"/>
                </a:lnTo>
                <a:lnTo>
                  <a:pt x="140" y="0"/>
                </a:lnTo>
                <a:lnTo>
                  <a:pt x="178" y="0"/>
                </a:lnTo>
                <a:lnTo>
                  <a:pt x="217" y="13"/>
                </a:lnTo>
                <a:lnTo>
                  <a:pt x="255" y="13"/>
                </a:lnTo>
                <a:lnTo>
                  <a:pt x="293" y="38"/>
                </a:lnTo>
                <a:lnTo>
                  <a:pt x="318" y="51"/>
                </a:lnTo>
                <a:lnTo>
                  <a:pt x="344" y="76"/>
                </a:lnTo>
                <a:lnTo>
                  <a:pt x="356" y="101"/>
                </a:lnTo>
                <a:lnTo>
                  <a:pt x="369" y="127"/>
                </a:lnTo>
                <a:lnTo>
                  <a:pt x="382" y="152"/>
                </a:lnTo>
                <a:lnTo>
                  <a:pt x="382" y="190"/>
                </a:lnTo>
                <a:lnTo>
                  <a:pt x="382" y="215"/>
                </a:lnTo>
                <a:lnTo>
                  <a:pt x="382" y="228"/>
                </a:lnTo>
                <a:lnTo>
                  <a:pt x="369" y="241"/>
                </a:lnTo>
                <a:lnTo>
                  <a:pt x="369" y="253"/>
                </a:lnTo>
                <a:lnTo>
                  <a:pt x="356" y="266"/>
                </a:lnTo>
                <a:lnTo>
                  <a:pt x="344" y="266"/>
                </a:lnTo>
                <a:lnTo>
                  <a:pt x="331" y="266"/>
                </a:lnTo>
                <a:lnTo>
                  <a:pt x="306" y="266"/>
                </a:lnTo>
                <a:lnTo>
                  <a:pt x="293" y="266"/>
                </a:lnTo>
                <a:lnTo>
                  <a:pt x="267" y="253"/>
                </a:lnTo>
                <a:lnTo>
                  <a:pt x="242" y="241"/>
                </a:lnTo>
                <a:lnTo>
                  <a:pt x="217" y="228"/>
                </a:lnTo>
                <a:lnTo>
                  <a:pt x="191" y="203"/>
                </a:lnTo>
                <a:lnTo>
                  <a:pt x="166" y="190"/>
                </a:lnTo>
                <a:lnTo>
                  <a:pt x="127" y="152"/>
                </a:lnTo>
                <a:lnTo>
                  <a:pt x="102" y="127"/>
                </a:lnTo>
                <a:lnTo>
                  <a:pt x="77" y="114"/>
                </a:lnTo>
                <a:lnTo>
                  <a:pt x="51" y="89"/>
                </a:lnTo>
                <a:lnTo>
                  <a:pt x="26" y="76"/>
                </a:lnTo>
                <a:lnTo>
                  <a:pt x="13" y="63"/>
                </a:lnTo>
                <a:lnTo>
                  <a:pt x="13" y="51"/>
                </a:lnTo>
                <a:lnTo>
                  <a:pt x="0" y="51"/>
                </a:lnTo>
                <a:lnTo>
                  <a:pt x="0" y="38"/>
                </a:lnTo>
                <a:lnTo>
                  <a:pt x="0" y="25"/>
                </a:lnTo>
                <a:lnTo>
                  <a:pt x="13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9" name="Freeform 35"/>
          <p:cNvSpPr/>
          <p:nvPr/>
        </p:nvSpPr>
        <p:spPr bwMode="auto">
          <a:xfrm>
            <a:off x="6902451" y="3139018"/>
            <a:ext cx="703263" cy="247649"/>
          </a:xfrm>
          <a:custGeom>
            <a:avLst/>
            <a:gdLst>
              <a:gd name="T0" fmla="*/ 2147483647 w 1107"/>
              <a:gd name="T1" fmla="*/ 2147483647 h 291"/>
              <a:gd name="T2" fmla="*/ 2147483647 w 1107"/>
              <a:gd name="T3" fmla="*/ 2147483647 h 291"/>
              <a:gd name="T4" fmla="*/ 2147483647 w 1107"/>
              <a:gd name="T5" fmla="*/ 2147483647 h 291"/>
              <a:gd name="T6" fmla="*/ 2147483647 w 1107"/>
              <a:gd name="T7" fmla="*/ 2147483647 h 291"/>
              <a:gd name="T8" fmla="*/ 2147483647 w 1107"/>
              <a:gd name="T9" fmla="*/ 2147483647 h 291"/>
              <a:gd name="T10" fmla="*/ 2147483647 w 1107"/>
              <a:gd name="T11" fmla="*/ 2147483647 h 291"/>
              <a:gd name="T12" fmla="*/ 2147483647 w 1107"/>
              <a:gd name="T13" fmla="*/ 2147483647 h 291"/>
              <a:gd name="T14" fmla="*/ 2147483647 w 1107"/>
              <a:gd name="T15" fmla="*/ 2147483647 h 291"/>
              <a:gd name="T16" fmla="*/ 2147483647 w 1107"/>
              <a:gd name="T17" fmla="*/ 2147483647 h 291"/>
              <a:gd name="T18" fmla="*/ 2147483647 w 1107"/>
              <a:gd name="T19" fmla="*/ 2147483647 h 291"/>
              <a:gd name="T20" fmla="*/ 2147483647 w 1107"/>
              <a:gd name="T21" fmla="*/ 2147483647 h 291"/>
              <a:gd name="T22" fmla="*/ 2147483647 w 1107"/>
              <a:gd name="T23" fmla="*/ 2147483647 h 291"/>
              <a:gd name="T24" fmla="*/ 2147483647 w 1107"/>
              <a:gd name="T25" fmla="*/ 2147483647 h 291"/>
              <a:gd name="T26" fmla="*/ 2147483647 w 1107"/>
              <a:gd name="T27" fmla="*/ 2147483647 h 291"/>
              <a:gd name="T28" fmla="*/ 2147483647 w 1107"/>
              <a:gd name="T29" fmla="*/ 2147483647 h 291"/>
              <a:gd name="T30" fmla="*/ 2147483647 w 1107"/>
              <a:gd name="T31" fmla="*/ 2147483647 h 291"/>
              <a:gd name="T32" fmla="*/ 2147483647 w 1107"/>
              <a:gd name="T33" fmla="*/ 2147483647 h 291"/>
              <a:gd name="T34" fmla="*/ 0 w 1107"/>
              <a:gd name="T35" fmla="*/ 2147483647 h 291"/>
              <a:gd name="T36" fmla="*/ 0 w 1107"/>
              <a:gd name="T37" fmla="*/ 2147483647 h 291"/>
              <a:gd name="T38" fmla="*/ 2147483647 w 1107"/>
              <a:gd name="T39" fmla="*/ 2147483647 h 291"/>
              <a:gd name="T40" fmla="*/ 2147483647 w 1107"/>
              <a:gd name="T41" fmla="*/ 2147483647 h 291"/>
              <a:gd name="T42" fmla="*/ 2147483647 w 1107"/>
              <a:gd name="T43" fmla="*/ 2147483647 h 291"/>
              <a:gd name="T44" fmla="*/ 2147483647 w 1107"/>
              <a:gd name="T45" fmla="*/ 2147483647 h 291"/>
              <a:gd name="T46" fmla="*/ 2147483647 w 1107"/>
              <a:gd name="T47" fmla="*/ 2147483647 h 291"/>
              <a:gd name="T48" fmla="*/ 2147483647 w 1107"/>
              <a:gd name="T49" fmla="*/ 2147483647 h 291"/>
              <a:gd name="T50" fmla="*/ 2147483647 w 1107"/>
              <a:gd name="T51" fmla="*/ 2147483647 h 291"/>
              <a:gd name="T52" fmla="*/ 2147483647 w 1107"/>
              <a:gd name="T53" fmla="*/ 2147483647 h 291"/>
              <a:gd name="T54" fmla="*/ 2147483647 w 1107"/>
              <a:gd name="T55" fmla="*/ 2147483647 h 291"/>
              <a:gd name="T56" fmla="*/ 2147483647 w 1107"/>
              <a:gd name="T57" fmla="*/ 2147483647 h 291"/>
              <a:gd name="T58" fmla="*/ 2147483647 w 1107"/>
              <a:gd name="T59" fmla="*/ 2147483647 h 291"/>
              <a:gd name="T60" fmla="*/ 2147483647 w 1107"/>
              <a:gd name="T61" fmla="*/ 2147483647 h 291"/>
              <a:gd name="T62" fmla="*/ 2147483647 w 1107"/>
              <a:gd name="T63" fmla="*/ 2147483647 h 291"/>
              <a:gd name="T64" fmla="*/ 2147483647 w 1107"/>
              <a:gd name="T65" fmla="*/ 2147483647 h 291"/>
              <a:gd name="T66" fmla="*/ 2147483647 w 1107"/>
              <a:gd name="T67" fmla="*/ 2147483647 h 291"/>
              <a:gd name="T68" fmla="*/ 2147483647 w 1107"/>
              <a:gd name="T69" fmla="*/ 2147483647 h 2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07"/>
              <a:gd name="T106" fmla="*/ 0 h 291"/>
              <a:gd name="T107" fmla="*/ 1107 w 1107"/>
              <a:gd name="T108" fmla="*/ 291 h 2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07" h="291">
                <a:moveTo>
                  <a:pt x="1107" y="101"/>
                </a:moveTo>
                <a:lnTo>
                  <a:pt x="1107" y="101"/>
                </a:lnTo>
                <a:lnTo>
                  <a:pt x="1094" y="114"/>
                </a:lnTo>
                <a:lnTo>
                  <a:pt x="1081" y="126"/>
                </a:lnTo>
                <a:lnTo>
                  <a:pt x="1068" y="126"/>
                </a:lnTo>
                <a:lnTo>
                  <a:pt x="1043" y="126"/>
                </a:lnTo>
                <a:lnTo>
                  <a:pt x="1017" y="139"/>
                </a:lnTo>
                <a:lnTo>
                  <a:pt x="992" y="139"/>
                </a:lnTo>
                <a:lnTo>
                  <a:pt x="928" y="152"/>
                </a:lnTo>
                <a:lnTo>
                  <a:pt x="865" y="164"/>
                </a:lnTo>
                <a:lnTo>
                  <a:pt x="801" y="164"/>
                </a:lnTo>
                <a:lnTo>
                  <a:pt x="725" y="177"/>
                </a:lnTo>
                <a:lnTo>
                  <a:pt x="687" y="177"/>
                </a:lnTo>
                <a:lnTo>
                  <a:pt x="649" y="190"/>
                </a:lnTo>
                <a:lnTo>
                  <a:pt x="610" y="190"/>
                </a:lnTo>
                <a:lnTo>
                  <a:pt x="559" y="202"/>
                </a:lnTo>
                <a:lnTo>
                  <a:pt x="509" y="215"/>
                </a:lnTo>
                <a:lnTo>
                  <a:pt x="458" y="228"/>
                </a:lnTo>
                <a:lnTo>
                  <a:pt x="407" y="228"/>
                </a:lnTo>
                <a:lnTo>
                  <a:pt x="343" y="241"/>
                </a:lnTo>
                <a:lnTo>
                  <a:pt x="292" y="253"/>
                </a:lnTo>
                <a:lnTo>
                  <a:pt x="241" y="266"/>
                </a:lnTo>
                <a:lnTo>
                  <a:pt x="203" y="279"/>
                </a:lnTo>
                <a:lnTo>
                  <a:pt x="178" y="279"/>
                </a:lnTo>
                <a:lnTo>
                  <a:pt x="140" y="291"/>
                </a:lnTo>
                <a:lnTo>
                  <a:pt x="127" y="291"/>
                </a:lnTo>
                <a:lnTo>
                  <a:pt x="114" y="291"/>
                </a:lnTo>
                <a:lnTo>
                  <a:pt x="101" y="291"/>
                </a:lnTo>
                <a:lnTo>
                  <a:pt x="89" y="291"/>
                </a:lnTo>
                <a:lnTo>
                  <a:pt x="76" y="279"/>
                </a:lnTo>
                <a:lnTo>
                  <a:pt x="63" y="279"/>
                </a:lnTo>
                <a:lnTo>
                  <a:pt x="38" y="266"/>
                </a:lnTo>
                <a:lnTo>
                  <a:pt x="12" y="266"/>
                </a:lnTo>
                <a:lnTo>
                  <a:pt x="0" y="253"/>
                </a:lnTo>
                <a:lnTo>
                  <a:pt x="0" y="241"/>
                </a:lnTo>
                <a:lnTo>
                  <a:pt x="0" y="228"/>
                </a:lnTo>
                <a:lnTo>
                  <a:pt x="12" y="228"/>
                </a:lnTo>
                <a:lnTo>
                  <a:pt x="38" y="215"/>
                </a:lnTo>
                <a:lnTo>
                  <a:pt x="63" y="215"/>
                </a:lnTo>
                <a:lnTo>
                  <a:pt x="101" y="202"/>
                </a:lnTo>
                <a:lnTo>
                  <a:pt x="152" y="190"/>
                </a:lnTo>
                <a:lnTo>
                  <a:pt x="216" y="177"/>
                </a:lnTo>
                <a:lnTo>
                  <a:pt x="280" y="164"/>
                </a:lnTo>
                <a:lnTo>
                  <a:pt x="343" y="152"/>
                </a:lnTo>
                <a:lnTo>
                  <a:pt x="420" y="139"/>
                </a:lnTo>
                <a:lnTo>
                  <a:pt x="470" y="126"/>
                </a:lnTo>
                <a:lnTo>
                  <a:pt x="534" y="114"/>
                </a:lnTo>
                <a:lnTo>
                  <a:pt x="598" y="88"/>
                </a:lnTo>
                <a:lnTo>
                  <a:pt x="649" y="76"/>
                </a:lnTo>
                <a:lnTo>
                  <a:pt x="699" y="63"/>
                </a:lnTo>
                <a:lnTo>
                  <a:pt x="738" y="38"/>
                </a:lnTo>
                <a:lnTo>
                  <a:pt x="788" y="25"/>
                </a:lnTo>
                <a:lnTo>
                  <a:pt x="827" y="25"/>
                </a:lnTo>
                <a:lnTo>
                  <a:pt x="865" y="12"/>
                </a:lnTo>
                <a:lnTo>
                  <a:pt x="903" y="12"/>
                </a:lnTo>
                <a:lnTo>
                  <a:pt x="941" y="0"/>
                </a:lnTo>
                <a:lnTo>
                  <a:pt x="967" y="12"/>
                </a:lnTo>
                <a:lnTo>
                  <a:pt x="992" y="12"/>
                </a:lnTo>
                <a:lnTo>
                  <a:pt x="1017" y="12"/>
                </a:lnTo>
                <a:lnTo>
                  <a:pt x="1056" y="38"/>
                </a:lnTo>
                <a:lnTo>
                  <a:pt x="1068" y="50"/>
                </a:lnTo>
                <a:lnTo>
                  <a:pt x="1081" y="63"/>
                </a:lnTo>
                <a:lnTo>
                  <a:pt x="1094" y="76"/>
                </a:lnTo>
                <a:lnTo>
                  <a:pt x="1107" y="88"/>
                </a:lnTo>
                <a:lnTo>
                  <a:pt x="1107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0" name="Freeform 36"/>
          <p:cNvSpPr/>
          <p:nvPr/>
        </p:nvSpPr>
        <p:spPr bwMode="auto">
          <a:xfrm>
            <a:off x="6264275" y="2914651"/>
            <a:ext cx="128588" cy="1318683"/>
          </a:xfrm>
          <a:custGeom>
            <a:avLst/>
            <a:gdLst>
              <a:gd name="T0" fmla="*/ 2147483647 w 203"/>
              <a:gd name="T1" fmla="*/ 0 h 1558"/>
              <a:gd name="T2" fmla="*/ 2147483647 w 203"/>
              <a:gd name="T3" fmla="*/ 2147483647 h 1558"/>
              <a:gd name="T4" fmla="*/ 2147483647 w 203"/>
              <a:gd name="T5" fmla="*/ 2147483647 h 1558"/>
              <a:gd name="T6" fmla="*/ 2147483647 w 203"/>
              <a:gd name="T7" fmla="*/ 2147483647 h 1558"/>
              <a:gd name="T8" fmla="*/ 2147483647 w 203"/>
              <a:gd name="T9" fmla="*/ 2147483647 h 1558"/>
              <a:gd name="T10" fmla="*/ 2147483647 w 203"/>
              <a:gd name="T11" fmla="*/ 2147483647 h 1558"/>
              <a:gd name="T12" fmla="*/ 2147483647 w 203"/>
              <a:gd name="T13" fmla="*/ 2147483647 h 1558"/>
              <a:gd name="T14" fmla="*/ 2147483647 w 203"/>
              <a:gd name="T15" fmla="*/ 2147483647 h 1558"/>
              <a:gd name="T16" fmla="*/ 2147483647 w 203"/>
              <a:gd name="T17" fmla="*/ 2147483647 h 1558"/>
              <a:gd name="T18" fmla="*/ 2147483647 w 203"/>
              <a:gd name="T19" fmla="*/ 2147483647 h 1558"/>
              <a:gd name="T20" fmla="*/ 2147483647 w 203"/>
              <a:gd name="T21" fmla="*/ 2147483647 h 1558"/>
              <a:gd name="T22" fmla="*/ 2147483647 w 203"/>
              <a:gd name="T23" fmla="*/ 2147483647 h 1558"/>
              <a:gd name="T24" fmla="*/ 2147483647 w 203"/>
              <a:gd name="T25" fmla="*/ 2147483647 h 1558"/>
              <a:gd name="T26" fmla="*/ 2147483647 w 203"/>
              <a:gd name="T27" fmla="*/ 2147483647 h 1558"/>
              <a:gd name="T28" fmla="*/ 2147483647 w 203"/>
              <a:gd name="T29" fmla="*/ 2147483647 h 1558"/>
              <a:gd name="T30" fmla="*/ 2147483647 w 203"/>
              <a:gd name="T31" fmla="*/ 2147483647 h 1558"/>
              <a:gd name="T32" fmla="*/ 2147483647 w 203"/>
              <a:gd name="T33" fmla="*/ 2147483647 h 1558"/>
              <a:gd name="T34" fmla="*/ 2147483647 w 203"/>
              <a:gd name="T35" fmla="*/ 2147483647 h 1558"/>
              <a:gd name="T36" fmla="*/ 2147483647 w 203"/>
              <a:gd name="T37" fmla="*/ 2147483647 h 1558"/>
              <a:gd name="T38" fmla="*/ 2147483647 w 203"/>
              <a:gd name="T39" fmla="*/ 2147483647 h 1558"/>
              <a:gd name="T40" fmla="*/ 2147483647 w 203"/>
              <a:gd name="T41" fmla="*/ 2147483647 h 1558"/>
              <a:gd name="T42" fmla="*/ 2147483647 w 203"/>
              <a:gd name="T43" fmla="*/ 2147483647 h 1558"/>
              <a:gd name="T44" fmla="*/ 2147483647 w 203"/>
              <a:gd name="T45" fmla="*/ 2147483647 h 1558"/>
              <a:gd name="T46" fmla="*/ 2147483647 w 203"/>
              <a:gd name="T47" fmla="*/ 2147483647 h 1558"/>
              <a:gd name="T48" fmla="*/ 2147483647 w 203"/>
              <a:gd name="T49" fmla="*/ 2147483647 h 1558"/>
              <a:gd name="T50" fmla="*/ 2147483647 w 203"/>
              <a:gd name="T51" fmla="*/ 2147483647 h 1558"/>
              <a:gd name="T52" fmla="*/ 2147483647 w 203"/>
              <a:gd name="T53" fmla="*/ 2147483647 h 1558"/>
              <a:gd name="T54" fmla="*/ 2147483647 w 203"/>
              <a:gd name="T55" fmla="*/ 2147483647 h 1558"/>
              <a:gd name="T56" fmla="*/ 2147483647 w 203"/>
              <a:gd name="T57" fmla="*/ 2147483647 h 1558"/>
              <a:gd name="T58" fmla="*/ 2147483647 w 203"/>
              <a:gd name="T59" fmla="*/ 2147483647 h 1558"/>
              <a:gd name="T60" fmla="*/ 2147483647 w 203"/>
              <a:gd name="T61" fmla="*/ 2147483647 h 1558"/>
              <a:gd name="T62" fmla="*/ 2147483647 w 203"/>
              <a:gd name="T63" fmla="*/ 2147483647 h 1558"/>
              <a:gd name="T64" fmla="*/ 2147483647 w 203"/>
              <a:gd name="T65" fmla="*/ 2147483647 h 1558"/>
              <a:gd name="T66" fmla="*/ 2147483647 w 203"/>
              <a:gd name="T67" fmla="*/ 2147483647 h 1558"/>
              <a:gd name="T68" fmla="*/ 0 w 203"/>
              <a:gd name="T69" fmla="*/ 2147483647 h 1558"/>
              <a:gd name="T70" fmla="*/ 0 w 203"/>
              <a:gd name="T71" fmla="*/ 2147483647 h 1558"/>
              <a:gd name="T72" fmla="*/ 2147483647 w 203"/>
              <a:gd name="T73" fmla="*/ 2147483647 h 1558"/>
              <a:gd name="T74" fmla="*/ 2147483647 w 203"/>
              <a:gd name="T75" fmla="*/ 2147483647 h 1558"/>
              <a:gd name="T76" fmla="*/ 2147483647 w 203"/>
              <a:gd name="T77" fmla="*/ 2147483647 h 1558"/>
              <a:gd name="T78" fmla="*/ 2147483647 w 203"/>
              <a:gd name="T79" fmla="*/ 2147483647 h 1558"/>
              <a:gd name="T80" fmla="*/ 2147483647 w 203"/>
              <a:gd name="T81" fmla="*/ 2147483647 h 1558"/>
              <a:gd name="T82" fmla="*/ 2147483647 w 203"/>
              <a:gd name="T83" fmla="*/ 2147483647 h 1558"/>
              <a:gd name="T84" fmla="*/ 2147483647 w 203"/>
              <a:gd name="T85" fmla="*/ 2147483647 h 1558"/>
              <a:gd name="T86" fmla="*/ 2147483647 w 203"/>
              <a:gd name="T87" fmla="*/ 2147483647 h 1558"/>
              <a:gd name="T88" fmla="*/ 2147483647 w 203"/>
              <a:gd name="T89" fmla="*/ 2147483647 h 1558"/>
              <a:gd name="T90" fmla="*/ 2147483647 w 203"/>
              <a:gd name="T91" fmla="*/ 2147483647 h 1558"/>
              <a:gd name="T92" fmla="*/ 2147483647 w 203"/>
              <a:gd name="T93" fmla="*/ 2147483647 h 1558"/>
              <a:gd name="T94" fmla="*/ 2147483647 w 203"/>
              <a:gd name="T95" fmla="*/ 2147483647 h 1558"/>
              <a:gd name="T96" fmla="*/ 2147483647 w 203"/>
              <a:gd name="T97" fmla="*/ 2147483647 h 1558"/>
              <a:gd name="T98" fmla="*/ 2147483647 w 203"/>
              <a:gd name="T99" fmla="*/ 0 h 1558"/>
              <a:gd name="T100" fmla="*/ 2147483647 w 203"/>
              <a:gd name="T101" fmla="*/ 0 h 15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3"/>
              <a:gd name="T154" fmla="*/ 0 h 1558"/>
              <a:gd name="T155" fmla="*/ 203 w 203"/>
              <a:gd name="T156" fmla="*/ 1558 h 15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3" h="1558">
                <a:moveTo>
                  <a:pt x="114" y="0"/>
                </a:moveTo>
                <a:lnTo>
                  <a:pt x="140" y="63"/>
                </a:lnTo>
                <a:lnTo>
                  <a:pt x="152" y="139"/>
                </a:lnTo>
                <a:lnTo>
                  <a:pt x="178" y="202"/>
                </a:lnTo>
                <a:lnTo>
                  <a:pt x="190" y="278"/>
                </a:lnTo>
                <a:lnTo>
                  <a:pt x="190" y="342"/>
                </a:lnTo>
                <a:lnTo>
                  <a:pt x="203" y="418"/>
                </a:lnTo>
                <a:lnTo>
                  <a:pt x="203" y="481"/>
                </a:lnTo>
                <a:lnTo>
                  <a:pt x="203" y="557"/>
                </a:lnTo>
                <a:lnTo>
                  <a:pt x="178" y="697"/>
                </a:lnTo>
                <a:lnTo>
                  <a:pt x="178" y="836"/>
                </a:lnTo>
                <a:lnTo>
                  <a:pt x="165" y="975"/>
                </a:lnTo>
                <a:lnTo>
                  <a:pt x="165" y="1115"/>
                </a:lnTo>
                <a:lnTo>
                  <a:pt x="165" y="1191"/>
                </a:lnTo>
                <a:lnTo>
                  <a:pt x="152" y="1254"/>
                </a:lnTo>
                <a:lnTo>
                  <a:pt x="152" y="1305"/>
                </a:lnTo>
                <a:lnTo>
                  <a:pt x="152" y="1355"/>
                </a:lnTo>
                <a:lnTo>
                  <a:pt x="140" y="1406"/>
                </a:lnTo>
                <a:lnTo>
                  <a:pt x="140" y="1444"/>
                </a:lnTo>
                <a:lnTo>
                  <a:pt x="127" y="1470"/>
                </a:lnTo>
                <a:lnTo>
                  <a:pt x="127" y="1495"/>
                </a:lnTo>
                <a:lnTo>
                  <a:pt x="114" y="1508"/>
                </a:lnTo>
                <a:lnTo>
                  <a:pt x="101" y="1533"/>
                </a:lnTo>
                <a:lnTo>
                  <a:pt x="101" y="1546"/>
                </a:lnTo>
                <a:lnTo>
                  <a:pt x="89" y="1558"/>
                </a:lnTo>
                <a:lnTo>
                  <a:pt x="76" y="1558"/>
                </a:lnTo>
                <a:lnTo>
                  <a:pt x="63" y="1558"/>
                </a:lnTo>
                <a:lnTo>
                  <a:pt x="51" y="1546"/>
                </a:lnTo>
                <a:lnTo>
                  <a:pt x="38" y="1533"/>
                </a:lnTo>
                <a:lnTo>
                  <a:pt x="25" y="1495"/>
                </a:lnTo>
                <a:lnTo>
                  <a:pt x="25" y="1470"/>
                </a:lnTo>
                <a:lnTo>
                  <a:pt x="12" y="1432"/>
                </a:lnTo>
                <a:lnTo>
                  <a:pt x="12" y="1406"/>
                </a:lnTo>
                <a:lnTo>
                  <a:pt x="0" y="1368"/>
                </a:lnTo>
                <a:lnTo>
                  <a:pt x="0" y="1330"/>
                </a:lnTo>
                <a:lnTo>
                  <a:pt x="12" y="1279"/>
                </a:lnTo>
                <a:lnTo>
                  <a:pt x="12" y="1229"/>
                </a:lnTo>
                <a:lnTo>
                  <a:pt x="12" y="1165"/>
                </a:lnTo>
                <a:lnTo>
                  <a:pt x="25" y="1089"/>
                </a:lnTo>
                <a:lnTo>
                  <a:pt x="38" y="1013"/>
                </a:lnTo>
                <a:lnTo>
                  <a:pt x="51" y="861"/>
                </a:lnTo>
                <a:lnTo>
                  <a:pt x="63" y="722"/>
                </a:lnTo>
                <a:lnTo>
                  <a:pt x="76" y="595"/>
                </a:lnTo>
                <a:lnTo>
                  <a:pt x="76" y="468"/>
                </a:lnTo>
                <a:lnTo>
                  <a:pt x="76" y="354"/>
                </a:lnTo>
                <a:lnTo>
                  <a:pt x="76" y="240"/>
                </a:lnTo>
                <a:lnTo>
                  <a:pt x="63" y="139"/>
                </a:lnTo>
                <a:lnTo>
                  <a:pt x="51" y="38"/>
                </a:lnTo>
                <a:lnTo>
                  <a:pt x="114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3" name="Freeform 29"/>
          <p:cNvSpPr/>
          <p:nvPr/>
        </p:nvSpPr>
        <p:spPr bwMode="auto">
          <a:xfrm>
            <a:off x="6384925" y="2698751"/>
            <a:ext cx="323850" cy="1502833"/>
          </a:xfrm>
          <a:custGeom>
            <a:avLst/>
            <a:gdLst>
              <a:gd name="T0" fmla="*/ 2147483647 w 509"/>
              <a:gd name="T1" fmla="*/ 2147483647 h 1774"/>
              <a:gd name="T2" fmla="*/ 2147483647 w 509"/>
              <a:gd name="T3" fmla="*/ 2147483647 h 1774"/>
              <a:gd name="T4" fmla="*/ 2147483647 w 509"/>
              <a:gd name="T5" fmla="*/ 2147483647 h 1774"/>
              <a:gd name="T6" fmla="*/ 2147483647 w 509"/>
              <a:gd name="T7" fmla="*/ 2147483647 h 1774"/>
              <a:gd name="T8" fmla="*/ 2147483647 w 509"/>
              <a:gd name="T9" fmla="*/ 2147483647 h 1774"/>
              <a:gd name="T10" fmla="*/ 2147483647 w 509"/>
              <a:gd name="T11" fmla="*/ 2147483647 h 1774"/>
              <a:gd name="T12" fmla="*/ 2147483647 w 509"/>
              <a:gd name="T13" fmla="*/ 2147483647 h 1774"/>
              <a:gd name="T14" fmla="*/ 2147483647 w 509"/>
              <a:gd name="T15" fmla="*/ 2147483647 h 1774"/>
              <a:gd name="T16" fmla="*/ 0 w 509"/>
              <a:gd name="T17" fmla="*/ 2147483647 h 1774"/>
              <a:gd name="T18" fmla="*/ 2147483647 w 509"/>
              <a:gd name="T19" fmla="*/ 2147483647 h 1774"/>
              <a:gd name="T20" fmla="*/ 2147483647 w 509"/>
              <a:gd name="T21" fmla="*/ 2147483647 h 1774"/>
              <a:gd name="T22" fmla="*/ 2147483647 w 509"/>
              <a:gd name="T23" fmla="*/ 2147483647 h 1774"/>
              <a:gd name="T24" fmla="*/ 2147483647 w 509"/>
              <a:gd name="T25" fmla="*/ 2147483647 h 1774"/>
              <a:gd name="T26" fmla="*/ 2147483647 w 509"/>
              <a:gd name="T27" fmla="*/ 2147483647 h 1774"/>
              <a:gd name="T28" fmla="*/ 2147483647 w 509"/>
              <a:gd name="T29" fmla="*/ 2147483647 h 1774"/>
              <a:gd name="T30" fmla="*/ 2147483647 w 509"/>
              <a:gd name="T31" fmla="*/ 2147483647 h 1774"/>
              <a:gd name="T32" fmla="*/ 2147483647 w 509"/>
              <a:gd name="T33" fmla="*/ 2147483647 h 1774"/>
              <a:gd name="T34" fmla="*/ 2147483647 w 509"/>
              <a:gd name="T35" fmla="*/ 2147483647 h 1774"/>
              <a:gd name="T36" fmla="*/ 2147483647 w 509"/>
              <a:gd name="T37" fmla="*/ 2147483647 h 1774"/>
              <a:gd name="T38" fmla="*/ 2147483647 w 509"/>
              <a:gd name="T39" fmla="*/ 2147483647 h 1774"/>
              <a:gd name="T40" fmla="*/ 2147483647 w 509"/>
              <a:gd name="T41" fmla="*/ 2147483647 h 1774"/>
              <a:gd name="T42" fmla="*/ 2147483647 w 509"/>
              <a:gd name="T43" fmla="*/ 2147483647 h 1774"/>
              <a:gd name="T44" fmla="*/ 2147483647 w 509"/>
              <a:gd name="T45" fmla="*/ 2147483647 h 1774"/>
              <a:gd name="T46" fmla="*/ 2147483647 w 509"/>
              <a:gd name="T47" fmla="*/ 2147483647 h 1774"/>
              <a:gd name="T48" fmla="*/ 2147483647 w 509"/>
              <a:gd name="T49" fmla="*/ 2147483647 h 1774"/>
              <a:gd name="T50" fmla="*/ 2147483647 w 509"/>
              <a:gd name="T51" fmla="*/ 2147483647 h 1774"/>
              <a:gd name="T52" fmla="*/ 2147483647 w 509"/>
              <a:gd name="T53" fmla="*/ 2147483647 h 1774"/>
              <a:gd name="T54" fmla="*/ 2147483647 w 509"/>
              <a:gd name="T55" fmla="*/ 0 h 1774"/>
              <a:gd name="T56" fmla="*/ 2147483647 w 509"/>
              <a:gd name="T57" fmla="*/ 2147483647 h 1774"/>
              <a:gd name="T58" fmla="*/ 2147483647 w 509"/>
              <a:gd name="T59" fmla="*/ 2147483647 h 1774"/>
              <a:gd name="T60" fmla="*/ 2147483647 w 509"/>
              <a:gd name="T61" fmla="*/ 2147483647 h 1774"/>
              <a:gd name="T62" fmla="*/ 2147483647 w 509"/>
              <a:gd name="T63" fmla="*/ 2147483647 h 1774"/>
              <a:gd name="T64" fmla="*/ 2147483647 w 509"/>
              <a:gd name="T65" fmla="*/ 2147483647 h 1774"/>
              <a:gd name="T66" fmla="*/ 2147483647 w 509"/>
              <a:gd name="T67" fmla="*/ 2147483647 h 1774"/>
              <a:gd name="T68" fmla="*/ 2147483647 w 509"/>
              <a:gd name="T69" fmla="*/ 2147483647 h 1774"/>
              <a:gd name="T70" fmla="*/ 2147483647 w 509"/>
              <a:gd name="T71" fmla="*/ 2147483647 h 1774"/>
              <a:gd name="T72" fmla="*/ 2147483647 w 509"/>
              <a:gd name="T73" fmla="*/ 2147483647 h 1774"/>
              <a:gd name="T74" fmla="*/ 2147483647 w 509"/>
              <a:gd name="T75" fmla="*/ 2147483647 h 1774"/>
              <a:gd name="T76" fmla="*/ 2147483647 w 509"/>
              <a:gd name="T77" fmla="*/ 2147483647 h 1774"/>
              <a:gd name="T78" fmla="*/ 2147483647 w 509"/>
              <a:gd name="T79" fmla="*/ 2147483647 h 1774"/>
              <a:gd name="T80" fmla="*/ 2147483647 w 509"/>
              <a:gd name="T81" fmla="*/ 2147483647 h 1774"/>
              <a:gd name="T82" fmla="*/ 2147483647 w 509"/>
              <a:gd name="T83" fmla="*/ 2147483647 h 177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09"/>
              <a:gd name="T127" fmla="*/ 0 h 1774"/>
              <a:gd name="T128" fmla="*/ 509 w 509"/>
              <a:gd name="T129" fmla="*/ 1774 h 177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09" h="1774">
                <a:moveTo>
                  <a:pt x="331" y="1318"/>
                </a:moveTo>
                <a:lnTo>
                  <a:pt x="319" y="1369"/>
                </a:lnTo>
                <a:lnTo>
                  <a:pt x="293" y="1407"/>
                </a:lnTo>
                <a:lnTo>
                  <a:pt x="268" y="1457"/>
                </a:lnTo>
                <a:lnTo>
                  <a:pt x="242" y="1495"/>
                </a:lnTo>
                <a:lnTo>
                  <a:pt x="217" y="1546"/>
                </a:lnTo>
                <a:lnTo>
                  <a:pt x="191" y="1584"/>
                </a:lnTo>
                <a:lnTo>
                  <a:pt x="166" y="1609"/>
                </a:lnTo>
                <a:lnTo>
                  <a:pt x="140" y="1647"/>
                </a:lnTo>
                <a:lnTo>
                  <a:pt x="115" y="1673"/>
                </a:lnTo>
                <a:lnTo>
                  <a:pt x="90" y="1711"/>
                </a:lnTo>
                <a:lnTo>
                  <a:pt x="64" y="1724"/>
                </a:lnTo>
                <a:lnTo>
                  <a:pt x="51" y="1749"/>
                </a:lnTo>
                <a:lnTo>
                  <a:pt x="39" y="1762"/>
                </a:lnTo>
                <a:lnTo>
                  <a:pt x="26" y="1774"/>
                </a:lnTo>
                <a:lnTo>
                  <a:pt x="13" y="1774"/>
                </a:lnTo>
                <a:lnTo>
                  <a:pt x="0" y="1762"/>
                </a:lnTo>
                <a:lnTo>
                  <a:pt x="0" y="1749"/>
                </a:lnTo>
                <a:lnTo>
                  <a:pt x="13" y="1736"/>
                </a:lnTo>
                <a:lnTo>
                  <a:pt x="13" y="1724"/>
                </a:lnTo>
                <a:lnTo>
                  <a:pt x="26" y="1698"/>
                </a:lnTo>
                <a:lnTo>
                  <a:pt x="39" y="1660"/>
                </a:lnTo>
                <a:lnTo>
                  <a:pt x="64" y="1622"/>
                </a:lnTo>
                <a:lnTo>
                  <a:pt x="90" y="1584"/>
                </a:lnTo>
                <a:lnTo>
                  <a:pt x="115" y="1546"/>
                </a:lnTo>
                <a:lnTo>
                  <a:pt x="128" y="1495"/>
                </a:lnTo>
                <a:lnTo>
                  <a:pt x="153" y="1445"/>
                </a:lnTo>
                <a:lnTo>
                  <a:pt x="179" y="1394"/>
                </a:lnTo>
                <a:lnTo>
                  <a:pt x="204" y="1343"/>
                </a:lnTo>
                <a:lnTo>
                  <a:pt x="217" y="1293"/>
                </a:lnTo>
                <a:lnTo>
                  <a:pt x="242" y="1229"/>
                </a:lnTo>
                <a:lnTo>
                  <a:pt x="255" y="1166"/>
                </a:lnTo>
                <a:lnTo>
                  <a:pt x="293" y="1052"/>
                </a:lnTo>
                <a:lnTo>
                  <a:pt x="319" y="938"/>
                </a:lnTo>
                <a:lnTo>
                  <a:pt x="331" y="849"/>
                </a:lnTo>
                <a:lnTo>
                  <a:pt x="344" y="761"/>
                </a:lnTo>
                <a:lnTo>
                  <a:pt x="357" y="672"/>
                </a:lnTo>
                <a:lnTo>
                  <a:pt x="357" y="570"/>
                </a:lnTo>
                <a:lnTo>
                  <a:pt x="357" y="482"/>
                </a:lnTo>
                <a:lnTo>
                  <a:pt x="357" y="380"/>
                </a:lnTo>
                <a:lnTo>
                  <a:pt x="357" y="330"/>
                </a:lnTo>
                <a:lnTo>
                  <a:pt x="357" y="292"/>
                </a:lnTo>
                <a:lnTo>
                  <a:pt x="357" y="254"/>
                </a:lnTo>
                <a:lnTo>
                  <a:pt x="357" y="216"/>
                </a:lnTo>
                <a:lnTo>
                  <a:pt x="357" y="178"/>
                </a:lnTo>
                <a:lnTo>
                  <a:pt x="357" y="140"/>
                </a:lnTo>
                <a:lnTo>
                  <a:pt x="357" y="114"/>
                </a:lnTo>
                <a:lnTo>
                  <a:pt x="344" y="89"/>
                </a:lnTo>
                <a:lnTo>
                  <a:pt x="344" y="76"/>
                </a:lnTo>
                <a:lnTo>
                  <a:pt x="344" y="51"/>
                </a:lnTo>
                <a:lnTo>
                  <a:pt x="344" y="38"/>
                </a:lnTo>
                <a:lnTo>
                  <a:pt x="344" y="26"/>
                </a:lnTo>
                <a:lnTo>
                  <a:pt x="357" y="13"/>
                </a:lnTo>
                <a:lnTo>
                  <a:pt x="369" y="0"/>
                </a:lnTo>
                <a:lnTo>
                  <a:pt x="382" y="0"/>
                </a:lnTo>
                <a:lnTo>
                  <a:pt x="395" y="13"/>
                </a:lnTo>
                <a:lnTo>
                  <a:pt x="420" y="13"/>
                </a:lnTo>
                <a:lnTo>
                  <a:pt x="433" y="26"/>
                </a:lnTo>
                <a:lnTo>
                  <a:pt x="458" y="38"/>
                </a:lnTo>
                <a:lnTo>
                  <a:pt x="484" y="51"/>
                </a:lnTo>
                <a:lnTo>
                  <a:pt x="509" y="64"/>
                </a:lnTo>
                <a:lnTo>
                  <a:pt x="509" y="152"/>
                </a:lnTo>
                <a:lnTo>
                  <a:pt x="509" y="228"/>
                </a:lnTo>
                <a:lnTo>
                  <a:pt x="509" y="292"/>
                </a:lnTo>
                <a:lnTo>
                  <a:pt x="497" y="368"/>
                </a:lnTo>
                <a:lnTo>
                  <a:pt x="497" y="431"/>
                </a:lnTo>
                <a:lnTo>
                  <a:pt x="497" y="494"/>
                </a:lnTo>
                <a:lnTo>
                  <a:pt x="497" y="545"/>
                </a:lnTo>
                <a:lnTo>
                  <a:pt x="484" y="596"/>
                </a:lnTo>
                <a:lnTo>
                  <a:pt x="484" y="646"/>
                </a:lnTo>
                <a:lnTo>
                  <a:pt x="484" y="697"/>
                </a:lnTo>
                <a:lnTo>
                  <a:pt x="484" y="735"/>
                </a:lnTo>
                <a:lnTo>
                  <a:pt x="471" y="786"/>
                </a:lnTo>
                <a:lnTo>
                  <a:pt x="471" y="811"/>
                </a:lnTo>
                <a:lnTo>
                  <a:pt x="471" y="849"/>
                </a:lnTo>
                <a:lnTo>
                  <a:pt x="458" y="875"/>
                </a:lnTo>
                <a:lnTo>
                  <a:pt x="458" y="900"/>
                </a:lnTo>
                <a:lnTo>
                  <a:pt x="433" y="1001"/>
                </a:lnTo>
                <a:lnTo>
                  <a:pt x="408" y="1103"/>
                </a:lnTo>
                <a:lnTo>
                  <a:pt x="382" y="1204"/>
                </a:lnTo>
                <a:lnTo>
                  <a:pt x="331" y="131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1" name="Freeform 37"/>
          <p:cNvSpPr/>
          <p:nvPr/>
        </p:nvSpPr>
        <p:spPr bwMode="auto">
          <a:xfrm>
            <a:off x="6619875" y="2893485"/>
            <a:ext cx="355600" cy="706967"/>
          </a:xfrm>
          <a:custGeom>
            <a:avLst/>
            <a:gdLst>
              <a:gd name="T0" fmla="*/ 0 w 560"/>
              <a:gd name="T1" fmla="*/ 2147483647 h 837"/>
              <a:gd name="T2" fmla="*/ 2147483647 w 560"/>
              <a:gd name="T3" fmla="*/ 2147483647 h 837"/>
              <a:gd name="T4" fmla="*/ 2147483647 w 560"/>
              <a:gd name="T5" fmla="*/ 2147483647 h 837"/>
              <a:gd name="T6" fmla="*/ 2147483647 w 560"/>
              <a:gd name="T7" fmla="*/ 2147483647 h 837"/>
              <a:gd name="T8" fmla="*/ 2147483647 w 560"/>
              <a:gd name="T9" fmla="*/ 2147483647 h 837"/>
              <a:gd name="T10" fmla="*/ 2147483647 w 560"/>
              <a:gd name="T11" fmla="*/ 2147483647 h 837"/>
              <a:gd name="T12" fmla="*/ 2147483647 w 560"/>
              <a:gd name="T13" fmla="*/ 2147483647 h 837"/>
              <a:gd name="T14" fmla="*/ 2147483647 w 560"/>
              <a:gd name="T15" fmla="*/ 2147483647 h 837"/>
              <a:gd name="T16" fmla="*/ 2147483647 w 560"/>
              <a:gd name="T17" fmla="*/ 2147483647 h 837"/>
              <a:gd name="T18" fmla="*/ 2147483647 w 560"/>
              <a:gd name="T19" fmla="*/ 2147483647 h 837"/>
              <a:gd name="T20" fmla="*/ 2147483647 w 560"/>
              <a:gd name="T21" fmla="*/ 2147483647 h 837"/>
              <a:gd name="T22" fmla="*/ 2147483647 w 560"/>
              <a:gd name="T23" fmla="*/ 2147483647 h 837"/>
              <a:gd name="T24" fmla="*/ 2147483647 w 560"/>
              <a:gd name="T25" fmla="*/ 2147483647 h 837"/>
              <a:gd name="T26" fmla="*/ 2147483647 w 560"/>
              <a:gd name="T27" fmla="*/ 2147483647 h 837"/>
              <a:gd name="T28" fmla="*/ 2147483647 w 560"/>
              <a:gd name="T29" fmla="*/ 2147483647 h 837"/>
              <a:gd name="T30" fmla="*/ 2147483647 w 560"/>
              <a:gd name="T31" fmla="*/ 2147483647 h 837"/>
              <a:gd name="T32" fmla="*/ 2147483647 w 560"/>
              <a:gd name="T33" fmla="*/ 2147483647 h 837"/>
              <a:gd name="T34" fmla="*/ 2147483647 w 560"/>
              <a:gd name="T35" fmla="*/ 2147483647 h 837"/>
              <a:gd name="T36" fmla="*/ 2147483647 w 560"/>
              <a:gd name="T37" fmla="*/ 2147483647 h 837"/>
              <a:gd name="T38" fmla="*/ 2147483647 w 560"/>
              <a:gd name="T39" fmla="*/ 2147483647 h 837"/>
              <a:gd name="T40" fmla="*/ 2147483647 w 560"/>
              <a:gd name="T41" fmla="*/ 0 h 837"/>
              <a:gd name="T42" fmla="*/ 2147483647 w 560"/>
              <a:gd name="T43" fmla="*/ 0 h 837"/>
              <a:gd name="T44" fmla="*/ 2147483647 w 560"/>
              <a:gd name="T45" fmla="*/ 0 h 837"/>
              <a:gd name="T46" fmla="*/ 2147483647 w 560"/>
              <a:gd name="T47" fmla="*/ 2147483647 h 837"/>
              <a:gd name="T48" fmla="*/ 2147483647 w 560"/>
              <a:gd name="T49" fmla="*/ 2147483647 h 837"/>
              <a:gd name="T50" fmla="*/ 2147483647 w 560"/>
              <a:gd name="T51" fmla="*/ 2147483647 h 837"/>
              <a:gd name="T52" fmla="*/ 2147483647 w 560"/>
              <a:gd name="T53" fmla="*/ 2147483647 h 837"/>
              <a:gd name="T54" fmla="*/ 2147483647 w 560"/>
              <a:gd name="T55" fmla="*/ 2147483647 h 837"/>
              <a:gd name="T56" fmla="*/ 2147483647 w 560"/>
              <a:gd name="T57" fmla="*/ 2147483647 h 837"/>
              <a:gd name="T58" fmla="*/ 2147483647 w 560"/>
              <a:gd name="T59" fmla="*/ 2147483647 h 837"/>
              <a:gd name="T60" fmla="*/ 2147483647 w 560"/>
              <a:gd name="T61" fmla="*/ 2147483647 h 837"/>
              <a:gd name="T62" fmla="*/ 2147483647 w 560"/>
              <a:gd name="T63" fmla="*/ 2147483647 h 837"/>
              <a:gd name="T64" fmla="*/ 2147483647 w 560"/>
              <a:gd name="T65" fmla="*/ 2147483647 h 837"/>
              <a:gd name="T66" fmla="*/ 2147483647 w 560"/>
              <a:gd name="T67" fmla="*/ 2147483647 h 837"/>
              <a:gd name="T68" fmla="*/ 2147483647 w 560"/>
              <a:gd name="T69" fmla="*/ 2147483647 h 837"/>
              <a:gd name="T70" fmla="*/ 2147483647 w 560"/>
              <a:gd name="T71" fmla="*/ 2147483647 h 837"/>
              <a:gd name="T72" fmla="*/ 2147483647 w 560"/>
              <a:gd name="T73" fmla="*/ 2147483647 h 837"/>
              <a:gd name="T74" fmla="*/ 2147483647 w 560"/>
              <a:gd name="T75" fmla="*/ 2147483647 h 837"/>
              <a:gd name="T76" fmla="*/ 2147483647 w 560"/>
              <a:gd name="T77" fmla="*/ 2147483647 h 837"/>
              <a:gd name="T78" fmla="*/ 2147483647 w 560"/>
              <a:gd name="T79" fmla="*/ 2147483647 h 837"/>
              <a:gd name="T80" fmla="*/ 2147483647 w 560"/>
              <a:gd name="T81" fmla="*/ 2147483647 h 837"/>
              <a:gd name="T82" fmla="*/ 2147483647 w 560"/>
              <a:gd name="T83" fmla="*/ 2147483647 h 837"/>
              <a:gd name="T84" fmla="*/ 2147483647 w 560"/>
              <a:gd name="T85" fmla="*/ 2147483647 h 837"/>
              <a:gd name="T86" fmla="*/ 2147483647 w 560"/>
              <a:gd name="T87" fmla="*/ 2147483647 h 837"/>
              <a:gd name="T88" fmla="*/ 2147483647 w 560"/>
              <a:gd name="T89" fmla="*/ 2147483647 h 837"/>
              <a:gd name="T90" fmla="*/ 2147483647 w 560"/>
              <a:gd name="T91" fmla="*/ 2147483647 h 837"/>
              <a:gd name="T92" fmla="*/ 2147483647 w 560"/>
              <a:gd name="T93" fmla="*/ 2147483647 h 837"/>
              <a:gd name="T94" fmla="*/ 2147483647 w 560"/>
              <a:gd name="T95" fmla="*/ 2147483647 h 837"/>
              <a:gd name="T96" fmla="*/ 0 w 560"/>
              <a:gd name="T97" fmla="*/ 2147483647 h 837"/>
              <a:gd name="T98" fmla="*/ 0 w 560"/>
              <a:gd name="T99" fmla="*/ 2147483647 h 83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60"/>
              <a:gd name="T151" fmla="*/ 0 h 837"/>
              <a:gd name="T152" fmla="*/ 560 w 560"/>
              <a:gd name="T153" fmla="*/ 837 h 83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60" h="837">
                <a:moveTo>
                  <a:pt x="0" y="786"/>
                </a:moveTo>
                <a:lnTo>
                  <a:pt x="77" y="697"/>
                </a:lnTo>
                <a:lnTo>
                  <a:pt x="115" y="647"/>
                </a:lnTo>
                <a:lnTo>
                  <a:pt x="153" y="609"/>
                </a:lnTo>
                <a:lnTo>
                  <a:pt x="179" y="571"/>
                </a:lnTo>
                <a:lnTo>
                  <a:pt x="204" y="520"/>
                </a:lnTo>
                <a:lnTo>
                  <a:pt x="229" y="482"/>
                </a:lnTo>
                <a:lnTo>
                  <a:pt x="255" y="444"/>
                </a:lnTo>
                <a:lnTo>
                  <a:pt x="293" y="380"/>
                </a:lnTo>
                <a:lnTo>
                  <a:pt x="331" y="317"/>
                </a:lnTo>
                <a:lnTo>
                  <a:pt x="357" y="266"/>
                </a:lnTo>
                <a:lnTo>
                  <a:pt x="369" y="203"/>
                </a:lnTo>
                <a:lnTo>
                  <a:pt x="395" y="165"/>
                </a:lnTo>
                <a:lnTo>
                  <a:pt x="395" y="127"/>
                </a:lnTo>
                <a:lnTo>
                  <a:pt x="395" y="89"/>
                </a:lnTo>
                <a:lnTo>
                  <a:pt x="395" y="64"/>
                </a:lnTo>
                <a:lnTo>
                  <a:pt x="395" y="51"/>
                </a:lnTo>
                <a:lnTo>
                  <a:pt x="395" y="38"/>
                </a:lnTo>
                <a:lnTo>
                  <a:pt x="395" y="26"/>
                </a:lnTo>
                <a:lnTo>
                  <a:pt x="408" y="13"/>
                </a:lnTo>
                <a:lnTo>
                  <a:pt x="420" y="0"/>
                </a:lnTo>
                <a:lnTo>
                  <a:pt x="433" y="0"/>
                </a:lnTo>
                <a:lnTo>
                  <a:pt x="446" y="0"/>
                </a:lnTo>
                <a:lnTo>
                  <a:pt x="458" y="13"/>
                </a:lnTo>
                <a:lnTo>
                  <a:pt x="484" y="26"/>
                </a:lnTo>
                <a:lnTo>
                  <a:pt x="509" y="38"/>
                </a:lnTo>
                <a:lnTo>
                  <a:pt x="522" y="64"/>
                </a:lnTo>
                <a:lnTo>
                  <a:pt x="547" y="76"/>
                </a:lnTo>
                <a:lnTo>
                  <a:pt x="560" y="102"/>
                </a:lnTo>
                <a:lnTo>
                  <a:pt x="560" y="114"/>
                </a:lnTo>
                <a:lnTo>
                  <a:pt x="560" y="140"/>
                </a:lnTo>
                <a:lnTo>
                  <a:pt x="560" y="152"/>
                </a:lnTo>
                <a:lnTo>
                  <a:pt x="547" y="190"/>
                </a:lnTo>
                <a:lnTo>
                  <a:pt x="535" y="216"/>
                </a:lnTo>
                <a:lnTo>
                  <a:pt x="522" y="254"/>
                </a:lnTo>
                <a:lnTo>
                  <a:pt x="509" y="292"/>
                </a:lnTo>
                <a:lnTo>
                  <a:pt x="458" y="368"/>
                </a:lnTo>
                <a:lnTo>
                  <a:pt x="408" y="431"/>
                </a:lnTo>
                <a:lnTo>
                  <a:pt x="357" y="494"/>
                </a:lnTo>
                <a:lnTo>
                  <a:pt x="318" y="558"/>
                </a:lnTo>
                <a:lnTo>
                  <a:pt x="293" y="596"/>
                </a:lnTo>
                <a:lnTo>
                  <a:pt x="268" y="621"/>
                </a:lnTo>
                <a:lnTo>
                  <a:pt x="229" y="659"/>
                </a:lnTo>
                <a:lnTo>
                  <a:pt x="191" y="685"/>
                </a:lnTo>
                <a:lnTo>
                  <a:pt x="153" y="723"/>
                </a:lnTo>
                <a:lnTo>
                  <a:pt x="115" y="761"/>
                </a:lnTo>
                <a:lnTo>
                  <a:pt x="64" y="799"/>
                </a:lnTo>
                <a:lnTo>
                  <a:pt x="13" y="837"/>
                </a:lnTo>
                <a:lnTo>
                  <a:pt x="0" y="78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4" name="Freeform 30"/>
          <p:cNvSpPr/>
          <p:nvPr/>
        </p:nvSpPr>
        <p:spPr bwMode="auto">
          <a:xfrm>
            <a:off x="6764339" y="3299884"/>
            <a:ext cx="96837" cy="922867"/>
          </a:xfrm>
          <a:custGeom>
            <a:avLst/>
            <a:gdLst>
              <a:gd name="T0" fmla="*/ 2147483647 w 153"/>
              <a:gd name="T1" fmla="*/ 2147483647 h 1090"/>
              <a:gd name="T2" fmla="*/ 2147483647 w 153"/>
              <a:gd name="T3" fmla="*/ 2147483647 h 1090"/>
              <a:gd name="T4" fmla="*/ 2147483647 w 153"/>
              <a:gd name="T5" fmla="*/ 2147483647 h 1090"/>
              <a:gd name="T6" fmla="*/ 2147483647 w 153"/>
              <a:gd name="T7" fmla="*/ 2147483647 h 1090"/>
              <a:gd name="T8" fmla="*/ 2147483647 w 153"/>
              <a:gd name="T9" fmla="*/ 2147483647 h 1090"/>
              <a:gd name="T10" fmla="*/ 2147483647 w 153"/>
              <a:gd name="T11" fmla="*/ 2147483647 h 1090"/>
              <a:gd name="T12" fmla="*/ 2147483647 w 153"/>
              <a:gd name="T13" fmla="*/ 2147483647 h 1090"/>
              <a:gd name="T14" fmla="*/ 2147483647 w 153"/>
              <a:gd name="T15" fmla="*/ 2147483647 h 1090"/>
              <a:gd name="T16" fmla="*/ 2147483647 w 153"/>
              <a:gd name="T17" fmla="*/ 2147483647 h 1090"/>
              <a:gd name="T18" fmla="*/ 2147483647 w 153"/>
              <a:gd name="T19" fmla="*/ 2147483647 h 1090"/>
              <a:gd name="T20" fmla="*/ 2147483647 w 153"/>
              <a:gd name="T21" fmla="*/ 2147483647 h 1090"/>
              <a:gd name="T22" fmla="*/ 2147483647 w 153"/>
              <a:gd name="T23" fmla="*/ 2147483647 h 1090"/>
              <a:gd name="T24" fmla="*/ 2147483647 w 153"/>
              <a:gd name="T25" fmla="*/ 2147483647 h 1090"/>
              <a:gd name="T26" fmla="*/ 2147483647 w 153"/>
              <a:gd name="T27" fmla="*/ 2147483647 h 1090"/>
              <a:gd name="T28" fmla="*/ 2147483647 w 153"/>
              <a:gd name="T29" fmla="*/ 2147483647 h 1090"/>
              <a:gd name="T30" fmla="*/ 2147483647 w 153"/>
              <a:gd name="T31" fmla="*/ 2147483647 h 1090"/>
              <a:gd name="T32" fmla="*/ 2147483647 w 153"/>
              <a:gd name="T33" fmla="*/ 2147483647 h 1090"/>
              <a:gd name="T34" fmla="*/ 2147483647 w 153"/>
              <a:gd name="T35" fmla="*/ 2147483647 h 1090"/>
              <a:gd name="T36" fmla="*/ 2147483647 w 153"/>
              <a:gd name="T37" fmla="*/ 2147483647 h 1090"/>
              <a:gd name="T38" fmla="*/ 2147483647 w 153"/>
              <a:gd name="T39" fmla="*/ 2147483647 h 1090"/>
              <a:gd name="T40" fmla="*/ 2147483647 w 153"/>
              <a:gd name="T41" fmla="*/ 2147483647 h 1090"/>
              <a:gd name="T42" fmla="*/ 2147483647 w 153"/>
              <a:gd name="T43" fmla="*/ 2147483647 h 1090"/>
              <a:gd name="T44" fmla="*/ 0 w 153"/>
              <a:gd name="T45" fmla="*/ 2147483647 h 1090"/>
              <a:gd name="T46" fmla="*/ 0 w 153"/>
              <a:gd name="T47" fmla="*/ 2147483647 h 1090"/>
              <a:gd name="T48" fmla="*/ 2147483647 w 153"/>
              <a:gd name="T49" fmla="*/ 2147483647 h 1090"/>
              <a:gd name="T50" fmla="*/ 2147483647 w 153"/>
              <a:gd name="T51" fmla="*/ 2147483647 h 1090"/>
              <a:gd name="T52" fmla="*/ 2147483647 w 153"/>
              <a:gd name="T53" fmla="*/ 2147483647 h 1090"/>
              <a:gd name="T54" fmla="*/ 2147483647 w 153"/>
              <a:gd name="T55" fmla="*/ 2147483647 h 1090"/>
              <a:gd name="T56" fmla="*/ 2147483647 w 153"/>
              <a:gd name="T57" fmla="*/ 2147483647 h 1090"/>
              <a:gd name="T58" fmla="*/ 2147483647 w 153"/>
              <a:gd name="T59" fmla="*/ 2147483647 h 1090"/>
              <a:gd name="T60" fmla="*/ 2147483647 w 153"/>
              <a:gd name="T61" fmla="*/ 2147483647 h 1090"/>
              <a:gd name="T62" fmla="*/ 2147483647 w 153"/>
              <a:gd name="T63" fmla="*/ 2147483647 h 1090"/>
              <a:gd name="T64" fmla="*/ 2147483647 w 153"/>
              <a:gd name="T65" fmla="*/ 0 h 10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"/>
              <a:gd name="T100" fmla="*/ 0 h 1090"/>
              <a:gd name="T101" fmla="*/ 153 w 153"/>
              <a:gd name="T102" fmla="*/ 1090 h 109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" h="1090">
                <a:moveTo>
                  <a:pt x="64" y="0"/>
                </a:moveTo>
                <a:lnTo>
                  <a:pt x="77" y="12"/>
                </a:lnTo>
                <a:lnTo>
                  <a:pt x="89" y="25"/>
                </a:lnTo>
                <a:lnTo>
                  <a:pt x="102" y="38"/>
                </a:lnTo>
                <a:lnTo>
                  <a:pt x="115" y="51"/>
                </a:lnTo>
                <a:lnTo>
                  <a:pt x="140" y="63"/>
                </a:lnTo>
                <a:lnTo>
                  <a:pt x="140" y="76"/>
                </a:lnTo>
                <a:lnTo>
                  <a:pt x="153" y="89"/>
                </a:lnTo>
                <a:lnTo>
                  <a:pt x="153" y="114"/>
                </a:lnTo>
                <a:lnTo>
                  <a:pt x="153" y="139"/>
                </a:lnTo>
                <a:lnTo>
                  <a:pt x="153" y="177"/>
                </a:lnTo>
                <a:lnTo>
                  <a:pt x="153" y="215"/>
                </a:lnTo>
                <a:lnTo>
                  <a:pt x="153" y="266"/>
                </a:lnTo>
                <a:lnTo>
                  <a:pt x="153" y="317"/>
                </a:lnTo>
                <a:lnTo>
                  <a:pt x="153" y="380"/>
                </a:lnTo>
                <a:lnTo>
                  <a:pt x="153" y="443"/>
                </a:lnTo>
                <a:lnTo>
                  <a:pt x="153" y="494"/>
                </a:lnTo>
                <a:lnTo>
                  <a:pt x="153" y="557"/>
                </a:lnTo>
                <a:lnTo>
                  <a:pt x="153" y="608"/>
                </a:lnTo>
                <a:lnTo>
                  <a:pt x="140" y="646"/>
                </a:lnTo>
                <a:lnTo>
                  <a:pt x="140" y="697"/>
                </a:lnTo>
                <a:lnTo>
                  <a:pt x="140" y="735"/>
                </a:lnTo>
                <a:lnTo>
                  <a:pt x="140" y="760"/>
                </a:lnTo>
                <a:lnTo>
                  <a:pt x="140" y="836"/>
                </a:lnTo>
                <a:lnTo>
                  <a:pt x="128" y="887"/>
                </a:lnTo>
                <a:lnTo>
                  <a:pt x="115" y="950"/>
                </a:lnTo>
                <a:lnTo>
                  <a:pt x="115" y="988"/>
                </a:lnTo>
                <a:lnTo>
                  <a:pt x="115" y="1014"/>
                </a:lnTo>
                <a:lnTo>
                  <a:pt x="102" y="1039"/>
                </a:lnTo>
                <a:lnTo>
                  <a:pt x="102" y="1052"/>
                </a:lnTo>
                <a:lnTo>
                  <a:pt x="102" y="1064"/>
                </a:lnTo>
                <a:lnTo>
                  <a:pt x="89" y="1077"/>
                </a:lnTo>
                <a:lnTo>
                  <a:pt x="89" y="1090"/>
                </a:lnTo>
                <a:lnTo>
                  <a:pt x="77" y="1090"/>
                </a:lnTo>
                <a:lnTo>
                  <a:pt x="64" y="1090"/>
                </a:lnTo>
                <a:lnTo>
                  <a:pt x="51" y="1077"/>
                </a:lnTo>
                <a:lnTo>
                  <a:pt x="51" y="1064"/>
                </a:lnTo>
                <a:lnTo>
                  <a:pt x="39" y="1052"/>
                </a:lnTo>
                <a:lnTo>
                  <a:pt x="39" y="1039"/>
                </a:lnTo>
                <a:lnTo>
                  <a:pt x="26" y="1014"/>
                </a:lnTo>
                <a:lnTo>
                  <a:pt x="13" y="1001"/>
                </a:lnTo>
                <a:lnTo>
                  <a:pt x="0" y="976"/>
                </a:lnTo>
                <a:lnTo>
                  <a:pt x="0" y="963"/>
                </a:lnTo>
                <a:lnTo>
                  <a:pt x="0" y="937"/>
                </a:lnTo>
                <a:lnTo>
                  <a:pt x="0" y="912"/>
                </a:lnTo>
                <a:lnTo>
                  <a:pt x="0" y="887"/>
                </a:lnTo>
                <a:lnTo>
                  <a:pt x="13" y="836"/>
                </a:lnTo>
                <a:lnTo>
                  <a:pt x="13" y="811"/>
                </a:lnTo>
                <a:lnTo>
                  <a:pt x="13" y="798"/>
                </a:lnTo>
                <a:lnTo>
                  <a:pt x="26" y="773"/>
                </a:lnTo>
                <a:lnTo>
                  <a:pt x="26" y="747"/>
                </a:lnTo>
                <a:lnTo>
                  <a:pt x="26" y="709"/>
                </a:lnTo>
                <a:lnTo>
                  <a:pt x="26" y="671"/>
                </a:lnTo>
                <a:lnTo>
                  <a:pt x="39" y="621"/>
                </a:lnTo>
                <a:lnTo>
                  <a:pt x="39" y="570"/>
                </a:lnTo>
                <a:lnTo>
                  <a:pt x="39" y="519"/>
                </a:lnTo>
                <a:lnTo>
                  <a:pt x="39" y="456"/>
                </a:lnTo>
                <a:lnTo>
                  <a:pt x="51" y="393"/>
                </a:lnTo>
                <a:lnTo>
                  <a:pt x="51" y="329"/>
                </a:lnTo>
                <a:lnTo>
                  <a:pt x="51" y="253"/>
                </a:lnTo>
                <a:lnTo>
                  <a:pt x="51" y="177"/>
                </a:lnTo>
                <a:lnTo>
                  <a:pt x="51" y="89"/>
                </a:lnTo>
                <a:lnTo>
                  <a:pt x="64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8" name="Freeform 34"/>
          <p:cNvSpPr/>
          <p:nvPr/>
        </p:nvSpPr>
        <p:spPr bwMode="auto">
          <a:xfrm>
            <a:off x="7048500" y="2851151"/>
            <a:ext cx="306388" cy="1532467"/>
          </a:xfrm>
          <a:custGeom>
            <a:avLst/>
            <a:gdLst>
              <a:gd name="T0" fmla="*/ 2147483647 w 483"/>
              <a:gd name="T1" fmla="*/ 0 h 1812"/>
              <a:gd name="T2" fmla="*/ 2147483647 w 483"/>
              <a:gd name="T3" fmla="*/ 2147483647 h 1812"/>
              <a:gd name="T4" fmla="*/ 2147483647 w 483"/>
              <a:gd name="T5" fmla="*/ 2147483647 h 1812"/>
              <a:gd name="T6" fmla="*/ 2147483647 w 483"/>
              <a:gd name="T7" fmla="*/ 2147483647 h 1812"/>
              <a:gd name="T8" fmla="*/ 2147483647 w 483"/>
              <a:gd name="T9" fmla="*/ 2147483647 h 1812"/>
              <a:gd name="T10" fmla="*/ 2147483647 w 483"/>
              <a:gd name="T11" fmla="*/ 2147483647 h 1812"/>
              <a:gd name="T12" fmla="*/ 2147483647 w 483"/>
              <a:gd name="T13" fmla="*/ 2147483647 h 1812"/>
              <a:gd name="T14" fmla="*/ 2147483647 w 483"/>
              <a:gd name="T15" fmla="*/ 2147483647 h 1812"/>
              <a:gd name="T16" fmla="*/ 2147483647 w 483"/>
              <a:gd name="T17" fmla="*/ 2147483647 h 1812"/>
              <a:gd name="T18" fmla="*/ 2147483647 w 483"/>
              <a:gd name="T19" fmla="*/ 2147483647 h 1812"/>
              <a:gd name="T20" fmla="*/ 2147483647 w 483"/>
              <a:gd name="T21" fmla="*/ 2147483647 h 1812"/>
              <a:gd name="T22" fmla="*/ 2147483647 w 483"/>
              <a:gd name="T23" fmla="*/ 2147483647 h 1812"/>
              <a:gd name="T24" fmla="*/ 2147483647 w 483"/>
              <a:gd name="T25" fmla="*/ 2147483647 h 1812"/>
              <a:gd name="T26" fmla="*/ 2147483647 w 483"/>
              <a:gd name="T27" fmla="*/ 2147483647 h 1812"/>
              <a:gd name="T28" fmla="*/ 2147483647 w 483"/>
              <a:gd name="T29" fmla="*/ 2147483647 h 1812"/>
              <a:gd name="T30" fmla="*/ 2147483647 w 483"/>
              <a:gd name="T31" fmla="*/ 2147483647 h 1812"/>
              <a:gd name="T32" fmla="*/ 2147483647 w 483"/>
              <a:gd name="T33" fmla="*/ 2147483647 h 1812"/>
              <a:gd name="T34" fmla="*/ 2147483647 w 483"/>
              <a:gd name="T35" fmla="*/ 2147483647 h 1812"/>
              <a:gd name="T36" fmla="*/ 2147483647 w 483"/>
              <a:gd name="T37" fmla="*/ 2147483647 h 1812"/>
              <a:gd name="T38" fmla="*/ 2147483647 w 483"/>
              <a:gd name="T39" fmla="*/ 2147483647 h 1812"/>
              <a:gd name="T40" fmla="*/ 2147483647 w 483"/>
              <a:gd name="T41" fmla="*/ 2147483647 h 1812"/>
              <a:gd name="T42" fmla="*/ 2147483647 w 483"/>
              <a:gd name="T43" fmla="*/ 2147483647 h 1812"/>
              <a:gd name="T44" fmla="*/ 2147483647 w 483"/>
              <a:gd name="T45" fmla="*/ 2147483647 h 1812"/>
              <a:gd name="T46" fmla="*/ 2147483647 w 483"/>
              <a:gd name="T47" fmla="*/ 2147483647 h 1812"/>
              <a:gd name="T48" fmla="*/ 2147483647 w 483"/>
              <a:gd name="T49" fmla="*/ 2147483647 h 1812"/>
              <a:gd name="T50" fmla="*/ 2147483647 w 483"/>
              <a:gd name="T51" fmla="*/ 2147483647 h 1812"/>
              <a:gd name="T52" fmla="*/ 2147483647 w 483"/>
              <a:gd name="T53" fmla="*/ 2147483647 h 1812"/>
              <a:gd name="T54" fmla="*/ 2147483647 w 483"/>
              <a:gd name="T55" fmla="*/ 2147483647 h 1812"/>
              <a:gd name="T56" fmla="*/ 2147483647 w 483"/>
              <a:gd name="T57" fmla="*/ 2147483647 h 1812"/>
              <a:gd name="T58" fmla="*/ 2147483647 w 483"/>
              <a:gd name="T59" fmla="*/ 2147483647 h 1812"/>
              <a:gd name="T60" fmla="*/ 2147483647 w 483"/>
              <a:gd name="T61" fmla="*/ 2147483647 h 1812"/>
              <a:gd name="T62" fmla="*/ 2147483647 w 483"/>
              <a:gd name="T63" fmla="*/ 2147483647 h 1812"/>
              <a:gd name="T64" fmla="*/ 2147483647 w 483"/>
              <a:gd name="T65" fmla="*/ 2147483647 h 1812"/>
              <a:gd name="T66" fmla="*/ 2147483647 w 483"/>
              <a:gd name="T67" fmla="*/ 2147483647 h 1812"/>
              <a:gd name="T68" fmla="*/ 2147483647 w 483"/>
              <a:gd name="T69" fmla="*/ 2147483647 h 1812"/>
              <a:gd name="T70" fmla="*/ 2147483647 w 483"/>
              <a:gd name="T71" fmla="*/ 2147483647 h 1812"/>
              <a:gd name="T72" fmla="*/ 2147483647 w 483"/>
              <a:gd name="T73" fmla="*/ 2147483647 h 1812"/>
              <a:gd name="T74" fmla="*/ 2147483647 w 483"/>
              <a:gd name="T75" fmla="*/ 2147483647 h 1812"/>
              <a:gd name="T76" fmla="*/ 2147483647 w 483"/>
              <a:gd name="T77" fmla="*/ 2147483647 h 1812"/>
              <a:gd name="T78" fmla="*/ 2147483647 w 483"/>
              <a:gd name="T79" fmla="*/ 2147483647 h 1812"/>
              <a:gd name="T80" fmla="*/ 2147483647 w 483"/>
              <a:gd name="T81" fmla="*/ 2147483647 h 1812"/>
              <a:gd name="T82" fmla="*/ 2147483647 w 483"/>
              <a:gd name="T83" fmla="*/ 2147483647 h 1812"/>
              <a:gd name="T84" fmla="*/ 2147483647 w 483"/>
              <a:gd name="T85" fmla="*/ 2147483647 h 1812"/>
              <a:gd name="T86" fmla="*/ 2147483647 w 483"/>
              <a:gd name="T87" fmla="*/ 2147483647 h 1812"/>
              <a:gd name="T88" fmla="*/ 2147483647 w 483"/>
              <a:gd name="T89" fmla="*/ 2147483647 h 1812"/>
              <a:gd name="T90" fmla="*/ 2147483647 w 483"/>
              <a:gd name="T91" fmla="*/ 2147483647 h 1812"/>
              <a:gd name="T92" fmla="*/ 2147483647 w 483"/>
              <a:gd name="T93" fmla="*/ 2147483647 h 1812"/>
              <a:gd name="T94" fmla="*/ 2147483647 w 483"/>
              <a:gd name="T95" fmla="*/ 2147483647 h 1812"/>
              <a:gd name="T96" fmla="*/ 2147483647 w 483"/>
              <a:gd name="T97" fmla="*/ 2147483647 h 1812"/>
              <a:gd name="T98" fmla="*/ 2147483647 w 483"/>
              <a:gd name="T99" fmla="*/ 0 h 18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3"/>
              <a:gd name="T151" fmla="*/ 0 h 1812"/>
              <a:gd name="T152" fmla="*/ 483 w 483"/>
              <a:gd name="T153" fmla="*/ 1812 h 18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3" h="1812">
                <a:moveTo>
                  <a:pt x="191" y="0"/>
                </a:moveTo>
                <a:lnTo>
                  <a:pt x="203" y="0"/>
                </a:lnTo>
                <a:lnTo>
                  <a:pt x="229" y="0"/>
                </a:lnTo>
                <a:lnTo>
                  <a:pt x="254" y="0"/>
                </a:lnTo>
                <a:lnTo>
                  <a:pt x="292" y="0"/>
                </a:lnTo>
                <a:lnTo>
                  <a:pt x="318" y="12"/>
                </a:lnTo>
                <a:lnTo>
                  <a:pt x="356" y="25"/>
                </a:lnTo>
                <a:lnTo>
                  <a:pt x="381" y="38"/>
                </a:lnTo>
                <a:lnTo>
                  <a:pt x="407" y="50"/>
                </a:lnTo>
                <a:lnTo>
                  <a:pt x="420" y="63"/>
                </a:lnTo>
                <a:lnTo>
                  <a:pt x="432" y="88"/>
                </a:lnTo>
                <a:lnTo>
                  <a:pt x="445" y="101"/>
                </a:lnTo>
                <a:lnTo>
                  <a:pt x="445" y="114"/>
                </a:lnTo>
                <a:lnTo>
                  <a:pt x="445" y="126"/>
                </a:lnTo>
                <a:lnTo>
                  <a:pt x="445" y="139"/>
                </a:lnTo>
                <a:lnTo>
                  <a:pt x="445" y="164"/>
                </a:lnTo>
                <a:lnTo>
                  <a:pt x="445" y="177"/>
                </a:lnTo>
                <a:lnTo>
                  <a:pt x="445" y="202"/>
                </a:lnTo>
                <a:lnTo>
                  <a:pt x="445" y="228"/>
                </a:lnTo>
                <a:lnTo>
                  <a:pt x="445" y="253"/>
                </a:lnTo>
                <a:lnTo>
                  <a:pt x="445" y="278"/>
                </a:lnTo>
                <a:lnTo>
                  <a:pt x="445" y="291"/>
                </a:lnTo>
                <a:lnTo>
                  <a:pt x="445" y="316"/>
                </a:lnTo>
                <a:lnTo>
                  <a:pt x="445" y="342"/>
                </a:lnTo>
                <a:lnTo>
                  <a:pt x="445" y="367"/>
                </a:lnTo>
                <a:lnTo>
                  <a:pt x="445" y="405"/>
                </a:lnTo>
                <a:lnTo>
                  <a:pt x="445" y="430"/>
                </a:lnTo>
                <a:lnTo>
                  <a:pt x="445" y="468"/>
                </a:lnTo>
                <a:lnTo>
                  <a:pt x="445" y="506"/>
                </a:lnTo>
                <a:lnTo>
                  <a:pt x="445" y="557"/>
                </a:lnTo>
                <a:lnTo>
                  <a:pt x="445" y="595"/>
                </a:lnTo>
                <a:lnTo>
                  <a:pt x="445" y="646"/>
                </a:lnTo>
                <a:lnTo>
                  <a:pt x="445" y="697"/>
                </a:lnTo>
                <a:lnTo>
                  <a:pt x="458" y="747"/>
                </a:lnTo>
                <a:lnTo>
                  <a:pt x="458" y="798"/>
                </a:lnTo>
                <a:lnTo>
                  <a:pt x="458" y="861"/>
                </a:lnTo>
                <a:lnTo>
                  <a:pt x="458" y="925"/>
                </a:lnTo>
                <a:lnTo>
                  <a:pt x="458" y="975"/>
                </a:lnTo>
                <a:lnTo>
                  <a:pt x="458" y="1039"/>
                </a:lnTo>
                <a:lnTo>
                  <a:pt x="470" y="1089"/>
                </a:lnTo>
                <a:lnTo>
                  <a:pt x="470" y="1127"/>
                </a:lnTo>
                <a:lnTo>
                  <a:pt x="470" y="1178"/>
                </a:lnTo>
                <a:lnTo>
                  <a:pt x="470" y="1216"/>
                </a:lnTo>
                <a:lnTo>
                  <a:pt x="470" y="1254"/>
                </a:lnTo>
                <a:lnTo>
                  <a:pt x="470" y="1292"/>
                </a:lnTo>
                <a:lnTo>
                  <a:pt x="470" y="1317"/>
                </a:lnTo>
                <a:lnTo>
                  <a:pt x="470" y="1355"/>
                </a:lnTo>
                <a:lnTo>
                  <a:pt x="483" y="1381"/>
                </a:lnTo>
                <a:lnTo>
                  <a:pt x="483" y="1393"/>
                </a:lnTo>
                <a:lnTo>
                  <a:pt x="483" y="1419"/>
                </a:lnTo>
                <a:lnTo>
                  <a:pt x="483" y="1431"/>
                </a:lnTo>
                <a:lnTo>
                  <a:pt x="483" y="1444"/>
                </a:lnTo>
                <a:lnTo>
                  <a:pt x="470" y="1495"/>
                </a:lnTo>
                <a:lnTo>
                  <a:pt x="458" y="1546"/>
                </a:lnTo>
                <a:lnTo>
                  <a:pt x="445" y="1622"/>
                </a:lnTo>
                <a:lnTo>
                  <a:pt x="432" y="1672"/>
                </a:lnTo>
                <a:lnTo>
                  <a:pt x="420" y="1710"/>
                </a:lnTo>
                <a:lnTo>
                  <a:pt x="407" y="1736"/>
                </a:lnTo>
                <a:lnTo>
                  <a:pt x="394" y="1761"/>
                </a:lnTo>
                <a:lnTo>
                  <a:pt x="381" y="1786"/>
                </a:lnTo>
                <a:lnTo>
                  <a:pt x="356" y="1799"/>
                </a:lnTo>
                <a:lnTo>
                  <a:pt x="343" y="1812"/>
                </a:lnTo>
                <a:lnTo>
                  <a:pt x="330" y="1812"/>
                </a:lnTo>
                <a:lnTo>
                  <a:pt x="318" y="1799"/>
                </a:lnTo>
                <a:lnTo>
                  <a:pt x="305" y="1786"/>
                </a:lnTo>
                <a:lnTo>
                  <a:pt x="292" y="1786"/>
                </a:lnTo>
                <a:lnTo>
                  <a:pt x="292" y="1761"/>
                </a:lnTo>
                <a:lnTo>
                  <a:pt x="280" y="1748"/>
                </a:lnTo>
                <a:lnTo>
                  <a:pt x="267" y="1736"/>
                </a:lnTo>
                <a:lnTo>
                  <a:pt x="267" y="1710"/>
                </a:lnTo>
                <a:lnTo>
                  <a:pt x="254" y="1685"/>
                </a:lnTo>
                <a:lnTo>
                  <a:pt x="229" y="1672"/>
                </a:lnTo>
                <a:lnTo>
                  <a:pt x="216" y="1647"/>
                </a:lnTo>
                <a:lnTo>
                  <a:pt x="191" y="1634"/>
                </a:lnTo>
                <a:lnTo>
                  <a:pt x="165" y="1609"/>
                </a:lnTo>
                <a:lnTo>
                  <a:pt x="114" y="1571"/>
                </a:lnTo>
                <a:lnTo>
                  <a:pt x="89" y="1558"/>
                </a:lnTo>
                <a:lnTo>
                  <a:pt x="63" y="1533"/>
                </a:lnTo>
                <a:lnTo>
                  <a:pt x="51" y="1520"/>
                </a:lnTo>
                <a:lnTo>
                  <a:pt x="25" y="1508"/>
                </a:lnTo>
                <a:lnTo>
                  <a:pt x="12" y="1495"/>
                </a:lnTo>
                <a:lnTo>
                  <a:pt x="0" y="1482"/>
                </a:lnTo>
                <a:lnTo>
                  <a:pt x="12" y="1482"/>
                </a:lnTo>
                <a:lnTo>
                  <a:pt x="12" y="1469"/>
                </a:lnTo>
                <a:lnTo>
                  <a:pt x="25" y="1469"/>
                </a:lnTo>
                <a:lnTo>
                  <a:pt x="38" y="1469"/>
                </a:lnTo>
                <a:lnTo>
                  <a:pt x="63" y="1469"/>
                </a:lnTo>
                <a:lnTo>
                  <a:pt x="89" y="1482"/>
                </a:lnTo>
                <a:lnTo>
                  <a:pt x="114" y="1482"/>
                </a:lnTo>
                <a:lnTo>
                  <a:pt x="152" y="1495"/>
                </a:lnTo>
                <a:lnTo>
                  <a:pt x="191" y="1495"/>
                </a:lnTo>
                <a:lnTo>
                  <a:pt x="216" y="1508"/>
                </a:lnTo>
                <a:lnTo>
                  <a:pt x="241" y="1508"/>
                </a:lnTo>
                <a:lnTo>
                  <a:pt x="267" y="1508"/>
                </a:lnTo>
                <a:lnTo>
                  <a:pt x="280" y="1508"/>
                </a:lnTo>
                <a:lnTo>
                  <a:pt x="292" y="1495"/>
                </a:lnTo>
                <a:lnTo>
                  <a:pt x="305" y="1495"/>
                </a:lnTo>
                <a:lnTo>
                  <a:pt x="318" y="1482"/>
                </a:lnTo>
                <a:lnTo>
                  <a:pt x="318" y="1457"/>
                </a:lnTo>
                <a:lnTo>
                  <a:pt x="330" y="1431"/>
                </a:lnTo>
                <a:lnTo>
                  <a:pt x="343" y="1393"/>
                </a:lnTo>
                <a:lnTo>
                  <a:pt x="343" y="1355"/>
                </a:lnTo>
                <a:lnTo>
                  <a:pt x="343" y="1343"/>
                </a:lnTo>
                <a:lnTo>
                  <a:pt x="356" y="1330"/>
                </a:lnTo>
                <a:lnTo>
                  <a:pt x="356" y="1305"/>
                </a:lnTo>
                <a:lnTo>
                  <a:pt x="356" y="1292"/>
                </a:lnTo>
                <a:lnTo>
                  <a:pt x="356" y="1267"/>
                </a:lnTo>
                <a:lnTo>
                  <a:pt x="356" y="1241"/>
                </a:lnTo>
                <a:lnTo>
                  <a:pt x="356" y="1203"/>
                </a:lnTo>
                <a:lnTo>
                  <a:pt x="356" y="1178"/>
                </a:lnTo>
                <a:lnTo>
                  <a:pt x="343" y="1140"/>
                </a:lnTo>
                <a:lnTo>
                  <a:pt x="343" y="1102"/>
                </a:lnTo>
                <a:lnTo>
                  <a:pt x="343" y="1051"/>
                </a:lnTo>
                <a:lnTo>
                  <a:pt x="343" y="1013"/>
                </a:lnTo>
                <a:lnTo>
                  <a:pt x="343" y="963"/>
                </a:lnTo>
                <a:lnTo>
                  <a:pt x="343" y="912"/>
                </a:lnTo>
                <a:lnTo>
                  <a:pt x="343" y="861"/>
                </a:lnTo>
                <a:lnTo>
                  <a:pt x="330" y="811"/>
                </a:lnTo>
                <a:lnTo>
                  <a:pt x="330" y="747"/>
                </a:lnTo>
                <a:lnTo>
                  <a:pt x="330" y="697"/>
                </a:lnTo>
                <a:lnTo>
                  <a:pt x="330" y="646"/>
                </a:lnTo>
                <a:lnTo>
                  <a:pt x="318" y="595"/>
                </a:lnTo>
                <a:lnTo>
                  <a:pt x="318" y="544"/>
                </a:lnTo>
                <a:lnTo>
                  <a:pt x="318" y="506"/>
                </a:lnTo>
                <a:lnTo>
                  <a:pt x="305" y="468"/>
                </a:lnTo>
                <a:lnTo>
                  <a:pt x="305" y="430"/>
                </a:lnTo>
                <a:lnTo>
                  <a:pt x="305" y="392"/>
                </a:lnTo>
                <a:lnTo>
                  <a:pt x="292" y="354"/>
                </a:lnTo>
                <a:lnTo>
                  <a:pt x="292" y="329"/>
                </a:lnTo>
                <a:lnTo>
                  <a:pt x="292" y="304"/>
                </a:lnTo>
                <a:lnTo>
                  <a:pt x="292" y="278"/>
                </a:lnTo>
                <a:lnTo>
                  <a:pt x="292" y="253"/>
                </a:lnTo>
                <a:lnTo>
                  <a:pt x="280" y="240"/>
                </a:lnTo>
                <a:lnTo>
                  <a:pt x="280" y="228"/>
                </a:lnTo>
                <a:lnTo>
                  <a:pt x="280" y="190"/>
                </a:lnTo>
                <a:lnTo>
                  <a:pt x="267" y="164"/>
                </a:lnTo>
                <a:lnTo>
                  <a:pt x="267" y="152"/>
                </a:lnTo>
                <a:lnTo>
                  <a:pt x="254" y="126"/>
                </a:lnTo>
                <a:lnTo>
                  <a:pt x="241" y="88"/>
                </a:lnTo>
                <a:lnTo>
                  <a:pt x="229" y="63"/>
                </a:lnTo>
                <a:lnTo>
                  <a:pt x="203" y="50"/>
                </a:lnTo>
                <a:lnTo>
                  <a:pt x="191" y="25"/>
                </a:lnTo>
                <a:lnTo>
                  <a:pt x="191" y="12"/>
                </a:lnTo>
                <a:lnTo>
                  <a:pt x="19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2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冲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5287964" y="4917017"/>
            <a:ext cx="318928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左边亻比里边的要长，广字横短撇要长、与付字要写紧凑。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879726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fǔ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4" y="40534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5027084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俯视   前俯后仰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3" y="5513918"/>
            <a:ext cx="420846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敌人的飞机向我军阵地俯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冲过来。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6914" y="4542368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F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亻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7680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4" name="圆角矩形 3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2" grpId="0" animBg="1"/>
      <p:bldP spid="62495" grpId="0" animBg="1"/>
      <p:bldP spid="62496" grpId="0" animBg="1"/>
      <p:bldP spid="62497" grpId="0" animBg="1"/>
      <p:bldP spid="62499" grpId="0" animBg="1"/>
      <p:bldP spid="62500" grpId="0" animBg="1"/>
      <p:bldP spid="62493" grpId="0" animBg="1"/>
      <p:bldP spid="62501" grpId="0" animBg="1"/>
      <p:bldP spid="62494" grpId="0" animBg="1"/>
      <p:bldP spid="62498" grpId="0" animBg="1"/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p0.so.qhmsg.com/bdr/_240_/t01c53f4083fbf8b45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11658" y="1237524"/>
            <a:ext cx="2338530" cy="3918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r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6589" y="3083985"/>
            <a:ext cx="1393825" cy="31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4"/>
          <p:cNvGrpSpPr/>
          <p:nvPr/>
        </p:nvGrpSpPr>
        <p:grpSpPr bwMode="auto">
          <a:xfrm>
            <a:off x="1409701" y="1119718"/>
            <a:ext cx="3167063" cy="1680633"/>
            <a:chOff x="1787441" y="883151"/>
            <a:chExt cx="3166853" cy="1260677"/>
          </a:xfrm>
        </p:grpSpPr>
        <p:sp>
          <p:nvSpPr>
            <p:cNvPr id="10" name="云形标注 9"/>
            <p:cNvSpPr/>
            <p:nvPr/>
          </p:nvSpPr>
          <p:spPr>
            <a:xfrm>
              <a:off x="1787441" y="883151"/>
              <a:ext cx="3166853" cy="1260677"/>
            </a:xfrm>
            <a:prstGeom prst="cloudCallout">
              <a:avLst>
                <a:gd name="adj1" fmla="val -44283"/>
                <a:gd name="adj2" fmla="val 7099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24" name="矩形 13"/>
            <p:cNvSpPr>
              <a:spLocks noChangeArrowheads="1"/>
            </p:cNvSpPr>
            <p:nvPr/>
          </p:nvSpPr>
          <p:spPr bwMode="auto">
            <a:xfrm>
              <a:off x="1969743" y="1083340"/>
              <a:ext cx="2819973" cy="623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66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你知道宇宙中最快的物体是什么吗？</a:t>
              </a:r>
              <a:endParaRPr lang="zh-CN" altLang="en-US" sz="2400" b="1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103621" y="5270500"/>
            <a:ext cx="13529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kern="10" spc="-360" dirty="0">
                <a:ln w="12700">
                  <a:noFill/>
                  <a:round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答 案：</a:t>
            </a:r>
            <a:endParaRPr lang="zh-CN" altLang="en-US" sz="3200" b="1" kern="10" spc="-360" dirty="0">
              <a:ln w="12700">
                <a:noFill/>
                <a:round/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426200" y="5234517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光束</a:t>
            </a:r>
            <a:endParaRPr lang="zh-CN" altLang="en-US" sz="36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10" name="Freeform 50"/>
          <p:cNvSpPr/>
          <p:nvPr/>
        </p:nvSpPr>
        <p:spPr bwMode="auto">
          <a:xfrm>
            <a:off x="5945189" y="2758017"/>
            <a:ext cx="153987" cy="762000"/>
          </a:xfrm>
          <a:custGeom>
            <a:avLst/>
            <a:gdLst>
              <a:gd name="T0" fmla="*/ 2147483647 w 241"/>
              <a:gd name="T1" fmla="*/ 2147483647 h 899"/>
              <a:gd name="T2" fmla="*/ 2147483647 w 241"/>
              <a:gd name="T3" fmla="*/ 2147483647 h 899"/>
              <a:gd name="T4" fmla="*/ 2147483647 w 241"/>
              <a:gd name="T5" fmla="*/ 2147483647 h 899"/>
              <a:gd name="T6" fmla="*/ 2147483647 w 241"/>
              <a:gd name="T7" fmla="*/ 2147483647 h 899"/>
              <a:gd name="T8" fmla="*/ 2147483647 w 241"/>
              <a:gd name="T9" fmla="*/ 2147483647 h 899"/>
              <a:gd name="T10" fmla="*/ 2147483647 w 241"/>
              <a:gd name="T11" fmla="*/ 2147483647 h 899"/>
              <a:gd name="T12" fmla="*/ 2147483647 w 241"/>
              <a:gd name="T13" fmla="*/ 2147483647 h 899"/>
              <a:gd name="T14" fmla="*/ 2147483647 w 241"/>
              <a:gd name="T15" fmla="*/ 2147483647 h 899"/>
              <a:gd name="T16" fmla="*/ 2147483647 w 241"/>
              <a:gd name="T17" fmla="*/ 2147483647 h 899"/>
              <a:gd name="T18" fmla="*/ 2147483647 w 241"/>
              <a:gd name="T19" fmla="*/ 2147483647 h 899"/>
              <a:gd name="T20" fmla="*/ 2147483647 w 241"/>
              <a:gd name="T21" fmla="*/ 2147483647 h 899"/>
              <a:gd name="T22" fmla="*/ 2147483647 w 241"/>
              <a:gd name="T23" fmla="*/ 2147483647 h 899"/>
              <a:gd name="T24" fmla="*/ 2147483647 w 241"/>
              <a:gd name="T25" fmla="*/ 2147483647 h 899"/>
              <a:gd name="T26" fmla="*/ 2147483647 w 241"/>
              <a:gd name="T27" fmla="*/ 2147483647 h 899"/>
              <a:gd name="T28" fmla="*/ 2147483647 w 241"/>
              <a:gd name="T29" fmla="*/ 2147483647 h 899"/>
              <a:gd name="T30" fmla="*/ 2147483647 w 241"/>
              <a:gd name="T31" fmla="*/ 2147483647 h 899"/>
              <a:gd name="T32" fmla="*/ 2147483647 w 241"/>
              <a:gd name="T33" fmla="*/ 2147483647 h 899"/>
              <a:gd name="T34" fmla="*/ 2147483647 w 241"/>
              <a:gd name="T35" fmla="*/ 2147483647 h 899"/>
              <a:gd name="T36" fmla="*/ 2147483647 w 241"/>
              <a:gd name="T37" fmla="*/ 2147483647 h 899"/>
              <a:gd name="T38" fmla="*/ 2147483647 w 241"/>
              <a:gd name="T39" fmla="*/ 2147483647 h 899"/>
              <a:gd name="T40" fmla="*/ 2147483647 w 241"/>
              <a:gd name="T41" fmla="*/ 2147483647 h 899"/>
              <a:gd name="T42" fmla="*/ 2147483647 w 241"/>
              <a:gd name="T43" fmla="*/ 2147483647 h 899"/>
              <a:gd name="T44" fmla="*/ 2147483647 w 241"/>
              <a:gd name="T45" fmla="*/ 2147483647 h 899"/>
              <a:gd name="T46" fmla="*/ 2147483647 w 241"/>
              <a:gd name="T47" fmla="*/ 2147483647 h 899"/>
              <a:gd name="T48" fmla="*/ 2147483647 w 241"/>
              <a:gd name="T49" fmla="*/ 2147483647 h 899"/>
              <a:gd name="T50" fmla="*/ 2147483647 w 241"/>
              <a:gd name="T51" fmla="*/ 2147483647 h 899"/>
              <a:gd name="T52" fmla="*/ 2147483647 w 241"/>
              <a:gd name="T53" fmla="*/ 2147483647 h 899"/>
              <a:gd name="T54" fmla="*/ 2147483647 w 241"/>
              <a:gd name="T55" fmla="*/ 2147483647 h 899"/>
              <a:gd name="T56" fmla="*/ 2147483647 w 241"/>
              <a:gd name="T57" fmla="*/ 2147483647 h 899"/>
              <a:gd name="T58" fmla="*/ 2147483647 w 241"/>
              <a:gd name="T59" fmla="*/ 2147483647 h 899"/>
              <a:gd name="T60" fmla="*/ 2147483647 w 241"/>
              <a:gd name="T61" fmla="*/ 2147483647 h 899"/>
              <a:gd name="T62" fmla="*/ 2147483647 w 241"/>
              <a:gd name="T63" fmla="*/ 2147483647 h 899"/>
              <a:gd name="T64" fmla="*/ 2147483647 w 241"/>
              <a:gd name="T65" fmla="*/ 2147483647 h 8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1"/>
              <a:gd name="T100" fmla="*/ 0 h 899"/>
              <a:gd name="T101" fmla="*/ 241 w 241"/>
              <a:gd name="T102" fmla="*/ 899 h 8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1" h="899">
                <a:moveTo>
                  <a:pt x="25" y="101"/>
                </a:moveTo>
                <a:lnTo>
                  <a:pt x="12" y="76"/>
                </a:lnTo>
                <a:lnTo>
                  <a:pt x="0" y="50"/>
                </a:lnTo>
                <a:lnTo>
                  <a:pt x="12" y="25"/>
                </a:lnTo>
                <a:lnTo>
                  <a:pt x="25" y="12"/>
                </a:lnTo>
                <a:lnTo>
                  <a:pt x="38" y="12"/>
                </a:lnTo>
                <a:lnTo>
                  <a:pt x="50" y="0"/>
                </a:lnTo>
                <a:lnTo>
                  <a:pt x="76" y="12"/>
                </a:lnTo>
                <a:lnTo>
                  <a:pt x="101" y="12"/>
                </a:lnTo>
                <a:lnTo>
                  <a:pt x="114" y="25"/>
                </a:lnTo>
                <a:lnTo>
                  <a:pt x="139" y="25"/>
                </a:lnTo>
                <a:lnTo>
                  <a:pt x="165" y="38"/>
                </a:lnTo>
                <a:lnTo>
                  <a:pt x="190" y="38"/>
                </a:lnTo>
                <a:lnTo>
                  <a:pt x="203" y="114"/>
                </a:lnTo>
                <a:lnTo>
                  <a:pt x="203" y="190"/>
                </a:lnTo>
                <a:lnTo>
                  <a:pt x="216" y="253"/>
                </a:lnTo>
                <a:lnTo>
                  <a:pt x="216" y="316"/>
                </a:lnTo>
                <a:lnTo>
                  <a:pt x="216" y="380"/>
                </a:lnTo>
                <a:lnTo>
                  <a:pt x="229" y="443"/>
                </a:lnTo>
                <a:lnTo>
                  <a:pt x="229" y="494"/>
                </a:lnTo>
                <a:lnTo>
                  <a:pt x="229" y="544"/>
                </a:lnTo>
                <a:lnTo>
                  <a:pt x="229" y="582"/>
                </a:lnTo>
                <a:lnTo>
                  <a:pt x="229" y="620"/>
                </a:lnTo>
                <a:lnTo>
                  <a:pt x="241" y="659"/>
                </a:lnTo>
                <a:lnTo>
                  <a:pt x="241" y="697"/>
                </a:lnTo>
                <a:lnTo>
                  <a:pt x="241" y="722"/>
                </a:lnTo>
                <a:lnTo>
                  <a:pt x="241" y="747"/>
                </a:lnTo>
                <a:lnTo>
                  <a:pt x="241" y="760"/>
                </a:lnTo>
                <a:lnTo>
                  <a:pt x="241" y="773"/>
                </a:lnTo>
                <a:lnTo>
                  <a:pt x="241" y="798"/>
                </a:lnTo>
                <a:lnTo>
                  <a:pt x="241" y="823"/>
                </a:lnTo>
                <a:lnTo>
                  <a:pt x="241" y="836"/>
                </a:lnTo>
                <a:lnTo>
                  <a:pt x="229" y="861"/>
                </a:lnTo>
                <a:lnTo>
                  <a:pt x="229" y="874"/>
                </a:lnTo>
                <a:lnTo>
                  <a:pt x="216" y="887"/>
                </a:lnTo>
                <a:lnTo>
                  <a:pt x="203" y="899"/>
                </a:lnTo>
                <a:lnTo>
                  <a:pt x="203" y="887"/>
                </a:lnTo>
                <a:lnTo>
                  <a:pt x="190" y="874"/>
                </a:lnTo>
                <a:lnTo>
                  <a:pt x="190" y="861"/>
                </a:lnTo>
                <a:lnTo>
                  <a:pt x="178" y="836"/>
                </a:lnTo>
                <a:lnTo>
                  <a:pt x="165" y="798"/>
                </a:lnTo>
                <a:lnTo>
                  <a:pt x="165" y="760"/>
                </a:lnTo>
                <a:lnTo>
                  <a:pt x="152" y="722"/>
                </a:lnTo>
                <a:lnTo>
                  <a:pt x="139" y="684"/>
                </a:lnTo>
                <a:lnTo>
                  <a:pt x="127" y="646"/>
                </a:lnTo>
                <a:lnTo>
                  <a:pt x="127" y="608"/>
                </a:lnTo>
                <a:lnTo>
                  <a:pt x="114" y="582"/>
                </a:lnTo>
                <a:lnTo>
                  <a:pt x="114" y="544"/>
                </a:lnTo>
                <a:lnTo>
                  <a:pt x="114" y="532"/>
                </a:lnTo>
                <a:lnTo>
                  <a:pt x="114" y="506"/>
                </a:lnTo>
                <a:lnTo>
                  <a:pt x="101" y="494"/>
                </a:lnTo>
                <a:lnTo>
                  <a:pt x="101" y="481"/>
                </a:lnTo>
                <a:lnTo>
                  <a:pt x="101" y="468"/>
                </a:lnTo>
                <a:lnTo>
                  <a:pt x="101" y="443"/>
                </a:lnTo>
                <a:lnTo>
                  <a:pt x="101" y="418"/>
                </a:lnTo>
                <a:lnTo>
                  <a:pt x="101" y="405"/>
                </a:lnTo>
                <a:lnTo>
                  <a:pt x="89" y="367"/>
                </a:lnTo>
                <a:lnTo>
                  <a:pt x="89" y="342"/>
                </a:lnTo>
                <a:lnTo>
                  <a:pt x="89" y="304"/>
                </a:lnTo>
                <a:lnTo>
                  <a:pt x="76" y="240"/>
                </a:lnTo>
                <a:lnTo>
                  <a:pt x="63" y="190"/>
                </a:lnTo>
                <a:lnTo>
                  <a:pt x="38" y="139"/>
                </a:lnTo>
                <a:lnTo>
                  <a:pt x="25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1" name="Freeform 51"/>
          <p:cNvSpPr/>
          <p:nvPr/>
        </p:nvSpPr>
        <p:spPr bwMode="auto">
          <a:xfrm>
            <a:off x="6010275" y="2683933"/>
            <a:ext cx="420688" cy="577851"/>
          </a:xfrm>
          <a:custGeom>
            <a:avLst/>
            <a:gdLst>
              <a:gd name="T0" fmla="*/ 2147483647 w 662"/>
              <a:gd name="T1" fmla="*/ 2147483647 h 684"/>
              <a:gd name="T2" fmla="*/ 2147483647 w 662"/>
              <a:gd name="T3" fmla="*/ 2147483647 h 684"/>
              <a:gd name="T4" fmla="*/ 2147483647 w 662"/>
              <a:gd name="T5" fmla="*/ 2147483647 h 684"/>
              <a:gd name="T6" fmla="*/ 2147483647 w 662"/>
              <a:gd name="T7" fmla="*/ 2147483647 h 684"/>
              <a:gd name="T8" fmla="*/ 2147483647 w 662"/>
              <a:gd name="T9" fmla="*/ 2147483647 h 684"/>
              <a:gd name="T10" fmla="*/ 2147483647 w 662"/>
              <a:gd name="T11" fmla="*/ 2147483647 h 684"/>
              <a:gd name="T12" fmla="*/ 2147483647 w 662"/>
              <a:gd name="T13" fmla="*/ 2147483647 h 684"/>
              <a:gd name="T14" fmla="*/ 2147483647 w 662"/>
              <a:gd name="T15" fmla="*/ 2147483647 h 684"/>
              <a:gd name="T16" fmla="*/ 2147483647 w 662"/>
              <a:gd name="T17" fmla="*/ 2147483647 h 684"/>
              <a:gd name="T18" fmla="*/ 2147483647 w 662"/>
              <a:gd name="T19" fmla="*/ 2147483647 h 684"/>
              <a:gd name="T20" fmla="*/ 2147483647 w 662"/>
              <a:gd name="T21" fmla="*/ 2147483647 h 684"/>
              <a:gd name="T22" fmla="*/ 2147483647 w 662"/>
              <a:gd name="T23" fmla="*/ 2147483647 h 684"/>
              <a:gd name="T24" fmla="*/ 2147483647 w 662"/>
              <a:gd name="T25" fmla="*/ 2147483647 h 684"/>
              <a:gd name="T26" fmla="*/ 2147483647 w 662"/>
              <a:gd name="T27" fmla="*/ 2147483647 h 684"/>
              <a:gd name="T28" fmla="*/ 0 w 662"/>
              <a:gd name="T29" fmla="*/ 2147483647 h 684"/>
              <a:gd name="T30" fmla="*/ 2147483647 w 662"/>
              <a:gd name="T31" fmla="*/ 2147483647 h 684"/>
              <a:gd name="T32" fmla="*/ 2147483647 w 662"/>
              <a:gd name="T33" fmla="*/ 2147483647 h 684"/>
              <a:gd name="T34" fmla="*/ 2147483647 w 662"/>
              <a:gd name="T35" fmla="*/ 2147483647 h 684"/>
              <a:gd name="T36" fmla="*/ 2147483647 w 662"/>
              <a:gd name="T37" fmla="*/ 2147483647 h 684"/>
              <a:gd name="T38" fmla="*/ 2147483647 w 662"/>
              <a:gd name="T39" fmla="*/ 2147483647 h 684"/>
              <a:gd name="T40" fmla="*/ 2147483647 w 662"/>
              <a:gd name="T41" fmla="*/ 2147483647 h 684"/>
              <a:gd name="T42" fmla="*/ 2147483647 w 662"/>
              <a:gd name="T43" fmla="*/ 2147483647 h 684"/>
              <a:gd name="T44" fmla="*/ 2147483647 w 662"/>
              <a:gd name="T45" fmla="*/ 0 h 684"/>
              <a:gd name="T46" fmla="*/ 2147483647 w 662"/>
              <a:gd name="T47" fmla="*/ 2147483647 h 684"/>
              <a:gd name="T48" fmla="*/ 2147483647 w 662"/>
              <a:gd name="T49" fmla="*/ 2147483647 h 684"/>
              <a:gd name="T50" fmla="*/ 2147483647 w 662"/>
              <a:gd name="T51" fmla="*/ 2147483647 h 684"/>
              <a:gd name="T52" fmla="*/ 2147483647 w 662"/>
              <a:gd name="T53" fmla="*/ 2147483647 h 684"/>
              <a:gd name="T54" fmla="*/ 2147483647 w 662"/>
              <a:gd name="T55" fmla="*/ 2147483647 h 684"/>
              <a:gd name="T56" fmla="*/ 2147483647 w 662"/>
              <a:gd name="T57" fmla="*/ 2147483647 h 684"/>
              <a:gd name="T58" fmla="*/ 2147483647 w 662"/>
              <a:gd name="T59" fmla="*/ 2147483647 h 684"/>
              <a:gd name="T60" fmla="*/ 2147483647 w 662"/>
              <a:gd name="T61" fmla="*/ 2147483647 h 684"/>
              <a:gd name="T62" fmla="*/ 2147483647 w 662"/>
              <a:gd name="T63" fmla="*/ 2147483647 h 684"/>
              <a:gd name="T64" fmla="*/ 2147483647 w 662"/>
              <a:gd name="T65" fmla="*/ 2147483647 h 684"/>
              <a:gd name="T66" fmla="*/ 2147483647 w 662"/>
              <a:gd name="T67" fmla="*/ 2147483647 h 684"/>
              <a:gd name="T68" fmla="*/ 2147483647 w 662"/>
              <a:gd name="T69" fmla="*/ 2147483647 h 684"/>
              <a:gd name="T70" fmla="*/ 2147483647 w 662"/>
              <a:gd name="T71" fmla="*/ 2147483647 h 684"/>
              <a:gd name="T72" fmla="*/ 2147483647 w 662"/>
              <a:gd name="T73" fmla="*/ 2147483647 h 684"/>
              <a:gd name="T74" fmla="*/ 2147483647 w 662"/>
              <a:gd name="T75" fmla="*/ 2147483647 h 684"/>
              <a:gd name="T76" fmla="*/ 2147483647 w 662"/>
              <a:gd name="T77" fmla="*/ 2147483647 h 68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2"/>
              <a:gd name="T118" fmla="*/ 0 h 684"/>
              <a:gd name="T119" fmla="*/ 662 w 662"/>
              <a:gd name="T120" fmla="*/ 684 h 68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2" h="684">
                <a:moveTo>
                  <a:pt x="344" y="684"/>
                </a:moveTo>
                <a:lnTo>
                  <a:pt x="357" y="621"/>
                </a:lnTo>
                <a:lnTo>
                  <a:pt x="357" y="570"/>
                </a:lnTo>
                <a:lnTo>
                  <a:pt x="369" y="519"/>
                </a:lnTo>
                <a:lnTo>
                  <a:pt x="369" y="469"/>
                </a:lnTo>
                <a:lnTo>
                  <a:pt x="382" y="418"/>
                </a:lnTo>
                <a:lnTo>
                  <a:pt x="382" y="380"/>
                </a:lnTo>
                <a:lnTo>
                  <a:pt x="395" y="342"/>
                </a:lnTo>
                <a:lnTo>
                  <a:pt x="395" y="304"/>
                </a:lnTo>
                <a:lnTo>
                  <a:pt x="395" y="266"/>
                </a:lnTo>
                <a:lnTo>
                  <a:pt x="395" y="241"/>
                </a:lnTo>
                <a:lnTo>
                  <a:pt x="407" y="215"/>
                </a:lnTo>
                <a:lnTo>
                  <a:pt x="407" y="203"/>
                </a:lnTo>
                <a:lnTo>
                  <a:pt x="407" y="190"/>
                </a:lnTo>
                <a:lnTo>
                  <a:pt x="407" y="177"/>
                </a:lnTo>
                <a:lnTo>
                  <a:pt x="407" y="165"/>
                </a:lnTo>
                <a:lnTo>
                  <a:pt x="395" y="152"/>
                </a:lnTo>
                <a:lnTo>
                  <a:pt x="382" y="152"/>
                </a:lnTo>
                <a:lnTo>
                  <a:pt x="369" y="152"/>
                </a:lnTo>
                <a:lnTo>
                  <a:pt x="357" y="152"/>
                </a:lnTo>
                <a:lnTo>
                  <a:pt x="344" y="165"/>
                </a:lnTo>
                <a:lnTo>
                  <a:pt x="318" y="165"/>
                </a:lnTo>
                <a:lnTo>
                  <a:pt x="293" y="177"/>
                </a:lnTo>
                <a:lnTo>
                  <a:pt x="255" y="177"/>
                </a:lnTo>
                <a:lnTo>
                  <a:pt x="191" y="203"/>
                </a:lnTo>
                <a:lnTo>
                  <a:pt x="128" y="203"/>
                </a:lnTo>
                <a:lnTo>
                  <a:pt x="64" y="215"/>
                </a:lnTo>
                <a:lnTo>
                  <a:pt x="0" y="215"/>
                </a:lnTo>
                <a:lnTo>
                  <a:pt x="0" y="127"/>
                </a:lnTo>
                <a:lnTo>
                  <a:pt x="64" y="127"/>
                </a:lnTo>
                <a:lnTo>
                  <a:pt x="128" y="114"/>
                </a:lnTo>
                <a:lnTo>
                  <a:pt x="178" y="101"/>
                </a:lnTo>
                <a:lnTo>
                  <a:pt x="242" y="89"/>
                </a:lnTo>
                <a:lnTo>
                  <a:pt x="267" y="89"/>
                </a:lnTo>
                <a:lnTo>
                  <a:pt x="293" y="76"/>
                </a:lnTo>
                <a:lnTo>
                  <a:pt x="306" y="76"/>
                </a:lnTo>
                <a:lnTo>
                  <a:pt x="331" y="63"/>
                </a:lnTo>
                <a:lnTo>
                  <a:pt x="344" y="63"/>
                </a:lnTo>
                <a:lnTo>
                  <a:pt x="357" y="51"/>
                </a:lnTo>
                <a:lnTo>
                  <a:pt x="369" y="38"/>
                </a:lnTo>
                <a:lnTo>
                  <a:pt x="382" y="38"/>
                </a:lnTo>
                <a:lnTo>
                  <a:pt x="395" y="13"/>
                </a:lnTo>
                <a:lnTo>
                  <a:pt x="407" y="13"/>
                </a:lnTo>
                <a:lnTo>
                  <a:pt x="433" y="0"/>
                </a:lnTo>
                <a:lnTo>
                  <a:pt x="446" y="0"/>
                </a:lnTo>
                <a:lnTo>
                  <a:pt x="471" y="0"/>
                </a:lnTo>
                <a:lnTo>
                  <a:pt x="496" y="13"/>
                </a:lnTo>
                <a:lnTo>
                  <a:pt x="535" y="38"/>
                </a:lnTo>
                <a:lnTo>
                  <a:pt x="573" y="51"/>
                </a:lnTo>
                <a:lnTo>
                  <a:pt x="611" y="89"/>
                </a:lnTo>
                <a:lnTo>
                  <a:pt x="624" y="101"/>
                </a:lnTo>
                <a:lnTo>
                  <a:pt x="636" y="114"/>
                </a:lnTo>
                <a:lnTo>
                  <a:pt x="649" y="127"/>
                </a:lnTo>
                <a:lnTo>
                  <a:pt x="662" y="139"/>
                </a:lnTo>
                <a:lnTo>
                  <a:pt x="662" y="152"/>
                </a:lnTo>
                <a:lnTo>
                  <a:pt x="662" y="165"/>
                </a:lnTo>
                <a:lnTo>
                  <a:pt x="649" y="190"/>
                </a:lnTo>
                <a:lnTo>
                  <a:pt x="636" y="203"/>
                </a:lnTo>
                <a:lnTo>
                  <a:pt x="624" y="215"/>
                </a:lnTo>
                <a:lnTo>
                  <a:pt x="611" y="215"/>
                </a:lnTo>
                <a:lnTo>
                  <a:pt x="611" y="228"/>
                </a:lnTo>
                <a:lnTo>
                  <a:pt x="598" y="241"/>
                </a:lnTo>
                <a:lnTo>
                  <a:pt x="598" y="253"/>
                </a:lnTo>
                <a:lnTo>
                  <a:pt x="586" y="266"/>
                </a:lnTo>
                <a:lnTo>
                  <a:pt x="573" y="291"/>
                </a:lnTo>
                <a:lnTo>
                  <a:pt x="560" y="317"/>
                </a:lnTo>
                <a:lnTo>
                  <a:pt x="547" y="342"/>
                </a:lnTo>
                <a:lnTo>
                  <a:pt x="547" y="367"/>
                </a:lnTo>
                <a:lnTo>
                  <a:pt x="535" y="405"/>
                </a:lnTo>
                <a:lnTo>
                  <a:pt x="522" y="443"/>
                </a:lnTo>
                <a:lnTo>
                  <a:pt x="509" y="481"/>
                </a:lnTo>
                <a:lnTo>
                  <a:pt x="496" y="532"/>
                </a:lnTo>
                <a:lnTo>
                  <a:pt x="471" y="570"/>
                </a:lnTo>
                <a:lnTo>
                  <a:pt x="458" y="621"/>
                </a:lnTo>
                <a:lnTo>
                  <a:pt x="446" y="671"/>
                </a:lnTo>
                <a:lnTo>
                  <a:pt x="344" y="6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3" name="Freeform 53"/>
          <p:cNvSpPr/>
          <p:nvPr/>
        </p:nvSpPr>
        <p:spPr bwMode="auto">
          <a:xfrm>
            <a:off x="6608763" y="2425700"/>
            <a:ext cx="588962" cy="237067"/>
          </a:xfrm>
          <a:custGeom>
            <a:avLst/>
            <a:gdLst>
              <a:gd name="T0" fmla="*/ 2147483647 w 928"/>
              <a:gd name="T1" fmla="*/ 2147483647 h 279"/>
              <a:gd name="T2" fmla="*/ 2147483647 w 928"/>
              <a:gd name="T3" fmla="*/ 2147483647 h 279"/>
              <a:gd name="T4" fmla="*/ 2147483647 w 928"/>
              <a:gd name="T5" fmla="*/ 2147483647 h 279"/>
              <a:gd name="T6" fmla="*/ 2147483647 w 928"/>
              <a:gd name="T7" fmla="*/ 2147483647 h 279"/>
              <a:gd name="T8" fmla="*/ 2147483647 w 928"/>
              <a:gd name="T9" fmla="*/ 2147483647 h 279"/>
              <a:gd name="T10" fmla="*/ 2147483647 w 928"/>
              <a:gd name="T11" fmla="*/ 2147483647 h 279"/>
              <a:gd name="T12" fmla="*/ 2147483647 w 928"/>
              <a:gd name="T13" fmla="*/ 2147483647 h 279"/>
              <a:gd name="T14" fmla="*/ 2147483647 w 928"/>
              <a:gd name="T15" fmla="*/ 2147483647 h 279"/>
              <a:gd name="T16" fmla="*/ 2147483647 w 928"/>
              <a:gd name="T17" fmla="*/ 2147483647 h 279"/>
              <a:gd name="T18" fmla="*/ 2147483647 w 928"/>
              <a:gd name="T19" fmla="*/ 2147483647 h 279"/>
              <a:gd name="T20" fmla="*/ 2147483647 w 928"/>
              <a:gd name="T21" fmla="*/ 2147483647 h 279"/>
              <a:gd name="T22" fmla="*/ 2147483647 w 928"/>
              <a:gd name="T23" fmla="*/ 2147483647 h 279"/>
              <a:gd name="T24" fmla="*/ 0 w 928"/>
              <a:gd name="T25" fmla="*/ 2147483647 h 279"/>
              <a:gd name="T26" fmla="*/ 2147483647 w 928"/>
              <a:gd name="T27" fmla="*/ 2147483647 h 279"/>
              <a:gd name="T28" fmla="*/ 2147483647 w 928"/>
              <a:gd name="T29" fmla="*/ 2147483647 h 279"/>
              <a:gd name="T30" fmla="*/ 2147483647 w 928"/>
              <a:gd name="T31" fmla="*/ 2147483647 h 279"/>
              <a:gd name="T32" fmla="*/ 2147483647 w 928"/>
              <a:gd name="T33" fmla="*/ 2147483647 h 279"/>
              <a:gd name="T34" fmla="*/ 2147483647 w 928"/>
              <a:gd name="T35" fmla="*/ 2147483647 h 279"/>
              <a:gd name="T36" fmla="*/ 2147483647 w 928"/>
              <a:gd name="T37" fmla="*/ 2147483647 h 279"/>
              <a:gd name="T38" fmla="*/ 2147483647 w 928"/>
              <a:gd name="T39" fmla="*/ 2147483647 h 279"/>
              <a:gd name="T40" fmla="*/ 2147483647 w 928"/>
              <a:gd name="T41" fmla="*/ 2147483647 h 279"/>
              <a:gd name="T42" fmla="*/ 2147483647 w 928"/>
              <a:gd name="T43" fmla="*/ 2147483647 h 279"/>
              <a:gd name="T44" fmla="*/ 2147483647 w 928"/>
              <a:gd name="T45" fmla="*/ 2147483647 h 279"/>
              <a:gd name="T46" fmla="*/ 2147483647 w 928"/>
              <a:gd name="T47" fmla="*/ 2147483647 h 279"/>
              <a:gd name="T48" fmla="*/ 2147483647 w 928"/>
              <a:gd name="T49" fmla="*/ 2147483647 h 279"/>
              <a:gd name="T50" fmla="*/ 2147483647 w 928"/>
              <a:gd name="T51" fmla="*/ 0 h 279"/>
              <a:gd name="T52" fmla="*/ 2147483647 w 928"/>
              <a:gd name="T53" fmla="*/ 0 h 279"/>
              <a:gd name="T54" fmla="*/ 2147483647 w 928"/>
              <a:gd name="T55" fmla="*/ 0 h 279"/>
              <a:gd name="T56" fmla="*/ 2147483647 w 928"/>
              <a:gd name="T57" fmla="*/ 0 h 279"/>
              <a:gd name="T58" fmla="*/ 2147483647 w 928"/>
              <a:gd name="T59" fmla="*/ 0 h 279"/>
              <a:gd name="T60" fmla="*/ 2147483647 w 928"/>
              <a:gd name="T61" fmla="*/ 0 h 279"/>
              <a:gd name="T62" fmla="*/ 2147483647 w 928"/>
              <a:gd name="T63" fmla="*/ 2147483647 h 279"/>
              <a:gd name="T64" fmla="*/ 2147483647 w 928"/>
              <a:gd name="T65" fmla="*/ 2147483647 h 279"/>
              <a:gd name="T66" fmla="*/ 2147483647 w 928"/>
              <a:gd name="T67" fmla="*/ 2147483647 h 279"/>
              <a:gd name="T68" fmla="*/ 2147483647 w 928"/>
              <a:gd name="T69" fmla="*/ 2147483647 h 279"/>
              <a:gd name="T70" fmla="*/ 2147483647 w 928"/>
              <a:gd name="T71" fmla="*/ 2147483647 h 279"/>
              <a:gd name="T72" fmla="*/ 2147483647 w 928"/>
              <a:gd name="T73" fmla="*/ 2147483647 h 279"/>
              <a:gd name="T74" fmla="*/ 2147483647 w 928"/>
              <a:gd name="T75" fmla="*/ 2147483647 h 279"/>
              <a:gd name="T76" fmla="*/ 2147483647 w 928"/>
              <a:gd name="T77" fmla="*/ 2147483647 h 279"/>
              <a:gd name="T78" fmla="*/ 2147483647 w 928"/>
              <a:gd name="T79" fmla="*/ 2147483647 h 279"/>
              <a:gd name="T80" fmla="*/ 2147483647 w 928"/>
              <a:gd name="T81" fmla="*/ 2147483647 h 279"/>
              <a:gd name="T82" fmla="*/ 2147483647 w 928"/>
              <a:gd name="T83" fmla="*/ 2147483647 h 279"/>
              <a:gd name="T84" fmla="*/ 2147483647 w 928"/>
              <a:gd name="T85" fmla="*/ 2147483647 h 279"/>
              <a:gd name="T86" fmla="*/ 2147483647 w 928"/>
              <a:gd name="T87" fmla="*/ 2147483647 h 279"/>
              <a:gd name="T88" fmla="*/ 2147483647 w 928"/>
              <a:gd name="T89" fmla="*/ 2147483647 h 279"/>
              <a:gd name="T90" fmla="*/ 2147483647 w 928"/>
              <a:gd name="T91" fmla="*/ 2147483647 h 279"/>
              <a:gd name="T92" fmla="*/ 2147483647 w 928"/>
              <a:gd name="T93" fmla="*/ 2147483647 h 279"/>
              <a:gd name="T94" fmla="*/ 2147483647 w 928"/>
              <a:gd name="T95" fmla="*/ 2147483647 h 279"/>
              <a:gd name="T96" fmla="*/ 2147483647 w 928"/>
              <a:gd name="T97" fmla="*/ 2147483647 h 279"/>
              <a:gd name="T98" fmla="*/ 2147483647 w 928"/>
              <a:gd name="T99" fmla="*/ 2147483647 h 279"/>
              <a:gd name="T100" fmla="*/ 2147483647 w 928"/>
              <a:gd name="T101" fmla="*/ 2147483647 h 279"/>
              <a:gd name="T102" fmla="*/ 2147483647 w 928"/>
              <a:gd name="T103" fmla="*/ 2147483647 h 279"/>
              <a:gd name="T104" fmla="*/ 2147483647 w 928"/>
              <a:gd name="T105" fmla="*/ 2147483647 h 279"/>
              <a:gd name="T106" fmla="*/ 2147483647 w 928"/>
              <a:gd name="T107" fmla="*/ 2147483647 h 279"/>
              <a:gd name="T108" fmla="*/ 2147483647 w 928"/>
              <a:gd name="T109" fmla="*/ 2147483647 h 279"/>
              <a:gd name="T110" fmla="*/ 2147483647 w 928"/>
              <a:gd name="T111" fmla="*/ 2147483647 h 279"/>
              <a:gd name="T112" fmla="*/ 2147483647 w 928"/>
              <a:gd name="T113" fmla="*/ 2147483647 h 279"/>
              <a:gd name="T114" fmla="*/ 2147483647 w 928"/>
              <a:gd name="T115" fmla="*/ 2147483647 h 279"/>
              <a:gd name="T116" fmla="*/ 2147483647 w 928"/>
              <a:gd name="T117" fmla="*/ 2147483647 h 279"/>
              <a:gd name="T118" fmla="*/ 2147483647 w 928"/>
              <a:gd name="T119" fmla="*/ 2147483647 h 279"/>
              <a:gd name="T120" fmla="*/ 2147483647 w 928"/>
              <a:gd name="T121" fmla="*/ 2147483647 h 2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28"/>
              <a:gd name="T184" fmla="*/ 0 h 279"/>
              <a:gd name="T185" fmla="*/ 928 w 928"/>
              <a:gd name="T186" fmla="*/ 279 h 2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28" h="279">
                <a:moveTo>
                  <a:pt x="343" y="241"/>
                </a:moveTo>
                <a:lnTo>
                  <a:pt x="292" y="253"/>
                </a:lnTo>
                <a:lnTo>
                  <a:pt x="254" y="253"/>
                </a:lnTo>
                <a:lnTo>
                  <a:pt x="216" y="266"/>
                </a:lnTo>
                <a:lnTo>
                  <a:pt x="178" y="279"/>
                </a:lnTo>
                <a:lnTo>
                  <a:pt x="152" y="279"/>
                </a:lnTo>
                <a:lnTo>
                  <a:pt x="140" y="279"/>
                </a:lnTo>
                <a:lnTo>
                  <a:pt x="114" y="279"/>
                </a:lnTo>
                <a:lnTo>
                  <a:pt x="102" y="279"/>
                </a:lnTo>
                <a:lnTo>
                  <a:pt x="89" y="279"/>
                </a:lnTo>
                <a:lnTo>
                  <a:pt x="63" y="266"/>
                </a:lnTo>
                <a:lnTo>
                  <a:pt x="38" y="241"/>
                </a:lnTo>
                <a:lnTo>
                  <a:pt x="0" y="215"/>
                </a:lnTo>
                <a:lnTo>
                  <a:pt x="89" y="190"/>
                </a:lnTo>
                <a:lnTo>
                  <a:pt x="165" y="165"/>
                </a:lnTo>
                <a:lnTo>
                  <a:pt x="254" y="139"/>
                </a:lnTo>
                <a:lnTo>
                  <a:pt x="318" y="114"/>
                </a:lnTo>
                <a:lnTo>
                  <a:pt x="394" y="101"/>
                </a:lnTo>
                <a:lnTo>
                  <a:pt x="458" y="76"/>
                </a:lnTo>
                <a:lnTo>
                  <a:pt x="509" y="63"/>
                </a:lnTo>
                <a:lnTo>
                  <a:pt x="560" y="50"/>
                </a:lnTo>
                <a:lnTo>
                  <a:pt x="610" y="38"/>
                </a:lnTo>
                <a:lnTo>
                  <a:pt x="649" y="25"/>
                </a:lnTo>
                <a:lnTo>
                  <a:pt x="687" y="12"/>
                </a:lnTo>
                <a:lnTo>
                  <a:pt x="712" y="12"/>
                </a:lnTo>
                <a:lnTo>
                  <a:pt x="738" y="0"/>
                </a:lnTo>
                <a:lnTo>
                  <a:pt x="750" y="0"/>
                </a:lnTo>
                <a:lnTo>
                  <a:pt x="763" y="0"/>
                </a:lnTo>
                <a:lnTo>
                  <a:pt x="776" y="0"/>
                </a:lnTo>
                <a:lnTo>
                  <a:pt x="801" y="0"/>
                </a:lnTo>
                <a:lnTo>
                  <a:pt x="827" y="0"/>
                </a:lnTo>
                <a:lnTo>
                  <a:pt x="878" y="12"/>
                </a:lnTo>
                <a:lnTo>
                  <a:pt x="903" y="38"/>
                </a:lnTo>
                <a:lnTo>
                  <a:pt x="916" y="50"/>
                </a:lnTo>
                <a:lnTo>
                  <a:pt x="928" y="63"/>
                </a:lnTo>
                <a:lnTo>
                  <a:pt x="928" y="76"/>
                </a:lnTo>
                <a:lnTo>
                  <a:pt x="928" y="88"/>
                </a:lnTo>
                <a:lnTo>
                  <a:pt x="916" y="88"/>
                </a:lnTo>
                <a:lnTo>
                  <a:pt x="903" y="101"/>
                </a:lnTo>
                <a:lnTo>
                  <a:pt x="890" y="114"/>
                </a:lnTo>
                <a:lnTo>
                  <a:pt x="865" y="114"/>
                </a:lnTo>
                <a:lnTo>
                  <a:pt x="839" y="114"/>
                </a:lnTo>
                <a:lnTo>
                  <a:pt x="827" y="127"/>
                </a:lnTo>
                <a:lnTo>
                  <a:pt x="814" y="127"/>
                </a:lnTo>
                <a:lnTo>
                  <a:pt x="801" y="127"/>
                </a:lnTo>
                <a:lnTo>
                  <a:pt x="789" y="127"/>
                </a:lnTo>
                <a:lnTo>
                  <a:pt x="776" y="127"/>
                </a:lnTo>
                <a:lnTo>
                  <a:pt x="750" y="127"/>
                </a:lnTo>
                <a:lnTo>
                  <a:pt x="725" y="139"/>
                </a:lnTo>
                <a:lnTo>
                  <a:pt x="699" y="139"/>
                </a:lnTo>
                <a:lnTo>
                  <a:pt x="674" y="139"/>
                </a:lnTo>
                <a:lnTo>
                  <a:pt x="649" y="152"/>
                </a:lnTo>
                <a:lnTo>
                  <a:pt x="610" y="152"/>
                </a:lnTo>
                <a:lnTo>
                  <a:pt x="572" y="165"/>
                </a:lnTo>
                <a:lnTo>
                  <a:pt x="534" y="177"/>
                </a:lnTo>
                <a:lnTo>
                  <a:pt x="496" y="190"/>
                </a:lnTo>
                <a:lnTo>
                  <a:pt x="445" y="203"/>
                </a:lnTo>
                <a:lnTo>
                  <a:pt x="407" y="215"/>
                </a:lnTo>
                <a:lnTo>
                  <a:pt x="343" y="2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4" name="Freeform 54"/>
          <p:cNvSpPr/>
          <p:nvPr/>
        </p:nvSpPr>
        <p:spPr bwMode="auto">
          <a:xfrm>
            <a:off x="6810376" y="2135718"/>
            <a:ext cx="169863" cy="793749"/>
          </a:xfrm>
          <a:custGeom>
            <a:avLst/>
            <a:gdLst>
              <a:gd name="T0" fmla="*/ 2147483647 w 267"/>
              <a:gd name="T1" fmla="*/ 2147483647 h 937"/>
              <a:gd name="T2" fmla="*/ 2147483647 w 267"/>
              <a:gd name="T3" fmla="*/ 2147483647 h 937"/>
              <a:gd name="T4" fmla="*/ 2147483647 w 267"/>
              <a:gd name="T5" fmla="*/ 2147483647 h 937"/>
              <a:gd name="T6" fmla="*/ 2147483647 w 267"/>
              <a:gd name="T7" fmla="*/ 2147483647 h 937"/>
              <a:gd name="T8" fmla="*/ 2147483647 w 267"/>
              <a:gd name="T9" fmla="*/ 2147483647 h 937"/>
              <a:gd name="T10" fmla="*/ 2147483647 w 267"/>
              <a:gd name="T11" fmla="*/ 2147483647 h 937"/>
              <a:gd name="T12" fmla="*/ 2147483647 w 267"/>
              <a:gd name="T13" fmla="*/ 2147483647 h 937"/>
              <a:gd name="T14" fmla="*/ 2147483647 w 267"/>
              <a:gd name="T15" fmla="*/ 2147483647 h 937"/>
              <a:gd name="T16" fmla="*/ 2147483647 w 267"/>
              <a:gd name="T17" fmla="*/ 2147483647 h 937"/>
              <a:gd name="T18" fmla="*/ 0 w 267"/>
              <a:gd name="T19" fmla="*/ 2147483647 h 937"/>
              <a:gd name="T20" fmla="*/ 2147483647 w 267"/>
              <a:gd name="T21" fmla="*/ 2147483647 h 937"/>
              <a:gd name="T22" fmla="*/ 2147483647 w 267"/>
              <a:gd name="T23" fmla="*/ 0 h 937"/>
              <a:gd name="T24" fmla="*/ 2147483647 w 267"/>
              <a:gd name="T25" fmla="*/ 0 h 937"/>
              <a:gd name="T26" fmla="*/ 2147483647 w 267"/>
              <a:gd name="T27" fmla="*/ 2147483647 h 937"/>
              <a:gd name="T28" fmla="*/ 2147483647 w 267"/>
              <a:gd name="T29" fmla="*/ 2147483647 h 937"/>
              <a:gd name="T30" fmla="*/ 2147483647 w 267"/>
              <a:gd name="T31" fmla="*/ 2147483647 h 937"/>
              <a:gd name="T32" fmla="*/ 2147483647 w 267"/>
              <a:gd name="T33" fmla="*/ 2147483647 h 937"/>
              <a:gd name="T34" fmla="*/ 2147483647 w 267"/>
              <a:gd name="T35" fmla="*/ 2147483647 h 937"/>
              <a:gd name="T36" fmla="*/ 2147483647 w 267"/>
              <a:gd name="T37" fmla="*/ 2147483647 h 937"/>
              <a:gd name="T38" fmla="*/ 2147483647 w 267"/>
              <a:gd name="T39" fmla="*/ 2147483647 h 937"/>
              <a:gd name="T40" fmla="*/ 2147483647 w 267"/>
              <a:gd name="T41" fmla="*/ 2147483647 h 937"/>
              <a:gd name="T42" fmla="*/ 2147483647 w 267"/>
              <a:gd name="T43" fmla="*/ 2147483647 h 937"/>
              <a:gd name="T44" fmla="*/ 2147483647 w 267"/>
              <a:gd name="T45" fmla="*/ 2147483647 h 937"/>
              <a:gd name="T46" fmla="*/ 2147483647 w 267"/>
              <a:gd name="T47" fmla="*/ 2147483647 h 937"/>
              <a:gd name="T48" fmla="*/ 2147483647 w 267"/>
              <a:gd name="T49" fmla="*/ 2147483647 h 937"/>
              <a:gd name="T50" fmla="*/ 2147483647 w 267"/>
              <a:gd name="T51" fmla="*/ 2147483647 h 937"/>
              <a:gd name="T52" fmla="*/ 2147483647 w 267"/>
              <a:gd name="T53" fmla="*/ 2147483647 h 937"/>
              <a:gd name="T54" fmla="*/ 2147483647 w 267"/>
              <a:gd name="T55" fmla="*/ 2147483647 h 937"/>
              <a:gd name="T56" fmla="*/ 2147483647 w 267"/>
              <a:gd name="T57" fmla="*/ 2147483647 h 937"/>
              <a:gd name="T58" fmla="*/ 2147483647 w 267"/>
              <a:gd name="T59" fmla="*/ 2147483647 h 937"/>
              <a:gd name="T60" fmla="*/ 2147483647 w 267"/>
              <a:gd name="T61" fmla="*/ 2147483647 h 937"/>
              <a:gd name="T62" fmla="*/ 2147483647 w 267"/>
              <a:gd name="T63" fmla="*/ 2147483647 h 937"/>
              <a:gd name="T64" fmla="*/ 2147483647 w 267"/>
              <a:gd name="T65" fmla="*/ 2147483647 h 9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7"/>
              <a:gd name="T100" fmla="*/ 0 h 937"/>
              <a:gd name="T101" fmla="*/ 267 w 267"/>
              <a:gd name="T102" fmla="*/ 937 h 9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7" h="937">
                <a:moveTo>
                  <a:pt x="76" y="443"/>
                </a:moveTo>
                <a:lnTo>
                  <a:pt x="76" y="392"/>
                </a:lnTo>
                <a:lnTo>
                  <a:pt x="76" y="354"/>
                </a:lnTo>
                <a:lnTo>
                  <a:pt x="76" y="316"/>
                </a:lnTo>
                <a:lnTo>
                  <a:pt x="76" y="278"/>
                </a:lnTo>
                <a:lnTo>
                  <a:pt x="76" y="253"/>
                </a:lnTo>
                <a:lnTo>
                  <a:pt x="76" y="228"/>
                </a:lnTo>
                <a:lnTo>
                  <a:pt x="76" y="190"/>
                </a:lnTo>
                <a:lnTo>
                  <a:pt x="76" y="177"/>
                </a:lnTo>
                <a:lnTo>
                  <a:pt x="76" y="152"/>
                </a:lnTo>
                <a:lnTo>
                  <a:pt x="63" y="126"/>
                </a:lnTo>
                <a:lnTo>
                  <a:pt x="63" y="114"/>
                </a:lnTo>
                <a:lnTo>
                  <a:pt x="63" y="101"/>
                </a:lnTo>
                <a:lnTo>
                  <a:pt x="63" y="88"/>
                </a:lnTo>
                <a:lnTo>
                  <a:pt x="51" y="88"/>
                </a:lnTo>
                <a:lnTo>
                  <a:pt x="51" y="76"/>
                </a:lnTo>
                <a:lnTo>
                  <a:pt x="38" y="76"/>
                </a:lnTo>
                <a:lnTo>
                  <a:pt x="25" y="76"/>
                </a:lnTo>
                <a:lnTo>
                  <a:pt x="13" y="63"/>
                </a:lnTo>
                <a:lnTo>
                  <a:pt x="0" y="50"/>
                </a:lnTo>
                <a:lnTo>
                  <a:pt x="13" y="25"/>
                </a:lnTo>
                <a:lnTo>
                  <a:pt x="13" y="12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76" y="0"/>
                </a:lnTo>
                <a:lnTo>
                  <a:pt x="102" y="12"/>
                </a:lnTo>
                <a:lnTo>
                  <a:pt x="127" y="12"/>
                </a:lnTo>
                <a:lnTo>
                  <a:pt x="152" y="25"/>
                </a:lnTo>
                <a:lnTo>
                  <a:pt x="178" y="38"/>
                </a:lnTo>
                <a:lnTo>
                  <a:pt x="203" y="38"/>
                </a:lnTo>
                <a:lnTo>
                  <a:pt x="216" y="50"/>
                </a:lnTo>
                <a:lnTo>
                  <a:pt x="242" y="63"/>
                </a:lnTo>
                <a:lnTo>
                  <a:pt x="254" y="76"/>
                </a:lnTo>
                <a:lnTo>
                  <a:pt x="267" y="88"/>
                </a:lnTo>
                <a:lnTo>
                  <a:pt x="267" y="114"/>
                </a:lnTo>
                <a:lnTo>
                  <a:pt x="267" y="126"/>
                </a:lnTo>
                <a:lnTo>
                  <a:pt x="267" y="152"/>
                </a:lnTo>
                <a:lnTo>
                  <a:pt x="267" y="177"/>
                </a:lnTo>
                <a:lnTo>
                  <a:pt x="254" y="190"/>
                </a:lnTo>
                <a:lnTo>
                  <a:pt x="254" y="202"/>
                </a:lnTo>
                <a:lnTo>
                  <a:pt x="254" y="215"/>
                </a:lnTo>
                <a:lnTo>
                  <a:pt x="242" y="240"/>
                </a:lnTo>
                <a:lnTo>
                  <a:pt x="242" y="278"/>
                </a:lnTo>
                <a:lnTo>
                  <a:pt x="229" y="316"/>
                </a:lnTo>
                <a:lnTo>
                  <a:pt x="229" y="354"/>
                </a:lnTo>
                <a:lnTo>
                  <a:pt x="216" y="392"/>
                </a:lnTo>
                <a:lnTo>
                  <a:pt x="216" y="443"/>
                </a:lnTo>
                <a:lnTo>
                  <a:pt x="203" y="507"/>
                </a:lnTo>
                <a:lnTo>
                  <a:pt x="203" y="570"/>
                </a:lnTo>
                <a:lnTo>
                  <a:pt x="191" y="633"/>
                </a:lnTo>
                <a:lnTo>
                  <a:pt x="191" y="697"/>
                </a:lnTo>
                <a:lnTo>
                  <a:pt x="178" y="773"/>
                </a:lnTo>
                <a:lnTo>
                  <a:pt x="165" y="861"/>
                </a:lnTo>
                <a:lnTo>
                  <a:pt x="165" y="937"/>
                </a:lnTo>
                <a:lnTo>
                  <a:pt x="63" y="937"/>
                </a:lnTo>
                <a:lnTo>
                  <a:pt x="63" y="899"/>
                </a:lnTo>
                <a:lnTo>
                  <a:pt x="63" y="849"/>
                </a:lnTo>
                <a:lnTo>
                  <a:pt x="63" y="798"/>
                </a:lnTo>
                <a:lnTo>
                  <a:pt x="63" y="735"/>
                </a:lnTo>
                <a:lnTo>
                  <a:pt x="63" y="671"/>
                </a:lnTo>
                <a:lnTo>
                  <a:pt x="63" y="595"/>
                </a:lnTo>
                <a:lnTo>
                  <a:pt x="76" y="519"/>
                </a:lnTo>
                <a:lnTo>
                  <a:pt x="76" y="4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5" name="Freeform 55"/>
          <p:cNvSpPr/>
          <p:nvPr/>
        </p:nvSpPr>
        <p:spPr bwMode="auto">
          <a:xfrm>
            <a:off x="6324600" y="2789767"/>
            <a:ext cx="1212850" cy="311151"/>
          </a:xfrm>
          <a:custGeom>
            <a:avLst/>
            <a:gdLst>
              <a:gd name="T0" fmla="*/ 2147483647 w 1909"/>
              <a:gd name="T1" fmla="*/ 2147483647 h 367"/>
              <a:gd name="T2" fmla="*/ 2147483647 w 1909"/>
              <a:gd name="T3" fmla="*/ 2147483647 h 367"/>
              <a:gd name="T4" fmla="*/ 2147483647 w 1909"/>
              <a:gd name="T5" fmla="*/ 2147483647 h 367"/>
              <a:gd name="T6" fmla="*/ 2147483647 w 1909"/>
              <a:gd name="T7" fmla="*/ 0 h 367"/>
              <a:gd name="T8" fmla="*/ 2147483647 w 1909"/>
              <a:gd name="T9" fmla="*/ 0 h 367"/>
              <a:gd name="T10" fmla="*/ 2147483647 w 1909"/>
              <a:gd name="T11" fmla="*/ 2147483647 h 367"/>
              <a:gd name="T12" fmla="*/ 2147483647 w 1909"/>
              <a:gd name="T13" fmla="*/ 2147483647 h 367"/>
              <a:gd name="T14" fmla="*/ 2147483647 w 1909"/>
              <a:gd name="T15" fmla="*/ 2147483647 h 367"/>
              <a:gd name="T16" fmla="*/ 2147483647 w 1909"/>
              <a:gd name="T17" fmla="*/ 2147483647 h 367"/>
              <a:gd name="T18" fmla="*/ 2147483647 w 1909"/>
              <a:gd name="T19" fmla="*/ 2147483647 h 367"/>
              <a:gd name="T20" fmla="*/ 2147483647 w 1909"/>
              <a:gd name="T21" fmla="*/ 2147483647 h 367"/>
              <a:gd name="T22" fmla="*/ 2147483647 w 1909"/>
              <a:gd name="T23" fmla="*/ 2147483647 h 367"/>
              <a:gd name="T24" fmla="*/ 2147483647 w 1909"/>
              <a:gd name="T25" fmla="*/ 2147483647 h 367"/>
              <a:gd name="T26" fmla="*/ 2147483647 w 1909"/>
              <a:gd name="T27" fmla="*/ 2147483647 h 367"/>
              <a:gd name="T28" fmla="*/ 2147483647 w 1909"/>
              <a:gd name="T29" fmla="*/ 2147483647 h 367"/>
              <a:gd name="T30" fmla="*/ 2147483647 w 1909"/>
              <a:gd name="T31" fmla="*/ 2147483647 h 367"/>
              <a:gd name="T32" fmla="*/ 2147483647 w 1909"/>
              <a:gd name="T33" fmla="*/ 2147483647 h 367"/>
              <a:gd name="T34" fmla="*/ 2147483647 w 1909"/>
              <a:gd name="T35" fmla="*/ 2147483647 h 367"/>
              <a:gd name="T36" fmla="*/ 2147483647 w 1909"/>
              <a:gd name="T37" fmla="*/ 2147483647 h 367"/>
              <a:gd name="T38" fmla="*/ 2147483647 w 1909"/>
              <a:gd name="T39" fmla="*/ 2147483647 h 367"/>
              <a:gd name="T40" fmla="*/ 2147483647 w 1909"/>
              <a:gd name="T41" fmla="*/ 2147483647 h 367"/>
              <a:gd name="T42" fmla="*/ 2147483647 w 1909"/>
              <a:gd name="T43" fmla="*/ 2147483647 h 367"/>
              <a:gd name="T44" fmla="*/ 2147483647 w 1909"/>
              <a:gd name="T45" fmla="*/ 2147483647 h 367"/>
              <a:gd name="T46" fmla="*/ 2147483647 w 1909"/>
              <a:gd name="T47" fmla="*/ 2147483647 h 367"/>
              <a:gd name="T48" fmla="*/ 2147483647 w 1909"/>
              <a:gd name="T49" fmla="*/ 2147483647 h 367"/>
              <a:gd name="T50" fmla="*/ 2147483647 w 1909"/>
              <a:gd name="T51" fmla="*/ 2147483647 h 367"/>
              <a:gd name="T52" fmla="*/ 2147483647 w 1909"/>
              <a:gd name="T53" fmla="*/ 2147483647 h 367"/>
              <a:gd name="T54" fmla="*/ 2147483647 w 1909"/>
              <a:gd name="T55" fmla="*/ 2147483647 h 367"/>
              <a:gd name="T56" fmla="*/ 2147483647 w 1909"/>
              <a:gd name="T57" fmla="*/ 2147483647 h 367"/>
              <a:gd name="T58" fmla="*/ 2147483647 w 1909"/>
              <a:gd name="T59" fmla="*/ 2147483647 h 367"/>
              <a:gd name="T60" fmla="*/ 2147483647 w 1909"/>
              <a:gd name="T61" fmla="*/ 2147483647 h 367"/>
              <a:gd name="T62" fmla="*/ 2147483647 w 1909"/>
              <a:gd name="T63" fmla="*/ 2147483647 h 367"/>
              <a:gd name="T64" fmla="*/ 2147483647 w 1909"/>
              <a:gd name="T65" fmla="*/ 2147483647 h 367"/>
              <a:gd name="T66" fmla="*/ 2147483647 w 1909"/>
              <a:gd name="T67" fmla="*/ 2147483647 h 367"/>
              <a:gd name="T68" fmla="*/ 2147483647 w 1909"/>
              <a:gd name="T69" fmla="*/ 2147483647 h 367"/>
              <a:gd name="T70" fmla="*/ 2147483647 w 1909"/>
              <a:gd name="T71" fmla="*/ 2147483647 h 367"/>
              <a:gd name="T72" fmla="*/ 2147483647 w 1909"/>
              <a:gd name="T73" fmla="*/ 2147483647 h 367"/>
              <a:gd name="T74" fmla="*/ 2147483647 w 1909"/>
              <a:gd name="T75" fmla="*/ 2147483647 h 367"/>
              <a:gd name="T76" fmla="*/ 2147483647 w 1909"/>
              <a:gd name="T77" fmla="*/ 2147483647 h 367"/>
              <a:gd name="T78" fmla="*/ 2147483647 w 1909"/>
              <a:gd name="T79" fmla="*/ 2147483647 h 367"/>
              <a:gd name="T80" fmla="*/ 2147483647 w 1909"/>
              <a:gd name="T81" fmla="*/ 2147483647 h 36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909"/>
              <a:gd name="T124" fmla="*/ 0 h 367"/>
              <a:gd name="T125" fmla="*/ 1909 w 1909"/>
              <a:gd name="T126" fmla="*/ 367 h 36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909" h="367">
                <a:moveTo>
                  <a:pt x="1324" y="50"/>
                </a:moveTo>
                <a:lnTo>
                  <a:pt x="1400" y="38"/>
                </a:lnTo>
                <a:lnTo>
                  <a:pt x="1464" y="38"/>
                </a:lnTo>
                <a:lnTo>
                  <a:pt x="1527" y="25"/>
                </a:lnTo>
                <a:lnTo>
                  <a:pt x="1578" y="12"/>
                </a:lnTo>
                <a:lnTo>
                  <a:pt x="1616" y="12"/>
                </a:lnTo>
                <a:lnTo>
                  <a:pt x="1654" y="0"/>
                </a:lnTo>
                <a:lnTo>
                  <a:pt x="1680" y="0"/>
                </a:lnTo>
                <a:lnTo>
                  <a:pt x="1705" y="0"/>
                </a:lnTo>
                <a:lnTo>
                  <a:pt x="1731" y="0"/>
                </a:lnTo>
                <a:lnTo>
                  <a:pt x="1769" y="0"/>
                </a:lnTo>
                <a:lnTo>
                  <a:pt x="1794" y="12"/>
                </a:lnTo>
                <a:lnTo>
                  <a:pt x="1832" y="25"/>
                </a:lnTo>
                <a:lnTo>
                  <a:pt x="1871" y="38"/>
                </a:lnTo>
                <a:lnTo>
                  <a:pt x="1883" y="63"/>
                </a:lnTo>
                <a:lnTo>
                  <a:pt x="1896" y="76"/>
                </a:lnTo>
                <a:lnTo>
                  <a:pt x="1909" y="101"/>
                </a:lnTo>
                <a:lnTo>
                  <a:pt x="1896" y="114"/>
                </a:lnTo>
                <a:lnTo>
                  <a:pt x="1883" y="126"/>
                </a:lnTo>
                <a:lnTo>
                  <a:pt x="1871" y="126"/>
                </a:lnTo>
                <a:lnTo>
                  <a:pt x="1832" y="139"/>
                </a:lnTo>
                <a:lnTo>
                  <a:pt x="1807" y="139"/>
                </a:lnTo>
                <a:lnTo>
                  <a:pt x="1756" y="139"/>
                </a:lnTo>
                <a:lnTo>
                  <a:pt x="1705" y="152"/>
                </a:lnTo>
                <a:lnTo>
                  <a:pt x="1642" y="152"/>
                </a:lnTo>
                <a:lnTo>
                  <a:pt x="1514" y="152"/>
                </a:lnTo>
                <a:lnTo>
                  <a:pt x="1387" y="152"/>
                </a:lnTo>
                <a:lnTo>
                  <a:pt x="1260" y="164"/>
                </a:lnTo>
                <a:lnTo>
                  <a:pt x="1145" y="177"/>
                </a:lnTo>
                <a:lnTo>
                  <a:pt x="1082" y="190"/>
                </a:lnTo>
                <a:lnTo>
                  <a:pt x="1018" y="202"/>
                </a:lnTo>
                <a:lnTo>
                  <a:pt x="955" y="215"/>
                </a:lnTo>
                <a:lnTo>
                  <a:pt x="878" y="228"/>
                </a:lnTo>
                <a:lnTo>
                  <a:pt x="802" y="240"/>
                </a:lnTo>
                <a:lnTo>
                  <a:pt x="726" y="253"/>
                </a:lnTo>
                <a:lnTo>
                  <a:pt x="637" y="266"/>
                </a:lnTo>
                <a:lnTo>
                  <a:pt x="548" y="278"/>
                </a:lnTo>
                <a:lnTo>
                  <a:pt x="497" y="291"/>
                </a:lnTo>
                <a:lnTo>
                  <a:pt x="458" y="304"/>
                </a:lnTo>
                <a:lnTo>
                  <a:pt x="408" y="316"/>
                </a:lnTo>
                <a:lnTo>
                  <a:pt x="369" y="316"/>
                </a:lnTo>
                <a:lnTo>
                  <a:pt x="344" y="329"/>
                </a:lnTo>
                <a:lnTo>
                  <a:pt x="306" y="329"/>
                </a:lnTo>
                <a:lnTo>
                  <a:pt x="280" y="342"/>
                </a:lnTo>
                <a:lnTo>
                  <a:pt x="255" y="342"/>
                </a:lnTo>
                <a:lnTo>
                  <a:pt x="229" y="354"/>
                </a:lnTo>
                <a:lnTo>
                  <a:pt x="204" y="354"/>
                </a:lnTo>
                <a:lnTo>
                  <a:pt x="191" y="354"/>
                </a:lnTo>
                <a:lnTo>
                  <a:pt x="166" y="354"/>
                </a:lnTo>
                <a:lnTo>
                  <a:pt x="153" y="367"/>
                </a:lnTo>
                <a:lnTo>
                  <a:pt x="140" y="367"/>
                </a:lnTo>
                <a:lnTo>
                  <a:pt x="128" y="367"/>
                </a:lnTo>
                <a:lnTo>
                  <a:pt x="115" y="367"/>
                </a:lnTo>
                <a:lnTo>
                  <a:pt x="102" y="354"/>
                </a:lnTo>
                <a:lnTo>
                  <a:pt x="90" y="354"/>
                </a:lnTo>
                <a:lnTo>
                  <a:pt x="77" y="342"/>
                </a:lnTo>
                <a:lnTo>
                  <a:pt x="64" y="329"/>
                </a:lnTo>
                <a:lnTo>
                  <a:pt x="39" y="316"/>
                </a:lnTo>
                <a:lnTo>
                  <a:pt x="26" y="291"/>
                </a:lnTo>
                <a:lnTo>
                  <a:pt x="0" y="266"/>
                </a:lnTo>
                <a:lnTo>
                  <a:pt x="77" y="266"/>
                </a:lnTo>
                <a:lnTo>
                  <a:pt x="140" y="253"/>
                </a:lnTo>
                <a:lnTo>
                  <a:pt x="204" y="240"/>
                </a:lnTo>
                <a:lnTo>
                  <a:pt x="268" y="240"/>
                </a:lnTo>
                <a:lnTo>
                  <a:pt x="319" y="228"/>
                </a:lnTo>
                <a:lnTo>
                  <a:pt x="369" y="215"/>
                </a:lnTo>
                <a:lnTo>
                  <a:pt x="420" y="215"/>
                </a:lnTo>
                <a:lnTo>
                  <a:pt x="471" y="202"/>
                </a:lnTo>
                <a:lnTo>
                  <a:pt x="548" y="190"/>
                </a:lnTo>
                <a:lnTo>
                  <a:pt x="624" y="177"/>
                </a:lnTo>
                <a:lnTo>
                  <a:pt x="726" y="164"/>
                </a:lnTo>
                <a:lnTo>
                  <a:pt x="815" y="139"/>
                </a:lnTo>
                <a:lnTo>
                  <a:pt x="866" y="126"/>
                </a:lnTo>
                <a:lnTo>
                  <a:pt x="916" y="114"/>
                </a:lnTo>
                <a:lnTo>
                  <a:pt x="980" y="114"/>
                </a:lnTo>
                <a:lnTo>
                  <a:pt x="1031" y="101"/>
                </a:lnTo>
                <a:lnTo>
                  <a:pt x="1107" y="88"/>
                </a:lnTo>
                <a:lnTo>
                  <a:pt x="1171" y="76"/>
                </a:lnTo>
                <a:lnTo>
                  <a:pt x="1247" y="63"/>
                </a:lnTo>
                <a:lnTo>
                  <a:pt x="1324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6" name="Freeform 56"/>
          <p:cNvSpPr/>
          <p:nvPr/>
        </p:nvSpPr>
        <p:spPr bwMode="auto">
          <a:xfrm>
            <a:off x="6559551" y="3230034"/>
            <a:ext cx="104775" cy="783167"/>
          </a:xfrm>
          <a:custGeom>
            <a:avLst/>
            <a:gdLst>
              <a:gd name="T0" fmla="*/ 0 w 166"/>
              <a:gd name="T1" fmla="*/ 2147483647 h 925"/>
              <a:gd name="T2" fmla="*/ 2147483647 w 166"/>
              <a:gd name="T3" fmla="*/ 2147483647 h 925"/>
              <a:gd name="T4" fmla="*/ 2147483647 w 166"/>
              <a:gd name="T5" fmla="*/ 0 h 925"/>
              <a:gd name="T6" fmla="*/ 2147483647 w 166"/>
              <a:gd name="T7" fmla="*/ 0 h 925"/>
              <a:gd name="T8" fmla="*/ 2147483647 w 166"/>
              <a:gd name="T9" fmla="*/ 2147483647 h 925"/>
              <a:gd name="T10" fmla="*/ 2147483647 w 166"/>
              <a:gd name="T11" fmla="*/ 2147483647 h 925"/>
              <a:gd name="T12" fmla="*/ 2147483647 w 166"/>
              <a:gd name="T13" fmla="*/ 2147483647 h 925"/>
              <a:gd name="T14" fmla="*/ 2147483647 w 166"/>
              <a:gd name="T15" fmla="*/ 2147483647 h 925"/>
              <a:gd name="T16" fmla="*/ 2147483647 w 166"/>
              <a:gd name="T17" fmla="*/ 2147483647 h 925"/>
              <a:gd name="T18" fmla="*/ 2147483647 w 166"/>
              <a:gd name="T19" fmla="*/ 2147483647 h 925"/>
              <a:gd name="T20" fmla="*/ 2147483647 w 166"/>
              <a:gd name="T21" fmla="*/ 2147483647 h 925"/>
              <a:gd name="T22" fmla="*/ 2147483647 w 166"/>
              <a:gd name="T23" fmla="*/ 2147483647 h 925"/>
              <a:gd name="T24" fmla="*/ 2147483647 w 166"/>
              <a:gd name="T25" fmla="*/ 2147483647 h 925"/>
              <a:gd name="T26" fmla="*/ 2147483647 w 166"/>
              <a:gd name="T27" fmla="*/ 2147483647 h 925"/>
              <a:gd name="T28" fmla="*/ 2147483647 w 166"/>
              <a:gd name="T29" fmla="*/ 2147483647 h 925"/>
              <a:gd name="T30" fmla="*/ 2147483647 w 166"/>
              <a:gd name="T31" fmla="*/ 2147483647 h 925"/>
              <a:gd name="T32" fmla="*/ 2147483647 w 166"/>
              <a:gd name="T33" fmla="*/ 2147483647 h 925"/>
              <a:gd name="T34" fmla="*/ 2147483647 w 166"/>
              <a:gd name="T35" fmla="*/ 2147483647 h 925"/>
              <a:gd name="T36" fmla="*/ 2147483647 w 166"/>
              <a:gd name="T37" fmla="*/ 2147483647 h 925"/>
              <a:gd name="T38" fmla="*/ 2147483647 w 166"/>
              <a:gd name="T39" fmla="*/ 2147483647 h 925"/>
              <a:gd name="T40" fmla="*/ 2147483647 w 166"/>
              <a:gd name="T41" fmla="*/ 2147483647 h 925"/>
              <a:gd name="T42" fmla="*/ 2147483647 w 166"/>
              <a:gd name="T43" fmla="*/ 2147483647 h 925"/>
              <a:gd name="T44" fmla="*/ 2147483647 w 166"/>
              <a:gd name="T45" fmla="*/ 2147483647 h 925"/>
              <a:gd name="T46" fmla="*/ 2147483647 w 166"/>
              <a:gd name="T47" fmla="*/ 2147483647 h 925"/>
              <a:gd name="T48" fmla="*/ 2147483647 w 166"/>
              <a:gd name="T49" fmla="*/ 2147483647 h 925"/>
              <a:gd name="T50" fmla="*/ 2147483647 w 166"/>
              <a:gd name="T51" fmla="*/ 2147483647 h 925"/>
              <a:gd name="T52" fmla="*/ 2147483647 w 166"/>
              <a:gd name="T53" fmla="*/ 2147483647 h 925"/>
              <a:gd name="T54" fmla="*/ 2147483647 w 166"/>
              <a:gd name="T55" fmla="*/ 2147483647 h 925"/>
              <a:gd name="T56" fmla="*/ 2147483647 w 166"/>
              <a:gd name="T57" fmla="*/ 2147483647 h 925"/>
              <a:gd name="T58" fmla="*/ 2147483647 w 166"/>
              <a:gd name="T59" fmla="*/ 2147483647 h 925"/>
              <a:gd name="T60" fmla="*/ 2147483647 w 166"/>
              <a:gd name="T61" fmla="*/ 2147483647 h 925"/>
              <a:gd name="T62" fmla="*/ 2147483647 w 166"/>
              <a:gd name="T63" fmla="*/ 2147483647 h 925"/>
              <a:gd name="T64" fmla="*/ 2147483647 w 166"/>
              <a:gd name="T65" fmla="*/ 2147483647 h 9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6"/>
              <a:gd name="T100" fmla="*/ 0 h 925"/>
              <a:gd name="T101" fmla="*/ 166 w 166"/>
              <a:gd name="T102" fmla="*/ 925 h 9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6" h="925">
                <a:moveTo>
                  <a:pt x="13" y="102"/>
                </a:moveTo>
                <a:lnTo>
                  <a:pt x="0" y="63"/>
                </a:lnTo>
                <a:lnTo>
                  <a:pt x="13" y="38"/>
                </a:lnTo>
                <a:lnTo>
                  <a:pt x="13" y="13"/>
                </a:lnTo>
                <a:lnTo>
                  <a:pt x="26" y="0"/>
                </a:lnTo>
                <a:lnTo>
                  <a:pt x="39" y="0"/>
                </a:lnTo>
                <a:lnTo>
                  <a:pt x="51" y="0"/>
                </a:lnTo>
                <a:lnTo>
                  <a:pt x="77" y="13"/>
                </a:lnTo>
                <a:lnTo>
                  <a:pt x="89" y="13"/>
                </a:lnTo>
                <a:lnTo>
                  <a:pt x="115" y="25"/>
                </a:lnTo>
                <a:lnTo>
                  <a:pt x="140" y="38"/>
                </a:lnTo>
                <a:lnTo>
                  <a:pt x="166" y="51"/>
                </a:lnTo>
                <a:lnTo>
                  <a:pt x="166" y="114"/>
                </a:lnTo>
                <a:lnTo>
                  <a:pt x="166" y="178"/>
                </a:lnTo>
                <a:lnTo>
                  <a:pt x="166" y="241"/>
                </a:lnTo>
                <a:lnTo>
                  <a:pt x="166" y="304"/>
                </a:lnTo>
                <a:lnTo>
                  <a:pt x="166" y="355"/>
                </a:lnTo>
                <a:lnTo>
                  <a:pt x="153" y="406"/>
                </a:lnTo>
                <a:lnTo>
                  <a:pt x="153" y="456"/>
                </a:lnTo>
                <a:lnTo>
                  <a:pt x="153" y="507"/>
                </a:lnTo>
                <a:lnTo>
                  <a:pt x="153" y="545"/>
                </a:lnTo>
                <a:lnTo>
                  <a:pt x="153" y="583"/>
                </a:lnTo>
                <a:lnTo>
                  <a:pt x="153" y="621"/>
                </a:lnTo>
                <a:lnTo>
                  <a:pt x="153" y="659"/>
                </a:lnTo>
                <a:lnTo>
                  <a:pt x="140" y="684"/>
                </a:lnTo>
                <a:lnTo>
                  <a:pt x="140" y="710"/>
                </a:lnTo>
                <a:lnTo>
                  <a:pt x="140" y="735"/>
                </a:lnTo>
                <a:lnTo>
                  <a:pt x="140" y="760"/>
                </a:lnTo>
                <a:lnTo>
                  <a:pt x="140" y="798"/>
                </a:lnTo>
                <a:lnTo>
                  <a:pt x="128" y="836"/>
                </a:lnTo>
                <a:lnTo>
                  <a:pt x="128" y="862"/>
                </a:lnTo>
                <a:lnTo>
                  <a:pt x="115" y="887"/>
                </a:lnTo>
                <a:lnTo>
                  <a:pt x="115" y="900"/>
                </a:lnTo>
                <a:lnTo>
                  <a:pt x="102" y="912"/>
                </a:lnTo>
                <a:lnTo>
                  <a:pt x="102" y="925"/>
                </a:lnTo>
                <a:lnTo>
                  <a:pt x="89" y="925"/>
                </a:lnTo>
                <a:lnTo>
                  <a:pt x="77" y="912"/>
                </a:lnTo>
                <a:lnTo>
                  <a:pt x="77" y="900"/>
                </a:lnTo>
                <a:lnTo>
                  <a:pt x="64" y="887"/>
                </a:lnTo>
                <a:lnTo>
                  <a:pt x="64" y="874"/>
                </a:lnTo>
                <a:lnTo>
                  <a:pt x="51" y="862"/>
                </a:lnTo>
                <a:lnTo>
                  <a:pt x="51" y="836"/>
                </a:lnTo>
                <a:lnTo>
                  <a:pt x="51" y="811"/>
                </a:lnTo>
                <a:lnTo>
                  <a:pt x="39" y="786"/>
                </a:lnTo>
                <a:lnTo>
                  <a:pt x="39" y="760"/>
                </a:lnTo>
                <a:lnTo>
                  <a:pt x="26" y="722"/>
                </a:lnTo>
                <a:lnTo>
                  <a:pt x="26" y="684"/>
                </a:lnTo>
                <a:lnTo>
                  <a:pt x="26" y="646"/>
                </a:lnTo>
                <a:lnTo>
                  <a:pt x="26" y="596"/>
                </a:lnTo>
                <a:lnTo>
                  <a:pt x="26" y="558"/>
                </a:lnTo>
                <a:lnTo>
                  <a:pt x="39" y="507"/>
                </a:lnTo>
                <a:lnTo>
                  <a:pt x="39" y="469"/>
                </a:lnTo>
                <a:lnTo>
                  <a:pt x="39" y="418"/>
                </a:lnTo>
                <a:lnTo>
                  <a:pt x="39" y="380"/>
                </a:lnTo>
                <a:lnTo>
                  <a:pt x="39" y="342"/>
                </a:lnTo>
                <a:lnTo>
                  <a:pt x="39" y="317"/>
                </a:lnTo>
                <a:lnTo>
                  <a:pt x="39" y="279"/>
                </a:lnTo>
                <a:lnTo>
                  <a:pt x="39" y="254"/>
                </a:lnTo>
                <a:lnTo>
                  <a:pt x="39" y="203"/>
                </a:lnTo>
                <a:lnTo>
                  <a:pt x="26" y="165"/>
                </a:lnTo>
                <a:lnTo>
                  <a:pt x="13" y="127"/>
                </a:lnTo>
                <a:lnTo>
                  <a:pt x="13" y="1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7" name="Freeform 57"/>
          <p:cNvSpPr/>
          <p:nvPr/>
        </p:nvSpPr>
        <p:spPr bwMode="auto">
          <a:xfrm>
            <a:off x="6923089" y="3960284"/>
            <a:ext cx="371475" cy="482600"/>
          </a:xfrm>
          <a:custGeom>
            <a:avLst/>
            <a:gdLst>
              <a:gd name="T0" fmla="*/ 0 w 585"/>
              <a:gd name="T1" fmla="*/ 2147483647 h 570"/>
              <a:gd name="T2" fmla="*/ 0 w 585"/>
              <a:gd name="T3" fmla="*/ 2147483647 h 570"/>
              <a:gd name="T4" fmla="*/ 2147483647 w 585"/>
              <a:gd name="T5" fmla="*/ 0 h 570"/>
              <a:gd name="T6" fmla="*/ 2147483647 w 585"/>
              <a:gd name="T7" fmla="*/ 0 h 570"/>
              <a:gd name="T8" fmla="*/ 2147483647 w 585"/>
              <a:gd name="T9" fmla="*/ 0 h 570"/>
              <a:gd name="T10" fmla="*/ 2147483647 w 585"/>
              <a:gd name="T11" fmla="*/ 2147483647 h 570"/>
              <a:gd name="T12" fmla="*/ 2147483647 w 585"/>
              <a:gd name="T13" fmla="*/ 2147483647 h 570"/>
              <a:gd name="T14" fmla="*/ 2147483647 w 585"/>
              <a:gd name="T15" fmla="*/ 2147483647 h 570"/>
              <a:gd name="T16" fmla="*/ 2147483647 w 585"/>
              <a:gd name="T17" fmla="*/ 2147483647 h 570"/>
              <a:gd name="T18" fmla="*/ 2147483647 w 585"/>
              <a:gd name="T19" fmla="*/ 2147483647 h 570"/>
              <a:gd name="T20" fmla="*/ 2147483647 w 585"/>
              <a:gd name="T21" fmla="*/ 2147483647 h 570"/>
              <a:gd name="T22" fmla="*/ 2147483647 w 585"/>
              <a:gd name="T23" fmla="*/ 2147483647 h 570"/>
              <a:gd name="T24" fmla="*/ 2147483647 w 585"/>
              <a:gd name="T25" fmla="*/ 2147483647 h 570"/>
              <a:gd name="T26" fmla="*/ 2147483647 w 585"/>
              <a:gd name="T27" fmla="*/ 2147483647 h 570"/>
              <a:gd name="T28" fmla="*/ 2147483647 w 585"/>
              <a:gd name="T29" fmla="*/ 2147483647 h 570"/>
              <a:gd name="T30" fmla="*/ 2147483647 w 585"/>
              <a:gd name="T31" fmla="*/ 2147483647 h 570"/>
              <a:gd name="T32" fmla="*/ 2147483647 w 585"/>
              <a:gd name="T33" fmla="*/ 2147483647 h 570"/>
              <a:gd name="T34" fmla="*/ 2147483647 w 585"/>
              <a:gd name="T35" fmla="*/ 2147483647 h 570"/>
              <a:gd name="T36" fmla="*/ 2147483647 w 585"/>
              <a:gd name="T37" fmla="*/ 2147483647 h 570"/>
              <a:gd name="T38" fmla="*/ 2147483647 w 585"/>
              <a:gd name="T39" fmla="*/ 2147483647 h 570"/>
              <a:gd name="T40" fmla="*/ 2147483647 w 585"/>
              <a:gd name="T41" fmla="*/ 2147483647 h 570"/>
              <a:gd name="T42" fmla="*/ 2147483647 w 585"/>
              <a:gd name="T43" fmla="*/ 2147483647 h 570"/>
              <a:gd name="T44" fmla="*/ 2147483647 w 585"/>
              <a:gd name="T45" fmla="*/ 2147483647 h 570"/>
              <a:gd name="T46" fmla="*/ 2147483647 w 585"/>
              <a:gd name="T47" fmla="*/ 2147483647 h 570"/>
              <a:gd name="T48" fmla="*/ 2147483647 w 585"/>
              <a:gd name="T49" fmla="*/ 2147483647 h 570"/>
              <a:gd name="T50" fmla="*/ 2147483647 w 585"/>
              <a:gd name="T51" fmla="*/ 2147483647 h 570"/>
              <a:gd name="T52" fmla="*/ 2147483647 w 585"/>
              <a:gd name="T53" fmla="*/ 2147483647 h 570"/>
              <a:gd name="T54" fmla="*/ 2147483647 w 585"/>
              <a:gd name="T55" fmla="*/ 2147483647 h 570"/>
              <a:gd name="T56" fmla="*/ 2147483647 w 585"/>
              <a:gd name="T57" fmla="*/ 2147483647 h 570"/>
              <a:gd name="T58" fmla="*/ 2147483647 w 585"/>
              <a:gd name="T59" fmla="*/ 2147483647 h 570"/>
              <a:gd name="T60" fmla="*/ 2147483647 w 585"/>
              <a:gd name="T61" fmla="*/ 2147483647 h 570"/>
              <a:gd name="T62" fmla="*/ 2147483647 w 585"/>
              <a:gd name="T63" fmla="*/ 2147483647 h 570"/>
              <a:gd name="T64" fmla="*/ 2147483647 w 585"/>
              <a:gd name="T65" fmla="*/ 2147483647 h 570"/>
              <a:gd name="T66" fmla="*/ 2147483647 w 585"/>
              <a:gd name="T67" fmla="*/ 2147483647 h 570"/>
              <a:gd name="T68" fmla="*/ 2147483647 w 585"/>
              <a:gd name="T69" fmla="*/ 2147483647 h 570"/>
              <a:gd name="T70" fmla="*/ 2147483647 w 585"/>
              <a:gd name="T71" fmla="*/ 2147483647 h 570"/>
              <a:gd name="T72" fmla="*/ 2147483647 w 585"/>
              <a:gd name="T73" fmla="*/ 2147483647 h 570"/>
              <a:gd name="T74" fmla="*/ 2147483647 w 585"/>
              <a:gd name="T75" fmla="*/ 2147483647 h 570"/>
              <a:gd name="T76" fmla="*/ 2147483647 w 585"/>
              <a:gd name="T77" fmla="*/ 2147483647 h 570"/>
              <a:gd name="T78" fmla="*/ 2147483647 w 585"/>
              <a:gd name="T79" fmla="*/ 2147483647 h 570"/>
              <a:gd name="T80" fmla="*/ 2147483647 w 585"/>
              <a:gd name="T81" fmla="*/ 2147483647 h 570"/>
              <a:gd name="T82" fmla="*/ 2147483647 w 585"/>
              <a:gd name="T83" fmla="*/ 2147483647 h 570"/>
              <a:gd name="T84" fmla="*/ 2147483647 w 585"/>
              <a:gd name="T85" fmla="*/ 2147483647 h 570"/>
              <a:gd name="T86" fmla="*/ 2147483647 w 585"/>
              <a:gd name="T87" fmla="*/ 2147483647 h 570"/>
              <a:gd name="T88" fmla="*/ 2147483647 w 585"/>
              <a:gd name="T89" fmla="*/ 2147483647 h 570"/>
              <a:gd name="T90" fmla="*/ 2147483647 w 585"/>
              <a:gd name="T91" fmla="*/ 2147483647 h 570"/>
              <a:gd name="T92" fmla="*/ 2147483647 w 585"/>
              <a:gd name="T93" fmla="*/ 2147483647 h 570"/>
              <a:gd name="T94" fmla="*/ 2147483647 w 585"/>
              <a:gd name="T95" fmla="*/ 2147483647 h 570"/>
              <a:gd name="T96" fmla="*/ 2147483647 w 585"/>
              <a:gd name="T97" fmla="*/ 2147483647 h 570"/>
              <a:gd name="T98" fmla="*/ 2147483647 w 585"/>
              <a:gd name="T99" fmla="*/ 2147483647 h 570"/>
              <a:gd name="T100" fmla="*/ 2147483647 w 585"/>
              <a:gd name="T101" fmla="*/ 2147483647 h 570"/>
              <a:gd name="T102" fmla="*/ 2147483647 w 585"/>
              <a:gd name="T103" fmla="*/ 2147483647 h 570"/>
              <a:gd name="T104" fmla="*/ 2147483647 w 585"/>
              <a:gd name="T105" fmla="*/ 2147483647 h 570"/>
              <a:gd name="T106" fmla="*/ 0 w 585"/>
              <a:gd name="T107" fmla="*/ 2147483647 h 570"/>
              <a:gd name="T108" fmla="*/ 0 w 585"/>
              <a:gd name="T109" fmla="*/ 2147483647 h 570"/>
              <a:gd name="T110" fmla="*/ 0 w 585"/>
              <a:gd name="T111" fmla="*/ 2147483647 h 570"/>
              <a:gd name="T112" fmla="*/ 0 w 585"/>
              <a:gd name="T113" fmla="*/ 2147483647 h 570"/>
              <a:gd name="T114" fmla="*/ 0 w 585"/>
              <a:gd name="T115" fmla="*/ 2147483647 h 5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85"/>
              <a:gd name="T175" fmla="*/ 0 h 570"/>
              <a:gd name="T176" fmla="*/ 585 w 585"/>
              <a:gd name="T177" fmla="*/ 570 h 57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85" h="570">
                <a:moveTo>
                  <a:pt x="0" y="12"/>
                </a:moveTo>
                <a:lnTo>
                  <a:pt x="0" y="12"/>
                </a:lnTo>
                <a:lnTo>
                  <a:pt x="13" y="0"/>
                </a:lnTo>
                <a:lnTo>
                  <a:pt x="25" y="0"/>
                </a:lnTo>
                <a:lnTo>
                  <a:pt x="51" y="0"/>
                </a:lnTo>
                <a:lnTo>
                  <a:pt x="64" y="12"/>
                </a:lnTo>
                <a:lnTo>
                  <a:pt x="89" y="12"/>
                </a:lnTo>
                <a:lnTo>
                  <a:pt x="127" y="25"/>
                </a:lnTo>
                <a:lnTo>
                  <a:pt x="165" y="38"/>
                </a:lnTo>
                <a:lnTo>
                  <a:pt x="229" y="63"/>
                </a:lnTo>
                <a:lnTo>
                  <a:pt x="293" y="88"/>
                </a:lnTo>
                <a:lnTo>
                  <a:pt x="343" y="114"/>
                </a:lnTo>
                <a:lnTo>
                  <a:pt x="394" y="139"/>
                </a:lnTo>
                <a:lnTo>
                  <a:pt x="432" y="165"/>
                </a:lnTo>
                <a:lnTo>
                  <a:pt x="471" y="203"/>
                </a:lnTo>
                <a:lnTo>
                  <a:pt x="496" y="228"/>
                </a:lnTo>
                <a:lnTo>
                  <a:pt x="522" y="266"/>
                </a:lnTo>
                <a:lnTo>
                  <a:pt x="547" y="291"/>
                </a:lnTo>
                <a:lnTo>
                  <a:pt x="560" y="329"/>
                </a:lnTo>
                <a:lnTo>
                  <a:pt x="572" y="380"/>
                </a:lnTo>
                <a:lnTo>
                  <a:pt x="572" y="431"/>
                </a:lnTo>
                <a:lnTo>
                  <a:pt x="585" y="456"/>
                </a:lnTo>
                <a:lnTo>
                  <a:pt x="585" y="481"/>
                </a:lnTo>
                <a:lnTo>
                  <a:pt x="585" y="494"/>
                </a:lnTo>
                <a:lnTo>
                  <a:pt x="585" y="519"/>
                </a:lnTo>
                <a:lnTo>
                  <a:pt x="585" y="532"/>
                </a:lnTo>
                <a:lnTo>
                  <a:pt x="585" y="545"/>
                </a:lnTo>
                <a:lnTo>
                  <a:pt x="585" y="557"/>
                </a:lnTo>
                <a:lnTo>
                  <a:pt x="572" y="557"/>
                </a:lnTo>
                <a:lnTo>
                  <a:pt x="572" y="570"/>
                </a:lnTo>
                <a:lnTo>
                  <a:pt x="560" y="570"/>
                </a:lnTo>
                <a:lnTo>
                  <a:pt x="547" y="570"/>
                </a:lnTo>
                <a:lnTo>
                  <a:pt x="534" y="570"/>
                </a:lnTo>
                <a:lnTo>
                  <a:pt x="522" y="570"/>
                </a:lnTo>
                <a:lnTo>
                  <a:pt x="509" y="557"/>
                </a:lnTo>
                <a:lnTo>
                  <a:pt x="483" y="545"/>
                </a:lnTo>
                <a:lnTo>
                  <a:pt x="471" y="519"/>
                </a:lnTo>
                <a:lnTo>
                  <a:pt x="432" y="494"/>
                </a:lnTo>
                <a:lnTo>
                  <a:pt x="407" y="456"/>
                </a:lnTo>
                <a:lnTo>
                  <a:pt x="369" y="418"/>
                </a:lnTo>
                <a:lnTo>
                  <a:pt x="331" y="380"/>
                </a:lnTo>
                <a:lnTo>
                  <a:pt x="280" y="329"/>
                </a:lnTo>
                <a:lnTo>
                  <a:pt x="242" y="279"/>
                </a:lnTo>
                <a:lnTo>
                  <a:pt x="203" y="241"/>
                </a:lnTo>
                <a:lnTo>
                  <a:pt x="178" y="203"/>
                </a:lnTo>
                <a:lnTo>
                  <a:pt x="140" y="177"/>
                </a:lnTo>
                <a:lnTo>
                  <a:pt x="114" y="139"/>
                </a:lnTo>
                <a:lnTo>
                  <a:pt x="89" y="126"/>
                </a:lnTo>
                <a:lnTo>
                  <a:pt x="76" y="101"/>
                </a:lnTo>
                <a:lnTo>
                  <a:pt x="51" y="88"/>
                </a:lnTo>
                <a:lnTo>
                  <a:pt x="38" y="63"/>
                </a:lnTo>
                <a:lnTo>
                  <a:pt x="25" y="50"/>
                </a:lnTo>
                <a:lnTo>
                  <a:pt x="13" y="38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8" name="Freeform 58"/>
          <p:cNvSpPr/>
          <p:nvPr/>
        </p:nvSpPr>
        <p:spPr bwMode="auto">
          <a:xfrm>
            <a:off x="6624638" y="3166534"/>
            <a:ext cx="622300" cy="814917"/>
          </a:xfrm>
          <a:custGeom>
            <a:avLst/>
            <a:gdLst>
              <a:gd name="T0" fmla="*/ 2147483647 w 980"/>
              <a:gd name="T1" fmla="*/ 2147483647 h 963"/>
              <a:gd name="T2" fmla="*/ 2147483647 w 980"/>
              <a:gd name="T3" fmla="*/ 2147483647 h 963"/>
              <a:gd name="T4" fmla="*/ 2147483647 w 980"/>
              <a:gd name="T5" fmla="*/ 2147483647 h 963"/>
              <a:gd name="T6" fmla="*/ 2147483647 w 980"/>
              <a:gd name="T7" fmla="*/ 2147483647 h 963"/>
              <a:gd name="T8" fmla="*/ 0 w 980"/>
              <a:gd name="T9" fmla="*/ 2147483647 h 963"/>
              <a:gd name="T10" fmla="*/ 2147483647 w 980"/>
              <a:gd name="T11" fmla="*/ 2147483647 h 963"/>
              <a:gd name="T12" fmla="*/ 2147483647 w 980"/>
              <a:gd name="T13" fmla="*/ 2147483647 h 963"/>
              <a:gd name="T14" fmla="*/ 2147483647 w 980"/>
              <a:gd name="T15" fmla="*/ 2147483647 h 963"/>
              <a:gd name="T16" fmla="*/ 2147483647 w 980"/>
              <a:gd name="T17" fmla="*/ 2147483647 h 963"/>
              <a:gd name="T18" fmla="*/ 2147483647 w 980"/>
              <a:gd name="T19" fmla="*/ 2147483647 h 963"/>
              <a:gd name="T20" fmla="*/ 2147483647 w 980"/>
              <a:gd name="T21" fmla="*/ 2147483647 h 963"/>
              <a:gd name="T22" fmla="*/ 2147483647 w 980"/>
              <a:gd name="T23" fmla="*/ 2147483647 h 963"/>
              <a:gd name="T24" fmla="*/ 2147483647 w 980"/>
              <a:gd name="T25" fmla="*/ 2147483647 h 963"/>
              <a:gd name="T26" fmla="*/ 2147483647 w 980"/>
              <a:gd name="T27" fmla="*/ 2147483647 h 963"/>
              <a:gd name="T28" fmla="*/ 2147483647 w 980"/>
              <a:gd name="T29" fmla="*/ 2147483647 h 963"/>
              <a:gd name="T30" fmla="*/ 2147483647 w 980"/>
              <a:gd name="T31" fmla="*/ 2147483647 h 963"/>
              <a:gd name="T32" fmla="*/ 2147483647 w 980"/>
              <a:gd name="T33" fmla="*/ 0 h 963"/>
              <a:gd name="T34" fmla="*/ 2147483647 w 980"/>
              <a:gd name="T35" fmla="*/ 0 h 963"/>
              <a:gd name="T36" fmla="*/ 2147483647 w 980"/>
              <a:gd name="T37" fmla="*/ 2147483647 h 963"/>
              <a:gd name="T38" fmla="*/ 2147483647 w 980"/>
              <a:gd name="T39" fmla="*/ 2147483647 h 963"/>
              <a:gd name="T40" fmla="*/ 2147483647 w 980"/>
              <a:gd name="T41" fmla="*/ 2147483647 h 963"/>
              <a:gd name="T42" fmla="*/ 2147483647 w 980"/>
              <a:gd name="T43" fmla="*/ 2147483647 h 963"/>
              <a:gd name="T44" fmla="*/ 2147483647 w 980"/>
              <a:gd name="T45" fmla="*/ 2147483647 h 963"/>
              <a:gd name="T46" fmla="*/ 2147483647 w 980"/>
              <a:gd name="T47" fmla="*/ 2147483647 h 963"/>
              <a:gd name="T48" fmla="*/ 2147483647 w 980"/>
              <a:gd name="T49" fmla="*/ 2147483647 h 963"/>
              <a:gd name="T50" fmla="*/ 2147483647 w 980"/>
              <a:gd name="T51" fmla="*/ 2147483647 h 963"/>
              <a:gd name="T52" fmla="*/ 2147483647 w 980"/>
              <a:gd name="T53" fmla="*/ 2147483647 h 963"/>
              <a:gd name="T54" fmla="*/ 2147483647 w 980"/>
              <a:gd name="T55" fmla="*/ 2147483647 h 963"/>
              <a:gd name="T56" fmla="*/ 2147483647 w 980"/>
              <a:gd name="T57" fmla="*/ 2147483647 h 963"/>
              <a:gd name="T58" fmla="*/ 2147483647 w 980"/>
              <a:gd name="T59" fmla="*/ 2147483647 h 963"/>
              <a:gd name="T60" fmla="*/ 2147483647 w 980"/>
              <a:gd name="T61" fmla="*/ 2147483647 h 963"/>
              <a:gd name="T62" fmla="*/ 2147483647 w 980"/>
              <a:gd name="T63" fmla="*/ 2147483647 h 963"/>
              <a:gd name="T64" fmla="*/ 2147483647 w 980"/>
              <a:gd name="T65" fmla="*/ 2147483647 h 963"/>
              <a:gd name="T66" fmla="*/ 2147483647 w 980"/>
              <a:gd name="T67" fmla="*/ 2147483647 h 963"/>
              <a:gd name="T68" fmla="*/ 2147483647 w 980"/>
              <a:gd name="T69" fmla="*/ 2147483647 h 963"/>
              <a:gd name="T70" fmla="*/ 2147483647 w 980"/>
              <a:gd name="T71" fmla="*/ 2147483647 h 963"/>
              <a:gd name="T72" fmla="*/ 2147483647 w 980"/>
              <a:gd name="T73" fmla="*/ 2147483647 h 963"/>
              <a:gd name="T74" fmla="*/ 2147483647 w 980"/>
              <a:gd name="T75" fmla="*/ 2147483647 h 963"/>
              <a:gd name="T76" fmla="*/ 2147483647 w 980"/>
              <a:gd name="T77" fmla="*/ 2147483647 h 963"/>
              <a:gd name="T78" fmla="*/ 2147483647 w 980"/>
              <a:gd name="T79" fmla="*/ 2147483647 h 963"/>
              <a:gd name="T80" fmla="*/ 2147483647 w 980"/>
              <a:gd name="T81" fmla="*/ 2147483647 h 963"/>
              <a:gd name="T82" fmla="*/ 2147483647 w 980"/>
              <a:gd name="T83" fmla="*/ 2147483647 h 963"/>
              <a:gd name="T84" fmla="*/ 2147483647 w 980"/>
              <a:gd name="T85" fmla="*/ 2147483647 h 963"/>
              <a:gd name="T86" fmla="*/ 2147483647 w 980"/>
              <a:gd name="T87" fmla="*/ 2147483647 h 963"/>
              <a:gd name="T88" fmla="*/ 2147483647 w 980"/>
              <a:gd name="T89" fmla="*/ 2147483647 h 963"/>
              <a:gd name="T90" fmla="*/ 2147483647 w 980"/>
              <a:gd name="T91" fmla="*/ 2147483647 h 963"/>
              <a:gd name="T92" fmla="*/ 2147483647 w 980"/>
              <a:gd name="T93" fmla="*/ 2147483647 h 963"/>
              <a:gd name="T94" fmla="*/ 2147483647 w 980"/>
              <a:gd name="T95" fmla="*/ 2147483647 h 963"/>
              <a:gd name="T96" fmla="*/ 2147483647 w 980"/>
              <a:gd name="T97" fmla="*/ 2147483647 h 963"/>
              <a:gd name="T98" fmla="*/ 2147483647 w 980"/>
              <a:gd name="T99" fmla="*/ 2147483647 h 963"/>
              <a:gd name="T100" fmla="*/ 2147483647 w 980"/>
              <a:gd name="T101" fmla="*/ 2147483647 h 963"/>
              <a:gd name="T102" fmla="*/ 2147483647 w 980"/>
              <a:gd name="T103" fmla="*/ 2147483647 h 963"/>
              <a:gd name="T104" fmla="*/ 2147483647 w 980"/>
              <a:gd name="T105" fmla="*/ 2147483647 h 963"/>
              <a:gd name="T106" fmla="*/ 2147483647 w 980"/>
              <a:gd name="T107" fmla="*/ 2147483647 h 96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0"/>
              <a:gd name="T163" fmla="*/ 0 h 963"/>
              <a:gd name="T164" fmla="*/ 980 w 980"/>
              <a:gd name="T165" fmla="*/ 963 h 96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0" h="963">
                <a:moveTo>
                  <a:pt x="445" y="178"/>
                </a:moveTo>
                <a:lnTo>
                  <a:pt x="382" y="190"/>
                </a:lnTo>
                <a:lnTo>
                  <a:pt x="318" y="203"/>
                </a:lnTo>
                <a:lnTo>
                  <a:pt x="255" y="203"/>
                </a:lnTo>
                <a:lnTo>
                  <a:pt x="204" y="203"/>
                </a:lnTo>
                <a:lnTo>
                  <a:pt x="153" y="216"/>
                </a:lnTo>
                <a:lnTo>
                  <a:pt x="102" y="216"/>
                </a:lnTo>
                <a:lnTo>
                  <a:pt x="51" y="216"/>
                </a:lnTo>
                <a:lnTo>
                  <a:pt x="0" y="216"/>
                </a:lnTo>
                <a:lnTo>
                  <a:pt x="0" y="127"/>
                </a:lnTo>
                <a:lnTo>
                  <a:pt x="77" y="127"/>
                </a:lnTo>
                <a:lnTo>
                  <a:pt x="140" y="127"/>
                </a:lnTo>
                <a:lnTo>
                  <a:pt x="204" y="127"/>
                </a:lnTo>
                <a:lnTo>
                  <a:pt x="255" y="114"/>
                </a:lnTo>
                <a:lnTo>
                  <a:pt x="280" y="114"/>
                </a:lnTo>
                <a:lnTo>
                  <a:pt x="306" y="101"/>
                </a:lnTo>
                <a:lnTo>
                  <a:pt x="344" y="101"/>
                </a:lnTo>
                <a:lnTo>
                  <a:pt x="369" y="101"/>
                </a:lnTo>
                <a:lnTo>
                  <a:pt x="407" y="89"/>
                </a:lnTo>
                <a:lnTo>
                  <a:pt x="445" y="89"/>
                </a:lnTo>
                <a:lnTo>
                  <a:pt x="484" y="76"/>
                </a:lnTo>
                <a:lnTo>
                  <a:pt x="535" y="63"/>
                </a:lnTo>
                <a:lnTo>
                  <a:pt x="573" y="63"/>
                </a:lnTo>
                <a:lnTo>
                  <a:pt x="611" y="63"/>
                </a:lnTo>
                <a:lnTo>
                  <a:pt x="636" y="51"/>
                </a:lnTo>
                <a:lnTo>
                  <a:pt x="662" y="51"/>
                </a:lnTo>
                <a:lnTo>
                  <a:pt x="687" y="38"/>
                </a:lnTo>
                <a:lnTo>
                  <a:pt x="700" y="38"/>
                </a:lnTo>
                <a:lnTo>
                  <a:pt x="713" y="25"/>
                </a:lnTo>
                <a:lnTo>
                  <a:pt x="725" y="25"/>
                </a:lnTo>
                <a:lnTo>
                  <a:pt x="725" y="13"/>
                </a:lnTo>
                <a:lnTo>
                  <a:pt x="738" y="13"/>
                </a:lnTo>
                <a:lnTo>
                  <a:pt x="764" y="0"/>
                </a:lnTo>
                <a:lnTo>
                  <a:pt x="776" y="0"/>
                </a:lnTo>
                <a:lnTo>
                  <a:pt x="789" y="0"/>
                </a:lnTo>
                <a:lnTo>
                  <a:pt x="802" y="0"/>
                </a:lnTo>
                <a:lnTo>
                  <a:pt x="814" y="13"/>
                </a:lnTo>
                <a:lnTo>
                  <a:pt x="840" y="25"/>
                </a:lnTo>
                <a:lnTo>
                  <a:pt x="878" y="51"/>
                </a:lnTo>
                <a:lnTo>
                  <a:pt x="916" y="76"/>
                </a:lnTo>
                <a:lnTo>
                  <a:pt x="954" y="89"/>
                </a:lnTo>
                <a:lnTo>
                  <a:pt x="967" y="114"/>
                </a:lnTo>
                <a:lnTo>
                  <a:pt x="980" y="127"/>
                </a:lnTo>
                <a:lnTo>
                  <a:pt x="980" y="139"/>
                </a:lnTo>
                <a:lnTo>
                  <a:pt x="980" y="152"/>
                </a:lnTo>
                <a:lnTo>
                  <a:pt x="954" y="178"/>
                </a:lnTo>
                <a:lnTo>
                  <a:pt x="954" y="203"/>
                </a:lnTo>
                <a:lnTo>
                  <a:pt x="942" y="216"/>
                </a:lnTo>
                <a:lnTo>
                  <a:pt x="942" y="241"/>
                </a:lnTo>
                <a:lnTo>
                  <a:pt x="942" y="279"/>
                </a:lnTo>
                <a:lnTo>
                  <a:pt x="942" y="317"/>
                </a:lnTo>
                <a:lnTo>
                  <a:pt x="929" y="368"/>
                </a:lnTo>
                <a:lnTo>
                  <a:pt x="942" y="406"/>
                </a:lnTo>
                <a:lnTo>
                  <a:pt x="942" y="469"/>
                </a:lnTo>
                <a:lnTo>
                  <a:pt x="942" y="532"/>
                </a:lnTo>
                <a:lnTo>
                  <a:pt x="942" y="583"/>
                </a:lnTo>
                <a:lnTo>
                  <a:pt x="929" y="634"/>
                </a:lnTo>
                <a:lnTo>
                  <a:pt x="929" y="684"/>
                </a:lnTo>
                <a:lnTo>
                  <a:pt x="929" y="722"/>
                </a:lnTo>
                <a:lnTo>
                  <a:pt x="929" y="760"/>
                </a:lnTo>
                <a:lnTo>
                  <a:pt x="916" y="798"/>
                </a:lnTo>
                <a:lnTo>
                  <a:pt x="916" y="836"/>
                </a:lnTo>
                <a:lnTo>
                  <a:pt x="903" y="862"/>
                </a:lnTo>
                <a:lnTo>
                  <a:pt x="903" y="887"/>
                </a:lnTo>
                <a:lnTo>
                  <a:pt x="891" y="912"/>
                </a:lnTo>
                <a:lnTo>
                  <a:pt x="891" y="925"/>
                </a:lnTo>
                <a:lnTo>
                  <a:pt x="878" y="938"/>
                </a:lnTo>
                <a:lnTo>
                  <a:pt x="878" y="950"/>
                </a:lnTo>
                <a:lnTo>
                  <a:pt x="865" y="963"/>
                </a:lnTo>
                <a:lnTo>
                  <a:pt x="853" y="963"/>
                </a:lnTo>
                <a:lnTo>
                  <a:pt x="840" y="950"/>
                </a:lnTo>
                <a:lnTo>
                  <a:pt x="827" y="938"/>
                </a:lnTo>
                <a:lnTo>
                  <a:pt x="814" y="925"/>
                </a:lnTo>
                <a:lnTo>
                  <a:pt x="814" y="912"/>
                </a:lnTo>
                <a:lnTo>
                  <a:pt x="802" y="887"/>
                </a:lnTo>
                <a:lnTo>
                  <a:pt x="802" y="874"/>
                </a:lnTo>
                <a:lnTo>
                  <a:pt x="789" y="824"/>
                </a:lnTo>
                <a:lnTo>
                  <a:pt x="776" y="786"/>
                </a:lnTo>
                <a:lnTo>
                  <a:pt x="776" y="748"/>
                </a:lnTo>
                <a:lnTo>
                  <a:pt x="789" y="710"/>
                </a:lnTo>
                <a:lnTo>
                  <a:pt x="789" y="684"/>
                </a:lnTo>
                <a:lnTo>
                  <a:pt x="789" y="634"/>
                </a:lnTo>
                <a:lnTo>
                  <a:pt x="802" y="596"/>
                </a:lnTo>
                <a:lnTo>
                  <a:pt x="802" y="532"/>
                </a:lnTo>
                <a:lnTo>
                  <a:pt x="802" y="482"/>
                </a:lnTo>
                <a:lnTo>
                  <a:pt x="789" y="431"/>
                </a:lnTo>
                <a:lnTo>
                  <a:pt x="789" y="368"/>
                </a:lnTo>
                <a:lnTo>
                  <a:pt x="789" y="292"/>
                </a:lnTo>
                <a:lnTo>
                  <a:pt x="776" y="266"/>
                </a:lnTo>
                <a:lnTo>
                  <a:pt x="776" y="241"/>
                </a:lnTo>
                <a:lnTo>
                  <a:pt x="776" y="216"/>
                </a:lnTo>
                <a:lnTo>
                  <a:pt x="764" y="190"/>
                </a:lnTo>
                <a:lnTo>
                  <a:pt x="764" y="178"/>
                </a:lnTo>
                <a:lnTo>
                  <a:pt x="751" y="165"/>
                </a:lnTo>
                <a:lnTo>
                  <a:pt x="751" y="152"/>
                </a:lnTo>
                <a:lnTo>
                  <a:pt x="738" y="152"/>
                </a:lnTo>
                <a:lnTo>
                  <a:pt x="725" y="139"/>
                </a:lnTo>
                <a:lnTo>
                  <a:pt x="713" y="139"/>
                </a:lnTo>
                <a:lnTo>
                  <a:pt x="687" y="139"/>
                </a:lnTo>
                <a:lnTo>
                  <a:pt x="649" y="152"/>
                </a:lnTo>
                <a:lnTo>
                  <a:pt x="611" y="152"/>
                </a:lnTo>
                <a:lnTo>
                  <a:pt x="560" y="165"/>
                </a:lnTo>
                <a:lnTo>
                  <a:pt x="509" y="165"/>
                </a:lnTo>
                <a:lnTo>
                  <a:pt x="445" y="1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9" name="Freeform 59"/>
          <p:cNvSpPr/>
          <p:nvPr/>
        </p:nvSpPr>
        <p:spPr bwMode="auto">
          <a:xfrm>
            <a:off x="6049964" y="3198284"/>
            <a:ext cx="300037" cy="150283"/>
          </a:xfrm>
          <a:custGeom>
            <a:avLst/>
            <a:gdLst>
              <a:gd name="T0" fmla="*/ 2147483647 w 471"/>
              <a:gd name="T1" fmla="*/ 2147483647 h 178"/>
              <a:gd name="T2" fmla="*/ 2147483647 w 471"/>
              <a:gd name="T3" fmla="*/ 2147483647 h 178"/>
              <a:gd name="T4" fmla="*/ 2147483647 w 471"/>
              <a:gd name="T5" fmla="*/ 0 h 178"/>
              <a:gd name="T6" fmla="*/ 2147483647 w 471"/>
              <a:gd name="T7" fmla="*/ 0 h 178"/>
              <a:gd name="T8" fmla="*/ 2147483647 w 471"/>
              <a:gd name="T9" fmla="*/ 0 h 178"/>
              <a:gd name="T10" fmla="*/ 2147483647 w 471"/>
              <a:gd name="T11" fmla="*/ 0 h 178"/>
              <a:gd name="T12" fmla="*/ 2147483647 w 471"/>
              <a:gd name="T13" fmla="*/ 0 h 178"/>
              <a:gd name="T14" fmla="*/ 2147483647 w 471"/>
              <a:gd name="T15" fmla="*/ 0 h 178"/>
              <a:gd name="T16" fmla="*/ 2147483647 w 471"/>
              <a:gd name="T17" fmla="*/ 2147483647 h 178"/>
              <a:gd name="T18" fmla="*/ 2147483647 w 471"/>
              <a:gd name="T19" fmla="*/ 2147483647 h 178"/>
              <a:gd name="T20" fmla="*/ 2147483647 w 471"/>
              <a:gd name="T21" fmla="*/ 2147483647 h 178"/>
              <a:gd name="T22" fmla="*/ 2147483647 w 471"/>
              <a:gd name="T23" fmla="*/ 2147483647 h 178"/>
              <a:gd name="T24" fmla="*/ 2147483647 w 471"/>
              <a:gd name="T25" fmla="*/ 2147483647 h 178"/>
              <a:gd name="T26" fmla="*/ 2147483647 w 471"/>
              <a:gd name="T27" fmla="*/ 2147483647 h 178"/>
              <a:gd name="T28" fmla="*/ 2147483647 w 471"/>
              <a:gd name="T29" fmla="*/ 2147483647 h 178"/>
              <a:gd name="T30" fmla="*/ 2147483647 w 471"/>
              <a:gd name="T31" fmla="*/ 2147483647 h 178"/>
              <a:gd name="T32" fmla="*/ 2147483647 w 471"/>
              <a:gd name="T33" fmla="*/ 2147483647 h 178"/>
              <a:gd name="T34" fmla="*/ 2147483647 w 471"/>
              <a:gd name="T35" fmla="*/ 2147483647 h 178"/>
              <a:gd name="T36" fmla="*/ 2147483647 w 471"/>
              <a:gd name="T37" fmla="*/ 2147483647 h 178"/>
              <a:gd name="T38" fmla="*/ 2147483647 w 471"/>
              <a:gd name="T39" fmla="*/ 2147483647 h 178"/>
              <a:gd name="T40" fmla="*/ 2147483647 w 471"/>
              <a:gd name="T41" fmla="*/ 2147483647 h 178"/>
              <a:gd name="T42" fmla="*/ 2147483647 w 471"/>
              <a:gd name="T43" fmla="*/ 2147483647 h 178"/>
              <a:gd name="T44" fmla="*/ 2147483647 w 471"/>
              <a:gd name="T45" fmla="*/ 2147483647 h 178"/>
              <a:gd name="T46" fmla="*/ 2147483647 w 471"/>
              <a:gd name="T47" fmla="*/ 2147483647 h 178"/>
              <a:gd name="T48" fmla="*/ 2147483647 w 471"/>
              <a:gd name="T49" fmla="*/ 2147483647 h 178"/>
              <a:gd name="T50" fmla="*/ 2147483647 w 471"/>
              <a:gd name="T51" fmla="*/ 2147483647 h 178"/>
              <a:gd name="T52" fmla="*/ 2147483647 w 471"/>
              <a:gd name="T53" fmla="*/ 2147483647 h 178"/>
              <a:gd name="T54" fmla="*/ 2147483647 w 471"/>
              <a:gd name="T55" fmla="*/ 2147483647 h 178"/>
              <a:gd name="T56" fmla="*/ 0 w 471"/>
              <a:gd name="T57" fmla="*/ 2147483647 h 178"/>
              <a:gd name="T58" fmla="*/ 0 w 471"/>
              <a:gd name="T59" fmla="*/ 2147483647 h 178"/>
              <a:gd name="T60" fmla="*/ 2147483647 w 471"/>
              <a:gd name="T61" fmla="*/ 2147483647 h 178"/>
              <a:gd name="T62" fmla="*/ 2147483647 w 471"/>
              <a:gd name="T63" fmla="*/ 2147483647 h 178"/>
              <a:gd name="T64" fmla="*/ 2147483647 w 471"/>
              <a:gd name="T65" fmla="*/ 2147483647 h 178"/>
              <a:gd name="T66" fmla="*/ 2147483647 w 471"/>
              <a:gd name="T67" fmla="*/ 2147483647 h 178"/>
              <a:gd name="T68" fmla="*/ 2147483647 w 471"/>
              <a:gd name="T69" fmla="*/ 2147483647 h 1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1"/>
              <a:gd name="T106" fmla="*/ 0 h 178"/>
              <a:gd name="T107" fmla="*/ 471 w 471"/>
              <a:gd name="T108" fmla="*/ 178 h 1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1" h="178">
                <a:moveTo>
                  <a:pt x="229" y="25"/>
                </a:moveTo>
                <a:lnTo>
                  <a:pt x="267" y="13"/>
                </a:lnTo>
                <a:lnTo>
                  <a:pt x="305" y="0"/>
                </a:lnTo>
                <a:lnTo>
                  <a:pt x="356" y="0"/>
                </a:lnTo>
                <a:lnTo>
                  <a:pt x="394" y="0"/>
                </a:lnTo>
                <a:lnTo>
                  <a:pt x="407" y="0"/>
                </a:lnTo>
                <a:lnTo>
                  <a:pt x="432" y="0"/>
                </a:lnTo>
                <a:lnTo>
                  <a:pt x="445" y="0"/>
                </a:lnTo>
                <a:lnTo>
                  <a:pt x="445" y="13"/>
                </a:lnTo>
                <a:lnTo>
                  <a:pt x="458" y="13"/>
                </a:lnTo>
                <a:lnTo>
                  <a:pt x="471" y="25"/>
                </a:lnTo>
                <a:lnTo>
                  <a:pt x="471" y="38"/>
                </a:lnTo>
                <a:lnTo>
                  <a:pt x="471" y="51"/>
                </a:lnTo>
                <a:lnTo>
                  <a:pt x="458" y="51"/>
                </a:lnTo>
                <a:lnTo>
                  <a:pt x="458" y="63"/>
                </a:lnTo>
                <a:lnTo>
                  <a:pt x="445" y="76"/>
                </a:lnTo>
                <a:lnTo>
                  <a:pt x="420" y="76"/>
                </a:lnTo>
                <a:lnTo>
                  <a:pt x="407" y="89"/>
                </a:lnTo>
                <a:lnTo>
                  <a:pt x="382" y="89"/>
                </a:lnTo>
                <a:lnTo>
                  <a:pt x="356" y="101"/>
                </a:lnTo>
                <a:lnTo>
                  <a:pt x="318" y="114"/>
                </a:lnTo>
                <a:lnTo>
                  <a:pt x="293" y="114"/>
                </a:lnTo>
                <a:lnTo>
                  <a:pt x="242" y="127"/>
                </a:lnTo>
                <a:lnTo>
                  <a:pt x="203" y="140"/>
                </a:lnTo>
                <a:lnTo>
                  <a:pt x="165" y="152"/>
                </a:lnTo>
                <a:lnTo>
                  <a:pt x="114" y="152"/>
                </a:lnTo>
                <a:lnTo>
                  <a:pt x="51" y="165"/>
                </a:lnTo>
                <a:lnTo>
                  <a:pt x="0" y="178"/>
                </a:lnTo>
                <a:lnTo>
                  <a:pt x="0" y="51"/>
                </a:lnTo>
                <a:lnTo>
                  <a:pt x="64" y="51"/>
                </a:lnTo>
                <a:lnTo>
                  <a:pt x="127" y="51"/>
                </a:lnTo>
                <a:lnTo>
                  <a:pt x="178" y="38"/>
                </a:lnTo>
                <a:lnTo>
                  <a:pt x="229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0" name="Freeform 60"/>
          <p:cNvSpPr/>
          <p:nvPr/>
        </p:nvSpPr>
        <p:spPr bwMode="auto">
          <a:xfrm>
            <a:off x="6365875" y="3433234"/>
            <a:ext cx="598488" cy="1020233"/>
          </a:xfrm>
          <a:custGeom>
            <a:avLst/>
            <a:gdLst>
              <a:gd name="T0" fmla="*/ 2147483647 w 942"/>
              <a:gd name="T1" fmla="*/ 2147483647 h 1204"/>
              <a:gd name="T2" fmla="*/ 2147483647 w 942"/>
              <a:gd name="T3" fmla="*/ 2147483647 h 1204"/>
              <a:gd name="T4" fmla="*/ 2147483647 w 942"/>
              <a:gd name="T5" fmla="*/ 2147483647 h 1204"/>
              <a:gd name="T6" fmla="*/ 2147483647 w 942"/>
              <a:gd name="T7" fmla="*/ 2147483647 h 1204"/>
              <a:gd name="T8" fmla="*/ 2147483647 w 942"/>
              <a:gd name="T9" fmla="*/ 2147483647 h 1204"/>
              <a:gd name="T10" fmla="*/ 2147483647 w 942"/>
              <a:gd name="T11" fmla="*/ 2147483647 h 1204"/>
              <a:gd name="T12" fmla="*/ 2147483647 w 942"/>
              <a:gd name="T13" fmla="*/ 2147483647 h 1204"/>
              <a:gd name="T14" fmla="*/ 2147483647 w 942"/>
              <a:gd name="T15" fmla="*/ 2147483647 h 1204"/>
              <a:gd name="T16" fmla="*/ 2147483647 w 942"/>
              <a:gd name="T17" fmla="*/ 2147483647 h 1204"/>
              <a:gd name="T18" fmla="*/ 2147483647 w 942"/>
              <a:gd name="T19" fmla="*/ 2147483647 h 1204"/>
              <a:gd name="T20" fmla="*/ 2147483647 w 942"/>
              <a:gd name="T21" fmla="*/ 2147483647 h 1204"/>
              <a:gd name="T22" fmla="*/ 2147483647 w 942"/>
              <a:gd name="T23" fmla="*/ 2147483647 h 1204"/>
              <a:gd name="T24" fmla="*/ 2147483647 w 942"/>
              <a:gd name="T25" fmla="*/ 2147483647 h 1204"/>
              <a:gd name="T26" fmla="*/ 0 w 942"/>
              <a:gd name="T27" fmla="*/ 2147483647 h 1204"/>
              <a:gd name="T28" fmla="*/ 2147483647 w 942"/>
              <a:gd name="T29" fmla="*/ 2147483647 h 1204"/>
              <a:gd name="T30" fmla="*/ 2147483647 w 942"/>
              <a:gd name="T31" fmla="*/ 2147483647 h 1204"/>
              <a:gd name="T32" fmla="*/ 2147483647 w 942"/>
              <a:gd name="T33" fmla="*/ 2147483647 h 1204"/>
              <a:gd name="T34" fmla="*/ 2147483647 w 942"/>
              <a:gd name="T35" fmla="*/ 2147483647 h 1204"/>
              <a:gd name="T36" fmla="*/ 2147483647 w 942"/>
              <a:gd name="T37" fmla="*/ 2147483647 h 1204"/>
              <a:gd name="T38" fmla="*/ 2147483647 w 942"/>
              <a:gd name="T39" fmla="*/ 2147483647 h 1204"/>
              <a:gd name="T40" fmla="*/ 2147483647 w 942"/>
              <a:gd name="T41" fmla="*/ 2147483647 h 1204"/>
              <a:gd name="T42" fmla="*/ 2147483647 w 942"/>
              <a:gd name="T43" fmla="*/ 2147483647 h 1204"/>
              <a:gd name="T44" fmla="*/ 2147483647 w 942"/>
              <a:gd name="T45" fmla="*/ 2147483647 h 1204"/>
              <a:gd name="T46" fmla="*/ 2147483647 w 942"/>
              <a:gd name="T47" fmla="*/ 2147483647 h 1204"/>
              <a:gd name="T48" fmla="*/ 2147483647 w 942"/>
              <a:gd name="T49" fmla="*/ 2147483647 h 1204"/>
              <a:gd name="T50" fmla="*/ 2147483647 w 942"/>
              <a:gd name="T51" fmla="*/ 2147483647 h 1204"/>
              <a:gd name="T52" fmla="*/ 2147483647 w 942"/>
              <a:gd name="T53" fmla="*/ 2147483647 h 1204"/>
              <a:gd name="T54" fmla="*/ 2147483647 w 942"/>
              <a:gd name="T55" fmla="*/ 2147483647 h 1204"/>
              <a:gd name="T56" fmla="*/ 2147483647 w 942"/>
              <a:gd name="T57" fmla="*/ 2147483647 h 1204"/>
              <a:gd name="T58" fmla="*/ 2147483647 w 942"/>
              <a:gd name="T59" fmla="*/ 2147483647 h 1204"/>
              <a:gd name="T60" fmla="*/ 2147483647 w 942"/>
              <a:gd name="T61" fmla="*/ 2147483647 h 1204"/>
              <a:gd name="T62" fmla="*/ 2147483647 w 942"/>
              <a:gd name="T63" fmla="*/ 0 h 1204"/>
              <a:gd name="T64" fmla="*/ 2147483647 w 942"/>
              <a:gd name="T65" fmla="*/ 0 h 1204"/>
              <a:gd name="T66" fmla="*/ 2147483647 w 942"/>
              <a:gd name="T67" fmla="*/ 0 h 1204"/>
              <a:gd name="T68" fmla="*/ 2147483647 w 942"/>
              <a:gd name="T69" fmla="*/ 2147483647 h 1204"/>
              <a:gd name="T70" fmla="*/ 2147483647 w 942"/>
              <a:gd name="T71" fmla="*/ 2147483647 h 1204"/>
              <a:gd name="T72" fmla="*/ 2147483647 w 942"/>
              <a:gd name="T73" fmla="*/ 2147483647 h 1204"/>
              <a:gd name="T74" fmla="*/ 2147483647 w 942"/>
              <a:gd name="T75" fmla="*/ 2147483647 h 1204"/>
              <a:gd name="T76" fmla="*/ 2147483647 w 942"/>
              <a:gd name="T77" fmla="*/ 2147483647 h 1204"/>
              <a:gd name="T78" fmla="*/ 2147483647 w 942"/>
              <a:gd name="T79" fmla="*/ 2147483647 h 1204"/>
              <a:gd name="T80" fmla="*/ 2147483647 w 942"/>
              <a:gd name="T81" fmla="*/ 2147483647 h 1204"/>
              <a:gd name="T82" fmla="*/ 2147483647 w 942"/>
              <a:gd name="T83" fmla="*/ 2147483647 h 1204"/>
              <a:gd name="T84" fmla="*/ 2147483647 w 942"/>
              <a:gd name="T85" fmla="*/ 2147483647 h 1204"/>
              <a:gd name="T86" fmla="*/ 2147483647 w 942"/>
              <a:gd name="T87" fmla="*/ 2147483647 h 1204"/>
              <a:gd name="T88" fmla="*/ 2147483647 w 942"/>
              <a:gd name="T89" fmla="*/ 2147483647 h 12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2"/>
              <a:gd name="T136" fmla="*/ 0 h 1204"/>
              <a:gd name="T137" fmla="*/ 942 w 942"/>
              <a:gd name="T138" fmla="*/ 1204 h 120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2" h="1204">
                <a:moveTo>
                  <a:pt x="865" y="443"/>
                </a:moveTo>
                <a:lnTo>
                  <a:pt x="852" y="494"/>
                </a:lnTo>
                <a:lnTo>
                  <a:pt x="840" y="545"/>
                </a:lnTo>
                <a:lnTo>
                  <a:pt x="827" y="583"/>
                </a:lnTo>
                <a:lnTo>
                  <a:pt x="802" y="633"/>
                </a:lnTo>
                <a:lnTo>
                  <a:pt x="789" y="684"/>
                </a:lnTo>
                <a:lnTo>
                  <a:pt x="763" y="722"/>
                </a:lnTo>
                <a:lnTo>
                  <a:pt x="713" y="798"/>
                </a:lnTo>
                <a:lnTo>
                  <a:pt x="674" y="836"/>
                </a:lnTo>
                <a:lnTo>
                  <a:pt x="649" y="874"/>
                </a:lnTo>
                <a:lnTo>
                  <a:pt x="585" y="950"/>
                </a:lnTo>
                <a:lnTo>
                  <a:pt x="547" y="976"/>
                </a:lnTo>
                <a:lnTo>
                  <a:pt x="509" y="1001"/>
                </a:lnTo>
                <a:lnTo>
                  <a:pt x="471" y="1026"/>
                </a:lnTo>
                <a:lnTo>
                  <a:pt x="433" y="1052"/>
                </a:lnTo>
                <a:lnTo>
                  <a:pt x="394" y="1077"/>
                </a:lnTo>
                <a:lnTo>
                  <a:pt x="356" y="1090"/>
                </a:lnTo>
                <a:lnTo>
                  <a:pt x="280" y="1128"/>
                </a:lnTo>
                <a:lnTo>
                  <a:pt x="204" y="1153"/>
                </a:lnTo>
                <a:lnTo>
                  <a:pt x="140" y="1178"/>
                </a:lnTo>
                <a:lnTo>
                  <a:pt x="102" y="1191"/>
                </a:lnTo>
                <a:lnTo>
                  <a:pt x="76" y="1191"/>
                </a:lnTo>
                <a:lnTo>
                  <a:pt x="64" y="1204"/>
                </a:lnTo>
                <a:lnTo>
                  <a:pt x="38" y="1204"/>
                </a:lnTo>
                <a:lnTo>
                  <a:pt x="26" y="1204"/>
                </a:lnTo>
                <a:lnTo>
                  <a:pt x="13" y="1204"/>
                </a:lnTo>
                <a:lnTo>
                  <a:pt x="0" y="1204"/>
                </a:lnTo>
                <a:lnTo>
                  <a:pt x="0" y="1191"/>
                </a:lnTo>
                <a:lnTo>
                  <a:pt x="13" y="1191"/>
                </a:lnTo>
                <a:lnTo>
                  <a:pt x="26" y="1178"/>
                </a:lnTo>
                <a:lnTo>
                  <a:pt x="51" y="1166"/>
                </a:lnTo>
                <a:lnTo>
                  <a:pt x="76" y="1140"/>
                </a:lnTo>
                <a:lnTo>
                  <a:pt x="115" y="1115"/>
                </a:lnTo>
                <a:lnTo>
                  <a:pt x="153" y="1090"/>
                </a:lnTo>
                <a:lnTo>
                  <a:pt x="204" y="1064"/>
                </a:lnTo>
                <a:lnTo>
                  <a:pt x="255" y="1039"/>
                </a:lnTo>
                <a:lnTo>
                  <a:pt x="305" y="1001"/>
                </a:lnTo>
                <a:lnTo>
                  <a:pt x="356" y="976"/>
                </a:lnTo>
                <a:lnTo>
                  <a:pt x="394" y="938"/>
                </a:lnTo>
                <a:lnTo>
                  <a:pt x="433" y="900"/>
                </a:lnTo>
                <a:lnTo>
                  <a:pt x="471" y="862"/>
                </a:lnTo>
                <a:lnTo>
                  <a:pt x="509" y="824"/>
                </a:lnTo>
                <a:lnTo>
                  <a:pt x="547" y="786"/>
                </a:lnTo>
                <a:lnTo>
                  <a:pt x="573" y="747"/>
                </a:lnTo>
                <a:lnTo>
                  <a:pt x="611" y="709"/>
                </a:lnTo>
                <a:lnTo>
                  <a:pt x="636" y="659"/>
                </a:lnTo>
                <a:lnTo>
                  <a:pt x="662" y="608"/>
                </a:lnTo>
                <a:lnTo>
                  <a:pt x="687" y="557"/>
                </a:lnTo>
                <a:lnTo>
                  <a:pt x="700" y="507"/>
                </a:lnTo>
                <a:lnTo>
                  <a:pt x="713" y="456"/>
                </a:lnTo>
                <a:lnTo>
                  <a:pt x="725" y="393"/>
                </a:lnTo>
                <a:lnTo>
                  <a:pt x="738" y="342"/>
                </a:lnTo>
                <a:lnTo>
                  <a:pt x="751" y="291"/>
                </a:lnTo>
                <a:lnTo>
                  <a:pt x="751" y="241"/>
                </a:lnTo>
                <a:lnTo>
                  <a:pt x="751" y="203"/>
                </a:lnTo>
                <a:lnTo>
                  <a:pt x="751" y="165"/>
                </a:lnTo>
                <a:lnTo>
                  <a:pt x="751" y="139"/>
                </a:lnTo>
                <a:lnTo>
                  <a:pt x="751" y="114"/>
                </a:lnTo>
                <a:lnTo>
                  <a:pt x="738" y="89"/>
                </a:lnTo>
                <a:lnTo>
                  <a:pt x="725" y="63"/>
                </a:lnTo>
                <a:lnTo>
                  <a:pt x="725" y="38"/>
                </a:lnTo>
                <a:lnTo>
                  <a:pt x="725" y="13"/>
                </a:lnTo>
                <a:lnTo>
                  <a:pt x="738" y="0"/>
                </a:lnTo>
                <a:lnTo>
                  <a:pt x="751" y="0"/>
                </a:lnTo>
                <a:lnTo>
                  <a:pt x="763" y="0"/>
                </a:lnTo>
                <a:lnTo>
                  <a:pt x="776" y="0"/>
                </a:lnTo>
                <a:lnTo>
                  <a:pt x="814" y="13"/>
                </a:lnTo>
                <a:lnTo>
                  <a:pt x="852" y="38"/>
                </a:lnTo>
                <a:lnTo>
                  <a:pt x="891" y="63"/>
                </a:lnTo>
                <a:lnTo>
                  <a:pt x="903" y="76"/>
                </a:lnTo>
                <a:lnTo>
                  <a:pt x="916" y="76"/>
                </a:lnTo>
                <a:lnTo>
                  <a:pt x="929" y="89"/>
                </a:lnTo>
                <a:lnTo>
                  <a:pt x="929" y="101"/>
                </a:lnTo>
                <a:lnTo>
                  <a:pt x="942" y="114"/>
                </a:lnTo>
                <a:lnTo>
                  <a:pt x="942" y="139"/>
                </a:lnTo>
                <a:lnTo>
                  <a:pt x="929" y="152"/>
                </a:lnTo>
                <a:lnTo>
                  <a:pt x="929" y="177"/>
                </a:lnTo>
                <a:lnTo>
                  <a:pt x="916" y="203"/>
                </a:lnTo>
                <a:lnTo>
                  <a:pt x="916" y="215"/>
                </a:lnTo>
                <a:lnTo>
                  <a:pt x="903" y="228"/>
                </a:lnTo>
                <a:lnTo>
                  <a:pt x="903" y="253"/>
                </a:lnTo>
                <a:lnTo>
                  <a:pt x="891" y="291"/>
                </a:lnTo>
                <a:lnTo>
                  <a:pt x="891" y="317"/>
                </a:lnTo>
                <a:lnTo>
                  <a:pt x="878" y="355"/>
                </a:lnTo>
                <a:lnTo>
                  <a:pt x="865" y="405"/>
                </a:lnTo>
                <a:lnTo>
                  <a:pt x="865" y="44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1" name="Freeform 61"/>
          <p:cNvSpPr/>
          <p:nvPr/>
        </p:nvSpPr>
        <p:spPr bwMode="auto">
          <a:xfrm>
            <a:off x="6931025" y="2618317"/>
            <a:ext cx="306388" cy="632883"/>
          </a:xfrm>
          <a:custGeom>
            <a:avLst/>
            <a:gdLst>
              <a:gd name="T0" fmla="*/ 0 w 483"/>
              <a:gd name="T1" fmla="*/ 2147483647 h 747"/>
              <a:gd name="T2" fmla="*/ 2147483647 w 483"/>
              <a:gd name="T3" fmla="*/ 2147483647 h 747"/>
              <a:gd name="T4" fmla="*/ 2147483647 w 483"/>
              <a:gd name="T5" fmla="*/ 2147483647 h 747"/>
              <a:gd name="T6" fmla="*/ 2147483647 w 483"/>
              <a:gd name="T7" fmla="*/ 2147483647 h 747"/>
              <a:gd name="T8" fmla="*/ 2147483647 w 483"/>
              <a:gd name="T9" fmla="*/ 2147483647 h 747"/>
              <a:gd name="T10" fmla="*/ 2147483647 w 483"/>
              <a:gd name="T11" fmla="*/ 2147483647 h 747"/>
              <a:gd name="T12" fmla="*/ 2147483647 w 483"/>
              <a:gd name="T13" fmla="*/ 2147483647 h 747"/>
              <a:gd name="T14" fmla="*/ 2147483647 w 483"/>
              <a:gd name="T15" fmla="*/ 2147483647 h 747"/>
              <a:gd name="T16" fmla="*/ 2147483647 w 483"/>
              <a:gd name="T17" fmla="*/ 2147483647 h 747"/>
              <a:gd name="T18" fmla="*/ 2147483647 w 483"/>
              <a:gd name="T19" fmla="*/ 2147483647 h 747"/>
              <a:gd name="T20" fmla="*/ 2147483647 w 483"/>
              <a:gd name="T21" fmla="*/ 2147483647 h 747"/>
              <a:gd name="T22" fmla="*/ 2147483647 w 483"/>
              <a:gd name="T23" fmla="*/ 2147483647 h 747"/>
              <a:gd name="T24" fmla="*/ 2147483647 w 483"/>
              <a:gd name="T25" fmla="*/ 2147483647 h 747"/>
              <a:gd name="T26" fmla="*/ 2147483647 w 483"/>
              <a:gd name="T27" fmla="*/ 2147483647 h 747"/>
              <a:gd name="T28" fmla="*/ 2147483647 w 483"/>
              <a:gd name="T29" fmla="*/ 2147483647 h 747"/>
              <a:gd name="T30" fmla="*/ 2147483647 w 483"/>
              <a:gd name="T31" fmla="*/ 2147483647 h 747"/>
              <a:gd name="T32" fmla="*/ 2147483647 w 483"/>
              <a:gd name="T33" fmla="*/ 2147483647 h 747"/>
              <a:gd name="T34" fmla="*/ 2147483647 w 483"/>
              <a:gd name="T35" fmla="*/ 2147483647 h 747"/>
              <a:gd name="T36" fmla="*/ 2147483647 w 483"/>
              <a:gd name="T37" fmla="*/ 2147483647 h 747"/>
              <a:gd name="T38" fmla="*/ 2147483647 w 483"/>
              <a:gd name="T39" fmla="*/ 2147483647 h 747"/>
              <a:gd name="T40" fmla="*/ 2147483647 w 483"/>
              <a:gd name="T41" fmla="*/ 2147483647 h 747"/>
              <a:gd name="T42" fmla="*/ 2147483647 w 483"/>
              <a:gd name="T43" fmla="*/ 2147483647 h 747"/>
              <a:gd name="T44" fmla="*/ 2147483647 w 483"/>
              <a:gd name="T45" fmla="*/ 2147483647 h 747"/>
              <a:gd name="T46" fmla="*/ 2147483647 w 483"/>
              <a:gd name="T47" fmla="*/ 2147483647 h 747"/>
              <a:gd name="T48" fmla="*/ 2147483647 w 483"/>
              <a:gd name="T49" fmla="*/ 2147483647 h 747"/>
              <a:gd name="T50" fmla="*/ 2147483647 w 483"/>
              <a:gd name="T51" fmla="*/ 0 h 747"/>
              <a:gd name="T52" fmla="*/ 2147483647 w 483"/>
              <a:gd name="T53" fmla="*/ 0 h 747"/>
              <a:gd name="T54" fmla="*/ 2147483647 w 483"/>
              <a:gd name="T55" fmla="*/ 0 h 747"/>
              <a:gd name="T56" fmla="*/ 2147483647 w 483"/>
              <a:gd name="T57" fmla="*/ 2147483647 h 747"/>
              <a:gd name="T58" fmla="*/ 2147483647 w 483"/>
              <a:gd name="T59" fmla="*/ 2147483647 h 747"/>
              <a:gd name="T60" fmla="*/ 2147483647 w 483"/>
              <a:gd name="T61" fmla="*/ 2147483647 h 747"/>
              <a:gd name="T62" fmla="*/ 2147483647 w 483"/>
              <a:gd name="T63" fmla="*/ 2147483647 h 747"/>
              <a:gd name="T64" fmla="*/ 2147483647 w 483"/>
              <a:gd name="T65" fmla="*/ 2147483647 h 747"/>
              <a:gd name="T66" fmla="*/ 2147483647 w 483"/>
              <a:gd name="T67" fmla="*/ 2147483647 h 747"/>
              <a:gd name="T68" fmla="*/ 2147483647 w 483"/>
              <a:gd name="T69" fmla="*/ 2147483647 h 747"/>
              <a:gd name="T70" fmla="*/ 2147483647 w 483"/>
              <a:gd name="T71" fmla="*/ 2147483647 h 747"/>
              <a:gd name="T72" fmla="*/ 2147483647 w 483"/>
              <a:gd name="T73" fmla="*/ 2147483647 h 747"/>
              <a:gd name="T74" fmla="*/ 2147483647 w 483"/>
              <a:gd name="T75" fmla="*/ 2147483647 h 747"/>
              <a:gd name="T76" fmla="*/ 2147483647 w 483"/>
              <a:gd name="T77" fmla="*/ 2147483647 h 747"/>
              <a:gd name="T78" fmla="*/ 2147483647 w 483"/>
              <a:gd name="T79" fmla="*/ 2147483647 h 747"/>
              <a:gd name="T80" fmla="*/ 2147483647 w 483"/>
              <a:gd name="T81" fmla="*/ 2147483647 h 747"/>
              <a:gd name="T82" fmla="*/ 2147483647 w 483"/>
              <a:gd name="T83" fmla="*/ 2147483647 h 747"/>
              <a:gd name="T84" fmla="*/ 2147483647 w 483"/>
              <a:gd name="T85" fmla="*/ 2147483647 h 747"/>
              <a:gd name="T86" fmla="*/ 2147483647 w 483"/>
              <a:gd name="T87" fmla="*/ 2147483647 h 747"/>
              <a:gd name="T88" fmla="*/ 2147483647 w 483"/>
              <a:gd name="T89" fmla="*/ 2147483647 h 747"/>
              <a:gd name="T90" fmla="*/ 2147483647 w 483"/>
              <a:gd name="T91" fmla="*/ 2147483647 h 747"/>
              <a:gd name="T92" fmla="*/ 2147483647 w 483"/>
              <a:gd name="T93" fmla="*/ 2147483647 h 747"/>
              <a:gd name="T94" fmla="*/ 2147483647 w 483"/>
              <a:gd name="T95" fmla="*/ 2147483647 h 747"/>
              <a:gd name="T96" fmla="*/ 2147483647 w 483"/>
              <a:gd name="T97" fmla="*/ 2147483647 h 747"/>
              <a:gd name="T98" fmla="*/ 2147483647 w 483"/>
              <a:gd name="T99" fmla="*/ 2147483647 h 747"/>
              <a:gd name="T100" fmla="*/ 2147483647 w 483"/>
              <a:gd name="T101" fmla="*/ 2147483647 h 747"/>
              <a:gd name="T102" fmla="*/ 2147483647 w 483"/>
              <a:gd name="T103" fmla="*/ 2147483647 h 747"/>
              <a:gd name="T104" fmla="*/ 2147483647 w 483"/>
              <a:gd name="T105" fmla="*/ 2147483647 h 747"/>
              <a:gd name="T106" fmla="*/ 2147483647 w 483"/>
              <a:gd name="T107" fmla="*/ 2147483647 h 747"/>
              <a:gd name="T108" fmla="*/ 0 w 483"/>
              <a:gd name="T109" fmla="*/ 2147483647 h 747"/>
              <a:gd name="T110" fmla="*/ 0 w 483"/>
              <a:gd name="T111" fmla="*/ 2147483647 h 74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83"/>
              <a:gd name="T169" fmla="*/ 0 h 747"/>
              <a:gd name="T170" fmla="*/ 483 w 483"/>
              <a:gd name="T171" fmla="*/ 747 h 74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83" h="747">
                <a:moveTo>
                  <a:pt x="0" y="747"/>
                </a:moveTo>
                <a:lnTo>
                  <a:pt x="25" y="697"/>
                </a:lnTo>
                <a:lnTo>
                  <a:pt x="51" y="633"/>
                </a:lnTo>
                <a:lnTo>
                  <a:pt x="89" y="583"/>
                </a:lnTo>
                <a:lnTo>
                  <a:pt x="114" y="545"/>
                </a:lnTo>
                <a:lnTo>
                  <a:pt x="140" y="494"/>
                </a:lnTo>
                <a:lnTo>
                  <a:pt x="152" y="456"/>
                </a:lnTo>
                <a:lnTo>
                  <a:pt x="178" y="418"/>
                </a:lnTo>
                <a:lnTo>
                  <a:pt x="203" y="380"/>
                </a:lnTo>
                <a:lnTo>
                  <a:pt x="216" y="342"/>
                </a:lnTo>
                <a:lnTo>
                  <a:pt x="229" y="317"/>
                </a:lnTo>
                <a:lnTo>
                  <a:pt x="241" y="291"/>
                </a:lnTo>
                <a:lnTo>
                  <a:pt x="254" y="266"/>
                </a:lnTo>
                <a:lnTo>
                  <a:pt x="267" y="241"/>
                </a:lnTo>
                <a:lnTo>
                  <a:pt x="267" y="228"/>
                </a:lnTo>
                <a:lnTo>
                  <a:pt x="280" y="215"/>
                </a:lnTo>
                <a:lnTo>
                  <a:pt x="280" y="203"/>
                </a:lnTo>
                <a:lnTo>
                  <a:pt x="280" y="165"/>
                </a:lnTo>
                <a:lnTo>
                  <a:pt x="292" y="127"/>
                </a:lnTo>
                <a:lnTo>
                  <a:pt x="280" y="101"/>
                </a:lnTo>
                <a:lnTo>
                  <a:pt x="280" y="76"/>
                </a:lnTo>
                <a:lnTo>
                  <a:pt x="267" y="51"/>
                </a:lnTo>
                <a:lnTo>
                  <a:pt x="267" y="38"/>
                </a:lnTo>
                <a:lnTo>
                  <a:pt x="267" y="13"/>
                </a:lnTo>
                <a:lnTo>
                  <a:pt x="280" y="13"/>
                </a:lnTo>
                <a:lnTo>
                  <a:pt x="280" y="0"/>
                </a:lnTo>
                <a:lnTo>
                  <a:pt x="292" y="0"/>
                </a:lnTo>
                <a:lnTo>
                  <a:pt x="305" y="0"/>
                </a:lnTo>
                <a:lnTo>
                  <a:pt x="318" y="13"/>
                </a:lnTo>
                <a:lnTo>
                  <a:pt x="356" y="25"/>
                </a:lnTo>
                <a:lnTo>
                  <a:pt x="394" y="38"/>
                </a:lnTo>
                <a:lnTo>
                  <a:pt x="432" y="63"/>
                </a:lnTo>
                <a:lnTo>
                  <a:pt x="458" y="89"/>
                </a:lnTo>
                <a:lnTo>
                  <a:pt x="470" y="101"/>
                </a:lnTo>
                <a:lnTo>
                  <a:pt x="483" y="127"/>
                </a:lnTo>
                <a:lnTo>
                  <a:pt x="483" y="139"/>
                </a:lnTo>
                <a:lnTo>
                  <a:pt x="470" y="177"/>
                </a:lnTo>
                <a:lnTo>
                  <a:pt x="458" y="215"/>
                </a:lnTo>
                <a:lnTo>
                  <a:pt x="432" y="253"/>
                </a:lnTo>
                <a:lnTo>
                  <a:pt x="419" y="291"/>
                </a:lnTo>
                <a:lnTo>
                  <a:pt x="394" y="317"/>
                </a:lnTo>
                <a:lnTo>
                  <a:pt x="369" y="355"/>
                </a:lnTo>
                <a:lnTo>
                  <a:pt x="343" y="380"/>
                </a:lnTo>
                <a:lnTo>
                  <a:pt x="318" y="418"/>
                </a:lnTo>
                <a:lnTo>
                  <a:pt x="280" y="469"/>
                </a:lnTo>
                <a:lnTo>
                  <a:pt x="254" y="507"/>
                </a:lnTo>
                <a:lnTo>
                  <a:pt x="216" y="557"/>
                </a:lnTo>
                <a:lnTo>
                  <a:pt x="178" y="608"/>
                </a:lnTo>
                <a:lnTo>
                  <a:pt x="140" y="646"/>
                </a:lnTo>
                <a:lnTo>
                  <a:pt x="114" y="684"/>
                </a:lnTo>
                <a:lnTo>
                  <a:pt x="89" y="709"/>
                </a:lnTo>
                <a:lnTo>
                  <a:pt x="51" y="735"/>
                </a:lnTo>
                <a:lnTo>
                  <a:pt x="38" y="747"/>
                </a:lnTo>
                <a:lnTo>
                  <a:pt x="12" y="747"/>
                </a:lnTo>
                <a:lnTo>
                  <a:pt x="0" y="74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2" name="Freeform 52"/>
          <p:cNvSpPr/>
          <p:nvPr/>
        </p:nvSpPr>
        <p:spPr bwMode="auto">
          <a:xfrm>
            <a:off x="6543676" y="2747433"/>
            <a:ext cx="169863" cy="450851"/>
          </a:xfrm>
          <a:custGeom>
            <a:avLst/>
            <a:gdLst>
              <a:gd name="T0" fmla="*/ 0 w 267"/>
              <a:gd name="T1" fmla="*/ 2147483647 h 532"/>
              <a:gd name="T2" fmla="*/ 2147483647 w 267"/>
              <a:gd name="T3" fmla="*/ 2147483647 h 532"/>
              <a:gd name="T4" fmla="*/ 2147483647 w 267"/>
              <a:gd name="T5" fmla="*/ 0 h 532"/>
              <a:gd name="T6" fmla="*/ 2147483647 w 267"/>
              <a:gd name="T7" fmla="*/ 0 h 532"/>
              <a:gd name="T8" fmla="*/ 2147483647 w 267"/>
              <a:gd name="T9" fmla="*/ 0 h 532"/>
              <a:gd name="T10" fmla="*/ 2147483647 w 267"/>
              <a:gd name="T11" fmla="*/ 0 h 532"/>
              <a:gd name="T12" fmla="*/ 2147483647 w 267"/>
              <a:gd name="T13" fmla="*/ 0 h 532"/>
              <a:gd name="T14" fmla="*/ 2147483647 w 267"/>
              <a:gd name="T15" fmla="*/ 0 h 532"/>
              <a:gd name="T16" fmla="*/ 2147483647 w 267"/>
              <a:gd name="T17" fmla="*/ 0 h 532"/>
              <a:gd name="T18" fmla="*/ 2147483647 w 267"/>
              <a:gd name="T19" fmla="*/ 2147483647 h 532"/>
              <a:gd name="T20" fmla="*/ 2147483647 w 267"/>
              <a:gd name="T21" fmla="*/ 2147483647 h 532"/>
              <a:gd name="T22" fmla="*/ 2147483647 w 267"/>
              <a:gd name="T23" fmla="*/ 2147483647 h 532"/>
              <a:gd name="T24" fmla="*/ 2147483647 w 267"/>
              <a:gd name="T25" fmla="*/ 2147483647 h 532"/>
              <a:gd name="T26" fmla="*/ 2147483647 w 267"/>
              <a:gd name="T27" fmla="*/ 2147483647 h 532"/>
              <a:gd name="T28" fmla="*/ 2147483647 w 267"/>
              <a:gd name="T29" fmla="*/ 2147483647 h 532"/>
              <a:gd name="T30" fmla="*/ 2147483647 w 267"/>
              <a:gd name="T31" fmla="*/ 2147483647 h 532"/>
              <a:gd name="T32" fmla="*/ 2147483647 w 267"/>
              <a:gd name="T33" fmla="*/ 2147483647 h 532"/>
              <a:gd name="T34" fmla="*/ 2147483647 w 267"/>
              <a:gd name="T35" fmla="*/ 2147483647 h 532"/>
              <a:gd name="T36" fmla="*/ 2147483647 w 267"/>
              <a:gd name="T37" fmla="*/ 2147483647 h 532"/>
              <a:gd name="T38" fmla="*/ 2147483647 w 267"/>
              <a:gd name="T39" fmla="*/ 2147483647 h 532"/>
              <a:gd name="T40" fmla="*/ 2147483647 w 267"/>
              <a:gd name="T41" fmla="*/ 2147483647 h 532"/>
              <a:gd name="T42" fmla="*/ 2147483647 w 267"/>
              <a:gd name="T43" fmla="*/ 2147483647 h 532"/>
              <a:gd name="T44" fmla="*/ 2147483647 w 267"/>
              <a:gd name="T45" fmla="*/ 2147483647 h 532"/>
              <a:gd name="T46" fmla="*/ 2147483647 w 267"/>
              <a:gd name="T47" fmla="*/ 2147483647 h 532"/>
              <a:gd name="T48" fmla="*/ 2147483647 w 267"/>
              <a:gd name="T49" fmla="*/ 2147483647 h 532"/>
              <a:gd name="T50" fmla="*/ 2147483647 w 267"/>
              <a:gd name="T51" fmla="*/ 2147483647 h 532"/>
              <a:gd name="T52" fmla="*/ 2147483647 w 267"/>
              <a:gd name="T53" fmla="*/ 2147483647 h 532"/>
              <a:gd name="T54" fmla="*/ 2147483647 w 267"/>
              <a:gd name="T55" fmla="*/ 2147483647 h 532"/>
              <a:gd name="T56" fmla="*/ 2147483647 w 267"/>
              <a:gd name="T57" fmla="*/ 2147483647 h 532"/>
              <a:gd name="T58" fmla="*/ 2147483647 w 267"/>
              <a:gd name="T59" fmla="*/ 2147483647 h 532"/>
              <a:gd name="T60" fmla="*/ 2147483647 w 267"/>
              <a:gd name="T61" fmla="*/ 2147483647 h 532"/>
              <a:gd name="T62" fmla="*/ 2147483647 w 267"/>
              <a:gd name="T63" fmla="*/ 2147483647 h 532"/>
              <a:gd name="T64" fmla="*/ 2147483647 w 267"/>
              <a:gd name="T65" fmla="*/ 2147483647 h 532"/>
              <a:gd name="T66" fmla="*/ 2147483647 w 267"/>
              <a:gd name="T67" fmla="*/ 2147483647 h 532"/>
              <a:gd name="T68" fmla="*/ 2147483647 w 267"/>
              <a:gd name="T69" fmla="*/ 2147483647 h 532"/>
              <a:gd name="T70" fmla="*/ 2147483647 w 267"/>
              <a:gd name="T71" fmla="*/ 2147483647 h 532"/>
              <a:gd name="T72" fmla="*/ 2147483647 w 267"/>
              <a:gd name="T73" fmla="*/ 2147483647 h 532"/>
              <a:gd name="T74" fmla="*/ 2147483647 w 267"/>
              <a:gd name="T75" fmla="*/ 2147483647 h 532"/>
              <a:gd name="T76" fmla="*/ 2147483647 w 267"/>
              <a:gd name="T77" fmla="*/ 2147483647 h 532"/>
              <a:gd name="T78" fmla="*/ 2147483647 w 267"/>
              <a:gd name="T79" fmla="*/ 2147483647 h 532"/>
              <a:gd name="T80" fmla="*/ 2147483647 w 267"/>
              <a:gd name="T81" fmla="*/ 2147483647 h 532"/>
              <a:gd name="T82" fmla="*/ 2147483647 w 267"/>
              <a:gd name="T83" fmla="*/ 2147483647 h 532"/>
              <a:gd name="T84" fmla="*/ 2147483647 w 267"/>
              <a:gd name="T85" fmla="*/ 2147483647 h 532"/>
              <a:gd name="T86" fmla="*/ 2147483647 w 267"/>
              <a:gd name="T87" fmla="*/ 2147483647 h 532"/>
              <a:gd name="T88" fmla="*/ 2147483647 w 267"/>
              <a:gd name="T89" fmla="*/ 2147483647 h 532"/>
              <a:gd name="T90" fmla="*/ 2147483647 w 267"/>
              <a:gd name="T91" fmla="*/ 2147483647 h 532"/>
              <a:gd name="T92" fmla="*/ 2147483647 w 267"/>
              <a:gd name="T93" fmla="*/ 2147483647 h 532"/>
              <a:gd name="T94" fmla="*/ 2147483647 w 267"/>
              <a:gd name="T95" fmla="*/ 2147483647 h 532"/>
              <a:gd name="T96" fmla="*/ 2147483647 w 267"/>
              <a:gd name="T97" fmla="*/ 2147483647 h 532"/>
              <a:gd name="T98" fmla="*/ 2147483647 w 267"/>
              <a:gd name="T99" fmla="*/ 2147483647 h 532"/>
              <a:gd name="T100" fmla="*/ 2147483647 w 267"/>
              <a:gd name="T101" fmla="*/ 2147483647 h 532"/>
              <a:gd name="T102" fmla="*/ 2147483647 w 267"/>
              <a:gd name="T103" fmla="*/ 2147483647 h 532"/>
              <a:gd name="T104" fmla="*/ 0 w 267"/>
              <a:gd name="T105" fmla="*/ 2147483647 h 532"/>
              <a:gd name="T106" fmla="*/ 0 w 267"/>
              <a:gd name="T107" fmla="*/ 2147483647 h 532"/>
              <a:gd name="T108" fmla="*/ 0 w 267"/>
              <a:gd name="T109" fmla="*/ 2147483647 h 532"/>
              <a:gd name="T110" fmla="*/ 0 w 267"/>
              <a:gd name="T111" fmla="*/ 2147483647 h 5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7"/>
              <a:gd name="T169" fmla="*/ 0 h 532"/>
              <a:gd name="T170" fmla="*/ 267 w 267"/>
              <a:gd name="T171" fmla="*/ 532 h 53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7" h="532">
                <a:moveTo>
                  <a:pt x="0" y="13"/>
                </a:moveTo>
                <a:lnTo>
                  <a:pt x="13" y="13"/>
                </a:lnTo>
                <a:lnTo>
                  <a:pt x="13" y="0"/>
                </a:lnTo>
                <a:lnTo>
                  <a:pt x="25" y="0"/>
                </a:lnTo>
                <a:lnTo>
                  <a:pt x="38" y="0"/>
                </a:lnTo>
                <a:lnTo>
                  <a:pt x="64" y="0"/>
                </a:lnTo>
                <a:lnTo>
                  <a:pt x="76" y="0"/>
                </a:lnTo>
                <a:lnTo>
                  <a:pt x="102" y="0"/>
                </a:lnTo>
                <a:lnTo>
                  <a:pt x="127" y="0"/>
                </a:lnTo>
                <a:lnTo>
                  <a:pt x="165" y="25"/>
                </a:lnTo>
                <a:lnTo>
                  <a:pt x="191" y="38"/>
                </a:lnTo>
                <a:lnTo>
                  <a:pt x="204" y="38"/>
                </a:lnTo>
                <a:lnTo>
                  <a:pt x="216" y="51"/>
                </a:lnTo>
                <a:lnTo>
                  <a:pt x="229" y="51"/>
                </a:lnTo>
                <a:lnTo>
                  <a:pt x="229" y="63"/>
                </a:lnTo>
                <a:lnTo>
                  <a:pt x="242" y="76"/>
                </a:lnTo>
                <a:lnTo>
                  <a:pt x="242" y="89"/>
                </a:lnTo>
                <a:lnTo>
                  <a:pt x="242" y="114"/>
                </a:lnTo>
                <a:lnTo>
                  <a:pt x="242" y="139"/>
                </a:lnTo>
                <a:lnTo>
                  <a:pt x="254" y="177"/>
                </a:lnTo>
                <a:lnTo>
                  <a:pt x="254" y="215"/>
                </a:lnTo>
                <a:lnTo>
                  <a:pt x="254" y="253"/>
                </a:lnTo>
                <a:lnTo>
                  <a:pt x="267" y="317"/>
                </a:lnTo>
                <a:lnTo>
                  <a:pt x="267" y="367"/>
                </a:lnTo>
                <a:lnTo>
                  <a:pt x="267" y="405"/>
                </a:lnTo>
                <a:lnTo>
                  <a:pt x="267" y="443"/>
                </a:lnTo>
                <a:lnTo>
                  <a:pt x="267" y="481"/>
                </a:lnTo>
                <a:lnTo>
                  <a:pt x="267" y="494"/>
                </a:lnTo>
                <a:lnTo>
                  <a:pt x="267" y="519"/>
                </a:lnTo>
                <a:lnTo>
                  <a:pt x="254" y="519"/>
                </a:lnTo>
                <a:lnTo>
                  <a:pt x="254" y="532"/>
                </a:lnTo>
                <a:lnTo>
                  <a:pt x="242" y="532"/>
                </a:lnTo>
                <a:lnTo>
                  <a:pt x="242" y="519"/>
                </a:lnTo>
                <a:lnTo>
                  <a:pt x="229" y="507"/>
                </a:lnTo>
                <a:lnTo>
                  <a:pt x="216" y="494"/>
                </a:lnTo>
                <a:lnTo>
                  <a:pt x="216" y="481"/>
                </a:lnTo>
                <a:lnTo>
                  <a:pt x="204" y="456"/>
                </a:lnTo>
                <a:lnTo>
                  <a:pt x="191" y="431"/>
                </a:lnTo>
                <a:lnTo>
                  <a:pt x="191" y="405"/>
                </a:lnTo>
                <a:lnTo>
                  <a:pt x="165" y="342"/>
                </a:lnTo>
                <a:lnTo>
                  <a:pt x="140" y="291"/>
                </a:lnTo>
                <a:lnTo>
                  <a:pt x="127" y="228"/>
                </a:lnTo>
                <a:lnTo>
                  <a:pt x="114" y="177"/>
                </a:lnTo>
                <a:lnTo>
                  <a:pt x="102" y="152"/>
                </a:lnTo>
                <a:lnTo>
                  <a:pt x="89" y="127"/>
                </a:lnTo>
                <a:lnTo>
                  <a:pt x="89" y="114"/>
                </a:lnTo>
                <a:lnTo>
                  <a:pt x="76" y="101"/>
                </a:lnTo>
                <a:lnTo>
                  <a:pt x="64" y="89"/>
                </a:lnTo>
                <a:lnTo>
                  <a:pt x="51" y="76"/>
                </a:lnTo>
                <a:lnTo>
                  <a:pt x="51" y="63"/>
                </a:lnTo>
                <a:lnTo>
                  <a:pt x="38" y="63"/>
                </a:lnTo>
                <a:lnTo>
                  <a:pt x="13" y="51"/>
                </a:lnTo>
                <a:lnTo>
                  <a:pt x="0" y="38"/>
                </a:lnTo>
                <a:lnTo>
                  <a:pt x="0" y="25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7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喷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气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5154614" y="4942417"/>
            <a:ext cx="332263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右边要写紧凑，十字稍小、居中，艹的横要长，贝字稍宽高。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喷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700339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pēn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4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3" y="52768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喷出   血口喷人</a:t>
            </a:r>
            <a:endParaRPr lang="zh-CN" altLang="en-US" sz="2200" b="1" dirty="0" smtClean="0">
              <a:solidFill>
                <a:srgbClr val="000000"/>
              </a:solidFill>
              <a:latin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5963" y="5831417"/>
            <a:ext cx="451961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耕地的老牛累得直喷气。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5964" y="472440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P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口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8705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5" name="圆角矩形 34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0" grpId="0" animBg="1"/>
      <p:bldP spid="66611" grpId="0" animBg="1"/>
      <p:bldP spid="66613" grpId="0" animBg="1"/>
      <p:bldP spid="66614" grpId="0" animBg="1"/>
      <p:bldP spid="66615" grpId="0" animBg="1"/>
      <p:bldP spid="66616" grpId="0" animBg="1"/>
      <p:bldP spid="66617" grpId="0" animBg="1"/>
      <p:bldP spid="66618" grpId="0" animBg="1"/>
      <p:bldP spid="66619" grpId="0" animBg="1"/>
      <p:bldP spid="66620" grpId="0" animBg="1"/>
      <p:bldP spid="66621" grpId="0" animBg="1"/>
      <p:bldP spid="66612" grpId="0" animBg="1"/>
      <p:bldP spid="25" grpId="0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9" name="Rectangle 24"/>
          <p:cNvSpPr>
            <a:spLocks noChangeArrowheads="1"/>
          </p:cNvSpPr>
          <p:nvPr/>
        </p:nvSpPr>
        <p:spPr bwMode="auto">
          <a:xfrm>
            <a:off x="5878358" y="2131484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68636" name="Freeform 28"/>
          <p:cNvSpPr/>
          <p:nvPr/>
        </p:nvSpPr>
        <p:spPr bwMode="auto">
          <a:xfrm>
            <a:off x="5967414" y="2840567"/>
            <a:ext cx="669925" cy="311151"/>
          </a:xfrm>
          <a:custGeom>
            <a:avLst/>
            <a:gdLst>
              <a:gd name="T0" fmla="*/ 2147483647 w 1056"/>
              <a:gd name="T1" fmla="*/ 2147483647 h 367"/>
              <a:gd name="T2" fmla="*/ 2147483647 w 1056"/>
              <a:gd name="T3" fmla="*/ 2147483647 h 367"/>
              <a:gd name="T4" fmla="*/ 2147483647 w 1056"/>
              <a:gd name="T5" fmla="*/ 2147483647 h 367"/>
              <a:gd name="T6" fmla="*/ 2147483647 w 1056"/>
              <a:gd name="T7" fmla="*/ 2147483647 h 367"/>
              <a:gd name="T8" fmla="*/ 2147483647 w 1056"/>
              <a:gd name="T9" fmla="*/ 2147483647 h 367"/>
              <a:gd name="T10" fmla="*/ 2147483647 w 1056"/>
              <a:gd name="T11" fmla="*/ 2147483647 h 367"/>
              <a:gd name="T12" fmla="*/ 2147483647 w 1056"/>
              <a:gd name="T13" fmla="*/ 2147483647 h 367"/>
              <a:gd name="T14" fmla="*/ 2147483647 w 1056"/>
              <a:gd name="T15" fmla="*/ 2147483647 h 367"/>
              <a:gd name="T16" fmla="*/ 2147483647 w 1056"/>
              <a:gd name="T17" fmla="*/ 0 h 367"/>
              <a:gd name="T18" fmla="*/ 2147483647 w 1056"/>
              <a:gd name="T19" fmla="*/ 2147483647 h 367"/>
              <a:gd name="T20" fmla="*/ 2147483647 w 1056"/>
              <a:gd name="T21" fmla="*/ 2147483647 h 367"/>
              <a:gd name="T22" fmla="*/ 2147483647 w 1056"/>
              <a:gd name="T23" fmla="*/ 2147483647 h 367"/>
              <a:gd name="T24" fmla="*/ 2147483647 w 1056"/>
              <a:gd name="T25" fmla="*/ 2147483647 h 367"/>
              <a:gd name="T26" fmla="*/ 2147483647 w 1056"/>
              <a:gd name="T27" fmla="*/ 2147483647 h 367"/>
              <a:gd name="T28" fmla="*/ 2147483647 w 1056"/>
              <a:gd name="T29" fmla="*/ 2147483647 h 367"/>
              <a:gd name="T30" fmla="*/ 2147483647 w 1056"/>
              <a:gd name="T31" fmla="*/ 2147483647 h 367"/>
              <a:gd name="T32" fmla="*/ 2147483647 w 1056"/>
              <a:gd name="T33" fmla="*/ 2147483647 h 367"/>
              <a:gd name="T34" fmla="*/ 2147483647 w 1056"/>
              <a:gd name="T35" fmla="*/ 2147483647 h 367"/>
              <a:gd name="T36" fmla="*/ 2147483647 w 1056"/>
              <a:gd name="T37" fmla="*/ 2147483647 h 367"/>
              <a:gd name="T38" fmla="*/ 2147483647 w 1056"/>
              <a:gd name="T39" fmla="*/ 2147483647 h 367"/>
              <a:gd name="T40" fmla="*/ 2147483647 w 1056"/>
              <a:gd name="T41" fmla="*/ 2147483647 h 367"/>
              <a:gd name="T42" fmla="*/ 2147483647 w 1056"/>
              <a:gd name="T43" fmla="*/ 2147483647 h 367"/>
              <a:gd name="T44" fmla="*/ 2147483647 w 1056"/>
              <a:gd name="T45" fmla="*/ 2147483647 h 367"/>
              <a:gd name="T46" fmla="*/ 2147483647 w 1056"/>
              <a:gd name="T47" fmla="*/ 2147483647 h 367"/>
              <a:gd name="T48" fmla="*/ 2147483647 w 1056"/>
              <a:gd name="T49" fmla="*/ 2147483647 h 367"/>
              <a:gd name="T50" fmla="*/ 2147483647 w 1056"/>
              <a:gd name="T51" fmla="*/ 2147483647 h 367"/>
              <a:gd name="T52" fmla="*/ 2147483647 w 1056"/>
              <a:gd name="T53" fmla="*/ 2147483647 h 367"/>
              <a:gd name="T54" fmla="*/ 2147483647 w 1056"/>
              <a:gd name="T55" fmla="*/ 2147483647 h 367"/>
              <a:gd name="T56" fmla="*/ 2147483647 w 1056"/>
              <a:gd name="T57" fmla="*/ 2147483647 h 367"/>
              <a:gd name="T58" fmla="*/ 2147483647 w 1056"/>
              <a:gd name="T59" fmla="*/ 2147483647 h 367"/>
              <a:gd name="T60" fmla="*/ 2147483647 w 1056"/>
              <a:gd name="T61" fmla="*/ 2147483647 h 367"/>
              <a:gd name="T62" fmla="*/ 0 w 1056"/>
              <a:gd name="T63" fmla="*/ 2147483647 h 367"/>
              <a:gd name="T64" fmla="*/ 0 w 1056"/>
              <a:gd name="T65" fmla="*/ 2147483647 h 367"/>
              <a:gd name="T66" fmla="*/ 2147483647 w 1056"/>
              <a:gd name="T67" fmla="*/ 2147483647 h 367"/>
              <a:gd name="T68" fmla="*/ 2147483647 w 1056"/>
              <a:gd name="T69" fmla="*/ 2147483647 h 367"/>
              <a:gd name="T70" fmla="*/ 2147483647 w 1056"/>
              <a:gd name="T71" fmla="*/ 2147483647 h 367"/>
              <a:gd name="T72" fmla="*/ 2147483647 w 1056"/>
              <a:gd name="T73" fmla="*/ 2147483647 h 367"/>
              <a:gd name="T74" fmla="*/ 2147483647 w 1056"/>
              <a:gd name="T75" fmla="*/ 2147483647 h 367"/>
              <a:gd name="T76" fmla="*/ 2147483647 w 1056"/>
              <a:gd name="T77" fmla="*/ 2147483647 h 367"/>
              <a:gd name="T78" fmla="*/ 2147483647 w 1056"/>
              <a:gd name="T79" fmla="*/ 2147483647 h 367"/>
              <a:gd name="T80" fmla="*/ 2147483647 w 1056"/>
              <a:gd name="T81" fmla="*/ 2147483647 h 36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6"/>
              <a:gd name="T124" fmla="*/ 0 h 367"/>
              <a:gd name="T125" fmla="*/ 1056 w 1056"/>
              <a:gd name="T126" fmla="*/ 367 h 36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6" h="367">
                <a:moveTo>
                  <a:pt x="446" y="139"/>
                </a:moveTo>
                <a:lnTo>
                  <a:pt x="496" y="126"/>
                </a:lnTo>
                <a:lnTo>
                  <a:pt x="547" y="114"/>
                </a:lnTo>
                <a:lnTo>
                  <a:pt x="598" y="101"/>
                </a:lnTo>
                <a:lnTo>
                  <a:pt x="636" y="88"/>
                </a:lnTo>
                <a:lnTo>
                  <a:pt x="687" y="76"/>
                </a:lnTo>
                <a:lnTo>
                  <a:pt x="725" y="63"/>
                </a:lnTo>
                <a:lnTo>
                  <a:pt x="751" y="50"/>
                </a:lnTo>
                <a:lnTo>
                  <a:pt x="789" y="50"/>
                </a:lnTo>
                <a:lnTo>
                  <a:pt x="814" y="38"/>
                </a:lnTo>
                <a:lnTo>
                  <a:pt x="840" y="38"/>
                </a:lnTo>
                <a:lnTo>
                  <a:pt x="865" y="25"/>
                </a:lnTo>
                <a:lnTo>
                  <a:pt x="891" y="25"/>
                </a:lnTo>
                <a:lnTo>
                  <a:pt x="904" y="25"/>
                </a:lnTo>
                <a:lnTo>
                  <a:pt x="916" y="12"/>
                </a:lnTo>
                <a:lnTo>
                  <a:pt x="929" y="12"/>
                </a:lnTo>
                <a:lnTo>
                  <a:pt x="942" y="12"/>
                </a:lnTo>
                <a:lnTo>
                  <a:pt x="954" y="0"/>
                </a:lnTo>
                <a:lnTo>
                  <a:pt x="980" y="12"/>
                </a:lnTo>
                <a:lnTo>
                  <a:pt x="993" y="12"/>
                </a:lnTo>
                <a:lnTo>
                  <a:pt x="1018" y="38"/>
                </a:lnTo>
                <a:lnTo>
                  <a:pt x="1031" y="63"/>
                </a:lnTo>
                <a:lnTo>
                  <a:pt x="1056" y="76"/>
                </a:lnTo>
                <a:lnTo>
                  <a:pt x="1056" y="88"/>
                </a:lnTo>
                <a:lnTo>
                  <a:pt x="1056" y="101"/>
                </a:lnTo>
                <a:lnTo>
                  <a:pt x="1056" y="114"/>
                </a:lnTo>
                <a:lnTo>
                  <a:pt x="1043" y="114"/>
                </a:lnTo>
                <a:lnTo>
                  <a:pt x="1031" y="126"/>
                </a:lnTo>
                <a:lnTo>
                  <a:pt x="1018" y="126"/>
                </a:lnTo>
                <a:lnTo>
                  <a:pt x="1005" y="139"/>
                </a:lnTo>
                <a:lnTo>
                  <a:pt x="980" y="152"/>
                </a:lnTo>
                <a:lnTo>
                  <a:pt x="954" y="152"/>
                </a:lnTo>
                <a:lnTo>
                  <a:pt x="916" y="164"/>
                </a:lnTo>
                <a:lnTo>
                  <a:pt x="891" y="177"/>
                </a:lnTo>
                <a:lnTo>
                  <a:pt x="853" y="190"/>
                </a:lnTo>
                <a:lnTo>
                  <a:pt x="814" y="190"/>
                </a:lnTo>
                <a:lnTo>
                  <a:pt x="776" y="202"/>
                </a:lnTo>
                <a:lnTo>
                  <a:pt x="725" y="215"/>
                </a:lnTo>
                <a:lnTo>
                  <a:pt x="675" y="228"/>
                </a:lnTo>
                <a:lnTo>
                  <a:pt x="624" y="240"/>
                </a:lnTo>
                <a:lnTo>
                  <a:pt x="560" y="253"/>
                </a:lnTo>
                <a:lnTo>
                  <a:pt x="509" y="278"/>
                </a:lnTo>
                <a:lnTo>
                  <a:pt x="471" y="291"/>
                </a:lnTo>
                <a:lnTo>
                  <a:pt x="420" y="291"/>
                </a:lnTo>
                <a:lnTo>
                  <a:pt x="382" y="304"/>
                </a:lnTo>
                <a:lnTo>
                  <a:pt x="344" y="316"/>
                </a:lnTo>
                <a:lnTo>
                  <a:pt x="306" y="329"/>
                </a:lnTo>
                <a:lnTo>
                  <a:pt x="280" y="329"/>
                </a:lnTo>
                <a:lnTo>
                  <a:pt x="242" y="342"/>
                </a:lnTo>
                <a:lnTo>
                  <a:pt x="229" y="342"/>
                </a:lnTo>
                <a:lnTo>
                  <a:pt x="204" y="354"/>
                </a:lnTo>
                <a:lnTo>
                  <a:pt x="178" y="354"/>
                </a:lnTo>
                <a:lnTo>
                  <a:pt x="166" y="354"/>
                </a:lnTo>
                <a:lnTo>
                  <a:pt x="153" y="354"/>
                </a:lnTo>
                <a:lnTo>
                  <a:pt x="140" y="354"/>
                </a:lnTo>
                <a:lnTo>
                  <a:pt x="127" y="367"/>
                </a:lnTo>
                <a:lnTo>
                  <a:pt x="115" y="354"/>
                </a:lnTo>
                <a:lnTo>
                  <a:pt x="89" y="354"/>
                </a:lnTo>
                <a:lnTo>
                  <a:pt x="64" y="342"/>
                </a:lnTo>
                <a:lnTo>
                  <a:pt x="51" y="329"/>
                </a:lnTo>
                <a:lnTo>
                  <a:pt x="26" y="304"/>
                </a:lnTo>
                <a:lnTo>
                  <a:pt x="13" y="291"/>
                </a:lnTo>
                <a:lnTo>
                  <a:pt x="0" y="278"/>
                </a:lnTo>
                <a:lnTo>
                  <a:pt x="0" y="266"/>
                </a:lnTo>
                <a:lnTo>
                  <a:pt x="13" y="266"/>
                </a:lnTo>
                <a:lnTo>
                  <a:pt x="13" y="253"/>
                </a:lnTo>
                <a:lnTo>
                  <a:pt x="26" y="253"/>
                </a:lnTo>
                <a:lnTo>
                  <a:pt x="38" y="253"/>
                </a:lnTo>
                <a:lnTo>
                  <a:pt x="64" y="240"/>
                </a:lnTo>
                <a:lnTo>
                  <a:pt x="89" y="240"/>
                </a:lnTo>
                <a:lnTo>
                  <a:pt x="115" y="228"/>
                </a:lnTo>
                <a:lnTo>
                  <a:pt x="140" y="228"/>
                </a:lnTo>
                <a:lnTo>
                  <a:pt x="166" y="215"/>
                </a:lnTo>
                <a:lnTo>
                  <a:pt x="204" y="202"/>
                </a:lnTo>
                <a:lnTo>
                  <a:pt x="242" y="190"/>
                </a:lnTo>
                <a:lnTo>
                  <a:pt x="293" y="177"/>
                </a:lnTo>
                <a:lnTo>
                  <a:pt x="344" y="164"/>
                </a:lnTo>
                <a:lnTo>
                  <a:pt x="382" y="152"/>
                </a:lnTo>
                <a:lnTo>
                  <a:pt x="446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7" name="Freeform 29"/>
          <p:cNvSpPr/>
          <p:nvPr/>
        </p:nvSpPr>
        <p:spPr bwMode="auto">
          <a:xfrm>
            <a:off x="6621464" y="2313518"/>
            <a:ext cx="452437" cy="1009649"/>
          </a:xfrm>
          <a:custGeom>
            <a:avLst/>
            <a:gdLst>
              <a:gd name="T0" fmla="*/ 2147483647 w 712"/>
              <a:gd name="T1" fmla="*/ 2147483647 h 1191"/>
              <a:gd name="T2" fmla="*/ 2147483647 w 712"/>
              <a:gd name="T3" fmla="*/ 2147483647 h 1191"/>
              <a:gd name="T4" fmla="*/ 2147483647 w 712"/>
              <a:gd name="T5" fmla="*/ 0 h 1191"/>
              <a:gd name="T6" fmla="*/ 2147483647 w 712"/>
              <a:gd name="T7" fmla="*/ 0 h 1191"/>
              <a:gd name="T8" fmla="*/ 2147483647 w 712"/>
              <a:gd name="T9" fmla="*/ 2147483647 h 1191"/>
              <a:gd name="T10" fmla="*/ 2147483647 w 712"/>
              <a:gd name="T11" fmla="*/ 2147483647 h 1191"/>
              <a:gd name="T12" fmla="*/ 2147483647 w 712"/>
              <a:gd name="T13" fmla="*/ 2147483647 h 1191"/>
              <a:gd name="T14" fmla="*/ 2147483647 w 712"/>
              <a:gd name="T15" fmla="*/ 2147483647 h 1191"/>
              <a:gd name="T16" fmla="*/ 2147483647 w 712"/>
              <a:gd name="T17" fmla="*/ 2147483647 h 1191"/>
              <a:gd name="T18" fmla="*/ 2147483647 w 712"/>
              <a:gd name="T19" fmla="*/ 2147483647 h 1191"/>
              <a:gd name="T20" fmla="*/ 2147483647 w 712"/>
              <a:gd name="T21" fmla="*/ 2147483647 h 1191"/>
              <a:gd name="T22" fmla="*/ 2147483647 w 712"/>
              <a:gd name="T23" fmla="*/ 2147483647 h 1191"/>
              <a:gd name="T24" fmla="*/ 2147483647 w 712"/>
              <a:gd name="T25" fmla="*/ 2147483647 h 1191"/>
              <a:gd name="T26" fmla="*/ 2147483647 w 712"/>
              <a:gd name="T27" fmla="*/ 2147483647 h 1191"/>
              <a:gd name="T28" fmla="*/ 2147483647 w 712"/>
              <a:gd name="T29" fmla="*/ 2147483647 h 1191"/>
              <a:gd name="T30" fmla="*/ 2147483647 w 712"/>
              <a:gd name="T31" fmla="*/ 2147483647 h 1191"/>
              <a:gd name="T32" fmla="*/ 2147483647 w 712"/>
              <a:gd name="T33" fmla="*/ 2147483647 h 1191"/>
              <a:gd name="T34" fmla="*/ 2147483647 w 712"/>
              <a:gd name="T35" fmla="*/ 2147483647 h 1191"/>
              <a:gd name="T36" fmla="*/ 2147483647 w 712"/>
              <a:gd name="T37" fmla="*/ 2147483647 h 1191"/>
              <a:gd name="T38" fmla="*/ 2147483647 w 712"/>
              <a:gd name="T39" fmla="*/ 2147483647 h 1191"/>
              <a:gd name="T40" fmla="*/ 2147483647 w 712"/>
              <a:gd name="T41" fmla="*/ 2147483647 h 1191"/>
              <a:gd name="T42" fmla="*/ 0 w 712"/>
              <a:gd name="T43" fmla="*/ 2147483647 h 1191"/>
              <a:gd name="T44" fmla="*/ 2147483647 w 712"/>
              <a:gd name="T45" fmla="*/ 2147483647 h 1191"/>
              <a:gd name="T46" fmla="*/ 2147483647 w 712"/>
              <a:gd name="T47" fmla="*/ 2147483647 h 1191"/>
              <a:gd name="T48" fmla="*/ 2147483647 w 712"/>
              <a:gd name="T49" fmla="*/ 2147483647 h 1191"/>
              <a:gd name="T50" fmla="*/ 2147483647 w 712"/>
              <a:gd name="T51" fmla="*/ 2147483647 h 1191"/>
              <a:gd name="T52" fmla="*/ 2147483647 w 712"/>
              <a:gd name="T53" fmla="*/ 2147483647 h 1191"/>
              <a:gd name="T54" fmla="*/ 2147483647 w 712"/>
              <a:gd name="T55" fmla="*/ 2147483647 h 1191"/>
              <a:gd name="T56" fmla="*/ 2147483647 w 712"/>
              <a:gd name="T57" fmla="*/ 2147483647 h 1191"/>
              <a:gd name="T58" fmla="*/ 2147483647 w 712"/>
              <a:gd name="T59" fmla="*/ 2147483647 h 1191"/>
              <a:gd name="T60" fmla="*/ 2147483647 w 712"/>
              <a:gd name="T61" fmla="*/ 2147483647 h 1191"/>
              <a:gd name="T62" fmla="*/ 2147483647 w 712"/>
              <a:gd name="T63" fmla="*/ 2147483647 h 1191"/>
              <a:gd name="T64" fmla="*/ 2147483647 w 712"/>
              <a:gd name="T65" fmla="*/ 2147483647 h 1191"/>
              <a:gd name="T66" fmla="*/ 2147483647 w 712"/>
              <a:gd name="T67" fmla="*/ 2147483647 h 1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12"/>
              <a:gd name="T103" fmla="*/ 0 h 1191"/>
              <a:gd name="T104" fmla="*/ 712 w 712"/>
              <a:gd name="T105" fmla="*/ 1191 h 1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12" h="1191">
                <a:moveTo>
                  <a:pt x="470" y="63"/>
                </a:moveTo>
                <a:lnTo>
                  <a:pt x="458" y="38"/>
                </a:lnTo>
                <a:lnTo>
                  <a:pt x="458" y="25"/>
                </a:lnTo>
                <a:lnTo>
                  <a:pt x="458" y="12"/>
                </a:lnTo>
                <a:lnTo>
                  <a:pt x="470" y="0"/>
                </a:lnTo>
                <a:lnTo>
                  <a:pt x="483" y="0"/>
                </a:lnTo>
                <a:lnTo>
                  <a:pt x="496" y="0"/>
                </a:lnTo>
                <a:lnTo>
                  <a:pt x="509" y="0"/>
                </a:lnTo>
                <a:lnTo>
                  <a:pt x="521" y="0"/>
                </a:lnTo>
                <a:lnTo>
                  <a:pt x="560" y="25"/>
                </a:lnTo>
                <a:lnTo>
                  <a:pt x="598" y="50"/>
                </a:lnTo>
                <a:lnTo>
                  <a:pt x="623" y="63"/>
                </a:lnTo>
                <a:lnTo>
                  <a:pt x="649" y="76"/>
                </a:lnTo>
                <a:lnTo>
                  <a:pt x="661" y="88"/>
                </a:lnTo>
                <a:lnTo>
                  <a:pt x="674" y="101"/>
                </a:lnTo>
                <a:lnTo>
                  <a:pt x="687" y="114"/>
                </a:lnTo>
                <a:lnTo>
                  <a:pt x="699" y="126"/>
                </a:lnTo>
                <a:lnTo>
                  <a:pt x="712" y="139"/>
                </a:lnTo>
                <a:lnTo>
                  <a:pt x="712" y="152"/>
                </a:lnTo>
                <a:lnTo>
                  <a:pt x="712" y="164"/>
                </a:lnTo>
                <a:lnTo>
                  <a:pt x="712" y="177"/>
                </a:lnTo>
                <a:lnTo>
                  <a:pt x="699" y="202"/>
                </a:lnTo>
                <a:lnTo>
                  <a:pt x="699" y="228"/>
                </a:lnTo>
                <a:lnTo>
                  <a:pt x="687" y="253"/>
                </a:lnTo>
                <a:lnTo>
                  <a:pt x="674" y="279"/>
                </a:lnTo>
                <a:lnTo>
                  <a:pt x="661" y="317"/>
                </a:lnTo>
                <a:lnTo>
                  <a:pt x="636" y="355"/>
                </a:lnTo>
                <a:lnTo>
                  <a:pt x="547" y="507"/>
                </a:lnTo>
                <a:lnTo>
                  <a:pt x="509" y="595"/>
                </a:lnTo>
                <a:lnTo>
                  <a:pt x="458" y="684"/>
                </a:lnTo>
                <a:lnTo>
                  <a:pt x="432" y="722"/>
                </a:lnTo>
                <a:lnTo>
                  <a:pt x="407" y="760"/>
                </a:lnTo>
                <a:lnTo>
                  <a:pt x="343" y="849"/>
                </a:lnTo>
                <a:lnTo>
                  <a:pt x="267" y="937"/>
                </a:lnTo>
                <a:lnTo>
                  <a:pt x="191" y="1026"/>
                </a:lnTo>
                <a:lnTo>
                  <a:pt x="152" y="1064"/>
                </a:lnTo>
                <a:lnTo>
                  <a:pt x="127" y="1102"/>
                </a:lnTo>
                <a:lnTo>
                  <a:pt x="89" y="1140"/>
                </a:lnTo>
                <a:lnTo>
                  <a:pt x="63" y="1166"/>
                </a:lnTo>
                <a:lnTo>
                  <a:pt x="38" y="1178"/>
                </a:lnTo>
                <a:lnTo>
                  <a:pt x="25" y="1191"/>
                </a:lnTo>
                <a:lnTo>
                  <a:pt x="12" y="1191"/>
                </a:lnTo>
                <a:lnTo>
                  <a:pt x="0" y="1191"/>
                </a:lnTo>
                <a:lnTo>
                  <a:pt x="0" y="1178"/>
                </a:lnTo>
                <a:lnTo>
                  <a:pt x="12" y="1153"/>
                </a:lnTo>
                <a:lnTo>
                  <a:pt x="12" y="1140"/>
                </a:lnTo>
                <a:lnTo>
                  <a:pt x="25" y="1115"/>
                </a:lnTo>
                <a:lnTo>
                  <a:pt x="51" y="1077"/>
                </a:lnTo>
                <a:lnTo>
                  <a:pt x="76" y="1039"/>
                </a:lnTo>
                <a:lnTo>
                  <a:pt x="102" y="988"/>
                </a:lnTo>
                <a:lnTo>
                  <a:pt x="165" y="899"/>
                </a:lnTo>
                <a:lnTo>
                  <a:pt x="229" y="811"/>
                </a:lnTo>
                <a:lnTo>
                  <a:pt x="292" y="709"/>
                </a:lnTo>
                <a:lnTo>
                  <a:pt x="343" y="608"/>
                </a:lnTo>
                <a:lnTo>
                  <a:pt x="381" y="507"/>
                </a:lnTo>
                <a:lnTo>
                  <a:pt x="407" y="418"/>
                </a:lnTo>
                <a:lnTo>
                  <a:pt x="445" y="329"/>
                </a:lnTo>
                <a:lnTo>
                  <a:pt x="470" y="241"/>
                </a:lnTo>
                <a:lnTo>
                  <a:pt x="483" y="202"/>
                </a:lnTo>
                <a:lnTo>
                  <a:pt x="483" y="177"/>
                </a:lnTo>
                <a:lnTo>
                  <a:pt x="496" y="139"/>
                </a:lnTo>
                <a:lnTo>
                  <a:pt x="496" y="114"/>
                </a:lnTo>
                <a:lnTo>
                  <a:pt x="496" y="101"/>
                </a:lnTo>
                <a:lnTo>
                  <a:pt x="483" y="76"/>
                </a:lnTo>
                <a:lnTo>
                  <a:pt x="483" y="63"/>
                </a:lnTo>
                <a:lnTo>
                  <a:pt x="470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2" name="Freeform 34"/>
          <p:cNvSpPr/>
          <p:nvPr/>
        </p:nvSpPr>
        <p:spPr bwMode="auto">
          <a:xfrm>
            <a:off x="6291264" y="2271184"/>
            <a:ext cx="168275" cy="2156883"/>
          </a:xfrm>
          <a:custGeom>
            <a:avLst/>
            <a:gdLst>
              <a:gd name="T0" fmla="*/ 2147483647 w 267"/>
              <a:gd name="T1" fmla="*/ 2147483647 h 2547"/>
              <a:gd name="T2" fmla="*/ 2147483647 w 267"/>
              <a:gd name="T3" fmla="*/ 2147483647 h 2547"/>
              <a:gd name="T4" fmla="*/ 2147483647 w 267"/>
              <a:gd name="T5" fmla="*/ 2147483647 h 2547"/>
              <a:gd name="T6" fmla="*/ 2147483647 w 267"/>
              <a:gd name="T7" fmla="*/ 2147483647 h 2547"/>
              <a:gd name="T8" fmla="*/ 2147483647 w 267"/>
              <a:gd name="T9" fmla="*/ 2147483647 h 2547"/>
              <a:gd name="T10" fmla="*/ 2147483647 w 267"/>
              <a:gd name="T11" fmla="*/ 2147483647 h 2547"/>
              <a:gd name="T12" fmla="*/ 2147483647 w 267"/>
              <a:gd name="T13" fmla="*/ 2147483647 h 2547"/>
              <a:gd name="T14" fmla="*/ 2147483647 w 267"/>
              <a:gd name="T15" fmla="*/ 2147483647 h 2547"/>
              <a:gd name="T16" fmla="*/ 2147483647 w 267"/>
              <a:gd name="T17" fmla="*/ 2147483647 h 2547"/>
              <a:gd name="T18" fmla="*/ 2147483647 w 267"/>
              <a:gd name="T19" fmla="*/ 2147483647 h 2547"/>
              <a:gd name="T20" fmla="*/ 2147483647 w 267"/>
              <a:gd name="T21" fmla="*/ 2147483647 h 2547"/>
              <a:gd name="T22" fmla="*/ 2147483647 w 267"/>
              <a:gd name="T23" fmla="*/ 2147483647 h 2547"/>
              <a:gd name="T24" fmla="*/ 2147483647 w 267"/>
              <a:gd name="T25" fmla="*/ 2147483647 h 2547"/>
              <a:gd name="T26" fmla="*/ 2147483647 w 267"/>
              <a:gd name="T27" fmla="*/ 2147483647 h 2547"/>
              <a:gd name="T28" fmla="*/ 2147483647 w 267"/>
              <a:gd name="T29" fmla="*/ 2147483647 h 2547"/>
              <a:gd name="T30" fmla="*/ 2147483647 w 267"/>
              <a:gd name="T31" fmla="*/ 2147483647 h 2547"/>
              <a:gd name="T32" fmla="*/ 2147483647 w 267"/>
              <a:gd name="T33" fmla="*/ 2147483647 h 2547"/>
              <a:gd name="T34" fmla="*/ 2147483647 w 267"/>
              <a:gd name="T35" fmla="*/ 2147483647 h 2547"/>
              <a:gd name="T36" fmla="*/ 2147483647 w 267"/>
              <a:gd name="T37" fmla="*/ 2147483647 h 2547"/>
              <a:gd name="T38" fmla="*/ 2147483647 w 267"/>
              <a:gd name="T39" fmla="*/ 2147483647 h 2547"/>
              <a:gd name="T40" fmla="*/ 2147483647 w 267"/>
              <a:gd name="T41" fmla="*/ 2147483647 h 2547"/>
              <a:gd name="T42" fmla="*/ 2147483647 w 267"/>
              <a:gd name="T43" fmla="*/ 2147483647 h 2547"/>
              <a:gd name="T44" fmla="*/ 2147483647 w 267"/>
              <a:gd name="T45" fmla="*/ 2147483647 h 2547"/>
              <a:gd name="T46" fmla="*/ 2147483647 w 267"/>
              <a:gd name="T47" fmla="*/ 2147483647 h 2547"/>
              <a:gd name="T48" fmla="*/ 2147483647 w 267"/>
              <a:gd name="T49" fmla="*/ 2147483647 h 2547"/>
              <a:gd name="T50" fmla="*/ 2147483647 w 267"/>
              <a:gd name="T51" fmla="*/ 2147483647 h 2547"/>
              <a:gd name="T52" fmla="*/ 2147483647 w 267"/>
              <a:gd name="T53" fmla="*/ 2147483647 h 2547"/>
              <a:gd name="T54" fmla="*/ 2147483647 w 267"/>
              <a:gd name="T55" fmla="*/ 2147483647 h 2547"/>
              <a:gd name="T56" fmla="*/ 2147483647 w 267"/>
              <a:gd name="T57" fmla="*/ 2147483647 h 2547"/>
              <a:gd name="T58" fmla="*/ 2147483647 w 267"/>
              <a:gd name="T59" fmla="*/ 2147483647 h 2547"/>
              <a:gd name="T60" fmla="*/ 2147483647 w 267"/>
              <a:gd name="T61" fmla="*/ 2147483647 h 2547"/>
              <a:gd name="T62" fmla="*/ 2147483647 w 267"/>
              <a:gd name="T63" fmla="*/ 2147483647 h 2547"/>
              <a:gd name="T64" fmla="*/ 2147483647 w 267"/>
              <a:gd name="T65" fmla="*/ 2147483647 h 2547"/>
              <a:gd name="T66" fmla="*/ 2147483647 w 267"/>
              <a:gd name="T67" fmla="*/ 2147483647 h 2547"/>
              <a:gd name="T68" fmla="*/ 2147483647 w 267"/>
              <a:gd name="T69" fmla="*/ 2147483647 h 2547"/>
              <a:gd name="T70" fmla="*/ 2147483647 w 267"/>
              <a:gd name="T71" fmla="*/ 2147483647 h 2547"/>
              <a:gd name="T72" fmla="*/ 2147483647 w 267"/>
              <a:gd name="T73" fmla="*/ 2147483647 h 2547"/>
              <a:gd name="T74" fmla="*/ 2147483647 w 267"/>
              <a:gd name="T75" fmla="*/ 2147483647 h 2547"/>
              <a:gd name="T76" fmla="*/ 2147483647 w 267"/>
              <a:gd name="T77" fmla="*/ 2147483647 h 2547"/>
              <a:gd name="T78" fmla="*/ 2147483647 w 267"/>
              <a:gd name="T79" fmla="*/ 2147483647 h 2547"/>
              <a:gd name="T80" fmla="*/ 2147483647 w 267"/>
              <a:gd name="T81" fmla="*/ 2147483647 h 2547"/>
              <a:gd name="T82" fmla="*/ 0 w 267"/>
              <a:gd name="T83" fmla="*/ 2147483647 h 2547"/>
              <a:gd name="T84" fmla="*/ 2147483647 w 267"/>
              <a:gd name="T85" fmla="*/ 2147483647 h 2547"/>
              <a:gd name="T86" fmla="*/ 2147483647 w 267"/>
              <a:gd name="T87" fmla="*/ 0 h 2547"/>
              <a:gd name="T88" fmla="*/ 2147483647 w 267"/>
              <a:gd name="T89" fmla="*/ 0 h 2547"/>
              <a:gd name="T90" fmla="*/ 2147483647 w 267"/>
              <a:gd name="T91" fmla="*/ 0 h 2547"/>
              <a:gd name="T92" fmla="*/ 2147483647 w 267"/>
              <a:gd name="T93" fmla="*/ 2147483647 h 2547"/>
              <a:gd name="T94" fmla="*/ 2147483647 w 267"/>
              <a:gd name="T95" fmla="*/ 2147483647 h 2547"/>
              <a:gd name="T96" fmla="*/ 2147483647 w 267"/>
              <a:gd name="T97" fmla="*/ 2147483647 h 2547"/>
              <a:gd name="T98" fmla="*/ 2147483647 w 267"/>
              <a:gd name="T99" fmla="*/ 2147483647 h 2547"/>
              <a:gd name="T100" fmla="*/ 2147483647 w 267"/>
              <a:gd name="T101" fmla="*/ 2147483647 h 2547"/>
              <a:gd name="T102" fmla="*/ 2147483647 w 267"/>
              <a:gd name="T103" fmla="*/ 2147483647 h 2547"/>
              <a:gd name="T104" fmla="*/ 2147483647 w 267"/>
              <a:gd name="T105" fmla="*/ 2147483647 h 2547"/>
              <a:gd name="T106" fmla="*/ 2147483647 w 267"/>
              <a:gd name="T107" fmla="*/ 2147483647 h 2547"/>
              <a:gd name="T108" fmla="*/ 2147483647 w 267"/>
              <a:gd name="T109" fmla="*/ 2147483647 h 2547"/>
              <a:gd name="T110" fmla="*/ 2147483647 w 267"/>
              <a:gd name="T111" fmla="*/ 2147483647 h 2547"/>
              <a:gd name="T112" fmla="*/ 2147483647 w 267"/>
              <a:gd name="T113" fmla="*/ 2147483647 h 2547"/>
              <a:gd name="T114" fmla="*/ 2147483647 w 267"/>
              <a:gd name="T115" fmla="*/ 2147483647 h 2547"/>
              <a:gd name="T116" fmla="*/ 2147483647 w 267"/>
              <a:gd name="T117" fmla="*/ 2147483647 h 2547"/>
              <a:gd name="T118" fmla="*/ 2147483647 w 267"/>
              <a:gd name="T119" fmla="*/ 2147483647 h 2547"/>
              <a:gd name="T120" fmla="*/ 2147483647 w 267"/>
              <a:gd name="T121" fmla="*/ 2147483647 h 25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7"/>
              <a:gd name="T184" fmla="*/ 0 h 2547"/>
              <a:gd name="T185" fmla="*/ 267 w 267"/>
              <a:gd name="T186" fmla="*/ 2547 h 25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7" h="2547">
                <a:moveTo>
                  <a:pt x="204" y="1761"/>
                </a:moveTo>
                <a:lnTo>
                  <a:pt x="191" y="1837"/>
                </a:lnTo>
                <a:lnTo>
                  <a:pt x="191" y="1901"/>
                </a:lnTo>
                <a:lnTo>
                  <a:pt x="191" y="1964"/>
                </a:lnTo>
                <a:lnTo>
                  <a:pt x="191" y="2027"/>
                </a:lnTo>
                <a:lnTo>
                  <a:pt x="191" y="2078"/>
                </a:lnTo>
                <a:lnTo>
                  <a:pt x="191" y="2142"/>
                </a:lnTo>
                <a:lnTo>
                  <a:pt x="178" y="2192"/>
                </a:lnTo>
                <a:lnTo>
                  <a:pt x="178" y="2230"/>
                </a:lnTo>
                <a:lnTo>
                  <a:pt x="178" y="2268"/>
                </a:lnTo>
                <a:lnTo>
                  <a:pt x="178" y="2306"/>
                </a:lnTo>
                <a:lnTo>
                  <a:pt x="166" y="2344"/>
                </a:lnTo>
                <a:lnTo>
                  <a:pt x="166" y="2370"/>
                </a:lnTo>
                <a:lnTo>
                  <a:pt x="166" y="2395"/>
                </a:lnTo>
                <a:lnTo>
                  <a:pt x="153" y="2420"/>
                </a:lnTo>
                <a:lnTo>
                  <a:pt x="153" y="2433"/>
                </a:lnTo>
                <a:lnTo>
                  <a:pt x="140" y="2446"/>
                </a:lnTo>
                <a:lnTo>
                  <a:pt x="127" y="2471"/>
                </a:lnTo>
                <a:lnTo>
                  <a:pt x="127" y="2484"/>
                </a:lnTo>
                <a:lnTo>
                  <a:pt x="115" y="2509"/>
                </a:lnTo>
                <a:lnTo>
                  <a:pt x="102" y="2522"/>
                </a:lnTo>
                <a:lnTo>
                  <a:pt x="102" y="2534"/>
                </a:lnTo>
                <a:lnTo>
                  <a:pt x="89" y="2547"/>
                </a:lnTo>
                <a:lnTo>
                  <a:pt x="89" y="2534"/>
                </a:lnTo>
                <a:lnTo>
                  <a:pt x="76" y="2534"/>
                </a:lnTo>
                <a:lnTo>
                  <a:pt x="76" y="2522"/>
                </a:lnTo>
                <a:lnTo>
                  <a:pt x="64" y="2509"/>
                </a:lnTo>
                <a:lnTo>
                  <a:pt x="64" y="2484"/>
                </a:lnTo>
                <a:lnTo>
                  <a:pt x="51" y="2471"/>
                </a:lnTo>
                <a:lnTo>
                  <a:pt x="51" y="2446"/>
                </a:lnTo>
                <a:lnTo>
                  <a:pt x="38" y="2420"/>
                </a:lnTo>
                <a:lnTo>
                  <a:pt x="38" y="2382"/>
                </a:lnTo>
                <a:lnTo>
                  <a:pt x="26" y="2357"/>
                </a:lnTo>
                <a:lnTo>
                  <a:pt x="26" y="2332"/>
                </a:lnTo>
                <a:lnTo>
                  <a:pt x="13" y="2306"/>
                </a:lnTo>
                <a:lnTo>
                  <a:pt x="13" y="2294"/>
                </a:lnTo>
                <a:lnTo>
                  <a:pt x="13" y="2281"/>
                </a:lnTo>
                <a:lnTo>
                  <a:pt x="13" y="2268"/>
                </a:lnTo>
                <a:lnTo>
                  <a:pt x="13" y="2256"/>
                </a:lnTo>
                <a:lnTo>
                  <a:pt x="13" y="2243"/>
                </a:lnTo>
                <a:lnTo>
                  <a:pt x="13" y="2230"/>
                </a:lnTo>
                <a:lnTo>
                  <a:pt x="13" y="2218"/>
                </a:lnTo>
                <a:lnTo>
                  <a:pt x="26" y="2192"/>
                </a:lnTo>
                <a:lnTo>
                  <a:pt x="26" y="2167"/>
                </a:lnTo>
                <a:lnTo>
                  <a:pt x="26" y="2142"/>
                </a:lnTo>
                <a:lnTo>
                  <a:pt x="38" y="2116"/>
                </a:lnTo>
                <a:lnTo>
                  <a:pt x="38" y="2078"/>
                </a:lnTo>
                <a:lnTo>
                  <a:pt x="38" y="2040"/>
                </a:lnTo>
                <a:lnTo>
                  <a:pt x="51" y="2002"/>
                </a:lnTo>
                <a:lnTo>
                  <a:pt x="51" y="1964"/>
                </a:lnTo>
                <a:lnTo>
                  <a:pt x="51" y="1913"/>
                </a:lnTo>
                <a:lnTo>
                  <a:pt x="64" y="1863"/>
                </a:lnTo>
                <a:lnTo>
                  <a:pt x="64" y="1812"/>
                </a:lnTo>
                <a:lnTo>
                  <a:pt x="64" y="1749"/>
                </a:lnTo>
                <a:lnTo>
                  <a:pt x="76" y="1685"/>
                </a:lnTo>
                <a:lnTo>
                  <a:pt x="76" y="1622"/>
                </a:lnTo>
                <a:lnTo>
                  <a:pt x="76" y="1546"/>
                </a:lnTo>
                <a:lnTo>
                  <a:pt x="89" y="1457"/>
                </a:lnTo>
                <a:lnTo>
                  <a:pt x="89" y="1369"/>
                </a:lnTo>
                <a:lnTo>
                  <a:pt x="102" y="1267"/>
                </a:lnTo>
                <a:lnTo>
                  <a:pt x="102" y="1153"/>
                </a:lnTo>
                <a:lnTo>
                  <a:pt x="115" y="1039"/>
                </a:lnTo>
                <a:lnTo>
                  <a:pt x="115" y="925"/>
                </a:lnTo>
                <a:lnTo>
                  <a:pt x="115" y="824"/>
                </a:lnTo>
                <a:lnTo>
                  <a:pt x="115" y="722"/>
                </a:lnTo>
                <a:lnTo>
                  <a:pt x="115" y="634"/>
                </a:lnTo>
                <a:lnTo>
                  <a:pt x="115" y="545"/>
                </a:lnTo>
                <a:lnTo>
                  <a:pt x="115" y="469"/>
                </a:lnTo>
                <a:lnTo>
                  <a:pt x="115" y="393"/>
                </a:lnTo>
                <a:lnTo>
                  <a:pt x="115" y="330"/>
                </a:lnTo>
                <a:lnTo>
                  <a:pt x="102" y="279"/>
                </a:lnTo>
                <a:lnTo>
                  <a:pt x="102" y="228"/>
                </a:lnTo>
                <a:lnTo>
                  <a:pt x="89" y="190"/>
                </a:lnTo>
                <a:lnTo>
                  <a:pt x="89" y="152"/>
                </a:lnTo>
                <a:lnTo>
                  <a:pt x="76" y="114"/>
                </a:lnTo>
                <a:lnTo>
                  <a:pt x="64" y="101"/>
                </a:lnTo>
                <a:lnTo>
                  <a:pt x="51" y="76"/>
                </a:lnTo>
                <a:lnTo>
                  <a:pt x="38" y="76"/>
                </a:lnTo>
                <a:lnTo>
                  <a:pt x="26" y="63"/>
                </a:lnTo>
                <a:lnTo>
                  <a:pt x="13" y="51"/>
                </a:lnTo>
                <a:lnTo>
                  <a:pt x="0" y="38"/>
                </a:lnTo>
                <a:lnTo>
                  <a:pt x="13" y="13"/>
                </a:lnTo>
                <a:lnTo>
                  <a:pt x="26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89" y="0"/>
                </a:lnTo>
                <a:lnTo>
                  <a:pt x="102" y="0"/>
                </a:lnTo>
                <a:lnTo>
                  <a:pt x="127" y="0"/>
                </a:lnTo>
                <a:lnTo>
                  <a:pt x="166" y="13"/>
                </a:lnTo>
                <a:lnTo>
                  <a:pt x="204" y="25"/>
                </a:lnTo>
                <a:lnTo>
                  <a:pt x="229" y="38"/>
                </a:lnTo>
                <a:lnTo>
                  <a:pt x="255" y="51"/>
                </a:lnTo>
                <a:lnTo>
                  <a:pt x="267" y="63"/>
                </a:lnTo>
                <a:lnTo>
                  <a:pt x="267" y="89"/>
                </a:lnTo>
                <a:lnTo>
                  <a:pt x="267" y="101"/>
                </a:lnTo>
                <a:lnTo>
                  <a:pt x="267" y="127"/>
                </a:lnTo>
                <a:lnTo>
                  <a:pt x="255" y="165"/>
                </a:lnTo>
                <a:lnTo>
                  <a:pt x="255" y="190"/>
                </a:lnTo>
                <a:lnTo>
                  <a:pt x="255" y="228"/>
                </a:lnTo>
                <a:lnTo>
                  <a:pt x="242" y="266"/>
                </a:lnTo>
                <a:lnTo>
                  <a:pt x="242" y="304"/>
                </a:lnTo>
                <a:lnTo>
                  <a:pt x="242" y="342"/>
                </a:lnTo>
                <a:lnTo>
                  <a:pt x="229" y="393"/>
                </a:lnTo>
                <a:lnTo>
                  <a:pt x="229" y="444"/>
                </a:lnTo>
                <a:lnTo>
                  <a:pt x="229" y="520"/>
                </a:lnTo>
                <a:lnTo>
                  <a:pt x="229" y="583"/>
                </a:lnTo>
                <a:lnTo>
                  <a:pt x="229" y="672"/>
                </a:lnTo>
                <a:lnTo>
                  <a:pt x="216" y="760"/>
                </a:lnTo>
                <a:lnTo>
                  <a:pt x="216" y="862"/>
                </a:lnTo>
                <a:lnTo>
                  <a:pt x="216" y="976"/>
                </a:lnTo>
                <a:lnTo>
                  <a:pt x="216" y="1090"/>
                </a:lnTo>
                <a:lnTo>
                  <a:pt x="204" y="1217"/>
                </a:lnTo>
                <a:lnTo>
                  <a:pt x="204" y="1343"/>
                </a:lnTo>
                <a:lnTo>
                  <a:pt x="204" y="1470"/>
                </a:lnTo>
                <a:lnTo>
                  <a:pt x="204" y="1609"/>
                </a:lnTo>
                <a:lnTo>
                  <a:pt x="204" y="176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3" name="Freeform 35"/>
          <p:cNvSpPr/>
          <p:nvPr/>
        </p:nvSpPr>
        <p:spPr bwMode="auto">
          <a:xfrm>
            <a:off x="6807200" y="2861733"/>
            <a:ext cx="598488" cy="203200"/>
          </a:xfrm>
          <a:custGeom>
            <a:avLst/>
            <a:gdLst>
              <a:gd name="T0" fmla="*/ 2147483647 w 942"/>
              <a:gd name="T1" fmla="*/ 2147483647 h 241"/>
              <a:gd name="T2" fmla="*/ 2147483647 w 942"/>
              <a:gd name="T3" fmla="*/ 2147483647 h 241"/>
              <a:gd name="T4" fmla="*/ 2147483647 w 942"/>
              <a:gd name="T5" fmla="*/ 2147483647 h 241"/>
              <a:gd name="T6" fmla="*/ 2147483647 w 942"/>
              <a:gd name="T7" fmla="*/ 2147483647 h 241"/>
              <a:gd name="T8" fmla="*/ 2147483647 w 942"/>
              <a:gd name="T9" fmla="*/ 2147483647 h 241"/>
              <a:gd name="T10" fmla="*/ 2147483647 w 942"/>
              <a:gd name="T11" fmla="*/ 2147483647 h 241"/>
              <a:gd name="T12" fmla="*/ 2147483647 w 942"/>
              <a:gd name="T13" fmla="*/ 0 h 241"/>
              <a:gd name="T14" fmla="*/ 2147483647 w 942"/>
              <a:gd name="T15" fmla="*/ 0 h 241"/>
              <a:gd name="T16" fmla="*/ 2147483647 w 942"/>
              <a:gd name="T17" fmla="*/ 0 h 241"/>
              <a:gd name="T18" fmla="*/ 2147483647 w 942"/>
              <a:gd name="T19" fmla="*/ 0 h 241"/>
              <a:gd name="T20" fmla="*/ 2147483647 w 942"/>
              <a:gd name="T21" fmla="*/ 0 h 241"/>
              <a:gd name="T22" fmla="*/ 2147483647 w 942"/>
              <a:gd name="T23" fmla="*/ 2147483647 h 241"/>
              <a:gd name="T24" fmla="*/ 2147483647 w 942"/>
              <a:gd name="T25" fmla="*/ 2147483647 h 241"/>
              <a:gd name="T26" fmla="*/ 2147483647 w 942"/>
              <a:gd name="T27" fmla="*/ 2147483647 h 241"/>
              <a:gd name="T28" fmla="*/ 2147483647 w 942"/>
              <a:gd name="T29" fmla="*/ 2147483647 h 241"/>
              <a:gd name="T30" fmla="*/ 2147483647 w 942"/>
              <a:gd name="T31" fmla="*/ 2147483647 h 241"/>
              <a:gd name="T32" fmla="*/ 2147483647 w 942"/>
              <a:gd name="T33" fmla="*/ 2147483647 h 241"/>
              <a:gd name="T34" fmla="*/ 2147483647 w 942"/>
              <a:gd name="T35" fmla="*/ 2147483647 h 241"/>
              <a:gd name="T36" fmla="*/ 2147483647 w 942"/>
              <a:gd name="T37" fmla="*/ 2147483647 h 241"/>
              <a:gd name="T38" fmla="*/ 2147483647 w 942"/>
              <a:gd name="T39" fmla="*/ 2147483647 h 241"/>
              <a:gd name="T40" fmla="*/ 2147483647 w 942"/>
              <a:gd name="T41" fmla="*/ 2147483647 h 241"/>
              <a:gd name="T42" fmla="*/ 2147483647 w 942"/>
              <a:gd name="T43" fmla="*/ 2147483647 h 241"/>
              <a:gd name="T44" fmla="*/ 2147483647 w 942"/>
              <a:gd name="T45" fmla="*/ 2147483647 h 241"/>
              <a:gd name="T46" fmla="*/ 2147483647 w 942"/>
              <a:gd name="T47" fmla="*/ 2147483647 h 241"/>
              <a:gd name="T48" fmla="*/ 2147483647 w 942"/>
              <a:gd name="T49" fmla="*/ 2147483647 h 241"/>
              <a:gd name="T50" fmla="*/ 2147483647 w 942"/>
              <a:gd name="T51" fmla="*/ 2147483647 h 241"/>
              <a:gd name="T52" fmla="*/ 2147483647 w 942"/>
              <a:gd name="T53" fmla="*/ 2147483647 h 241"/>
              <a:gd name="T54" fmla="*/ 2147483647 w 942"/>
              <a:gd name="T55" fmla="*/ 2147483647 h 241"/>
              <a:gd name="T56" fmla="*/ 2147483647 w 942"/>
              <a:gd name="T57" fmla="*/ 2147483647 h 241"/>
              <a:gd name="T58" fmla="*/ 2147483647 w 942"/>
              <a:gd name="T59" fmla="*/ 2147483647 h 241"/>
              <a:gd name="T60" fmla="*/ 2147483647 w 942"/>
              <a:gd name="T61" fmla="*/ 2147483647 h 241"/>
              <a:gd name="T62" fmla="*/ 0 w 942"/>
              <a:gd name="T63" fmla="*/ 2147483647 h 241"/>
              <a:gd name="T64" fmla="*/ 0 w 942"/>
              <a:gd name="T65" fmla="*/ 2147483647 h 241"/>
              <a:gd name="T66" fmla="*/ 2147483647 w 942"/>
              <a:gd name="T67" fmla="*/ 2147483647 h 241"/>
              <a:gd name="T68" fmla="*/ 2147483647 w 942"/>
              <a:gd name="T69" fmla="*/ 2147483647 h 241"/>
              <a:gd name="T70" fmla="*/ 2147483647 w 942"/>
              <a:gd name="T71" fmla="*/ 2147483647 h 241"/>
              <a:gd name="T72" fmla="*/ 2147483647 w 942"/>
              <a:gd name="T73" fmla="*/ 2147483647 h 241"/>
              <a:gd name="T74" fmla="*/ 2147483647 w 942"/>
              <a:gd name="T75" fmla="*/ 2147483647 h 241"/>
              <a:gd name="T76" fmla="*/ 2147483647 w 942"/>
              <a:gd name="T77" fmla="*/ 2147483647 h 241"/>
              <a:gd name="T78" fmla="*/ 2147483647 w 942"/>
              <a:gd name="T79" fmla="*/ 2147483647 h 241"/>
              <a:gd name="T80" fmla="*/ 2147483647 w 942"/>
              <a:gd name="T81" fmla="*/ 2147483647 h 241"/>
              <a:gd name="T82" fmla="*/ 2147483647 w 942"/>
              <a:gd name="T83" fmla="*/ 2147483647 h 2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42"/>
              <a:gd name="T127" fmla="*/ 0 h 241"/>
              <a:gd name="T128" fmla="*/ 942 w 942"/>
              <a:gd name="T129" fmla="*/ 241 h 2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42" h="241">
                <a:moveTo>
                  <a:pt x="433" y="76"/>
                </a:moveTo>
                <a:lnTo>
                  <a:pt x="509" y="63"/>
                </a:lnTo>
                <a:lnTo>
                  <a:pt x="573" y="38"/>
                </a:lnTo>
                <a:lnTo>
                  <a:pt x="636" y="25"/>
                </a:lnTo>
                <a:lnTo>
                  <a:pt x="687" y="13"/>
                </a:lnTo>
                <a:lnTo>
                  <a:pt x="726" y="13"/>
                </a:lnTo>
                <a:lnTo>
                  <a:pt x="764" y="0"/>
                </a:lnTo>
                <a:lnTo>
                  <a:pt x="789" y="0"/>
                </a:lnTo>
                <a:lnTo>
                  <a:pt x="815" y="0"/>
                </a:lnTo>
                <a:lnTo>
                  <a:pt x="853" y="0"/>
                </a:lnTo>
                <a:lnTo>
                  <a:pt x="878" y="0"/>
                </a:lnTo>
                <a:lnTo>
                  <a:pt x="904" y="13"/>
                </a:lnTo>
                <a:lnTo>
                  <a:pt x="916" y="25"/>
                </a:lnTo>
                <a:lnTo>
                  <a:pt x="929" y="51"/>
                </a:lnTo>
                <a:lnTo>
                  <a:pt x="942" y="76"/>
                </a:lnTo>
                <a:lnTo>
                  <a:pt x="942" y="89"/>
                </a:lnTo>
                <a:lnTo>
                  <a:pt x="942" y="101"/>
                </a:lnTo>
                <a:lnTo>
                  <a:pt x="929" y="114"/>
                </a:lnTo>
                <a:lnTo>
                  <a:pt x="904" y="127"/>
                </a:lnTo>
                <a:lnTo>
                  <a:pt x="878" y="127"/>
                </a:lnTo>
                <a:lnTo>
                  <a:pt x="853" y="139"/>
                </a:lnTo>
                <a:lnTo>
                  <a:pt x="815" y="152"/>
                </a:lnTo>
                <a:lnTo>
                  <a:pt x="764" y="165"/>
                </a:lnTo>
                <a:lnTo>
                  <a:pt x="713" y="190"/>
                </a:lnTo>
                <a:lnTo>
                  <a:pt x="649" y="203"/>
                </a:lnTo>
                <a:lnTo>
                  <a:pt x="573" y="203"/>
                </a:lnTo>
                <a:lnTo>
                  <a:pt x="497" y="215"/>
                </a:lnTo>
                <a:lnTo>
                  <a:pt x="420" y="228"/>
                </a:lnTo>
                <a:lnTo>
                  <a:pt x="331" y="228"/>
                </a:lnTo>
                <a:lnTo>
                  <a:pt x="229" y="241"/>
                </a:lnTo>
                <a:lnTo>
                  <a:pt x="115" y="241"/>
                </a:lnTo>
                <a:lnTo>
                  <a:pt x="0" y="241"/>
                </a:lnTo>
                <a:lnTo>
                  <a:pt x="0" y="190"/>
                </a:lnTo>
                <a:lnTo>
                  <a:pt x="39" y="177"/>
                </a:lnTo>
                <a:lnTo>
                  <a:pt x="77" y="165"/>
                </a:lnTo>
                <a:lnTo>
                  <a:pt x="128" y="165"/>
                </a:lnTo>
                <a:lnTo>
                  <a:pt x="178" y="152"/>
                </a:lnTo>
                <a:lnTo>
                  <a:pt x="229" y="139"/>
                </a:lnTo>
                <a:lnTo>
                  <a:pt x="293" y="114"/>
                </a:lnTo>
                <a:lnTo>
                  <a:pt x="357" y="101"/>
                </a:lnTo>
                <a:lnTo>
                  <a:pt x="433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0" name="Freeform 32"/>
          <p:cNvSpPr/>
          <p:nvPr/>
        </p:nvSpPr>
        <p:spPr bwMode="auto">
          <a:xfrm>
            <a:off x="5894388" y="3022600"/>
            <a:ext cx="493712" cy="857251"/>
          </a:xfrm>
          <a:custGeom>
            <a:avLst/>
            <a:gdLst>
              <a:gd name="T0" fmla="*/ 0 w 776"/>
              <a:gd name="T1" fmla="*/ 2147483647 h 1014"/>
              <a:gd name="T2" fmla="*/ 0 w 776"/>
              <a:gd name="T3" fmla="*/ 2147483647 h 1014"/>
              <a:gd name="T4" fmla="*/ 0 w 776"/>
              <a:gd name="T5" fmla="*/ 2147483647 h 1014"/>
              <a:gd name="T6" fmla="*/ 2147483647 w 776"/>
              <a:gd name="T7" fmla="*/ 2147483647 h 1014"/>
              <a:gd name="T8" fmla="*/ 2147483647 w 776"/>
              <a:gd name="T9" fmla="*/ 2147483647 h 1014"/>
              <a:gd name="T10" fmla="*/ 2147483647 w 776"/>
              <a:gd name="T11" fmla="*/ 2147483647 h 1014"/>
              <a:gd name="T12" fmla="*/ 2147483647 w 776"/>
              <a:gd name="T13" fmla="*/ 2147483647 h 1014"/>
              <a:gd name="T14" fmla="*/ 2147483647 w 776"/>
              <a:gd name="T15" fmla="*/ 2147483647 h 1014"/>
              <a:gd name="T16" fmla="*/ 2147483647 w 776"/>
              <a:gd name="T17" fmla="*/ 2147483647 h 1014"/>
              <a:gd name="T18" fmla="*/ 2147483647 w 776"/>
              <a:gd name="T19" fmla="*/ 2147483647 h 1014"/>
              <a:gd name="T20" fmla="*/ 2147483647 w 776"/>
              <a:gd name="T21" fmla="*/ 2147483647 h 1014"/>
              <a:gd name="T22" fmla="*/ 2147483647 w 776"/>
              <a:gd name="T23" fmla="*/ 2147483647 h 1014"/>
              <a:gd name="T24" fmla="*/ 2147483647 w 776"/>
              <a:gd name="T25" fmla="*/ 2147483647 h 1014"/>
              <a:gd name="T26" fmla="*/ 2147483647 w 776"/>
              <a:gd name="T27" fmla="*/ 2147483647 h 1014"/>
              <a:gd name="T28" fmla="*/ 2147483647 w 776"/>
              <a:gd name="T29" fmla="*/ 2147483647 h 1014"/>
              <a:gd name="T30" fmla="*/ 2147483647 w 776"/>
              <a:gd name="T31" fmla="*/ 2147483647 h 1014"/>
              <a:gd name="T32" fmla="*/ 2147483647 w 776"/>
              <a:gd name="T33" fmla="*/ 2147483647 h 1014"/>
              <a:gd name="T34" fmla="*/ 2147483647 w 776"/>
              <a:gd name="T35" fmla="*/ 0 h 1014"/>
              <a:gd name="T36" fmla="*/ 2147483647 w 776"/>
              <a:gd name="T37" fmla="*/ 2147483647 h 1014"/>
              <a:gd name="T38" fmla="*/ 2147483647 w 776"/>
              <a:gd name="T39" fmla="*/ 2147483647 h 1014"/>
              <a:gd name="T40" fmla="*/ 2147483647 w 776"/>
              <a:gd name="T41" fmla="*/ 2147483647 h 1014"/>
              <a:gd name="T42" fmla="*/ 2147483647 w 776"/>
              <a:gd name="T43" fmla="*/ 2147483647 h 1014"/>
              <a:gd name="T44" fmla="*/ 2147483647 w 776"/>
              <a:gd name="T45" fmla="*/ 2147483647 h 1014"/>
              <a:gd name="T46" fmla="*/ 2147483647 w 776"/>
              <a:gd name="T47" fmla="*/ 2147483647 h 1014"/>
              <a:gd name="T48" fmla="*/ 2147483647 w 776"/>
              <a:gd name="T49" fmla="*/ 2147483647 h 1014"/>
              <a:gd name="T50" fmla="*/ 2147483647 w 776"/>
              <a:gd name="T51" fmla="*/ 2147483647 h 1014"/>
              <a:gd name="T52" fmla="*/ 2147483647 w 776"/>
              <a:gd name="T53" fmla="*/ 2147483647 h 1014"/>
              <a:gd name="T54" fmla="*/ 2147483647 w 776"/>
              <a:gd name="T55" fmla="*/ 2147483647 h 1014"/>
              <a:gd name="T56" fmla="*/ 2147483647 w 776"/>
              <a:gd name="T57" fmla="*/ 2147483647 h 1014"/>
              <a:gd name="T58" fmla="*/ 2147483647 w 776"/>
              <a:gd name="T59" fmla="*/ 2147483647 h 1014"/>
              <a:gd name="T60" fmla="*/ 2147483647 w 776"/>
              <a:gd name="T61" fmla="*/ 2147483647 h 1014"/>
              <a:gd name="T62" fmla="*/ 2147483647 w 776"/>
              <a:gd name="T63" fmla="*/ 2147483647 h 1014"/>
              <a:gd name="T64" fmla="*/ 2147483647 w 776"/>
              <a:gd name="T65" fmla="*/ 2147483647 h 1014"/>
              <a:gd name="T66" fmla="*/ 2147483647 w 776"/>
              <a:gd name="T67" fmla="*/ 2147483647 h 1014"/>
              <a:gd name="T68" fmla="*/ 2147483647 w 776"/>
              <a:gd name="T69" fmla="*/ 2147483647 h 1014"/>
              <a:gd name="T70" fmla="*/ 2147483647 w 776"/>
              <a:gd name="T71" fmla="*/ 2147483647 h 1014"/>
              <a:gd name="T72" fmla="*/ 2147483647 w 776"/>
              <a:gd name="T73" fmla="*/ 2147483647 h 1014"/>
              <a:gd name="T74" fmla="*/ 2147483647 w 776"/>
              <a:gd name="T75" fmla="*/ 2147483647 h 1014"/>
              <a:gd name="T76" fmla="*/ 2147483647 w 776"/>
              <a:gd name="T77" fmla="*/ 2147483647 h 1014"/>
              <a:gd name="T78" fmla="*/ 0 w 776"/>
              <a:gd name="T79" fmla="*/ 2147483647 h 1014"/>
              <a:gd name="T80" fmla="*/ 0 w 776"/>
              <a:gd name="T81" fmla="*/ 2147483647 h 10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76"/>
              <a:gd name="T124" fmla="*/ 0 h 1014"/>
              <a:gd name="T125" fmla="*/ 776 w 776"/>
              <a:gd name="T126" fmla="*/ 1014 h 101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76" h="1014">
                <a:moveTo>
                  <a:pt x="0" y="1014"/>
                </a:moveTo>
                <a:lnTo>
                  <a:pt x="0" y="1001"/>
                </a:lnTo>
                <a:lnTo>
                  <a:pt x="12" y="976"/>
                </a:lnTo>
                <a:lnTo>
                  <a:pt x="38" y="950"/>
                </a:lnTo>
                <a:lnTo>
                  <a:pt x="63" y="925"/>
                </a:lnTo>
                <a:lnTo>
                  <a:pt x="102" y="887"/>
                </a:lnTo>
                <a:lnTo>
                  <a:pt x="140" y="836"/>
                </a:lnTo>
                <a:lnTo>
                  <a:pt x="191" y="786"/>
                </a:lnTo>
                <a:lnTo>
                  <a:pt x="241" y="722"/>
                </a:lnTo>
                <a:lnTo>
                  <a:pt x="305" y="646"/>
                </a:lnTo>
                <a:lnTo>
                  <a:pt x="369" y="570"/>
                </a:lnTo>
                <a:lnTo>
                  <a:pt x="432" y="494"/>
                </a:lnTo>
                <a:lnTo>
                  <a:pt x="509" y="406"/>
                </a:lnTo>
                <a:lnTo>
                  <a:pt x="572" y="317"/>
                </a:lnTo>
                <a:lnTo>
                  <a:pt x="636" y="215"/>
                </a:lnTo>
                <a:lnTo>
                  <a:pt x="699" y="114"/>
                </a:lnTo>
                <a:lnTo>
                  <a:pt x="763" y="0"/>
                </a:lnTo>
                <a:lnTo>
                  <a:pt x="776" y="266"/>
                </a:lnTo>
                <a:lnTo>
                  <a:pt x="738" y="317"/>
                </a:lnTo>
                <a:lnTo>
                  <a:pt x="699" y="380"/>
                </a:lnTo>
                <a:lnTo>
                  <a:pt x="661" y="431"/>
                </a:lnTo>
                <a:lnTo>
                  <a:pt x="623" y="482"/>
                </a:lnTo>
                <a:lnTo>
                  <a:pt x="585" y="532"/>
                </a:lnTo>
                <a:lnTo>
                  <a:pt x="547" y="570"/>
                </a:lnTo>
                <a:lnTo>
                  <a:pt x="509" y="608"/>
                </a:lnTo>
                <a:lnTo>
                  <a:pt x="483" y="646"/>
                </a:lnTo>
                <a:lnTo>
                  <a:pt x="445" y="684"/>
                </a:lnTo>
                <a:lnTo>
                  <a:pt x="407" y="722"/>
                </a:lnTo>
                <a:lnTo>
                  <a:pt x="343" y="798"/>
                </a:lnTo>
                <a:lnTo>
                  <a:pt x="267" y="862"/>
                </a:lnTo>
                <a:lnTo>
                  <a:pt x="178" y="912"/>
                </a:lnTo>
                <a:lnTo>
                  <a:pt x="140" y="950"/>
                </a:lnTo>
                <a:lnTo>
                  <a:pt x="114" y="976"/>
                </a:lnTo>
                <a:lnTo>
                  <a:pt x="76" y="988"/>
                </a:lnTo>
                <a:lnTo>
                  <a:pt x="51" y="1001"/>
                </a:lnTo>
                <a:lnTo>
                  <a:pt x="38" y="1014"/>
                </a:lnTo>
                <a:lnTo>
                  <a:pt x="25" y="1014"/>
                </a:lnTo>
                <a:lnTo>
                  <a:pt x="12" y="1014"/>
                </a:lnTo>
                <a:lnTo>
                  <a:pt x="0" y="10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1" name="Freeform 33"/>
          <p:cNvSpPr/>
          <p:nvPr/>
        </p:nvSpPr>
        <p:spPr bwMode="auto">
          <a:xfrm>
            <a:off x="6396038" y="3323167"/>
            <a:ext cx="209550" cy="256117"/>
          </a:xfrm>
          <a:custGeom>
            <a:avLst/>
            <a:gdLst>
              <a:gd name="T0" fmla="*/ 2147483647 w 330"/>
              <a:gd name="T1" fmla="*/ 2147483647 h 304"/>
              <a:gd name="T2" fmla="*/ 2147483647 w 330"/>
              <a:gd name="T3" fmla="*/ 2147483647 h 304"/>
              <a:gd name="T4" fmla="*/ 2147483647 w 330"/>
              <a:gd name="T5" fmla="*/ 2147483647 h 304"/>
              <a:gd name="T6" fmla="*/ 2147483647 w 330"/>
              <a:gd name="T7" fmla="*/ 2147483647 h 304"/>
              <a:gd name="T8" fmla="*/ 2147483647 w 330"/>
              <a:gd name="T9" fmla="*/ 2147483647 h 304"/>
              <a:gd name="T10" fmla="*/ 2147483647 w 330"/>
              <a:gd name="T11" fmla="*/ 2147483647 h 304"/>
              <a:gd name="T12" fmla="*/ 2147483647 w 330"/>
              <a:gd name="T13" fmla="*/ 2147483647 h 304"/>
              <a:gd name="T14" fmla="*/ 2147483647 w 330"/>
              <a:gd name="T15" fmla="*/ 2147483647 h 304"/>
              <a:gd name="T16" fmla="*/ 2147483647 w 330"/>
              <a:gd name="T17" fmla="*/ 2147483647 h 304"/>
              <a:gd name="T18" fmla="*/ 2147483647 w 330"/>
              <a:gd name="T19" fmla="*/ 2147483647 h 304"/>
              <a:gd name="T20" fmla="*/ 2147483647 w 330"/>
              <a:gd name="T21" fmla="*/ 2147483647 h 304"/>
              <a:gd name="T22" fmla="*/ 2147483647 w 330"/>
              <a:gd name="T23" fmla="*/ 2147483647 h 304"/>
              <a:gd name="T24" fmla="*/ 2147483647 w 330"/>
              <a:gd name="T25" fmla="*/ 2147483647 h 304"/>
              <a:gd name="T26" fmla="*/ 2147483647 w 330"/>
              <a:gd name="T27" fmla="*/ 2147483647 h 304"/>
              <a:gd name="T28" fmla="*/ 2147483647 w 330"/>
              <a:gd name="T29" fmla="*/ 2147483647 h 304"/>
              <a:gd name="T30" fmla="*/ 2147483647 w 330"/>
              <a:gd name="T31" fmla="*/ 2147483647 h 304"/>
              <a:gd name="T32" fmla="*/ 2147483647 w 330"/>
              <a:gd name="T33" fmla="*/ 2147483647 h 304"/>
              <a:gd name="T34" fmla="*/ 2147483647 w 330"/>
              <a:gd name="T35" fmla="*/ 2147483647 h 304"/>
              <a:gd name="T36" fmla="*/ 0 w 330"/>
              <a:gd name="T37" fmla="*/ 0 h 304"/>
              <a:gd name="T38" fmla="*/ 2147483647 w 330"/>
              <a:gd name="T39" fmla="*/ 0 h 304"/>
              <a:gd name="T40" fmla="*/ 2147483647 w 330"/>
              <a:gd name="T41" fmla="*/ 0 h 304"/>
              <a:gd name="T42" fmla="*/ 2147483647 w 330"/>
              <a:gd name="T43" fmla="*/ 0 h 304"/>
              <a:gd name="T44" fmla="*/ 2147483647 w 330"/>
              <a:gd name="T45" fmla="*/ 2147483647 h 304"/>
              <a:gd name="T46" fmla="*/ 2147483647 w 330"/>
              <a:gd name="T47" fmla="*/ 2147483647 h 304"/>
              <a:gd name="T48" fmla="*/ 2147483647 w 330"/>
              <a:gd name="T49" fmla="*/ 2147483647 h 304"/>
              <a:gd name="T50" fmla="*/ 2147483647 w 330"/>
              <a:gd name="T51" fmla="*/ 2147483647 h 304"/>
              <a:gd name="T52" fmla="*/ 2147483647 w 330"/>
              <a:gd name="T53" fmla="*/ 2147483647 h 304"/>
              <a:gd name="T54" fmla="*/ 2147483647 w 330"/>
              <a:gd name="T55" fmla="*/ 2147483647 h 304"/>
              <a:gd name="T56" fmla="*/ 2147483647 w 330"/>
              <a:gd name="T57" fmla="*/ 2147483647 h 304"/>
              <a:gd name="T58" fmla="*/ 2147483647 w 330"/>
              <a:gd name="T59" fmla="*/ 2147483647 h 304"/>
              <a:gd name="T60" fmla="*/ 2147483647 w 330"/>
              <a:gd name="T61" fmla="*/ 2147483647 h 304"/>
              <a:gd name="T62" fmla="*/ 2147483647 w 330"/>
              <a:gd name="T63" fmla="*/ 2147483647 h 304"/>
              <a:gd name="T64" fmla="*/ 2147483647 w 330"/>
              <a:gd name="T65" fmla="*/ 2147483647 h 304"/>
              <a:gd name="T66" fmla="*/ 2147483647 w 330"/>
              <a:gd name="T67" fmla="*/ 2147483647 h 304"/>
              <a:gd name="T68" fmla="*/ 2147483647 w 330"/>
              <a:gd name="T69" fmla="*/ 2147483647 h 304"/>
              <a:gd name="T70" fmla="*/ 2147483647 w 330"/>
              <a:gd name="T71" fmla="*/ 2147483647 h 3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0"/>
              <a:gd name="T109" fmla="*/ 0 h 304"/>
              <a:gd name="T110" fmla="*/ 330 w 330"/>
              <a:gd name="T111" fmla="*/ 304 h 30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0" h="304">
                <a:moveTo>
                  <a:pt x="292" y="266"/>
                </a:moveTo>
                <a:lnTo>
                  <a:pt x="292" y="291"/>
                </a:lnTo>
                <a:lnTo>
                  <a:pt x="279" y="291"/>
                </a:lnTo>
                <a:lnTo>
                  <a:pt x="267" y="304"/>
                </a:lnTo>
                <a:lnTo>
                  <a:pt x="267" y="291"/>
                </a:lnTo>
                <a:lnTo>
                  <a:pt x="254" y="291"/>
                </a:lnTo>
                <a:lnTo>
                  <a:pt x="241" y="279"/>
                </a:lnTo>
                <a:lnTo>
                  <a:pt x="229" y="266"/>
                </a:lnTo>
                <a:lnTo>
                  <a:pt x="216" y="253"/>
                </a:lnTo>
                <a:lnTo>
                  <a:pt x="203" y="241"/>
                </a:lnTo>
                <a:lnTo>
                  <a:pt x="190" y="228"/>
                </a:lnTo>
                <a:lnTo>
                  <a:pt x="165" y="203"/>
                </a:lnTo>
                <a:lnTo>
                  <a:pt x="152" y="177"/>
                </a:lnTo>
                <a:lnTo>
                  <a:pt x="127" y="165"/>
                </a:lnTo>
                <a:lnTo>
                  <a:pt x="114" y="127"/>
                </a:lnTo>
                <a:lnTo>
                  <a:pt x="89" y="101"/>
                </a:lnTo>
                <a:lnTo>
                  <a:pt x="63" y="76"/>
                </a:lnTo>
                <a:lnTo>
                  <a:pt x="25" y="38"/>
                </a:lnTo>
                <a:lnTo>
                  <a:pt x="0" y="0"/>
                </a:lnTo>
                <a:lnTo>
                  <a:pt x="38" y="0"/>
                </a:lnTo>
                <a:lnTo>
                  <a:pt x="89" y="0"/>
                </a:lnTo>
                <a:lnTo>
                  <a:pt x="127" y="0"/>
                </a:lnTo>
                <a:lnTo>
                  <a:pt x="152" y="13"/>
                </a:lnTo>
                <a:lnTo>
                  <a:pt x="190" y="13"/>
                </a:lnTo>
                <a:lnTo>
                  <a:pt x="216" y="25"/>
                </a:lnTo>
                <a:lnTo>
                  <a:pt x="241" y="38"/>
                </a:lnTo>
                <a:lnTo>
                  <a:pt x="267" y="51"/>
                </a:lnTo>
                <a:lnTo>
                  <a:pt x="292" y="76"/>
                </a:lnTo>
                <a:lnTo>
                  <a:pt x="318" y="101"/>
                </a:lnTo>
                <a:lnTo>
                  <a:pt x="330" y="139"/>
                </a:lnTo>
                <a:lnTo>
                  <a:pt x="330" y="165"/>
                </a:lnTo>
                <a:lnTo>
                  <a:pt x="330" y="203"/>
                </a:lnTo>
                <a:lnTo>
                  <a:pt x="318" y="228"/>
                </a:lnTo>
                <a:lnTo>
                  <a:pt x="318" y="253"/>
                </a:lnTo>
                <a:lnTo>
                  <a:pt x="292" y="2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8" name="Freeform 30"/>
          <p:cNvSpPr/>
          <p:nvPr/>
        </p:nvSpPr>
        <p:spPr bwMode="auto">
          <a:xfrm>
            <a:off x="6524625" y="3022601"/>
            <a:ext cx="598488" cy="1104900"/>
          </a:xfrm>
          <a:custGeom>
            <a:avLst/>
            <a:gdLst>
              <a:gd name="T0" fmla="*/ 2147483647 w 942"/>
              <a:gd name="T1" fmla="*/ 2147483647 h 1305"/>
              <a:gd name="T2" fmla="*/ 2147483647 w 942"/>
              <a:gd name="T3" fmla="*/ 2147483647 h 1305"/>
              <a:gd name="T4" fmla="*/ 2147483647 w 942"/>
              <a:gd name="T5" fmla="*/ 2147483647 h 1305"/>
              <a:gd name="T6" fmla="*/ 0 w 942"/>
              <a:gd name="T7" fmla="*/ 2147483647 h 1305"/>
              <a:gd name="T8" fmla="*/ 0 w 942"/>
              <a:gd name="T9" fmla="*/ 2147483647 h 1305"/>
              <a:gd name="T10" fmla="*/ 2147483647 w 942"/>
              <a:gd name="T11" fmla="*/ 2147483647 h 1305"/>
              <a:gd name="T12" fmla="*/ 2147483647 w 942"/>
              <a:gd name="T13" fmla="*/ 2147483647 h 1305"/>
              <a:gd name="T14" fmla="*/ 2147483647 w 942"/>
              <a:gd name="T15" fmla="*/ 2147483647 h 1305"/>
              <a:gd name="T16" fmla="*/ 2147483647 w 942"/>
              <a:gd name="T17" fmla="*/ 2147483647 h 1305"/>
              <a:gd name="T18" fmla="*/ 2147483647 w 942"/>
              <a:gd name="T19" fmla="*/ 2147483647 h 1305"/>
              <a:gd name="T20" fmla="*/ 2147483647 w 942"/>
              <a:gd name="T21" fmla="*/ 2147483647 h 1305"/>
              <a:gd name="T22" fmla="*/ 2147483647 w 942"/>
              <a:gd name="T23" fmla="*/ 2147483647 h 1305"/>
              <a:gd name="T24" fmla="*/ 2147483647 w 942"/>
              <a:gd name="T25" fmla="*/ 2147483647 h 1305"/>
              <a:gd name="T26" fmla="*/ 2147483647 w 942"/>
              <a:gd name="T27" fmla="*/ 2147483647 h 1305"/>
              <a:gd name="T28" fmla="*/ 2147483647 w 942"/>
              <a:gd name="T29" fmla="*/ 2147483647 h 1305"/>
              <a:gd name="T30" fmla="*/ 2147483647 w 942"/>
              <a:gd name="T31" fmla="*/ 2147483647 h 1305"/>
              <a:gd name="T32" fmla="*/ 2147483647 w 942"/>
              <a:gd name="T33" fmla="*/ 2147483647 h 1305"/>
              <a:gd name="T34" fmla="*/ 2147483647 w 942"/>
              <a:gd name="T35" fmla="*/ 2147483647 h 1305"/>
              <a:gd name="T36" fmla="*/ 2147483647 w 942"/>
              <a:gd name="T37" fmla="*/ 2147483647 h 1305"/>
              <a:gd name="T38" fmla="*/ 2147483647 w 942"/>
              <a:gd name="T39" fmla="*/ 2147483647 h 1305"/>
              <a:gd name="T40" fmla="*/ 2147483647 w 942"/>
              <a:gd name="T41" fmla="*/ 2147483647 h 1305"/>
              <a:gd name="T42" fmla="*/ 2147483647 w 942"/>
              <a:gd name="T43" fmla="*/ 2147483647 h 1305"/>
              <a:gd name="T44" fmla="*/ 2147483647 w 942"/>
              <a:gd name="T45" fmla="*/ 2147483647 h 1305"/>
              <a:gd name="T46" fmla="*/ 2147483647 w 942"/>
              <a:gd name="T47" fmla="*/ 2147483647 h 1305"/>
              <a:gd name="T48" fmla="*/ 2147483647 w 942"/>
              <a:gd name="T49" fmla="*/ 2147483647 h 1305"/>
              <a:gd name="T50" fmla="*/ 2147483647 w 942"/>
              <a:gd name="T51" fmla="*/ 2147483647 h 1305"/>
              <a:gd name="T52" fmla="*/ 2147483647 w 942"/>
              <a:gd name="T53" fmla="*/ 2147483647 h 1305"/>
              <a:gd name="T54" fmla="*/ 2147483647 w 942"/>
              <a:gd name="T55" fmla="*/ 2147483647 h 1305"/>
              <a:gd name="T56" fmla="*/ 2147483647 w 942"/>
              <a:gd name="T57" fmla="*/ 2147483647 h 1305"/>
              <a:gd name="T58" fmla="*/ 2147483647 w 942"/>
              <a:gd name="T59" fmla="*/ 2147483647 h 1305"/>
              <a:gd name="T60" fmla="*/ 2147483647 w 942"/>
              <a:gd name="T61" fmla="*/ 2147483647 h 1305"/>
              <a:gd name="T62" fmla="*/ 2147483647 w 942"/>
              <a:gd name="T63" fmla="*/ 2147483647 h 1305"/>
              <a:gd name="T64" fmla="*/ 2147483647 w 942"/>
              <a:gd name="T65" fmla="*/ 2147483647 h 1305"/>
              <a:gd name="T66" fmla="*/ 2147483647 w 942"/>
              <a:gd name="T67" fmla="*/ 2147483647 h 1305"/>
              <a:gd name="T68" fmla="*/ 2147483647 w 942"/>
              <a:gd name="T69" fmla="*/ 2147483647 h 1305"/>
              <a:gd name="T70" fmla="*/ 2147483647 w 942"/>
              <a:gd name="T71" fmla="*/ 2147483647 h 1305"/>
              <a:gd name="T72" fmla="*/ 2147483647 w 942"/>
              <a:gd name="T73" fmla="*/ 2147483647 h 1305"/>
              <a:gd name="T74" fmla="*/ 2147483647 w 942"/>
              <a:gd name="T75" fmla="*/ 2147483647 h 13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42"/>
              <a:gd name="T115" fmla="*/ 0 h 1305"/>
              <a:gd name="T116" fmla="*/ 942 w 942"/>
              <a:gd name="T117" fmla="*/ 1305 h 13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42" h="1305">
                <a:moveTo>
                  <a:pt x="229" y="1255"/>
                </a:moveTo>
                <a:lnTo>
                  <a:pt x="178" y="1280"/>
                </a:lnTo>
                <a:lnTo>
                  <a:pt x="127" y="1293"/>
                </a:lnTo>
                <a:lnTo>
                  <a:pt x="89" y="1293"/>
                </a:lnTo>
                <a:lnTo>
                  <a:pt x="51" y="1305"/>
                </a:lnTo>
                <a:lnTo>
                  <a:pt x="26" y="1305"/>
                </a:lnTo>
                <a:lnTo>
                  <a:pt x="13" y="1305"/>
                </a:lnTo>
                <a:lnTo>
                  <a:pt x="0" y="1305"/>
                </a:lnTo>
                <a:lnTo>
                  <a:pt x="0" y="1293"/>
                </a:lnTo>
                <a:lnTo>
                  <a:pt x="0" y="1280"/>
                </a:lnTo>
                <a:lnTo>
                  <a:pt x="0" y="1267"/>
                </a:lnTo>
                <a:lnTo>
                  <a:pt x="13" y="1267"/>
                </a:lnTo>
                <a:lnTo>
                  <a:pt x="38" y="1255"/>
                </a:lnTo>
                <a:lnTo>
                  <a:pt x="76" y="1229"/>
                </a:lnTo>
                <a:lnTo>
                  <a:pt x="115" y="1216"/>
                </a:lnTo>
                <a:lnTo>
                  <a:pt x="153" y="1191"/>
                </a:lnTo>
                <a:lnTo>
                  <a:pt x="204" y="1178"/>
                </a:lnTo>
                <a:lnTo>
                  <a:pt x="255" y="1153"/>
                </a:lnTo>
                <a:lnTo>
                  <a:pt x="305" y="1128"/>
                </a:lnTo>
                <a:lnTo>
                  <a:pt x="356" y="1102"/>
                </a:lnTo>
                <a:lnTo>
                  <a:pt x="394" y="1077"/>
                </a:lnTo>
                <a:lnTo>
                  <a:pt x="445" y="1039"/>
                </a:lnTo>
                <a:lnTo>
                  <a:pt x="484" y="1001"/>
                </a:lnTo>
                <a:lnTo>
                  <a:pt x="522" y="963"/>
                </a:lnTo>
                <a:lnTo>
                  <a:pt x="560" y="925"/>
                </a:lnTo>
                <a:lnTo>
                  <a:pt x="598" y="887"/>
                </a:lnTo>
                <a:lnTo>
                  <a:pt x="623" y="849"/>
                </a:lnTo>
                <a:lnTo>
                  <a:pt x="649" y="811"/>
                </a:lnTo>
                <a:lnTo>
                  <a:pt x="674" y="760"/>
                </a:lnTo>
                <a:lnTo>
                  <a:pt x="700" y="722"/>
                </a:lnTo>
                <a:lnTo>
                  <a:pt x="713" y="672"/>
                </a:lnTo>
                <a:lnTo>
                  <a:pt x="738" y="621"/>
                </a:lnTo>
                <a:lnTo>
                  <a:pt x="751" y="570"/>
                </a:lnTo>
                <a:lnTo>
                  <a:pt x="751" y="520"/>
                </a:lnTo>
                <a:lnTo>
                  <a:pt x="763" y="456"/>
                </a:lnTo>
                <a:lnTo>
                  <a:pt x="763" y="393"/>
                </a:lnTo>
                <a:lnTo>
                  <a:pt x="763" y="330"/>
                </a:lnTo>
                <a:lnTo>
                  <a:pt x="763" y="253"/>
                </a:lnTo>
                <a:lnTo>
                  <a:pt x="763" y="165"/>
                </a:lnTo>
                <a:lnTo>
                  <a:pt x="751" y="89"/>
                </a:lnTo>
                <a:lnTo>
                  <a:pt x="751" y="0"/>
                </a:lnTo>
                <a:lnTo>
                  <a:pt x="776" y="13"/>
                </a:lnTo>
                <a:lnTo>
                  <a:pt x="814" y="38"/>
                </a:lnTo>
                <a:lnTo>
                  <a:pt x="840" y="51"/>
                </a:lnTo>
                <a:lnTo>
                  <a:pt x="865" y="63"/>
                </a:lnTo>
                <a:lnTo>
                  <a:pt x="891" y="76"/>
                </a:lnTo>
                <a:lnTo>
                  <a:pt x="903" y="89"/>
                </a:lnTo>
                <a:lnTo>
                  <a:pt x="929" y="101"/>
                </a:lnTo>
                <a:lnTo>
                  <a:pt x="929" y="114"/>
                </a:lnTo>
                <a:lnTo>
                  <a:pt x="942" y="127"/>
                </a:lnTo>
                <a:lnTo>
                  <a:pt x="942" y="152"/>
                </a:lnTo>
                <a:lnTo>
                  <a:pt x="942" y="177"/>
                </a:lnTo>
                <a:lnTo>
                  <a:pt x="942" y="203"/>
                </a:lnTo>
                <a:lnTo>
                  <a:pt x="942" y="241"/>
                </a:lnTo>
                <a:lnTo>
                  <a:pt x="942" y="279"/>
                </a:lnTo>
                <a:lnTo>
                  <a:pt x="942" y="330"/>
                </a:lnTo>
                <a:lnTo>
                  <a:pt x="929" y="380"/>
                </a:lnTo>
                <a:lnTo>
                  <a:pt x="916" y="494"/>
                </a:lnTo>
                <a:lnTo>
                  <a:pt x="903" y="596"/>
                </a:lnTo>
                <a:lnTo>
                  <a:pt x="878" y="684"/>
                </a:lnTo>
                <a:lnTo>
                  <a:pt x="840" y="760"/>
                </a:lnTo>
                <a:lnTo>
                  <a:pt x="827" y="811"/>
                </a:lnTo>
                <a:lnTo>
                  <a:pt x="802" y="849"/>
                </a:lnTo>
                <a:lnTo>
                  <a:pt x="776" y="887"/>
                </a:lnTo>
                <a:lnTo>
                  <a:pt x="751" y="925"/>
                </a:lnTo>
                <a:lnTo>
                  <a:pt x="725" y="963"/>
                </a:lnTo>
                <a:lnTo>
                  <a:pt x="700" y="988"/>
                </a:lnTo>
                <a:lnTo>
                  <a:pt x="623" y="1064"/>
                </a:lnTo>
                <a:lnTo>
                  <a:pt x="585" y="1090"/>
                </a:lnTo>
                <a:lnTo>
                  <a:pt x="547" y="1115"/>
                </a:lnTo>
                <a:lnTo>
                  <a:pt x="496" y="1140"/>
                </a:lnTo>
                <a:lnTo>
                  <a:pt x="445" y="1166"/>
                </a:lnTo>
                <a:lnTo>
                  <a:pt x="394" y="1191"/>
                </a:lnTo>
                <a:lnTo>
                  <a:pt x="344" y="1216"/>
                </a:lnTo>
                <a:lnTo>
                  <a:pt x="293" y="1242"/>
                </a:lnTo>
                <a:lnTo>
                  <a:pt x="229" y="12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9" name="Freeform 31"/>
          <p:cNvSpPr/>
          <p:nvPr/>
        </p:nvSpPr>
        <p:spPr bwMode="auto">
          <a:xfrm>
            <a:off x="6694488" y="3333751"/>
            <a:ext cx="952500" cy="867833"/>
          </a:xfrm>
          <a:custGeom>
            <a:avLst/>
            <a:gdLst>
              <a:gd name="T0" fmla="*/ 2147483647 w 1501"/>
              <a:gd name="T1" fmla="*/ 2147483647 h 1026"/>
              <a:gd name="T2" fmla="*/ 2147483647 w 1501"/>
              <a:gd name="T3" fmla="*/ 2147483647 h 1026"/>
              <a:gd name="T4" fmla="*/ 2147483647 w 1501"/>
              <a:gd name="T5" fmla="*/ 2147483647 h 1026"/>
              <a:gd name="T6" fmla="*/ 2147483647 w 1501"/>
              <a:gd name="T7" fmla="*/ 2147483647 h 1026"/>
              <a:gd name="T8" fmla="*/ 2147483647 w 1501"/>
              <a:gd name="T9" fmla="*/ 2147483647 h 1026"/>
              <a:gd name="T10" fmla="*/ 2147483647 w 1501"/>
              <a:gd name="T11" fmla="*/ 2147483647 h 1026"/>
              <a:gd name="T12" fmla="*/ 2147483647 w 1501"/>
              <a:gd name="T13" fmla="*/ 2147483647 h 1026"/>
              <a:gd name="T14" fmla="*/ 2147483647 w 1501"/>
              <a:gd name="T15" fmla="*/ 2147483647 h 1026"/>
              <a:gd name="T16" fmla="*/ 2147483647 w 1501"/>
              <a:gd name="T17" fmla="*/ 2147483647 h 1026"/>
              <a:gd name="T18" fmla="*/ 2147483647 w 1501"/>
              <a:gd name="T19" fmla="*/ 2147483647 h 1026"/>
              <a:gd name="T20" fmla="*/ 2147483647 w 1501"/>
              <a:gd name="T21" fmla="*/ 2147483647 h 1026"/>
              <a:gd name="T22" fmla="*/ 2147483647 w 1501"/>
              <a:gd name="T23" fmla="*/ 2147483647 h 1026"/>
              <a:gd name="T24" fmla="*/ 2147483647 w 1501"/>
              <a:gd name="T25" fmla="*/ 2147483647 h 1026"/>
              <a:gd name="T26" fmla="*/ 2147483647 w 1501"/>
              <a:gd name="T27" fmla="*/ 2147483647 h 1026"/>
              <a:gd name="T28" fmla="*/ 2147483647 w 1501"/>
              <a:gd name="T29" fmla="*/ 2147483647 h 1026"/>
              <a:gd name="T30" fmla="*/ 2147483647 w 1501"/>
              <a:gd name="T31" fmla="*/ 2147483647 h 1026"/>
              <a:gd name="T32" fmla="*/ 0 w 1501"/>
              <a:gd name="T33" fmla="*/ 2147483647 h 1026"/>
              <a:gd name="T34" fmla="*/ 0 w 1501"/>
              <a:gd name="T35" fmla="*/ 2147483647 h 1026"/>
              <a:gd name="T36" fmla="*/ 2147483647 w 1501"/>
              <a:gd name="T37" fmla="*/ 2147483647 h 1026"/>
              <a:gd name="T38" fmla="*/ 2147483647 w 1501"/>
              <a:gd name="T39" fmla="*/ 0 h 1026"/>
              <a:gd name="T40" fmla="*/ 2147483647 w 1501"/>
              <a:gd name="T41" fmla="*/ 0 h 1026"/>
              <a:gd name="T42" fmla="*/ 2147483647 w 1501"/>
              <a:gd name="T43" fmla="*/ 2147483647 h 1026"/>
              <a:gd name="T44" fmla="*/ 2147483647 w 1501"/>
              <a:gd name="T45" fmla="*/ 2147483647 h 1026"/>
              <a:gd name="T46" fmla="*/ 2147483647 w 1501"/>
              <a:gd name="T47" fmla="*/ 2147483647 h 1026"/>
              <a:gd name="T48" fmla="*/ 2147483647 w 1501"/>
              <a:gd name="T49" fmla="*/ 2147483647 h 1026"/>
              <a:gd name="T50" fmla="*/ 2147483647 w 1501"/>
              <a:gd name="T51" fmla="*/ 2147483647 h 1026"/>
              <a:gd name="T52" fmla="*/ 2147483647 w 1501"/>
              <a:gd name="T53" fmla="*/ 2147483647 h 1026"/>
              <a:gd name="T54" fmla="*/ 2147483647 w 1501"/>
              <a:gd name="T55" fmla="*/ 2147483647 h 1026"/>
              <a:gd name="T56" fmla="*/ 2147483647 w 1501"/>
              <a:gd name="T57" fmla="*/ 2147483647 h 1026"/>
              <a:gd name="T58" fmla="*/ 2147483647 w 1501"/>
              <a:gd name="T59" fmla="*/ 2147483647 h 1026"/>
              <a:gd name="T60" fmla="*/ 2147483647 w 1501"/>
              <a:gd name="T61" fmla="*/ 2147483647 h 1026"/>
              <a:gd name="T62" fmla="*/ 2147483647 w 1501"/>
              <a:gd name="T63" fmla="*/ 2147483647 h 1026"/>
              <a:gd name="T64" fmla="*/ 2147483647 w 1501"/>
              <a:gd name="T65" fmla="*/ 2147483647 h 1026"/>
              <a:gd name="T66" fmla="*/ 2147483647 w 1501"/>
              <a:gd name="T67" fmla="*/ 2147483647 h 1026"/>
              <a:gd name="T68" fmla="*/ 2147483647 w 1501"/>
              <a:gd name="T69" fmla="*/ 2147483647 h 1026"/>
              <a:gd name="T70" fmla="*/ 2147483647 w 1501"/>
              <a:gd name="T71" fmla="*/ 2147483647 h 1026"/>
              <a:gd name="T72" fmla="*/ 2147483647 w 1501"/>
              <a:gd name="T73" fmla="*/ 2147483647 h 1026"/>
              <a:gd name="T74" fmla="*/ 2147483647 w 1501"/>
              <a:gd name="T75" fmla="*/ 2147483647 h 1026"/>
              <a:gd name="T76" fmla="*/ 2147483647 w 1501"/>
              <a:gd name="T77" fmla="*/ 2147483647 h 1026"/>
              <a:gd name="T78" fmla="*/ 2147483647 w 1501"/>
              <a:gd name="T79" fmla="*/ 2147483647 h 1026"/>
              <a:gd name="T80" fmla="*/ 2147483647 w 1501"/>
              <a:gd name="T81" fmla="*/ 2147483647 h 1026"/>
              <a:gd name="T82" fmla="*/ 2147483647 w 1501"/>
              <a:gd name="T83" fmla="*/ 2147483647 h 1026"/>
              <a:gd name="T84" fmla="*/ 2147483647 w 1501"/>
              <a:gd name="T85" fmla="*/ 2147483647 h 1026"/>
              <a:gd name="T86" fmla="*/ 2147483647 w 1501"/>
              <a:gd name="T87" fmla="*/ 2147483647 h 1026"/>
              <a:gd name="T88" fmla="*/ 2147483647 w 1501"/>
              <a:gd name="T89" fmla="*/ 2147483647 h 1026"/>
              <a:gd name="T90" fmla="*/ 2147483647 w 1501"/>
              <a:gd name="T91" fmla="*/ 2147483647 h 1026"/>
              <a:gd name="T92" fmla="*/ 2147483647 w 1501"/>
              <a:gd name="T93" fmla="*/ 2147483647 h 10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01"/>
              <a:gd name="T142" fmla="*/ 0 h 1026"/>
              <a:gd name="T143" fmla="*/ 1501 w 1501"/>
              <a:gd name="T144" fmla="*/ 1026 h 102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01" h="1026">
                <a:moveTo>
                  <a:pt x="916" y="1013"/>
                </a:moveTo>
                <a:lnTo>
                  <a:pt x="904" y="1013"/>
                </a:lnTo>
                <a:lnTo>
                  <a:pt x="891" y="1001"/>
                </a:lnTo>
                <a:lnTo>
                  <a:pt x="865" y="988"/>
                </a:lnTo>
                <a:lnTo>
                  <a:pt x="853" y="975"/>
                </a:lnTo>
                <a:lnTo>
                  <a:pt x="840" y="963"/>
                </a:lnTo>
                <a:lnTo>
                  <a:pt x="814" y="937"/>
                </a:lnTo>
                <a:lnTo>
                  <a:pt x="802" y="912"/>
                </a:lnTo>
                <a:lnTo>
                  <a:pt x="776" y="887"/>
                </a:lnTo>
                <a:lnTo>
                  <a:pt x="751" y="861"/>
                </a:lnTo>
                <a:lnTo>
                  <a:pt x="725" y="836"/>
                </a:lnTo>
                <a:lnTo>
                  <a:pt x="700" y="798"/>
                </a:lnTo>
                <a:lnTo>
                  <a:pt x="662" y="760"/>
                </a:lnTo>
                <a:lnTo>
                  <a:pt x="636" y="709"/>
                </a:lnTo>
                <a:lnTo>
                  <a:pt x="585" y="658"/>
                </a:lnTo>
                <a:lnTo>
                  <a:pt x="547" y="608"/>
                </a:lnTo>
                <a:lnTo>
                  <a:pt x="496" y="544"/>
                </a:lnTo>
                <a:lnTo>
                  <a:pt x="446" y="481"/>
                </a:lnTo>
                <a:lnTo>
                  <a:pt x="407" y="418"/>
                </a:lnTo>
                <a:lnTo>
                  <a:pt x="356" y="367"/>
                </a:lnTo>
                <a:lnTo>
                  <a:pt x="318" y="316"/>
                </a:lnTo>
                <a:lnTo>
                  <a:pt x="280" y="278"/>
                </a:lnTo>
                <a:lnTo>
                  <a:pt x="255" y="240"/>
                </a:lnTo>
                <a:lnTo>
                  <a:pt x="229" y="215"/>
                </a:lnTo>
                <a:lnTo>
                  <a:pt x="204" y="190"/>
                </a:lnTo>
                <a:lnTo>
                  <a:pt x="178" y="164"/>
                </a:lnTo>
                <a:lnTo>
                  <a:pt x="153" y="152"/>
                </a:lnTo>
                <a:lnTo>
                  <a:pt x="115" y="114"/>
                </a:lnTo>
                <a:lnTo>
                  <a:pt x="77" y="101"/>
                </a:lnTo>
                <a:lnTo>
                  <a:pt x="51" y="88"/>
                </a:lnTo>
                <a:lnTo>
                  <a:pt x="26" y="76"/>
                </a:lnTo>
                <a:lnTo>
                  <a:pt x="13" y="63"/>
                </a:lnTo>
                <a:lnTo>
                  <a:pt x="0" y="50"/>
                </a:lnTo>
                <a:lnTo>
                  <a:pt x="0" y="38"/>
                </a:lnTo>
                <a:lnTo>
                  <a:pt x="0" y="25"/>
                </a:lnTo>
                <a:lnTo>
                  <a:pt x="13" y="12"/>
                </a:lnTo>
                <a:lnTo>
                  <a:pt x="26" y="12"/>
                </a:lnTo>
                <a:lnTo>
                  <a:pt x="38" y="0"/>
                </a:lnTo>
                <a:lnTo>
                  <a:pt x="64" y="0"/>
                </a:lnTo>
                <a:lnTo>
                  <a:pt x="89" y="0"/>
                </a:lnTo>
                <a:lnTo>
                  <a:pt x="102" y="0"/>
                </a:lnTo>
                <a:lnTo>
                  <a:pt x="115" y="12"/>
                </a:lnTo>
                <a:lnTo>
                  <a:pt x="140" y="25"/>
                </a:lnTo>
                <a:lnTo>
                  <a:pt x="153" y="25"/>
                </a:lnTo>
                <a:lnTo>
                  <a:pt x="178" y="50"/>
                </a:lnTo>
                <a:lnTo>
                  <a:pt x="204" y="63"/>
                </a:lnTo>
                <a:lnTo>
                  <a:pt x="229" y="88"/>
                </a:lnTo>
                <a:lnTo>
                  <a:pt x="267" y="101"/>
                </a:lnTo>
                <a:lnTo>
                  <a:pt x="293" y="139"/>
                </a:lnTo>
                <a:lnTo>
                  <a:pt x="331" y="164"/>
                </a:lnTo>
                <a:lnTo>
                  <a:pt x="356" y="202"/>
                </a:lnTo>
                <a:lnTo>
                  <a:pt x="407" y="240"/>
                </a:lnTo>
                <a:lnTo>
                  <a:pt x="446" y="291"/>
                </a:lnTo>
                <a:lnTo>
                  <a:pt x="496" y="342"/>
                </a:lnTo>
                <a:lnTo>
                  <a:pt x="547" y="392"/>
                </a:lnTo>
                <a:lnTo>
                  <a:pt x="598" y="443"/>
                </a:lnTo>
                <a:lnTo>
                  <a:pt x="649" y="481"/>
                </a:lnTo>
                <a:lnTo>
                  <a:pt x="687" y="532"/>
                </a:lnTo>
                <a:lnTo>
                  <a:pt x="738" y="570"/>
                </a:lnTo>
                <a:lnTo>
                  <a:pt x="789" y="608"/>
                </a:lnTo>
                <a:lnTo>
                  <a:pt x="840" y="646"/>
                </a:lnTo>
                <a:lnTo>
                  <a:pt x="891" y="671"/>
                </a:lnTo>
                <a:lnTo>
                  <a:pt x="929" y="709"/>
                </a:lnTo>
                <a:lnTo>
                  <a:pt x="980" y="734"/>
                </a:lnTo>
                <a:lnTo>
                  <a:pt x="1018" y="760"/>
                </a:lnTo>
                <a:lnTo>
                  <a:pt x="1069" y="785"/>
                </a:lnTo>
                <a:lnTo>
                  <a:pt x="1120" y="798"/>
                </a:lnTo>
                <a:lnTo>
                  <a:pt x="1222" y="836"/>
                </a:lnTo>
                <a:lnTo>
                  <a:pt x="1323" y="861"/>
                </a:lnTo>
                <a:lnTo>
                  <a:pt x="1362" y="874"/>
                </a:lnTo>
                <a:lnTo>
                  <a:pt x="1400" y="899"/>
                </a:lnTo>
                <a:lnTo>
                  <a:pt x="1425" y="899"/>
                </a:lnTo>
                <a:lnTo>
                  <a:pt x="1451" y="912"/>
                </a:lnTo>
                <a:lnTo>
                  <a:pt x="1476" y="925"/>
                </a:lnTo>
                <a:lnTo>
                  <a:pt x="1489" y="937"/>
                </a:lnTo>
                <a:lnTo>
                  <a:pt x="1501" y="937"/>
                </a:lnTo>
                <a:lnTo>
                  <a:pt x="1501" y="950"/>
                </a:lnTo>
                <a:lnTo>
                  <a:pt x="1501" y="963"/>
                </a:lnTo>
                <a:lnTo>
                  <a:pt x="1489" y="963"/>
                </a:lnTo>
                <a:lnTo>
                  <a:pt x="1463" y="975"/>
                </a:lnTo>
                <a:lnTo>
                  <a:pt x="1438" y="988"/>
                </a:lnTo>
                <a:lnTo>
                  <a:pt x="1400" y="988"/>
                </a:lnTo>
                <a:lnTo>
                  <a:pt x="1362" y="1001"/>
                </a:lnTo>
                <a:lnTo>
                  <a:pt x="1311" y="1001"/>
                </a:lnTo>
                <a:lnTo>
                  <a:pt x="1247" y="1013"/>
                </a:lnTo>
                <a:lnTo>
                  <a:pt x="1196" y="1013"/>
                </a:lnTo>
                <a:lnTo>
                  <a:pt x="1133" y="1013"/>
                </a:lnTo>
                <a:lnTo>
                  <a:pt x="1094" y="1013"/>
                </a:lnTo>
                <a:lnTo>
                  <a:pt x="1043" y="1026"/>
                </a:lnTo>
                <a:lnTo>
                  <a:pt x="1005" y="1026"/>
                </a:lnTo>
                <a:lnTo>
                  <a:pt x="967" y="1026"/>
                </a:lnTo>
                <a:lnTo>
                  <a:pt x="942" y="1026"/>
                </a:lnTo>
                <a:lnTo>
                  <a:pt x="916" y="10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8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5183188" y="4917017"/>
            <a:ext cx="33512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木字要窄长，攵的横在上撇靠下位置起笔、与下撇分开写，捺收笔要重。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枚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719389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méi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4" y="4040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3" y="50059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枚举   衔枚疾走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6438" y="5488518"/>
            <a:ext cx="42148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爸爸送给妈妈一枚好看的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戒指。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6439" y="4525434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M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木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29726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3" name="圆角矩形 3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6" grpId="0" animBg="1"/>
      <p:bldP spid="68637" grpId="0" animBg="1"/>
      <p:bldP spid="68642" grpId="0" animBg="1"/>
      <p:bldP spid="68643" grpId="0" animBg="1"/>
      <p:bldP spid="68640" grpId="0" animBg="1"/>
      <p:bldP spid="68641" grpId="0" animBg="1"/>
      <p:bldP spid="68638" grpId="0" animBg="1"/>
      <p:bldP spid="68639" grpId="0" animBg="1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82" name="Group 66"/>
          <p:cNvGraphicFramePr>
            <a:graphicFrameLocks noGrp="1"/>
          </p:cNvGraphicFramePr>
          <p:nvPr/>
        </p:nvGraphicFramePr>
        <p:xfrm>
          <a:off x="5478463" y="1786467"/>
          <a:ext cx="2590800" cy="3064933"/>
        </p:xfrm>
        <a:graphic>
          <a:graphicData uri="http://schemas.openxmlformats.org/drawingml/2006/table">
            <a:tbl>
              <a:tblPr/>
              <a:tblGrid>
                <a:gridCol w="1284287"/>
                <a:gridCol w="1306513"/>
              </a:tblGrid>
              <a:tr h="153881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1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3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89563" y="6411385"/>
            <a:ext cx="368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5" name="Freeform 39"/>
          <p:cNvSpPr/>
          <p:nvPr/>
        </p:nvSpPr>
        <p:spPr bwMode="auto">
          <a:xfrm>
            <a:off x="6188076" y="3352800"/>
            <a:ext cx="123825" cy="965200"/>
          </a:xfrm>
          <a:custGeom>
            <a:avLst/>
            <a:gdLst>
              <a:gd name="T0" fmla="*/ 2147483647 w 195"/>
              <a:gd name="T1" fmla="*/ 2147483647 h 1142"/>
              <a:gd name="T2" fmla="*/ 2147483647 w 195"/>
              <a:gd name="T3" fmla="*/ 2147483647 h 1142"/>
              <a:gd name="T4" fmla="*/ 2147483647 w 195"/>
              <a:gd name="T5" fmla="*/ 2147483647 h 1142"/>
              <a:gd name="T6" fmla="*/ 2147483647 w 195"/>
              <a:gd name="T7" fmla="*/ 2147483647 h 1142"/>
              <a:gd name="T8" fmla="*/ 2147483647 w 195"/>
              <a:gd name="T9" fmla="*/ 2147483647 h 1142"/>
              <a:gd name="T10" fmla="*/ 2147483647 w 195"/>
              <a:gd name="T11" fmla="*/ 0 h 1142"/>
              <a:gd name="T12" fmla="*/ 2147483647 w 195"/>
              <a:gd name="T13" fmla="*/ 0 h 1142"/>
              <a:gd name="T14" fmla="*/ 2147483647 w 195"/>
              <a:gd name="T15" fmla="*/ 0 h 1142"/>
              <a:gd name="T16" fmla="*/ 2147483647 w 195"/>
              <a:gd name="T17" fmla="*/ 2147483647 h 1142"/>
              <a:gd name="T18" fmla="*/ 2147483647 w 195"/>
              <a:gd name="T19" fmla="*/ 2147483647 h 1142"/>
              <a:gd name="T20" fmla="*/ 2147483647 w 195"/>
              <a:gd name="T21" fmla="*/ 2147483647 h 1142"/>
              <a:gd name="T22" fmla="*/ 2147483647 w 195"/>
              <a:gd name="T23" fmla="*/ 2147483647 h 1142"/>
              <a:gd name="T24" fmla="*/ 2147483647 w 195"/>
              <a:gd name="T25" fmla="*/ 2147483647 h 1142"/>
              <a:gd name="T26" fmla="*/ 2147483647 w 195"/>
              <a:gd name="T27" fmla="*/ 2147483647 h 1142"/>
              <a:gd name="T28" fmla="*/ 2147483647 w 195"/>
              <a:gd name="T29" fmla="*/ 2147483647 h 1142"/>
              <a:gd name="T30" fmla="*/ 2147483647 w 195"/>
              <a:gd name="T31" fmla="*/ 2147483647 h 1142"/>
              <a:gd name="T32" fmla="*/ 2147483647 w 195"/>
              <a:gd name="T33" fmla="*/ 2147483647 h 1142"/>
              <a:gd name="T34" fmla="*/ 2147483647 w 195"/>
              <a:gd name="T35" fmla="*/ 2147483647 h 1142"/>
              <a:gd name="T36" fmla="*/ 2147483647 w 195"/>
              <a:gd name="T37" fmla="*/ 2147483647 h 1142"/>
              <a:gd name="T38" fmla="*/ 2147483647 w 195"/>
              <a:gd name="T39" fmla="*/ 2147483647 h 1142"/>
              <a:gd name="T40" fmla="*/ 2147483647 w 195"/>
              <a:gd name="T41" fmla="*/ 2147483647 h 1142"/>
              <a:gd name="T42" fmla="*/ 2147483647 w 195"/>
              <a:gd name="T43" fmla="*/ 2147483647 h 1142"/>
              <a:gd name="T44" fmla="*/ 2147483647 w 195"/>
              <a:gd name="T45" fmla="*/ 2147483647 h 1142"/>
              <a:gd name="T46" fmla="*/ 2147483647 w 195"/>
              <a:gd name="T47" fmla="*/ 2147483647 h 1142"/>
              <a:gd name="T48" fmla="*/ 2147483647 w 195"/>
              <a:gd name="T49" fmla="*/ 2147483647 h 1142"/>
              <a:gd name="T50" fmla="*/ 2147483647 w 195"/>
              <a:gd name="T51" fmla="*/ 2147483647 h 1142"/>
              <a:gd name="T52" fmla="*/ 2147483647 w 195"/>
              <a:gd name="T53" fmla="*/ 2147483647 h 1142"/>
              <a:gd name="T54" fmla="*/ 2147483647 w 195"/>
              <a:gd name="T55" fmla="*/ 2147483647 h 1142"/>
              <a:gd name="T56" fmla="*/ 2147483647 w 195"/>
              <a:gd name="T57" fmla="*/ 2147483647 h 1142"/>
              <a:gd name="T58" fmla="*/ 2147483647 w 195"/>
              <a:gd name="T59" fmla="*/ 2147483647 h 1142"/>
              <a:gd name="T60" fmla="*/ 2147483647 w 195"/>
              <a:gd name="T61" fmla="*/ 2147483647 h 1142"/>
              <a:gd name="T62" fmla="*/ 2147483647 w 195"/>
              <a:gd name="T63" fmla="*/ 2147483647 h 1142"/>
              <a:gd name="T64" fmla="*/ 2147483647 w 195"/>
              <a:gd name="T65" fmla="*/ 2147483647 h 1142"/>
              <a:gd name="T66" fmla="*/ 2147483647 w 195"/>
              <a:gd name="T67" fmla="*/ 2147483647 h 1142"/>
              <a:gd name="T68" fmla="*/ 2147483647 w 195"/>
              <a:gd name="T69" fmla="*/ 2147483647 h 1142"/>
              <a:gd name="T70" fmla="*/ 2147483647 w 195"/>
              <a:gd name="T71" fmla="*/ 2147483647 h 1142"/>
              <a:gd name="T72" fmla="*/ 2147483647 w 195"/>
              <a:gd name="T73" fmla="*/ 2147483647 h 1142"/>
              <a:gd name="T74" fmla="*/ 2147483647 w 195"/>
              <a:gd name="T75" fmla="*/ 2147483647 h 1142"/>
              <a:gd name="T76" fmla="*/ 0 w 195"/>
              <a:gd name="T77" fmla="*/ 2147483647 h 1142"/>
              <a:gd name="T78" fmla="*/ 0 w 195"/>
              <a:gd name="T79" fmla="*/ 2147483647 h 1142"/>
              <a:gd name="T80" fmla="*/ 0 w 195"/>
              <a:gd name="T81" fmla="*/ 2147483647 h 1142"/>
              <a:gd name="T82" fmla="*/ 0 w 195"/>
              <a:gd name="T83" fmla="*/ 2147483647 h 1142"/>
              <a:gd name="T84" fmla="*/ 0 w 195"/>
              <a:gd name="T85" fmla="*/ 2147483647 h 1142"/>
              <a:gd name="T86" fmla="*/ 0 w 195"/>
              <a:gd name="T87" fmla="*/ 2147483647 h 1142"/>
              <a:gd name="T88" fmla="*/ 0 w 195"/>
              <a:gd name="T89" fmla="*/ 2147483647 h 1142"/>
              <a:gd name="T90" fmla="*/ 2147483647 w 195"/>
              <a:gd name="T91" fmla="*/ 2147483647 h 1142"/>
              <a:gd name="T92" fmla="*/ 2147483647 w 195"/>
              <a:gd name="T93" fmla="*/ 2147483647 h 1142"/>
              <a:gd name="T94" fmla="*/ 2147483647 w 195"/>
              <a:gd name="T95" fmla="*/ 2147483647 h 1142"/>
              <a:gd name="T96" fmla="*/ 2147483647 w 195"/>
              <a:gd name="T97" fmla="*/ 2147483647 h 1142"/>
              <a:gd name="T98" fmla="*/ 2147483647 w 195"/>
              <a:gd name="T99" fmla="*/ 2147483647 h 1142"/>
              <a:gd name="T100" fmla="*/ 2147483647 w 195"/>
              <a:gd name="T101" fmla="*/ 2147483647 h 1142"/>
              <a:gd name="T102" fmla="*/ 2147483647 w 195"/>
              <a:gd name="T103" fmla="*/ 2147483647 h 1142"/>
              <a:gd name="T104" fmla="*/ 2147483647 w 195"/>
              <a:gd name="T105" fmla="*/ 2147483647 h 1142"/>
              <a:gd name="T106" fmla="*/ 2147483647 w 195"/>
              <a:gd name="T107" fmla="*/ 2147483647 h 1142"/>
              <a:gd name="T108" fmla="*/ 2147483647 w 195"/>
              <a:gd name="T109" fmla="*/ 2147483647 h 1142"/>
              <a:gd name="T110" fmla="*/ 2147483647 w 195"/>
              <a:gd name="T111" fmla="*/ 2147483647 h 1142"/>
              <a:gd name="T112" fmla="*/ 2147483647 w 195"/>
              <a:gd name="T113" fmla="*/ 2147483647 h 1142"/>
              <a:gd name="T114" fmla="*/ 2147483647 w 195"/>
              <a:gd name="T115" fmla="*/ 2147483647 h 1142"/>
              <a:gd name="T116" fmla="*/ 2147483647 w 195"/>
              <a:gd name="T117" fmla="*/ 2147483647 h 1142"/>
              <a:gd name="T118" fmla="*/ 2147483647 w 195"/>
              <a:gd name="T119" fmla="*/ 2147483647 h 1142"/>
              <a:gd name="T120" fmla="*/ 2147483647 w 195"/>
              <a:gd name="T121" fmla="*/ 2147483647 h 1142"/>
              <a:gd name="T122" fmla="*/ 2147483647 w 195"/>
              <a:gd name="T123" fmla="*/ 2147483647 h 11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5"/>
              <a:gd name="T187" fmla="*/ 0 h 1142"/>
              <a:gd name="T188" fmla="*/ 195 w 195"/>
              <a:gd name="T189" fmla="*/ 1142 h 11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5" h="1142">
                <a:moveTo>
                  <a:pt x="54" y="76"/>
                </a:moveTo>
                <a:lnTo>
                  <a:pt x="43" y="54"/>
                </a:lnTo>
                <a:lnTo>
                  <a:pt x="43" y="32"/>
                </a:lnTo>
                <a:lnTo>
                  <a:pt x="54" y="22"/>
                </a:lnTo>
                <a:lnTo>
                  <a:pt x="65" y="11"/>
                </a:lnTo>
                <a:lnTo>
                  <a:pt x="87" y="0"/>
                </a:lnTo>
                <a:lnTo>
                  <a:pt x="119" y="0"/>
                </a:lnTo>
                <a:lnTo>
                  <a:pt x="152" y="0"/>
                </a:lnTo>
                <a:lnTo>
                  <a:pt x="195" y="22"/>
                </a:lnTo>
                <a:lnTo>
                  <a:pt x="195" y="54"/>
                </a:lnTo>
                <a:lnTo>
                  <a:pt x="195" y="98"/>
                </a:lnTo>
                <a:lnTo>
                  <a:pt x="195" y="141"/>
                </a:lnTo>
                <a:lnTo>
                  <a:pt x="195" y="207"/>
                </a:lnTo>
                <a:lnTo>
                  <a:pt x="195" y="272"/>
                </a:lnTo>
                <a:lnTo>
                  <a:pt x="195" y="348"/>
                </a:lnTo>
                <a:lnTo>
                  <a:pt x="184" y="424"/>
                </a:lnTo>
                <a:lnTo>
                  <a:pt x="184" y="511"/>
                </a:lnTo>
                <a:lnTo>
                  <a:pt x="174" y="609"/>
                </a:lnTo>
                <a:lnTo>
                  <a:pt x="163" y="685"/>
                </a:lnTo>
                <a:lnTo>
                  <a:pt x="163" y="762"/>
                </a:lnTo>
                <a:lnTo>
                  <a:pt x="152" y="827"/>
                </a:lnTo>
                <a:lnTo>
                  <a:pt x="141" y="892"/>
                </a:lnTo>
                <a:lnTo>
                  <a:pt x="130" y="936"/>
                </a:lnTo>
                <a:lnTo>
                  <a:pt x="130" y="979"/>
                </a:lnTo>
                <a:lnTo>
                  <a:pt x="119" y="1012"/>
                </a:lnTo>
                <a:lnTo>
                  <a:pt x="119" y="1045"/>
                </a:lnTo>
                <a:lnTo>
                  <a:pt x="108" y="1066"/>
                </a:lnTo>
                <a:lnTo>
                  <a:pt x="97" y="1088"/>
                </a:lnTo>
                <a:lnTo>
                  <a:pt x="87" y="1110"/>
                </a:lnTo>
                <a:lnTo>
                  <a:pt x="87" y="1121"/>
                </a:lnTo>
                <a:lnTo>
                  <a:pt x="76" y="1132"/>
                </a:lnTo>
                <a:lnTo>
                  <a:pt x="76" y="1142"/>
                </a:lnTo>
                <a:lnTo>
                  <a:pt x="65" y="1142"/>
                </a:lnTo>
                <a:lnTo>
                  <a:pt x="54" y="1132"/>
                </a:lnTo>
                <a:lnTo>
                  <a:pt x="43" y="1121"/>
                </a:lnTo>
                <a:lnTo>
                  <a:pt x="32" y="1110"/>
                </a:lnTo>
                <a:lnTo>
                  <a:pt x="21" y="1088"/>
                </a:lnTo>
                <a:lnTo>
                  <a:pt x="10" y="1055"/>
                </a:lnTo>
                <a:lnTo>
                  <a:pt x="0" y="1023"/>
                </a:lnTo>
                <a:lnTo>
                  <a:pt x="0" y="1001"/>
                </a:lnTo>
                <a:lnTo>
                  <a:pt x="0" y="979"/>
                </a:lnTo>
                <a:lnTo>
                  <a:pt x="0" y="968"/>
                </a:lnTo>
                <a:lnTo>
                  <a:pt x="0" y="957"/>
                </a:lnTo>
                <a:lnTo>
                  <a:pt x="0" y="936"/>
                </a:lnTo>
                <a:lnTo>
                  <a:pt x="0" y="903"/>
                </a:lnTo>
                <a:lnTo>
                  <a:pt x="10" y="870"/>
                </a:lnTo>
                <a:lnTo>
                  <a:pt x="21" y="827"/>
                </a:lnTo>
                <a:lnTo>
                  <a:pt x="32" y="783"/>
                </a:lnTo>
                <a:lnTo>
                  <a:pt x="43" y="729"/>
                </a:lnTo>
                <a:lnTo>
                  <a:pt x="54" y="620"/>
                </a:lnTo>
                <a:lnTo>
                  <a:pt x="65" y="522"/>
                </a:lnTo>
                <a:lnTo>
                  <a:pt x="76" y="413"/>
                </a:lnTo>
                <a:lnTo>
                  <a:pt x="76" y="315"/>
                </a:lnTo>
                <a:lnTo>
                  <a:pt x="76" y="272"/>
                </a:lnTo>
                <a:lnTo>
                  <a:pt x="76" y="228"/>
                </a:lnTo>
                <a:lnTo>
                  <a:pt x="76" y="196"/>
                </a:lnTo>
                <a:lnTo>
                  <a:pt x="65" y="163"/>
                </a:lnTo>
                <a:lnTo>
                  <a:pt x="65" y="130"/>
                </a:lnTo>
                <a:lnTo>
                  <a:pt x="65" y="109"/>
                </a:lnTo>
                <a:lnTo>
                  <a:pt x="54" y="87"/>
                </a:lnTo>
                <a:lnTo>
                  <a:pt x="54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6" name="Freeform 40"/>
          <p:cNvSpPr/>
          <p:nvPr/>
        </p:nvSpPr>
        <p:spPr bwMode="auto">
          <a:xfrm>
            <a:off x="6284913" y="3581400"/>
            <a:ext cx="227012" cy="101600"/>
          </a:xfrm>
          <a:custGeom>
            <a:avLst/>
            <a:gdLst>
              <a:gd name="T0" fmla="*/ 2147483647 w 359"/>
              <a:gd name="T1" fmla="*/ 2147483647 h 120"/>
              <a:gd name="T2" fmla="*/ 2147483647 w 359"/>
              <a:gd name="T3" fmla="*/ 2147483647 h 120"/>
              <a:gd name="T4" fmla="*/ 2147483647 w 359"/>
              <a:gd name="T5" fmla="*/ 2147483647 h 120"/>
              <a:gd name="T6" fmla="*/ 2147483647 w 359"/>
              <a:gd name="T7" fmla="*/ 2147483647 h 120"/>
              <a:gd name="T8" fmla="*/ 2147483647 w 359"/>
              <a:gd name="T9" fmla="*/ 2147483647 h 120"/>
              <a:gd name="T10" fmla="*/ 2147483647 w 359"/>
              <a:gd name="T11" fmla="*/ 2147483647 h 120"/>
              <a:gd name="T12" fmla="*/ 2147483647 w 359"/>
              <a:gd name="T13" fmla="*/ 2147483647 h 120"/>
              <a:gd name="T14" fmla="*/ 2147483647 w 359"/>
              <a:gd name="T15" fmla="*/ 2147483647 h 120"/>
              <a:gd name="T16" fmla="*/ 2147483647 w 359"/>
              <a:gd name="T17" fmla="*/ 2147483647 h 120"/>
              <a:gd name="T18" fmla="*/ 2147483647 w 359"/>
              <a:gd name="T19" fmla="*/ 2147483647 h 120"/>
              <a:gd name="T20" fmla="*/ 2147483647 w 359"/>
              <a:gd name="T21" fmla="*/ 2147483647 h 120"/>
              <a:gd name="T22" fmla="*/ 2147483647 w 359"/>
              <a:gd name="T23" fmla="*/ 2147483647 h 120"/>
              <a:gd name="T24" fmla="*/ 2147483647 w 359"/>
              <a:gd name="T25" fmla="*/ 2147483647 h 120"/>
              <a:gd name="T26" fmla="*/ 2147483647 w 359"/>
              <a:gd name="T27" fmla="*/ 2147483647 h 120"/>
              <a:gd name="T28" fmla="*/ 0 w 359"/>
              <a:gd name="T29" fmla="*/ 2147483647 h 120"/>
              <a:gd name="T30" fmla="*/ 0 w 359"/>
              <a:gd name="T31" fmla="*/ 2147483647 h 120"/>
              <a:gd name="T32" fmla="*/ 2147483647 w 359"/>
              <a:gd name="T33" fmla="*/ 2147483647 h 120"/>
              <a:gd name="T34" fmla="*/ 2147483647 w 359"/>
              <a:gd name="T35" fmla="*/ 2147483647 h 120"/>
              <a:gd name="T36" fmla="*/ 2147483647 w 359"/>
              <a:gd name="T37" fmla="*/ 2147483647 h 120"/>
              <a:gd name="T38" fmla="*/ 2147483647 w 359"/>
              <a:gd name="T39" fmla="*/ 2147483647 h 120"/>
              <a:gd name="T40" fmla="*/ 2147483647 w 359"/>
              <a:gd name="T41" fmla="*/ 0 h 120"/>
              <a:gd name="T42" fmla="*/ 2147483647 w 359"/>
              <a:gd name="T43" fmla="*/ 0 h 120"/>
              <a:gd name="T44" fmla="*/ 2147483647 w 359"/>
              <a:gd name="T45" fmla="*/ 0 h 120"/>
              <a:gd name="T46" fmla="*/ 2147483647 w 359"/>
              <a:gd name="T47" fmla="*/ 2147483647 h 120"/>
              <a:gd name="T48" fmla="*/ 2147483647 w 359"/>
              <a:gd name="T49" fmla="*/ 2147483647 h 120"/>
              <a:gd name="T50" fmla="*/ 2147483647 w 359"/>
              <a:gd name="T51" fmla="*/ 2147483647 h 120"/>
              <a:gd name="T52" fmla="*/ 2147483647 w 359"/>
              <a:gd name="T53" fmla="*/ 2147483647 h 120"/>
              <a:gd name="T54" fmla="*/ 2147483647 w 359"/>
              <a:gd name="T55" fmla="*/ 2147483647 h 120"/>
              <a:gd name="T56" fmla="*/ 2147483647 w 359"/>
              <a:gd name="T57" fmla="*/ 2147483647 h 120"/>
              <a:gd name="T58" fmla="*/ 2147483647 w 359"/>
              <a:gd name="T59" fmla="*/ 2147483647 h 120"/>
              <a:gd name="T60" fmla="*/ 2147483647 w 359"/>
              <a:gd name="T61" fmla="*/ 2147483647 h 120"/>
              <a:gd name="T62" fmla="*/ 2147483647 w 359"/>
              <a:gd name="T63" fmla="*/ 2147483647 h 120"/>
              <a:gd name="T64" fmla="*/ 2147483647 w 359"/>
              <a:gd name="T65" fmla="*/ 2147483647 h 1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59"/>
              <a:gd name="T100" fmla="*/ 0 h 120"/>
              <a:gd name="T101" fmla="*/ 359 w 359"/>
              <a:gd name="T102" fmla="*/ 120 h 1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59" h="120">
                <a:moveTo>
                  <a:pt x="337" y="65"/>
                </a:moveTo>
                <a:lnTo>
                  <a:pt x="337" y="65"/>
                </a:lnTo>
                <a:lnTo>
                  <a:pt x="326" y="65"/>
                </a:lnTo>
                <a:lnTo>
                  <a:pt x="326" y="76"/>
                </a:lnTo>
                <a:lnTo>
                  <a:pt x="315" y="76"/>
                </a:lnTo>
                <a:lnTo>
                  <a:pt x="293" y="76"/>
                </a:lnTo>
                <a:lnTo>
                  <a:pt x="282" y="76"/>
                </a:lnTo>
                <a:lnTo>
                  <a:pt x="261" y="87"/>
                </a:lnTo>
                <a:lnTo>
                  <a:pt x="239" y="87"/>
                </a:lnTo>
                <a:lnTo>
                  <a:pt x="217" y="87"/>
                </a:lnTo>
                <a:lnTo>
                  <a:pt x="196" y="98"/>
                </a:lnTo>
                <a:lnTo>
                  <a:pt x="163" y="98"/>
                </a:lnTo>
                <a:lnTo>
                  <a:pt x="141" y="98"/>
                </a:lnTo>
                <a:lnTo>
                  <a:pt x="76" y="109"/>
                </a:lnTo>
                <a:lnTo>
                  <a:pt x="0" y="120"/>
                </a:lnTo>
                <a:lnTo>
                  <a:pt x="0" y="43"/>
                </a:lnTo>
                <a:lnTo>
                  <a:pt x="65" y="33"/>
                </a:lnTo>
                <a:lnTo>
                  <a:pt x="119" y="22"/>
                </a:lnTo>
                <a:lnTo>
                  <a:pt x="174" y="11"/>
                </a:lnTo>
                <a:lnTo>
                  <a:pt x="217" y="11"/>
                </a:lnTo>
                <a:lnTo>
                  <a:pt x="261" y="0"/>
                </a:lnTo>
                <a:lnTo>
                  <a:pt x="282" y="0"/>
                </a:lnTo>
                <a:lnTo>
                  <a:pt x="315" y="0"/>
                </a:lnTo>
                <a:lnTo>
                  <a:pt x="326" y="11"/>
                </a:lnTo>
                <a:lnTo>
                  <a:pt x="337" y="11"/>
                </a:lnTo>
                <a:lnTo>
                  <a:pt x="348" y="22"/>
                </a:lnTo>
                <a:lnTo>
                  <a:pt x="359" y="33"/>
                </a:lnTo>
                <a:lnTo>
                  <a:pt x="359" y="43"/>
                </a:lnTo>
                <a:lnTo>
                  <a:pt x="348" y="43"/>
                </a:lnTo>
                <a:lnTo>
                  <a:pt x="348" y="54"/>
                </a:lnTo>
                <a:lnTo>
                  <a:pt x="337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7" name="Freeform 41"/>
          <p:cNvSpPr/>
          <p:nvPr/>
        </p:nvSpPr>
        <p:spPr bwMode="auto">
          <a:xfrm>
            <a:off x="6256339" y="3822700"/>
            <a:ext cx="261937" cy="110067"/>
          </a:xfrm>
          <a:custGeom>
            <a:avLst/>
            <a:gdLst>
              <a:gd name="T0" fmla="*/ 2147483647 w 413"/>
              <a:gd name="T1" fmla="*/ 2147483647 h 130"/>
              <a:gd name="T2" fmla="*/ 2147483647 w 413"/>
              <a:gd name="T3" fmla="*/ 2147483647 h 130"/>
              <a:gd name="T4" fmla="*/ 2147483647 w 413"/>
              <a:gd name="T5" fmla="*/ 2147483647 h 130"/>
              <a:gd name="T6" fmla="*/ 2147483647 w 413"/>
              <a:gd name="T7" fmla="*/ 2147483647 h 130"/>
              <a:gd name="T8" fmla="*/ 2147483647 w 413"/>
              <a:gd name="T9" fmla="*/ 2147483647 h 130"/>
              <a:gd name="T10" fmla="*/ 2147483647 w 413"/>
              <a:gd name="T11" fmla="*/ 2147483647 h 130"/>
              <a:gd name="T12" fmla="*/ 2147483647 w 413"/>
              <a:gd name="T13" fmla="*/ 2147483647 h 130"/>
              <a:gd name="T14" fmla="*/ 2147483647 w 413"/>
              <a:gd name="T15" fmla="*/ 2147483647 h 130"/>
              <a:gd name="T16" fmla="*/ 2147483647 w 413"/>
              <a:gd name="T17" fmla="*/ 2147483647 h 130"/>
              <a:gd name="T18" fmla="*/ 2147483647 w 413"/>
              <a:gd name="T19" fmla="*/ 2147483647 h 130"/>
              <a:gd name="T20" fmla="*/ 2147483647 w 413"/>
              <a:gd name="T21" fmla="*/ 2147483647 h 130"/>
              <a:gd name="T22" fmla="*/ 2147483647 w 413"/>
              <a:gd name="T23" fmla="*/ 2147483647 h 130"/>
              <a:gd name="T24" fmla="*/ 2147483647 w 413"/>
              <a:gd name="T25" fmla="*/ 2147483647 h 130"/>
              <a:gd name="T26" fmla="*/ 2147483647 w 413"/>
              <a:gd name="T27" fmla="*/ 2147483647 h 130"/>
              <a:gd name="T28" fmla="*/ 2147483647 w 413"/>
              <a:gd name="T29" fmla="*/ 2147483647 h 130"/>
              <a:gd name="T30" fmla="*/ 2147483647 w 413"/>
              <a:gd name="T31" fmla="*/ 2147483647 h 130"/>
              <a:gd name="T32" fmla="*/ 2147483647 w 413"/>
              <a:gd name="T33" fmla="*/ 2147483647 h 130"/>
              <a:gd name="T34" fmla="*/ 2147483647 w 413"/>
              <a:gd name="T35" fmla="*/ 2147483647 h 130"/>
              <a:gd name="T36" fmla="*/ 2147483647 w 413"/>
              <a:gd name="T37" fmla="*/ 2147483647 h 130"/>
              <a:gd name="T38" fmla="*/ 2147483647 w 413"/>
              <a:gd name="T39" fmla="*/ 2147483647 h 130"/>
              <a:gd name="T40" fmla="*/ 2147483647 w 413"/>
              <a:gd name="T41" fmla="*/ 2147483647 h 130"/>
              <a:gd name="T42" fmla="*/ 2147483647 w 413"/>
              <a:gd name="T43" fmla="*/ 2147483647 h 130"/>
              <a:gd name="T44" fmla="*/ 2147483647 w 413"/>
              <a:gd name="T45" fmla="*/ 2147483647 h 130"/>
              <a:gd name="T46" fmla="*/ 2147483647 w 413"/>
              <a:gd name="T47" fmla="*/ 2147483647 h 130"/>
              <a:gd name="T48" fmla="*/ 0 w 413"/>
              <a:gd name="T49" fmla="*/ 2147483647 h 130"/>
              <a:gd name="T50" fmla="*/ 0 w 413"/>
              <a:gd name="T51" fmla="*/ 2147483647 h 130"/>
              <a:gd name="T52" fmla="*/ 2147483647 w 413"/>
              <a:gd name="T53" fmla="*/ 2147483647 h 130"/>
              <a:gd name="T54" fmla="*/ 2147483647 w 413"/>
              <a:gd name="T55" fmla="*/ 2147483647 h 130"/>
              <a:gd name="T56" fmla="*/ 2147483647 w 413"/>
              <a:gd name="T57" fmla="*/ 2147483647 h 130"/>
              <a:gd name="T58" fmla="*/ 2147483647 w 413"/>
              <a:gd name="T59" fmla="*/ 2147483647 h 130"/>
              <a:gd name="T60" fmla="*/ 2147483647 w 413"/>
              <a:gd name="T61" fmla="*/ 0 h 130"/>
              <a:gd name="T62" fmla="*/ 2147483647 w 413"/>
              <a:gd name="T63" fmla="*/ 0 h 130"/>
              <a:gd name="T64" fmla="*/ 2147483647 w 413"/>
              <a:gd name="T65" fmla="*/ 0 h 130"/>
              <a:gd name="T66" fmla="*/ 2147483647 w 413"/>
              <a:gd name="T67" fmla="*/ 2147483647 h 130"/>
              <a:gd name="T68" fmla="*/ 2147483647 w 413"/>
              <a:gd name="T69" fmla="*/ 2147483647 h 13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3"/>
              <a:gd name="T106" fmla="*/ 0 h 130"/>
              <a:gd name="T107" fmla="*/ 413 w 413"/>
              <a:gd name="T108" fmla="*/ 130 h 13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3" h="130">
                <a:moveTo>
                  <a:pt x="326" y="11"/>
                </a:moveTo>
                <a:lnTo>
                  <a:pt x="348" y="11"/>
                </a:lnTo>
                <a:lnTo>
                  <a:pt x="359" y="11"/>
                </a:lnTo>
                <a:lnTo>
                  <a:pt x="381" y="11"/>
                </a:lnTo>
                <a:lnTo>
                  <a:pt x="392" y="11"/>
                </a:lnTo>
                <a:lnTo>
                  <a:pt x="403" y="22"/>
                </a:lnTo>
                <a:lnTo>
                  <a:pt x="413" y="22"/>
                </a:lnTo>
                <a:lnTo>
                  <a:pt x="413" y="32"/>
                </a:lnTo>
                <a:lnTo>
                  <a:pt x="413" y="43"/>
                </a:lnTo>
                <a:lnTo>
                  <a:pt x="403" y="54"/>
                </a:lnTo>
                <a:lnTo>
                  <a:pt x="392" y="65"/>
                </a:lnTo>
                <a:lnTo>
                  <a:pt x="370" y="65"/>
                </a:lnTo>
                <a:lnTo>
                  <a:pt x="348" y="76"/>
                </a:lnTo>
                <a:lnTo>
                  <a:pt x="337" y="76"/>
                </a:lnTo>
                <a:lnTo>
                  <a:pt x="305" y="87"/>
                </a:lnTo>
                <a:lnTo>
                  <a:pt x="283" y="87"/>
                </a:lnTo>
                <a:lnTo>
                  <a:pt x="250" y="98"/>
                </a:lnTo>
                <a:lnTo>
                  <a:pt x="218" y="98"/>
                </a:lnTo>
                <a:lnTo>
                  <a:pt x="185" y="109"/>
                </a:lnTo>
                <a:lnTo>
                  <a:pt x="142" y="109"/>
                </a:lnTo>
                <a:lnTo>
                  <a:pt x="98" y="120"/>
                </a:lnTo>
                <a:lnTo>
                  <a:pt x="55" y="130"/>
                </a:lnTo>
                <a:lnTo>
                  <a:pt x="0" y="130"/>
                </a:lnTo>
                <a:lnTo>
                  <a:pt x="0" y="43"/>
                </a:lnTo>
                <a:lnTo>
                  <a:pt x="66" y="32"/>
                </a:lnTo>
                <a:lnTo>
                  <a:pt x="109" y="22"/>
                </a:lnTo>
                <a:lnTo>
                  <a:pt x="153" y="11"/>
                </a:lnTo>
                <a:lnTo>
                  <a:pt x="185" y="11"/>
                </a:lnTo>
                <a:lnTo>
                  <a:pt x="207" y="0"/>
                </a:lnTo>
                <a:lnTo>
                  <a:pt x="240" y="0"/>
                </a:lnTo>
                <a:lnTo>
                  <a:pt x="283" y="0"/>
                </a:lnTo>
                <a:lnTo>
                  <a:pt x="326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8" name="Freeform 42"/>
          <p:cNvSpPr/>
          <p:nvPr/>
        </p:nvSpPr>
        <p:spPr bwMode="auto">
          <a:xfrm>
            <a:off x="6284913" y="3278717"/>
            <a:ext cx="406400" cy="1115483"/>
          </a:xfrm>
          <a:custGeom>
            <a:avLst/>
            <a:gdLst>
              <a:gd name="T0" fmla="*/ 2147483647 w 641"/>
              <a:gd name="T1" fmla="*/ 2147483647 h 1317"/>
              <a:gd name="T2" fmla="*/ 2147483647 w 641"/>
              <a:gd name="T3" fmla="*/ 2147483647 h 1317"/>
              <a:gd name="T4" fmla="*/ 2147483647 w 641"/>
              <a:gd name="T5" fmla="*/ 2147483647 h 1317"/>
              <a:gd name="T6" fmla="*/ 2147483647 w 641"/>
              <a:gd name="T7" fmla="*/ 2147483647 h 1317"/>
              <a:gd name="T8" fmla="*/ 2147483647 w 641"/>
              <a:gd name="T9" fmla="*/ 2147483647 h 1317"/>
              <a:gd name="T10" fmla="*/ 2147483647 w 641"/>
              <a:gd name="T11" fmla="*/ 2147483647 h 1317"/>
              <a:gd name="T12" fmla="*/ 2147483647 w 641"/>
              <a:gd name="T13" fmla="*/ 2147483647 h 1317"/>
              <a:gd name="T14" fmla="*/ 2147483647 w 641"/>
              <a:gd name="T15" fmla="*/ 2147483647 h 1317"/>
              <a:gd name="T16" fmla="*/ 2147483647 w 641"/>
              <a:gd name="T17" fmla="*/ 2147483647 h 1317"/>
              <a:gd name="T18" fmla="*/ 2147483647 w 641"/>
              <a:gd name="T19" fmla="*/ 2147483647 h 1317"/>
              <a:gd name="T20" fmla="*/ 2147483647 w 641"/>
              <a:gd name="T21" fmla="*/ 2147483647 h 1317"/>
              <a:gd name="T22" fmla="*/ 2147483647 w 641"/>
              <a:gd name="T23" fmla="*/ 2147483647 h 1317"/>
              <a:gd name="T24" fmla="*/ 2147483647 w 641"/>
              <a:gd name="T25" fmla="*/ 2147483647 h 1317"/>
              <a:gd name="T26" fmla="*/ 2147483647 w 641"/>
              <a:gd name="T27" fmla="*/ 2147483647 h 1317"/>
              <a:gd name="T28" fmla="*/ 2147483647 w 641"/>
              <a:gd name="T29" fmla="*/ 2147483647 h 1317"/>
              <a:gd name="T30" fmla="*/ 2147483647 w 641"/>
              <a:gd name="T31" fmla="*/ 2147483647 h 1317"/>
              <a:gd name="T32" fmla="*/ 2147483647 w 641"/>
              <a:gd name="T33" fmla="*/ 2147483647 h 1317"/>
              <a:gd name="T34" fmla="*/ 2147483647 w 641"/>
              <a:gd name="T35" fmla="*/ 2147483647 h 1317"/>
              <a:gd name="T36" fmla="*/ 2147483647 w 641"/>
              <a:gd name="T37" fmla="*/ 2147483647 h 1317"/>
              <a:gd name="T38" fmla="*/ 2147483647 w 641"/>
              <a:gd name="T39" fmla="*/ 2147483647 h 1317"/>
              <a:gd name="T40" fmla="*/ 2147483647 w 641"/>
              <a:gd name="T41" fmla="*/ 2147483647 h 1317"/>
              <a:gd name="T42" fmla="*/ 2147483647 w 641"/>
              <a:gd name="T43" fmla="*/ 2147483647 h 1317"/>
              <a:gd name="T44" fmla="*/ 2147483647 w 641"/>
              <a:gd name="T45" fmla="*/ 2147483647 h 1317"/>
              <a:gd name="T46" fmla="*/ 2147483647 w 641"/>
              <a:gd name="T47" fmla="*/ 2147483647 h 1317"/>
              <a:gd name="T48" fmla="*/ 2147483647 w 641"/>
              <a:gd name="T49" fmla="*/ 2147483647 h 1317"/>
              <a:gd name="T50" fmla="*/ 2147483647 w 641"/>
              <a:gd name="T51" fmla="*/ 2147483647 h 1317"/>
              <a:gd name="T52" fmla="*/ 2147483647 w 641"/>
              <a:gd name="T53" fmla="*/ 2147483647 h 1317"/>
              <a:gd name="T54" fmla="*/ 2147483647 w 641"/>
              <a:gd name="T55" fmla="*/ 2147483647 h 1317"/>
              <a:gd name="T56" fmla="*/ 2147483647 w 641"/>
              <a:gd name="T57" fmla="*/ 2147483647 h 1317"/>
              <a:gd name="T58" fmla="*/ 2147483647 w 641"/>
              <a:gd name="T59" fmla="*/ 2147483647 h 1317"/>
              <a:gd name="T60" fmla="*/ 2147483647 w 641"/>
              <a:gd name="T61" fmla="*/ 2147483647 h 1317"/>
              <a:gd name="T62" fmla="*/ 2147483647 w 641"/>
              <a:gd name="T63" fmla="*/ 2147483647 h 1317"/>
              <a:gd name="T64" fmla="*/ 2147483647 w 641"/>
              <a:gd name="T65" fmla="*/ 2147483647 h 1317"/>
              <a:gd name="T66" fmla="*/ 2147483647 w 641"/>
              <a:gd name="T67" fmla="*/ 2147483647 h 1317"/>
              <a:gd name="T68" fmla="*/ 2147483647 w 641"/>
              <a:gd name="T69" fmla="*/ 2147483647 h 1317"/>
              <a:gd name="T70" fmla="*/ 2147483647 w 641"/>
              <a:gd name="T71" fmla="*/ 2147483647 h 1317"/>
              <a:gd name="T72" fmla="*/ 2147483647 w 641"/>
              <a:gd name="T73" fmla="*/ 2147483647 h 1317"/>
              <a:gd name="T74" fmla="*/ 2147483647 w 641"/>
              <a:gd name="T75" fmla="*/ 2147483647 h 1317"/>
              <a:gd name="T76" fmla="*/ 2147483647 w 641"/>
              <a:gd name="T77" fmla="*/ 2147483647 h 1317"/>
              <a:gd name="T78" fmla="*/ 2147483647 w 641"/>
              <a:gd name="T79" fmla="*/ 2147483647 h 1317"/>
              <a:gd name="T80" fmla="*/ 2147483647 w 641"/>
              <a:gd name="T81" fmla="*/ 2147483647 h 1317"/>
              <a:gd name="T82" fmla="*/ 2147483647 w 641"/>
              <a:gd name="T83" fmla="*/ 2147483647 h 1317"/>
              <a:gd name="T84" fmla="*/ 2147483647 w 641"/>
              <a:gd name="T85" fmla="*/ 2147483647 h 1317"/>
              <a:gd name="T86" fmla="*/ 2147483647 w 641"/>
              <a:gd name="T87" fmla="*/ 2147483647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41"/>
              <a:gd name="T133" fmla="*/ 0 h 1317"/>
              <a:gd name="T134" fmla="*/ 641 w 64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41" h="1317">
                <a:moveTo>
                  <a:pt x="402" y="1251"/>
                </a:moveTo>
                <a:lnTo>
                  <a:pt x="391" y="1229"/>
                </a:lnTo>
                <a:lnTo>
                  <a:pt x="391" y="1219"/>
                </a:lnTo>
                <a:lnTo>
                  <a:pt x="380" y="1208"/>
                </a:lnTo>
                <a:lnTo>
                  <a:pt x="369" y="1186"/>
                </a:lnTo>
                <a:lnTo>
                  <a:pt x="359" y="1175"/>
                </a:lnTo>
                <a:lnTo>
                  <a:pt x="348" y="1164"/>
                </a:lnTo>
                <a:lnTo>
                  <a:pt x="326" y="1153"/>
                </a:lnTo>
                <a:lnTo>
                  <a:pt x="304" y="1132"/>
                </a:lnTo>
                <a:lnTo>
                  <a:pt x="282" y="1121"/>
                </a:lnTo>
                <a:lnTo>
                  <a:pt x="261" y="1110"/>
                </a:lnTo>
                <a:lnTo>
                  <a:pt x="250" y="1099"/>
                </a:lnTo>
                <a:lnTo>
                  <a:pt x="239" y="1088"/>
                </a:lnTo>
                <a:lnTo>
                  <a:pt x="228" y="1077"/>
                </a:lnTo>
                <a:lnTo>
                  <a:pt x="217" y="1066"/>
                </a:lnTo>
                <a:lnTo>
                  <a:pt x="217" y="1055"/>
                </a:lnTo>
                <a:lnTo>
                  <a:pt x="228" y="1044"/>
                </a:lnTo>
                <a:lnTo>
                  <a:pt x="239" y="1044"/>
                </a:lnTo>
                <a:lnTo>
                  <a:pt x="250" y="1044"/>
                </a:lnTo>
                <a:lnTo>
                  <a:pt x="261" y="1044"/>
                </a:lnTo>
                <a:lnTo>
                  <a:pt x="282" y="1044"/>
                </a:lnTo>
                <a:lnTo>
                  <a:pt x="304" y="1044"/>
                </a:lnTo>
                <a:lnTo>
                  <a:pt x="337" y="1055"/>
                </a:lnTo>
                <a:lnTo>
                  <a:pt x="369" y="1055"/>
                </a:lnTo>
                <a:lnTo>
                  <a:pt x="391" y="1066"/>
                </a:lnTo>
                <a:lnTo>
                  <a:pt x="413" y="1055"/>
                </a:lnTo>
                <a:lnTo>
                  <a:pt x="424" y="1044"/>
                </a:lnTo>
                <a:lnTo>
                  <a:pt x="435" y="1034"/>
                </a:lnTo>
                <a:lnTo>
                  <a:pt x="435" y="1012"/>
                </a:lnTo>
                <a:lnTo>
                  <a:pt x="446" y="990"/>
                </a:lnTo>
                <a:lnTo>
                  <a:pt x="446" y="968"/>
                </a:lnTo>
                <a:lnTo>
                  <a:pt x="456" y="947"/>
                </a:lnTo>
                <a:lnTo>
                  <a:pt x="456" y="914"/>
                </a:lnTo>
                <a:lnTo>
                  <a:pt x="456" y="870"/>
                </a:lnTo>
                <a:lnTo>
                  <a:pt x="467" y="838"/>
                </a:lnTo>
                <a:lnTo>
                  <a:pt x="467" y="783"/>
                </a:lnTo>
                <a:lnTo>
                  <a:pt x="467" y="740"/>
                </a:lnTo>
                <a:lnTo>
                  <a:pt x="467" y="685"/>
                </a:lnTo>
                <a:lnTo>
                  <a:pt x="467" y="620"/>
                </a:lnTo>
                <a:lnTo>
                  <a:pt x="467" y="555"/>
                </a:lnTo>
                <a:lnTo>
                  <a:pt x="467" y="489"/>
                </a:lnTo>
                <a:lnTo>
                  <a:pt x="467" y="424"/>
                </a:lnTo>
                <a:lnTo>
                  <a:pt x="467" y="359"/>
                </a:lnTo>
                <a:lnTo>
                  <a:pt x="467" y="315"/>
                </a:lnTo>
                <a:lnTo>
                  <a:pt x="456" y="272"/>
                </a:lnTo>
                <a:lnTo>
                  <a:pt x="456" y="228"/>
                </a:lnTo>
                <a:lnTo>
                  <a:pt x="456" y="196"/>
                </a:lnTo>
                <a:lnTo>
                  <a:pt x="446" y="174"/>
                </a:lnTo>
                <a:lnTo>
                  <a:pt x="446" y="163"/>
                </a:lnTo>
                <a:lnTo>
                  <a:pt x="435" y="152"/>
                </a:lnTo>
                <a:lnTo>
                  <a:pt x="424" y="152"/>
                </a:lnTo>
                <a:lnTo>
                  <a:pt x="402" y="141"/>
                </a:lnTo>
                <a:lnTo>
                  <a:pt x="380" y="141"/>
                </a:lnTo>
                <a:lnTo>
                  <a:pt x="359" y="141"/>
                </a:lnTo>
                <a:lnTo>
                  <a:pt x="326" y="141"/>
                </a:lnTo>
                <a:lnTo>
                  <a:pt x="293" y="141"/>
                </a:lnTo>
                <a:lnTo>
                  <a:pt x="261" y="152"/>
                </a:lnTo>
                <a:lnTo>
                  <a:pt x="174" y="163"/>
                </a:lnTo>
                <a:lnTo>
                  <a:pt x="109" y="174"/>
                </a:lnTo>
                <a:lnTo>
                  <a:pt x="76" y="185"/>
                </a:lnTo>
                <a:lnTo>
                  <a:pt x="43" y="185"/>
                </a:lnTo>
                <a:lnTo>
                  <a:pt x="22" y="185"/>
                </a:lnTo>
                <a:lnTo>
                  <a:pt x="0" y="185"/>
                </a:lnTo>
                <a:lnTo>
                  <a:pt x="0" y="109"/>
                </a:lnTo>
                <a:lnTo>
                  <a:pt x="43" y="98"/>
                </a:lnTo>
                <a:lnTo>
                  <a:pt x="98" y="98"/>
                </a:lnTo>
                <a:lnTo>
                  <a:pt x="163" y="87"/>
                </a:lnTo>
                <a:lnTo>
                  <a:pt x="228" y="76"/>
                </a:lnTo>
                <a:lnTo>
                  <a:pt x="261" y="65"/>
                </a:lnTo>
                <a:lnTo>
                  <a:pt x="293" y="65"/>
                </a:lnTo>
                <a:lnTo>
                  <a:pt x="326" y="54"/>
                </a:lnTo>
                <a:lnTo>
                  <a:pt x="348" y="43"/>
                </a:lnTo>
                <a:lnTo>
                  <a:pt x="369" y="43"/>
                </a:lnTo>
                <a:lnTo>
                  <a:pt x="380" y="32"/>
                </a:lnTo>
                <a:lnTo>
                  <a:pt x="402" y="32"/>
                </a:lnTo>
                <a:lnTo>
                  <a:pt x="413" y="22"/>
                </a:lnTo>
                <a:lnTo>
                  <a:pt x="446" y="11"/>
                </a:lnTo>
                <a:lnTo>
                  <a:pt x="467" y="0"/>
                </a:lnTo>
                <a:lnTo>
                  <a:pt x="478" y="0"/>
                </a:lnTo>
                <a:lnTo>
                  <a:pt x="489" y="11"/>
                </a:lnTo>
                <a:lnTo>
                  <a:pt x="511" y="22"/>
                </a:lnTo>
                <a:lnTo>
                  <a:pt x="543" y="43"/>
                </a:lnTo>
                <a:lnTo>
                  <a:pt x="576" y="65"/>
                </a:lnTo>
                <a:lnTo>
                  <a:pt x="598" y="87"/>
                </a:lnTo>
                <a:lnTo>
                  <a:pt x="620" y="98"/>
                </a:lnTo>
                <a:lnTo>
                  <a:pt x="630" y="119"/>
                </a:lnTo>
                <a:lnTo>
                  <a:pt x="641" y="130"/>
                </a:lnTo>
                <a:lnTo>
                  <a:pt x="641" y="141"/>
                </a:lnTo>
                <a:lnTo>
                  <a:pt x="641" y="152"/>
                </a:lnTo>
                <a:lnTo>
                  <a:pt x="630" y="163"/>
                </a:lnTo>
                <a:lnTo>
                  <a:pt x="609" y="174"/>
                </a:lnTo>
                <a:lnTo>
                  <a:pt x="598" y="185"/>
                </a:lnTo>
                <a:lnTo>
                  <a:pt x="598" y="196"/>
                </a:lnTo>
                <a:lnTo>
                  <a:pt x="598" y="217"/>
                </a:lnTo>
                <a:lnTo>
                  <a:pt x="587" y="228"/>
                </a:lnTo>
                <a:lnTo>
                  <a:pt x="587" y="250"/>
                </a:lnTo>
                <a:lnTo>
                  <a:pt x="587" y="272"/>
                </a:lnTo>
                <a:lnTo>
                  <a:pt x="587" y="304"/>
                </a:lnTo>
                <a:lnTo>
                  <a:pt x="587" y="326"/>
                </a:lnTo>
                <a:lnTo>
                  <a:pt x="587" y="359"/>
                </a:lnTo>
                <a:lnTo>
                  <a:pt x="587" y="392"/>
                </a:lnTo>
                <a:lnTo>
                  <a:pt x="587" y="435"/>
                </a:lnTo>
                <a:lnTo>
                  <a:pt x="587" y="479"/>
                </a:lnTo>
                <a:lnTo>
                  <a:pt x="587" y="522"/>
                </a:lnTo>
                <a:lnTo>
                  <a:pt x="587" y="566"/>
                </a:lnTo>
                <a:lnTo>
                  <a:pt x="587" y="620"/>
                </a:lnTo>
                <a:lnTo>
                  <a:pt x="587" y="664"/>
                </a:lnTo>
                <a:lnTo>
                  <a:pt x="587" y="718"/>
                </a:lnTo>
                <a:lnTo>
                  <a:pt x="587" y="762"/>
                </a:lnTo>
                <a:lnTo>
                  <a:pt x="587" y="805"/>
                </a:lnTo>
                <a:lnTo>
                  <a:pt x="587" y="892"/>
                </a:lnTo>
                <a:lnTo>
                  <a:pt x="576" y="968"/>
                </a:lnTo>
                <a:lnTo>
                  <a:pt x="576" y="1034"/>
                </a:lnTo>
                <a:lnTo>
                  <a:pt x="565" y="1088"/>
                </a:lnTo>
                <a:lnTo>
                  <a:pt x="554" y="1142"/>
                </a:lnTo>
                <a:lnTo>
                  <a:pt x="543" y="1186"/>
                </a:lnTo>
                <a:lnTo>
                  <a:pt x="522" y="1219"/>
                </a:lnTo>
                <a:lnTo>
                  <a:pt x="511" y="1240"/>
                </a:lnTo>
                <a:lnTo>
                  <a:pt x="500" y="1262"/>
                </a:lnTo>
                <a:lnTo>
                  <a:pt x="489" y="1284"/>
                </a:lnTo>
                <a:lnTo>
                  <a:pt x="478" y="1295"/>
                </a:lnTo>
                <a:lnTo>
                  <a:pt x="467" y="1306"/>
                </a:lnTo>
                <a:lnTo>
                  <a:pt x="456" y="1317"/>
                </a:lnTo>
                <a:lnTo>
                  <a:pt x="446" y="1317"/>
                </a:lnTo>
                <a:lnTo>
                  <a:pt x="424" y="1317"/>
                </a:lnTo>
                <a:lnTo>
                  <a:pt x="413" y="1306"/>
                </a:lnTo>
                <a:lnTo>
                  <a:pt x="402" y="1284"/>
                </a:lnTo>
                <a:lnTo>
                  <a:pt x="402" y="12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59" name="Freeform 43"/>
          <p:cNvSpPr/>
          <p:nvPr/>
        </p:nvSpPr>
        <p:spPr bwMode="auto">
          <a:xfrm>
            <a:off x="6802439" y="3378201"/>
            <a:ext cx="117475" cy="664633"/>
          </a:xfrm>
          <a:custGeom>
            <a:avLst/>
            <a:gdLst>
              <a:gd name="T0" fmla="*/ 2147483647 w 185"/>
              <a:gd name="T1" fmla="*/ 2147483647 h 784"/>
              <a:gd name="T2" fmla="*/ 0 w 185"/>
              <a:gd name="T3" fmla="*/ 2147483647 h 784"/>
              <a:gd name="T4" fmla="*/ 2147483647 w 185"/>
              <a:gd name="T5" fmla="*/ 2147483647 h 784"/>
              <a:gd name="T6" fmla="*/ 2147483647 w 185"/>
              <a:gd name="T7" fmla="*/ 0 h 784"/>
              <a:gd name="T8" fmla="*/ 2147483647 w 185"/>
              <a:gd name="T9" fmla="*/ 2147483647 h 784"/>
              <a:gd name="T10" fmla="*/ 2147483647 w 185"/>
              <a:gd name="T11" fmla="*/ 2147483647 h 784"/>
              <a:gd name="T12" fmla="*/ 2147483647 w 185"/>
              <a:gd name="T13" fmla="*/ 2147483647 h 784"/>
              <a:gd name="T14" fmla="*/ 2147483647 w 185"/>
              <a:gd name="T15" fmla="*/ 2147483647 h 784"/>
              <a:gd name="T16" fmla="*/ 2147483647 w 185"/>
              <a:gd name="T17" fmla="*/ 2147483647 h 784"/>
              <a:gd name="T18" fmla="*/ 2147483647 w 185"/>
              <a:gd name="T19" fmla="*/ 2147483647 h 784"/>
              <a:gd name="T20" fmla="*/ 2147483647 w 185"/>
              <a:gd name="T21" fmla="*/ 2147483647 h 784"/>
              <a:gd name="T22" fmla="*/ 2147483647 w 185"/>
              <a:gd name="T23" fmla="*/ 2147483647 h 784"/>
              <a:gd name="T24" fmla="*/ 2147483647 w 185"/>
              <a:gd name="T25" fmla="*/ 2147483647 h 784"/>
              <a:gd name="T26" fmla="*/ 2147483647 w 185"/>
              <a:gd name="T27" fmla="*/ 2147483647 h 784"/>
              <a:gd name="T28" fmla="*/ 2147483647 w 185"/>
              <a:gd name="T29" fmla="*/ 2147483647 h 784"/>
              <a:gd name="T30" fmla="*/ 2147483647 w 185"/>
              <a:gd name="T31" fmla="*/ 2147483647 h 784"/>
              <a:gd name="T32" fmla="*/ 2147483647 w 185"/>
              <a:gd name="T33" fmla="*/ 2147483647 h 784"/>
              <a:gd name="T34" fmla="*/ 2147483647 w 185"/>
              <a:gd name="T35" fmla="*/ 2147483647 h 784"/>
              <a:gd name="T36" fmla="*/ 2147483647 w 185"/>
              <a:gd name="T37" fmla="*/ 2147483647 h 784"/>
              <a:gd name="T38" fmla="*/ 2147483647 w 185"/>
              <a:gd name="T39" fmla="*/ 2147483647 h 784"/>
              <a:gd name="T40" fmla="*/ 2147483647 w 185"/>
              <a:gd name="T41" fmla="*/ 2147483647 h 784"/>
              <a:gd name="T42" fmla="*/ 2147483647 w 185"/>
              <a:gd name="T43" fmla="*/ 2147483647 h 784"/>
              <a:gd name="T44" fmla="*/ 2147483647 w 185"/>
              <a:gd name="T45" fmla="*/ 2147483647 h 784"/>
              <a:gd name="T46" fmla="*/ 2147483647 w 185"/>
              <a:gd name="T47" fmla="*/ 2147483647 h 784"/>
              <a:gd name="T48" fmla="*/ 2147483647 w 185"/>
              <a:gd name="T49" fmla="*/ 2147483647 h 784"/>
              <a:gd name="T50" fmla="*/ 2147483647 w 185"/>
              <a:gd name="T51" fmla="*/ 2147483647 h 784"/>
              <a:gd name="T52" fmla="*/ 2147483647 w 185"/>
              <a:gd name="T53" fmla="*/ 2147483647 h 784"/>
              <a:gd name="T54" fmla="*/ 2147483647 w 185"/>
              <a:gd name="T55" fmla="*/ 2147483647 h 784"/>
              <a:gd name="T56" fmla="*/ 2147483647 w 185"/>
              <a:gd name="T57" fmla="*/ 2147483647 h 784"/>
              <a:gd name="T58" fmla="*/ 2147483647 w 185"/>
              <a:gd name="T59" fmla="*/ 2147483647 h 784"/>
              <a:gd name="T60" fmla="*/ 2147483647 w 185"/>
              <a:gd name="T61" fmla="*/ 2147483647 h 784"/>
              <a:gd name="T62" fmla="*/ 2147483647 w 185"/>
              <a:gd name="T63" fmla="*/ 2147483647 h 7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5"/>
              <a:gd name="T97" fmla="*/ 0 h 784"/>
              <a:gd name="T98" fmla="*/ 185 w 185"/>
              <a:gd name="T99" fmla="*/ 784 h 7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5" h="784">
                <a:moveTo>
                  <a:pt x="22" y="88"/>
                </a:moveTo>
                <a:lnTo>
                  <a:pt x="11" y="66"/>
                </a:lnTo>
                <a:lnTo>
                  <a:pt x="0" y="44"/>
                </a:lnTo>
                <a:lnTo>
                  <a:pt x="0" y="33"/>
                </a:lnTo>
                <a:lnTo>
                  <a:pt x="11" y="22"/>
                </a:lnTo>
                <a:lnTo>
                  <a:pt x="11" y="11"/>
                </a:lnTo>
                <a:lnTo>
                  <a:pt x="22" y="11"/>
                </a:lnTo>
                <a:lnTo>
                  <a:pt x="44" y="0"/>
                </a:lnTo>
                <a:lnTo>
                  <a:pt x="76" y="11"/>
                </a:lnTo>
                <a:lnTo>
                  <a:pt x="131" y="22"/>
                </a:lnTo>
                <a:lnTo>
                  <a:pt x="152" y="33"/>
                </a:lnTo>
                <a:lnTo>
                  <a:pt x="174" y="44"/>
                </a:lnTo>
                <a:lnTo>
                  <a:pt x="174" y="55"/>
                </a:lnTo>
                <a:lnTo>
                  <a:pt x="185" y="66"/>
                </a:lnTo>
                <a:lnTo>
                  <a:pt x="185" y="88"/>
                </a:lnTo>
                <a:lnTo>
                  <a:pt x="185" y="109"/>
                </a:lnTo>
                <a:lnTo>
                  <a:pt x="185" y="131"/>
                </a:lnTo>
                <a:lnTo>
                  <a:pt x="185" y="153"/>
                </a:lnTo>
                <a:lnTo>
                  <a:pt x="185" y="185"/>
                </a:lnTo>
                <a:lnTo>
                  <a:pt x="185" y="229"/>
                </a:lnTo>
                <a:lnTo>
                  <a:pt x="174" y="294"/>
                </a:lnTo>
                <a:lnTo>
                  <a:pt x="163" y="370"/>
                </a:lnTo>
                <a:lnTo>
                  <a:pt x="163" y="436"/>
                </a:lnTo>
                <a:lnTo>
                  <a:pt x="163" y="512"/>
                </a:lnTo>
                <a:lnTo>
                  <a:pt x="163" y="545"/>
                </a:lnTo>
                <a:lnTo>
                  <a:pt x="163" y="577"/>
                </a:lnTo>
                <a:lnTo>
                  <a:pt x="163" y="610"/>
                </a:lnTo>
                <a:lnTo>
                  <a:pt x="163" y="632"/>
                </a:lnTo>
                <a:lnTo>
                  <a:pt x="163" y="664"/>
                </a:lnTo>
                <a:lnTo>
                  <a:pt x="152" y="686"/>
                </a:lnTo>
                <a:lnTo>
                  <a:pt x="152" y="708"/>
                </a:lnTo>
                <a:lnTo>
                  <a:pt x="152" y="719"/>
                </a:lnTo>
                <a:lnTo>
                  <a:pt x="142" y="740"/>
                </a:lnTo>
                <a:lnTo>
                  <a:pt x="142" y="762"/>
                </a:lnTo>
                <a:lnTo>
                  <a:pt x="131" y="773"/>
                </a:lnTo>
                <a:lnTo>
                  <a:pt x="120" y="784"/>
                </a:lnTo>
                <a:lnTo>
                  <a:pt x="109" y="784"/>
                </a:lnTo>
                <a:lnTo>
                  <a:pt x="98" y="784"/>
                </a:lnTo>
                <a:lnTo>
                  <a:pt x="87" y="773"/>
                </a:lnTo>
                <a:lnTo>
                  <a:pt x="76" y="762"/>
                </a:lnTo>
                <a:lnTo>
                  <a:pt x="65" y="740"/>
                </a:lnTo>
                <a:lnTo>
                  <a:pt x="55" y="719"/>
                </a:lnTo>
                <a:lnTo>
                  <a:pt x="55" y="708"/>
                </a:lnTo>
                <a:lnTo>
                  <a:pt x="44" y="697"/>
                </a:lnTo>
                <a:lnTo>
                  <a:pt x="44" y="675"/>
                </a:lnTo>
                <a:lnTo>
                  <a:pt x="44" y="653"/>
                </a:lnTo>
                <a:lnTo>
                  <a:pt x="44" y="621"/>
                </a:lnTo>
                <a:lnTo>
                  <a:pt x="33" y="588"/>
                </a:lnTo>
                <a:lnTo>
                  <a:pt x="44" y="555"/>
                </a:lnTo>
                <a:lnTo>
                  <a:pt x="44" y="512"/>
                </a:lnTo>
                <a:lnTo>
                  <a:pt x="44" y="458"/>
                </a:lnTo>
                <a:lnTo>
                  <a:pt x="55" y="425"/>
                </a:lnTo>
                <a:lnTo>
                  <a:pt x="55" y="381"/>
                </a:lnTo>
                <a:lnTo>
                  <a:pt x="55" y="349"/>
                </a:lnTo>
                <a:lnTo>
                  <a:pt x="55" y="316"/>
                </a:lnTo>
                <a:lnTo>
                  <a:pt x="55" y="283"/>
                </a:lnTo>
                <a:lnTo>
                  <a:pt x="55" y="251"/>
                </a:lnTo>
                <a:lnTo>
                  <a:pt x="55" y="229"/>
                </a:lnTo>
                <a:lnTo>
                  <a:pt x="55" y="175"/>
                </a:lnTo>
                <a:lnTo>
                  <a:pt x="44" y="142"/>
                </a:lnTo>
                <a:lnTo>
                  <a:pt x="33" y="109"/>
                </a:lnTo>
                <a:lnTo>
                  <a:pt x="22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0" name="Freeform 44"/>
          <p:cNvSpPr/>
          <p:nvPr/>
        </p:nvSpPr>
        <p:spPr bwMode="auto">
          <a:xfrm>
            <a:off x="6946900" y="3196167"/>
            <a:ext cx="261938" cy="1308100"/>
          </a:xfrm>
          <a:custGeom>
            <a:avLst/>
            <a:gdLst>
              <a:gd name="T0" fmla="*/ 2147483647 w 414"/>
              <a:gd name="T1" fmla="*/ 2147483647 h 1545"/>
              <a:gd name="T2" fmla="*/ 2147483647 w 414"/>
              <a:gd name="T3" fmla="*/ 2147483647 h 1545"/>
              <a:gd name="T4" fmla="*/ 2147483647 w 414"/>
              <a:gd name="T5" fmla="*/ 2147483647 h 1545"/>
              <a:gd name="T6" fmla="*/ 2147483647 w 414"/>
              <a:gd name="T7" fmla="*/ 2147483647 h 1545"/>
              <a:gd name="T8" fmla="*/ 2147483647 w 414"/>
              <a:gd name="T9" fmla="*/ 2147483647 h 1545"/>
              <a:gd name="T10" fmla="*/ 0 w 414"/>
              <a:gd name="T11" fmla="*/ 2147483647 h 1545"/>
              <a:gd name="T12" fmla="*/ 2147483647 w 414"/>
              <a:gd name="T13" fmla="*/ 2147483647 h 1545"/>
              <a:gd name="T14" fmla="*/ 2147483647 w 414"/>
              <a:gd name="T15" fmla="*/ 2147483647 h 1545"/>
              <a:gd name="T16" fmla="*/ 2147483647 w 414"/>
              <a:gd name="T17" fmla="*/ 2147483647 h 1545"/>
              <a:gd name="T18" fmla="*/ 2147483647 w 414"/>
              <a:gd name="T19" fmla="*/ 2147483647 h 1545"/>
              <a:gd name="T20" fmla="*/ 2147483647 w 414"/>
              <a:gd name="T21" fmla="*/ 2147483647 h 1545"/>
              <a:gd name="T22" fmla="*/ 2147483647 w 414"/>
              <a:gd name="T23" fmla="*/ 2147483647 h 1545"/>
              <a:gd name="T24" fmla="*/ 2147483647 w 414"/>
              <a:gd name="T25" fmla="*/ 2147483647 h 1545"/>
              <a:gd name="T26" fmla="*/ 2147483647 w 414"/>
              <a:gd name="T27" fmla="*/ 2147483647 h 1545"/>
              <a:gd name="T28" fmla="*/ 2147483647 w 414"/>
              <a:gd name="T29" fmla="*/ 2147483647 h 1545"/>
              <a:gd name="T30" fmla="*/ 2147483647 w 414"/>
              <a:gd name="T31" fmla="*/ 2147483647 h 1545"/>
              <a:gd name="T32" fmla="*/ 2147483647 w 414"/>
              <a:gd name="T33" fmla="*/ 2147483647 h 1545"/>
              <a:gd name="T34" fmla="*/ 2147483647 w 414"/>
              <a:gd name="T35" fmla="*/ 2147483647 h 1545"/>
              <a:gd name="T36" fmla="*/ 2147483647 w 414"/>
              <a:gd name="T37" fmla="*/ 2147483647 h 1545"/>
              <a:gd name="T38" fmla="*/ 2147483647 w 414"/>
              <a:gd name="T39" fmla="*/ 2147483647 h 1545"/>
              <a:gd name="T40" fmla="*/ 2147483647 w 414"/>
              <a:gd name="T41" fmla="*/ 2147483647 h 1545"/>
              <a:gd name="T42" fmla="*/ 2147483647 w 414"/>
              <a:gd name="T43" fmla="*/ 2147483647 h 1545"/>
              <a:gd name="T44" fmla="*/ 2147483647 w 414"/>
              <a:gd name="T45" fmla="*/ 2147483647 h 1545"/>
              <a:gd name="T46" fmla="*/ 2147483647 w 414"/>
              <a:gd name="T47" fmla="*/ 0 h 1545"/>
              <a:gd name="T48" fmla="*/ 2147483647 w 414"/>
              <a:gd name="T49" fmla="*/ 2147483647 h 1545"/>
              <a:gd name="T50" fmla="*/ 2147483647 w 414"/>
              <a:gd name="T51" fmla="*/ 2147483647 h 1545"/>
              <a:gd name="T52" fmla="*/ 2147483647 w 414"/>
              <a:gd name="T53" fmla="*/ 2147483647 h 1545"/>
              <a:gd name="T54" fmla="*/ 2147483647 w 414"/>
              <a:gd name="T55" fmla="*/ 2147483647 h 1545"/>
              <a:gd name="T56" fmla="*/ 2147483647 w 414"/>
              <a:gd name="T57" fmla="*/ 2147483647 h 1545"/>
              <a:gd name="T58" fmla="*/ 2147483647 w 414"/>
              <a:gd name="T59" fmla="*/ 2147483647 h 1545"/>
              <a:gd name="T60" fmla="*/ 2147483647 w 414"/>
              <a:gd name="T61" fmla="*/ 2147483647 h 1545"/>
              <a:gd name="T62" fmla="*/ 2147483647 w 414"/>
              <a:gd name="T63" fmla="*/ 2147483647 h 1545"/>
              <a:gd name="T64" fmla="*/ 2147483647 w 414"/>
              <a:gd name="T65" fmla="*/ 2147483647 h 1545"/>
              <a:gd name="T66" fmla="*/ 2147483647 w 414"/>
              <a:gd name="T67" fmla="*/ 2147483647 h 1545"/>
              <a:gd name="T68" fmla="*/ 2147483647 w 414"/>
              <a:gd name="T69" fmla="*/ 2147483647 h 1545"/>
              <a:gd name="T70" fmla="*/ 2147483647 w 414"/>
              <a:gd name="T71" fmla="*/ 2147483647 h 1545"/>
              <a:gd name="T72" fmla="*/ 2147483647 w 414"/>
              <a:gd name="T73" fmla="*/ 2147483647 h 1545"/>
              <a:gd name="T74" fmla="*/ 2147483647 w 414"/>
              <a:gd name="T75" fmla="*/ 2147483647 h 1545"/>
              <a:gd name="T76" fmla="*/ 2147483647 w 414"/>
              <a:gd name="T77" fmla="*/ 2147483647 h 1545"/>
              <a:gd name="T78" fmla="*/ 2147483647 w 414"/>
              <a:gd name="T79" fmla="*/ 2147483647 h 1545"/>
              <a:gd name="T80" fmla="*/ 2147483647 w 414"/>
              <a:gd name="T81" fmla="*/ 2147483647 h 1545"/>
              <a:gd name="T82" fmla="*/ 2147483647 w 414"/>
              <a:gd name="T83" fmla="*/ 2147483647 h 1545"/>
              <a:gd name="T84" fmla="*/ 2147483647 w 414"/>
              <a:gd name="T85" fmla="*/ 2147483647 h 1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4"/>
              <a:gd name="T130" fmla="*/ 0 h 1545"/>
              <a:gd name="T131" fmla="*/ 414 w 414"/>
              <a:gd name="T132" fmla="*/ 1545 h 15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4" h="1545">
                <a:moveTo>
                  <a:pt x="196" y="1469"/>
                </a:moveTo>
                <a:lnTo>
                  <a:pt x="196" y="1447"/>
                </a:lnTo>
                <a:lnTo>
                  <a:pt x="185" y="1436"/>
                </a:lnTo>
                <a:lnTo>
                  <a:pt x="174" y="1415"/>
                </a:lnTo>
                <a:lnTo>
                  <a:pt x="164" y="1393"/>
                </a:lnTo>
                <a:lnTo>
                  <a:pt x="153" y="1382"/>
                </a:lnTo>
                <a:lnTo>
                  <a:pt x="142" y="1360"/>
                </a:lnTo>
                <a:lnTo>
                  <a:pt x="120" y="1349"/>
                </a:lnTo>
                <a:lnTo>
                  <a:pt x="98" y="1338"/>
                </a:lnTo>
                <a:lnTo>
                  <a:pt x="77" y="1317"/>
                </a:lnTo>
                <a:lnTo>
                  <a:pt x="55" y="1306"/>
                </a:lnTo>
                <a:lnTo>
                  <a:pt x="44" y="1295"/>
                </a:lnTo>
                <a:lnTo>
                  <a:pt x="33" y="1273"/>
                </a:lnTo>
                <a:lnTo>
                  <a:pt x="22" y="1262"/>
                </a:lnTo>
                <a:lnTo>
                  <a:pt x="11" y="1262"/>
                </a:lnTo>
                <a:lnTo>
                  <a:pt x="0" y="1251"/>
                </a:lnTo>
                <a:lnTo>
                  <a:pt x="0" y="1240"/>
                </a:lnTo>
                <a:lnTo>
                  <a:pt x="0" y="1230"/>
                </a:lnTo>
                <a:lnTo>
                  <a:pt x="11" y="1230"/>
                </a:lnTo>
                <a:lnTo>
                  <a:pt x="22" y="1230"/>
                </a:lnTo>
                <a:lnTo>
                  <a:pt x="33" y="1230"/>
                </a:lnTo>
                <a:lnTo>
                  <a:pt x="55" y="1230"/>
                </a:lnTo>
                <a:lnTo>
                  <a:pt x="77" y="1230"/>
                </a:lnTo>
                <a:lnTo>
                  <a:pt x="109" y="1230"/>
                </a:lnTo>
                <a:lnTo>
                  <a:pt x="131" y="1240"/>
                </a:lnTo>
                <a:lnTo>
                  <a:pt x="164" y="1240"/>
                </a:lnTo>
                <a:lnTo>
                  <a:pt x="174" y="1240"/>
                </a:lnTo>
                <a:lnTo>
                  <a:pt x="196" y="1230"/>
                </a:lnTo>
                <a:lnTo>
                  <a:pt x="218" y="1219"/>
                </a:lnTo>
                <a:lnTo>
                  <a:pt x="229" y="1208"/>
                </a:lnTo>
                <a:lnTo>
                  <a:pt x="240" y="1186"/>
                </a:lnTo>
                <a:lnTo>
                  <a:pt x="251" y="1164"/>
                </a:lnTo>
                <a:lnTo>
                  <a:pt x="251" y="1153"/>
                </a:lnTo>
                <a:lnTo>
                  <a:pt x="251" y="1142"/>
                </a:lnTo>
                <a:lnTo>
                  <a:pt x="261" y="1121"/>
                </a:lnTo>
                <a:lnTo>
                  <a:pt x="261" y="1099"/>
                </a:lnTo>
                <a:lnTo>
                  <a:pt x="261" y="1077"/>
                </a:lnTo>
                <a:lnTo>
                  <a:pt x="261" y="1045"/>
                </a:lnTo>
                <a:lnTo>
                  <a:pt x="261" y="1023"/>
                </a:lnTo>
                <a:lnTo>
                  <a:pt x="261" y="990"/>
                </a:lnTo>
                <a:lnTo>
                  <a:pt x="261" y="947"/>
                </a:lnTo>
                <a:lnTo>
                  <a:pt x="261" y="914"/>
                </a:lnTo>
                <a:lnTo>
                  <a:pt x="261" y="870"/>
                </a:lnTo>
                <a:lnTo>
                  <a:pt x="261" y="816"/>
                </a:lnTo>
                <a:lnTo>
                  <a:pt x="261" y="772"/>
                </a:lnTo>
                <a:lnTo>
                  <a:pt x="251" y="718"/>
                </a:lnTo>
                <a:lnTo>
                  <a:pt x="251" y="664"/>
                </a:lnTo>
                <a:lnTo>
                  <a:pt x="251" y="598"/>
                </a:lnTo>
                <a:lnTo>
                  <a:pt x="251" y="544"/>
                </a:lnTo>
                <a:lnTo>
                  <a:pt x="251" y="490"/>
                </a:lnTo>
                <a:lnTo>
                  <a:pt x="240" y="435"/>
                </a:lnTo>
                <a:lnTo>
                  <a:pt x="240" y="392"/>
                </a:lnTo>
                <a:lnTo>
                  <a:pt x="240" y="348"/>
                </a:lnTo>
                <a:lnTo>
                  <a:pt x="229" y="305"/>
                </a:lnTo>
                <a:lnTo>
                  <a:pt x="229" y="272"/>
                </a:lnTo>
                <a:lnTo>
                  <a:pt x="229" y="239"/>
                </a:lnTo>
                <a:lnTo>
                  <a:pt x="218" y="207"/>
                </a:lnTo>
                <a:lnTo>
                  <a:pt x="218" y="174"/>
                </a:lnTo>
                <a:lnTo>
                  <a:pt x="207" y="152"/>
                </a:lnTo>
                <a:lnTo>
                  <a:pt x="207" y="130"/>
                </a:lnTo>
                <a:lnTo>
                  <a:pt x="196" y="120"/>
                </a:lnTo>
                <a:lnTo>
                  <a:pt x="196" y="109"/>
                </a:lnTo>
                <a:lnTo>
                  <a:pt x="185" y="98"/>
                </a:lnTo>
                <a:lnTo>
                  <a:pt x="185" y="87"/>
                </a:lnTo>
                <a:lnTo>
                  <a:pt x="164" y="76"/>
                </a:lnTo>
                <a:lnTo>
                  <a:pt x="142" y="54"/>
                </a:lnTo>
                <a:lnTo>
                  <a:pt x="142" y="43"/>
                </a:lnTo>
                <a:lnTo>
                  <a:pt x="142" y="22"/>
                </a:lnTo>
                <a:lnTo>
                  <a:pt x="153" y="11"/>
                </a:lnTo>
                <a:lnTo>
                  <a:pt x="164" y="11"/>
                </a:lnTo>
                <a:lnTo>
                  <a:pt x="185" y="0"/>
                </a:lnTo>
                <a:lnTo>
                  <a:pt x="218" y="0"/>
                </a:lnTo>
                <a:lnTo>
                  <a:pt x="240" y="0"/>
                </a:lnTo>
                <a:lnTo>
                  <a:pt x="272" y="11"/>
                </a:lnTo>
                <a:lnTo>
                  <a:pt x="316" y="22"/>
                </a:lnTo>
                <a:lnTo>
                  <a:pt x="348" y="43"/>
                </a:lnTo>
                <a:lnTo>
                  <a:pt x="370" y="65"/>
                </a:lnTo>
                <a:lnTo>
                  <a:pt x="392" y="87"/>
                </a:lnTo>
                <a:lnTo>
                  <a:pt x="403" y="109"/>
                </a:lnTo>
                <a:lnTo>
                  <a:pt x="414" y="120"/>
                </a:lnTo>
                <a:lnTo>
                  <a:pt x="414" y="141"/>
                </a:lnTo>
                <a:lnTo>
                  <a:pt x="414" y="152"/>
                </a:lnTo>
                <a:lnTo>
                  <a:pt x="403" y="174"/>
                </a:lnTo>
                <a:lnTo>
                  <a:pt x="392" y="185"/>
                </a:lnTo>
                <a:lnTo>
                  <a:pt x="381" y="196"/>
                </a:lnTo>
                <a:lnTo>
                  <a:pt x="381" y="207"/>
                </a:lnTo>
                <a:lnTo>
                  <a:pt x="381" y="228"/>
                </a:lnTo>
                <a:lnTo>
                  <a:pt x="381" y="250"/>
                </a:lnTo>
                <a:lnTo>
                  <a:pt x="381" y="272"/>
                </a:lnTo>
                <a:lnTo>
                  <a:pt x="381" y="294"/>
                </a:lnTo>
                <a:lnTo>
                  <a:pt x="381" y="326"/>
                </a:lnTo>
                <a:lnTo>
                  <a:pt x="381" y="359"/>
                </a:lnTo>
                <a:lnTo>
                  <a:pt x="381" y="402"/>
                </a:lnTo>
                <a:lnTo>
                  <a:pt x="381" y="435"/>
                </a:lnTo>
                <a:lnTo>
                  <a:pt x="381" y="490"/>
                </a:lnTo>
                <a:lnTo>
                  <a:pt x="381" y="533"/>
                </a:lnTo>
                <a:lnTo>
                  <a:pt x="381" y="587"/>
                </a:lnTo>
                <a:lnTo>
                  <a:pt x="392" y="642"/>
                </a:lnTo>
                <a:lnTo>
                  <a:pt x="392" y="696"/>
                </a:lnTo>
                <a:lnTo>
                  <a:pt x="392" y="762"/>
                </a:lnTo>
                <a:lnTo>
                  <a:pt x="392" y="816"/>
                </a:lnTo>
                <a:lnTo>
                  <a:pt x="403" y="870"/>
                </a:lnTo>
                <a:lnTo>
                  <a:pt x="403" y="925"/>
                </a:lnTo>
                <a:lnTo>
                  <a:pt x="403" y="968"/>
                </a:lnTo>
                <a:lnTo>
                  <a:pt x="403" y="1023"/>
                </a:lnTo>
                <a:lnTo>
                  <a:pt x="403" y="1066"/>
                </a:lnTo>
                <a:lnTo>
                  <a:pt x="403" y="1099"/>
                </a:lnTo>
                <a:lnTo>
                  <a:pt x="403" y="1142"/>
                </a:lnTo>
                <a:lnTo>
                  <a:pt x="403" y="1175"/>
                </a:lnTo>
                <a:lnTo>
                  <a:pt x="403" y="1208"/>
                </a:lnTo>
                <a:lnTo>
                  <a:pt x="403" y="1230"/>
                </a:lnTo>
                <a:lnTo>
                  <a:pt x="403" y="1251"/>
                </a:lnTo>
                <a:lnTo>
                  <a:pt x="392" y="1273"/>
                </a:lnTo>
                <a:lnTo>
                  <a:pt x="392" y="1295"/>
                </a:lnTo>
                <a:lnTo>
                  <a:pt x="392" y="1317"/>
                </a:lnTo>
                <a:lnTo>
                  <a:pt x="381" y="1371"/>
                </a:lnTo>
                <a:lnTo>
                  <a:pt x="359" y="1415"/>
                </a:lnTo>
                <a:lnTo>
                  <a:pt x="338" y="1458"/>
                </a:lnTo>
                <a:lnTo>
                  <a:pt x="327" y="1480"/>
                </a:lnTo>
                <a:lnTo>
                  <a:pt x="294" y="1512"/>
                </a:lnTo>
                <a:lnTo>
                  <a:pt x="272" y="1523"/>
                </a:lnTo>
                <a:lnTo>
                  <a:pt x="261" y="1534"/>
                </a:lnTo>
                <a:lnTo>
                  <a:pt x="240" y="1545"/>
                </a:lnTo>
                <a:lnTo>
                  <a:pt x="229" y="1534"/>
                </a:lnTo>
                <a:lnTo>
                  <a:pt x="207" y="1523"/>
                </a:lnTo>
                <a:lnTo>
                  <a:pt x="196" y="1502"/>
                </a:lnTo>
                <a:lnTo>
                  <a:pt x="196" y="146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1" name="Freeform 45"/>
          <p:cNvSpPr/>
          <p:nvPr/>
        </p:nvSpPr>
        <p:spPr bwMode="auto">
          <a:xfrm>
            <a:off x="6118226" y="2190751"/>
            <a:ext cx="434975" cy="626533"/>
          </a:xfrm>
          <a:custGeom>
            <a:avLst/>
            <a:gdLst>
              <a:gd name="T0" fmla="*/ 2147483647 w 685"/>
              <a:gd name="T1" fmla="*/ 2147483647 h 740"/>
              <a:gd name="T2" fmla="*/ 2147483647 w 685"/>
              <a:gd name="T3" fmla="*/ 2147483647 h 740"/>
              <a:gd name="T4" fmla="*/ 2147483647 w 685"/>
              <a:gd name="T5" fmla="*/ 2147483647 h 740"/>
              <a:gd name="T6" fmla="*/ 2147483647 w 685"/>
              <a:gd name="T7" fmla="*/ 2147483647 h 740"/>
              <a:gd name="T8" fmla="*/ 2147483647 w 685"/>
              <a:gd name="T9" fmla="*/ 2147483647 h 740"/>
              <a:gd name="T10" fmla="*/ 2147483647 w 685"/>
              <a:gd name="T11" fmla="*/ 2147483647 h 740"/>
              <a:gd name="T12" fmla="*/ 2147483647 w 685"/>
              <a:gd name="T13" fmla="*/ 2147483647 h 740"/>
              <a:gd name="T14" fmla="*/ 2147483647 w 685"/>
              <a:gd name="T15" fmla="*/ 2147483647 h 740"/>
              <a:gd name="T16" fmla="*/ 2147483647 w 685"/>
              <a:gd name="T17" fmla="*/ 2147483647 h 740"/>
              <a:gd name="T18" fmla="*/ 2147483647 w 685"/>
              <a:gd name="T19" fmla="*/ 0 h 740"/>
              <a:gd name="T20" fmla="*/ 2147483647 w 685"/>
              <a:gd name="T21" fmla="*/ 0 h 740"/>
              <a:gd name="T22" fmla="*/ 2147483647 w 685"/>
              <a:gd name="T23" fmla="*/ 0 h 740"/>
              <a:gd name="T24" fmla="*/ 2147483647 w 685"/>
              <a:gd name="T25" fmla="*/ 0 h 740"/>
              <a:gd name="T26" fmla="*/ 2147483647 w 685"/>
              <a:gd name="T27" fmla="*/ 0 h 740"/>
              <a:gd name="T28" fmla="*/ 2147483647 w 685"/>
              <a:gd name="T29" fmla="*/ 0 h 740"/>
              <a:gd name="T30" fmla="*/ 2147483647 w 685"/>
              <a:gd name="T31" fmla="*/ 2147483647 h 740"/>
              <a:gd name="T32" fmla="*/ 2147483647 w 685"/>
              <a:gd name="T33" fmla="*/ 2147483647 h 740"/>
              <a:gd name="T34" fmla="*/ 2147483647 w 685"/>
              <a:gd name="T35" fmla="*/ 2147483647 h 740"/>
              <a:gd name="T36" fmla="*/ 2147483647 w 685"/>
              <a:gd name="T37" fmla="*/ 2147483647 h 740"/>
              <a:gd name="T38" fmla="*/ 2147483647 w 685"/>
              <a:gd name="T39" fmla="*/ 2147483647 h 740"/>
              <a:gd name="T40" fmla="*/ 2147483647 w 685"/>
              <a:gd name="T41" fmla="*/ 2147483647 h 740"/>
              <a:gd name="T42" fmla="*/ 2147483647 w 685"/>
              <a:gd name="T43" fmla="*/ 2147483647 h 740"/>
              <a:gd name="T44" fmla="*/ 2147483647 w 685"/>
              <a:gd name="T45" fmla="*/ 2147483647 h 740"/>
              <a:gd name="T46" fmla="*/ 2147483647 w 685"/>
              <a:gd name="T47" fmla="*/ 2147483647 h 740"/>
              <a:gd name="T48" fmla="*/ 2147483647 w 685"/>
              <a:gd name="T49" fmla="*/ 2147483647 h 740"/>
              <a:gd name="T50" fmla="*/ 2147483647 w 685"/>
              <a:gd name="T51" fmla="*/ 2147483647 h 740"/>
              <a:gd name="T52" fmla="*/ 2147483647 w 685"/>
              <a:gd name="T53" fmla="*/ 2147483647 h 740"/>
              <a:gd name="T54" fmla="*/ 2147483647 w 685"/>
              <a:gd name="T55" fmla="*/ 2147483647 h 740"/>
              <a:gd name="T56" fmla="*/ 2147483647 w 685"/>
              <a:gd name="T57" fmla="*/ 2147483647 h 740"/>
              <a:gd name="T58" fmla="*/ 2147483647 w 685"/>
              <a:gd name="T59" fmla="*/ 2147483647 h 740"/>
              <a:gd name="T60" fmla="*/ 2147483647 w 685"/>
              <a:gd name="T61" fmla="*/ 2147483647 h 740"/>
              <a:gd name="T62" fmla="*/ 2147483647 w 685"/>
              <a:gd name="T63" fmla="*/ 2147483647 h 740"/>
              <a:gd name="T64" fmla="*/ 2147483647 w 685"/>
              <a:gd name="T65" fmla="*/ 2147483647 h 740"/>
              <a:gd name="T66" fmla="*/ 2147483647 w 685"/>
              <a:gd name="T67" fmla="*/ 2147483647 h 740"/>
              <a:gd name="T68" fmla="*/ 2147483647 w 685"/>
              <a:gd name="T69" fmla="*/ 2147483647 h 740"/>
              <a:gd name="T70" fmla="*/ 2147483647 w 685"/>
              <a:gd name="T71" fmla="*/ 2147483647 h 740"/>
              <a:gd name="T72" fmla="*/ 2147483647 w 685"/>
              <a:gd name="T73" fmla="*/ 2147483647 h 740"/>
              <a:gd name="T74" fmla="*/ 2147483647 w 685"/>
              <a:gd name="T75" fmla="*/ 2147483647 h 740"/>
              <a:gd name="T76" fmla="*/ 2147483647 w 685"/>
              <a:gd name="T77" fmla="*/ 2147483647 h 740"/>
              <a:gd name="T78" fmla="*/ 2147483647 w 685"/>
              <a:gd name="T79" fmla="*/ 2147483647 h 740"/>
              <a:gd name="T80" fmla="*/ 0 w 685"/>
              <a:gd name="T81" fmla="*/ 2147483647 h 740"/>
              <a:gd name="T82" fmla="*/ 0 w 685"/>
              <a:gd name="T83" fmla="*/ 2147483647 h 740"/>
              <a:gd name="T84" fmla="*/ 0 w 685"/>
              <a:gd name="T85" fmla="*/ 2147483647 h 740"/>
              <a:gd name="T86" fmla="*/ 0 w 685"/>
              <a:gd name="T87" fmla="*/ 2147483647 h 740"/>
              <a:gd name="T88" fmla="*/ 0 w 685"/>
              <a:gd name="T89" fmla="*/ 2147483647 h 740"/>
              <a:gd name="T90" fmla="*/ 2147483647 w 685"/>
              <a:gd name="T91" fmla="*/ 2147483647 h 740"/>
              <a:gd name="T92" fmla="*/ 2147483647 w 685"/>
              <a:gd name="T93" fmla="*/ 2147483647 h 740"/>
              <a:gd name="T94" fmla="*/ 2147483647 w 685"/>
              <a:gd name="T95" fmla="*/ 2147483647 h 740"/>
              <a:gd name="T96" fmla="*/ 2147483647 w 685"/>
              <a:gd name="T97" fmla="*/ 2147483647 h 740"/>
              <a:gd name="T98" fmla="*/ 2147483647 w 685"/>
              <a:gd name="T99" fmla="*/ 2147483647 h 740"/>
              <a:gd name="T100" fmla="*/ 2147483647 w 685"/>
              <a:gd name="T101" fmla="*/ 2147483647 h 740"/>
              <a:gd name="T102" fmla="*/ 2147483647 w 685"/>
              <a:gd name="T103" fmla="*/ 2147483647 h 740"/>
              <a:gd name="T104" fmla="*/ 2147483647 w 685"/>
              <a:gd name="T105" fmla="*/ 2147483647 h 740"/>
              <a:gd name="T106" fmla="*/ 2147483647 w 685"/>
              <a:gd name="T107" fmla="*/ 2147483647 h 740"/>
              <a:gd name="T108" fmla="*/ 2147483647 w 685"/>
              <a:gd name="T109" fmla="*/ 2147483647 h 740"/>
              <a:gd name="T110" fmla="*/ 2147483647 w 685"/>
              <a:gd name="T111" fmla="*/ 2147483647 h 740"/>
              <a:gd name="T112" fmla="*/ 2147483647 w 685"/>
              <a:gd name="T113" fmla="*/ 2147483647 h 740"/>
              <a:gd name="T114" fmla="*/ 2147483647 w 685"/>
              <a:gd name="T115" fmla="*/ 2147483647 h 740"/>
              <a:gd name="T116" fmla="*/ 2147483647 w 685"/>
              <a:gd name="T117" fmla="*/ 2147483647 h 740"/>
              <a:gd name="T118" fmla="*/ 2147483647 w 685"/>
              <a:gd name="T119" fmla="*/ 2147483647 h 740"/>
              <a:gd name="T120" fmla="*/ 2147483647 w 685"/>
              <a:gd name="T121" fmla="*/ 2147483647 h 7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5"/>
              <a:gd name="T184" fmla="*/ 0 h 740"/>
              <a:gd name="T185" fmla="*/ 685 w 685"/>
              <a:gd name="T186" fmla="*/ 740 h 7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5" h="740">
                <a:moveTo>
                  <a:pt x="435" y="152"/>
                </a:moveTo>
                <a:lnTo>
                  <a:pt x="446" y="119"/>
                </a:lnTo>
                <a:lnTo>
                  <a:pt x="457" y="87"/>
                </a:lnTo>
                <a:lnTo>
                  <a:pt x="457" y="65"/>
                </a:lnTo>
                <a:lnTo>
                  <a:pt x="446" y="54"/>
                </a:lnTo>
                <a:lnTo>
                  <a:pt x="435" y="43"/>
                </a:lnTo>
                <a:lnTo>
                  <a:pt x="424" y="32"/>
                </a:lnTo>
                <a:lnTo>
                  <a:pt x="435" y="21"/>
                </a:lnTo>
                <a:lnTo>
                  <a:pt x="446" y="11"/>
                </a:lnTo>
                <a:lnTo>
                  <a:pt x="457" y="0"/>
                </a:lnTo>
                <a:lnTo>
                  <a:pt x="478" y="0"/>
                </a:lnTo>
                <a:lnTo>
                  <a:pt x="489" y="0"/>
                </a:lnTo>
                <a:lnTo>
                  <a:pt x="511" y="0"/>
                </a:lnTo>
                <a:lnTo>
                  <a:pt x="522" y="0"/>
                </a:lnTo>
                <a:lnTo>
                  <a:pt x="554" y="11"/>
                </a:lnTo>
                <a:lnTo>
                  <a:pt x="576" y="21"/>
                </a:lnTo>
                <a:lnTo>
                  <a:pt x="620" y="43"/>
                </a:lnTo>
                <a:lnTo>
                  <a:pt x="641" y="65"/>
                </a:lnTo>
                <a:lnTo>
                  <a:pt x="674" y="76"/>
                </a:lnTo>
                <a:lnTo>
                  <a:pt x="685" y="98"/>
                </a:lnTo>
                <a:lnTo>
                  <a:pt x="685" y="108"/>
                </a:lnTo>
                <a:lnTo>
                  <a:pt x="674" y="119"/>
                </a:lnTo>
                <a:lnTo>
                  <a:pt x="663" y="141"/>
                </a:lnTo>
                <a:lnTo>
                  <a:pt x="641" y="174"/>
                </a:lnTo>
                <a:lnTo>
                  <a:pt x="620" y="206"/>
                </a:lnTo>
                <a:lnTo>
                  <a:pt x="598" y="239"/>
                </a:lnTo>
                <a:lnTo>
                  <a:pt x="565" y="283"/>
                </a:lnTo>
                <a:lnTo>
                  <a:pt x="533" y="326"/>
                </a:lnTo>
                <a:lnTo>
                  <a:pt x="489" y="370"/>
                </a:lnTo>
                <a:lnTo>
                  <a:pt x="446" y="413"/>
                </a:lnTo>
                <a:lnTo>
                  <a:pt x="359" y="489"/>
                </a:lnTo>
                <a:lnTo>
                  <a:pt x="272" y="566"/>
                </a:lnTo>
                <a:lnTo>
                  <a:pt x="185" y="631"/>
                </a:lnTo>
                <a:lnTo>
                  <a:pt x="141" y="663"/>
                </a:lnTo>
                <a:lnTo>
                  <a:pt x="109" y="685"/>
                </a:lnTo>
                <a:lnTo>
                  <a:pt x="76" y="707"/>
                </a:lnTo>
                <a:lnTo>
                  <a:pt x="54" y="718"/>
                </a:lnTo>
                <a:lnTo>
                  <a:pt x="33" y="729"/>
                </a:lnTo>
                <a:lnTo>
                  <a:pt x="11" y="740"/>
                </a:lnTo>
                <a:lnTo>
                  <a:pt x="0" y="740"/>
                </a:lnTo>
                <a:lnTo>
                  <a:pt x="0" y="729"/>
                </a:lnTo>
                <a:lnTo>
                  <a:pt x="0" y="718"/>
                </a:lnTo>
                <a:lnTo>
                  <a:pt x="11" y="696"/>
                </a:lnTo>
                <a:lnTo>
                  <a:pt x="33" y="685"/>
                </a:lnTo>
                <a:lnTo>
                  <a:pt x="54" y="663"/>
                </a:lnTo>
                <a:lnTo>
                  <a:pt x="76" y="631"/>
                </a:lnTo>
                <a:lnTo>
                  <a:pt x="109" y="609"/>
                </a:lnTo>
                <a:lnTo>
                  <a:pt x="163" y="544"/>
                </a:lnTo>
                <a:lnTo>
                  <a:pt x="217" y="489"/>
                </a:lnTo>
                <a:lnTo>
                  <a:pt x="272" y="424"/>
                </a:lnTo>
                <a:lnTo>
                  <a:pt x="315" y="359"/>
                </a:lnTo>
                <a:lnTo>
                  <a:pt x="359" y="304"/>
                </a:lnTo>
                <a:lnTo>
                  <a:pt x="391" y="250"/>
                </a:lnTo>
                <a:lnTo>
                  <a:pt x="402" y="217"/>
                </a:lnTo>
                <a:lnTo>
                  <a:pt x="424" y="196"/>
                </a:lnTo>
                <a:lnTo>
                  <a:pt x="424" y="174"/>
                </a:lnTo>
                <a:lnTo>
                  <a:pt x="435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2" name="Freeform 46"/>
          <p:cNvSpPr/>
          <p:nvPr/>
        </p:nvSpPr>
        <p:spPr bwMode="auto">
          <a:xfrm>
            <a:off x="6402389" y="2366434"/>
            <a:ext cx="358775" cy="129117"/>
          </a:xfrm>
          <a:custGeom>
            <a:avLst/>
            <a:gdLst>
              <a:gd name="T0" fmla="*/ 2147483647 w 565"/>
              <a:gd name="T1" fmla="*/ 2147483647 h 153"/>
              <a:gd name="T2" fmla="*/ 2147483647 w 565"/>
              <a:gd name="T3" fmla="*/ 2147483647 h 153"/>
              <a:gd name="T4" fmla="*/ 2147483647 w 565"/>
              <a:gd name="T5" fmla="*/ 2147483647 h 153"/>
              <a:gd name="T6" fmla="*/ 2147483647 w 565"/>
              <a:gd name="T7" fmla="*/ 2147483647 h 153"/>
              <a:gd name="T8" fmla="*/ 2147483647 w 565"/>
              <a:gd name="T9" fmla="*/ 0 h 153"/>
              <a:gd name="T10" fmla="*/ 2147483647 w 565"/>
              <a:gd name="T11" fmla="*/ 0 h 153"/>
              <a:gd name="T12" fmla="*/ 2147483647 w 565"/>
              <a:gd name="T13" fmla="*/ 0 h 153"/>
              <a:gd name="T14" fmla="*/ 2147483647 w 565"/>
              <a:gd name="T15" fmla="*/ 2147483647 h 153"/>
              <a:gd name="T16" fmla="*/ 2147483647 w 565"/>
              <a:gd name="T17" fmla="*/ 2147483647 h 153"/>
              <a:gd name="T18" fmla="*/ 2147483647 w 565"/>
              <a:gd name="T19" fmla="*/ 2147483647 h 153"/>
              <a:gd name="T20" fmla="*/ 2147483647 w 565"/>
              <a:gd name="T21" fmla="*/ 2147483647 h 153"/>
              <a:gd name="T22" fmla="*/ 2147483647 w 565"/>
              <a:gd name="T23" fmla="*/ 2147483647 h 153"/>
              <a:gd name="T24" fmla="*/ 2147483647 w 565"/>
              <a:gd name="T25" fmla="*/ 2147483647 h 153"/>
              <a:gd name="T26" fmla="*/ 2147483647 w 565"/>
              <a:gd name="T27" fmla="*/ 2147483647 h 153"/>
              <a:gd name="T28" fmla="*/ 2147483647 w 565"/>
              <a:gd name="T29" fmla="*/ 2147483647 h 153"/>
              <a:gd name="T30" fmla="*/ 2147483647 w 565"/>
              <a:gd name="T31" fmla="*/ 2147483647 h 153"/>
              <a:gd name="T32" fmla="*/ 2147483647 w 565"/>
              <a:gd name="T33" fmla="*/ 2147483647 h 153"/>
              <a:gd name="T34" fmla="*/ 2147483647 w 565"/>
              <a:gd name="T35" fmla="*/ 2147483647 h 153"/>
              <a:gd name="T36" fmla="*/ 2147483647 w 565"/>
              <a:gd name="T37" fmla="*/ 2147483647 h 153"/>
              <a:gd name="T38" fmla="*/ 2147483647 w 565"/>
              <a:gd name="T39" fmla="*/ 2147483647 h 153"/>
              <a:gd name="T40" fmla="*/ 2147483647 w 565"/>
              <a:gd name="T41" fmla="*/ 2147483647 h 153"/>
              <a:gd name="T42" fmla="*/ 2147483647 w 565"/>
              <a:gd name="T43" fmla="*/ 2147483647 h 153"/>
              <a:gd name="T44" fmla="*/ 2147483647 w 565"/>
              <a:gd name="T45" fmla="*/ 2147483647 h 153"/>
              <a:gd name="T46" fmla="*/ 2147483647 w 565"/>
              <a:gd name="T47" fmla="*/ 2147483647 h 153"/>
              <a:gd name="T48" fmla="*/ 2147483647 w 565"/>
              <a:gd name="T49" fmla="*/ 2147483647 h 153"/>
              <a:gd name="T50" fmla="*/ 2147483647 w 565"/>
              <a:gd name="T51" fmla="*/ 2147483647 h 153"/>
              <a:gd name="T52" fmla="*/ 2147483647 w 565"/>
              <a:gd name="T53" fmla="*/ 2147483647 h 153"/>
              <a:gd name="T54" fmla="*/ 2147483647 w 565"/>
              <a:gd name="T55" fmla="*/ 2147483647 h 153"/>
              <a:gd name="T56" fmla="*/ 2147483647 w 565"/>
              <a:gd name="T57" fmla="*/ 2147483647 h 153"/>
              <a:gd name="T58" fmla="*/ 2147483647 w 565"/>
              <a:gd name="T59" fmla="*/ 2147483647 h 153"/>
              <a:gd name="T60" fmla="*/ 2147483647 w 565"/>
              <a:gd name="T61" fmla="*/ 2147483647 h 153"/>
              <a:gd name="T62" fmla="*/ 2147483647 w 565"/>
              <a:gd name="T63" fmla="*/ 2147483647 h 153"/>
              <a:gd name="T64" fmla="*/ 2147483647 w 565"/>
              <a:gd name="T65" fmla="*/ 2147483647 h 153"/>
              <a:gd name="T66" fmla="*/ 2147483647 w 565"/>
              <a:gd name="T67" fmla="*/ 2147483647 h 153"/>
              <a:gd name="T68" fmla="*/ 2147483647 w 565"/>
              <a:gd name="T69" fmla="*/ 2147483647 h 153"/>
              <a:gd name="T70" fmla="*/ 2147483647 w 565"/>
              <a:gd name="T71" fmla="*/ 2147483647 h 153"/>
              <a:gd name="T72" fmla="*/ 0 w 565"/>
              <a:gd name="T73" fmla="*/ 2147483647 h 153"/>
              <a:gd name="T74" fmla="*/ 0 w 565"/>
              <a:gd name="T75" fmla="*/ 2147483647 h 153"/>
              <a:gd name="T76" fmla="*/ 2147483647 w 565"/>
              <a:gd name="T77" fmla="*/ 2147483647 h 153"/>
              <a:gd name="T78" fmla="*/ 2147483647 w 565"/>
              <a:gd name="T79" fmla="*/ 2147483647 h 153"/>
              <a:gd name="T80" fmla="*/ 2147483647 w 565"/>
              <a:gd name="T81" fmla="*/ 2147483647 h 153"/>
              <a:gd name="T82" fmla="*/ 2147483647 w 565"/>
              <a:gd name="T83" fmla="*/ 2147483647 h 1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65"/>
              <a:gd name="T127" fmla="*/ 0 h 153"/>
              <a:gd name="T128" fmla="*/ 565 w 565"/>
              <a:gd name="T129" fmla="*/ 153 h 1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65" h="153">
                <a:moveTo>
                  <a:pt x="250" y="33"/>
                </a:moveTo>
                <a:lnTo>
                  <a:pt x="304" y="22"/>
                </a:lnTo>
                <a:lnTo>
                  <a:pt x="358" y="11"/>
                </a:lnTo>
                <a:lnTo>
                  <a:pt x="391" y="11"/>
                </a:lnTo>
                <a:lnTo>
                  <a:pt x="424" y="0"/>
                </a:lnTo>
                <a:lnTo>
                  <a:pt x="445" y="0"/>
                </a:lnTo>
                <a:lnTo>
                  <a:pt x="467" y="0"/>
                </a:lnTo>
                <a:lnTo>
                  <a:pt x="500" y="11"/>
                </a:lnTo>
                <a:lnTo>
                  <a:pt x="521" y="11"/>
                </a:lnTo>
                <a:lnTo>
                  <a:pt x="543" y="22"/>
                </a:lnTo>
                <a:lnTo>
                  <a:pt x="554" y="44"/>
                </a:lnTo>
                <a:lnTo>
                  <a:pt x="565" y="55"/>
                </a:lnTo>
                <a:lnTo>
                  <a:pt x="565" y="66"/>
                </a:lnTo>
                <a:lnTo>
                  <a:pt x="554" y="77"/>
                </a:lnTo>
                <a:lnTo>
                  <a:pt x="543" y="87"/>
                </a:lnTo>
                <a:lnTo>
                  <a:pt x="532" y="98"/>
                </a:lnTo>
                <a:lnTo>
                  <a:pt x="511" y="98"/>
                </a:lnTo>
                <a:lnTo>
                  <a:pt x="478" y="109"/>
                </a:lnTo>
                <a:lnTo>
                  <a:pt x="445" y="109"/>
                </a:lnTo>
                <a:lnTo>
                  <a:pt x="413" y="120"/>
                </a:lnTo>
                <a:lnTo>
                  <a:pt x="380" y="131"/>
                </a:lnTo>
                <a:lnTo>
                  <a:pt x="348" y="131"/>
                </a:lnTo>
                <a:lnTo>
                  <a:pt x="315" y="142"/>
                </a:lnTo>
                <a:lnTo>
                  <a:pt x="293" y="142"/>
                </a:lnTo>
                <a:lnTo>
                  <a:pt x="271" y="142"/>
                </a:lnTo>
                <a:lnTo>
                  <a:pt x="250" y="153"/>
                </a:lnTo>
                <a:lnTo>
                  <a:pt x="239" y="153"/>
                </a:lnTo>
                <a:lnTo>
                  <a:pt x="228" y="153"/>
                </a:lnTo>
                <a:lnTo>
                  <a:pt x="217" y="153"/>
                </a:lnTo>
                <a:lnTo>
                  <a:pt x="195" y="153"/>
                </a:lnTo>
                <a:lnTo>
                  <a:pt x="174" y="142"/>
                </a:lnTo>
                <a:lnTo>
                  <a:pt x="141" y="142"/>
                </a:lnTo>
                <a:lnTo>
                  <a:pt x="97" y="142"/>
                </a:lnTo>
                <a:lnTo>
                  <a:pt x="54" y="131"/>
                </a:lnTo>
                <a:lnTo>
                  <a:pt x="0" y="131"/>
                </a:lnTo>
                <a:lnTo>
                  <a:pt x="0" y="66"/>
                </a:lnTo>
                <a:lnTo>
                  <a:pt x="65" y="55"/>
                </a:lnTo>
                <a:lnTo>
                  <a:pt x="119" y="55"/>
                </a:lnTo>
                <a:lnTo>
                  <a:pt x="250" y="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3" name="Freeform 47"/>
          <p:cNvSpPr/>
          <p:nvPr/>
        </p:nvSpPr>
        <p:spPr bwMode="auto">
          <a:xfrm>
            <a:off x="6711951" y="2171701"/>
            <a:ext cx="358775" cy="590551"/>
          </a:xfrm>
          <a:custGeom>
            <a:avLst/>
            <a:gdLst>
              <a:gd name="T0" fmla="*/ 2147483647 w 565"/>
              <a:gd name="T1" fmla="*/ 2147483647 h 696"/>
              <a:gd name="T2" fmla="*/ 0 w 565"/>
              <a:gd name="T3" fmla="*/ 2147483647 h 696"/>
              <a:gd name="T4" fmla="*/ 0 w 565"/>
              <a:gd name="T5" fmla="*/ 2147483647 h 696"/>
              <a:gd name="T6" fmla="*/ 2147483647 w 565"/>
              <a:gd name="T7" fmla="*/ 2147483647 h 696"/>
              <a:gd name="T8" fmla="*/ 2147483647 w 565"/>
              <a:gd name="T9" fmla="*/ 2147483647 h 696"/>
              <a:gd name="T10" fmla="*/ 2147483647 w 565"/>
              <a:gd name="T11" fmla="*/ 2147483647 h 696"/>
              <a:gd name="T12" fmla="*/ 2147483647 w 565"/>
              <a:gd name="T13" fmla="*/ 2147483647 h 696"/>
              <a:gd name="T14" fmla="*/ 2147483647 w 565"/>
              <a:gd name="T15" fmla="*/ 2147483647 h 696"/>
              <a:gd name="T16" fmla="*/ 2147483647 w 565"/>
              <a:gd name="T17" fmla="*/ 2147483647 h 696"/>
              <a:gd name="T18" fmla="*/ 2147483647 w 565"/>
              <a:gd name="T19" fmla="*/ 2147483647 h 696"/>
              <a:gd name="T20" fmla="*/ 2147483647 w 565"/>
              <a:gd name="T21" fmla="*/ 2147483647 h 696"/>
              <a:gd name="T22" fmla="*/ 2147483647 w 565"/>
              <a:gd name="T23" fmla="*/ 2147483647 h 696"/>
              <a:gd name="T24" fmla="*/ 2147483647 w 565"/>
              <a:gd name="T25" fmla="*/ 2147483647 h 696"/>
              <a:gd name="T26" fmla="*/ 2147483647 w 565"/>
              <a:gd name="T27" fmla="*/ 2147483647 h 696"/>
              <a:gd name="T28" fmla="*/ 2147483647 w 565"/>
              <a:gd name="T29" fmla="*/ 2147483647 h 696"/>
              <a:gd name="T30" fmla="*/ 2147483647 w 565"/>
              <a:gd name="T31" fmla="*/ 2147483647 h 696"/>
              <a:gd name="T32" fmla="*/ 2147483647 w 565"/>
              <a:gd name="T33" fmla="*/ 2147483647 h 696"/>
              <a:gd name="T34" fmla="*/ 2147483647 w 565"/>
              <a:gd name="T35" fmla="*/ 2147483647 h 696"/>
              <a:gd name="T36" fmla="*/ 2147483647 w 565"/>
              <a:gd name="T37" fmla="*/ 2147483647 h 696"/>
              <a:gd name="T38" fmla="*/ 2147483647 w 565"/>
              <a:gd name="T39" fmla="*/ 2147483647 h 696"/>
              <a:gd name="T40" fmla="*/ 2147483647 w 565"/>
              <a:gd name="T41" fmla="*/ 2147483647 h 696"/>
              <a:gd name="T42" fmla="*/ 2147483647 w 565"/>
              <a:gd name="T43" fmla="*/ 2147483647 h 696"/>
              <a:gd name="T44" fmla="*/ 2147483647 w 565"/>
              <a:gd name="T45" fmla="*/ 2147483647 h 696"/>
              <a:gd name="T46" fmla="*/ 2147483647 w 565"/>
              <a:gd name="T47" fmla="*/ 2147483647 h 696"/>
              <a:gd name="T48" fmla="*/ 2147483647 w 565"/>
              <a:gd name="T49" fmla="*/ 2147483647 h 696"/>
              <a:gd name="T50" fmla="*/ 2147483647 w 565"/>
              <a:gd name="T51" fmla="*/ 2147483647 h 696"/>
              <a:gd name="T52" fmla="*/ 2147483647 w 565"/>
              <a:gd name="T53" fmla="*/ 2147483647 h 696"/>
              <a:gd name="T54" fmla="*/ 2147483647 w 565"/>
              <a:gd name="T55" fmla="*/ 2147483647 h 696"/>
              <a:gd name="T56" fmla="*/ 2147483647 w 565"/>
              <a:gd name="T57" fmla="*/ 0 h 696"/>
              <a:gd name="T58" fmla="*/ 2147483647 w 565"/>
              <a:gd name="T59" fmla="*/ 0 h 696"/>
              <a:gd name="T60" fmla="*/ 2147483647 w 565"/>
              <a:gd name="T61" fmla="*/ 0 h 696"/>
              <a:gd name="T62" fmla="*/ 2147483647 w 565"/>
              <a:gd name="T63" fmla="*/ 0 h 696"/>
              <a:gd name="T64" fmla="*/ 2147483647 w 565"/>
              <a:gd name="T65" fmla="*/ 0 h 696"/>
              <a:gd name="T66" fmla="*/ 2147483647 w 565"/>
              <a:gd name="T67" fmla="*/ 2147483647 h 696"/>
              <a:gd name="T68" fmla="*/ 2147483647 w 565"/>
              <a:gd name="T69" fmla="*/ 2147483647 h 696"/>
              <a:gd name="T70" fmla="*/ 2147483647 w 565"/>
              <a:gd name="T71" fmla="*/ 2147483647 h 696"/>
              <a:gd name="T72" fmla="*/ 2147483647 w 565"/>
              <a:gd name="T73" fmla="*/ 2147483647 h 696"/>
              <a:gd name="T74" fmla="*/ 2147483647 w 565"/>
              <a:gd name="T75" fmla="*/ 2147483647 h 696"/>
              <a:gd name="T76" fmla="*/ 2147483647 w 565"/>
              <a:gd name="T77" fmla="*/ 2147483647 h 696"/>
              <a:gd name="T78" fmla="*/ 2147483647 w 565"/>
              <a:gd name="T79" fmla="*/ 2147483647 h 696"/>
              <a:gd name="T80" fmla="*/ 2147483647 w 565"/>
              <a:gd name="T81" fmla="*/ 2147483647 h 696"/>
              <a:gd name="T82" fmla="*/ 2147483647 w 565"/>
              <a:gd name="T83" fmla="*/ 2147483647 h 696"/>
              <a:gd name="T84" fmla="*/ 2147483647 w 565"/>
              <a:gd name="T85" fmla="*/ 2147483647 h 696"/>
              <a:gd name="T86" fmla="*/ 2147483647 w 565"/>
              <a:gd name="T87" fmla="*/ 2147483647 h 696"/>
              <a:gd name="T88" fmla="*/ 2147483647 w 565"/>
              <a:gd name="T89" fmla="*/ 2147483647 h 696"/>
              <a:gd name="T90" fmla="*/ 2147483647 w 565"/>
              <a:gd name="T91" fmla="*/ 2147483647 h 696"/>
              <a:gd name="T92" fmla="*/ 2147483647 w 565"/>
              <a:gd name="T93" fmla="*/ 2147483647 h 696"/>
              <a:gd name="T94" fmla="*/ 2147483647 w 565"/>
              <a:gd name="T95" fmla="*/ 2147483647 h 696"/>
              <a:gd name="T96" fmla="*/ 2147483647 w 565"/>
              <a:gd name="T97" fmla="*/ 2147483647 h 696"/>
              <a:gd name="T98" fmla="*/ 2147483647 w 565"/>
              <a:gd name="T99" fmla="*/ 2147483647 h 696"/>
              <a:gd name="T100" fmla="*/ 2147483647 w 565"/>
              <a:gd name="T101" fmla="*/ 2147483647 h 696"/>
              <a:gd name="T102" fmla="*/ 2147483647 w 565"/>
              <a:gd name="T103" fmla="*/ 2147483647 h 696"/>
              <a:gd name="T104" fmla="*/ 2147483647 w 565"/>
              <a:gd name="T105" fmla="*/ 2147483647 h 696"/>
              <a:gd name="T106" fmla="*/ 2147483647 w 565"/>
              <a:gd name="T107" fmla="*/ 2147483647 h 696"/>
              <a:gd name="T108" fmla="*/ 2147483647 w 565"/>
              <a:gd name="T109" fmla="*/ 2147483647 h 696"/>
              <a:gd name="T110" fmla="*/ 2147483647 w 565"/>
              <a:gd name="T111" fmla="*/ 2147483647 h 696"/>
              <a:gd name="T112" fmla="*/ 2147483647 w 565"/>
              <a:gd name="T113" fmla="*/ 2147483647 h 696"/>
              <a:gd name="T114" fmla="*/ 2147483647 w 565"/>
              <a:gd name="T115" fmla="*/ 2147483647 h 696"/>
              <a:gd name="T116" fmla="*/ 2147483647 w 565"/>
              <a:gd name="T117" fmla="*/ 2147483647 h 696"/>
              <a:gd name="T118" fmla="*/ 2147483647 w 565"/>
              <a:gd name="T119" fmla="*/ 2147483647 h 6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65"/>
              <a:gd name="T181" fmla="*/ 0 h 696"/>
              <a:gd name="T182" fmla="*/ 565 w 565"/>
              <a:gd name="T183" fmla="*/ 696 h 6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65" h="696">
                <a:moveTo>
                  <a:pt x="11" y="696"/>
                </a:moveTo>
                <a:lnTo>
                  <a:pt x="0" y="696"/>
                </a:lnTo>
                <a:lnTo>
                  <a:pt x="0" y="685"/>
                </a:lnTo>
                <a:lnTo>
                  <a:pt x="11" y="675"/>
                </a:lnTo>
                <a:lnTo>
                  <a:pt x="22" y="653"/>
                </a:lnTo>
                <a:lnTo>
                  <a:pt x="32" y="631"/>
                </a:lnTo>
                <a:lnTo>
                  <a:pt x="43" y="609"/>
                </a:lnTo>
                <a:lnTo>
                  <a:pt x="65" y="588"/>
                </a:lnTo>
                <a:lnTo>
                  <a:pt x="87" y="566"/>
                </a:lnTo>
                <a:lnTo>
                  <a:pt x="141" y="500"/>
                </a:lnTo>
                <a:lnTo>
                  <a:pt x="185" y="446"/>
                </a:lnTo>
                <a:lnTo>
                  <a:pt x="228" y="392"/>
                </a:lnTo>
                <a:lnTo>
                  <a:pt x="239" y="370"/>
                </a:lnTo>
                <a:lnTo>
                  <a:pt x="250" y="348"/>
                </a:lnTo>
                <a:lnTo>
                  <a:pt x="283" y="305"/>
                </a:lnTo>
                <a:lnTo>
                  <a:pt x="304" y="250"/>
                </a:lnTo>
                <a:lnTo>
                  <a:pt x="326" y="207"/>
                </a:lnTo>
                <a:lnTo>
                  <a:pt x="337" y="185"/>
                </a:lnTo>
                <a:lnTo>
                  <a:pt x="337" y="163"/>
                </a:lnTo>
                <a:lnTo>
                  <a:pt x="348" y="130"/>
                </a:lnTo>
                <a:lnTo>
                  <a:pt x="348" y="98"/>
                </a:lnTo>
                <a:lnTo>
                  <a:pt x="348" y="76"/>
                </a:lnTo>
                <a:lnTo>
                  <a:pt x="337" y="65"/>
                </a:lnTo>
                <a:lnTo>
                  <a:pt x="326" y="54"/>
                </a:lnTo>
                <a:lnTo>
                  <a:pt x="315" y="43"/>
                </a:lnTo>
                <a:lnTo>
                  <a:pt x="304" y="33"/>
                </a:lnTo>
                <a:lnTo>
                  <a:pt x="315" y="22"/>
                </a:lnTo>
                <a:lnTo>
                  <a:pt x="326" y="11"/>
                </a:lnTo>
                <a:lnTo>
                  <a:pt x="348" y="0"/>
                </a:lnTo>
                <a:lnTo>
                  <a:pt x="380" y="0"/>
                </a:lnTo>
                <a:lnTo>
                  <a:pt x="424" y="0"/>
                </a:lnTo>
                <a:lnTo>
                  <a:pt x="456" y="0"/>
                </a:lnTo>
                <a:lnTo>
                  <a:pt x="500" y="0"/>
                </a:lnTo>
                <a:lnTo>
                  <a:pt x="533" y="11"/>
                </a:lnTo>
                <a:lnTo>
                  <a:pt x="554" y="33"/>
                </a:lnTo>
                <a:lnTo>
                  <a:pt x="554" y="43"/>
                </a:lnTo>
                <a:lnTo>
                  <a:pt x="565" y="54"/>
                </a:lnTo>
                <a:lnTo>
                  <a:pt x="565" y="76"/>
                </a:lnTo>
                <a:lnTo>
                  <a:pt x="565" y="87"/>
                </a:lnTo>
                <a:lnTo>
                  <a:pt x="565" y="109"/>
                </a:lnTo>
                <a:lnTo>
                  <a:pt x="554" y="120"/>
                </a:lnTo>
                <a:lnTo>
                  <a:pt x="554" y="141"/>
                </a:lnTo>
                <a:lnTo>
                  <a:pt x="533" y="163"/>
                </a:lnTo>
                <a:lnTo>
                  <a:pt x="511" y="218"/>
                </a:lnTo>
                <a:lnTo>
                  <a:pt x="478" y="272"/>
                </a:lnTo>
                <a:lnTo>
                  <a:pt x="435" y="326"/>
                </a:lnTo>
                <a:lnTo>
                  <a:pt x="391" y="381"/>
                </a:lnTo>
                <a:lnTo>
                  <a:pt x="348" y="435"/>
                </a:lnTo>
                <a:lnTo>
                  <a:pt x="293" y="490"/>
                </a:lnTo>
                <a:lnTo>
                  <a:pt x="239" y="544"/>
                </a:lnTo>
                <a:lnTo>
                  <a:pt x="174" y="598"/>
                </a:lnTo>
                <a:lnTo>
                  <a:pt x="141" y="620"/>
                </a:lnTo>
                <a:lnTo>
                  <a:pt x="109" y="642"/>
                </a:lnTo>
                <a:lnTo>
                  <a:pt x="87" y="664"/>
                </a:lnTo>
                <a:lnTo>
                  <a:pt x="54" y="685"/>
                </a:lnTo>
                <a:lnTo>
                  <a:pt x="43" y="696"/>
                </a:lnTo>
                <a:lnTo>
                  <a:pt x="22" y="696"/>
                </a:lnTo>
                <a:lnTo>
                  <a:pt x="11" y="69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4" name="Freeform 48"/>
          <p:cNvSpPr/>
          <p:nvPr/>
        </p:nvSpPr>
        <p:spPr bwMode="auto">
          <a:xfrm>
            <a:off x="6940550" y="2319867"/>
            <a:ext cx="420688" cy="129117"/>
          </a:xfrm>
          <a:custGeom>
            <a:avLst/>
            <a:gdLst>
              <a:gd name="T0" fmla="*/ 2147483647 w 663"/>
              <a:gd name="T1" fmla="*/ 2147483647 h 152"/>
              <a:gd name="T2" fmla="*/ 2147483647 w 663"/>
              <a:gd name="T3" fmla="*/ 2147483647 h 152"/>
              <a:gd name="T4" fmla="*/ 2147483647 w 663"/>
              <a:gd name="T5" fmla="*/ 2147483647 h 152"/>
              <a:gd name="T6" fmla="*/ 2147483647 w 663"/>
              <a:gd name="T7" fmla="*/ 2147483647 h 152"/>
              <a:gd name="T8" fmla="*/ 2147483647 w 663"/>
              <a:gd name="T9" fmla="*/ 2147483647 h 152"/>
              <a:gd name="T10" fmla="*/ 2147483647 w 663"/>
              <a:gd name="T11" fmla="*/ 2147483647 h 152"/>
              <a:gd name="T12" fmla="*/ 2147483647 w 663"/>
              <a:gd name="T13" fmla="*/ 0 h 152"/>
              <a:gd name="T14" fmla="*/ 2147483647 w 663"/>
              <a:gd name="T15" fmla="*/ 0 h 152"/>
              <a:gd name="T16" fmla="*/ 2147483647 w 663"/>
              <a:gd name="T17" fmla="*/ 0 h 152"/>
              <a:gd name="T18" fmla="*/ 2147483647 w 663"/>
              <a:gd name="T19" fmla="*/ 0 h 152"/>
              <a:gd name="T20" fmla="*/ 2147483647 w 663"/>
              <a:gd name="T21" fmla="*/ 0 h 152"/>
              <a:gd name="T22" fmla="*/ 2147483647 w 663"/>
              <a:gd name="T23" fmla="*/ 2147483647 h 152"/>
              <a:gd name="T24" fmla="*/ 2147483647 w 663"/>
              <a:gd name="T25" fmla="*/ 2147483647 h 152"/>
              <a:gd name="T26" fmla="*/ 2147483647 w 663"/>
              <a:gd name="T27" fmla="*/ 2147483647 h 152"/>
              <a:gd name="T28" fmla="*/ 2147483647 w 663"/>
              <a:gd name="T29" fmla="*/ 2147483647 h 152"/>
              <a:gd name="T30" fmla="*/ 2147483647 w 663"/>
              <a:gd name="T31" fmla="*/ 2147483647 h 152"/>
              <a:gd name="T32" fmla="*/ 2147483647 w 663"/>
              <a:gd name="T33" fmla="*/ 2147483647 h 152"/>
              <a:gd name="T34" fmla="*/ 2147483647 w 663"/>
              <a:gd name="T35" fmla="*/ 2147483647 h 152"/>
              <a:gd name="T36" fmla="*/ 2147483647 w 663"/>
              <a:gd name="T37" fmla="*/ 2147483647 h 152"/>
              <a:gd name="T38" fmla="*/ 2147483647 w 663"/>
              <a:gd name="T39" fmla="*/ 2147483647 h 152"/>
              <a:gd name="T40" fmla="*/ 2147483647 w 663"/>
              <a:gd name="T41" fmla="*/ 2147483647 h 152"/>
              <a:gd name="T42" fmla="*/ 2147483647 w 663"/>
              <a:gd name="T43" fmla="*/ 2147483647 h 152"/>
              <a:gd name="T44" fmla="*/ 2147483647 w 663"/>
              <a:gd name="T45" fmla="*/ 2147483647 h 152"/>
              <a:gd name="T46" fmla="*/ 2147483647 w 663"/>
              <a:gd name="T47" fmla="*/ 2147483647 h 152"/>
              <a:gd name="T48" fmla="*/ 2147483647 w 663"/>
              <a:gd name="T49" fmla="*/ 2147483647 h 152"/>
              <a:gd name="T50" fmla="*/ 2147483647 w 663"/>
              <a:gd name="T51" fmla="*/ 2147483647 h 152"/>
              <a:gd name="T52" fmla="*/ 2147483647 w 663"/>
              <a:gd name="T53" fmla="*/ 2147483647 h 152"/>
              <a:gd name="T54" fmla="*/ 2147483647 w 663"/>
              <a:gd name="T55" fmla="*/ 2147483647 h 152"/>
              <a:gd name="T56" fmla="*/ 2147483647 w 663"/>
              <a:gd name="T57" fmla="*/ 2147483647 h 152"/>
              <a:gd name="T58" fmla="*/ 2147483647 w 663"/>
              <a:gd name="T59" fmla="*/ 2147483647 h 152"/>
              <a:gd name="T60" fmla="*/ 2147483647 w 663"/>
              <a:gd name="T61" fmla="*/ 2147483647 h 152"/>
              <a:gd name="T62" fmla="*/ 2147483647 w 663"/>
              <a:gd name="T63" fmla="*/ 2147483647 h 152"/>
              <a:gd name="T64" fmla="*/ 0 w 663"/>
              <a:gd name="T65" fmla="*/ 2147483647 h 152"/>
              <a:gd name="T66" fmla="*/ 2147483647 w 663"/>
              <a:gd name="T67" fmla="*/ 2147483647 h 152"/>
              <a:gd name="T68" fmla="*/ 2147483647 w 663"/>
              <a:gd name="T69" fmla="*/ 2147483647 h 1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3"/>
              <a:gd name="T106" fmla="*/ 0 h 152"/>
              <a:gd name="T107" fmla="*/ 663 w 663"/>
              <a:gd name="T108" fmla="*/ 152 h 1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3" h="152">
                <a:moveTo>
                  <a:pt x="32" y="54"/>
                </a:moveTo>
                <a:lnTo>
                  <a:pt x="97" y="44"/>
                </a:lnTo>
                <a:lnTo>
                  <a:pt x="163" y="33"/>
                </a:lnTo>
                <a:lnTo>
                  <a:pt x="228" y="22"/>
                </a:lnTo>
                <a:lnTo>
                  <a:pt x="293" y="11"/>
                </a:lnTo>
                <a:lnTo>
                  <a:pt x="358" y="11"/>
                </a:lnTo>
                <a:lnTo>
                  <a:pt x="402" y="0"/>
                </a:lnTo>
                <a:lnTo>
                  <a:pt x="456" y="0"/>
                </a:lnTo>
                <a:lnTo>
                  <a:pt x="500" y="0"/>
                </a:lnTo>
                <a:lnTo>
                  <a:pt x="532" y="0"/>
                </a:lnTo>
                <a:lnTo>
                  <a:pt x="565" y="0"/>
                </a:lnTo>
                <a:lnTo>
                  <a:pt x="587" y="11"/>
                </a:lnTo>
                <a:lnTo>
                  <a:pt x="619" y="11"/>
                </a:lnTo>
                <a:lnTo>
                  <a:pt x="641" y="22"/>
                </a:lnTo>
                <a:lnTo>
                  <a:pt x="652" y="33"/>
                </a:lnTo>
                <a:lnTo>
                  <a:pt x="663" y="44"/>
                </a:lnTo>
                <a:lnTo>
                  <a:pt x="663" y="54"/>
                </a:lnTo>
                <a:lnTo>
                  <a:pt x="663" y="65"/>
                </a:lnTo>
                <a:lnTo>
                  <a:pt x="652" y="76"/>
                </a:lnTo>
                <a:lnTo>
                  <a:pt x="641" y="87"/>
                </a:lnTo>
                <a:lnTo>
                  <a:pt x="630" y="87"/>
                </a:lnTo>
                <a:lnTo>
                  <a:pt x="608" y="98"/>
                </a:lnTo>
                <a:lnTo>
                  <a:pt x="587" y="109"/>
                </a:lnTo>
                <a:lnTo>
                  <a:pt x="554" y="109"/>
                </a:lnTo>
                <a:lnTo>
                  <a:pt x="521" y="120"/>
                </a:lnTo>
                <a:lnTo>
                  <a:pt x="478" y="120"/>
                </a:lnTo>
                <a:lnTo>
                  <a:pt x="434" y="131"/>
                </a:lnTo>
                <a:lnTo>
                  <a:pt x="380" y="141"/>
                </a:lnTo>
                <a:lnTo>
                  <a:pt x="315" y="141"/>
                </a:lnTo>
                <a:lnTo>
                  <a:pt x="250" y="141"/>
                </a:lnTo>
                <a:lnTo>
                  <a:pt x="174" y="152"/>
                </a:lnTo>
                <a:lnTo>
                  <a:pt x="87" y="152"/>
                </a:lnTo>
                <a:lnTo>
                  <a:pt x="0" y="152"/>
                </a:lnTo>
                <a:lnTo>
                  <a:pt x="32" y="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5" name="Freeform 49"/>
          <p:cNvSpPr/>
          <p:nvPr/>
        </p:nvSpPr>
        <p:spPr bwMode="auto">
          <a:xfrm>
            <a:off x="6402388" y="2595034"/>
            <a:ext cx="171450" cy="156633"/>
          </a:xfrm>
          <a:custGeom>
            <a:avLst/>
            <a:gdLst>
              <a:gd name="T0" fmla="*/ 0 w 271"/>
              <a:gd name="T1" fmla="*/ 2147483647 h 185"/>
              <a:gd name="T2" fmla="*/ 0 w 271"/>
              <a:gd name="T3" fmla="*/ 2147483647 h 185"/>
              <a:gd name="T4" fmla="*/ 0 w 271"/>
              <a:gd name="T5" fmla="*/ 2147483647 h 185"/>
              <a:gd name="T6" fmla="*/ 2147483647 w 271"/>
              <a:gd name="T7" fmla="*/ 2147483647 h 185"/>
              <a:gd name="T8" fmla="*/ 2147483647 w 271"/>
              <a:gd name="T9" fmla="*/ 2147483647 h 185"/>
              <a:gd name="T10" fmla="*/ 2147483647 w 271"/>
              <a:gd name="T11" fmla="*/ 2147483647 h 185"/>
              <a:gd name="T12" fmla="*/ 2147483647 w 271"/>
              <a:gd name="T13" fmla="*/ 2147483647 h 185"/>
              <a:gd name="T14" fmla="*/ 2147483647 w 271"/>
              <a:gd name="T15" fmla="*/ 0 h 185"/>
              <a:gd name="T16" fmla="*/ 2147483647 w 271"/>
              <a:gd name="T17" fmla="*/ 0 h 185"/>
              <a:gd name="T18" fmla="*/ 2147483647 w 271"/>
              <a:gd name="T19" fmla="*/ 2147483647 h 185"/>
              <a:gd name="T20" fmla="*/ 2147483647 w 271"/>
              <a:gd name="T21" fmla="*/ 2147483647 h 185"/>
              <a:gd name="T22" fmla="*/ 2147483647 w 271"/>
              <a:gd name="T23" fmla="*/ 2147483647 h 185"/>
              <a:gd name="T24" fmla="*/ 2147483647 w 271"/>
              <a:gd name="T25" fmla="*/ 2147483647 h 185"/>
              <a:gd name="T26" fmla="*/ 2147483647 w 271"/>
              <a:gd name="T27" fmla="*/ 2147483647 h 185"/>
              <a:gd name="T28" fmla="*/ 2147483647 w 271"/>
              <a:gd name="T29" fmla="*/ 2147483647 h 185"/>
              <a:gd name="T30" fmla="*/ 2147483647 w 271"/>
              <a:gd name="T31" fmla="*/ 2147483647 h 185"/>
              <a:gd name="T32" fmla="*/ 2147483647 w 271"/>
              <a:gd name="T33" fmla="*/ 2147483647 h 185"/>
              <a:gd name="T34" fmla="*/ 2147483647 w 271"/>
              <a:gd name="T35" fmla="*/ 2147483647 h 185"/>
              <a:gd name="T36" fmla="*/ 2147483647 w 271"/>
              <a:gd name="T37" fmla="*/ 2147483647 h 185"/>
              <a:gd name="T38" fmla="*/ 2147483647 w 271"/>
              <a:gd name="T39" fmla="*/ 2147483647 h 185"/>
              <a:gd name="T40" fmla="*/ 2147483647 w 271"/>
              <a:gd name="T41" fmla="*/ 2147483647 h 185"/>
              <a:gd name="T42" fmla="*/ 2147483647 w 271"/>
              <a:gd name="T43" fmla="*/ 2147483647 h 185"/>
              <a:gd name="T44" fmla="*/ 2147483647 w 271"/>
              <a:gd name="T45" fmla="*/ 2147483647 h 185"/>
              <a:gd name="T46" fmla="*/ 2147483647 w 271"/>
              <a:gd name="T47" fmla="*/ 2147483647 h 185"/>
              <a:gd name="T48" fmla="*/ 2147483647 w 271"/>
              <a:gd name="T49" fmla="*/ 2147483647 h 185"/>
              <a:gd name="T50" fmla="*/ 2147483647 w 271"/>
              <a:gd name="T51" fmla="*/ 2147483647 h 185"/>
              <a:gd name="T52" fmla="*/ 2147483647 w 271"/>
              <a:gd name="T53" fmla="*/ 2147483647 h 185"/>
              <a:gd name="T54" fmla="*/ 2147483647 w 271"/>
              <a:gd name="T55" fmla="*/ 2147483647 h 185"/>
              <a:gd name="T56" fmla="*/ 2147483647 w 271"/>
              <a:gd name="T57" fmla="*/ 2147483647 h 185"/>
              <a:gd name="T58" fmla="*/ 2147483647 w 271"/>
              <a:gd name="T59" fmla="*/ 2147483647 h 185"/>
              <a:gd name="T60" fmla="*/ 2147483647 w 271"/>
              <a:gd name="T61" fmla="*/ 2147483647 h 185"/>
              <a:gd name="T62" fmla="*/ 2147483647 w 271"/>
              <a:gd name="T63" fmla="*/ 2147483647 h 185"/>
              <a:gd name="T64" fmla="*/ 2147483647 w 271"/>
              <a:gd name="T65" fmla="*/ 2147483647 h 185"/>
              <a:gd name="T66" fmla="*/ 2147483647 w 271"/>
              <a:gd name="T67" fmla="*/ 2147483647 h 185"/>
              <a:gd name="T68" fmla="*/ 2147483647 w 271"/>
              <a:gd name="T69" fmla="*/ 2147483647 h 185"/>
              <a:gd name="T70" fmla="*/ 2147483647 w 271"/>
              <a:gd name="T71" fmla="*/ 2147483647 h 185"/>
              <a:gd name="T72" fmla="*/ 2147483647 w 271"/>
              <a:gd name="T73" fmla="*/ 2147483647 h 185"/>
              <a:gd name="T74" fmla="*/ 0 w 271"/>
              <a:gd name="T75" fmla="*/ 2147483647 h 185"/>
              <a:gd name="T76" fmla="*/ 0 w 271"/>
              <a:gd name="T77" fmla="*/ 2147483647 h 185"/>
              <a:gd name="T78" fmla="*/ 0 w 271"/>
              <a:gd name="T79" fmla="*/ 2147483647 h 1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71"/>
              <a:gd name="T121" fmla="*/ 0 h 185"/>
              <a:gd name="T122" fmla="*/ 271 w 271"/>
              <a:gd name="T123" fmla="*/ 185 h 1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71" h="185">
                <a:moveTo>
                  <a:pt x="0" y="22"/>
                </a:moveTo>
                <a:lnTo>
                  <a:pt x="0" y="22"/>
                </a:lnTo>
                <a:lnTo>
                  <a:pt x="11" y="11"/>
                </a:lnTo>
                <a:lnTo>
                  <a:pt x="21" y="11"/>
                </a:lnTo>
                <a:lnTo>
                  <a:pt x="32" y="11"/>
                </a:lnTo>
                <a:lnTo>
                  <a:pt x="43" y="11"/>
                </a:lnTo>
                <a:lnTo>
                  <a:pt x="65" y="0"/>
                </a:lnTo>
                <a:lnTo>
                  <a:pt x="87" y="0"/>
                </a:lnTo>
                <a:lnTo>
                  <a:pt x="119" y="11"/>
                </a:lnTo>
                <a:lnTo>
                  <a:pt x="152" y="11"/>
                </a:lnTo>
                <a:lnTo>
                  <a:pt x="184" y="33"/>
                </a:lnTo>
                <a:lnTo>
                  <a:pt x="228" y="55"/>
                </a:lnTo>
                <a:lnTo>
                  <a:pt x="250" y="77"/>
                </a:lnTo>
                <a:lnTo>
                  <a:pt x="261" y="98"/>
                </a:lnTo>
                <a:lnTo>
                  <a:pt x="271" y="109"/>
                </a:lnTo>
                <a:lnTo>
                  <a:pt x="271" y="120"/>
                </a:lnTo>
                <a:lnTo>
                  <a:pt x="271" y="131"/>
                </a:lnTo>
                <a:lnTo>
                  <a:pt x="271" y="142"/>
                </a:lnTo>
                <a:lnTo>
                  <a:pt x="261" y="164"/>
                </a:lnTo>
                <a:lnTo>
                  <a:pt x="250" y="175"/>
                </a:lnTo>
                <a:lnTo>
                  <a:pt x="239" y="185"/>
                </a:lnTo>
                <a:lnTo>
                  <a:pt x="228" y="185"/>
                </a:lnTo>
                <a:lnTo>
                  <a:pt x="217" y="185"/>
                </a:lnTo>
                <a:lnTo>
                  <a:pt x="206" y="185"/>
                </a:lnTo>
                <a:lnTo>
                  <a:pt x="184" y="175"/>
                </a:lnTo>
                <a:lnTo>
                  <a:pt x="174" y="164"/>
                </a:lnTo>
                <a:lnTo>
                  <a:pt x="152" y="153"/>
                </a:lnTo>
                <a:lnTo>
                  <a:pt x="141" y="142"/>
                </a:lnTo>
                <a:lnTo>
                  <a:pt x="119" y="131"/>
                </a:lnTo>
                <a:lnTo>
                  <a:pt x="97" y="109"/>
                </a:lnTo>
                <a:lnTo>
                  <a:pt x="76" y="88"/>
                </a:lnTo>
                <a:lnTo>
                  <a:pt x="54" y="77"/>
                </a:lnTo>
                <a:lnTo>
                  <a:pt x="43" y="66"/>
                </a:lnTo>
                <a:lnTo>
                  <a:pt x="21" y="55"/>
                </a:lnTo>
                <a:lnTo>
                  <a:pt x="11" y="44"/>
                </a:lnTo>
                <a:lnTo>
                  <a:pt x="11" y="33"/>
                </a:lnTo>
                <a:lnTo>
                  <a:pt x="0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6" name="Freeform 50"/>
          <p:cNvSpPr/>
          <p:nvPr/>
        </p:nvSpPr>
        <p:spPr bwMode="auto">
          <a:xfrm>
            <a:off x="6981825" y="2578101"/>
            <a:ext cx="192088" cy="156633"/>
          </a:xfrm>
          <a:custGeom>
            <a:avLst/>
            <a:gdLst>
              <a:gd name="T0" fmla="*/ 0 w 304"/>
              <a:gd name="T1" fmla="*/ 2147483647 h 185"/>
              <a:gd name="T2" fmla="*/ 0 w 304"/>
              <a:gd name="T3" fmla="*/ 2147483647 h 185"/>
              <a:gd name="T4" fmla="*/ 0 w 304"/>
              <a:gd name="T5" fmla="*/ 2147483647 h 185"/>
              <a:gd name="T6" fmla="*/ 2147483647 w 304"/>
              <a:gd name="T7" fmla="*/ 2147483647 h 185"/>
              <a:gd name="T8" fmla="*/ 2147483647 w 304"/>
              <a:gd name="T9" fmla="*/ 2147483647 h 185"/>
              <a:gd name="T10" fmla="*/ 2147483647 w 304"/>
              <a:gd name="T11" fmla="*/ 2147483647 h 185"/>
              <a:gd name="T12" fmla="*/ 2147483647 w 304"/>
              <a:gd name="T13" fmla="*/ 0 h 185"/>
              <a:gd name="T14" fmla="*/ 2147483647 w 304"/>
              <a:gd name="T15" fmla="*/ 0 h 185"/>
              <a:gd name="T16" fmla="*/ 2147483647 w 304"/>
              <a:gd name="T17" fmla="*/ 0 h 185"/>
              <a:gd name="T18" fmla="*/ 2147483647 w 304"/>
              <a:gd name="T19" fmla="*/ 2147483647 h 185"/>
              <a:gd name="T20" fmla="*/ 2147483647 w 304"/>
              <a:gd name="T21" fmla="*/ 2147483647 h 185"/>
              <a:gd name="T22" fmla="*/ 2147483647 w 304"/>
              <a:gd name="T23" fmla="*/ 2147483647 h 185"/>
              <a:gd name="T24" fmla="*/ 2147483647 w 304"/>
              <a:gd name="T25" fmla="*/ 2147483647 h 185"/>
              <a:gd name="T26" fmla="*/ 2147483647 w 304"/>
              <a:gd name="T27" fmla="*/ 2147483647 h 185"/>
              <a:gd name="T28" fmla="*/ 2147483647 w 304"/>
              <a:gd name="T29" fmla="*/ 2147483647 h 185"/>
              <a:gd name="T30" fmla="*/ 2147483647 w 304"/>
              <a:gd name="T31" fmla="*/ 2147483647 h 185"/>
              <a:gd name="T32" fmla="*/ 2147483647 w 304"/>
              <a:gd name="T33" fmla="*/ 2147483647 h 185"/>
              <a:gd name="T34" fmla="*/ 2147483647 w 304"/>
              <a:gd name="T35" fmla="*/ 2147483647 h 185"/>
              <a:gd name="T36" fmla="*/ 2147483647 w 304"/>
              <a:gd name="T37" fmla="*/ 2147483647 h 185"/>
              <a:gd name="T38" fmla="*/ 2147483647 w 304"/>
              <a:gd name="T39" fmla="*/ 2147483647 h 185"/>
              <a:gd name="T40" fmla="*/ 2147483647 w 304"/>
              <a:gd name="T41" fmla="*/ 2147483647 h 185"/>
              <a:gd name="T42" fmla="*/ 2147483647 w 304"/>
              <a:gd name="T43" fmla="*/ 2147483647 h 185"/>
              <a:gd name="T44" fmla="*/ 2147483647 w 304"/>
              <a:gd name="T45" fmla="*/ 2147483647 h 185"/>
              <a:gd name="T46" fmla="*/ 2147483647 w 304"/>
              <a:gd name="T47" fmla="*/ 2147483647 h 185"/>
              <a:gd name="T48" fmla="*/ 2147483647 w 304"/>
              <a:gd name="T49" fmla="*/ 2147483647 h 185"/>
              <a:gd name="T50" fmla="*/ 2147483647 w 304"/>
              <a:gd name="T51" fmla="*/ 2147483647 h 185"/>
              <a:gd name="T52" fmla="*/ 2147483647 w 304"/>
              <a:gd name="T53" fmla="*/ 2147483647 h 185"/>
              <a:gd name="T54" fmla="*/ 2147483647 w 304"/>
              <a:gd name="T55" fmla="*/ 2147483647 h 185"/>
              <a:gd name="T56" fmla="*/ 2147483647 w 304"/>
              <a:gd name="T57" fmla="*/ 2147483647 h 185"/>
              <a:gd name="T58" fmla="*/ 2147483647 w 304"/>
              <a:gd name="T59" fmla="*/ 2147483647 h 185"/>
              <a:gd name="T60" fmla="*/ 2147483647 w 304"/>
              <a:gd name="T61" fmla="*/ 2147483647 h 185"/>
              <a:gd name="T62" fmla="*/ 2147483647 w 304"/>
              <a:gd name="T63" fmla="*/ 2147483647 h 185"/>
              <a:gd name="T64" fmla="*/ 2147483647 w 304"/>
              <a:gd name="T65" fmla="*/ 2147483647 h 185"/>
              <a:gd name="T66" fmla="*/ 2147483647 w 304"/>
              <a:gd name="T67" fmla="*/ 2147483647 h 185"/>
              <a:gd name="T68" fmla="*/ 2147483647 w 304"/>
              <a:gd name="T69" fmla="*/ 2147483647 h 185"/>
              <a:gd name="T70" fmla="*/ 2147483647 w 304"/>
              <a:gd name="T71" fmla="*/ 2147483647 h 185"/>
              <a:gd name="T72" fmla="*/ 0 w 304"/>
              <a:gd name="T73" fmla="*/ 2147483647 h 185"/>
              <a:gd name="T74" fmla="*/ 0 w 304"/>
              <a:gd name="T75" fmla="*/ 2147483647 h 185"/>
              <a:gd name="T76" fmla="*/ 0 w 304"/>
              <a:gd name="T77" fmla="*/ 2147483647 h 185"/>
              <a:gd name="T78" fmla="*/ 0 w 304"/>
              <a:gd name="T79" fmla="*/ 2147483647 h 1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4"/>
              <a:gd name="T121" fmla="*/ 0 h 185"/>
              <a:gd name="T122" fmla="*/ 304 w 304"/>
              <a:gd name="T123" fmla="*/ 185 h 1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4" h="185">
                <a:moveTo>
                  <a:pt x="0" y="21"/>
                </a:moveTo>
                <a:lnTo>
                  <a:pt x="0" y="21"/>
                </a:lnTo>
                <a:lnTo>
                  <a:pt x="11" y="11"/>
                </a:lnTo>
                <a:lnTo>
                  <a:pt x="22" y="11"/>
                </a:lnTo>
                <a:lnTo>
                  <a:pt x="43" y="11"/>
                </a:lnTo>
                <a:lnTo>
                  <a:pt x="65" y="0"/>
                </a:lnTo>
                <a:lnTo>
                  <a:pt x="87" y="0"/>
                </a:lnTo>
                <a:lnTo>
                  <a:pt x="109" y="0"/>
                </a:lnTo>
                <a:lnTo>
                  <a:pt x="163" y="11"/>
                </a:lnTo>
                <a:lnTo>
                  <a:pt x="206" y="21"/>
                </a:lnTo>
                <a:lnTo>
                  <a:pt x="239" y="43"/>
                </a:lnTo>
                <a:lnTo>
                  <a:pt x="272" y="76"/>
                </a:lnTo>
                <a:lnTo>
                  <a:pt x="283" y="87"/>
                </a:lnTo>
                <a:lnTo>
                  <a:pt x="293" y="109"/>
                </a:lnTo>
                <a:lnTo>
                  <a:pt x="293" y="119"/>
                </a:lnTo>
                <a:lnTo>
                  <a:pt x="304" y="130"/>
                </a:lnTo>
                <a:lnTo>
                  <a:pt x="304" y="152"/>
                </a:lnTo>
                <a:lnTo>
                  <a:pt x="304" y="163"/>
                </a:lnTo>
                <a:lnTo>
                  <a:pt x="293" y="174"/>
                </a:lnTo>
                <a:lnTo>
                  <a:pt x="283" y="174"/>
                </a:lnTo>
                <a:lnTo>
                  <a:pt x="272" y="185"/>
                </a:lnTo>
                <a:lnTo>
                  <a:pt x="261" y="185"/>
                </a:lnTo>
                <a:lnTo>
                  <a:pt x="250" y="185"/>
                </a:lnTo>
                <a:lnTo>
                  <a:pt x="228" y="185"/>
                </a:lnTo>
                <a:lnTo>
                  <a:pt x="217" y="174"/>
                </a:lnTo>
                <a:lnTo>
                  <a:pt x="206" y="163"/>
                </a:lnTo>
                <a:lnTo>
                  <a:pt x="185" y="152"/>
                </a:lnTo>
                <a:lnTo>
                  <a:pt x="163" y="141"/>
                </a:lnTo>
                <a:lnTo>
                  <a:pt x="141" y="119"/>
                </a:lnTo>
                <a:lnTo>
                  <a:pt x="109" y="109"/>
                </a:lnTo>
                <a:lnTo>
                  <a:pt x="87" y="87"/>
                </a:lnTo>
                <a:lnTo>
                  <a:pt x="65" y="76"/>
                </a:lnTo>
                <a:lnTo>
                  <a:pt x="43" y="65"/>
                </a:lnTo>
                <a:lnTo>
                  <a:pt x="22" y="54"/>
                </a:lnTo>
                <a:lnTo>
                  <a:pt x="11" y="43"/>
                </a:lnTo>
                <a:lnTo>
                  <a:pt x="0" y="32"/>
                </a:lnTo>
                <a:lnTo>
                  <a:pt x="0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7" name="Freeform 51"/>
          <p:cNvSpPr/>
          <p:nvPr/>
        </p:nvSpPr>
        <p:spPr bwMode="auto">
          <a:xfrm>
            <a:off x="6402389" y="2853267"/>
            <a:ext cx="200025" cy="230717"/>
          </a:xfrm>
          <a:custGeom>
            <a:avLst/>
            <a:gdLst>
              <a:gd name="T0" fmla="*/ 2147483647 w 315"/>
              <a:gd name="T1" fmla="*/ 2147483647 h 272"/>
              <a:gd name="T2" fmla="*/ 2147483647 w 315"/>
              <a:gd name="T3" fmla="*/ 2147483647 h 272"/>
              <a:gd name="T4" fmla="*/ 2147483647 w 315"/>
              <a:gd name="T5" fmla="*/ 2147483647 h 272"/>
              <a:gd name="T6" fmla="*/ 2147483647 w 315"/>
              <a:gd name="T7" fmla="*/ 2147483647 h 272"/>
              <a:gd name="T8" fmla="*/ 2147483647 w 315"/>
              <a:gd name="T9" fmla="*/ 2147483647 h 272"/>
              <a:gd name="T10" fmla="*/ 2147483647 w 315"/>
              <a:gd name="T11" fmla="*/ 2147483647 h 272"/>
              <a:gd name="T12" fmla="*/ 2147483647 w 315"/>
              <a:gd name="T13" fmla="*/ 2147483647 h 272"/>
              <a:gd name="T14" fmla="*/ 2147483647 w 315"/>
              <a:gd name="T15" fmla="*/ 2147483647 h 272"/>
              <a:gd name="T16" fmla="*/ 2147483647 w 315"/>
              <a:gd name="T17" fmla="*/ 2147483647 h 272"/>
              <a:gd name="T18" fmla="*/ 2147483647 w 315"/>
              <a:gd name="T19" fmla="*/ 2147483647 h 272"/>
              <a:gd name="T20" fmla="*/ 2147483647 w 315"/>
              <a:gd name="T21" fmla="*/ 2147483647 h 272"/>
              <a:gd name="T22" fmla="*/ 2147483647 w 315"/>
              <a:gd name="T23" fmla="*/ 2147483647 h 272"/>
              <a:gd name="T24" fmla="*/ 2147483647 w 315"/>
              <a:gd name="T25" fmla="*/ 2147483647 h 272"/>
              <a:gd name="T26" fmla="*/ 0 w 315"/>
              <a:gd name="T27" fmla="*/ 2147483647 h 272"/>
              <a:gd name="T28" fmla="*/ 0 w 315"/>
              <a:gd name="T29" fmla="*/ 2147483647 h 272"/>
              <a:gd name="T30" fmla="*/ 0 w 315"/>
              <a:gd name="T31" fmla="*/ 2147483647 h 272"/>
              <a:gd name="T32" fmla="*/ 0 w 315"/>
              <a:gd name="T33" fmla="*/ 2147483647 h 272"/>
              <a:gd name="T34" fmla="*/ 0 w 315"/>
              <a:gd name="T35" fmla="*/ 2147483647 h 272"/>
              <a:gd name="T36" fmla="*/ 2147483647 w 315"/>
              <a:gd name="T37" fmla="*/ 2147483647 h 272"/>
              <a:gd name="T38" fmla="*/ 2147483647 w 315"/>
              <a:gd name="T39" fmla="*/ 2147483647 h 272"/>
              <a:gd name="T40" fmla="*/ 2147483647 w 315"/>
              <a:gd name="T41" fmla="*/ 2147483647 h 272"/>
              <a:gd name="T42" fmla="*/ 2147483647 w 315"/>
              <a:gd name="T43" fmla="*/ 2147483647 h 272"/>
              <a:gd name="T44" fmla="*/ 2147483647 w 315"/>
              <a:gd name="T45" fmla="*/ 2147483647 h 272"/>
              <a:gd name="T46" fmla="*/ 2147483647 w 315"/>
              <a:gd name="T47" fmla="*/ 2147483647 h 272"/>
              <a:gd name="T48" fmla="*/ 2147483647 w 315"/>
              <a:gd name="T49" fmla="*/ 0 h 272"/>
              <a:gd name="T50" fmla="*/ 2147483647 w 315"/>
              <a:gd name="T51" fmla="*/ 2147483647 h 272"/>
              <a:gd name="T52" fmla="*/ 2147483647 w 315"/>
              <a:gd name="T53" fmla="*/ 2147483647 h 272"/>
              <a:gd name="T54" fmla="*/ 2147483647 w 315"/>
              <a:gd name="T55" fmla="*/ 2147483647 h 272"/>
              <a:gd name="T56" fmla="*/ 2147483647 w 315"/>
              <a:gd name="T57" fmla="*/ 2147483647 h 272"/>
              <a:gd name="T58" fmla="*/ 2147483647 w 315"/>
              <a:gd name="T59" fmla="*/ 2147483647 h 272"/>
              <a:gd name="T60" fmla="*/ 2147483647 w 315"/>
              <a:gd name="T61" fmla="*/ 2147483647 h 272"/>
              <a:gd name="T62" fmla="*/ 2147483647 w 315"/>
              <a:gd name="T63" fmla="*/ 2147483647 h 272"/>
              <a:gd name="T64" fmla="*/ 2147483647 w 315"/>
              <a:gd name="T65" fmla="*/ 2147483647 h 272"/>
              <a:gd name="T66" fmla="*/ 2147483647 w 315"/>
              <a:gd name="T67" fmla="*/ 2147483647 h 272"/>
              <a:gd name="T68" fmla="*/ 2147483647 w 315"/>
              <a:gd name="T69" fmla="*/ 2147483647 h 272"/>
              <a:gd name="T70" fmla="*/ 2147483647 w 315"/>
              <a:gd name="T71" fmla="*/ 2147483647 h 272"/>
              <a:gd name="T72" fmla="*/ 2147483647 w 315"/>
              <a:gd name="T73" fmla="*/ 2147483647 h 272"/>
              <a:gd name="T74" fmla="*/ 2147483647 w 315"/>
              <a:gd name="T75" fmla="*/ 2147483647 h 2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5"/>
              <a:gd name="T115" fmla="*/ 0 h 272"/>
              <a:gd name="T116" fmla="*/ 315 w 315"/>
              <a:gd name="T117" fmla="*/ 272 h 2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5" h="272">
                <a:moveTo>
                  <a:pt x="282" y="272"/>
                </a:moveTo>
                <a:lnTo>
                  <a:pt x="250" y="250"/>
                </a:lnTo>
                <a:lnTo>
                  <a:pt x="206" y="229"/>
                </a:lnTo>
                <a:lnTo>
                  <a:pt x="174" y="207"/>
                </a:lnTo>
                <a:lnTo>
                  <a:pt x="141" y="185"/>
                </a:lnTo>
                <a:lnTo>
                  <a:pt x="119" y="163"/>
                </a:lnTo>
                <a:lnTo>
                  <a:pt x="97" y="142"/>
                </a:lnTo>
                <a:lnTo>
                  <a:pt x="76" y="120"/>
                </a:lnTo>
                <a:lnTo>
                  <a:pt x="54" y="109"/>
                </a:lnTo>
                <a:lnTo>
                  <a:pt x="43" y="98"/>
                </a:lnTo>
                <a:lnTo>
                  <a:pt x="32" y="87"/>
                </a:lnTo>
                <a:lnTo>
                  <a:pt x="21" y="65"/>
                </a:lnTo>
                <a:lnTo>
                  <a:pt x="11" y="55"/>
                </a:lnTo>
                <a:lnTo>
                  <a:pt x="0" y="55"/>
                </a:lnTo>
                <a:lnTo>
                  <a:pt x="0" y="44"/>
                </a:lnTo>
                <a:lnTo>
                  <a:pt x="0" y="33"/>
                </a:lnTo>
                <a:lnTo>
                  <a:pt x="0" y="22"/>
                </a:lnTo>
                <a:lnTo>
                  <a:pt x="11" y="22"/>
                </a:lnTo>
                <a:lnTo>
                  <a:pt x="11" y="11"/>
                </a:lnTo>
                <a:lnTo>
                  <a:pt x="21" y="11"/>
                </a:lnTo>
                <a:lnTo>
                  <a:pt x="43" y="11"/>
                </a:lnTo>
                <a:lnTo>
                  <a:pt x="54" y="11"/>
                </a:lnTo>
                <a:lnTo>
                  <a:pt x="76" y="11"/>
                </a:lnTo>
                <a:lnTo>
                  <a:pt x="97" y="0"/>
                </a:lnTo>
                <a:lnTo>
                  <a:pt x="141" y="11"/>
                </a:lnTo>
                <a:lnTo>
                  <a:pt x="184" y="11"/>
                </a:lnTo>
                <a:lnTo>
                  <a:pt x="228" y="33"/>
                </a:lnTo>
                <a:lnTo>
                  <a:pt x="271" y="55"/>
                </a:lnTo>
                <a:lnTo>
                  <a:pt x="293" y="65"/>
                </a:lnTo>
                <a:lnTo>
                  <a:pt x="304" y="87"/>
                </a:lnTo>
                <a:lnTo>
                  <a:pt x="315" y="109"/>
                </a:lnTo>
                <a:lnTo>
                  <a:pt x="315" y="131"/>
                </a:lnTo>
                <a:lnTo>
                  <a:pt x="315" y="163"/>
                </a:lnTo>
                <a:lnTo>
                  <a:pt x="304" y="196"/>
                </a:lnTo>
                <a:lnTo>
                  <a:pt x="293" y="229"/>
                </a:lnTo>
                <a:lnTo>
                  <a:pt x="282" y="27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9" name="Freeform 53"/>
          <p:cNvSpPr/>
          <p:nvPr/>
        </p:nvSpPr>
        <p:spPr bwMode="auto">
          <a:xfrm>
            <a:off x="6823076" y="2751667"/>
            <a:ext cx="233363" cy="332317"/>
          </a:xfrm>
          <a:custGeom>
            <a:avLst/>
            <a:gdLst>
              <a:gd name="T0" fmla="*/ 2147483647 w 369"/>
              <a:gd name="T1" fmla="*/ 2147483647 h 392"/>
              <a:gd name="T2" fmla="*/ 0 w 369"/>
              <a:gd name="T3" fmla="*/ 2147483647 h 392"/>
              <a:gd name="T4" fmla="*/ 2147483647 w 369"/>
              <a:gd name="T5" fmla="*/ 2147483647 h 392"/>
              <a:gd name="T6" fmla="*/ 2147483647 w 369"/>
              <a:gd name="T7" fmla="*/ 2147483647 h 392"/>
              <a:gd name="T8" fmla="*/ 2147483647 w 369"/>
              <a:gd name="T9" fmla="*/ 2147483647 h 392"/>
              <a:gd name="T10" fmla="*/ 2147483647 w 369"/>
              <a:gd name="T11" fmla="*/ 2147483647 h 392"/>
              <a:gd name="T12" fmla="*/ 2147483647 w 369"/>
              <a:gd name="T13" fmla="*/ 2147483647 h 392"/>
              <a:gd name="T14" fmla="*/ 2147483647 w 369"/>
              <a:gd name="T15" fmla="*/ 2147483647 h 392"/>
              <a:gd name="T16" fmla="*/ 2147483647 w 369"/>
              <a:gd name="T17" fmla="*/ 2147483647 h 392"/>
              <a:gd name="T18" fmla="*/ 2147483647 w 369"/>
              <a:gd name="T19" fmla="*/ 2147483647 h 392"/>
              <a:gd name="T20" fmla="*/ 2147483647 w 369"/>
              <a:gd name="T21" fmla="*/ 2147483647 h 392"/>
              <a:gd name="T22" fmla="*/ 2147483647 w 369"/>
              <a:gd name="T23" fmla="*/ 2147483647 h 392"/>
              <a:gd name="T24" fmla="*/ 2147483647 w 369"/>
              <a:gd name="T25" fmla="*/ 2147483647 h 392"/>
              <a:gd name="T26" fmla="*/ 2147483647 w 369"/>
              <a:gd name="T27" fmla="*/ 2147483647 h 392"/>
              <a:gd name="T28" fmla="*/ 2147483647 w 369"/>
              <a:gd name="T29" fmla="*/ 0 h 392"/>
              <a:gd name="T30" fmla="*/ 2147483647 w 369"/>
              <a:gd name="T31" fmla="*/ 0 h 392"/>
              <a:gd name="T32" fmla="*/ 2147483647 w 369"/>
              <a:gd name="T33" fmla="*/ 0 h 392"/>
              <a:gd name="T34" fmla="*/ 2147483647 w 369"/>
              <a:gd name="T35" fmla="*/ 0 h 392"/>
              <a:gd name="T36" fmla="*/ 2147483647 w 369"/>
              <a:gd name="T37" fmla="*/ 0 h 392"/>
              <a:gd name="T38" fmla="*/ 2147483647 w 369"/>
              <a:gd name="T39" fmla="*/ 2147483647 h 392"/>
              <a:gd name="T40" fmla="*/ 2147483647 w 369"/>
              <a:gd name="T41" fmla="*/ 2147483647 h 392"/>
              <a:gd name="T42" fmla="*/ 2147483647 w 369"/>
              <a:gd name="T43" fmla="*/ 2147483647 h 392"/>
              <a:gd name="T44" fmla="*/ 2147483647 w 369"/>
              <a:gd name="T45" fmla="*/ 2147483647 h 392"/>
              <a:gd name="T46" fmla="*/ 2147483647 w 369"/>
              <a:gd name="T47" fmla="*/ 2147483647 h 392"/>
              <a:gd name="T48" fmla="*/ 2147483647 w 369"/>
              <a:gd name="T49" fmla="*/ 2147483647 h 392"/>
              <a:gd name="T50" fmla="*/ 2147483647 w 369"/>
              <a:gd name="T51" fmla="*/ 2147483647 h 392"/>
              <a:gd name="T52" fmla="*/ 2147483647 w 369"/>
              <a:gd name="T53" fmla="*/ 2147483647 h 392"/>
              <a:gd name="T54" fmla="*/ 2147483647 w 369"/>
              <a:gd name="T55" fmla="*/ 2147483647 h 392"/>
              <a:gd name="T56" fmla="*/ 2147483647 w 369"/>
              <a:gd name="T57" fmla="*/ 2147483647 h 392"/>
              <a:gd name="T58" fmla="*/ 2147483647 w 369"/>
              <a:gd name="T59" fmla="*/ 2147483647 h 392"/>
              <a:gd name="T60" fmla="*/ 2147483647 w 369"/>
              <a:gd name="T61" fmla="*/ 2147483647 h 392"/>
              <a:gd name="T62" fmla="*/ 2147483647 w 369"/>
              <a:gd name="T63" fmla="*/ 2147483647 h 392"/>
              <a:gd name="T64" fmla="*/ 2147483647 w 369"/>
              <a:gd name="T65" fmla="*/ 2147483647 h 392"/>
              <a:gd name="T66" fmla="*/ 2147483647 w 369"/>
              <a:gd name="T67" fmla="*/ 2147483647 h 392"/>
              <a:gd name="T68" fmla="*/ 2147483647 w 369"/>
              <a:gd name="T69" fmla="*/ 2147483647 h 392"/>
              <a:gd name="T70" fmla="*/ 2147483647 w 369"/>
              <a:gd name="T71" fmla="*/ 2147483647 h 392"/>
              <a:gd name="T72" fmla="*/ 2147483647 w 369"/>
              <a:gd name="T73" fmla="*/ 2147483647 h 3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9"/>
              <a:gd name="T112" fmla="*/ 0 h 392"/>
              <a:gd name="T113" fmla="*/ 369 w 369"/>
              <a:gd name="T114" fmla="*/ 392 h 3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9" h="392">
                <a:moveTo>
                  <a:pt x="98" y="392"/>
                </a:moveTo>
                <a:lnTo>
                  <a:pt x="0" y="392"/>
                </a:lnTo>
                <a:lnTo>
                  <a:pt x="43" y="327"/>
                </a:lnTo>
                <a:lnTo>
                  <a:pt x="76" y="262"/>
                </a:lnTo>
                <a:lnTo>
                  <a:pt x="109" y="207"/>
                </a:lnTo>
                <a:lnTo>
                  <a:pt x="141" y="164"/>
                </a:lnTo>
                <a:lnTo>
                  <a:pt x="152" y="120"/>
                </a:lnTo>
                <a:lnTo>
                  <a:pt x="163" y="88"/>
                </a:lnTo>
                <a:lnTo>
                  <a:pt x="163" y="66"/>
                </a:lnTo>
                <a:lnTo>
                  <a:pt x="163" y="55"/>
                </a:lnTo>
                <a:lnTo>
                  <a:pt x="141" y="44"/>
                </a:lnTo>
                <a:lnTo>
                  <a:pt x="130" y="33"/>
                </a:lnTo>
                <a:lnTo>
                  <a:pt x="119" y="22"/>
                </a:lnTo>
                <a:lnTo>
                  <a:pt x="130" y="11"/>
                </a:lnTo>
                <a:lnTo>
                  <a:pt x="130" y="0"/>
                </a:lnTo>
                <a:lnTo>
                  <a:pt x="141" y="0"/>
                </a:lnTo>
                <a:lnTo>
                  <a:pt x="163" y="0"/>
                </a:lnTo>
                <a:lnTo>
                  <a:pt x="185" y="0"/>
                </a:lnTo>
                <a:lnTo>
                  <a:pt x="217" y="0"/>
                </a:lnTo>
                <a:lnTo>
                  <a:pt x="250" y="11"/>
                </a:lnTo>
                <a:lnTo>
                  <a:pt x="282" y="22"/>
                </a:lnTo>
                <a:lnTo>
                  <a:pt x="315" y="44"/>
                </a:lnTo>
                <a:lnTo>
                  <a:pt x="337" y="66"/>
                </a:lnTo>
                <a:lnTo>
                  <a:pt x="359" y="88"/>
                </a:lnTo>
                <a:lnTo>
                  <a:pt x="359" y="98"/>
                </a:lnTo>
                <a:lnTo>
                  <a:pt x="369" y="109"/>
                </a:lnTo>
                <a:lnTo>
                  <a:pt x="369" y="120"/>
                </a:lnTo>
                <a:lnTo>
                  <a:pt x="359" y="120"/>
                </a:lnTo>
                <a:lnTo>
                  <a:pt x="359" y="142"/>
                </a:lnTo>
                <a:lnTo>
                  <a:pt x="337" y="164"/>
                </a:lnTo>
                <a:lnTo>
                  <a:pt x="315" y="185"/>
                </a:lnTo>
                <a:lnTo>
                  <a:pt x="293" y="218"/>
                </a:lnTo>
                <a:lnTo>
                  <a:pt x="250" y="251"/>
                </a:lnTo>
                <a:lnTo>
                  <a:pt x="206" y="294"/>
                </a:lnTo>
                <a:lnTo>
                  <a:pt x="152" y="349"/>
                </a:lnTo>
                <a:lnTo>
                  <a:pt x="98" y="3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8" name="Freeform 52"/>
          <p:cNvSpPr/>
          <p:nvPr/>
        </p:nvSpPr>
        <p:spPr bwMode="auto">
          <a:xfrm>
            <a:off x="5903914" y="2946401"/>
            <a:ext cx="1704975" cy="285751"/>
          </a:xfrm>
          <a:custGeom>
            <a:avLst/>
            <a:gdLst>
              <a:gd name="T0" fmla="*/ 2147483647 w 2685"/>
              <a:gd name="T1" fmla="*/ 2147483647 h 337"/>
              <a:gd name="T2" fmla="*/ 2147483647 w 2685"/>
              <a:gd name="T3" fmla="*/ 2147483647 h 337"/>
              <a:gd name="T4" fmla="*/ 2147483647 w 2685"/>
              <a:gd name="T5" fmla="*/ 2147483647 h 337"/>
              <a:gd name="T6" fmla="*/ 0 w 2685"/>
              <a:gd name="T7" fmla="*/ 2147483647 h 337"/>
              <a:gd name="T8" fmla="*/ 2147483647 w 2685"/>
              <a:gd name="T9" fmla="*/ 2147483647 h 337"/>
              <a:gd name="T10" fmla="*/ 2147483647 w 2685"/>
              <a:gd name="T11" fmla="*/ 2147483647 h 337"/>
              <a:gd name="T12" fmla="*/ 2147483647 w 2685"/>
              <a:gd name="T13" fmla="*/ 2147483647 h 337"/>
              <a:gd name="T14" fmla="*/ 2147483647 w 2685"/>
              <a:gd name="T15" fmla="*/ 2147483647 h 337"/>
              <a:gd name="T16" fmla="*/ 2147483647 w 2685"/>
              <a:gd name="T17" fmla="*/ 2147483647 h 337"/>
              <a:gd name="T18" fmla="*/ 2147483647 w 2685"/>
              <a:gd name="T19" fmla="*/ 2147483647 h 337"/>
              <a:gd name="T20" fmla="*/ 2147483647 w 2685"/>
              <a:gd name="T21" fmla="*/ 2147483647 h 337"/>
              <a:gd name="T22" fmla="*/ 2147483647 w 2685"/>
              <a:gd name="T23" fmla="*/ 2147483647 h 337"/>
              <a:gd name="T24" fmla="*/ 2147483647 w 2685"/>
              <a:gd name="T25" fmla="*/ 2147483647 h 337"/>
              <a:gd name="T26" fmla="*/ 2147483647 w 2685"/>
              <a:gd name="T27" fmla="*/ 2147483647 h 337"/>
              <a:gd name="T28" fmla="*/ 2147483647 w 2685"/>
              <a:gd name="T29" fmla="*/ 2147483647 h 337"/>
              <a:gd name="T30" fmla="*/ 2147483647 w 2685"/>
              <a:gd name="T31" fmla="*/ 2147483647 h 337"/>
              <a:gd name="T32" fmla="*/ 2147483647 w 2685"/>
              <a:gd name="T33" fmla="*/ 2147483647 h 337"/>
              <a:gd name="T34" fmla="*/ 2147483647 w 2685"/>
              <a:gd name="T35" fmla="*/ 2147483647 h 337"/>
              <a:gd name="T36" fmla="*/ 2147483647 w 2685"/>
              <a:gd name="T37" fmla="*/ 2147483647 h 337"/>
              <a:gd name="T38" fmla="*/ 2147483647 w 2685"/>
              <a:gd name="T39" fmla="*/ 2147483647 h 337"/>
              <a:gd name="T40" fmla="*/ 2147483647 w 2685"/>
              <a:gd name="T41" fmla="*/ 2147483647 h 337"/>
              <a:gd name="T42" fmla="*/ 2147483647 w 2685"/>
              <a:gd name="T43" fmla="*/ 2147483647 h 337"/>
              <a:gd name="T44" fmla="*/ 2147483647 w 2685"/>
              <a:gd name="T45" fmla="*/ 0 h 337"/>
              <a:gd name="T46" fmla="*/ 2147483647 w 2685"/>
              <a:gd name="T47" fmla="*/ 0 h 337"/>
              <a:gd name="T48" fmla="*/ 2147483647 w 2685"/>
              <a:gd name="T49" fmla="*/ 0 h 337"/>
              <a:gd name="T50" fmla="*/ 2147483647 w 2685"/>
              <a:gd name="T51" fmla="*/ 2147483647 h 337"/>
              <a:gd name="T52" fmla="*/ 2147483647 w 2685"/>
              <a:gd name="T53" fmla="*/ 2147483647 h 337"/>
              <a:gd name="T54" fmla="*/ 2147483647 w 2685"/>
              <a:gd name="T55" fmla="*/ 2147483647 h 337"/>
              <a:gd name="T56" fmla="*/ 2147483647 w 2685"/>
              <a:gd name="T57" fmla="*/ 2147483647 h 337"/>
              <a:gd name="T58" fmla="*/ 2147483647 w 2685"/>
              <a:gd name="T59" fmla="*/ 2147483647 h 337"/>
              <a:gd name="T60" fmla="*/ 2147483647 w 2685"/>
              <a:gd name="T61" fmla="*/ 2147483647 h 337"/>
              <a:gd name="T62" fmla="*/ 2147483647 w 2685"/>
              <a:gd name="T63" fmla="*/ 2147483647 h 337"/>
              <a:gd name="T64" fmla="*/ 2147483647 w 2685"/>
              <a:gd name="T65" fmla="*/ 2147483647 h 337"/>
              <a:gd name="T66" fmla="*/ 2147483647 w 2685"/>
              <a:gd name="T67" fmla="*/ 2147483647 h 337"/>
              <a:gd name="T68" fmla="*/ 2147483647 w 2685"/>
              <a:gd name="T69" fmla="*/ 2147483647 h 337"/>
              <a:gd name="T70" fmla="*/ 2147483647 w 2685"/>
              <a:gd name="T71" fmla="*/ 2147483647 h 337"/>
              <a:gd name="T72" fmla="*/ 2147483647 w 2685"/>
              <a:gd name="T73" fmla="*/ 2147483647 h 337"/>
              <a:gd name="T74" fmla="*/ 2147483647 w 2685"/>
              <a:gd name="T75" fmla="*/ 2147483647 h 337"/>
              <a:gd name="T76" fmla="*/ 2147483647 w 2685"/>
              <a:gd name="T77" fmla="*/ 2147483647 h 337"/>
              <a:gd name="T78" fmla="*/ 2147483647 w 2685"/>
              <a:gd name="T79" fmla="*/ 2147483647 h 337"/>
              <a:gd name="T80" fmla="*/ 2147483647 w 2685"/>
              <a:gd name="T81" fmla="*/ 2147483647 h 337"/>
              <a:gd name="T82" fmla="*/ 2147483647 w 2685"/>
              <a:gd name="T83" fmla="*/ 2147483647 h 337"/>
              <a:gd name="T84" fmla="*/ 2147483647 w 2685"/>
              <a:gd name="T85" fmla="*/ 2147483647 h 337"/>
              <a:gd name="T86" fmla="*/ 2147483647 w 2685"/>
              <a:gd name="T87" fmla="*/ 2147483647 h 337"/>
              <a:gd name="T88" fmla="*/ 2147483647 w 2685"/>
              <a:gd name="T89" fmla="*/ 2147483647 h 337"/>
              <a:gd name="T90" fmla="*/ 2147483647 w 2685"/>
              <a:gd name="T91" fmla="*/ 2147483647 h 337"/>
              <a:gd name="T92" fmla="*/ 2147483647 w 2685"/>
              <a:gd name="T93" fmla="*/ 2147483647 h 337"/>
              <a:gd name="T94" fmla="*/ 2147483647 w 2685"/>
              <a:gd name="T95" fmla="*/ 2147483647 h 337"/>
              <a:gd name="T96" fmla="*/ 2147483647 w 2685"/>
              <a:gd name="T97" fmla="*/ 2147483647 h 337"/>
              <a:gd name="T98" fmla="*/ 2147483647 w 2685"/>
              <a:gd name="T99" fmla="*/ 2147483647 h 337"/>
              <a:gd name="T100" fmla="*/ 2147483647 w 2685"/>
              <a:gd name="T101" fmla="*/ 2147483647 h 337"/>
              <a:gd name="T102" fmla="*/ 2147483647 w 2685"/>
              <a:gd name="T103" fmla="*/ 2147483647 h 337"/>
              <a:gd name="T104" fmla="*/ 2147483647 w 2685"/>
              <a:gd name="T105" fmla="*/ 2147483647 h 337"/>
              <a:gd name="T106" fmla="*/ 2147483647 w 2685"/>
              <a:gd name="T107" fmla="*/ 2147483647 h 337"/>
              <a:gd name="T108" fmla="*/ 2147483647 w 2685"/>
              <a:gd name="T109" fmla="*/ 2147483647 h 337"/>
              <a:gd name="T110" fmla="*/ 2147483647 w 2685"/>
              <a:gd name="T111" fmla="*/ 2147483647 h 337"/>
              <a:gd name="T112" fmla="*/ 2147483647 w 2685"/>
              <a:gd name="T113" fmla="*/ 2147483647 h 337"/>
              <a:gd name="T114" fmla="*/ 2147483647 w 2685"/>
              <a:gd name="T115" fmla="*/ 2147483647 h 3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5"/>
              <a:gd name="T175" fmla="*/ 0 h 337"/>
              <a:gd name="T176" fmla="*/ 2685 w 2685"/>
              <a:gd name="T177" fmla="*/ 337 h 33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5" h="337">
                <a:moveTo>
                  <a:pt x="98" y="305"/>
                </a:moveTo>
                <a:lnTo>
                  <a:pt x="76" y="294"/>
                </a:lnTo>
                <a:lnTo>
                  <a:pt x="65" y="283"/>
                </a:lnTo>
                <a:lnTo>
                  <a:pt x="43" y="283"/>
                </a:lnTo>
                <a:lnTo>
                  <a:pt x="33" y="272"/>
                </a:lnTo>
                <a:lnTo>
                  <a:pt x="11" y="261"/>
                </a:lnTo>
                <a:lnTo>
                  <a:pt x="0" y="250"/>
                </a:lnTo>
                <a:lnTo>
                  <a:pt x="11" y="239"/>
                </a:lnTo>
                <a:lnTo>
                  <a:pt x="33" y="239"/>
                </a:lnTo>
                <a:lnTo>
                  <a:pt x="43" y="239"/>
                </a:lnTo>
                <a:lnTo>
                  <a:pt x="65" y="229"/>
                </a:lnTo>
                <a:lnTo>
                  <a:pt x="87" y="229"/>
                </a:lnTo>
                <a:lnTo>
                  <a:pt x="119" y="229"/>
                </a:lnTo>
                <a:lnTo>
                  <a:pt x="152" y="218"/>
                </a:lnTo>
                <a:lnTo>
                  <a:pt x="185" y="218"/>
                </a:lnTo>
                <a:lnTo>
                  <a:pt x="228" y="207"/>
                </a:lnTo>
                <a:lnTo>
                  <a:pt x="261" y="207"/>
                </a:lnTo>
                <a:lnTo>
                  <a:pt x="315" y="207"/>
                </a:lnTo>
                <a:lnTo>
                  <a:pt x="359" y="196"/>
                </a:lnTo>
                <a:lnTo>
                  <a:pt x="413" y="196"/>
                </a:lnTo>
                <a:lnTo>
                  <a:pt x="478" y="196"/>
                </a:lnTo>
                <a:lnTo>
                  <a:pt x="598" y="185"/>
                </a:lnTo>
                <a:lnTo>
                  <a:pt x="707" y="174"/>
                </a:lnTo>
                <a:lnTo>
                  <a:pt x="804" y="163"/>
                </a:lnTo>
                <a:lnTo>
                  <a:pt x="913" y="163"/>
                </a:lnTo>
                <a:lnTo>
                  <a:pt x="1000" y="152"/>
                </a:lnTo>
                <a:lnTo>
                  <a:pt x="1098" y="141"/>
                </a:lnTo>
                <a:lnTo>
                  <a:pt x="1174" y="141"/>
                </a:lnTo>
                <a:lnTo>
                  <a:pt x="1250" y="131"/>
                </a:lnTo>
                <a:lnTo>
                  <a:pt x="1413" y="120"/>
                </a:lnTo>
                <a:lnTo>
                  <a:pt x="1576" y="109"/>
                </a:lnTo>
                <a:lnTo>
                  <a:pt x="1750" y="76"/>
                </a:lnTo>
                <a:lnTo>
                  <a:pt x="1924" y="54"/>
                </a:lnTo>
                <a:lnTo>
                  <a:pt x="1979" y="44"/>
                </a:lnTo>
                <a:lnTo>
                  <a:pt x="2011" y="44"/>
                </a:lnTo>
                <a:lnTo>
                  <a:pt x="2055" y="33"/>
                </a:lnTo>
                <a:lnTo>
                  <a:pt x="2098" y="33"/>
                </a:lnTo>
                <a:lnTo>
                  <a:pt x="2131" y="22"/>
                </a:lnTo>
                <a:lnTo>
                  <a:pt x="2163" y="22"/>
                </a:lnTo>
                <a:lnTo>
                  <a:pt x="2196" y="22"/>
                </a:lnTo>
                <a:lnTo>
                  <a:pt x="2218" y="11"/>
                </a:lnTo>
                <a:lnTo>
                  <a:pt x="2250" y="11"/>
                </a:lnTo>
                <a:lnTo>
                  <a:pt x="2272" y="11"/>
                </a:lnTo>
                <a:lnTo>
                  <a:pt x="2294" y="0"/>
                </a:lnTo>
                <a:lnTo>
                  <a:pt x="2316" y="0"/>
                </a:lnTo>
                <a:lnTo>
                  <a:pt x="2348" y="0"/>
                </a:lnTo>
                <a:lnTo>
                  <a:pt x="2370" y="0"/>
                </a:lnTo>
                <a:lnTo>
                  <a:pt x="2392" y="0"/>
                </a:lnTo>
                <a:lnTo>
                  <a:pt x="2424" y="11"/>
                </a:lnTo>
                <a:lnTo>
                  <a:pt x="2468" y="22"/>
                </a:lnTo>
                <a:lnTo>
                  <a:pt x="2511" y="33"/>
                </a:lnTo>
                <a:lnTo>
                  <a:pt x="2544" y="54"/>
                </a:lnTo>
                <a:lnTo>
                  <a:pt x="2587" y="76"/>
                </a:lnTo>
                <a:lnTo>
                  <a:pt x="2620" y="98"/>
                </a:lnTo>
                <a:lnTo>
                  <a:pt x="2653" y="120"/>
                </a:lnTo>
                <a:lnTo>
                  <a:pt x="2674" y="141"/>
                </a:lnTo>
                <a:lnTo>
                  <a:pt x="2685" y="163"/>
                </a:lnTo>
                <a:lnTo>
                  <a:pt x="2685" y="174"/>
                </a:lnTo>
                <a:lnTo>
                  <a:pt x="2685" y="185"/>
                </a:lnTo>
                <a:lnTo>
                  <a:pt x="2674" y="185"/>
                </a:lnTo>
                <a:lnTo>
                  <a:pt x="2674" y="196"/>
                </a:lnTo>
                <a:lnTo>
                  <a:pt x="2663" y="196"/>
                </a:lnTo>
                <a:lnTo>
                  <a:pt x="2663" y="207"/>
                </a:lnTo>
                <a:lnTo>
                  <a:pt x="2653" y="207"/>
                </a:lnTo>
                <a:lnTo>
                  <a:pt x="2642" y="196"/>
                </a:lnTo>
                <a:lnTo>
                  <a:pt x="2631" y="196"/>
                </a:lnTo>
                <a:lnTo>
                  <a:pt x="2609" y="196"/>
                </a:lnTo>
                <a:lnTo>
                  <a:pt x="2587" y="196"/>
                </a:lnTo>
                <a:lnTo>
                  <a:pt x="2555" y="185"/>
                </a:lnTo>
                <a:lnTo>
                  <a:pt x="2522" y="185"/>
                </a:lnTo>
                <a:lnTo>
                  <a:pt x="2479" y="185"/>
                </a:lnTo>
                <a:lnTo>
                  <a:pt x="2403" y="174"/>
                </a:lnTo>
                <a:lnTo>
                  <a:pt x="2316" y="174"/>
                </a:lnTo>
                <a:lnTo>
                  <a:pt x="2229" y="174"/>
                </a:lnTo>
                <a:lnTo>
                  <a:pt x="2131" y="163"/>
                </a:lnTo>
                <a:lnTo>
                  <a:pt x="1935" y="174"/>
                </a:lnTo>
                <a:lnTo>
                  <a:pt x="1826" y="174"/>
                </a:lnTo>
                <a:lnTo>
                  <a:pt x="1728" y="185"/>
                </a:lnTo>
                <a:lnTo>
                  <a:pt x="1663" y="185"/>
                </a:lnTo>
                <a:lnTo>
                  <a:pt x="1598" y="185"/>
                </a:lnTo>
                <a:lnTo>
                  <a:pt x="1522" y="196"/>
                </a:lnTo>
                <a:lnTo>
                  <a:pt x="1435" y="207"/>
                </a:lnTo>
                <a:lnTo>
                  <a:pt x="1337" y="218"/>
                </a:lnTo>
                <a:lnTo>
                  <a:pt x="1239" y="229"/>
                </a:lnTo>
                <a:lnTo>
                  <a:pt x="1131" y="239"/>
                </a:lnTo>
                <a:lnTo>
                  <a:pt x="1011" y="250"/>
                </a:lnTo>
                <a:lnTo>
                  <a:pt x="946" y="250"/>
                </a:lnTo>
                <a:lnTo>
                  <a:pt x="891" y="261"/>
                </a:lnTo>
                <a:lnTo>
                  <a:pt x="837" y="261"/>
                </a:lnTo>
                <a:lnTo>
                  <a:pt x="783" y="272"/>
                </a:lnTo>
                <a:lnTo>
                  <a:pt x="728" y="272"/>
                </a:lnTo>
                <a:lnTo>
                  <a:pt x="685" y="283"/>
                </a:lnTo>
                <a:lnTo>
                  <a:pt x="641" y="283"/>
                </a:lnTo>
                <a:lnTo>
                  <a:pt x="598" y="294"/>
                </a:lnTo>
                <a:lnTo>
                  <a:pt x="565" y="294"/>
                </a:lnTo>
                <a:lnTo>
                  <a:pt x="522" y="294"/>
                </a:lnTo>
                <a:lnTo>
                  <a:pt x="489" y="305"/>
                </a:lnTo>
                <a:lnTo>
                  <a:pt x="467" y="305"/>
                </a:lnTo>
                <a:lnTo>
                  <a:pt x="435" y="305"/>
                </a:lnTo>
                <a:lnTo>
                  <a:pt x="413" y="316"/>
                </a:lnTo>
                <a:lnTo>
                  <a:pt x="391" y="316"/>
                </a:lnTo>
                <a:lnTo>
                  <a:pt x="370" y="316"/>
                </a:lnTo>
                <a:lnTo>
                  <a:pt x="337" y="316"/>
                </a:lnTo>
                <a:lnTo>
                  <a:pt x="304" y="326"/>
                </a:lnTo>
                <a:lnTo>
                  <a:pt x="283" y="326"/>
                </a:lnTo>
                <a:lnTo>
                  <a:pt x="261" y="326"/>
                </a:lnTo>
                <a:lnTo>
                  <a:pt x="239" y="337"/>
                </a:lnTo>
                <a:lnTo>
                  <a:pt x="217" y="337"/>
                </a:lnTo>
                <a:lnTo>
                  <a:pt x="206" y="337"/>
                </a:lnTo>
                <a:lnTo>
                  <a:pt x="196" y="337"/>
                </a:lnTo>
                <a:lnTo>
                  <a:pt x="174" y="326"/>
                </a:lnTo>
                <a:lnTo>
                  <a:pt x="141" y="316"/>
                </a:lnTo>
                <a:lnTo>
                  <a:pt x="98" y="3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9" name="TextBox 2"/>
          <p:cNvSpPr txBox="1">
            <a:spLocks noChangeArrowheads="1"/>
          </p:cNvSpPr>
          <p:nvPr/>
        </p:nvSpPr>
        <p:spPr bwMode="auto">
          <a:xfrm>
            <a:off x="773113" y="2336800"/>
            <a:ext cx="2451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火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箭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2"/>
          <p:cNvSpPr>
            <a:spLocks noChangeArrowheads="1"/>
          </p:cNvSpPr>
          <p:nvPr/>
        </p:nvSpPr>
        <p:spPr bwMode="auto">
          <a:xfrm>
            <a:off x="5230814" y="4885267"/>
            <a:ext cx="343058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竹字要扁小，前字上边点和撇在横上、不要写成艹，一横平直要长。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2744789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箭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79400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jiàn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15964" y="400896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5963" y="49678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  <a:ea typeface="+mj-ea"/>
              </a:rPr>
              <a:t>令箭   光阴似箭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5963" y="5473701"/>
            <a:ext cx="43307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看到火箭飞上了蓝天，我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们激动地跳起来欢呼。</a:t>
            </a:r>
            <a:endParaRPr lang="zh-CN" altLang="en-US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5964" y="44640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J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竹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0757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41" name="圆角矩形 40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30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5" grpId="0" animBg="1"/>
      <p:bldP spid="60456" grpId="0" animBg="1"/>
      <p:bldP spid="60457" grpId="0" animBg="1"/>
      <p:bldP spid="60458" grpId="0" animBg="1"/>
      <p:bldP spid="60459" grpId="0" animBg="1"/>
      <p:bldP spid="60460" grpId="0" animBg="1"/>
      <p:bldP spid="60461" grpId="0" animBg="1"/>
      <p:bldP spid="60462" grpId="0" animBg="1"/>
      <p:bldP spid="60463" grpId="0" animBg="1"/>
      <p:bldP spid="60464" grpId="0" animBg="1"/>
      <p:bldP spid="60465" grpId="0" animBg="1"/>
      <p:bldP spid="60466" grpId="0" animBg="1"/>
      <p:bldP spid="60467" grpId="0" animBg="1"/>
      <p:bldP spid="60469" grpId="0" animBg="1"/>
      <p:bldP spid="60468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92" name="Freeform 36"/>
          <p:cNvSpPr/>
          <p:nvPr/>
        </p:nvSpPr>
        <p:spPr bwMode="auto">
          <a:xfrm>
            <a:off x="6192838" y="2548467"/>
            <a:ext cx="227012" cy="279400"/>
          </a:xfrm>
          <a:custGeom>
            <a:avLst/>
            <a:gdLst>
              <a:gd name="T0" fmla="*/ 0 w 356"/>
              <a:gd name="T1" fmla="*/ 2147483647 h 330"/>
              <a:gd name="T2" fmla="*/ 0 w 356"/>
              <a:gd name="T3" fmla="*/ 2147483647 h 330"/>
              <a:gd name="T4" fmla="*/ 2147483647 w 356"/>
              <a:gd name="T5" fmla="*/ 0 h 330"/>
              <a:gd name="T6" fmla="*/ 2147483647 w 356"/>
              <a:gd name="T7" fmla="*/ 0 h 330"/>
              <a:gd name="T8" fmla="*/ 2147483647 w 356"/>
              <a:gd name="T9" fmla="*/ 0 h 330"/>
              <a:gd name="T10" fmla="*/ 2147483647 w 356"/>
              <a:gd name="T11" fmla="*/ 0 h 330"/>
              <a:gd name="T12" fmla="*/ 2147483647 w 356"/>
              <a:gd name="T13" fmla="*/ 0 h 330"/>
              <a:gd name="T14" fmla="*/ 2147483647 w 356"/>
              <a:gd name="T15" fmla="*/ 2147483647 h 330"/>
              <a:gd name="T16" fmla="*/ 2147483647 w 356"/>
              <a:gd name="T17" fmla="*/ 2147483647 h 330"/>
              <a:gd name="T18" fmla="*/ 2147483647 w 356"/>
              <a:gd name="T19" fmla="*/ 2147483647 h 330"/>
              <a:gd name="T20" fmla="*/ 2147483647 w 356"/>
              <a:gd name="T21" fmla="*/ 2147483647 h 330"/>
              <a:gd name="T22" fmla="*/ 2147483647 w 356"/>
              <a:gd name="T23" fmla="*/ 2147483647 h 330"/>
              <a:gd name="T24" fmla="*/ 2147483647 w 356"/>
              <a:gd name="T25" fmla="*/ 2147483647 h 330"/>
              <a:gd name="T26" fmla="*/ 2147483647 w 356"/>
              <a:gd name="T27" fmla="*/ 2147483647 h 330"/>
              <a:gd name="T28" fmla="*/ 2147483647 w 356"/>
              <a:gd name="T29" fmla="*/ 2147483647 h 330"/>
              <a:gd name="T30" fmla="*/ 2147483647 w 356"/>
              <a:gd name="T31" fmla="*/ 2147483647 h 330"/>
              <a:gd name="T32" fmla="*/ 2147483647 w 356"/>
              <a:gd name="T33" fmla="*/ 2147483647 h 330"/>
              <a:gd name="T34" fmla="*/ 2147483647 w 356"/>
              <a:gd name="T35" fmla="*/ 2147483647 h 330"/>
              <a:gd name="T36" fmla="*/ 2147483647 w 356"/>
              <a:gd name="T37" fmla="*/ 2147483647 h 330"/>
              <a:gd name="T38" fmla="*/ 2147483647 w 356"/>
              <a:gd name="T39" fmla="*/ 2147483647 h 330"/>
              <a:gd name="T40" fmla="*/ 2147483647 w 356"/>
              <a:gd name="T41" fmla="*/ 2147483647 h 330"/>
              <a:gd name="T42" fmla="*/ 2147483647 w 356"/>
              <a:gd name="T43" fmla="*/ 2147483647 h 330"/>
              <a:gd name="T44" fmla="*/ 2147483647 w 356"/>
              <a:gd name="T45" fmla="*/ 2147483647 h 330"/>
              <a:gd name="T46" fmla="*/ 2147483647 w 356"/>
              <a:gd name="T47" fmla="*/ 2147483647 h 330"/>
              <a:gd name="T48" fmla="*/ 2147483647 w 356"/>
              <a:gd name="T49" fmla="*/ 2147483647 h 330"/>
              <a:gd name="T50" fmla="*/ 2147483647 w 356"/>
              <a:gd name="T51" fmla="*/ 2147483647 h 330"/>
              <a:gd name="T52" fmla="*/ 2147483647 w 356"/>
              <a:gd name="T53" fmla="*/ 2147483647 h 330"/>
              <a:gd name="T54" fmla="*/ 2147483647 w 356"/>
              <a:gd name="T55" fmla="*/ 2147483647 h 330"/>
              <a:gd name="T56" fmla="*/ 2147483647 w 356"/>
              <a:gd name="T57" fmla="*/ 2147483647 h 330"/>
              <a:gd name="T58" fmla="*/ 2147483647 w 356"/>
              <a:gd name="T59" fmla="*/ 2147483647 h 330"/>
              <a:gd name="T60" fmla="*/ 2147483647 w 356"/>
              <a:gd name="T61" fmla="*/ 2147483647 h 330"/>
              <a:gd name="T62" fmla="*/ 2147483647 w 356"/>
              <a:gd name="T63" fmla="*/ 2147483647 h 330"/>
              <a:gd name="T64" fmla="*/ 2147483647 w 356"/>
              <a:gd name="T65" fmla="*/ 2147483647 h 330"/>
              <a:gd name="T66" fmla="*/ 2147483647 w 356"/>
              <a:gd name="T67" fmla="*/ 2147483647 h 330"/>
              <a:gd name="T68" fmla="*/ 2147483647 w 356"/>
              <a:gd name="T69" fmla="*/ 2147483647 h 330"/>
              <a:gd name="T70" fmla="*/ 2147483647 w 356"/>
              <a:gd name="T71" fmla="*/ 2147483647 h 330"/>
              <a:gd name="T72" fmla="*/ 2147483647 w 356"/>
              <a:gd name="T73" fmla="*/ 2147483647 h 330"/>
              <a:gd name="T74" fmla="*/ 2147483647 w 356"/>
              <a:gd name="T75" fmla="*/ 2147483647 h 330"/>
              <a:gd name="T76" fmla="*/ 2147483647 w 356"/>
              <a:gd name="T77" fmla="*/ 2147483647 h 330"/>
              <a:gd name="T78" fmla="*/ 2147483647 w 356"/>
              <a:gd name="T79" fmla="*/ 2147483647 h 330"/>
              <a:gd name="T80" fmla="*/ 2147483647 w 356"/>
              <a:gd name="T81" fmla="*/ 2147483647 h 330"/>
              <a:gd name="T82" fmla="*/ 2147483647 w 356"/>
              <a:gd name="T83" fmla="*/ 2147483647 h 330"/>
              <a:gd name="T84" fmla="*/ 0 w 356"/>
              <a:gd name="T85" fmla="*/ 2147483647 h 330"/>
              <a:gd name="T86" fmla="*/ 0 w 356"/>
              <a:gd name="T87" fmla="*/ 2147483647 h 330"/>
              <a:gd name="T88" fmla="*/ 0 w 356"/>
              <a:gd name="T89" fmla="*/ 2147483647 h 330"/>
              <a:gd name="T90" fmla="*/ 0 w 356"/>
              <a:gd name="T91" fmla="*/ 2147483647 h 3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6"/>
              <a:gd name="T139" fmla="*/ 0 h 330"/>
              <a:gd name="T140" fmla="*/ 356 w 356"/>
              <a:gd name="T141" fmla="*/ 330 h 3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6" h="330">
                <a:moveTo>
                  <a:pt x="0" y="13"/>
                </a:moveTo>
                <a:lnTo>
                  <a:pt x="0" y="13"/>
                </a:lnTo>
                <a:lnTo>
                  <a:pt x="26" y="0"/>
                </a:lnTo>
                <a:lnTo>
                  <a:pt x="38" y="0"/>
                </a:lnTo>
                <a:lnTo>
                  <a:pt x="77" y="0"/>
                </a:lnTo>
                <a:lnTo>
                  <a:pt x="102" y="0"/>
                </a:lnTo>
                <a:lnTo>
                  <a:pt x="140" y="0"/>
                </a:lnTo>
                <a:lnTo>
                  <a:pt x="178" y="13"/>
                </a:lnTo>
                <a:lnTo>
                  <a:pt x="217" y="38"/>
                </a:lnTo>
                <a:lnTo>
                  <a:pt x="255" y="64"/>
                </a:lnTo>
                <a:lnTo>
                  <a:pt x="293" y="89"/>
                </a:lnTo>
                <a:lnTo>
                  <a:pt x="318" y="114"/>
                </a:lnTo>
                <a:lnTo>
                  <a:pt x="344" y="152"/>
                </a:lnTo>
                <a:lnTo>
                  <a:pt x="344" y="178"/>
                </a:lnTo>
                <a:lnTo>
                  <a:pt x="356" y="203"/>
                </a:lnTo>
                <a:lnTo>
                  <a:pt x="356" y="216"/>
                </a:lnTo>
                <a:lnTo>
                  <a:pt x="356" y="228"/>
                </a:lnTo>
                <a:lnTo>
                  <a:pt x="356" y="241"/>
                </a:lnTo>
                <a:lnTo>
                  <a:pt x="356" y="254"/>
                </a:lnTo>
                <a:lnTo>
                  <a:pt x="356" y="266"/>
                </a:lnTo>
                <a:lnTo>
                  <a:pt x="344" y="292"/>
                </a:lnTo>
                <a:lnTo>
                  <a:pt x="344" y="304"/>
                </a:lnTo>
                <a:lnTo>
                  <a:pt x="318" y="330"/>
                </a:lnTo>
                <a:lnTo>
                  <a:pt x="306" y="330"/>
                </a:lnTo>
                <a:lnTo>
                  <a:pt x="280" y="330"/>
                </a:lnTo>
                <a:lnTo>
                  <a:pt x="267" y="330"/>
                </a:lnTo>
                <a:lnTo>
                  <a:pt x="255" y="330"/>
                </a:lnTo>
                <a:lnTo>
                  <a:pt x="242" y="317"/>
                </a:lnTo>
                <a:lnTo>
                  <a:pt x="229" y="304"/>
                </a:lnTo>
                <a:lnTo>
                  <a:pt x="204" y="292"/>
                </a:lnTo>
                <a:lnTo>
                  <a:pt x="191" y="279"/>
                </a:lnTo>
                <a:lnTo>
                  <a:pt x="166" y="254"/>
                </a:lnTo>
                <a:lnTo>
                  <a:pt x="140" y="228"/>
                </a:lnTo>
                <a:lnTo>
                  <a:pt x="115" y="203"/>
                </a:lnTo>
                <a:lnTo>
                  <a:pt x="89" y="178"/>
                </a:lnTo>
                <a:lnTo>
                  <a:pt x="77" y="152"/>
                </a:lnTo>
                <a:lnTo>
                  <a:pt x="64" y="140"/>
                </a:lnTo>
                <a:lnTo>
                  <a:pt x="38" y="127"/>
                </a:lnTo>
                <a:lnTo>
                  <a:pt x="38" y="102"/>
                </a:lnTo>
                <a:lnTo>
                  <a:pt x="26" y="89"/>
                </a:lnTo>
                <a:lnTo>
                  <a:pt x="13" y="76"/>
                </a:lnTo>
                <a:lnTo>
                  <a:pt x="13" y="51"/>
                </a:lnTo>
                <a:lnTo>
                  <a:pt x="0" y="38"/>
                </a:lnTo>
                <a:lnTo>
                  <a:pt x="0" y="26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3" name="Freeform 37"/>
          <p:cNvSpPr/>
          <p:nvPr/>
        </p:nvSpPr>
        <p:spPr bwMode="auto">
          <a:xfrm>
            <a:off x="6008689" y="3075517"/>
            <a:ext cx="225425" cy="279400"/>
          </a:xfrm>
          <a:custGeom>
            <a:avLst/>
            <a:gdLst>
              <a:gd name="T0" fmla="*/ 2147483647 w 356"/>
              <a:gd name="T1" fmla="*/ 2147483647 h 330"/>
              <a:gd name="T2" fmla="*/ 2147483647 w 356"/>
              <a:gd name="T3" fmla="*/ 2147483647 h 330"/>
              <a:gd name="T4" fmla="*/ 2147483647 w 356"/>
              <a:gd name="T5" fmla="*/ 2147483647 h 330"/>
              <a:gd name="T6" fmla="*/ 2147483647 w 356"/>
              <a:gd name="T7" fmla="*/ 2147483647 h 330"/>
              <a:gd name="T8" fmla="*/ 2147483647 w 356"/>
              <a:gd name="T9" fmla="*/ 2147483647 h 330"/>
              <a:gd name="T10" fmla="*/ 2147483647 w 356"/>
              <a:gd name="T11" fmla="*/ 2147483647 h 330"/>
              <a:gd name="T12" fmla="*/ 2147483647 w 356"/>
              <a:gd name="T13" fmla="*/ 2147483647 h 330"/>
              <a:gd name="T14" fmla="*/ 2147483647 w 356"/>
              <a:gd name="T15" fmla="*/ 2147483647 h 330"/>
              <a:gd name="T16" fmla="*/ 2147483647 w 356"/>
              <a:gd name="T17" fmla="*/ 2147483647 h 330"/>
              <a:gd name="T18" fmla="*/ 2147483647 w 356"/>
              <a:gd name="T19" fmla="*/ 2147483647 h 330"/>
              <a:gd name="T20" fmla="*/ 2147483647 w 356"/>
              <a:gd name="T21" fmla="*/ 2147483647 h 330"/>
              <a:gd name="T22" fmla="*/ 2147483647 w 356"/>
              <a:gd name="T23" fmla="*/ 2147483647 h 330"/>
              <a:gd name="T24" fmla="*/ 2147483647 w 356"/>
              <a:gd name="T25" fmla="*/ 2147483647 h 330"/>
              <a:gd name="T26" fmla="*/ 2147483647 w 356"/>
              <a:gd name="T27" fmla="*/ 2147483647 h 330"/>
              <a:gd name="T28" fmla="*/ 2147483647 w 356"/>
              <a:gd name="T29" fmla="*/ 2147483647 h 330"/>
              <a:gd name="T30" fmla="*/ 2147483647 w 356"/>
              <a:gd name="T31" fmla="*/ 2147483647 h 330"/>
              <a:gd name="T32" fmla="*/ 2147483647 w 356"/>
              <a:gd name="T33" fmla="*/ 2147483647 h 330"/>
              <a:gd name="T34" fmla="*/ 2147483647 w 356"/>
              <a:gd name="T35" fmla="*/ 2147483647 h 330"/>
              <a:gd name="T36" fmla="*/ 2147483647 w 356"/>
              <a:gd name="T37" fmla="*/ 2147483647 h 330"/>
              <a:gd name="T38" fmla="*/ 2147483647 w 356"/>
              <a:gd name="T39" fmla="*/ 2147483647 h 330"/>
              <a:gd name="T40" fmla="*/ 2147483647 w 356"/>
              <a:gd name="T41" fmla="*/ 2147483647 h 330"/>
              <a:gd name="T42" fmla="*/ 2147483647 w 356"/>
              <a:gd name="T43" fmla="*/ 2147483647 h 330"/>
              <a:gd name="T44" fmla="*/ 2147483647 w 356"/>
              <a:gd name="T45" fmla="*/ 2147483647 h 330"/>
              <a:gd name="T46" fmla="*/ 2147483647 w 356"/>
              <a:gd name="T47" fmla="*/ 2147483647 h 330"/>
              <a:gd name="T48" fmla="*/ 2147483647 w 356"/>
              <a:gd name="T49" fmla="*/ 2147483647 h 330"/>
              <a:gd name="T50" fmla="*/ 0 w 356"/>
              <a:gd name="T51" fmla="*/ 2147483647 h 330"/>
              <a:gd name="T52" fmla="*/ 0 w 356"/>
              <a:gd name="T53" fmla="*/ 2147483647 h 330"/>
              <a:gd name="T54" fmla="*/ 0 w 356"/>
              <a:gd name="T55" fmla="*/ 0 h 330"/>
              <a:gd name="T56" fmla="*/ 0 w 356"/>
              <a:gd name="T57" fmla="*/ 0 h 330"/>
              <a:gd name="T58" fmla="*/ 2147483647 w 356"/>
              <a:gd name="T59" fmla="*/ 0 h 330"/>
              <a:gd name="T60" fmla="*/ 2147483647 w 356"/>
              <a:gd name="T61" fmla="*/ 0 h 330"/>
              <a:gd name="T62" fmla="*/ 2147483647 w 356"/>
              <a:gd name="T63" fmla="*/ 0 h 330"/>
              <a:gd name="T64" fmla="*/ 2147483647 w 356"/>
              <a:gd name="T65" fmla="*/ 0 h 330"/>
              <a:gd name="T66" fmla="*/ 2147483647 w 356"/>
              <a:gd name="T67" fmla="*/ 0 h 330"/>
              <a:gd name="T68" fmla="*/ 2147483647 w 356"/>
              <a:gd name="T69" fmla="*/ 0 h 330"/>
              <a:gd name="T70" fmla="*/ 2147483647 w 356"/>
              <a:gd name="T71" fmla="*/ 0 h 330"/>
              <a:gd name="T72" fmla="*/ 2147483647 w 356"/>
              <a:gd name="T73" fmla="*/ 2147483647 h 330"/>
              <a:gd name="T74" fmla="*/ 2147483647 w 356"/>
              <a:gd name="T75" fmla="*/ 2147483647 h 330"/>
              <a:gd name="T76" fmla="*/ 2147483647 w 356"/>
              <a:gd name="T77" fmla="*/ 2147483647 h 330"/>
              <a:gd name="T78" fmla="*/ 2147483647 w 356"/>
              <a:gd name="T79" fmla="*/ 2147483647 h 330"/>
              <a:gd name="T80" fmla="*/ 2147483647 w 356"/>
              <a:gd name="T81" fmla="*/ 2147483647 h 3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56"/>
              <a:gd name="T124" fmla="*/ 0 h 330"/>
              <a:gd name="T125" fmla="*/ 356 w 356"/>
              <a:gd name="T126" fmla="*/ 330 h 33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56" h="330">
                <a:moveTo>
                  <a:pt x="280" y="76"/>
                </a:moveTo>
                <a:lnTo>
                  <a:pt x="305" y="101"/>
                </a:lnTo>
                <a:lnTo>
                  <a:pt x="330" y="127"/>
                </a:lnTo>
                <a:lnTo>
                  <a:pt x="343" y="152"/>
                </a:lnTo>
                <a:lnTo>
                  <a:pt x="356" y="177"/>
                </a:lnTo>
                <a:lnTo>
                  <a:pt x="356" y="228"/>
                </a:lnTo>
                <a:lnTo>
                  <a:pt x="343" y="266"/>
                </a:lnTo>
                <a:lnTo>
                  <a:pt x="343" y="291"/>
                </a:lnTo>
                <a:lnTo>
                  <a:pt x="330" y="304"/>
                </a:lnTo>
                <a:lnTo>
                  <a:pt x="318" y="317"/>
                </a:lnTo>
                <a:lnTo>
                  <a:pt x="305" y="330"/>
                </a:lnTo>
                <a:lnTo>
                  <a:pt x="280" y="330"/>
                </a:lnTo>
                <a:lnTo>
                  <a:pt x="267" y="330"/>
                </a:lnTo>
                <a:lnTo>
                  <a:pt x="254" y="330"/>
                </a:lnTo>
                <a:lnTo>
                  <a:pt x="241" y="317"/>
                </a:lnTo>
                <a:lnTo>
                  <a:pt x="229" y="317"/>
                </a:lnTo>
                <a:lnTo>
                  <a:pt x="203" y="304"/>
                </a:lnTo>
                <a:lnTo>
                  <a:pt x="190" y="291"/>
                </a:lnTo>
                <a:lnTo>
                  <a:pt x="178" y="266"/>
                </a:lnTo>
                <a:lnTo>
                  <a:pt x="152" y="253"/>
                </a:lnTo>
                <a:lnTo>
                  <a:pt x="114" y="215"/>
                </a:lnTo>
                <a:lnTo>
                  <a:pt x="89" y="165"/>
                </a:lnTo>
                <a:lnTo>
                  <a:pt x="51" y="127"/>
                </a:lnTo>
                <a:lnTo>
                  <a:pt x="38" y="89"/>
                </a:lnTo>
                <a:lnTo>
                  <a:pt x="12" y="51"/>
                </a:lnTo>
                <a:lnTo>
                  <a:pt x="0" y="38"/>
                </a:lnTo>
                <a:lnTo>
                  <a:pt x="0" y="13"/>
                </a:lnTo>
                <a:lnTo>
                  <a:pt x="0" y="0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01" y="0"/>
                </a:lnTo>
                <a:lnTo>
                  <a:pt x="140" y="0"/>
                </a:lnTo>
                <a:lnTo>
                  <a:pt x="178" y="13"/>
                </a:lnTo>
                <a:lnTo>
                  <a:pt x="216" y="38"/>
                </a:lnTo>
                <a:lnTo>
                  <a:pt x="254" y="51"/>
                </a:lnTo>
                <a:lnTo>
                  <a:pt x="280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4" name="Freeform 38"/>
          <p:cNvSpPr/>
          <p:nvPr/>
        </p:nvSpPr>
        <p:spPr bwMode="auto">
          <a:xfrm>
            <a:off x="5999164" y="3365501"/>
            <a:ext cx="363537" cy="944033"/>
          </a:xfrm>
          <a:custGeom>
            <a:avLst/>
            <a:gdLst>
              <a:gd name="T0" fmla="*/ 2147483647 w 572"/>
              <a:gd name="T1" fmla="*/ 2147483647 h 1115"/>
              <a:gd name="T2" fmla="*/ 2147483647 w 572"/>
              <a:gd name="T3" fmla="*/ 2147483647 h 1115"/>
              <a:gd name="T4" fmla="*/ 2147483647 w 572"/>
              <a:gd name="T5" fmla="*/ 2147483647 h 1115"/>
              <a:gd name="T6" fmla="*/ 0 w 572"/>
              <a:gd name="T7" fmla="*/ 2147483647 h 1115"/>
              <a:gd name="T8" fmla="*/ 2147483647 w 572"/>
              <a:gd name="T9" fmla="*/ 2147483647 h 1115"/>
              <a:gd name="T10" fmla="*/ 2147483647 w 572"/>
              <a:gd name="T11" fmla="*/ 2147483647 h 1115"/>
              <a:gd name="T12" fmla="*/ 2147483647 w 572"/>
              <a:gd name="T13" fmla="*/ 2147483647 h 1115"/>
              <a:gd name="T14" fmla="*/ 2147483647 w 572"/>
              <a:gd name="T15" fmla="*/ 2147483647 h 1115"/>
              <a:gd name="T16" fmla="*/ 2147483647 w 572"/>
              <a:gd name="T17" fmla="*/ 2147483647 h 1115"/>
              <a:gd name="T18" fmla="*/ 2147483647 w 572"/>
              <a:gd name="T19" fmla="*/ 2147483647 h 1115"/>
              <a:gd name="T20" fmla="*/ 2147483647 w 572"/>
              <a:gd name="T21" fmla="*/ 2147483647 h 1115"/>
              <a:gd name="T22" fmla="*/ 2147483647 w 572"/>
              <a:gd name="T23" fmla="*/ 2147483647 h 1115"/>
              <a:gd name="T24" fmla="*/ 2147483647 w 572"/>
              <a:gd name="T25" fmla="*/ 2147483647 h 1115"/>
              <a:gd name="T26" fmla="*/ 2147483647 w 572"/>
              <a:gd name="T27" fmla="*/ 2147483647 h 1115"/>
              <a:gd name="T28" fmla="*/ 2147483647 w 572"/>
              <a:gd name="T29" fmla="*/ 2147483647 h 1115"/>
              <a:gd name="T30" fmla="*/ 2147483647 w 572"/>
              <a:gd name="T31" fmla="*/ 2147483647 h 1115"/>
              <a:gd name="T32" fmla="*/ 2147483647 w 572"/>
              <a:gd name="T33" fmla="*/ 2147483647 h 1115"/>
              <a:gd name="T34" fmla="*/ 2147483647 w 572"/>
              <a:gd name="T35" fmla="*/ 2147483647 h 1115"/>
              <a:gd name="T36" fmla="*/ 2147483647 w 572"/>
              <a:gd name="T37" fmla="*/ 2147483647 h 1115"/>
              <a:gd name="T38" fmla="*/ 2147483647 w 572"/>
              <a:gd name="T39" fmla="*/ 2147483647 h 1115"/>
              <a:gd name="T40" fmla="*/ 2147483647 w 572"/>
              <a:gd name="T41" fmla="*/ 2147483647 h 1115"/>
              <a:gd name="T42" fmla="*/ 2147483647 w 572"/>
              <a:gd name="T43" fmla="*/ 2147483647 h 1115"/>
              <a:gd name="T44" fmla="*/ 2147483647 w 572"/>
              <a:gd name="T45" fmla="*/ 2147483647 h 1115"/>
              <a:gd name="T46" fmla="*/ 2147483647 w 572"/>
              <a:gd name="T47" fmla="*/ 0 h 1115"/>
              <a:gd name="T48" fmla="*/ 2147483647 w 572"/>
              <a:gd name="T49" fmla="*/ 2147483647 h 1115"/>
              <a:gd name="T50" fmla="*/ 2147483647 w 572"/>
              <a:gd name="T51" fmla="*/ 2147483647 h 1115"/>
              <a:gd name="T52" fmla="*/ 2147483647 w 572"/>
              <a:gd name="T53" fmla="*/ 2147483647 h 1115"/>
              <a:gd name="T54" fmla="*/ 2147483647 w 572"/>
              <a:gd name="T55" fmla="*/ 2147483647 h 1115"/>
              <a:gd name="T56" fmla="*/ 2147483647 w 572"/>
              <a:gd name="T57" fmla="*/ 2147483647 h 1115"/>
              <a:gd name="T58" fmla="*/ 2147483647 w 572"/>
              <a:gd name="T59" fmla="*/ 2147483647 h 1115"/>
              <a:gd name="T60" fmla="*/ 2147483647 w 572"/>
              <a:gd name="T61" fmla="*/ 2147483647 h 1115"/>
              <a:gd name="T62" fmla="*/ 2147483647 w 572"/>
              <a:gd name="T63" fmla="*/ 2147483647 h 1115"/>
              <a:gd name="T64" fmla="*/ 2147483647 w 572"/>
              <a:gd name="T65" fmla="*/ 2147483647 h 1115"/>
              <a:gd name="T66" fmla="*/ 2147483647 w 572"/>
              <a:gd name="T67" fmla="*/ 2147483647 h 1115"/>
              <a:gd name="T68" fmla="*/ 2147483647 w 572"/>
              <a:gd name="T69" fmla="*/ 2147483647 h 1115"/>
              <a:gd name="T70" fmla="*/ 2147483647 w 572"/>
              <a:gd name="T71" fmla="*/ 2147483647 h 1115"/>
              <a:gd name="T72" fmla="*/ 2147483647 w 572"/>
              <a:gd name="T73" fmla="*/ 2147483647 h 1115"/>
              <a:gd name="T74" fmla="*/ 2147483647 w 572"/>
              <a:gd name="T75" fmla="*/ 2147483647 h 1115"/>
              <a:gd name="T76" fmla="*/ 2147483647 w 572"/>
              <a:gd name="T77" fmla="*/ 2147483647 h 1115"/>
              <a:gd name="T78" fmla="*/ 2147483647 w 572"/>
              <a:gd name="T79" fmla="*/ 2147483647 h 1115"/>
              <a:gd name="T80" fmla="*/ 2147483647 w 572"/>
              <a:gd name="T81" fmla="*/ 2147483647 h 1115"/>
              <a:gd name="T82" fmla="*/ 2147483647 w 572"/>
              <a:gd name="T83" fmla="*/ 2147483647 h 1115"/>
              <a:gd name="T84" fmla="*/ 2147483647 w 572"/>
              <a:gd name="T85" fmla="*/ 2147483647 h 1115"/>
              <a:gd name="T86" fmla="*/ 2147483647 w 572"/>
              <a:gd name="T87" fmla="*/ 2147483647 h 1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2"/>
              <a:gd name="T133" fmla="*/ 0 h 1115"/>
              <a:gd name="T134" fmla="*/ 572 w 572"/>
              <a:gd name="T135" fmla="*/ 1115 h 111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2" h="1115">
                <a:moveTo>
                  <a:pt x="76" y="1001"/>
                </a:moveTo>
                <a:lnTo>
                  <a:pt x="64" y="963"/>
                </a:lnTo>
                <a:lnTo>
                  <a:pt x="38" y="938"/>
                </a:lnTo>
                <a:lnTo>
                  <a:pt x="25" y="913"/>
                </a:lnTo>
                <a:lnTo>
                  <a:pt x="13" y="887"/>
                </a:lnTo>
                <a:lnTo>
                  <a:pt x="13" y="874"/>
                </a:lnTo>
                <a:lnTo>
                  <a:pt x="0" y="849"/>
                </a:lnTo>
                <a:lnTo>
                  <a:pt x="0" y="836"/>
                </a:lnTo>
                <a:lnTo>
                  <a:pt x="0" y="824"/>
                </a:lnTo>
                <a:lnTo>
                  <a:pt x="13" y="798"/>
                </a:lnTo>
                <a:lnTo>
                  <a:pt x="13" y="786"/>
                </a:lnTo>
                <a:lnTo>
                  <a:pt x="38" y="773"/>
                </a:lnTo>
                <a:lnTo>
                  <a:pt x="64" y="773"/>
                </a:lnTo>
                <a:lnTo>
                  <a:pt x="89" y="773"/>
                </a:lnTo>
                <a:lnTo>
                  <a:pt x="102" y="773"/>
                </a:lnTo>
                <a:lnTo>
                  <a:pt x="127" y="760"/>
                </a:lnTo>
                <a:lnTo>
                  <a:pt x="153" y="735"/>
                </a:lnTo>
                <a:lnTo>
                  <a:pt x="153" y="722"/>
                </a:lnTo>
                <a:lnTo>
                  <a:pt x="165" y="722"/>
                </a:lnTo>
                <a:lnTo>
                  <a:pt x="165" y="697"/>
                </a:lnTo>
                <a:lnTo>
                  <a:pt x="178" y="684"/>
                </a:lnTo>
                <a:lnTo>
                  <a:pt x="191" y="672"/>
                </a:lnTo>
                <a:lnTo>
                  <a:pt x="203" y="646"/>
                </a:lnTo>
                <a:lnTo>
                  <a:pt x="216" y="621"/>
                </a:lnTo>
                <a:lnTo>
                  <a:pt x="229" y="596"/>
                </a:lnTo>
                <a:lnTo>
                  <a:pt x="242" y="570"/>
                </a:lnTo>
                <a:lnTo>
                  <a:pt x="254" y="545"/>
                </a:lnTo>
                <a:lnTo>
                  <a:pt x="280" y="507"/>
                </a:lnTo>
                <a:lnTo>
                  <a:pt x="293" y="469"/>
                </a:lnTo>
                <a:lnTo>
                  <a:pt x="318" y="431"/>
                </a:lnTo>
                <a:lnTo>
                  <a:pt x="331" y="393"/>
                </a:lnTo>
                <a:lnTo>
                  <a:pt x="356" y="342"/>
                </a:lnTo>
                <a:lnTo>
                  <a:pt x="382" y="304"/>
                </a:lnTo>
                <a:lnTo>
                  <a:pt x="394" y="266"/>
                </a:lnTo>
                <a:lnTo>
                  <a:pt x="420" y="228"/>
                </a:lnTo>
                <a:lnTo>
                  <a:pt x="432" y="190"/>
                </a:lnTo>
                <a:lnTo>
                  <a:pt x="458" y="152"/>
                </a:lnTo>
                <a:lnTo>
                  <a:pt x="471" y="127"/>
                </a:lnTo>
                <a:lnTo>
                  <a:pt x="483" y="102"/>
                </a:lnTo>
                <a:lnTo>
                  <a:pt x="496" y="76"/>
                </a:lnTo>
                <a:lnTo>
                  <a:pt x="509" y="64"/>
                </a:lnTo>
                <a:lnTo>
                  <a:pt x="522" y="38"/>
                </a:lnTo>
                <a:lnTo>
                  <a:pt x="534" y="26"/>
                </a:lnTo>
                <a:lnTo>
                  <a:pt x="547" y="13"/>
                </a:lnTo>
                <a:lnTo>
                  <a:pt x="560" y="0"/>
                </a:lnTo>
                <a:lnTo>
                  <a:pt x="572" y="13"/>
                </a:lnTo>
                <a:lnTo>
                  <a:pt x="572" y="26"/>
                </a:lnTo>
                <a:lnTo>
                  <a:pt x="572" y="51"/>
                </a:lnTo>
                <a:lnTo>
                  <a:pt x="560" y="76"/>
                </a:lnTo>
                <a:lnTo>
                  <a:pt x="560" y="102"/>
                </a:lnTo>
                <a:lnTo>
                  <a:pt x="547" y="140"/>
                </a:lnTo>
                <a:lnTo>
                  <a:pt x="534" y="190"/>
                </a:lnTo>
                <a:lnTo>
                  <a:pt x="522" y="241"/>
                </a:lnTo>
                <a:lnTo>
                  <a:pt x="509" y="292"/>
                </a:lnTo>
                <a:lnTo>
                  <a:pt x="483" y="355"/>
                </a:lnTo>
                <a:lnTo>
                  <a:pt x="471" y="406"/>
                </a:lnTo>
                <a:lnTo>
                  <a:pt x="445" y="482"/>
                </a:lnTo>
                <a:lnTo>
                  <a:pt x="420" y="545"/>
                </a:lnTo>
                <a:lnTo>
                  <a:pt x="407" y="621"/>
                </a:lnTo>
                <a:lnTo>
                  <a:pt x="382" y="697"/>
                </a:lnTo>
                <a:lnTo>
                  <a:pt x="356" y="773"/>
                </a:lnTo>
                <a:lnTo>
                  <a:pt x="343" y="811"/>
                </a:lnTo>
                <a:lnTo>
                  <a:pt x="331" y="849"/>
                </a:lnTo>
                <a:lnTo>
                  <a:pt x="318" y="887"/>
                </a:lnTo>
                <a:lnTo>
                  <a:pt x="305" y="925"/>
                </a:lnTo>
                <a:lnTo>
                  <a:pt x="305" y="951"/>
                </a:lnTo>
                <a:lnTo>
                  <a:pt x="293" y="976"/>
                </a:lnTo>
                <a:lnTo>
                  <a:pt x="280" y="1001"/>
                </a:lnTo>
                <a:lnTo>
                  <a:pt x="267" y="1027"/>
                </a:lnTo>
                <a:lnTo>
                  <a:pt x="267" y="1039"/>
                </a:lnTo>
                <a:lnTo>
                  <a:pt x="254" y="1065"/>
                </a:lnTo>
                <a:lnTo>
                  <a:pt x="242" y="1077"/>
                </a:lnTo>
                <a:lnTo>
                  <a:pt x="242" y="1090"/>
                </a:lnTo>
                <a:lnTo>
                  <a:pt x="229" y="1103"/>
                </a:lnTo>
                <a:lnTo>
                  <a:pt x="216" y="1115"/>
                </a:lnTo>
                <a:lnTo>
                  <a:pt x="203" y="1115"/>
                </a:lnTo>
                <a:lnTo>
                  <a:pt x="191" y="1103"/>
                </a:lnTo>
                <a:lnTo>
                  <a:pt x="165" y="1103"/>
                </a:lnTo>
                <a:lnTo>
                  <a:pt x="153" y="1090"/>
                </a:lnTo>
                <a:lnTo>
                  <a:pt x="140" y="1077"/>
                </a:lnTo>
                <a:lnTo>
                  <a:pt x="114" y="1052"/>
                </a:lnTo>
                <a:lnTo>
                  <a:pt x="102" y="1027"/>
                </a:lnTo>
                <a:lnTo>
                  <a:pt x="76" y="10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5" name="Freeform 39"/>
          <p:cNvSpPr/>
          <p:nvPr/>
        </p:nvSpPr>
        <p:spPr bwMode="auto">
          <a:xfrm>
            <a:off x="6435725" y="2688167"/>
            <a:ext cx="306388" cy="677333"/>
          </a:xfrm>
          <a:custGeom>
            <a:avLst/>
            <a:gdLst>
              <a:gd name="T0" fmla="*/ 0 w 483"/>
              <a:gd name="T1" fmla="*/ 2147483647 h 798"/>
              <a:gd name="T2" fmla="*/ 0 w 483"/>
              <a:gd name="T3" fmla="*/ 2147483647 h 798"/>
              <a:gd name="T4" fmla="*/ 0 w 483"/>
              <a:gd name="T5" fmla="*/ 2147483647 h 798"/>
              <a:gd name="T6" fmla="*/ 0 w 483"/>
              <a:gd name="T7" fmla="*/ 2147483647 h 798"/>
              <a:gd name="T8" fmla="*/ 2147483647 w 483"/>
              <a:gd name="T9" fmla="*/ 2147483647 h 798"/>
              <a:gd name="T10" fmla="*/ 2147483647 w 483"/>
              <a:gd name="T11" fmla="*/ 2147483647 h 798"/>
              <a:gd name="T12" fmla="*/ 2147483647 w 483"/>
              <a:gd name="T13" fmla="*/ 2147483647 h 798"/>
              <a:gd name="T14" fmla="*/ 2147483647 w 483"/>
              <a:gd name="T15" fmla="*/ 2147483647 h 798"/>
              <a:gd name="T16" fmla="*/ 2147483647 w 483"/>
              <a:gd name="T17" fmla="*/ 2147483647 h 798"/>
              <a:gd name="T18" fmla="*/ 2147483647 w 483"/>
              <a:gd name="T19" fmla="*/ 2147483647 h 798"/>
              <a:gd name="T20" fmla="*/ 2147483647 w 483"/>
              <a:gd name="T21" fmla="*/ 2147483647 h 798"/>
              <a:gd name="T22" fmla="*/ 2147483647 w 483"/>
              <a:gd name="T23" fmla="*/ 2147483647 h 798"/>
              <a:gd name="T24" fmla="*/ 2147483647 w 483"/>
              <a:gd name="T25" fmla="*/ 2147483647 h 798"/>
              <a:gd name="T26" fmla="*/ 2147483647 w 483"/>
              <a:gd name="T27" fmla="*/ 2147483647 h 798"/>
              <a:gd name="T28" fmla="*/ 2147483647 w 483"/>
              <a:gd name="T29" fmla="*/ 2147483647 h 798"/>
              <a:gd name="T30" fmla="*/ 2147483647 w 483"/>
              <a:gd name="T31" fmla="*/ 2147483647 h 798"/>
              <a:gd name="T32" fmla="*/ 2147483647 w 483"/>
              <a:gd name="T33" fmla="*/ 2147483647 h 798"/>
              <a:gd name="T34" fmla="*/ 2147483647 w 483"/>
              <a:gd name="T35" fmla="*/ 2147483647 h 798"/>
              <a:gd name="T36" fmla="*/ 2147483647 w 483"/>
              <a:gd name="T37" fmla="*/ 2147483647 h 798"/>
              <a:gd name="T38" fmla="*/ 2147483647 w 483"/>
              <a:gd name="T39" fmla="*/ 2147483647 h 798"/>
              <a:gd name="T40" fmla="*/ 2147483647 w 483"/>
              <a:gd name="T41" fmla="*/ 2147483647 h 798"/>
              <a:gd name="T42" fmla="*/ 2147483647 w 483"/>
              <a:gd name="T43" fmla="*/ 2147483647 h 798"/>
              <a:gd name="T44" fmla="*/ 2147483647 w 483"/>
              <a:gd name="T45" fmla="*/ 2147483647 h 798"/>
              <a:gd name="T46" fmla="*/ 2147483647 w 483"/>
              <a:gd name="T47" fmla="*/ 2147483647 h 798"/>
              <a:gd name="T48" fmla="*/ 2147483647 w 483"/>
              <a:gd name="T49" fmla="*/ 2147483647 h 798"/>
              <a:gd name="T50" fmla="*/ 2147483647 w 483"/>
              <a:gd name="T51" fmla="*/ 2147483647 h 798"/>
              <a:gd name="T52" fmla="*/ 2147483647 w 483"/>
              <a:gd name="T53" fmla="*/ 2147483647 h 798"/>
              <a:gd name="T54" fmla="*/ 2147483647 w 483"/>
              <a:gd name="T55" fmla="*/ 2147483647 h 798"/>
              <a:gd name="T56" fmla="*/ 2147483647 w 483"/>
              <a:gd name="T57" fmla="*/ 0 h 798"/>
              <a:gd name="T58" fmla="*/ 2147483647 w 483"/>
              <a:gd name="T59" fmla="*/ 0 h 798"/>
              <a:gd name="T60" fmla="*/ 2147483647 w 483"/>
              <a:gd name="T61" fmla="*/ 0 h 798"/>
              <a:gd name="T62" fmla="*/ 2147483647 w 483"/>
              <a:gd name="T63" fmla="*/ 0 h 798"/>
              <a:gd name="T64" fmla="*/ 2147483647 w 483"/>
              <a:gd name="T65" fmla="*/ 2147483647 h 798"/>
              <a:gd name="T66" fmla="*/ 2147483647 w 483"/>
              <a:gd name="T67" fmla="*/ 2147483647 h 798"/>
              <a:gd name="T68" fmla="*/ 2147483647 w 483"/>
              <a:gd name="T69" fmla="*/ 2147483647 h 798"/>
              <a:gd name="T70" fmla="*/ 2147483647 w 483"/>
              <a:gd name="T71" fmla="*/ 2147483647 h 798"/>
              <a:gd name="T72" fmla="*/ 2147483647 w 483"/>
              <a:gd name="T73" fmla="*/ 2147483647 h 798"/>
              <a:gd name="T74" fmla="*/ 2147483647 w 483"/>
              <a:gd name="T75" fmla="*/ 2147483647 h 798"/>
              <a:gd name="T76" fmla="*/ 2147483647 w 483"/>
              <a:gd name="T77" fmla="*/ 2147483647 h 798"/>
              <a:gd name="T78" fmla="*/ 2147483647 w 483"/>
              <a:gd name="T79" fmla="*/ 2147483647 h 798"/>
              <a:gd name="T80" fmla="*/ 2147483647 w 483"/>
              <a:gd name="T81" fmla="*/ 2147483647 h 798"/>
              <a:gd name="T82" fmla="*/ 2147483647 w 483"/>
              <a:gd name="T83" fmla="*/ 2147483647 h 798"/>
              <a:gd name="T84" fmla="*/ 2147483647 w 483"/>
              <a:gd name="T85" fmla="*/ 2147483647 h 798"/>
              <a:gd name="T86" fmla="*/ 2147483647 w 483"/>
              <a:gd name="T87" fmla="*/ 2147483647 h 798"/>
              <a:gd name="T88" fmla="*/ 2147483647 w 483"/>
              <a:gd name="T89" fmla="*/ 2147483647 h 798"/>
              <a:gd name="T90" fmla="*/ 2147483647 w 483"/>
              <a:gd name="T91" fmla="*/ 2147483647 h 798"/>
              <a:gd name="T92" fmla="*/ 2147483647 w 483"/>
              <a:gd name="T93" fmla="*/ 2147483647 h 798"/>
              <a:gd name="T94" fmla="*/ 2147483647 w 483"/>
              <a:gd name="T95" fmla="*/ 2147483647 h 798"/>
              <a:gd name="T96" fmla="*/ 2147483647 w 483"/>
              <a:gd name="T97" fmla="*/ 2147483647 h 798"/>
              <a:gd name="T98" fmla="*/ 2147483647 w 483"/>
              <a:gd name="T99" fmla="*/ 2147483647 h 798"/>
              <a:gd name="T100" fmla="*/ 2147483647 w 483"/>
              <a:gd name="T101" fmla="*/ 2147483647 h 798"/>
              <a:gd name="T102" fmla="*/ 2147483647 w 483"/>
              <a:gd name="T103" fmla="*/ 2147483647 h 798"/>
              <a:gd name="T104" fmla="*/ 2147483647 w 483"/>
              <a:gd name="T105" fmla="*/ 2147483647 h 798"/>
              <a:gd name="T106" fmla="*/ 2147483647 w 483"/>
              <a:gd name="T107" fmla="*/ 2147483647 h 798"/>
              <a:gd name="T108" fmla="*/ 2147483647 w 483"/>
              <a:gd name="T109" fmla="*/ 2147483647 h 798"/>
              <a:gd name="T110" fmla="*/ 2147483647 w 483"/>
              <a:gd name="T111" fmla="*/ 2147483647 h 798"/>
              <a:gd name="T112" fmla="*/ 2147483647 w 483"/>
              <a:gd name="T113" fmla="*/ 2147483647 h 798"/>
              <a:gd name="T114" fmla="*/ 2147483647 w 483"/>
              <a:gd name="T115" fmla="*/ 2147483647 h 798"/>
              <a:gd name="T116" fmla="*/ 2147483647 w 483"/>
              <a:gd name="T117" fmla="*/ 2147483647 h 798"/>
              <a:gd name="T118" fmla="*/ 2147483647 w 483"/>
              <a:gd name="T119" fmla="*/ 2147483647 h 798"/>
              <a:gd name="T120" fmla="*/ 0 w 483"/>
              <a:gd name="T121" fmla="*/ 2147483647 h 798"/>
              <a:gd name="T122" fmla="*/ 0 w 483"/>
              <a:gd name="T123" fmla="*/ 2147483647 h 7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3"/>
              <a:gd name="T187" fmla="*/ 0 h 798"/>
              <a:gd name="T188" fmla="*/ 483 w 483"/>
              <a:gd name="T189" fmla="*/ 798 h 7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3" h="798">
                <a:moveTo>
                  <a:pt x="0" y="798"/>
                </a:moveTo>
                <a:lnTo>
                  <a:pt x="0" y="798"/>
                </a:lnTo>
                <a:lnTo>
                  <a:pt x="0" y="786"/>
                </a:lnTo>
                <a:lnTo>
                  <a:pt x="0" y="773"/>
                </a:lnTo>
                <a:lnTo>
                  <a:pt x="13" y="747"/>
                </a:lnTo>
                <a:lnTo>
                  <a:pt x="25" y="735"/>
                </a:lnTo>
                <a:lnTo>
                  <a:pt x="38" y="709"/>
                </a:lnTo>
                <a:lnTo>
                  <a:pt x="51" y="684"/>
                </a:lnTo>
                <a:lnTo>
                  <a:pt x="76" y="646"/>
                </a:lnTo>
                <a:lnTo>
                  <a:pt x="102" y="621"/>
                </a:lnTo>
                <a:lnTo>
                  <a:pt x="114" y="583"/>
                </a:lnTo>
                <a:lnTo>
                  <a:pt x="140" y="545"/>
                </a:lnTo>
                <a:lnTo>
                  <a:pt x="165" y="507"/>
                </a:lnTo>
                <a:lnTo>
                  <a:pt x="178" y="456"/>
                </a:lnTo>
                <a:lnTo>
                  <a:pt x="203" y="405"/>
                </a:lnTo>
                <a:lnTo>
                  <a:pt x="216" y="355"/>
                </a:lnTo>
                <a:lnTo>
                  <a:pt x="242" y="304"/>
                </a:lnTo>
                <a:lnTo>
                  <a:pt x="254" y="266"/>
                </a:lnTo>
                <a:lnTo>
                  <a:pt x="267" y="215"/>
                </a:lnTo>
                <a:lnTo>
                  <a:pt x="280" y="190"/>
                </a:lnTo>
                <a:lnTo>
                  <a:pt x="280" y="152"/>
                </a:lnTo>
                <a:lnTo>
                  <a:pt x="293" y="127"/>
                </a:lnTo>
                <a:lnTo>
                  <a:pt x="293" y="101"/>
                </a:lnTo>
                <a:lnTo>
                  <a:pt x="280" y="76"/>
                </a:lnTo>
                <a:lnTo>
                  <a:pt x="280" y="63"/>
                </a:lnTo>
                <a:lnTo>
                  <a:pt x="267" y="51"/>
                </a:lnTo>
                <a:lnTo>
                  <a:pt x="254" y="25"/>
                </a:lnTo>
                <a:lnTo>
                  <a:pt x="267" y="13"/>
                </a:lnTo>
                <a:lnTo>
                  <a:pt x="280" y="0"/>
                </a:lnTo>
                <a:lnTo>
                  <a:pt x="293" y="0"/>
                </a:lnTo>
                <a:lnTo>
                  <a:pt x="305" y="0"/>
                </a:lnTo>
                <a:lnTo>
                  <a:pt x="343" y="0"/>
                </a:lnTo>
                <a:lnTo>
                  <a:pt x="382" y="13"/>
                </a:lnTo>
                <a:lnTo>
                  <a:pt x="407" y="38"/>
                </a:lnTo>
                <a:lnTo>
                  <a:pt x="445" y="63"/>
                </a:lnTo>
                <a:lnTo>
                  <a:pt x="471" y="76"/>
                </a:lnTo>
                <a:lnTo>
                  <a:pt x="483" y="101"/>
                </a:lnTo>
                <a:lnTo>
                  <a:pt x="483" y="114"/>
                </a:lnTo>
                <a:lnTo>
                  <a:pt x="483" y="127"/>
                </a:lnTo>
                <a:lnTo>
                  <a:pt x="483" y="152"/>
                </a:lnTo>
                <a:lnTo>
                  <a:pt x="471" y="177"/>
                </a:lnTo>
                <a:lnTo>
                  <a:pt x="458" y="215"/>
                </a:lnTo>
                <a:lnTo>
                  <a:pt x="433" y="253"/>
                </a:lnTo>
                <a:lnTo>
                  <a:pt x="407" y="304"/>
                </a:lnTo>
                <a:lnTo>
                  <a:pt x="382" y="355"/>
                </a:lnTo>
                <a:lnTo>
                  <a:pt x="356" y="418"/>
                </a:lnTo>
                <a:lnTo>
                  <a:pt x="318" y="469"/>
                </a:lnTo>
                <a:lnTo>
                  <a:pt x="293" y="507"/>
                </a:lnTo>
                <a:lnTo>
                  <a:pt x="267" y="557"/>
                </a:lnTo>
                <a:lnTo>
                  <a:pt x="229" y="595"/>
                </a:lnTo>
                <a:lnTo>
                  <a:pt x="203" y="633"/>
                </a:lnTo>
                <a:lnTo>
                  <a:pt x="178" y="671"/>
                </a:lnTo>
                <a:lnTo>
                  <a:pt x="140" y="709"/>
                </a:lnTo>
                <a:lnTo>
                  <a:pt x="114" y="735"/>
                </a:lnTo>
                <a:lnTo>
                  <a:pt x="89" y="760"/>
                </a:lnTo>
                <a:lnTo>
                  <a:pt x="64" y="773"/>
                </a:lnTo>
                <a:lnTo>
                  <a:pt x="51" y="786"/>
                </a:lnTo>
                <a:lnTo>
                  <a:pt x="25" y="798"/>
                </a:lnTo>
                <a:lnTo>
                  <a:pt x="13" y="798"/>
                </a:lnTo>
                <a:lnTo>
                  <a:pt x="0" y="7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7" name="Freeform 41"/>
          <p:cNvSpPr/>
          <p:nvPr/>
        </p:nvSpPr>
        <p:spPr bwMode="auto">
          <a:xfrm>
            <a:off x="6621463" y="2827867"/>
            <a:ext cx="695325" cy="247651"/>
          </a:xfrm>
          <a:custGeom>
            <a:avLst/>
            <a:gdLst>
              <a:gd name="T0" fmla="*/ 2147483647 w 1094"/>
              <a:gd name="T1" fmla="*/ 2147483647 h 291"/>
              <a:gd name="T2" fmla="*/ 2147483647 w 1094"/>
              <a:gd name="T3" fmla="*/ 2147483647 h 291"/>
              <a:gd name="T4" fmla="*/ 2147483647 w 1094"/>
              <a:gd name="T5" fmla="*/ 2147483647 h 291"/>
              <a:gd name="T6" fmla="*/ 2147483647 w 1094"/>
              <a:gd name="T7" fmla="*/ 2147483647 h 291"/>
              <a:gd name="T8" fmla="*/ 2147483647 w 1094"/>
              <a:gd name="T9" fmla="*/ 2147483647 h 291"/>
              <a:gd name="T10" fmla="*/ 2147483647 w 1094"/>
              <a:gd name="T11" fmla="*/ 2147483647 h 291"/>
              <a:gd name="T12" fmla="*/ 2147483647 w 1094"/>
              <a:gd name="T13" fmla="*/ 2147483647 h 291"/>
              <a:gd name="T14" fmla="*/ 2147483647 w 1094"/>
              <a:gd name="T15" fmla="*/ 0 h 291"/>
              <a:gd name="T16" fmla="*/ 2147483647 w 1094"/>
              <a:gd name="T17" fmla="*/ 0 h 291"/>
              <a:gd name="T18" fmla="*/ 2147483647 w 1094"/>
              <a:gd name="T19" fmla="*/ 0 h 291"/>
              <a:gd name="T20" fmla="*/ 2147483647 w 1094"/>
              <a:gd name="T21" fmla="*/ 0 h 291"/>
              <a:gd name="T22" fmla="*/ 2147483647 w 1094"/>
              <a:gd name="T23" fmla="*/ 2147483647 h 291"/>
              <a:gd name="T24" fmla="*/ 2147483647 w 1094"/>
              <a:gd name="T25" fmla="*/ 2147483647 h 291"/>
              <a:gd name="T26" fmla="*/ 2147483647 w 1094"/>
              <a:gd name="T27" fmla="*/ 2147483647 h 291"/>
              <a:gd name="T28" fmla="*/ 2147483647 w 1094"/>
              <a:gd name="T29" fmla="*/ 2147483647 h 291"/>
              <a:gd name="T30" fmla="*/ 2147483647 w 1094"/>
              <a:gd name="T31" fmla="*/ 2147483647 h 291"/>
              <a:gd name="T32" fmla="*/ 2147483647 w 1094"/>
              <a:gd name="T33" fmla="*/ 2147483647 h 291"/>
              <a:gd name="T34" fmla="*/ 2147483647 w 1094"/>
              <a:gd name="T35" fmla="*/ 2147483647 h 291"/>
              <a:gd name="T36" fmla="*/ 2147483647 w 1094"/>
              <a:gd name="T37" fmla="*/ 2147483647 h 291"/>
              <a:gd name="T38" fmla="*/ 2147483647 w 1094"/>
              <a:gd name="T39" fmla="*/ 2147483647 h 291"/>
              <a:gd name="T40" fmla="*/ 2147483647 w 1094"/>
              <a:gd name="T41" fmla="*/ 2147483647 h 291"/>
              <a:gd name="T42" fmla="*/ 2147483647 w 1094"/>
              <a:gd name="T43" fmla="*/ 2147483647 h 291"/>
              <a:gd name="T44" fmla="*/ 2147483647 w 1094"/>
              <a:gd name="T45" fmla="*/ 2147483647 h 291"/>
              <a:gd name="T46" fmla="*/ 2147483647 w 1094"/>
              <a:gd name="T47" fmla="*/ 2147483647 h 291"/>
              <a:gd name="T48" fmla="*/ 2147483647 w 1094"/>
              <a:gd name="T49" fmla="*/ 2147483647 h 291"/>
              <a:gd name="T50" fmla="*/ 2147483647 w 1094"/>
              <a:gd name="T51" fmla="*/ 2147483647 h 291"/>
              <a:gd name="T52" fmla="*/ 2147483647 w 1094"/>
              <a:gd name="T53" fmla="*/ 2147483647 h 291"/>
              <a:gd name="T54" fmla="*/ 2147483647 w 1094"/>
              <a:gd name="T55" fmla="*/ 2147483647 h 291"/>
              <a:gd name="T56" fmla="*/ 2147483647 w 1094"/>
              <a:gd name="T57" fmla="*/ 2147483647 h 291"/>
              <a:gd name="T58" fmla="*/ 2147483647 w 1094"/>
              <a:gd name="T59" fmla="*/ 2147483647 h 291"/>
              <a:gd name="T60" fmla="*/ 2147483647 w 1094"/>
              <a:gd name="T61" fmla="*/ 2147483647 h 291"/>
              <a:gd name="T62" fmla="*/ 2147483647 w 1094"/>
              <a:gd name="T63" fmla="*/ 2147483647 h 291"/>
              <a:gd name="T64" fmla="*/ 2147483647 w 1094"/>
              <a:gd name="T65" fmla="*/ 2147483647 h 291"/>
              <a:gd name="T66" fmla="*/ 2147483647 w 1094"/>
              <a:gd name="T67" fmla="*/ 2147483647 h 291"/>
              <a:gd name="T68" fmla="*/ 2147483647 w 1094"/>
              <a:gd name="T69" fmla="*/ 2147483647 h 291"/>
              <a:gd name="T70" fmla="*/ 2147483647 w 1094"/>
              <a:gd name="T71" fmla="*/ 2147483647 h 291"/>
              <a:gd name="T72" fmla="*/ 2147483647 w 1094"/>
              <a:gd name="T73" fmla="*/ 2147483647 h 291"/>
              <a:gd name="T74" fmla="*/ 2147483647 w 1094"/>
              <a:gd name="T75" fmla="*/ 2147483647 h 291"/>
              <a:gd name="T76" fmla="*/ 2147483647 w 1094"/>
              <a:gd name="T77" fmla="*/ 2147483647 h 291"/>
              <a:gd name="T78" fmla="*/ 2147483647 w 1094"/>
              <a:gd name="T79" fmla="*/ 2147483647 h 291"/>
              <a:gd name="T80" fmla="*/ 2147483647 w 1094"/>
              <a:gd name="T81" fmla="*/ 2147483647 h 291"/>
              <a:gd name="T82" fmla="*/ 2147483647 w 1094"/>
              <a:gd name="T83" fmla="*/ 2147483647 h 291"/>
              <a:gd name="T84" fmla="*/ 0 w 1094"/>
              <a:gd name="T85" fmla="*/ 2147483647 h 291"/>
              <a:gd name="T86" fmla="*/ 2147483647 w 1094"/>
              <a:gd name="T87" fmla="*/ 2147483647 h 291"/>
              <a:gd name="T88" fmla="*/ 2147483647 w 1094"/>
              <a:gd name="T89" fmla="*/ 2147483647 h 291"/>
              <a:gd name="T90" fmla="*/ 2147483647 w 1094"/>
              <a:gd name="T91" fmla="*/ 2147483647 h 291"/>
              <a:gd name="T92" fmla="*/ 2147483647 w 1094"/>
              <a:gd name="T93" fmla="*/ 2147483647 h 291"/>
              <a:gd name="T94" fmla="*/ 2147483647 w 1094"/>
              <a:gd name="T95" fmla="*/ 2147483647 h 291"/>
              <a:gd name="T96" fmla="*/ 2147483647 w 1094"/>
              <a:gd name="T97" fmla="*/ 2147483647 h 291"/>
              <a:gd name="T98" fmla="*/ 2147483647 w 1094"/>
              <a:gd name="T99" fmla="*/ 2147483647 h 291"/>
              <a:gd name="T100" fmla="*/ 2147483647 w 1094"/>
              <a:gd name="T101" fmla="*/ 2147483647 h 291"/>
              <a:gd name="T102" fmla="*/ 2147483647 w 1094"/>
              <a:gd name="T103" fmla="*/ 2147483647 h 291"/>
              <a:gd name="T104" fmla="*/ 2147483647 w 1094"/>
              <a:gd name="T105" fmla="*/ 2147483647 h 291"/>
              <a:gd name="T106" fmla="*/ 2147483647 w 1094"/>
              <a:gd name="T107" fmla="*/ 2147483647 h 291"/>
              <a:gd name="T108" fmla="*/ 2147483647 w 1094"/>
              <a:gd name="T109" fmla="*/ 2147483647 h 291"/>
              <a:gd name="T110" fmla="*/ 2147483647 w 1094"/>
              <a:gd name="T111" fmla="*/ 2147483647 h 2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94"/>
              <a:gd name="T169" fmla="*/ 0 h 291"/>
              <a:gd name="T170" fmla="*/ 1094 w 1094"/>
              <a:gd name="T171" fmla="*/ 291 h 2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94" h="291">
                <a:moveTo>
                  <a:pt x="521" y="88"/>
                </a:moveTo>
                <a:lnTo>
                  <a:pt x="598" y="63"/>
                </a:lnTo>
                <a:lnTo>
                  <a:pt x="661" y="50"/>
                </a:lnTo>
                <a:lnTo>
                  <a:pt x="725" y="38"/>
                </a:lnTo>
                <a:lnTo>
                  <a:pt x="776" y="25"/>
                </a:lnTo>
                <a:lnTo>
                  <a:pt x="827" y="12"/>
                </a:lnTo>
                <a:lnTo>
                  <a:pt x="865" y="12"/>
                </a:lnTo>
                <a:lnTo>
                  <a:pt x="903" y="0"/>
                </a:lnTo>
                <a:lnTo>
                  <a:pt x="916" y="0"/>
                </a:lnTo>
                <a:lnTo>
                  <a:pt x="966" y="0"/>
                </a:lnTo>
                <a:lnTo>
                  <a:pt x="992" y="0"/>
                </a:lnTo>
                <a:lnTo>
                  <a:pt x="1030" y="12"/>
                </a:lnTo>
                <a:lnTo>
                  <a:pt x="1056" y="12"/>
                </a:lnTo>
                <a:lnTo>
                  <a:pt x="1068" y="25"/>
                </a:lnTo>
                <a:lnTo>
                  <a:pt x="1094" y="38"/>
                </a:lnTo>
                <a:lnTo>
                  <a:pt x="1094" y="63"/>
                </a:lnTo>
                <a:lnTo>
                  <a:pt x="1094" y="88"/>
                </a:lnTo>
                <a:lnTo>
                  <a:pt x="1094" y="101"/>
                </a:lnTo>
                <a:lnTo>
                  <a:pt x="1094" y="114"/>
                </a:lnTo>
                <a:lnTo>
                  <a:pt x="1068" y="126"/>
                </a:lnTo>
                <a:lnTo>
                  <a:pt x="1056" y="126"/>
                </a:lnTo>
                <a:lnTo>
                  <a:pt x="1030" y="139"/>
                </a:lnTo>
                <a:lnTo>
                  <a:pt x="1005" y="152"/>
                </a:lnTo>
                <a:lnTo>
                  <a:pt x="966" y="164"/>
                </a:lnTo>
                <a:lnTo>
                  <a:pt x="916" y="177"/>
                </a:lnTo>
                <a:lnTo>
                  <a:pt x="827" y="202"/>
                </a:lnTo>
                <a:lnTo>
                  <a:pt x="725" y="228"/>
                </a:lnTo>
                <a:lnTo>
                  <a:pt x="610" y="240"/>
                </a:lnTo>
                <a:lnTo>
                  <a:pt x="496" y="253"/>
                </a:lnTo>
                <a:lnTo>
                  <a:pt x="432" y="253"/>
                </a:lnTo>
                <a:lnTo>
                  <a:pt x="381" y="266"/>
                </a:lnTo>
                <a:lnTo>
                  <a:pt x="330" y="266"/>
                </a:lnTo>
                <a:lnTo>
                  <a:pt x="292" y="278"/>
                </a:lnTo>
                <a:lnTo>
                  <a:pt x="254" y="278"/>
                </a:lnTo>
                <a:lnTo>
                  <a:pt x="216" y="278"/>
                </a:lnTo>
                <a:lnTo>
                  <a:pt x="203" y="278"/>
                </a:lnTo>
                <a:lnTo>
                  <a:pt x="178" y="291"/>
                </a:lnTo>
                <a:lnTo>
                  <a:pt x="165" y="278"/>
                </a:lnTo>
                <a:lnTo>
                  <a:pt x="152" y="278"/>
                </a:lnTo>
                <a:lnTo>
                  <a:pt x="127" y="278"/>
                </a:lnTo>
                <a:lnTo>
                  <a:pt x="114" y="278"/>
                </a:lnTo>
                <a:lnTo>
                  <a:pt x="63" y="266"/>
                </a:lnTo>
                <a:lnTo>
                  <a:pt x="0" y="253"/>
                </a:lnTo>
                <a:lnTo>
                  <a:pt x="38" y="228"/>
                </a:lnTo>
                <a:lnTo>
                  <a:pt x="63" y="202"/>
                </a:lnTo>
                <a:lnTo>
                  <a:pt x="101" y="190"/>
                </a:lnTo>
                <a:lnTo>
                  <a:pt x="140" y="177"/>
                </a:lnTo>
                <a:lnTo>
                  <a:pt x="165" y="177"/>
                </a:lnTo>
                <a:lnTo>
                  <a:pt x="190" y="164"/>
                </a:lnTo>
                <a:lnTo>
                  <a:pt x="229" y="164"/>
                </a:lnTo>
                <a:lnTo>
                  <a:pt x="267" y="152"/>
                </a:lnTo>
                <a:lnTo>
                  <a:pt x="330" y="139"/>
                </a:lnTo>
                <a:lnTo>
                  <a:pt x="381" y="126"/>
                </a:lnTo>
                <a:lnTo>
                  <a:pt x="445" y="101"/>
                </a:lnTo>
                <a:lnTo>
                  <a:pt x="521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9" name="Freeform 43"/>
          <p:cNvSpPr/>
          <p:nvPr/>
        </p:nvSpPr>
        <p:spPr bwMode="auto">
          <a:xfrm>
            <a:off x="6524625" y="3782484"/>
            <a:ext cx="209550" cy="558800"/>
          </a:xfrm>
          <a:custGeom>
            <a:avLst/>
            <a:gdLst>
              <a:gd name="T0" fmla="*/ 2147483647 w 331"/>
              <a:gd name="T1" fmla="*/ 2147483647 h 659"/>
              <a:gd name="T2" fmla="*/ 2147483647 w 331"/>
              <a:gd name="T3" fmla="*/ 2147483647 h 659"/>
              <a:gd name="T4" fmla="*/ 2147483647 w 331"/>
              <a:gd name="T5" fmla="*/ 2147483647 h 659"/>
              <a:gd name="T6" fmla="*/ 0 w 331"/>
              <a:gd name="T7" fmla="*/ 2147483647 h 659"/>
              <a:gd name="T8" fmla="*/ 0 w 331"/>
              <a:gd name="T9" fmla="*/ 2147483647 h 659"/>
              <a:gd name="T10" fmla="*/ 0 w 331"/>
              <a:gd name="T11" fmla="*/ 2147483647 h 659"/>
              <a:gd name="T12" fmla="*/ 2147483647 w 331"/>
              <a:gd name="T13" fmla="*/ 2147483647 h 659"/>
              <a:gd name="T14" fmla="*/ 2147483647 w 331"/>
              <a:gd name="T15" fmla="*/ 2147483647 h 659"/>
              <a:gd name="T16" fmla="*/ 2147483647 w 331"/>
              <a:gd name="T17" fmla="*/ 2147483647 h 659"/>
              <a:gd name="T18" fmla="*/ 2147483647 w 331"/>
              <a:gd name="T19" fmla="*/ 0 h 659"/>
              <a:gd name="T20" fmla="*/ 2147483647 w 331"/>
              <a:gd name="T21" fmla="*/ 0 h 659"/>
              <a:gd name="T22" fmla="*/ 2147483647 w 331"/>
              <a:gd name="T23" fmla="*/ 0 h 659"/>
              <a:gd name="T24" fmla="*/ 2147483647 w 331"/>
              <a:gd name="T25" fmla="*/ 2147483647 h 659"/>
              <a:gd name="T26" fmla="*/ 2147483647 w 331"/>
              <a:gd name="T27" fmla="*/ 2147483647 h 659"/>
              <a:gd name="T28" fmla="*/ 2147483647 w 331"/>
              <a:gd name="T29" fmla="*/ 2147483647 h 659"/>
              <a:gd name="T30" fmla="*/ 2147483647 w 331"/>
              <a:gd name="T31" fmla="*/ 2147483647 h 659"/>
              <a:gd name="T32" fmla="*/ 2147483647 w 331"/>
              <a:gd name="T33" fmla="*/ 2147483647 h 659"/>
              <a:gd name="T34" fmla="*/ 2147483647 w 331"/>
              <a:gd name="T35" fmla="*/ 2147483647 h 659"/>
              <a:gd name="T36" fmla="*/ 2147483647 w 331"/>
              <a:gd name="T37" fmla="*/ 2147483647 h 659"/>
              <a:gd name="T38" fmla="*/ 2147483647 w 331"/>
              <a:gd name="T39" fmla="*/ 2147483647 h 659"/>
              <a:gd name="T40" fmla="*/ 2147483647 w 331"/>
              <a:gd name="T41" fmla="*/ 2147483647 h 659"/>
              <a:gd name="T42" fmla="*/ 2147483647 w 331"/>
              <a:gd name="T43" fmla="*/ 2147483647 h 659"/>
              <a:gd name="T44" fmla="*/ 2147483647 w 331"/>
              <a:gd name="T45" fmla="*/ 2147483647 h 659"/>
              <a:gd name="T46" fmla="*/ 2147483647 w 331"/>
              <a:gd name="T47" fmla="*/ 2147483647 h 659"/>
              <a:gd name="T48" fmla="*/ 2147483647 w 331"/>
              <a:gd name="T49" fmla="*/ 2147483647 h 659"/>
              <a:gd name="T50" fmla="*/ 2147483647 w 331"/>
              <a:gd name="T51" fmla="*/ 2147483647 h 659"/>
              <a:gd name="T52" fmla="*/ 2147483647 w 331"/>
              <a:gd name="T53" fmla="*/ 2147483647 h 659"/>
              <a:gd name="T54" fmla="*/ 2147483647 w 331"/>
              <a:gd name="T55" fmla="*/ 2147483647 h 659"/>
              <a:gd name="T56" fmla="*/ 2147483647 w 331"/>
              <a:gd name="T57" fmla="*/ 2147483647 h 659"/>
              <a:gd name="T58" fmla="*/ 2147483647 w 331"/>
              <a:gd name="T59" fmla="*/ 2147483647 h 659"/>
              <a:gd name="T60" fmla="*/ 2147483647 w 331"/>
              <a:gd name="T61" fmla="*/ 2147483647 h 659"/>
              <a:gd name="T62" fmla="*/ 2147483647 w 331"/>
              <a:gd name="T63" fmla="*/ 2147483647 h 659"/>
              <a:gd name="T64" fmla="*/ 2147483647 w 331"/>
              <a:gd name="T65" fmla="*/ 2147483647 h 659"/>
              <a:gd name="T66" fmla="*/ 2147483647 w 331"/>
              <a:gd name="T67" fmla="*/ 2147483647 h 659"/>
              <a:gd name="T68" fmla="*/ 2147483647 w 331"/>
              <a:gd name="T69" fmla="*/ 2147483647 h 659"/>
              <a:gd name="T70" fmla="*/ 2147483647 w 331"/>
              <a:gd name="T71" fmla="*/ 2147483647 h 659"/>
              <a:gd name="T72" fmla="*/ 2147483647 w 331"/>
              <a:gd name="T73" fmla="*/ 2147483647 h 659"/>
              <a:gd name="T74" fmla="*/ 2147483647 w 331"/>
              <a:gd name="T75" fmla="*/ 2147483647 h 659"/>
              <a:gd name="T76" fmla="*/ 2147483647 w 331"/>
              <a:gd name="T77" fmla="*/ 2147483647 h 659"/>
              <a:gd name="T78" fmla="*/ 2147483647 w 331"/>
              <a:gd name="T79" fmla="*/ 2147483647 h 659"/>
              <a:gd name="T80" fmla="*/ 2147483647 w 331"/>
              <a:gd name="T81" fmla="*/ 2147483647 h 659"/>
              <a:gd name="T82" fmla="*/ 2147483647 w 331"/>
              <a:gd name="T83" fmla="*/ 2147483647 h 659"/>
              <a:gd name="T84" fmla="*/ 2147483647 w 331"/>
              <a:gd name="T85" fmla="*/ 2147483647 h 659"/>
              <a:gd name="T86" fmla="*/ 2147483647 w 331"/>
              <a:gd name="T87" fmla="*/ 2147483647 h 659"/>
              <a:gd name="T88" fmla="*/ 2147483647 w 331"/>
              <a:gd name="T89" fmla="*/ 2147483647 h 659"/>
              <a:gd name="T90" fmla="*/ 2147483647 w 331"/>
              <a:gd name="T91" fmla="*/ 2147483647 h 659"/>
              <a:gd name="T92" fmla="*/ 2147483647 w 331"/>
              <a:gd name="T93" fmla="*/ 2147483647 h 659"/>
              <a:gd name="T94" fmla="*/ 2147483647 w 331"/>
              <a:gd name="T95" fmla="*/ 2147483647 h 659"/>
              <a:gd name="T96" fmla="*/ 2147483647 w 331"/>
              <a:gd name="T97" fmla="*/ 2147483647 h 659"/>
              <a:gd name="T98" fmla="*/ 2147483647 w 331"/>
              <a:gd name="T99" fmla="*/ 2147483647 h 659"/>
              <a:gd name="T100" fmla="*/ 2147483647 w 331"/>
              <a:gd name="T101" fmla="*/ 2147483647 h 659"/>
              <a:gd name="T102" fmla="*/ 2147483647 w 331"/>
              <a:gd name="T103" fmla="*/ 2147483647 h 659"/>
              <a:gd name="T104" fmla="*/ 2147483647 w 331"/>
              <a:gd name="T105" fmla="*/ 2147483647 h 65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1"/>
              <a:gd name="T160" fmla="*/ 0 h 659"/>
              <a:gd name="T161" fmla="*/ 331 w 331"/>
              <a:gd name="T162" fmla="*/ 659 h 65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1" h="659">
                <a:moveTo>
                  <a:pt x="38" y="102"/>
                </a:moveTo>
                <a:lnTo>
                  <a:pt x="13" y="76"/>
                </a:lnTo>
                <a:lnTo>
                  <a:pt x="13" y="64"/>
                </a:lnTo>
                <a:lnTo>
                  <a:pt x="0" y="51"/>
                </a:lnTo>
                <a:lnTo>
                  <a:pt x="0" y="38"/>
                </a:lnTo>
                <a:lnTo>
                  <a:pt x="0" y="26"/>
                </a:lnTo>
                <a:lnTo>
                  <a:pt x="13" y="13"/>
                </a:lnTo>
                <a:lnTo>
                  <a:pt x="25" y="13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02" y="13"/>
                </a:lnTo>
                <a:lnTo>
                  <a:pt x="127" y="13"/>
                </a:lnTo>
                <a:lnTo>
                  <a:pt x="165" y="26"/>
                </a:lnTo>
                <a:lnTo>
                  <a:pt x="216" y="38"/>
                </a:lnTo>
                <a:lnTo>
                  <a:pt x="229" y="102"/>
                </a:lnTo>
                <a:lnTo>
                  <a:pt x="242" y="178"/>
                </a:lnTo>
                <a:lnTo>
                  <a:pt x="254" y="228"/>
                </a:lnTo>
                <a:lnTo>
                  <a:pt x="267" y="292"/>
                </a:lnTo>
                <a:lnTo>
                  <a:pt x="280" y="342"/>
                </a:lnTo>
                <a:lnTo>
                  <a:pt x="280" y="393"/>
                </a:lnTo>
                <a:lnTo>
                  <a:pt x="293" y="444"/>
                </a:lnTo>
                <a:lnTo>
                  <a:pt x="305" y="482"/>
                </a:lnTo>
                <a:lnTo>
                  <a:pt x="305" y="520"/>
                </a:lnTo>
                <a:lnTo>
                  <a:pt x="318" y="545"/>
                </a:lnTo>
                <a:lnTo>
                  <a:pt x="318" y="571"/>
                </a:lnTo>
                <a:lnTo>
                  <a:pt x="318" y="596"/>
                </a:lnTo>
                <a:lnTo>
                  <a:pt x="318" y="621"/>
                </a:lnTo>
                <a:lnTo>
                  <a:pt x="331" y="634"/>
                </a:lnTo>
                <a:lnTo>
                  <a:pt x="318" y="647"/>
                </a:lnTo>
                <a:lnTo>
                  <a:pt x="305" y="659"/>
                </a:lnTo>
                <a:lnTo>
                  <a:pt x="280" y="659"/>
                </a:lnTo>
                <a:lnTo>
                  <a:pt x="254" y="659"/>
                </a:lnTo>
                <a:lnTo>
                  <a:pt x="242" y="647"/>
                </a:lnTo>
                <a:lnTo>
                  <a:pt x="229" y="647"/>
                </a:lnTo>
                <a:lnTo>
                  <a:pt x="216" y="621"/>
                </a:lnTo>
                <a:lnTo>
                  <a:pt x="203" y="596"/>
                </a:lnTo>
                <a:lnTo>
                  <a:pt x="191" y="558"/>
                </a:lnTo>
                <a:lnTo>
                  <a:pt x="178" y="520"/>
                </a:lnTo>
                <a:lnTo>
                  <a:pt x="165" y="469"/>
                </a:lnTo>
                <a:lnTo>
                  <a:pt x="153" y="406"/>
                </a:lnTo>
                <a:lnTo>
                  <a:pt x="140" y="355"/>
                </a:lnTo>
                <a:lnTo>
                  <a:pt x="127" y="304"/>
                </a:lnTo>
                <a:lnTo>
                  <a:pt x="114" y="254"/>
                </a:lnTo>
                <a:lnTo>
                  <a:pt x="102" y="216"/>
                </a:lnTo>
                <a:lnTo>
                  <a:pt x="89" y="178"/>
                </a:lnTo>
                <a:lnTo>
                  <a:pt x="63" y="152"/>
                </a:lnTo>
                <a:lnTo>
                  <a:pt x="51" y="127"/>
                </a:lnTo>
                <a:lnTo>
                  <a:pt x="38" y="1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1" name="Freeform 45"/>
          <p:cNvSpPr/>
          <p:nvPr/>
        </p:nvSpPr>
        <p:spPr bwMode="auto">
          <a:xfrm>
            <a:off x="6613526" y="3666067"/>
            <a:ext cx="703263" cy="514351"/>
          </a:xfrm>
          <a:custGeom>
            <a:avLst/>
            <a:gdLst>
              <a:gd name="T0" fmla="*/ 2147483647 w 1107"/>
              <a:gd name="T1" fmla="*/ 2147483647 h 608"/>
              <a:gd name="T2" fmla="*/ 2147483647 w 1107"/>
              <a:gd name="T3" fmla="*/ 0 h 608"/>
              <a:gd name="T4" fmla="*/ 2147483647 w 1107"/>
              <a:gd name="T5" fmla="*/ 2147483647 h 608"/>
              <a:gd name="T6" fmla="*/ 2147483647 w 1107"/>
              <a:gd name="T7" fmla="*/ 2147483647 h 608"/>
              <a:gd name="T8" fmla="*/ 2147483647 w 1107"/>
              <a:gd name="T9" fmla="*/ 2147483647 h 608"/>
              <a:gd name="T10" fmla="*/ 2147483647 w 1107"/>
              <a:gd name="T11" fmla="*/ 2147483647 h 608"/>
              <a:gd name="T12" fmla="*/ 2147483647 w 1107"/>
              <a:gd name="T13" fmla="*/ 2147483647 h 608"/>
              <a:gd name="T14" fmla="*/ 2147483647 w 1107"/>
              <a:gd name="T15" fmla="*/ 2147483647 h 608"/>
              <a:gd name="T16" fmla="*/ 2147483647 w 1107"/>
              <a:gd name="T17" fmla="*/ 2147483647 h 608"/>
              <a:gd name="T18" fmla="*/ 2147483647 w 1107"/>
              <a:gd name="T19" fmla="*/ 2147483647 h 608"/>
              <a:gd name="T20" fmla="*/ 2147483647 w 1107"/>
              <a:gd name="T21" fmla="*/ 2147483647 h 608"/>
              <a:gd name="T22" fmla="*/ 2147483647 w 1107"/>
              <a:gd name="T23" fmla="*/ 2147483647 h 608"/>
              <a:gd name="T24" fmla="*/ 2147483647 w 1107"/>
              <a:gd name="T25" fmla="*/ 2147483647 h 608"/>
              <a:gd name="T26" fmla="*/ 2147483647 w 1107"/>
              <a:gd name="T27" fmla="*/ 2147483647 h 608"/>
              <a:gd name="T28" fmla="*/ 2147483647 w 1107"/>
              <a:gd name="T29" fmla="*/ 2147483647 h 608"/>
              <a:gd name="T30" fmla="*/ 2147483647 w 1107"/>
              <a:gd name="T31" fmla="*/ 2147483647 h 608"/>
              <a:gd name="T32" fmla="*/ 2147483647 w 1107"/>
              <a:gd name="T33" fmla="*/ 2147483647 h 608"/>
              <a:gd name="T34" fmla="*/ 2147483647 w 1107"/>
              <a:gd name="T35" fmla="*/ 2147483647 h 608"/>
              <a:gd name="T36" fmla="*/ 2147483647 w 1107"/>
              <a:gd name="T37" fmla="*/ 2147483647 h 608"/>
              <a:gd name="T38" fmla="*/ 2147483647 w 1107"/>
              <a:gd name="T39" fmla="*/ 2147483647 h 608"/>
              <a:gd name="T40" fmla="*/ 2147483647 w 1107"/>
              <a:gd name="T41" fmla="*/ 2147483647 h 608"/>
              <a:gd name="T42" fmla="*/ 2147483647 w 1107"/>
              <a:gd name="T43" fmla="*/ 2147483647 h 608"/>
              <a:gd name="T44" fmla="*/ 2147483647 w 1107"/>
              <a:gd name="T45" fmla="*/ 2147483647 h 608"/>
              <a:gd name="T46" fmla="*/ 2147483647 w 1107"/>
              <a:gd name="T47" fmla="*/ 2147483647 h 608"/>
              <a:gd name="T48" fmla="*/ 2147483647 w 1107"/>
              <a:gd name="T49" fmla="*/ 2147483647 h 608"/>
              <a:gd name="T50" fmla="*/ 2147483647 w 1107"/>
              <a:gd name="T51" fmla="*/ 2147483647 h 608"/>
              <a:gd name="T52" fmla="*/ 2147483647 w 1107"/>
              <a:gd name="T53" fmla="*/ 2147483647 h 608"/>
              <a:gd name="T54" fmla="*/ 2147483647 w 1107"/>
              <a:gd name="T55" fmla="*/ 2147483647 h 608"/>
              <a:gd name="T56" fmla="*/ 2147483647 w 1107"/>
              <a:gd name="T57" fmla="*/ 2147483647 h 608"/>
              <a:gd name="T58" fmla="*/ 2147483647 w 1107"/>
              <a:gd name="T59" fmla="*/ 2147483647 h 608"/>
              <a:gd name="T60" fmla="*/ 2147483647 w 1107"/>
              <a:gd name="T61" fmla="*/ 2147483647 h 608"/>
              <a:gd name="T62" fmla="*/ 2147483647 w 1107"/>
              <a:gd name="T63" fmla="*/ 2147483647 h 608"/>
              <a:gd name="T64" fmla="*/ 2147483647 w 1107"/>
              <a:gd name="T65" fmla="*/ 2147483647 h 608"/>
              <a:gd name="T66" fmla="*/ 2147483647 w 1107"/>
              <a:gd name="T67" fmla="*/ 2147483647 h 608"/>
              <a:gd name="T68" fmla="*/ 2147483647 w 1107"/>
              <a:gd name="T69" fmla="*/ 2147483647 h 608"/>
              <a:gd name="T70" fmla="*/ 0 w 1107"/>
              <a:gd name="T71" fmla="*/ 2147483647 h 608"/>
              <a:gd name="T72" fmla="*/ 2147483647 w 1107"/>
              <a:gd name="T73" fmla="*/ 2147483647 h 608"/>
              <a:gd name="T74" fmla="*/ 2147483647 w 1107"/>
              <a:gd name="T75" fmla="*/ 2147483647 h 608"/>
              <a:gd name="T76" fmla="*/ 2147483647 w 1107"/>
              <a:gd name="T77" fmla="*/ 2147483647 h 608"/>
              <a:gd name="T78" fmla="*/ 2147483647 w 1107"/>
              <a:gd name="T79" fmla="*/ 2147483647 h 608"/>
              <a:gd name="T80" fmla="*/ 2147483647 w 1107"/>
              <a:gd name="T81" fmla="*/ 2147483647 h 608"/>
              <a:gd name="T82" fmla="*/ 2147483647 w 1107"/>
              <a:gd name="T83" fmla="*/ 2147483647 h 608"/>
              <a:gd name="T84" fmla="*/ 2147483647 w 1107"/>
              <a:gd name="T85" fmla="*/ 2147483647 h 608"/>
              <a:gd name="T86" fmla="*/ 2147483647 w 1107"/>
              <a:gd name="T87" fmla="*/ 2147483647 h 60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07"/>
              <a:gd name="T133" fmla="*/ 0 h 608"/>
              <a:gd name="T134" fmla="*/ 1107 w 1107"/>
              <a:gd name="T135" fmla="*/ 608 h 60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07" h="608">
                <a:moveTo>
                  <a:pt x="776" y="38"/>
                </a:moveTo>
                <a:lnTo>
                  <a:pt x="801" y="25"/>
                </a:lnTo>
                <a:lnTo>
                  <a:pt x="827" y="13"/>
                </a:lnTo>
                <a:lnTo>
                  <a:pt x="852" y="0"/>
                </a:lnTo>
                <a:lnTo>
                  <a:pt x="878" y="0"/>
                </a:lnTo>
                <a:lnTo>
                  <a:pt x="903" y="13"/>
                </a:lnTo>
                <a:lnTo>
                  <a:pt x="929" y="25"/>
                </a:lnTo>
                <a:lnTo>
                  <a:pt x="967" y="51"/>
                </a:lnTo>
                <a:lnTo>
                  <a:pt x="992" y="63"/>
                </a:lnTo>
                <a:lnTo>
                  <a:pt x="1018" y="76"/>
                </a:lnTo>
                <a:lnTo>
                  <a:pt x="1030" y="101"/>
                </a:lnTo>
                <a:lnTo>
                  <a:pt x="1056" y="127"/>
                </a:lnTo>
                <a:lnTo>
                  <a:pt x="1069" y="139"/>
                </a:lnTo>
                <a:lnTo>
                  <a:pt x="1081" y="152"/>
                </a:lnTo>
                <a:lnTo>
                  <a:pt x="1094" y="165"/>
                </a:lnTo>
                <a:lnTo>
                  <a:pt x="1107" y="177"/>
                </a:lnTo>
                <a:lnTo>
                  <a:pt x="1107" y="190"/>
                </a:lnTo>
                <a:lnTo>
                  <a:pt x="1107" y="203"/>
                </a:lnTo>
                <a:lnTo>
                  <a:pt x="1107" y="215"/>
                </a:lnTo>
                <a:lnTo>
                  <a:pt x="1094" y="228"/>
                </a:lnTo>
                <a:lnTo>
                  <a:pt x="1069" y="241"/>
                </a:lnTo>
                <a:lnTo>
                  <a:pt x="1043" y="241"/>
                </a:lnTo>
                <a:lnTo>
                  <a:pt x="1030" y="253"/>
                </a:lnTo>
                <a:lnTo>
                  <a:pt x="1018" y="253"/>
                </a:lnTo>
                <a:lnTo>
                  <a:pt x="1018" y="266"/>
                </a:lnTo>
                <a:lnTo>
                  <a:pt x="1005" y="279"/>
                </a:lnTo>
                <a:lnTo>
                  <a:pt x="992" y="291"/>
                </a:lnTo>
                <a:lnTo>
                  <a:pt x="979" y="304"/>
                </a:lnTo>
                <a:lnTo>
                  <a:pt x="967" y="317"/>
                </a:lnTo>
                <a:lnTo>
                  <a:pt x="954" y="342"/>
                </a:lnTo>
                <a:lnTo>
                  <a:pt x="941" y="367"/>
                </a:lnTo>
                <a:lnTo>
                  <a:pt x="916" y="393"/>
                </a:lnTo>
                <a:lnTo>
                  <a:pt x="903" y="418"/>
                </a:lnTo>
                <a:lnTo>
                  <a:pt x="890" y="456"/>
                </a:lnTo>
                <a:lnTo>
                  <a:pt x="878" y="494"/>
                </a:lnTo>
                <a:lnTo>
                  <a:pt x="865" y="519"/>
                </a:lnTo>
                <a:lnTo>
                  <a:pt x="840" y="570"/>
                </a:lnTo>
                <a:lnTo>
                  <a:pt x="827" y="608"/>
                </a:lnTo>
                <a:lnTo>
                  <a:pt x="700" y="608"/>
                </a:lnTo>
                <a:lnTo>
                  <a:pt x="712" y="558"/>
                </a:lnTo>
                <a:lnTo>
                  <a:pt x="725" y="519"/>
                </a:lnTo>
                <a:lnTo>
                  <a:pt x="725" y="481"/>
                </a:lnTo>
                <a:lnTo>
                  <a:pt x="738" y="431"/>
                </a:lnTo>
                <a:lnTo>
                  <a:pt x="750" y="405"/>
                </a:lnTo>
                <a:lnTo>
                  <a:pt x="750" y="367"/>
                </a:lnTo>
                <a:lnTo>
                  <a:pt x="763" y="342"/>
                </a:lnTo>
                <a:lnTo>
                  <a:pt x="763" y="304"/>
                </a:lnTo>
                <a:lnTo>
                  <a:pt x="776" y="279"/>
                </a:lnTo>
                <a:lnTo>
                  <a:pt x="776" y="266"/>
                </a:lnTo>
                <a:lnTo>
                  <a:pt x="776" y="241"/>
                </a:lnTo>
                <a:lnTo>
                  <a:pt x="776" y="228"/>
                </a:lnTo>
                <a:lnTo>
                  <a:pt x="776" y="215"/>
                </a:lnTo>
                <a:lnTo>
                  <a:pt x="776" y="203"/>
                </a:lnTo>
                <a:lnTo>
                  <a:pt x="776" y="190"/>
                </a:lnTo>
                <a:lnTo>
                  <a:pt x="763" y="190"/>
                </a:lnTo>
                <a:lnTo>
                  <a:pt x="750" y="177"/>
                </a:lnTo>
                <a:lnTo>
                  <a:pt x="725" y="190"/>
                </a:lnTo>
                <a:lnTo>
                  <a:pt x="700" y="190"/>
                </a:lnTo>
                <a:lnTo>
                  <a:pt x="661" y="190"/>
                </a:lnTo>
                <a:lnTo>
                  <a:pt x="623" y="190"/>
                </a:lnTo>
                <a:lnTo>
                  <a:pt x="572" y="190"/>
                </a:lnTo>
                <a:lnTo>
                  <a:pt x="521" y="203"/>
                </a:lnTo>
                <a:lnTo>
                  <a:pt x="471" y="203"/>
                </a:lnTo>
                <a:lnTo>
                  <a:pt x="407" y="215"/>
                </a:lnTo>
                <a:lnTo>
                  <a:pt x="331" y="228"/>
                </a:lnTo>
                <a:lnTo>
                  <a:pt x="254" y="228"/>
                </a:lnTo>
                <a:lnTo>
                  <a:pt x="178" y="241"/>
                </a:lnTo>
                <a:lnTo>
                  <a:pt x="89" y="253"/>
                </a:lnTo>
                <a:lnTo>
                  <a:pt x="0" y="266"/>
                </a:lnTo>
                <a:lnTo>
                  <a:pt x="0" y="165"/>
                </a:lnTo>
                <a:lnTo>
                  <a:pt x="38" y="165"/>
                </a:lnTo>
                <a:lnTo>
                  <a:pt x="89" y="165"/>
                </a:lnTo>
                <a:lnTo>
                  <a:pt x="153" y="152"/>
                </a:lnTo>
                <a:lnTo>
                  <a:pt x="203" y="152"/>
                </a:lnTo>
                <a:lnTo>
                  <a:pt x="267" y="139"/>
                </a:lnTo>
                <a:lnTo>
                  <a:pt x="331" y="127"/>
                </a:lnTo>
                <a:lnTo>
                  <a:pt x="394" y="114"/>
                </a:lnTo>
                <a:lnTo>
                  <a:pt x="458" y="101"/>
                </a:lnTo>
                <a:lnTo>
                  <a:pt x="521" y="89"/>
                </a:lnTo>
                <a:lnTo>
                  <a:pt x="585" y="76"/>
                </a:lnTo>
                <a:lnTo>
                  <a:pt x="636" y="76"/>
                </a:lnTo>
                <a:lnTo>
                  <a:pt x="674" y="63"/>
                </a:lnTo>
                <a:lnTo>
                  <a:pt x="712" y="51"/>
                </a:lnTo>
                <a:lnTo>
                  <a:pt x="738" y="51"/>
                </a:lnTo>
                <a:lnTo>
                  <a:pt x="763" y="38"/>
                </a:lnTo>
                <a:lnTo>
                  <a:pt x="776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6" name="Freeform 40"/>
          <p:cNvSpPr/>
          <p:nvPr/>
        </p:nvSpPr>
        <p:spPr bwMode="auto">
          <a:xfrm>
            <a:off x="6856413" y="2247901"/>
            <a:ext cx="176212" cy="1191684"/>
          </a:xfrm>
          <a:custGeom>
            <a:avLst/>
            <a:gdLst>
              <a:gd name="T0" fmla="*/ 2147483647 w 279"/>
              <a:gd name="T1" fmla="*/ 2147483647 h 1407"/>
              <a:gd name="T2" fmla="*/ 0 w 279"/>
              <a:gd name="T3" fmla="*/ 2147483647 h 1407"/>
              <a:gd name="T4" fmla="*/ 2147483647 w 279"/>
              <a:gd name="T5" fmla="*/ 2147483647 h 1407"/>
              <a:gd name="T6" fmla="*/ 2147483647 w 279"/>
              <a:gd name="T7" fmla="*/ 0 h 1407"/>
              <a:gd name="T8" fmla="*/ 2147483647 w 279"/>
              <a:gd name="T9" fmla="*/ 2147483647 h 1407"/>
              <a:gd name="T10" fmla="*/ 2147483647 w 279"/>
              <a:gd name="T11" fmla="*/ 2147483647 h 1407"/>
              <a:gd name="T12" fmla="*/ 2147483647 w 279"/>
              <a:gd name="T13" fmla="*/ 2147483647 h 1407"/>
              <a:gd name="T14" fmla="*/ 2147483647 w 279"/>
              <a:gd name="T15" fmla="*/ 2147483647 h 1407"/>
              <a:gd name="T16" fmla="*/ 2147483647 w 279"/>
              <a:gd name="T17" fmla="*/ 2147483647 h 1407"/>
              <a:gd name="T18" fmla="*/ 2147483647 w 279"/>
              <a:gd name="T19" fmla="*/ 2147483647 h 1407"/>
              <a:gd name="T20" fmla="*/ 2147483647 w 279"/>
              <a:gd name="T21" fmla="*/ 2147483647 h 1407"/>
              <a:gd name="T22" fmla="*/ 2147483647 w 279"/>
              <a:gd name="T23" fmla="*/ 2147483647 h 1407"/>
              <a:gd name="T24" fmla="*/ 2147483647 w 279"/>
              <a:gd name="T25" fmla="*/ 2147483647 h 1407"/>
              <a:gd name="T26" fmla="*/ 2147483647 w 279"/>
              <a:gd name="T27" fmla="*/ 2147483647 h 1407"/>
              <a:gd name="T28" fmla="*/ 2147483647 w 279"/>
              <a:gd name="T29" fmla="*/ 2147483647 h 1407"/>
              <a:gd name="T30" fmla="*/ 2147483647 w 279"/>
              <a:gd name="T31" fmla="*/ 2147483647 h 1407"/>
              <a:gd name="T32" fmla="*/ 2147483647 w 279"/>
              <a:gd name="T33" fmla="*/ 2147483647 h 1407"/>
              <a:gd name="T34" fmla="*/ 2147483647 w 279"/>
              <a:gd name="T35" fmla="*/ 2147483647 h 1407"/>
              <a:gd name="T36" fmla="*/ 2147483647 w 279"/>
              <a:gd name="T37" fmla="*/ 2147483647 h 1407"/>
              <a:gd name="T38" fmla="*/ 2147483647 w 279"/>
              <a:gd name="T39" fmla="*/ 2147483647 h 1407"/>
              <a:gd name="T40" fmla="*/ 2147483647 w 279"/>
              <a:gd name="T41" fmla="*/ 2147483647 h 1407"/>
              <a:gd name="T42" fmla="*/ 2147483647 w 279"/>
              <a:gd name="T43" fmla="*/ 2147483647 h 1407"/>
              <a:gd name="T44" fmla="*/ 2147483647 w 279"/>
              <a:gd name="T45" fmla="*/ 2147483647 h 1407"/>
              <a:gd name="T46" fmla="*/ 2147483647 w 279"/>
              <a:gd name="T47" fmla="*/ 2147483647 h 1407"/>
              <a:gd name="T48" fmla="*/ 2147483647 w 279"/>
              <a:gd name="T49" fmla="*/ 2147483647 h 1407"/>
              <a:gd name="T50" fmla="*/ 2147483647 w 279"/>
              <a:gd name="T51" fmla="*/ 2147483647 h 1407"/>
              <a:gd name="T52" fmla="*/ 2147483647 w 279"/>
              <a:gd name="T53" fmla="*/ 2147483647 h 1407"/>
              <a:gd name="T54" fmla="*/ 2147483647 w 279"/>
              <a:gd name="T55" fmla="*/ 2147483647 h 1407"/>
              <a:gd name="T56" fmla="*/ 2147483647 w 279"/>
              <a:gd name="T57" fmla="*/ 2147483647 h 1407"/>
              <a:gd name="T58" fmla="*/ 2147483647 w 279"/>
              <a:gd name="T59" fmla="*/ 2147483647 h 1407"/>
              <a:gd name="T60" fmla="*/ 2147483647 w 279"/>
              <a:gd name="T61" fmla="*/ 2147483647 h 1407"/>
              <a:gd name="T62" fmla="*/ 2147483647 w 279"/>
              <a:gd name="T63" fmla="*/ 2147483647 h 1407"/>
              <a:gd name="T64" fmla="*/ 2147483647 w 279"/>
              <a:gd name="T65" fmla="*/ 2147483647 h 1407"/>
              <a:gd name="T66" fmla="*/ 2147483647 w 279"/>
              <a:gd name="T67" fmla="*/ 2147483647 h 1407"/>
              <a:gd name="T68" fmla="*/ 2147483647 w 279"/>
              <a:gd name="T69" fmla="*/ 2147483647 h 1407"/>
              <a:gd name="T70" fmla="*/ 2147483647 w 279"/>
              <a:gd name="T71" fmla="*/ 2147483647 h 1407"/>
              <a:gd name="T72" fmla="*/ 2147483647 w 279"/>
              <a:gd name="T73" fmla="*/ 2147483647 h 1407"/>
              <a:gd name="T74" fmla="*/ 2147483647 w 279"/>
              <a:gd name="T75" fmla="*/ 2147483647 h 1407"/>
              <a:gd name="T76" fmla="*/ 2147483647 w 279"/>
              <a:gd name="T77" fmla="*/ 2147483647 h 14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9"/>
              <a:gd name="T118" fmla="*/ 0 h 1407"/>
              <a:gd name="T119" fmla="*/ 279 w 279"/>
              <a:gd name="T120" fmla="*/ 1407 h 14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9" h="1407">
                <a:moveTo>
                  <a:pt x="25" y="114"/>
                </a:moveTo>
                <a:lnTo>
                  <a:pt x="12" y="89"/>
                </a:lnTo>
                <a:lnTo>
                  <a:pt x="0" y="64"/>
                </a:lnTo>
                <a:lnTo>
                  <a:pt x="0" y="51"/>
                </a:lnTo>
                <a:lnTo>
                  <a:pt x="0" y="26"/>
                </a:lnTo>
                <a:lnTo>
                  <a:pt x="12" y="13"/>
                </a:lnTo>
                <a:lnTo>
                  <a:pt x="25" y="0"/>
                </a:lnTo>
                <a:lnTo>
                  <a:pt x="38" y="0"/>
                </a:lnTo>
                <a:lnTo>
                  <a:pt x="63" y="13"/>
                </a:lnTo>
                <a:lnTo>
                  <a:pt x="89" y="13"/>
                </a:lnTo>
                <a:lnTo>
                  <a:pt x="114" y="26"/>
                </a:lnTo>
                <a:lnTo>
                  <a:pt x="139" y="38"/>
                </a:lnTo>
                <a:lnTo>
                  <a:pt x="165" y="51"/>
                </a:lnTo>
                <a:lnTo>
                  <a:pt x="190" y="64"/>
                </a:lnTo>
                <a:lnTo>
                  <a:pt x="216" y="64"/>
                </a:lnTo>
                <a:lnTo>
                  <a:pt x="241" y="76"/>
                </a:lnTo>
                <a:lnTo>
                  <a:pt x="254" y="89"/>
                </a:lnTo>
                <a:lnTo>
                  <a:pt x="267" y="102"/>
                </a:lnTo>
                <a:lnTo>
                  <a:pt x="279" y="114"/>
                </a:lnTo>
                <a:lnTo>
                  <a:pt x="279" y="127"/>
                </a:lnTo>
                <a:lnTo>
                  <a:pt x="279" y="152"/>
                </a:lnTo>
                <a:lnTo>
                  <a:pt x="279" y="178"/>
                </a:lnTo>
                <a:lnTo>
                  <a:pt x="267" y="203"/>
                </a:lnTo>
                <a:lnTo>
                  <a:pt x="254" y="216"/>
                </a:lnTo>
                <a:lnTo>
                  <a:pt x="254" y="228"/>
                </a:lnTo>
                <a:lnTo>
                  <a:pt x="254" y="241"/>
                </a:lnTo>
                <a:lnTo>
                  <a:pt x="241" y="266"/>
                </a:lnTo>
                <a:lnTo>
                  <a:pt x="241" y="292"/>
                </a:lnTo>
                <a:lnTo>
                  <a:pt x="241" y="317"/>
                </a:lnTo>
                <a:lnTo>
                  <a:pt x="229" y="342"/>
                </a:lnTo>
                <a:lnTo>
                  <a:pt x="229" y="368"/>
                </a:lnTo>
                <a:lnTo>
                  <a:pt x="229" y="406"/>
                </a:lnTo>
                <a:lnTo>
                  <a:pt x="229" y="444"/>
                </a:lnTo>
                <a:lnTo>
                  <a:pt x="216" y="482"/>
                </a:lnTo>
                <a:lnTo>
                  <a:pt x="216" y="520"/>
                </a:lnTo>
                <a:lnTo>
                  <a:pt x="216" y="571"/>
                </a:lnTo>
                <a:lnTo>
                  <a:pt x="216" y="609"/>
                </a:lnTo>
                <a:lnTo>
                  <a:pt x="216" y="659"/>
                </a:lnTo>
                <a:lnTo>
                  <a:pt x="203" y="773"/>
                </a:lnTo>
                <a:lnTo>
                  <a:pt x="190" y="875"/>
                </a:lnTo>
                <a:lnTo>
                  <a:pt x="190" y="963"/>
                </a:lnTo>
                <a:lnTo>
                  <a:pt x="190" y="1065"/>
                </a:lnTo>
                <a:lnTo>
                  <a:pt x="178" y="1153"/>
                </a:lnTo>
                <a:lnTo>
                  <a:pt x="178" y="1242"/>
                </a:lnTo>
                <a:lnTo>
                  <a:pt x="178" y="1318"/>
                </a:lnTo>
                <a:lnTo>
                  <a:pt x="178" y="1407"/>
                </a:lnTo>
                <a:lnTo>
                  <a:pt x="50" y="1407"/>
                </a:lnTo>
                <a:lnTo>
                  <a:pt x="50" y="1331"/>
                </a:lnTo>
                <a:lnTo>
                  <a:pt x="50" y="1255"/>
                </a:lnTo>
                <a:lnTo>
                  <a:pt x="50" y="1179"/>
                </a:lnTo>
                <a:lnTo>
                  <a:pt x="50" y="1115"/>
                </a:lnTo>
                <a:lnTo>
                  <a:pt x="50" y="1039"/>
                </a:lnTo>
                <a:lnTo>
                  <a:pt x="50" y="976"/>
                </a:lnTo>
                <a:lnTo>
                  <a:pt x="50" y="913"/>
                </a:lnTo>
                <a:lnTo>
                  <a:pt x="50" y="862"/>
                </a:lnTo>
                <a:lnTo>
                  <a:pt x="50" y="799"/>
                </a:lnTo>
                <a:lnTo>
                  <a:pt x="50" y="748"/>
                </a:lnTo>
                <a:lnTo>
                  <a:pt x="50" y="685"/>
                </a:lnTo>
                <a:lnTo>
                  <a:pt x="50" y="634"/>
                </a:lnTo>
                <a:lnTo>
                  <a:pt x="50" y="596"/>
                </a:lnTo>
                <a:lnTo>
                  <a:pt x="50" y="545"/>
                </a:lnTo>
                <a:lnTo>
                  <a:pt x="50" y="507"/>
                </a:lnTo>
                <a:lnTo>
                  <a:pt x="50" y="457"/>
                </a:lnTo>
                <a:lnTo>
                  <a:pt x="50" y="419"/>
                </a:lnTo>
                <a:lnTo>
                  <a:pt x="50" y="381"/>
                </a:lnTo>
                <a:lnTo>
                  <a:pt x="50" y="355"/>
                </a:lnTo>
                <a:lnTo>
                  <a:pt x="50" y="317"/>
                </a:lnTo>
                <a:lnTo>
                  <a:pt x="50" y="292"/>
                </a:lnTo>
                <a:lnTo>
                  <a:pt x="50" y="266"/>
                </a:lnTo>
                <a:lnTo>
                  <a:pt x="38" y="241"/>
                </a:lnTo>
                <a:lnTo>
                  <a:pt x="38" y="216"/>
                </a:lnTo>
                <a:lnTo>
                  <a:pt x="38" y="178"/>
                </a:lnTo>
                <a:lnTo>
                  <a:pt x="38" y="152"/>
                </a:lnTo>
                <a:lnTo>
                  <a:pt x="25" y="127"/>
                </a:lnTo>
                <a:lnTo>
                  <a:pt x="25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8" name="Freeform 42"/>
          <p:cNvSpPr/>
          <p:nvPr/>
        </p:nvSpPr>
        <p:spPr bwMode="auto">
          <a:xfrm>
            <a:off x="6362701" y="3278718"/>
            <a:ext cx="1236663" cy="342900"/>
          </a:xfrm>
          <a:custGeom>
            <a:avLst/>
            <a:gdLst>
              <a:gd name="T0" fmla="*/ 2147483647 w 1947"/>
              <a:gd name="T1" fmla="*/ 2147483647 h 405"/>
              <a:gd name="T2" fmla="*/ 2147483647 w 1947"/>
              <a:gd name="T3" fmla="*/ 2147483647 h 405"/>
              <a:gd name="T4" fmla="*/ 2147483647 w 1947"/>
              <a:gd name="T5" fmla="*/ 2147483647 h 405"/>
              <a:gd name="T6" fmla="*/ 2147483647 w 1947"/>
              <a:gd name="T7" fmla="*/ 2147483647 h 405"/>
              <a:gd name="T8" fmla="*/ 2147483647 w 1947"/>
              <a:gd name="T9" fmla="*/ 2147483647 h 405"/>
              <a:gd name="T10" fmla="*/ 2147483647 w 1947"/>
              <a:gd name="T11" fmla="*/ 2147483647 h 405"/>
              <a:gd name="T12" fmla="*/ 2147483647 w 1947"/>
              <a:gd name="T13" fmla="*/ 0 h 405"/>
              <a:gd name="T14" fmla="*/ 2147483647 w 1947"/>
              <a:gd name="T15" fmla="*/ 0 h 405"/>
              <a:gd name="T16" fmla="*/ 2147483647 w 1947"/>
              <a:gd name="T17" fmla="*/ 0 h 405"/>
              <a:gd name="T18" fmla="*/ 2147483647 w 1947"/>
              <a:gd name="T19" fmla="*/ 2147483647 h 405"/>
              <a:gd name="T20" fmla="*/ 2147483647 w 1947"/>
              <a:gd name="T21" fmla="*/ 2147483647 h 405"/>
              <a:gd name="T22" fmla="*/ 2147483647 w 1947"/>
              <a:gd name="T23" fmla="*/ 2147483647 h 405"/>
              <a:gd name="T24" fmla="*/ 2147483647 w 1947"/>
              <a:gd name="T25" fmla="*/ 2147483647 h 405"/>
              <a:gd name="T26" fmla="*/ 2147483647 w 1947"/>
              <a:gd name="T27" fmla="*/ 2147483647 h 405"/>
              <a:gd name="T28" fmla="*/ 2147483647 w 1947"/>
              <a:gd name="T29" fmla="*/ 2147483647 h 405"/>
              <a:gd name="T30" fmla="*/ 2147483647 w 1947"/>
              <a:gd name="T31" fmla="*/ 2147483647 h 405"/>
              <a:gd name="T32" fmla="*/ 2147483647 w 1947"/>
              <a:gd name="T33" fmla="*/ 2147483647 h 405"/>
              <a:gd name="T34" fmla="*/ 2147483647 w 1947"/>
              <a:gd name="T35" fmla="*/ 2147483647 h 405"/>
              <a:gd name="T36" fmla="*/ 2147483647 w 1947"/>
              <a:gd name="T37" fmla="*/ 2147483647 h 405"/>
              <a:gd name="T38" fmla="*/ 2147483647 w 1947"/>
              <a:gd name="T39" fmla="*/ 2147483647 h 405"/>
              <a:gd name="T40" fmla="*/ 2147483647 w 1947"/>
              <a:gd name="T41" fmla="*/ 2147483647 h 405"/>
              <a:gd name="T42" fmla="*/ 2147483647 w 1947"/>
              <a:gd name="T43" fmla="*/ 2147483647 h 405"/>
              <a:gd name="T44" fmla="*/ 2147483647 w 1947"/>
              <a:gd name="T45" fmla="*/ 2147483647 h 405"/>
              <a:gd name="T46" fmla="*/ 2147483647 w 1947"/>
              <a:gd name="T47" fmla="*/ 2147483647 h 405"/>
              <a:gd name="T48" fmla="*/ 2147483647 w 1947"/>
              <a:gd name="T49" fmla="*/ 2147483647 h 405"/>
              <a:gd name="T50" fmla="*/ 2147483647 w 1947"/>
              <a:gd name="T51" fmla="*/ 2147483647 h 405"/>
              <a:gd name="T52" fmla="*/ 2147483647 w 1947"/>
              <a:gd name="T53" fmla="*/ 2147483647 h 405"/>
              <a:gd name="T54" fmla="*/ 2147483647 w 1947"/>
              <a:gd name="T55" fmla="*/ 2147483647 h 405"/>
              <a:gd name="T56" fmla="*/ 2147483647 w 1947"/>
              <a:gd name="T57" fmla="*/ 2147483647 h 405"/>
              <a:gd name="T58" fmla="*/ 2147483647 w 1947"/>
              <a:gd name="T59" fmla="*/ 2147483647 h 405"/>
              <a:gd name="T60" fmla="*/ 2147483647 w 1947"/>
              <a:gd name="T61" fmla="*/ 2147483647 h 405"/>
              <a:gd name="T62" fmla="*/ 2147483647 w 1947"/>
              <a:gd name="T63" fmla="*/ 2147483647 h 405"/>
              <a:gd name="T64" fmla="*/ 2147483647 w 1947"/>
              <a:gd name="T65" fmla="*/ 2147483647 h 405"/>
              <a:gd name="T66" fmla="*/ 2147483647 w 1947"/>
              <a:gd name="T67" fmla="*/ 2147483647 h 405"/>
              <a:gd name="T68" fmla="*/ 0 w 1947"/>
              <a:gd name="T69" fmla="*/ 2147483647 h 405"/>
              <a:gd name="T70" fmla="*/ 2147483647 w 1947"/>
              <a:gd name="T71" fmla="*/ 2147483647 h 405"/>
              <a:gd name="T72" fmla="*/ 2147483647 w 1947"/>
              <a:gd name="T73" fmla="*/ 2147483647 h 405"/>
              <a:gd name="T74" fmla="*/ 2147483647 w 1947"/>
              <a:gd name="T75" fmla="*/ 2147483647 h 405"/>
              <a:gd name="T76" fmla="*/ 2147483647 w 1947"/>
              <a:gd name="T77" fmla="*/ 2147483647 h 405"/>
              <a:gd name="T78" fmla="*/ 2147483647 w 1947"/>
              <a:gd name="T79" fmla="*/ 2147483647 h 405"/>
              <a:gd name="T80" fmla="*/ 2147483647 w 1947"/>
              <a:gd name="T81" fmla="*/ 2147483647 h 405"/>
              <a:gd name="T82" fmla="*/ 2147483647 w 1947"/>
              <a:gd name="T83" fmla="*/ 2147483647 h 405"/>
              <a:gd name="T84" fmla="*/ 2147483647 w 1947"/>
              <a:gd name="T85" fmla="*/ 2147483647 h 4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47"/>
              <a:gd name="T130" fmla="*/ 0 h 405"/>
              <a:gd name="T131" fmla="*/ 1947 w 1947"/>
              <a:gd name="T132" fmla="*/ 405 h 4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47" h="405">
                <a:moveTo>
                  <a:pt x="993" y="127"/>
                </a:moveTo>
                <a:lnTo>
                  <a:pt x="1082" y="114"/>
                </a:lnTo>
                <a:lnTo>
                  <a:pt x="1171" y="89"/>
                </a:lnTo>
                <a:lnTo>
                  <a:pt x="1247" y="76"/>
                </a:lnTo>
                <a:lnTo>
                  <a:pt x="1311" y="63"/>
                </a:lnTo>
                <a:lnTo>
                  <a:pt x="1374" y="50"/>
                </a:lnTo>
                <a:lnTo>
                  <a:pt x="1425" y="38"/>
                </a:lnTo>
                <a:lnTo>
                  <a:pt x="1476" y="38"/>
                </a:lnTo>
                <a:lnTo>
                  <a:pt x="1514" y="25"/>
                </a:lnTo>
                <a:lnTo>
                  <a:pt x="1553" y="12"/>
                </a:lnTo>
                <a:lnTo>
                  <a:pt x="1591" y="12"/>
                </a:lnTo>
                <a:lnTo>
                  <a:pt x="1616" y="12"/>
                </a:lnTo>
                <a:lnTo>
                  <a:pt x="1642" y="0"/>
                </a:lnTo>
                <a:lnTo>
                  <a:pt x="1667" y="0"/>
                </a:lnTo>
                <a:lnTo>
                  <a:pt x="1693" y="0"/>
                </a:lnTo>
                <a:lnTo>
                  <a:pt x="1718" y="0"/>
                </a:lnTo>
                <a:lnTo>
                  <a:pt x="1731" y="0"/>
                </a:lnTo>
                <a:lnTo>
                  <a:pt x="1756" y="0"/>
                </a:lnTo>
                <a:lnTo>
                  <a:pt x="1782" y="12"/>
                </a:lnTo>
                <a:lnTo>
                  <a:pt x="1807" y="12"/>
                </a:lnTo>
                <a:lnTo>
                  <a:pt x="1820" y="38"/>
                </a:lnTo>
                <a:lnTo>
                  <a:pt x="1845" y="50"/>
                </a:lnTo>
                <a:lnTo>
                  <a:pt x="1871" y="76"/>
                </a:lnTo>
                <a:lnTo>
                  <a:pt x="1896" y="89"/>
                </a:lnTo>
                <a:lnTo>
                  <a:pt x="1909" y="114"/>
                </a:lnTo>
                <a:lnTo>
                  <a:pt x="1934" y="139"/>
                </a:lnTo>
                <a:lnTo>
                  <a:pt x="1934" y="152"/>
                </a:lnTo>
                <a:lnTo>
                  <a:pt x="1947" y="165"/>
                </a:lnTo>
                <a:lnTo>
                  <a:pt x="1934" y="177"/>
                </a:lnTo>
                <a:lnTo>
                  <a:pt x="1922" y="177"/>
                </a:lnTo>
                <a:lnTo>
                  <a:pt x="1896" y="190"/>
                </a:lnTo>
                <a:lnTo>
                  <a:pt x="1871" y="190"/>
                </a:lnTo>
                <a:lnTo>
                  <a:pt x="1832" y="190"/>
                </a:lnTo>
                <a:lnTo>
                  <a:pt x="1794" y="190"/>
                </a:lnTo>
                <a:lnTo>
                  <a:pt x="1743" y="190"/>
                </a:lnTo>
                <a:lnTo>
                  <a:pt x="1693" y="190"/>
                </a:lnTo>
                <a:lnTo>
                  <a:pt x="1629" y="190"/>
                </a:lnTo>
                <a:lnTo>
                  <a:pt x="1553" y="190"/>
                </a:lnTo>
                <a:lnTo>
                  <a:pt x="1489" y="190"/>
                </a:lnTo>
                <a:lnTo>
                  <a:pt x="1400" y="203"/>
                </a:lnTo>
                <a:lnTo>
                  <a:pt x="1311" y="215"/>
                </a:lnTo>
                <a:lnTo>
                  <a:pt x="1222" y="215"/>
                </a:lnTo>
                <a:lnTo>
                  <a:pt x="1120" y="228"/>
                </a:lnTo>
                <a:lnTo>
                  <a:pt x="1006" y="241"/>
                </a:lnTo>
                <a:lnTo>
                  <a:pt x="955" y="253"/>
                </a:lnTo>
                <a:lnTo>
                  <a:pt x="904" y="266"/>
                </a:lnTo>
                <a:lnTo>
                  <a:pt x="802" y="279"/>
                </a:lnTo>
                <a:lnTo>
                  <a:pt x="713" y="291"/>
                </a:lnTo>
                <a:lnTo>
                  <a:pt x="637" y="304"/>
                </a:lnTo>
                <a:lnTo>
                  <a:pt x="560" y="317"/>
                </a:lnTo>
                <a:lnTo>
                  <a:pt x="497" y="329"/>
                </a:lnTo>
                <a:lnTo>
                  <a:pt x="446" y="355"/>
                </a:lnTo>
                <a:lnTo>
                  <a:pt x="395" y="367"/>
                </a:lnTo>
                <a:lnTo>
                  <a:pt x="344" y="380"/>
                </a:lnTo>
                <a:lnTo>
                  <a:pt x="306" y="380"/>
                </a:lnTo>
                <a:lnTo>
                  <a:pt x="280" y="393"/>
                </a:lnTo>
                <a:lnTo>
                  <a:pt x="242" y="393"/>
                </a:lnTo>
                <a:lnTo>
                  <a:pt x="217" y="405"/>
                </a:lnTo>
                <a:lnTo>
                  <a:pt x="204" y="405"/>
                </a:lnTo>
                <a:lnTo>
                  <a:pt x="191" y="405"/>
                </a:lnTo>
                <a:lnTo>
                  <a:pt x="179" y="405"/>
                </a:lnTo>
                <a:lnTo>
                  <a:pt x="166" y="405"/>
                </a:lnTo>
                <a:lnTo>
                  <a:pt x="140" y="405"/>
                </a:lnTo>
                <a:lnTo>
                  <a:pt x="115" y="393"/>
                </a:lnTo>
                <a:lnTo>
                  <a:pt x="89" y="367"/>
                </a:lnTo>
                <a:lnTo>
                  <a:pt x="64" y="355"/>
                </a:lnTo>
                <a:lnTo>
                  <a:pt x="39" y="342"/>
                </a:lnTo>
                <a:lnTo>
                  <a:pt x="26" y="317"/>
                </a:lnTo>
                <a:lnTo>
                  <a:pt x="0" y="279"/>
                </a:lnTo>
                <a:lnTo>
                  <a:pt x="39" y="279"/>
                </a:lnTo>
                <a:lnTo>
                  <a:pt x="77" y="279"/>
                </a:lnTo>
                <a:lnTo>
                  <a:pt x="115" y="279"/>
                </a:lnTo>
                <a:lnTo>
                  <a:pt x="166" y="266"/>
                </a:lnTo>
                <a:lnTo>
                  <a:pt x="204" y="266"/>
                </a:lnTo>
                <a:lnTo>
                  <a:pt x="268" y="253"/>
                </a:lnTo>
                <a:lnTo>
                  <a:pt x="318" y="241"/>
                </a:lnTo>
                <a:lnTo>
                  <a:pt x="382" y="228"/>
                </a:lnTo>
                <a:lnTo>
                  <a:pt x="446" y="228"/>
                </a:lnTo>
                <a:lnTo>
                  <a:pt x="509" y="215"/>
                </a:lnTo>
                <a:lnTo>
                  <a:pt x="586" y="203"/>
                </a:lnTo>
                <a:lnTo>
                  <a:pt x="662" y="190"/>
                </a:lnTo>
                <a:lnTo>
                  <a:pt x="738" y="177"/>
                </a:lnTo>
                <a:lnTo>
                  <a:pt x="827" y="165"/>
                </a:lnTo>
                <a:lnTo>
                  <a:pt x="904" y="139"/>
                </a:lnTo>
                <a:lnTo>
                  <a:pt x="993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0" name="Freeform 44"/>
          <p:cNvSpPr/>
          <p:nvPr/>
        </p:nvSpPr>
        <p:spPr bwMode="auto">
          <a:xfrm>
            <a:off x="6678613" y="4127500"/>
            <a:ext cx="565150" cy="127000"/>
          </a:xfrm>
          <a:custGeom>
            <a:avLst/>
            <a:gdLst>
              <a:gd name="T0" fmla="*/ 2147483647 w 890"/>
              <a:gd name="T1" fmla="*/ 2147483647 h 152"/>
              <a:gd name="T2" fmla="*/ 2147483647 w 890"/>
              <a:gd name="T3" fmla="*/ 2147483647 h 152"/>
              <a:gd name="T4" fmla="*/ 2147483647 w 890"/>
              <a:gd name="T5" fmla="*/ 2147483647 h 152"/>
              <a:gd name="T6" fmla="*/ 2147483647 w 890"/>
              <a:gd name="T7" fmla="*/ 0 h 152"/>
              <a:gd name="T8" fmla="*/ 2147483647 w 890"/>
              <a:gd name="T9" fmla="*/ 0 h 152"/>
              <a:gd name="T10" fmla="*/ 2147483647 w 890"/>
              <a:gd name="T11" fmla="*/ 2147483647 h 152"/>
              <a:gd name="T12" fmla="*/ 2147483647 w 890"/>
              <a:gd name="T13" fmla="*/ 2147483647 h 152"/>
              <a:gd name="T14" fmla="*/ 2147483647 w 890"/>
              <a:gd name="T15" fmla="*/ 2147483647 h 152"/>
              <a:gd name="T16" fmla="*/ 2147483647 w 890"/>
              <a:gd name="T17" fmla="*/ 2147483647 h 152"/>
              <a:gd name="T18" fmla="*/ 2147483647 w 890"/>
              <a:gd name="T19" fmla="*/ 2147483647 h 152"/>
              <a:gd name="T20" fmla="*/ 2147483647 w 890"/>
              <a:gd name="T21" fmla="*/ 2147483647 h 152"/>
              <a:gd name="T22" fmla="*/ 2147483647 w 890"/>
              <a:gd name="T23" fmla="*/ 2147483647 h 152"/>
              <a:gd name="T24" fmla="*/ 2147483647 w 890"/>
              <a:gd name="T25" fmla="*/ 2147483647 h 152"/>
              <a:gd name="T26" fmla="*/ 2147483647 w 890"/>
              <a:gd name="T27" fmla="*/ 2147483647 h 152"/>
              <a:gd name="T28" fmla="*/ 2147483647 w 890"/>
              <a:gd name="T29" fmla="*/ 2147483647 h 152"/>
              <a:gd name="T30" fmla="*/ 2147483647 w 890"/>
              <a:gd name="T31" fmla="*/ 2147483647 h 152"/>
              <a:gd name="T32" fmla="*/ 2147483647 w 890"/>
              <a:gd name="T33" fmla="*/ 2147483647 h 152"/>
              <a:gd name="T34" fmla="*/ 2147483647 w 890"/>
              <a:gd name="T35" fmla="*/ 2147483647 h 152"/>
              <a:gd name="T36" fmla="*/ 2147483647 w 890"/>
              <a:gd name="T37" fmla="*/ 2147483647 h 152"/>
              <a:gd name="T38" fmla="*/ 2147483647 w 890"/>
              <a:gd name="T39" fmla="*/ 2147483647 h 152"/>
              <a:gd name="T40" fmla="*/ 2147483647 w 890"/>
              <a:gd name="T41" fmla="*/ 2147483647 h 152"/>
              <a:gd name="T42" fmla="*/ 2147483647 w 890"/>
              <a:gd name="T43" fmla="*/ 2147483647 h 152"/>
              <a:gd name="T44" fmla="*/ 2147483647 w 890"/>
              <a:gd name="T45" fmla="*/ 2147483647 h 152"/>
              <a:gd name="T46" fmla="*/ 2147483647 w 890"/>
              <a:gd name="T47" fmla="*/ 2147483647 h 152"/>
              <a:gd name="T48" fmla="*/ 2147483647 w 890"/>
              <a:gd name="T49" fmla="*/ 2147483647 h 152"/>
              <a:gd name="T50" fmla="*/ 2147483647 w 890"/>
              <a:gd name="T51" fmla="*/ 2147483647 h 152"/>
              <a:gd name="T52" fmla="*/ 2147483647 w 890"/>
              <a:gd name="T53" fmla="*/ 2147483647 h 152"/>
              <a:gd name="T54" fmla="*/ 2147483647 w 890"/>
              <a:gd name="T55" fmla="*/ 2147483647 h 152"/>
              <a:gd name="T56" fmla="*/ 2147483647 w 890"/>
              <a:gd name="T57" fmla="*/ 2147483647 h 152"/>
              <a:gd name="T58" fmla="*/ 2147483647 w 890"/>
              <a:gd name="T59" fmla="*/ 2147483647 h 152"/>
              <a:gd name="T60" fmla="*/ 0 w 890"/>
              <a:gd name="T61" fmla="*/ 2147483647 h 152"/>
              <a:gd name="T62" fmla="*/ 0 w 890"/>
              <a:gd name="T63" fmla="*/ 2147483647 h 152"/>
              <a:gd name="T64" fmla="*/ 2147483647 w 890"/>
              <a:gd name="T65" fmla="*/ 2147483647 h 152"/>
              <a:gd name="T66" fmla="*/ 2147483647 w 890"/>
              <a:gd name="T67" fmla="*/ 2147483647 h 152"/>
              <a:gd name="T68" fmla="*/ 2147483647 w 890"/>
              <a:gd name="T69" fmla="*/ 2147483647 h 152"/>
              <a:gd name="T70" fmla="*/ 2147483647 w 890"/>
              <a:gd name="T71" fmla="*/ 2147483647 h 152"/>
              <a:gd name="T72" fmla="*/ 2147483647 w 890"/>
              <a:gd name="T73" fmla="*/ 2147483647 h 152"/>
              <a:gd name="T74" fmla="*/ 2147483647 w 890"/>
              <a:gd name="T75" fmla="*/ 2147483647 h 152"/>
              <a:gd name="T76" fmla="*/ 2147483647 w 890"/>
              <a:gd name="T77" fmla="*/ 2147483647 h 1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90"/>
              <a:gd name="T118" fmla="*/ 0 h 152"/>
              <a:gd name="T119" fmla="*/ 890 w 890"/>
              <a:gd name="T120" fmla="*/ 152 h 1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90" h="152">
                <a:moveTo>
                  <a:pt x="356" y="25"/>
                </a:moveTo>
                <a:lnTo>
                  <a:pt x="509" y="13"/>
                </a:lnTo>
                <a:lnTo>
                  <a:pt x="585" y="13"/>
                </a:lnTo>
                <a:lnTo>
                  <a:pt x="661" y="0"/>
                </a:lnTo>
                <a:lnTo>
                  <a:pt x="712" y="0"/>
                </a:lnTo>
                <a:lnTo>
                  <a:pt x="738" y="13"/>
                </a:lnTo>
                <a:lnTo>
                  <a:pt x="776" y="13"/>
                </a:lnTo>
                <a:lnTo>
                  <a:pt x="801" y="13"/>
                </a:lnTo>
                <a:lnTo>
                  <a:pt x="827" y="13"/>
                </a:lnTo>
                <a:lnTo>
                  <a:pt x="839" y="25"/>
                </a:lnTo>
                <a:lnTo>
                  <a:pt x="852" y="25"/>
                </a:lnTo>
                <a:lnTo>
                  <a:pt x="865" y="25"/>
                </a:lnTo>
                <a:lnTo>
                  <a:pt x="877" y="63"/>
                </a:lnTo>
                <a:lnTo>
                  <a:pt x="890" y="76"/>
                </a:lnTo>
                <a:lnTo>
                  <a:pt x="890" y="101"/>
                </a:lnTo>
                <a:lnTo>
                  <a:pt x="877" y="101"/>
                </a:lnTo>
                <a:lnTo>
                  <a:pt x="852" y="114"/>
                </a:lnTo>
                <a:lnTo>
                  <a:pt x="827" y="114"/>
                </a:lnTo>
                <a:lnTo>
                  <a:pt x="801" y="114"/>
                </a:lnTo>
                <a:lnTo>
                  <a:pt x="763" y="127"/>
                </a:lnTo>
                <a:lnTo>
                  <a:pt x="712" y="127"/>
                </a:lnTo>
                <a:lnTo>
                  <a:pt x="661" y="127"/>
                </a:lnTo>
                <a:lnTo>
                  <a:pt x="610" y="139"/>
                </a:lnTo>
                <a:lnTo>
                  <a:pt x="547" y="139"/>
                </a:lnTo>
                <a:lnTo>
                  <a:pt x="470" y="139"/>
                </a:lnTo>
                <a:lnTo>
                  <a:pt x="394" y="152"/>
                </a:lnTo>
                <a:lnTo>
                  <a:pt x="305" y="152"/>
                </a:lnTo>
                <a:lnTo>
                  <a:pt x="216" y="152"/>
                </a:lnTo>
                <a:lnTo>
                  <a:pt x="114" y="152"/>
                </a:lnTo>
                <a:lnTo>
                  <a:pt x="0" y="152"/>
                </a:lnTo>
                <a:lnTo>
                  <a:pt x="0" y="63"/>
                </a:lnTo>
                <a:lnTo>
                  <a:pt x="63" y="63"/>
                </a:lnTo>
                <a:lnTo>
                  <a:pt x="101" y="51"/>
                </a:lnTo>
                <a:lnTo>
                  <a:pt x="152" y="51"/>
                </a:lnTo>
                <a:lnTo>
                  <a:pt x="203" y="51"/>
                </a:lnTo>
                <a:lnTo>
                  <a:pt x="280" y="38"/>
                </a:lnTo>
                <a:lnTo>
                  <a:pt x="356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67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浩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瀚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5192714" y="4917017"/>
            <a:ext cx="332263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告字首笔有一短撇，中竖与下横要长，中竖下不出头，下边口字要扁小。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浩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67970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hào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4" y="4040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左右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3" y="5014384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浩荡   浩如烟海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5501218"/>
            <a:ext cx="419576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我梦想着在浩瀚的天空中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翱翔。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4" y="4529668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H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氵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1775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3" name="圆角矩形 3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2" grpId="0" animBg="1"/>
      <p:bldP spid="70693" grpId="0" animBg="1"/>
      <p:bldP spid="70694" grpId="0" animBg="1"/>
      <p:bldP spid="70695" grpId="0" animBg="1"/>
      <p:bldP spid="70697" grpId="0" animBg="1"/>
      <p:bldP spid="70699" grpId="0" animBg="1"/>
      <p:bldP spid="70701" grpId="0" animBg="1"/>
      <p:bldP spid="70696" grpId="0" animBg="1"/>
      <p:bldP spid="70698" grpId="0" animBg="1"/>
      <p:bldP spid="70700" grpId="0" animBg="1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30" name="Group 66"/>
          <p:cNvGraphicFramePr>
            <a:graphicFrameLocks noGrp="1"/>
          </p:cNvGraphicFramePr>
          <p:nvPr/>
        </p:nvGraphicFramePr>
        <p:xfrm>
          <a:off x="5478463" y="1786467"/>
          <a:ext cx="2590800" cy="3045884"/>
        </p:xfrm>
        <a:graphic>
          <a:graphicData uri="http://schemas.openxmlformats.org/drawingml/2006/table">
            <a:tbl>
              <a:tblPr/>
              <a:tblGrid>
                <a:gridCol w="1284287"/>
                <a:gridCol w="1306513"/>
              </a:tblGrid>
              <a:tr h="15197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1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81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89563" y="6411385"/>
            <a:ext cx="368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8" name="Freeform 54"/>
          <p:cNvSpPr/>
          <p:nvPr/>
        </p:nvSpPr>
        <p:spPr bwMode="auto">
          <a:xfrm>
            <a:off x="6232526" y="3016251"/>
            <a:ext cx="123825" cy="1253067"/>
          </a:xfrm>
          <a:custGeom>
            <a:avLst/>
            <a:gdLst>
              <a:gd name="T0" fmla="*/ 2147483647 w 195"/>
              <a:gd name="T1" fmla="*/ 2147483647 h 1480"/>
              <a:gd name="T2" fmla="*/ 2147483647 w 195"/>
              <a:gd name="T3" fmla="*/ 2147483647 h 1480"/>
              <a:gd name="T4" fmla="*/ 2147483647 w 195"/>
              <a:gd name="T5" fmla="*/ 2147483647 h 1480"/>
              <a:gd name="T6" fmla="*/ 2147483647 w 195"/>
              <a:gd name="T7" fmla="*/ 2147483647 h 1480"/>
              <a:gd name="T8" fmla="*/ 2147483647 w 195"/>
              <a:gd name="T9" fmla="*/ 2147483647 h 1480"/>
              <a:gd name="T10" fmla="*/ 2147483647 w 195"/>
              <a:gd name="T11" fmla="*/ 2147483647 h 1480"/>
              <a:gd name="T12" fmla="*/ 2147483647 w 195"/>
              <a:gd name="T13" fmla="*/ 2147483647 h 1480"/>
              <a:gd name="T14" fmla="*/ 2147483647 w 195"/>
              <a:gd name="T15" fmla="*/ 2147483647 h 1480"/>
              <a:gd name="T16" fmla="*/ 2147483647 w 195"/>
              <a:gd name="T17" fmla="*/ 2147483647 h 1480"/>
              <a:gd name="T18" fmla="*/ 2147483647 w 195"/>
              <a:gd name="T19" fmla="*/ 2147483647 h 1480"/>
              <a:gd name="T20" fmla="*/ 2147483647 w 195"/>
              <a:gd name="T21" fmla="*/ 2147483647 h 1480"/>
              <a:gd name="T22" fmla="*/ 2147483647 w 195"/>
              <a:gd name="T23" fmla="*/ 2147483647 h 1480"/>
              <a:gd name="T24" fmla="*/ 2147483647 w 195"/>
              <a:gd name="T25" fmla="*/ 2147483647 h 1480"/>
              <a:gd name="T26" fmla="*/ 2147483647 w 195"/>
              <a:gd name="T27" fmla="*/ 2147483647 h 1480"/>
              <a:gd name="T28" fmla="*/ 2147483647 w 195"/>
              <a:gd name="T29" fmla="*/ 2147483647 h 1480"/>
              <a:gd name="T30" fmla="*/ 2147483647 w 195"/>
              <a:gd name="T31" fmla="*/ 2147483647 h 1480"/>
              <a:gd name="T32" fmla="*/ 2147483647 w 195"/>
              <a:gd name="T33" fmla="*/ 2147483647 h 1480"/>
              <a:gd name="T34" fmla="*/ 2147483647 w 195"/>
              <a:gd name="T35" fmla="*/ 2147483647 h 1480"/>
              <a:gd name="T36" fmla="*/ 2147483647 w 195"/>
              <a:gd name="T37" fmla="*/ 2147483647 h 1480"/>
              <a:gd name="T38" fmla="*/ 2147483647 w 195"/>
              <a:gd name="T39" fmla="*/ 2147483647 h 1480"/>
              <a:gd name="T40" fmla="*/ 0 w 195"/>
              <a:gd name="T41" fmla="*/ 2147483647 h 1480"/>
              <a:gd name="T42" fmla="*/ 0 w 195"/>
              <a:gd name="T43" fmla="*/ 2147483647 h 1480"/>
              <a:gd name="T44" fmla="*/ 2147483647 w 195"/>
              <a:gd name="T45" fmla="*/ 2147483647 h 1480"/>
              <a:gd name="T46" fmla="*/ 2147483647 w 195"/>
              <a:gd name="T47" fmla="*/ 2147483647 h 1480"/>
              <a:gd name="T48" fmla="*/ 2147483647 w 195"/>
              <a:gd name="T49" fmla="*/ 2147483647 h 1480"/>
              <a:gd name="T50" fmla="*/ 2147483647 w 195"/>
              <a:gd name="T51" fmla="*/ 2147483647 h 1480"/>
              <a:gd name="T52" fmla="*/ 2147483647 w 195"/>
              <a:gd name="T53" fmla="*/ 2147483647 h 1480"/>
              <a:gd name="T54" fmla="*/ 2147483647 w 195"/>
              <a:gd name="T55" fmla="*/ 2147483647 h 1480"/>
              <a:gd name="T56" fmla="*/ 2147483647 w 195"/>
              <a:gd name="T57" fmla="*/ 2147483647 h 1480"/>
              <a:gd name="T58" fmla="*/ 2147483647 w 195"/>
              <a:gd name="T59" fmla="*/ 2147483647 h 1480"/>
              <a:gd name="T60" fmla="*/ 2147483647 w 195"/>
              <a:gd name="T61" fmla="*/ 2147483647 h 1480"/>
              <a:gd name="T62" fmla="*/ 2147483647 w 195"/>
              <a:gd name="T63" fmla="*/ 2147483647 h 1480"/>
              <a:gd name="T64" fmla="*/ 2147483647 w 195"/>
              <a:gd name="T65" fmla="*/ 2147483647 h 1480"/>
              <a:gd name="T66" fmla="*/ 2147483647 w 195"/>
              <a:gd name="T67" fmla="*/ 2147483647 h 1480"/>
              <a:gd name="T68" fmla="*/ 2147483647 w 195"/>
              <a:gd name="T69" fmla="*/ 2147483647 h 1480"/>
              <a:gd name="T70" fmla="*/ 2147483647 w 195"/>
              <a:gd name="T71" fmla="*/ 2147483647 h 1480"/>
              <a:gd name="T72" fmla="*/ 2147483647 w 195"/>
              <a:gd name="T73" fmla="*/ 0 h 1480"/>
              <a:gd name="T74" fmla="*/ 2147483647 w 195"/>
              <a:gd name="T75" fmla="*/ 0 h 1480"/>
              <a:gd name="T76" fmla="*/ 2147483647 w 195"/>
              <a:gd name="T77" fmla="*/ 0 h 1480"/>
              <a:gd name="T78" fmla="*/ 2147483647 w 195"/>
              <a:gd name="T79" fmla="*/ 2147483647 h 1480"/>
              <a:gd name="T80" fmla="*/ 2147483647 w 195"/>
              <a:gd name="T81" fmla="*/ 2147483647 h 14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95"/>
              <a:gd name="T124" fmla="*/ 0 h 1480"/>
              <a:gd name="T125" fmla="*/ 195 w 195"/>
              <a:gd name="T126" fmla="*/ 1480 h 148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95" h="1480">
                <a:moveTo>
                  <a:pt x="195" y="22"/>
                </a:moveTo>
                <a:lnTo>
                  <a:pt x="195" y="131"/>
                </a:lnTo>
                <a:lnTo>
                  <a:pt x="195" y="229"/>
                </a:lnTo>
                <a:lnTo>
                  <a:pt x="195" y="327"/>
                </a:lnTo>
                <a:lnTo>
                  <a:pt x="195" y="414"/>
                </a:lnTo>
                <a:lnTo>
                  <a:pt x="195" y="501"/>
                </a:lnTo>
                <a:lnTo>
                  <a:pt x="195" y="577"/>
                </a:lnTo>
                <a:lnTo>
                  <a:pt x="195" y="653"/>
                </a:lnTo>
                <a:lnTo>
                  <a:pt x="185" y="730"/>
                </a:lnTo>
                <a:lnTo>
                  <a:pt x="185" y="806"/>
                </a:lnTo>
                <a:lnTo>
                  <a:pt x="185" y="871"/>
                </a:lnTo>
                <a:lnTo>
                  <a:pt x="185" y="925"/>
                </a:lnTo>
                <a:lnTo>
                  <a:pt x="185" y="980"/>
                </a:lnTo>
                <a:lnTo>
                  <a:pt x="174" y="1034"/>
                </a:lnTo>
                <a:lnTo>
                  <a:pt x="174" y="1089"/>
                </a:lnTo>
                <a:lnTo>
                  <a:pt x="174" y="1132"/>
                </a:lnTo>
                <a:lnTo>
                  <a:pt x="174" y="1176"/>
                </a:lnTo>
                <a:lnTo>
                  <a:pt x="174" y="1208"/>
                </a:lnTo>
                <a:lnTo>
                  <a:pt x="163" y="1241"/>
                </a:lnTo>
                <a:lnTo>
                  <a:pt x="163" y="1274"/>
                </a:lnTo>
                <a:lnTo>
                  <a:pt x="163" y="1306"/>
                </a:lnTo>
                <a:lnTo>
                  <a:pt x="163" y="1328"/>
                </a:lnTo>
                <a:lnTo>
                  <a:pt x="152" y="1361"/>
                </a:lnTo>
                <a:lnTo>
                  <a:pt x="152" y="1383"/>
                </a:lnTo>
                <a:lnTo>
                  <a:pt x="152" y="1404"/>
                </a:lnTo>
                <a:lnTo>
                  <a:pt x="141" y="1415"/>
                </a:lnTo>
                <a:lnTo>
                  <a:pt x="141" y="1437"/>
                </a:lnTo>
                <a:lnTo>
                  <a:pt x="141" y="1448"/>
                </a:lnTo>
                <a:lnTo>
                  <a:pt x="141" y="1459"/>
                </a:lnTo>
                <a:lnTo>
                  <a:pt x="130" y="1470"/>
                </a:lnTo>
                <a:lnTo>
                  <a:pt x="130" y="1480"/>
                </a:lnTo>
                <a:lnTo>
                  <a:pt x="109" y="1470"/>
                </a:lnTo>
                <a:lnTo>
                  <a:pt x="87" y="1459"/>
                </a:lnTo>
                <a:lnTo>
                  <a:pt x="76" y="1437"/>
                </a:lnTo>
                <a:lnTo>
                  <a:pt x="54" y="1415"/>
                </a:lnTo>
                <a:lnTo>
                  <a:pt x="32" y="1372"/>
                </a:lnTo>
                <a:lnTo>
                  <a:pt x="22" y="1339"/>
                </a:lnTo>
                <a:lnTo>
                  <a:pt x="11" y="1317"/>
                </a:lnTo>
                <a:lnTo>
                  <a:pt x="11" y="1295"/>
                </a:lnTo>
                <a:lnTo>
                  <a:pt x="0" y="1285"/>
                </a:lnTo>
                <a:lnTo>
                  <a:pt x="0" y="1274"/>
                </a:lnTo>
                <a:lnTo>
                  <a:pt x="0" y="1252"/>
                </a:lnTo>
                <a:lnTo>
                  <a:pt x="0" y="1241"/>
                </a:lnTo>
                <a:lnTo>
                  <a:pt x="11" y="1219"/>
                </a:lnTo>
                <a:lnTo>
                  <a:pt x="11" y="1187"/>
                </a:lnTo>
                <a:lnTo>
                  <a:pt x="11" y="1165"/>
                </a:lnTo>
                <a:lnTo>
                  <a:pt x="22" y="1132"/>
                </a:lnTo>
                <a:lnTo>
                  <a:pt x="22" y="1089"/>
                </a:lnTo>
                <a:lnTo>
                  <a:pt x="32" y="1045"/>
                </a:lnTo>
                <a:lnTo>
                  <a:pt x="32" y="1002"/>
                </a:lnTo>
                <a:lnTo>
                  <a:pt x="43" y="936"/>
                </a:lnTo>
                <a:lnTo>
                  <a:pt x="54" y="871"/>
                </a:lnTo>
                <a:lnTo>
                  <a:pt x="54" y="795"/>
                </a:lnTo>
                <a:lnTo>
                  <a:pt x="65" y="719"/>
                </a:lnTo>
                <a:lnTo>
                  <a:pt x="65" y="632"/>
                </a:lnTo>
                <a:lnTo>
                  <a:pt x="65" y="545"/>
                </a:lnTo>
                <a:lnTo>
                  <a:pt x="76" y="458"/>
                </a:lnTo>
                <a:lnTo>
                  <a:pt x="76" y="392"/>
                </a:lnTo>
                <a:lnTo>
                  <a:pt x="65" y="327"/>
                </a:lnTo>
                <a:lnTo>
                  <a:pt x="65" y="262"/>
                </a:lnTo>
                <a:lnTo>
                  <a:pt x="65" y="218"/>
                </a:lnTo>
                <a:lnTo>
                  <a:pt x="54" y="175"/>
                </a:lnTo>
                <a:lnTo>
                  <a:pt x="54" y="142"/>
                </a:lnTo>
                <a:lnTo>
                  <a:pt x="43" y="109"/>
                </a:lnTo>
                <a:lnTo>
                  <a:pt x="43" y="88"/>
                </a:lnTo>
                <a:lnTo>
                  <a:pt x="32" y="66"/>
                </a:lnTo>
                <a:lnTo>
                  <a:pt x="32" y="44"/>
                </a:lnTo>
                <a:lnTo>
                  <a:pt x="32" y="33"/>
                </a:lnTo>
                <a:lnTo>
                  <a:pt x="32" y="22"/>
                </a:lnTo>
                <a:lnTo>
                  <a:pt x="43" y="11"/>
                </a:lnTo>
                <a:lnTo>
                  <a:pt x="43" y="0"/>
                </a:lnTo>
                <a:lnTo>
                  <a:pt x="54" y="0"/>
                </a:lnTo>
                <a:lnTo>
                  <a:pt x="65" y="0"/>
                </a:lnTo>
                <a:lnTo>
                  <a:pt x="76" y="0"/>
                </a:lnTo>
                <a:lnTo>
                  <a:pt x="98" y="0"/>
                </a:lnTo>
                <a:lnTo>
                  <a:pt x="119" y="0"/>
                </a:lnTo>
                <a:lnTo>
                  <a:pt x="141" y="11"/>
                </a:lnTo>
                <a:lnTo>
                  <a:pt x="163" y="11"/>
                </a:lnTo>
                <a:lnTo>
                  <a:pt x="195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19" name="Freeform 55"/>
          <p:cNvSpPr/>
          <p:nvPr/>
        </p:nvSpPr>
        <p:spPr bwMode="auto">
          <a:xfrm>
            <a:off x="6315075" y="2878667"/>
            <a:ext cx="1028700" cy="1547284"/>
          </a:xfrm>
          <a:custGeom>
            <a:avLst/>
            <a:gdLst>
              <a:gd name="T0" fmla="*/ 2147483647 w 1620"/>
              <a:gd name="T1" fmla="*/ 2147483647 h 1828"/>
              <a:gd name="T2" fmla="*/ 2147483647 w 1620"/>
              <a:gd name="T3" fmla="*/ 2147483647 h 1828"/>
              <a:gd name="T4" fmla="*/ 2147483647 w 1620"/>
              <a:gd name="T5" fmla="*/ 2147483647 h 1828"/>
              <a:gd name="T6" fmla="*/ 2147483647 w 1620"/>
              <a:gd name="T7" fmla="*/ 2147483647 h 1828"/>
              <a:gd name="T8" fmla="*/ 2147483647 w 1620"/>
              <a:gd name="T9" fmla="*/ 2147483647 h 1828"/>
              <a:gd name="T10" fmla="*/ 2147483647 w 1620"/>
              <a:gd name="T11" fmla="*/ 2147483647 h 1828"/>
              <a:gd name="T12" fmla="*/ 2147483647 w 1620"/>
              <a:gd name="T13" fmla="*/ 2147483647 h 1828"/>
              <a:gd name="T14" fmla="*/ 2147483647 w 1620"/>
              <a:gd name="T15" fmla="*/ 2147483647 h 1828"/>
              <a:gd name="T16" fmla="*/ 2147483647 w 1620"/>
              <a:gd name="T17" fmla="*/ 2147483647 h 1828"/>
              <a:gd name="T18" fmla="*/ 2147483647 w 1620"/>
              <a:gd name="T19" fmla="*/ 2147483647 h 1828"/>
              <a:gd name="T20" fmla="*/ 2147483647 w 1620"/>
              <a:gd name="T21" fmla="*/ 2147483647 h 1828"/>
              <a:gd name="T22" fmla="*/ 2147483647 w 1620"/>
              <a:gd name="T23" fmla="*/ 2147483647 h 1828"/>
              <a:gd name="T24" fmla="*/ 2147483647 w 1620"/>
              <a:gd name="T25" fmla="*/ 2147483647 h 1828"/>
              <a:gd name="T26" fmla="*/ 2147483647 w 1620"/>
              <a:gd name="T27" fmla="*/ 2147483647 h 1828"/>
              <a:gd name="T28" fmla="*/ 2147483647 w 1620"/>
              <a:gd name="T29" fmla="*/ 2147483647 h 1828"/>
              <a:gd name="T30" fmla="*/ 2147483647 w 1620"/>
              <a:gd name="T31" fmla="*/ 2147483647 h 1828"/>
              <a:gd name="T32" fmla="*/ 2147483647 w 1620"/>
              <a:gd name="T33" fmla="*/ 2147483647 h 1828"/>
              <a:gd name="T34" fmla="*/ 2147483647 w 1620"/>
              <a:gd name="T35" fmla="*/ 2147483647 h 1828"/>
              <a:gd name="T36" fmla="*/ 2147483647 w 1620"/>
              <a:gd name="T37" fmla="*/ 2147483647 h 1828"/>
              <a:gd name="T38" fmla="*/ 2147483647 w 1620"/>
              <a:gd name="T39" fmla="*/ 2147483647 h 1828"/>
              <a:gd name="T40" fmla="*/ 2147483647 w 1620"/>
              <a:gd name="T41" fmla="*/ 2147483647 h 1828"/>
              <a:gd name="T42" fmla="*/ 2147483647 w 1620"/>
              <a:gd name="T43" fmla="*/ 2147483647 h 1828"/>
              <a:gd name="T44" fmla="*/ 2147483647 w 1620"/>
              <a:gd name="T45" fmla="*/ 2147483647 h 1828"/>
              <a:gd name="T46" fmla="*/ 2147483647 w 1620"/>
              <a:gd name="T47" fmla="*/ 2147483647 h 1828"/>
              <a:gd name="T48" fmla="*/ 2147483647 w 1620"/>
              <a:gd name="T49" fmla="*/ 2147483647 h 1828"/>
              <a:gd name="T50" fmla="*/ 2147483647 w 1620"/>
              <a:gd name="T51" fmla="*/ 2147483647 h 1828"/>
              <a:gd name="T52" fmla="*/ 2147483647 w 1620"/>
              <a:gd name="T53" fmla="*/ 2147483647 h 1828"/>
              <a:gd name="T54" fmla="*/ 2147483647 w 1620"/>
              <a:gd name="T55" fmla="*/ 2147483647 h 1828"/>
              <a:gd name="T56" fmla="*/ 2147483647 w 1620"/>
              <a:gd name="T57" fmla="*/ 2147483647 h 1828"/>
              <a:gd name="T58" fmla="*/ 2147483647 w 1620"/>
              <a:gd name="T59" fmla="*/ 2147483647 h 1828"/>
              <a:gd name="T60" fmla="*/ 2147483647 w 1620"/>
              <a:gd name="T61" fmla="*/ 2147483647 h 1828"/>
              <a:gd name="T62" fmla="*/ 2147483647 w 1620"/>
              <a:gd name="T63" fmla="*/ 2147483647 h 1828"/>
              <a:gd name="T64" fmla="*/ 0 w 1620"/>
              <a:gd name="T65" fmla="*/ 2147483647 h 1828"/>
              <a:gd name="T66" fmla="*/ 2147483647 w 1620"/>
              <a:gd name="T67" fmla="*/ 2147483647 h 1828"/>
              <a:gd name="T68" fmla="*/ 2147483647 w 1620"/>
              <a:gd name="T69" fmla="*/ 2147483647 h 1828"/>
              <a:gd name="T70" fmla="*/ 2147483647 w 1620"/>
              <a:gd name="T71" fmla="*/ 2147483647 h 1828"/>
              <a:gd name="T72" fmla="*/ 2147483647 w 1620"/>
              <a:gd name="T73" fmla="*/ 2147483647 h 1828"/>
              <a:gd name="T74" fmla="*/ 2147483647 w 1620"/>
              <a:gd name="T75" fmla="*/ 2147483647 h 1828"/>
              <a:gd name="T76" fmla="*/ 2147483647 w 1620"/>
              <a:gd name="T77" fmla="*/ 2147483647 h 1828"/>
              <a:gd name="T78" fmla="*/ 2147483647 w 1620"/>
              <a:gd name="T79" fmla="*/ 2147483647 h 1828"/>
              <a:gd name="T80" fmla="*/ 2147483647 w 1620"/>
              <a:gd name="T81" fmla="*/ 2147483647 h 1828"/>
              <a:gd name="T82" fmla="*/ 2147483647 w 1620"/>
              <a:gd name="T83" fmla="*/ 2147483647 h 1828"/>
              <a:gd name="T84" fmla="*/ 2147483647 w 1620"/>
              <a:gd name="T85" fmla="*/ 2147483647 h 1828"/>
              <a:gd name="T86" fmla="*/ 2147483647 w 1620"/>
              <a:gd name="T87" fmla="*/ 2147483647 h 1828"/>
              <a:gd name="T88" fmla="*/ 2147483647 w 1620"/>
              <a:gd name="T89" fmla="*/ 0 h 1828"/>
              <a:gd name="T90" fmla="*/ 2147483647 w 1620"/>
              <a:gd name="T91" fmla="*/ 2147483647 h 1828"/>
              <a:gd name="T92" fmla="*/ 2147483647 w 1620"/>
              <a:gd name="T93" fmla="*/ 2147483647 h 1828"/>
              <a:gd name="T94" fmla="*/ 2147483647 w 1620"/>
              <a:gd name="T95" fmla="*/ 2147483647 h 1828"/>
              <a:gd name="T96" fmla="*/ 2147483647 w 1620"/>
              <a:gd name="T97" fmla="*/ 2147483647 h 1828"/>
              <a:gd name="T98" fmla="*/ 2147483647 w 1620"/>
              <a:gd name="T99" fmla="*/ 2147483647 h 1828"/>
              <a:gd name="T100" fmla="*/ 2147483647 w 1620"/>
              <a:gd name="T101" fmla="*/ 2147483647 h 1828"/>
              <a:gd name="T102" fmla="*/ 2147483647 w 1620"/>
              <a:gd name="T103" fmla="*/ 2147483647 h 1828"/>
              <a:gd name="T104" fmla="*/ 2147483647 w 1620"/>
              <a:gd name="T105" fmla="*/ 2147483647 h 1828"/>
              <a:gd name="T106" fmla="*/ 2147483647 w 1620"/>
              <a:gd name="T107" fmla="*/ 2147483647 h 1828"/>
              <a:gd name="T108" fmla="*/ 2147483647 w 1620"/>
              <a:gd name="T109" fmla="*/ 2147483647 h 1828"/>
              <a:gd name="T110" fmla="*/ 2147483647 w 1620"/>
              <a:gd name="T111" fmla="*/ 2147483647 h 1828"/>
              <a:gd name="T112" fmla="*/ 2147483647 w 1620"/>
              <a:gd name="T113" fmla="*/ 2147483647 h 1828"/>
              <a:gd name="T114" fmla="*/ 2147483647 w 1620"/>
              <a:gd name="T115" fmla="*/ 2147483647 h 1828"/>
              <a:gd name="T116" fmla="*/ 2147483647 w 1620"/>
              <a:gd name="T117" fmla="*/ 2147483647 h 1828"/>
              <a:gd name="T118" fmla="*/ 2147483647 w 1620"/>
              <a:gd name="T119" fmla="*/ 2147483647 h 1828"/>
              <a:gd name="T120" fmla="*/ 2147483647 w 1620"/>
              <a:gd name="T121" fmla="*/ 2147483647 h 18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0"/>
              <a:gd name="T184" fmla="*/ 0 h 1828"/>
              <a:gd name="T185" fmla="*/ 1620 w 1620"/>
              <a:gd name="T186" fmla="*/ 1828 h 18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0" h="1828">
                <a:moveTo>
                  <a:pt x="1566" y="1654"/>
                </a:moveTo>
                <a:lnTo>
                  <a:pt x="1544" y="1698"/>
                </a:lnTo>
                <a:lnTo>
                  <a:pt x="1533" y="1731"/>
                </a:lnTo>
                <a:lnTo>
                  <a:pt x="1511" y="1763"/>
                </a:lnTo>
                <a:lnTo>
                  <a:pt x="1479" y="1785"/>
                </a:lnTo>
                <a:lnTo>
                  <a:pt x="1457" y="1807"/>
                </a:lnTo>
                <a:lnTo>
                  <a:pt x="1435" y="1818"/>
                </a:lnTo>
                <a:lnTo>
                  <a:pt x="1414" y="1828"/>
                </a:lnTo>
                <a:lnTo>
                  <a:pt x="1403" y="1818"/>
                </a:lnTo>
                <a:lnTo>
                  <a:pt x="1381" y="1807"/>
                </a:lnTo>
                <a:lnTo>
                  <a:pt x="1370" y="1796"/>
                </a:lnTo>
                <a:lnTo>
                  <a:pt x="1359" y="1785"/>
                </a:lnTo>
                <a:lnTo>
                  <a:pt x="1359" y="1763"/>
                </a:lnTo>
                <a:lnTo>
                  <a:pt x="1359" y="1752"/>
                </a:lnTo>
                <a:lnTo>
                  <a:pt x="1370" y="1731"/>
                </a:lnTo>
                <a:lnTo>
                  <a:pt x="1370" y="1709"/>
                </a:lnTo>
                <a:lnTo>
                  <a:pt x="1359" y="1687"/>
                </a:lnTo>
                <a:lnTo>
                  <a:pt x="1359" y="1665"/>
                </a:lnTo>
                <a:lnTo>
                  <a:pt x="1337" y="1643"/>
                </a:lnTo>
                <a:lnTo>
                  <a:pt x="1327" y="1622"/>
                </a:lnTo>
                <a:lnTo>
                  <a:pt x="1305" y="1600"/>
                </a:lnTo>
                <a:lnTo>
                  <a:pt x="1272" y="1578"/>
                </a:lnTo>
                <a:lnTo>
                  <a:pt x="1250" y="1556"/>
                </a:lnTo>
                <a:lnTo>
                  <a:pt x="1218" y="1535"/>
                </a:lnTo>
                <a:lnTo>
                  <a:pt x="1196" y="1513"/>
                </a:lnTo>
                <a:lnTo>
                  <a:pt x="1174" y="1491"/>
                </a:lnTo>
                <a:lnTo>
                  <a:pt x="1153" y="1480"/>
                </a:lnTo>
                <a:lnTo>
                  <a:pt x="1142" y="1458"/>
                </a:lnTo>
                <a:lnTo>
                  <a:pt x="1131" y="1448"/>
                </a:lnTo>
                <a:lnTo>
                  <a:pt x="1131" y="1437"/>
                </a:lnTo>
                <a:lnTo>
                  <a:pt x="1142" y="1426"/>
                </a:lnTo>
                <a:lnTo>
                  <a:pt x="1153" y="1426"/>
                </a:lnTo>
                <a:lnTo>
                  <a:pt x="1164" y="1426"/>
                </a:lnTo>
                <a:lnTo>
                  <a:pt x="1185" y="1437"/>
                </a:lnTo>
                <a:lnTo>
                  <a:pt x="1207" y="1437"/>
                </a:lnTo>
                <a:lnTo>
                  <a:pt x="1229" y="1437"/>
                </a:lnTo>
                <a:lnTo>
                  <a:pt x="1261" y="1448"/>
                </a:lnTo>
                <a:lnTo>
                  <a:pt x="1283" y="1458"/>
                </a:lnTo>
                <a:lnTo>
                  <a:pt x="1316" y="1469"/>
                </a:lnTo>
                <a:lnTo>
                  <a:pt x="1337" y="1469"/>
                </a:lnTo>
                <a:lnTo>
                  <a:pt x="1359" y="1480"/>
                </a:lnTo>
                <a:lnTo>
                  <a:pt x="1370" y="1480"/>
                </a:lnTo>
                <a:lnTo>
                  <a:pt x="1392" y="1469"/>
                </a:lnTo>
                <a:lnTo>
                  <a:pt x="1403" y="1469"/>
                </a:lnTo>
                <a:lnTo>
                  <a:pt x="1414" y="1458"/>
                </a:lnTo>
                <a:lnTo>
                  <a:pt x="1424" y="1448"/>
                </a:lnTo>
                <a:lnTo>
                  <a:pt x="1424" y="1426"/>
                </a:lnTo>
                <a:lnTo>
                  <a:pt x="1435" y="1393"/>
                </a:lnTo>
                <a:lnTo>
                  <a:pt x="1435" y="1361"/>
                </a:lnTo>
                <a:lnTo>
                  <a:pt x="1446" y="1306"/>
                </a:lnTo>
                <a:lnTo>
                  <a:pt x="1446" y="1252"/>
                </a:lnTo>
                <a:lnTo>
                  <a:pt x="1446" y="1197"/>
                </a:lnTo>
                <a:lnTo>
                  <a:pt x="1446" y="1121"/>
                </a:lnTo>
                <a:lnTo>
                  <a:pt x="1446" y="1045"/>
                </a:lnTo>
                <a:lnTo>
                  <a:pt x="1446" y="980"/>
                </a:lnTo>
                <a:lnTo>
                  <a:pt x="1446" y="925"/>
                </a:lnTo>
                <a:lnTo>
                  <a:pt x="1446" y="871"/>
                </a:lnTo>
                <a:lnTo>
                  <a:pt x="1446" y="816"/>
                </a:lnTo>
                <a:lnTo>
                  <a:pt x="1446" y="773"/>
                </a:lnTo>
                <a:lnTo>
                  <a:pt x="1435" y="729"/>
                </a:lnTo>
                <a:lnTo>
                  <a:pt x="1435" y="686"/>
                </a:lnTo>
                <a:lnTo>
                  <a:pt x="1424" y="621"/>
                </a:lnTo>
                <a:lnTo>
                  <a:pt x="1414" y="533"/>
                </a:lnTo>
                <a:lnTo>
                  <a:pt x="1414" y="446"/>
                </a:lnTo>
                <a:lnTo>
                  <a:pt x="1403" y="359"/>
                </a:lnTo>
                <a:lnTo>
                  <a:pt x="1392" y="316"/>
                </a:lnTo>
                <a:lnTo>
                  <a:pt x="1392" y="272"/>
                </a:lnTo>
                <a:lnTo>
                  <a:pt x="1381" y="240"/>
                </a:lnTo>
                <a:lnTo>
                  <a:pt x="1370" y="218"/>
                </a:lnTo>
                <a:lnTo>
                  <a:pt x="1370" y="196"/>
                </a:lnTo>
                <a:lnTo>
                  <a:pt x="1359" y="174"/>
                </a:lnTo>
                <a:lnTo>
                  <a:pt x="1348" y="163"/>
                </a:lnTo>
                <a:lnTo>
                  <a:pt x="1337" y="153"/>
                </a:lnTo>
                <a:lnTo>
                  <a:pt x="1316" y="153"/>
                </a:lnTo>
                <a:lnTo>
                  <a:pt x="1294" y="142"/>
                </a:lnTo>
                <a:lnTo>
                  <a:pt x="1272" y="142"/>
                </a:lnTo>
                <a:lnTo>
                  <a:pt x="1250" y="142"/>
                </a:lnTo>
                <a:lnTo>
                  <a:pt x="1229" y="142"/>
                </a:lnTo>
                <a:lnTo>
                  <a:pt x="1218" y="142"/>
                </a:lnTo>
                <a:lnTo>
                  <a:pt x="1196" y="142"/>
                </a:lnTo>
                <a:lnTo>
                  <a:pt x="1164" y="142"/>
                </a:lnTo>
                <a:lnTo>
                  <a:pt x="1142" y="153"/>
                </a:lnTo>
                <a:lnTo>
                  <a:pt x="1109" y="153"/>
                </a:lnTo>
                <a:lnTo>
                  <a:pt x="1077" y="153"/>
                </a:lnTo>
                <a:lnTo>
                  <a:pt x="1033" y="153"/>
                </a:lnTo>
                <a:lnTo>
                  <a:pt x="957" y="163"/>
                </a:lnTo>
                <a:lnTo>
                  <a:pt x="870" y="174"/>
                </a:lnTo>
                <a:lnTo>
                  <a:pt x="772" y="185"/>
                </a:lnTo>
                <a:lnTo>
                  <a:pt x="685" y="207"/>
                </a:lnTo>
                <a:lnTo>
                  <a:pt x="620" y="207"/>
                </a:lnTo>
                <a:lnTo>
                  <a:pt x="555" y="218"/>
                </a:lnTo>
                <a:lnTo>
                  <a:pt x="489" y="229"/>
                </a:lnTo>
                <a:lnTo>
                  <a:pt x="402" y="240"/>
                </a:lnTo>
                <a:lnTo>
                  <a:pt x="316" y="251"/>
                </a:lnTo>
                <a:lnTo>
                  <a:pt x="218" y="272"/>
                </a:lnTo>
                <a:lnTo>
                  <a:pt x="109" y="283"/>
                </a:lnTo>
                <a:lnTo>
                  <a:pt x="0" y="294"/>
                </a:lnTo>
                <a:lnTo>
                  <a:pt x="0" y="185"/>
                </a:lnTo>
                <a:lnTo>
                  <a:pt x="11" y="185"/>
                </a:lnTo>
                <a:lnTo>
                  <a:pt x="33" y="185"/>
                </a:lnTo>
                <a:lnTo>
                  <a:pt x="55" y="185"/>
                </a:lnTo>
                <a:lnTo>
                  <a:pt x="87" y="185"/>
                </a:lnTo>
                <a:lnTo>
                  <a:pt x="120" y="185"/>
                </a:lnTo>
                <a:lnTo>
                  <a:pt x="152" y="185"/>
                </a:lnTo>
                <a:lnTo>
                  <a:pt x="185" y="174"/>
                </a:lnTo>
                <a:lnTo>
                  <a:pt x="229" y="174"/>
                </a:lnTo>
                <a:lnTo>
                  <a:pt x="272" y="163"/>
                </a:lnTo>
                <a:lnTo>
                  <a:pt x="316" y="163"/>
                </a:lnTo>
                <a:lnTo>
                  <a:pt x="370" y="153"/>
                </a:lnTo>
                <a:lnTo>
                  <a:pt x="424" y="153"/>
                </a:lnTo>
                <a:lnTo>
                  <a:pt x="479" y="142"/>
                </a:lnTo>
                <a:lnTo>
                  <a:pt x="533" y="131"/>
                </a:lnTo>
                <a:lnTo>
                  <a:pt x="598" y="120"/>
                </a:lnTo>
                <a:lnTo>
                  <a:pt x="663" y="109"/>
                </a:lnTo>
                <a:lnTo>
                  <a:pt x="740" y="98"/>
                </a:lnTo>
                <a:lnTo>
                  <a:pt x="794" y="98"/>
                </a:lnTo>
                <a:lnTo>
                  <a:pt x="859" y="87"/>
                </a:lnTo>
                <a:lnTo>
                  <a:pt x="913" y="76"/>
                </a:lnTo>
                <a:lnTo>
                  <a:pt x="957" y="76"/>
                </a:lnTo>
                <a:lnTo>
                  <a:pt x="1000" y="66"/>
                </a:lnTo>
                <a:lnTo>
                  <a:pt x="1044" y="55"/>
                </a:lnTo>
                <a:lnTo>
                  <a:pt x="1087" y="55"/>
                </a:lnTo>
                <a:lnTo>
                  <a:pt x="1120" y="44"/>
                </a:lnTo>
                <a:lnTo>
                  <a:pt x="1142" y="44"/>
                </a:lnTo>
                <a:lnTo>
                  <a:pt x="1174" y="33"/>
                </a:lnTo>
                <a:lnTo>
                  <a:pt x="1196" y="33"/>
                </a:lnTo>
                <a:lnTo>
                  <a:pt x="1207" y="33"/>
                </a:lnTo>
                <a:lnTo>
                  <a:pt x="1218" y="22"/>
                </a:lnTo>
                <a:lnTo>
                  <a:pt x="1229" y="22"/>
                </a:lnTo>
                <a:lnTo>
                  <a:pt x="1240" y="22"/>
                </a:lnTo>
                <a:lnTo>
                  <a:pt x="1250" y="0"/>
                </a:lnTo>
                <a:lnTo>
                  <a:pt x="1261" y="0"/>
                </a:lnTo>
                <a:lnTo>
                  <a:pt x="1283" y="0"/>
                </a:lnTo>
                <a:lnTo>
                  <a:pt x="1294" y="0"/>
                </a:lnTo>
                <a:lnTo>
                  <a:pt x="1305" y="11"/>
                </a:lnTo>
                <a:lnTo>
                  <a:pt x="1327" y="11"/>
                </a:lnTo>
                <a:lnTo>
                  <a:pt x="1348" y="22"/>
                </a:lnTo>
                <a:lnTo>
                  <a:pt x="1370" y="33"/>
                </a:lnTo>
                <a:lnTo>
                  <a:pt x="1392" y="44"/>
                </a:lnTo>
                <a:lnTo>
                  <a:pt x="1424" y="55"/>
                </a:lnTo>
                <a:lnTo>
                  <a:pt x="1457" y="66"/>
                </a:lnTo>
                <a:lnTo>
                  <a:pt x="1490" y="87"/>
                </a:lnTo>
                <a:lnTo>
                  <a:pt x="1522" y="98"/>
                </a:lnTo>
                <a:lnTo>
                  <a:pt x="1544" y="109"/>
                </a:lnTo>
                <a:lnTo>
                  <a:pt x="1566" y="131"/>
                </a:lnTo>
                <a:lnTo>
                  <a:pt x="1587" y="142"/>
                </a:lnTo>
                <a:lnTo>
                  <a:pt x="1598" y="153"/>
                </a:lnTo>
                <a:lnTo>
                  <a:pt x="1609" y="163"/>
                </a:lnTo>
                <a:lnTo>
                  <a:pt x="1609" y="185"/>
                </a:lnTo>
                <a:lnTo>
                  <a:pt x="1609" y="207"/>
                </a:lnTo>
                <a:lnTo>
                  <a:pt x="1587" y="240"/>
                </a:lnTo>
                <a:lnTo>
                  <a:pt x="1577" y="251"/>
                </a:lnTo>
                <a:lnTo>
                  <a:pt x="1577" y="261"/>
                </a:lnTo>
                <a:lnTo>
                  <a:pt x="1566" y="283"/>
                </a:lnTo>
                <a:lnTo>
                  <a:pt x="1566" y="305"/>
                </a:lnTo>
                <a:lnTo>
                  <a:pt x="1566" y="327"/>
                </a:lnTo>
                <a:lnTo>
                  <a:pt x="1566" y="359"/>
                </a:lnTo>
                <a:lnTo>
                  <a:pt x="1566" y="392"/>
                </a:lnTo>
                <a:lnTo>
                  <a:pt x="1566" y="425"/>
                </a:lnTo>
                <a:lnTo>
                  <a:pt x="1566" y="468"/>
                </a:lnTo>
                <a:lnTo>
                  <a:pt x="1577" y="523"/>
                </a:lnTo>
                <a:lnTo>
                  <a:pt x="1577" y="577"/>
                </a:lnTo>
                <a:lnTo>
                  <a:pt x="1587" y="642"/>
                </a:lnTo>
                <a:lnTo>
                  <a:pt x="1587" y="708"/>
                </a:lnTo>
                <a:lnTo>
                  <a:pt x="1587" y="784"/>
                </a:lnTo>
                <a:lnTo>
                  <a:pt x="1598" y="860"/>
                </a:lnTo>
                <a:lnTo>
                  <a:pt x="1598" y="947"/>
                </a:lnTo>
                <a:lnTo>
                  <a:pt x="1609" y="1034"/>
                </a:lnTo>
                <a:lnTo>
                  <a:pt x="1609" y="1110"/>
                </a:lnTo>
                <a:lnTo>
                  <a:pt x="1609" y="1186"/>
                </a:lnTo>
                <a:lnTo>
                  <a:pt x="1620" y="1252"/>
                </a:lnTo>
                <a:lnTo>
                  <a:pt x="1620" y="1306"/>
                </a:lnTo>
                <a:lnTo>
                  <a:pt x="1620" y="1361"/>
                </a:lnTo>
                <a:lnTo>
                  <a:pt x="1620" y="1404"/>
                </a:lnTo>
                <a:lnTo>
                  <a:pt x="1620" y="1437"/>
                </a:lnTo>
                <a:lnTo>
                  <a:pt x="1620" y="1491"/>
                </a:lnTo>
                <a:lnTo>
                  <a:pt x="1598" y="1556"/>
                </a:lnTo>
                <a:lnTo>
                  <a:pt x="1587" y="1611"/>
                </a:lnTo>
                <a:lnTo>
                  <a:pt x="1566" y="16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0" name="Freeform 56"/>
          <p:cNvSpPr/>
          <p:nvPr/>
        </p:nvSpPr>
        <p:spPr bwMode="auto">
          <a:xfrm>
            <a:off x="6494464" y="3164418"/>
            <a:ext cx="496887" cy="184149"/>
          </a:xfrm>
          <a:custGeom>
            <a:avLst/>
            <a:gdLst>
              <a:gd name="T0" fmla="*/ 2147483647 w 783"/>
              <a:gd name="T1" fmla="*/ 2147483647 h 217"/>
              <a:gd name="T2" fmla="*/ 2147483647 w 783"/>
              <a:gd name="T3" fmla="*/ 2147483647 h 217"/>
              <a:gd name="T4" fmla="*/ 2147483647 w 783"/>
              <a:gd name="T5" fmla="*/ 2147483647 h 217"/>
              <a:gd name="T6" fmla="*/ 2147483647 w 783"/>
              <a:gd name="T7" fmla="*/ 2147483647 h 217"/>
              <a:gd name="T8" fmla="*/ 2147483647 w 783"/>
              <a:gd name="T9" fmla="*/ 2147483647 h 217"/>
              <a:gd name="T10" fmla="*/ 2147483647 w 783"/>
              <a:gd name="T11" fmla="*/ 2147483647 h 217"/>
              <a:gd name="T12" fmla="*/ 2147483647 w 783"/>
              <a:gd name="T13" fmla="*/ 2147483647 h 217"/>
              <a:gd name="T14" fmla="*/ 2147483647 w 783"/>
              <a:gd name="T15" fmla="*/ 2147483647 h 217"/>
              <a:gd name="T16" fmla="*/ 2147483647 w 783"/>
              <a:gd name="T17" fmla="*/ 2147483647 h 217"/>
              <a:gd name="T18" fmla="*/ 2147483647 w 783"/>
              <a:gd name="T19" fmla="*/ 2147483647 h 217"/>
              <a:gd name="T20" fmla="*/ 2147483647 w 783"/>
              <a:gd name="T21" fmla="*/ 2147483647 h 217"/>
              <a:gd name="T22" fmla="*/ 2147483647 w 783"/>
              <a:gd name="T23" fmla="*/ 2147483647 h 217"/>
              <a:gd name="T24" fmla="*/ 2147483647 w 783"/>
              <a:gd name="T25" fmla="*/ 2147483647 h 217"/>
              <a:gd name="T26" fmla="*/ 2147483647 w 783"/>
              <a:gd name="T27" fmla="*/ 2147483647 h 217"/>
              <a:gd name="T28" fmla="*/ 2147483647 w 783"/>
              <a:gd name="T29" fmla="*/ 2147483647 h 217"/>
              <a:gd name="T30" fmla="*/ 2147483647 w 783"/>
              <a:gd name="T31" fmla="*/ 2147483647 h 217"/>
              <a:gd name="T32" fmla="*/ 2147483647 w 783"/>
              <a:gd name="T33" fmla="*/ 2147483647 h 217"/>
              <a:gd name="T34" fmla="*/ 2147483647 w 783"/>
              <a:gd name="T35" fmla="*/ 2147483647 h 217"/>
              <a:gd name="T36" fmla="*/ 2147483647 w 783"/>
              <a:gd name="T37" fmla="*/ 2147483647 h 217"/>
              <a:gd name="T38" fmla="*/ 2147483647 w 783"/>
              <a:gd name="T39" fmla="*/ 2147483647 h 217"/>
              <a:gd name="T40" fmla="*/ 2147483647 w 783"/>
              <a:gd name="T41" fmla="*/ 2147483647 h 217"/>
              <a:gd name="T42" fmla="*/ 0 w 783"/>
              <a:gd name="T43" fmla="*/ 2147483647 h 217"/>
              <a:gd name="T44" fmla="*/ 0 w 783"/>
              <a:gd name="T45" fmla="*/ 2147483647 h 217"/>
              <a:gd name="T46" fmla="*/ 0 w 783"/>
              <a:gd name="T47" fmla="*/ 2147483647 h 217"/>
              <a:gd name="T48" fmla="*/ 2147483647 w 783"/>
              <a:gd name="T49" fmla="*/ 2147483647 h 217"/>
              <a:gd name="T50" fmla="*/ 2147483647 w 783"/>
              <a:gd name="T51" fmla="*/ 2147483647 h 217"/>
              <a:gd name="T52" fmla="*/ 2147483647 w 783"/>
              <a:gd name="T53" fmla="*/ 2147483647 h 217"/>
              <a:gd name="T54" fmla="*/ 2147483647 w 783"/>
              <a:gd name="T55" fmla="*/ 2147483647 h 217"/>
              <a:gd name="T56" fmla="*/ 2147483647 w 783"/>
              <a:gd name="T57" fmla="*/ 2147483647 h 217"/>
              <a:gd name="T58" fmla="*/ 2147483647 w 783"/>
              <a:gd name="T59" fmla="*/ 2147483647 h 217"/>
              <a:gd name="T60" fmla="*/ 2147483647 w 783"/>
              <a:gd name="T61" fmla="*/ 2147483647 h 217"/>
              <a:gd name="T62" fmla="*/ 2147483647 w 783"/>
              <a:gd name="T63" fmla="*/ 2147483647 h 217"/>
              <a:gd name="T64" fmla="*/ 2147483647 w 783"/>
              <a:gd name="T65" fmla="*/ 2147483647 h 217"/>
              <a:gd name="T66" fmla="*/ 2147483647 w 783"/>
              <a:gd name="T67" fmla="*/ 2147483647 h 217"/>
              <a:gd name="T68" fmla="*/ 2147483647 w 783"/>
              <a:gd name="T69" fmla="*/ 2147483647 h 217"/>
              <a:gd name="T70" fmla="*/ 2147483647 w 783"/>
              <a:gd name="T71" fmla="*/ 2147483647 h 217"/>
              <a:gd name="T72" fmla="*/ 2147483647 w 783"/>
              <a:gd name="T73" fmla="*/ 0 h 217"/>
              <a:gd name="T74" fmla="*/ 2147483647 w 783"/>
              <a:gd name="T75" fmla="*/ 0 h 217"/>
              <a:gd name="T76" fmla="*/ 2147483647 w 783"/>
              <a:gd name="T77" fmla="*/ 0 h 217"/>
              <a:gd name="T78" fmla="*/ 2147483647 w 783"/>
              <a:gd name="T79" fmla="*/ 0 h 217"/>
              <a:gd name="T80" fmla="*/ 2147483647 w 783"/>
              <a:gd name="T81" fmla="*/ 0 h 217"/>
              <a:gd name="T82" fmla="*/ 2147483647 w 783"/>
              <a:gd name="T83" fmla="*/ 0 h 217"/>
              <a:gd name="T84" fmla="*/ 2147483647 w 783"/>
              <a:gd name="T85" fmla="*/ 0 h 217"/>
              <a:gd name="T86" fmla="*/ 2147483647 w 783"/>
              <a:gd name="T87" fmla="*/ 2147483647 h 217"/>
              <a:gd name="T88" fmla="*/ 2147483647 w 783"/>
              <a:gd name="T89" fmla="*/ 2147483647 h 217"/>
              <a:gd name="T90" fmla="*/ 2147483647 w 783"/>
              <a:gd name="T91" fmla="*/ 2147483647 h 217"/>
              <a:gd name="T92" fmla="*/ 2147483647 w 783"/>
              <a:gd name="T93" fmla="*/ 2147483647 h 217"/>
              <a:gd name="T94" fmla="*/ 2147483647 w 783"/>
              <a:gd name="T95" fmla="*/ 2147483647 h 217"/>
              <a:gd name="T96" fmla="*/ 2147483647 w 783"/>
              <a:gd name="T97" fmla="*/ 2147483647 h 217"/>
              <a:gd name="T98" fmla="*/ 2147483647 w 783"/>
              <a:gd name="T99" fmla="*/ 2147483647 h 217"/>
              <a:gd name="T100" fmla="*/ 2147483647 w 783"/>
              <a:gd name="T101" fmla="*/ 2147483647 h 217"/>
              <a:gd name="T102" fmla="*/ 2147483647 w 783"/>
              <a:gd name="T103" fmla="*/ 2147483647 h 217"/>
              <a:gd name="T104" fmla="*/ 2147483647 w 783"/>
              <a:gd name="T105" fmla="*/ 2147483647 h 2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83"/>
              <a:gd name="T160" fmla="*/ 0 h 217"/>
              <a:gd name="T161" fmla="*/ 783 w 783"/>
              <a:gd name="T162" fmla="*/ 217 h 2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83" h="217">
                <a:moveTo>
                  <a:pt x="750" y="98"/>
                </a:moveTo>
                <a:lnTo>
                  <a:pt x="739" y="108"/>
                </a:lnTo>
                <a:lnTo>
                  <a:pt x="717" y="108"/>
                </a:lnTo>
                <a:lnTo>
                  <a:pt x="696" y="119"/>
                </a:lnTo>
                <a:lnTo>
                  <a:pt x="663" y="130"/>
                </a:lnTo>
                <a:lnTo>
                  <a:pt x="620" y="141"/>
                </a:lnTo>
                <a:lnTo>
                  <a:pt x="576" y="141"/>
                </a:lnTo>
                <a:lnTo>
                  <a:pt x="522" y="163"/>
                </a:lnTo>
                <a:lnTo>
                  <a:pt x="467" y="174"/>
                </a:lnTo>
                <a:lnTo>
                  <a:pt x="413" y="185"/>
                </a:lnTo>
                <a:lnTo>
                  <a:pt x="348" y="195"/>
                </a:lnTo>
                <a:lnTo>
                  <a:pt x="304" y="195"/>
                </a:lnTo>
                <a:lnTo>
                  <a:pt x="261" y="206"/>
                </a:lnTo>
                <a:lnTo>
                  <a:pt x="217" y="206"/>
                </a:lnTo>
                <a:lnTo>
                  <a:pt x="185" y="217"/>
                </a:lnTo>
                <a:lnTo>
                  <a:pt x="152" y="217"/>
                </a:lnTo>
                <a:lnTo>
                  <a:pt x="130" y="217"/>
                </a:lnTo>
                <a:lnTo>
                  <a:pt x="87" y="217"/>
                </a:lnTo>
                <a:lnTo>
                  <a:pt x="54" y="206"/>
                </a:lnTo>
                <a:lnTo>
                  <a:pt x="33" y="195"/>
                </a:lnTo>
                <a:lnTo>
                  <a:pt x="22" y="195"/>
                </a:lnTo>
                <a:lnTo>
                  <a:pt x="0" y="174"/>
                </a:lnTo>
                <a:lnTo>
                  <a:pt x="0" y="163"/>
                </a:lnTo>
                <a:lnTo>
                  <a:pt x="0" y="152"/>
                </a:lnTo>
                <a:lnTo>
                  <a:pt x="65" y="130"/>
                </a:lnTo>
                <a:lnTo>
                  <a:pt x="141" y="108"/>
                </a:lnTo>
                <a:lnTo>
                  <a:pt x="206" y="98"/>
                </a:lnTo>
                <a:lnTo>
                  <a:pt x="261" y="76"/>
                </a:lnTo>
                <a:lnTo>
                  <a:pt x="315" y="65"/>
                </a:lnTo>
                <a:lnTo>
                  <a:pt x="370" y="54"/>
                </a:lnTo>
                <a:lnTo>
                  <a:pt x="413" y="43"/>
                </a:lnTo>
                <a:lnTo>
                  <a:pt x="457" y="32"/>
                </a:lnTo>
                <a:lnTo>
                  <a:pt x="500" y="21"/>
                </a:lnTo>
                <a:lnTo>
                  <a:pt x="533" y="21"/>
                </a:lnTo>
                <a:lnTo>
                  <a:pt x="554" y="10"/>
                </a:lnTo>
                <a:lnTo>
                  <a:pt x="587" y="10"/>
                </a:lnTo>
                <a:lnTo>
                  <a:pt x="609" y="0"/>
                </a:lnTo>
                <a:lnTo>
                  <a:pt x="620" y="0"/>
                </a:lnTo>
                <a:lnTo>
                  <a:pt x="641" y="0"/>
                </a:lnTo>
                <a:lnTo>
                  <a:pt x="674" y="0"/>
                </a:lnTo>
                <a:lnTo>
                  <a:pt x="696" y="0"/>
                </a:lnTo>
                <a:lnTo>
                  <a:pt x="717" y="0"/>
                </a:lnTo>
                <a:lnTo>
                  <a:pt x="739" y="10"/>
                </a:lnTo>
                <a:lnTo>
                  <a:pt x="761" y="21"/>
                </a:lnTo>
                <a:lnTo>
                  <a:pt x="772" y="32"/>
                </a:lnTo>
                <a:lnTo>
                  <a:pt x="783" y="43"/>
                </a:lnTo>
                <a:lnTo>
                  <a:pt x="783" y="54"/>
                </a:lnTo>
                <a:lnTo>
                  <a:pt x="783" y="65"/>
                </a:lnTo>
                <a:lnTo>
                  <a:pt x="783" y="76"/>
                </a:lnTo>
                <a:lnTo>
                  <a:pt x="772" y="87"/>
                </a:lnTo>
                <a:lnTo>
                  <a:pt x="750" y="9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1" name="Freeform 57"/>
          <p:cNvSpPr/>
          <p:nvPr/>
        </p:nvSpPr>
        <p:spPr bwMode="auto">
          <a:xfrm>
            <a:off x="6473826" y="3532718"/>
            <a:ext cx="131763" cy="423333"/>
          </a:xfrm>
          <a:custGeom>
            <a:avLst/>
            <a:gdLst>
              <a:gd name="T0" fmla="*/ 2147483647 w 207"/>
              <a:gd name="T1" fmla="*/ 2147483647 h 500"/>
              <a:gd name="T2" fmla="*/ 2147483647 w 207"/>
              <a:gd name="T3" fmla="*/ 2147483647 h 500"/>
              <a:gd name="T4" fmla="*/ 2147483647 w 207"/>
              <a:gd name="T5" fmla="*/ 2147483647 h 500"/>
              <a:gd name="T6" fmla="*/ 2147483647 w 207"/>
              <a:gd name="T7" fmla="*/ 2147483647 h 500"/>
              <a:gd name="T8" fmla="*/ 2147483647 w 207"/>
              <a:gd name="T9" fmla="*/ 2147483647 h 500"/>
              <a:gd name="T10" fmla="*/ 2147483647 w 207"/>
              <a:gd name="T11" fmla="*/ 2147483647 h 500"/>
              <a:gd name="T12" fmla="*/ 2147483647 w 207"/>
              <a:gd name="T13" fmla="*/ 2147483647 h 500"/>
              <a:gd name="T14" fmla="*/ 2147483647 w 207"/>
              <a:gd name="T15" fmla="*/ 2147483647 h 500"/>
              <a:gd name="T16" fmla="*/ 2147483647 w 207"/>
              <a:gd name="T17" fmla="*/ 2147483647 h 500"/>
              <a:gd name="T18" fmla="*/ 2147483647 w 207"/>
              <a:gd name="T19" fmla="*/ 2147483647 h 500"/>
              <a:gd name="T20" fmla="*/ 2147483647 w 207"/>
              <a:gd name="T21" fmla="*/ 2147483647 h 500"/>
              <a:gd name="T22" fmla="*/ 2147483647 w 207"/>
              <a:gd name="T23" fmla="*/ 2147483647 h 500"/>
              <a:gd name="T24" fmla="*/ 2147483647 w 207"/>
              <a:gd name="T25" fmla="*/ 2147483647 h 500"/>
              <a:gd name="T26" fmla="*/ 2147483647 w 207"/>
              <a:gd name="T27" fmla="*/ 2147483647 h 500"/>
              <a:gd name="T28" fmla="*/ 2147483647 w 207"/>
              <a:gd name="T29" fmla="*/ 2147483647 h 500"/>
              <a:gd name="T30" fmla="*/ 2147483647 w 207"/>
              <a:gd name="T31" fmla="*/ 2147483647 h 500"/>
              <a:gd name="T32" fmla="*/ 2147483647 w 207"/>
              <a:gd name="T33" fmla="*/ 2147483647 h 500"/>
              <a:gd name="T34" fmla="*/ 2147483647 w 207"/>
              <a:gd name="T35" fmla="*/ 2147483647 h 500"/>
              <a:gd name="T36" fmla="*/ 2147483647 w 207"/>
              <a:gd name="T37" fmla="*/ 2147483647 h 500"/>
              <a:gd name="T38" fmla="*/ 2147483647 w 207"/>
              <a:gd name="T39" fmla="*/ 2147483647 h 500"/>
              <a:gd name="T40" fmla="*/ 2147483647 w 207"/>
              <a:gd name="T41" fmla="*/ 2147483647 h 500"/>
              <a:gd name="T42" fmla="*/ 2147483647 w 207"/>
              <a:gd name="T43" fmla="*/ 2147483647 h 500"/>
              <a:gd name="T44" fmla="*/ 2147483647 w 207"/>
              <a:gd name="T45" fmla="*/ 2147483647 h 500"/>
              <a:gd name="T46" fmla="*/ 2147483647 w 207"/>
              <a:gd name="T47" fmla="*/ 2147483647 h 500"/>
              <a:gd name="T48" fmla="*/ 2147483647 w 207"/>
              <a:gd name="T49" fmla="*/ 2147483647 h 500"/>
              <a:gd name="T50" fmla="*/ 2147483647 w 207"/>
              <a:gd name="T51" fmla="*/ 2147483647 h 500"/>
              <a:gd name="T52" fmla="*/ 2147483647 w 207"/>
              <a:gd name="T53" fmla="*/ 2147483647 h 500"/>
              <a:gd name="T54" fmla="*/ 2147483647 w 207"/>
              <a:gd name="T55" fmla="*/ 2147483647 h 500"/>
              <a:gd name="T56" fmla="*/ 2147483647 w 207"/>
              <a:gd name="T57" fmla="*/ 2147483647 h 500"/>
              <a:gd name="T58" fmla="*/ 2147483647 w 207"/>
              <a:gd name="T59" fmla="*/ 2147483647 h 500"/>
              <a:gd name="T60" fmla="*/ 2147483647 w 207"/>
              <a:gd name="T61" fmla="*/ 2147483647 h 500"/>
              <a:gd name="T62" fmla="*/ 2147483647 w 207"/>
              <a:gd name="T63" fmla="*/ 2147483647 h 500"/>
              <a:gd name="T64" fmla="*/ 2147483647 w 207"/>
              <a:gd name="T65" fmla="*/ 2147483647 h 500"/>
              <a:gd name="T66" fmla="*/ 2147483647 w 207"/>
              <a:gd name="T67" fmla="*/ 2147483647 h 500"/>
              <a:gd name="T68" fmla="*/ 0 w 207"/>
              <a:gd name="T69" fmla="*/ 2147483647 h 500"/>
              <a:gd name="T70" fmla="*/ 0 w 207"/>
              <a:gd name="T71" fmla="*/ 2147483647 h 500"/>
              <a:gd name="T72" fmla="*/ 0 w 207"/>
              <a:gd name="T73" fmla="*/ 2147483647 h 500"/>
              <a:gd name="T74" fmla="*/ 2147483647 w 207"/>
              <a:gd name="T75" fmla="*/ 0 h 500"/>
              <a:gd name="T76" fmla="*/ 2147483647 w 207"/>
              <a:gd name="T77" fmla="*/ 0 h 500"/>
              <a:gd name="T78" fmla="*/ 2147483647 w 207"/>
              <a:gd name="T79" fmla="*/ 0 h 500"/>
              <a:gd name="T80" fmla="*/ 2147483647 w 207"/>
              <a:gd name="T81" fmla="*/ 0 h 500"/>
              <a:gd name="T82" fmla="*/ 2147483647 w 207"/>
              <a:gd name="T83" fmla="*/ 0 h 500"/>
              <a:gd name="T84" fmla="*/ 2147483647 w 207"/>
              <a:gd name="T85" fmla="*/ 0 h 500"/>
              <a:gd name="T86" fmla="*/ 2147483647 w 207"/>
              <a:gd name="T87" fmla="*/ 2147483647 h 500"/>
              <a:gd name="T88" fmla="*/ 2147483647 w 207"/>
              <a:gd name="T89" fmla="*/ 2147483647 h 500"/>
              <a:gd name="T90" fmla="*/ 2147483647 w 207"/>
              <a:gd name="T91" fmla="*/ 2147483647 h 5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7"/>
              <a:gd name="T139" fmla="*/ 0 h 500"/>
              <a:gd name="T140" fmla="*/ 207 w 207"/>
              <a:gd name="T141" fmla="*/ 500 h 5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7" h="500">
                <a:moveTo>
                  <a:pt x="163" y="22"/>
                </a:moveTo>
                <a:lnTo>
                  <a:pt x="163" y="76"/>
                </a:lnTo>
                <a:lnTo>
                  <a:pt x="174" y="130"/>
                </a:lnTo>
                <a:lnTo>
                  <a:pt x="185" y="185"/>
                </a:lnTo>
                <a:lnTo>
                  <a:pt x="185" y="228"/>
                </a:lnTo>
                <a:lnTo>
                  <a:pt x="196" y="272"/>
                </a:lnTo>
                <a:lnTo>
                  <a:pt x="196" y="315"/>
                </a:lnTo>
                <a:lnTo>
                  <a:pt x="196" y="348"/>
                </a:lnTo>
                <a:lnTo>
                  <a:pt x="196" y="381"/>
                </a:lnTo>
                <a:lnTo>
                  <a:pt x="207" y="413"/>
                </a:lnTo>
                <a:lnTo>
                  <a:pt x="207" y="435"/>
                </a:lnTo>
                <a:lnTo>
                  <a:pt x="207" y="457"/>
                </a:lnTo>
                <a:lnTo>
                  <a:pt x="196" y="479"/>
                </a:lnTo>
                <a:lnTo>
                  <a:pt x="196" y="490"/>
                </a:lnTo>
                <a:lnTo>
                  <a:pt x="196" y="500"/>
                </a:lnTo>
                <a:lnTo>
                  <a:pt x="185" y="500"/>
                </a:lnTo>
                <a:lnTo>
                  <a:pt x="174" y="500"/>
                </a:lnTo>
                <a:lnTo>
                  <a:pt x="152" y="490"/>
                </a:lnTo>
                <a:lnTo>
                  <a:pt x="142" y="479"/>
                </a:lnTo>
                <a:lnTo>
                  <a:pt x="131" y="457"/>
                </a:lnTo>
                <a:lnTo>
                  <a:pt x="120" y="435"/>
                </a:lnTo>
                <a:lnTo>
                  <a:pt x="109" y="403"/>
                </a:lnTo>
                <a:lnTo>
                  <a:pt x="98" y="370"/>
                </a:lnTo>
                <a:lnTo>
                  <a:pt x="87" y="326"/>
                </a:lnTo>
                <a:lnTo>
                  <a:pt x="76" y="283"/>
                </a:lnTo>
                <a:lnTo>
                  <a:pt x="66" y="239"/>
                </a:lnTo>
                <a:lnTo>
                  <a:pt x="66" y="207"/>
                </a:lnTo>
                <a:lnTo>
                  <a:pt x="55" y="174"/>
                </a:lnTo>
                <a:lnTo>
                  <a:pt x="44" y="141"/>
                </a:lnTo>
                <a:lnTo>
                  <a:pt x="44" y="120"/>
                </a:lnTo>
                <a:lnTo>
                  <a:pt x="33" y="98"/>
                </a:lnTo>
                <a:lnTo>
                  <a:pt x="33" y="87"/>
                </a:lnTo>
                <a:lnTo>
                  <a:pt x="11" y="65"/>
                </a:lnTo>
                <a:lnTo>
                  <a:pt x="0" y="43"/>
                </a:lnTo>
                <a:lnTo>
                  <a:pt x="0" y="22"/>
                </a:lnTo>
                <a:lnTo>
                  <a:pt x="0" y="11"/>
                </a:lnTo>
                <a:lnTo>
                  <a:pt x="11" y="0"/>
                </a:lnTo>
                <a:lnTo>
                  <a:pt x="22" y="0"/>
                </a:lnTo>
                <a:lnTo>
                  <a:pt x="33" y="0"/>
                </a:lnTo>
                <a:lnTo>
                  <a:pt x="55" y="0"/>
                </a:lnTo>
                <a:lnTo>
                  <a:pt x="76" y="0"/>
                </a:lnTo>
                <a:lnTo>
                  <a:pt x="98" y="0"/>
                </a:lnTo>
                <a:lnTo>
                  <a:pt x="131" y="11"/>
                </a:lnTo>
                <a:lnTo>
                  <a:pt x="163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2" name="Freeform 58"/>
          <p:cNvSpPr/>
          <p:nvPr/>
        </p:nvSpPr>
        <p:spPr bwMode="auto">
          <a:xfrm>
            <a:off x="6535738" y="3469218"/>
            <a:ext cx="482600" cy="340783"/>
          </a:xfrm>
          <a:custGeom>
            <a:avLst/>
            <a:gdLst>
              <a:gd name="T0" fmla="*/ 2147483647 w 761"/>
              <a:gd name="T1" fmla="*/ 2147483647 h 402"/>
              <a:gd name="T2" fmla="*/ 2147483647 w 761"/>
              <a:gd name="T3" fmla="*/ 2147483647 h 402"/>
              <a:gd name="T4" fmla="*/ 2147483647 w 761"/>
              <a:gd name="T5" fmla="*/ 2147483647 h 402"/>
              <a:gd name="T6" fmla="*/ 2147483647 w 761"/>
              <a:gd name="T7" fmla="*/ 2147483647 h 402"/>
              <a:gd name="T8" fmla="*/ 2147483647 w 761"/>
              <a:gd name="T9" fmla="*/ 2147483647 h 402"/>
              <a:gd name="T10" fmla="*/ 2147483647 w 761"/>
              <a:gd name="T11" fmla="*/ 2147483647 h 402"/>
              <a:gd name="T12" fmla="*/ 2147483647 w 761"/>
              <a:gd name="T13" fmla="*/ 2147483647 h 402"/>
              <a:gd name="T14" fmla="*/ 2147483647 w 761"/>
              <a:gd name="T15" fmla="*/ 2147483647 h 402"/>
              <a:gd name="T16" fmla="*/ 2147483647 w 761"/>
              <a:gd name="T17" fmla="*/ 2147483647 h 402"/>
              <a:gd name="T18" fmla="*/ 2147483647 w 761"/>
              <a:gd name="T19" fmla="*/ 2147483647 h 402"/>
              <a:gd name="T20" fmla="*/ 2147483647 w 761"/>
              <a:gd name="T21" fmla="*/ 2147483647 h 402"/>
              <a:gd name="T22" fmla="*/ 2147483647 w 761"/>
              <a:gd name="T23" fmla="*/ 2147483647 h 402"/>
              <a:gd name="T24" fmla="*/ 2147483647 w 761"/>
              <a:gd name="T25" fmla="*/ 2147483647 h 402"/>
              <a:gd name="T26" fmla="*/ 2147483647 w 761"/>
              <a:gd name="T27" fmla="*/ 2147483647 h 402"/>
              <a:gd name="T28" fmla="*/ 2147483647 w 761"/>
              <a:gd name="T29" fmla="*/ 2147483647 h 402"/>
              <a:gd name="T30" fmla="*/ 2147483647 w 761"/>
              <a:gd name="T31" fmla="*/ 2147483647 h 402"/>
              <a:gd name="T32" fmla="*/ 2147483647 w 761"/>
              <a:gd name="T33" fmla="*/ 2147483647 h 402"/>
              <a:gd name="T34" fmla="*/ 2147483647 w 761"/>
              <a:gd name="T35" fmla="*/ 2147483647 h 402"/>
              <a:gd name="T36" fmla="*/ 2147483647 w 761"/>
              <a:gd name="T37" fmla="*/ 2147483647 h 402"/>
              <a:gd name="T38" fmla="*/ 0 w 761"/>
              <a:gd name="T39" fmla="*/ 2147483647 h 402"/>
              <a:gd name="T40" fmla="*/ 2147483647 w 761"/>
              <a:gd name="T41" fmla="*/ 2147483647 h 402"/>
              <a:gd name="T42" fmla="*/ 2147483647 w 761"/>
              <a:gd name="T43" fmla="*/ 2147483647 h 402"/>
              <a:gd name="T44" fmla="*/ 2147483647 w 761"/>
              <a:gd name="T45" fmla="*/ 2147483647 h 402"/>
              <a:gd name="T46" fmla="*/ 2147483647 w 761"/>
              <a:gd name="T47" fmla="*/ 2147483647 h 402"/>
              <a:gd name="T48" fmla="*/ 2147483647 w 761"/>
              <a:gd name="T49" fmla="*/ 2147483647 h 402"/>
              <a:gd name="T50" fmla="*/ 2147483647 w 761"/>
              <a:gd name="T51" fmla="*/ 2147483647 h 402"/>
              <a:gd name="T52" fmla="*/ 2147483647 w 761"/>
              <a:gd name="T53" fmla="*/ 2147483647 h 402"/>
              <a:gd name="T54" fmla="*/ 2147483647 w 761"/>
              <a:gd name="T55" fmla="*/ 2147483647 h 402"/>
              <a:gd name="T56" fmla="*/ 2147483647 w 761"/>
              <a:gd name="T57" fmla="*/ 2147483647 h 402"/>
              <a:gd name="T58" fmla="*/ 2147483647 w 761"/>
              <a:gd name="T59" fmla="*/ 2147483647 h 402"/>
              <a:gd name="T60" fmla="*/ 2147483647 w 761"/>
              <a:gd name="T61" fmla="*/ 2147483647 h 402"/>
              <a:gd name="T62" fmla="*/ 2147483647 w 761"/>
              <a:gd name="T63" fmla="*/ 2147483647 h 402"/>
              <a:gd name="T64" fmla="*/ 2147483647 w 761"/>
              <a:gd name="T65" fmla="*/ 2147483647 h 402"/>
              <a:gd name="T66" fmla="*/ 2147483647 w 761"/>
              <a:gd name="T67" fmla="*/ 2147483647 h 402"/>
              <a:gd name="T68" fmla="*/ 2147483647 w 761"/>
              <a:gd name="T69" fmla="*/ 2147483647 h 4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61"/>
              <a:gd name="T106" fmla="*/ 0 h 402"/>
              <a:gd name="T107" fmla="*/ 761 w 761"/>
              <a:gd name="T108" fmla="*/ 402 h 4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61" h="402">
                <a:moveTo>
                  <a:pt x="761" y="141"/>
                </a:moveTo>
                <a:lnTo>
                  <a:pt x="761" y="152"/>
                </a:lnTo>
                <a:lnTo>
                  <a:pt x="750" y="163"/>
                </a:lnTo>
                <a:lnTo>
                  <a:pt x="729" y="174"/>
                </a:lnTo>
                <a:lnTo>
                  <a:pt x="718" y="185"/>
                </a:lnTo>
                <a:lnTo>
                  <a:pt x="707" y="196"/>
                </a:lnTo>
                <a:lnTo>
                  <a:pt x="696" y="217"/>
                </a:lnTo>
                <a:lnTo>
                  <a:pt x="674" y="239"/>
                </a:lnTo>
                <a:lnTo>
                  <a:pt x="663" y="272"/>
                </a:lnTo>
                <a:lnTo>
                  <a:pt x="642" y="304"/>
                </a:lnTo>
                <a:lnTo>
                  <a:pt x="620" y="348"/>
                </a:lnTo>
                <a:lnTo>
                  <a:pt x="598" y="402"/>
                </a:lnTo>
                <a:lnTo>
                  <a:pt x="511" y="402"/>
                </a:lnTo>
                <a:lnTo>
                  <a:pt x="511" y="348"/>
                </a:lnTo>
                <a:lnTo>
                  <a:pt x="522" y="304"/>
                </a:lnTo>
                <a:lnTo>
                  <a:pt x="522" y="261"/>
                </a:lnTo>
                <a:lnTo>
                  <a:pt x="522" y="228"/>
                </a:lnTo>
                <a:lnTo>
                  <a:pt x="522" y="196"/>
                </a:lnTo>
                <a:lnTo>
                  <a:pt x="522" y="174"/>
                </a:lnTo>
                <a:lnTo>
                  <a:pt x="522" y="163"/>
                </a:lnTo>
                <a:lnTo>
                  <a:pt x="522" y="152"/>
                </a:lnTo>
                <a:lnTo>
                  <a:pt x="511" y="141"/>
                </a:lnTo>
                <a:lnTo>
                  <a:pt x="489" y="141"/>
                </a:lnTo>
                <a:lnTo>
                  <a:pt x="478" y="141"/>
                </a:lnTo>
                <a:lnTo>
                  <a:pt x="446" y="141"/>
                </a:lnTo>
                <a:lnTo>
                  <a:pt x="435" y="141"/>
                </a:lnTo>
                <a:lnTo>
                  <a:pt x="424" y="141"/>
                </a:lnTo>
                <a:lnTo>
                  <a:pt x="413" y="141"/>
                </a:lnTo>
                <a:lnTo>
                  <a:pt x="392" y="141"/>
                </a:lnTo>
                <a:lnTo>
                  <a:pt x="370" y="141"/>
                </a:lnTo>
                <a:lnTo>
                  <a:pt x="348" y="141"/>
                </a:lnTo>
                <a:lnTo>
                  <a:pt x="326" y="152"/>
                </a:lnTo>
                <a:lnTo>
                  <a:pt x="305" y="152"/>
                </a:lnTo>
                <a:lnTo>
                  <a:pt x="272" y="152"/>
                </a:lnTo>
                <a:lnTo>
                  <a:pt x="239" y="152"/>
                </a:lnTo>
                <a:lnTo>
                  <a:pt x="207" y="163"/>
                </a:lnTo>
                <a:lnTo>
                  <a:pt x="174" y="163"/>
                </a:lnTo>
                <a:lnTo>
                  <a:pt x="87" y="174"/>
                </a:lnTo>
                <a:lnTo>
                  <a:pt x="0" y="185"/>
                </a:lnTo>
                <a:lnTo>
                  <a:pt x="0" y="98"/>
                </a:lnTo>
                <a:lnTo>
                  <a:pt x="65" y="87"/>
                </a:lnTo>
                <a:lnTo>
                  <a:pt x="120" y="87"/>
                </a:lnTo>
                <a:lnTo>
                  <a:pt x="174" y="87"/>
                </a:lnTo>
                <a:lnTo>
                  <a:pt x="218" y="76"/>
                </a:lnTo>
                <a:lnTo>
                  <a:pt x="272" y="76"/>
                </a:lnTo>
                <a:lnTo>
                  <a:pt x="305" y="65"/>
                </a:lnTo>
                <a:lnTo>
                  <a:pt x="348" y="65"/>
                </a:lnTo>
                <a:lnTo>
                  <a:pt x="381" y="65"/>
                </a:lnTo>
                <a:lnTo>
                  <a:pt x="413" y="54"/>
                </a:lnTo>
                <a:lnTo>
                  <a:pt x="435" y="54"/>
                </a:lnTo>
                <a:lnTo>
                  <a:pt x="457" y="43"/>
                </a:lnTo>
                <a:lnTo>
                  <a:pt x="489" y="43"/>
                </a:lnTo>
                <a:lnTo>
                  <a:pt x="500" y="43"/>
                </a:lnTo>
                <a:lnTo>
                  <a:pt x="522" y="32"/>
                </a:lnTo>
                <a:lnTo>
                  <a:pt x="533" y="32"/>
                </a:lnTo>
                <a:lnTo>
                  <a:pt x="544" y="21"/>
                </a:lnTo>
                <a:lnTo>
                  <a:pt x="555" y="21"/>
                </a:lnTo>
                <a:lnTo>
                  <a:pt x="565" y="11"/>
                </a:lnTo>
                <a:lnTo>
                  <a:pt x="587" y="11"/>
                </a:lnTo>
                <a:lnTo>
                  <a:pt x="598" y="0"/>
                </a:lnTo>
                <a:lnTo>
                  <a:pt x="620" y="11"/>
                </a:lnTo>
                <a:lnTo>
                  <a:pt x="642" y="21"/>
                </a:lnTo>
                <a:lnTo>
                  <a:pt x="663" y="43"/>
                </a:lnTo>
                <a:lnTo>
                  <a:pt x="696" y="65"/>
                </a:lnTo>
                <a:lnTo>
                  <a:pt x="718" y="87"/>
                </a:lnTo>
                <a:lnTo>
                  <a:pt x="739" y="109"/>
                </a:lnTo>
                <a:lnTo>
                  <a:pt x="750" y="130"/>
                </a:lnTo>
                <a:lnTo>
                  <a:pt x="761" y="1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3" name="Freeform 59"/>
          <p:cNvSpPr/>
          <p:nvPr/>
        </p:nvSpPr>
        <p:spPr bwMode="auto">
          <a:xfrm>
            <a:off x="6577013" y="3763433"/>
            <a:ext cx="393700" cy="129117"/>
          </a:xfrm>
          <a:custGeom>
            <a:avLst/>
            <a:gdLst>
              <a:gd name="T0" fmla="*/ 0 w 620"/>
              <a:gd name="T1" fmla="*/ 2147483647 h 152"/>
              <a:gd name="T2" fmla="*/ 2147483647 w 620"/>
              <a:gd name="T3" fmla="*/ 2147483647 h 152"/>
              <a:gd name="T4" fmla="*/ 2147483647 w 620"/>
              <a:gd name="T5" fmla="*/ 2147483647 h 152"/>
              <a:gd name="T6" fmla="*/ 2147483647 w 620"/>
              <a:gd name="T7" fmla="*/ 2147483647 h 152"/>
              <a:gd name="T8" fmla="*/ 2147483647 w 620"/>
              <a:gd name="T9" fmla="*/ 2147483647 h 152"/>
              <a:gd name="T10" fmla="*/ 2147483647 w 620"/>
              <a:gd name="T11" fmla="*/ 2147483647 h 152"/>
              <a:gd name="T12" fmla="*/ 2147483647 w 620"/>
              <a:gd name="T13" fmla="*/ 2147483647 h 152"/>
              <a:gd name="T14" fmla="*/ 2147483647 w 620"/>
              <a:gd name="T15" fmla="*/ 2147483647 h 152"/>
              <a:gd name="T16" fmla="*/ 2147483647 w 620"/>
              <a:gd name="T17" fmla="*/ 2147483647 h 152"/>
              <a:gd name="T18" fmla="*/ 2147483647 w 620"/>
              <a:gd name="T19" fmla="*/ 2147483647 h 152"/>
              <a:gd name="T20" fmla="*/ 2147483647 w 620"/>
              <a:gd name="T21" fmla="*/ 0 h 152"/>
              <a:gd name="T22" fmla="*/ 2147483647 w 620"/>
              <a:gd name="T23" fmla="*/ 0 h 152"/>
              <a:gd name="T24" fmla="*/ 2147483647 w 620"/>
              <a:gd name="T25" fmla="*/ 0 h 152"/>
              <a:gd name="T26" fmla="*/ 2147483647 w 620"/>
              <a:gd name="T27" fmla="*/ 0 h 152"/>
              <a:gd name="T28" fmla="*/ 2147483647 w 620"/>
              <a:gd name="T29" fmla="*/ 2147483647 h 152"/>
              <a:gd name="T30" fmla="*/ 2147483647 w 620"/>
              <a:gd name="T31" fmla="*/ 2147483647 h 152"/>
              <a:gd name="T32" fmla="*/ 2147483647 w 620"/>
              <a:gd name="T33" fmla="*/ 2147483647 h 152"/>
              <a:gd name="T34" fmla="*/ 2147483647 w 620"/>
              <a:gd name="T35" fmla="*/ 2147483647 h 152"/>
              <a:gd name="T36" fmla="*/ 2147483647 w 620"/>
              <a:gd name="T37" fmla="*/ 2147483647 h 152"/>
              <a:gd name="T38" fmla="*/ 2147483647 w 620"/>
              <a:gd name="T39" fmla="*/ 2147483647 h 152"/>
              <a:gd name="T40" fmla="*/ 2147483647 w 620"/>
              <a:gd name="T41" fmla="*/ 2147483647 h 152"/>
              <a:gd name="T42" fmla="*/ 2147483647 w 620"/>
              <a:gd name="T43" fmla="*/ 2147483647 h 152"/>
              <a:gd name="T44" fmla="*/ 2147483647 w 620"/>
              <a:gd name="T45" fmla="*/ 2147483647 h 152"/>
              <a:gd name="T46" fmla="*/ 2147483647 w 620"/>
              <a:gd name="T47" fmla="*/ 2147483647 h 152"/>
              <a:gd name="T48" fmla="*/ 2147483647 w 620"/>
              <a:gd name="T49" fmla="*/ 2147483647 h 152"/>
              <a:gd name="T50" fmla="*/ 2147483647 w 620"/>
              <a:gd name="T51" fmla="*/ 2147483647 h 152"/>
              <a:gd name="T52" fmla="*/ 2147483647 w 620"/>
              <a:gd name="T53" fmla="*/ 2147483647 h 152"/>
              <a:gd name="T54" fmla="*/ 2147483647 w 620"/>
              <a:gd name="T55" fmla="*/ 2147483647 h 152"/>
              <a:gd name="T56" fmla="*/ 2147483647 w 620"/>
              <a:gd name="T57" fmla="*/ 2147483647 h 152"/>
              <a:gd name="T58" fmla="*/ 2147483647 w 620"/>
              <a:gd name="T59" fmla="*/ 2147483647 h 152"/>
              <a:gd name="T60" fmla="*/ 2147483647 w 620"/>
              <a:gd name="T61" fmla="*/ 2147483647 h 152"/>
              <a:gd name="T62" fmla="*/ 2147483647 w 620"/>
              <a:gd name="T63" fmla="*/ 2147483647 h 152"/>
              <a:gd name="T64" fmla="*/ 2147483647 w 620"/>
              <a:gd name="T65" fmla="*/ 2147483647 h 152"/>
              <a:gd name="T66" fmla="*/ 2147483647 w 620"/>
              <a:gd name="T67" fmla="*/ 2147483647 h 152"/>
              <a:gd name="T68" fmla="*/ 0 w 620"/>
              <a:gd name="T69" fmla="*/ 2147483647 h 152"/>
              <a:gd name="T70" fmla="*/ 0 w 620"/>
              <a:gd name="T71" fmla="*/ 2147483647 h 152"/>
              <a:gd name="T72" fmla="*/ 0 w 620"/>
              <a:gd name="T73" fmla="*/ 2147483647 h 1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0"/>
              <a:gd name="T112" fmla="*/ 0 h 152"/>
              <a:gd name="T113" fmla="*/ 620 w 620"/>
              <a:gd name="T114" fmla="*/ 152 h 15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0" h="152">
                <a:moveTo>
                  <a:pt x="0" y="65"/>
                </a:moveTo>
                <a:lnTo>
                  <a:pt x="33" y="54"/>
                </a:lnTo>
                <a:lnTo>
                  <a:pt x="66" y="54"/>
                </a:lnTo>
                <a:lnTo>
                  <a:pt x="98" y="54"/>
                </a:lnTo>
                <a:lnTo>
                  <a:pt x="142" y="43"/>
                </a:lnTo>
                <a:lnTo>
                  <a:pt x="229" y="33"/>
                </a:lnTo>
                <a:lnTo>
                  <a:pt x="327" y="22"/>
                </a:lnTo>
                <a:lnTo>
                  <a:pt x="370" y="11"/>
                </a:lnTo>
                <a:lnTo>
                  <a:pt x="413" y="11"/>
                </a:lnTo>
                <a:lnTo>
                  <a:pt x="457" y="11"/>
                </a:lnTo>
                <a:lnTo>
                  <a:pt x="490" y="0"/>
                </a:lnTo>
                <a:lnTo>
                  <a:pt x="511" y="0"/>
                </a:lnTo>
                <a:lnTo>
                  <a:pt x="544" y="0"/>
                </a:lnTo>
                <a:lnTo>
                  <a:pt x="555" y="0"/>
                </a:lnTo>
                <a:lnTo>
                  <a:pt x="577" y="11"/>
                </a:lnTo>
                <a:lnTo>
                  <a:pt x="598" y="22"/>
                </a:lnTo>
                <a:lnTo>
                  <a:pt x="609" y="33"/>
                </a:lnTo>
                <a:lnTo>
                  <a:pt x="620" y="43"/>
                </a:lnTo>
                <a:lnTo>
                  <a:pt x="620" y="65"/>
                </a:lnTo>
                <a:lnTo>
                  <a:pt x="609" y="76"/>
                </a:lnTo>
                <a:lnTo>
                  <a:pt x="598" y="76"/>
                </a:lnTo>
                <a:lnTo>
                  <a:pt x="577" y="87"/>
                </a:lnTo>
                <a:lnTo>
                  <a:pt x="555" y="87"/>
                </a:lnTo>
                <a:lnTo>
                  <a:pt x="533" y="98"/>
                </a:lnTo>
                <a:lnTo>
                  <a:pt x="500" y="98"/>
                </a:lnTo>
                <a:lnTo>
                  <a:pt x="468" y="109"/>
                </a:lnTo>
                <a:lnTo>
                  <a:pt x="424" y="109"/>
                </a:lnTo>
                <a:lnTo>
                  <a:pt x="370" y="120"/>
                </a:lnTo>
                <a:lnTo>
                  <a:pt x="327" y="120"/>
                </a:lnTo>
                <a:lnTo>
                  <a:pt x="272" y="131"/>
                </a:lnTo>
                <a:lnTo>
                  <a:pt x="207" y="131"/>
                </a:lnTo>
                <a:lnTo>
                  <a:pt x="142" y="141"/>
                </a:lnTo>
                <a:lnTo>
                  <a:pt x="66" y="152"/>
                </a:lnTo>
                <a:lnTo>
                  <a:pt x="0" y="152"/>
                </a:lnTo>
                <a:lnTo>
                  <a:pt x="0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4" name="Freeform 60"/>
          <p:cNvSpPr/>
          <p:nvPr/>
        </p:nvSpPr>
        <p:spPr bwMode="auto">
          <a:xfrm>
            <a:off x="6003926" y="2233084"/>
            <a:ext cx="504825" cy="711200"/>
          </a:xfrm>
          <a:custGeom>
            <a:avLst/>
            <a:gdLst>
              <a:gd name="T0" fmla="*/ 2147483647 w 794"/>
              <a:gd name="T1" fmla="*/ 2147483647 h 838"/>
              <a:gd name="T2" fmla="*/ 2147483647 w 794"/>
              <a:gd name="T3" fmla="*/ 2147483647 h 838"/>
              <a:gd name="T4" fmla="*/ 2147483647 w 794"/>
              <a:gd name="T5" fmla="*/ 0 h 838"/>
              <a:gd name="T6" fmla="*/ 2147483647 w 794"/>
              <a:gd name="T7" fmla="*/ 2147483647 h 838"/>
              <a:gd name="T8" fmla="*/ 2147483647 w 794"/>
              <a:gd name="T9" fmla="*/ 2147483647 h 838"/>
              <a:gd name="T10" fmla="*/ 2147483647 w 794"/>
              <a:gd name="T11" fmla="*/ 2147483647 h 838"/>
              <a:gd name="T12" fmla="*/ 2147483647 w 794"/>
              <a:gd name="T13" fmla="*/ 2147483647 h 838"/>
              <a:gd name="T14" fmla="*/ 2147483647 w 794"/>
              <a:gd name="T15" fmla="*/ 2147483647 h 838"/>
              <a:gd name="T16" fmla="*/ 2147483647 w 794"/>
              <a:gd name="T17" fmla="*/ 2147483647 h 838"/>
              <a:gd name="T18" fmla="*/ 2147483647 w 794"/>
              <a:gd name="T19" fmla="*/ 2147483647 h 838"/>
              <a:gd name="T20" fmla="*/ 2147483647 w 794"/>
              <a:gd name="T21" fmla="*/ 2147483647 h 838"/>
              <a:gd name="T22" fmla="*/ 2147483647 w 794"/>
              <a:gd name="T23" fmla="*/ 2147483647 h 838"/>
              <a:gd name="T24" fmla="*/ 2147483647 w 794"/>
              <a:gd name="T25" fmla="*/ 2147483647 h 838"/>
              <a:gd name="T26" fmla="*/ 2147483647 w 794"/>
              <a:gd name="T27" fmla="*/ 2147483647 h 838"/>
              <a:gd name="T28" fmla="*/ 2147483647 w 794"/>
              <a:gd name="T29" fmla="*/ 2147483647 h 838"/>
              <a:gd name="T30" fmla="*/ 2147483647 w 794"/>
              <a:gd name="T31" fmla="*/ 2147483647 h 838"/>
              <a:gd name="T32" fmla="*/ 2147483647 w 794"/>
              <a:gd name="T33" fmla="*/ 2147483647 h 838"/>
              <a:gd name="T34" fmla="*/ 2147483647 w 794"/>
              <a:gd name="T35" fmla="*/ 2147483647 h 838"/>
              <a:gd name="T36" fmla="*/ 0 w 794"/>
              <a:gd name="T37" fmla="*/ 2147483647 h 838"/>
              <a:gd name="T38" fmla="*/ 0 w 794"/>
              <a:gd name="T39" fmla="*/ 2147483647 h 838"/>
              <a:gd name="T40" fmla="*/ 2147483647 w 794"/>
              <a:gd name="T41" fmla="*/ 2147483647 h 838"/>
              <a:gd name="T42" fmla="*/ 2147483647 w 794"/>
              <a:gd name="T43" fmla="*/ 2147483647 h 838"/>
              <a:gd name="T44" fmla="*/ 2147483647 w 794"/>
              <a:gd name="T45" fmla="*/ 2147483647 h 838"/>
              <a:gd name="T46" fmla="*/ 2147483647 w 794"/>
              <a:gd name="T47" fmla="*/ 2147483647 h 838"/>
              <a:gd name="T48" fmla="*/ 2147483647 w 794"/>
              <a:gd name="T49" fmla="*/ 2147483647 h 838"/>
              <a:gd name="T50" fmla="*/ 2147483647 w 794"/>
              <a:gd name="T51" fmla="*/ 2147483647 h 838"/>
              <a:gd name="T52" fmla="*/ 2147483647 w 794"/>
              <a:gd name="T53" fmla="*/ 2147483647 h 838"/>
              <a:gd name="T54" fmla="*/ 2147483647 w 794"/>
              <a:gd name="T55" fmla="*/ 2147483647 h 838"/>
              <a:gd name="T56" fmla="*/ 2147483647 w 794"/>
              <a:gd name="T57" fmla="*/ 2147483647 h 838"/>
              <a:gd name="T58" fmla="*/ 2147483647 w 794"/>
              <a:gd name="T59" fmla="*/ 2147483647 h 838"/>
              <a:gd name="T60" fmla="*/ 2147483647 w 794"/>
              <a:gd name="T61" fmla="*/ 2147483647 h 838"/>
              <a:gd name="T62" fmla="*/ 2147483647 w 794"/>
              <a:gd name="T63" fmla="*/ 2147483647 h 83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94"/>
              <a:gd name="T97" fmla="*/ 0 h 838"/>
              <a:gd name="T98" fmla="*/ 794 w 794"/>
              <a:gd name="T99" fmla="*/ 838 h 83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94" h="838">
                <a:moveTo>
                  <a:pt x="565" y="55"/>
                </a:moveTo>
                <a:lnTo>
                  <a:pt x="565" y="33"/>
                </a:lnTo>
                <a:lnTo>
                  <a:pt x="565" y="22"/>
                </a:lnTo>
                <a:lnTo>
                  <a:pt x="576" y="11"/>
                </a:lnTo>
                <a:lnTo>
                  <a:pt x="598" y="0"/>
                </a:lnTo>
                <a:lnTo>
                  <a:pt x="631" y="0"/>
                </a:lnTo>
                <a:lnTo>
                  <a:pt x="652" y="11"/>
                </a:lnTo>
                <a:lnTo>
                  <a:pt x="685" y="22"/>
                </a:lnTo>
                <a:lnTo>
                  <a:pt x="718" y="44"/>
                </a:lnTo>
                <a:lnTo>
                  <a:pt x="750" y="77"/>
                </a:lnTo>
                <a:lnTo>
                  <a:pt x="772" y="98"/>
                </a:lnTo>
                <a:lnTo>
                  <a:pt x="783" y="120"/>
                </a:lnTo>
                <a:lnTo>
                  <a:pt x="794" y="131"/>
                </a:lnTo>
                <a:lnTo>
                  <a:pt x="783" y="142"/>
                </a:lnTo>
                <a:lnTo>
                  <a:pt x="783" y="164"/>
                </a:lnTo>
                <a:lnTo>
                  <a:pt x="772" y="175"/>
                </a:lnTo>
                <a:lnTo>
                  <a:pt x="750" y="196"/>
                </a:lnTo>
                <a:lnTo>
                  <a:pt x="739" y="218"/>
                </a:lnTo>
                <a:lnTo>
                  <a:pt x="718" y="240"/>
                </a:lnTo>
                <a:lnTo>
                  <a:pt x="696" y="273"/>
                </a:lnTo>
                <a:lnTo>
                  <a:pt x="674" y="305"/>
                </a:lnTo>
                <a:lnTo>
                  <a:pt x="620" y="381"/>
                </a:lnTo>
                <a:lnTo>
                  <a:pt x="554" y="447"/>
                </a:lnTo>
                <a:lnTo>
                  <a:pt x="489" y="512"/>
                </a:lnTo>
                <a:lnTo>
                  <a:pt x="424" y="577"/>
                </a:lnTo>
                <a:lnTo>
                  <a:pt x="391" y="610"/>
                </a:lnTo>
                <a:lnTo>
                  <a:pt x="359" y="643"/>
                </a:lnTo>
                <a:lnTo>
                  <a:pt x="283" y="697"/>
                </a:lnTo>
                <a:lnTo>
                  <a:pt x="217" y="740"/>
                </a:lnTo>
                <a:lnTo>
                  <a:pt x="141" y="784"/>
                </a:lnTo>
                <a:lnTo>
                  <a:pt x="109" y="806"/>
                </a:lnTo>
                <a:lnTo>
                  <a:pt x="76" y="817"/>
                </a:lnTo>
                <a:lnTo>
                  <a:pt x="54" y="828"/>
                </a:lnTo>
                <a:lnTo>
                  <a:pt x="33" y="838"/>
                </a:lnTo>
                <a:lnTo>
                  <a:pt x="22" y="838"/>
                </a:lnTo>
                <a:lnTo>
                  <a:pt x="11" y="838"/>
                </a:lnTo>
                <a:lnTo>
                  <a:pt x="0" y="838"/>
                </a:lnTo>
                <a:lnTo>
                  <a:pt x="0" y="828"/>
                </a:lnTo>
                <a:lnTo>
                  <a:pt x="11" y="817"/>
                </a:lnTo>
                <a:lnTo>
                  <a:pt x="22" y="806"/>
                </a:lnTo>
                <a:lnTo>
                  <a:pt x="33" y="784"/>
                </a:lnTo>
                <a:lnTo>
                  <a:pt x="54" y="773"/>
                </a:lnTo>
                <a:lnTo>
                  <a:pt x="76" y="751"/>
                </a:lnTo>
                <a:lnTo>
                  <a:pt x="109" y="730"/>
                </a:lnTo>
                <a:lnTo>
                  <a:pt x="163" y="675"/>
                </a:lnTo>
                <a:lnTo>
                  <a:pt x="217" y="621"/>
                </a:lnTo>
                <a:lnTo>
                  <a:pt x="283" y="555"/>
                </a:lnTo>
                <a:lnTo>
                  <a:pt x="315" y="523"/>
                </a:lnTo>
                <a:lnTo>
                  <a:pt x="348" y="490"/>
                </a:lnTo>
                <a:lnTo>
                  <a:pt x="402" y="414"/>
                </a:lnTo>
                <a:lnTo>
                  <a:pt x="446" y="338"/>
                </a:lnTo>
                <a:lnTo>
                  <a:pt x="489" y="273"/>
                </a:lnTo>
                <a:lnTo>
                  <a:pt x="533" y="218"/>
                </a:lnTo>
                <a:lnTo>
                  <a:pt x="544" y="185"/>
                </a:lnTo>
                <a:lnTo>
                  <a:pt x="554" y="164"/>
                </a:lnTo>
                <a:lnTo>
                  <a:pt x="565" y="142"/>
                </a:lnTo>
                <a:lnTo>
                  <a:pt x="576" y="120"/>
                </a:lnTo>
                <a:lnTo>
                  <a:pt x="576" y="98"/>
                </a:lnTo>
                <a:lnTo>
                  <a:pt x="576" y="77"/>
                </a:lnTo>
                <a:lnTo>
                  <a:pt x="576" y="66"/>
                </a:lnTo>
                <a:lnTo>
                  <a:pt x="565" y="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5" name="Freeform 61"/>
          <p:cNvSpPr/>
          <p:nvPr/>
        </p:nvSpPr>
        <p:spPr bwMode="auto">
          <a:xfrm>
            <a:off x="6356350" y="2427818"/>
            <a:ext cx="420688" cy="118533"/>
          </a:xfrm>
          <a:custGeom>
            <a:avLst/>
            <a:gdLst>
              <a:gd name="T0" fmla="*/ 2147483647 w 664"/>
              <a:gd name="T1" fmla="*/ 2147483647 h 141"/>
              <a:gd name="T2" fmla="*/ 2147483647 w 664"/>
              <a:gd name="T3" fmla="*/ 2147483647 h 141"/>
              <a:gd name="T4" fmla="*/ 2147483647 w 664"/>
              <a:gd name="T5" fmla="*/ 2147483647 h 141"/>
              <a:gd name="T6" fmla="*/ 2147483647 w 664"/>
              <a:gd name="T7" fmla="*/ 2147483647 h 141"/>
              <a:gd name="T8" fmla="*/ 2147483647 w 664"/>
              <a:gd name="T9" fmla="*/ 2147483647 h 141"/>
              <a:gd name="T10" fmla="*/ 2147483647 w 664"/>
              <a:gd name="T11" fmla="*/ 0 h 141"/>
              <a:gd name="T12" fmla="*/ 2147483647 w 664"/>
              <a:gd name="T13" fmla="*/ 0 h 141"/>
              <a:gd name="T14" fmla="*/ 2147483647 w 664"/>
              <a:gd name="T15" fmla="*/ 0 h 141"/>
              <a:gd name="T16" fmla="*/ 2147483647 w 664"/>
              <a:gd name="T17" fmla="*/ 0 h 141"/>
              <a:gd name="T18" fmla="*/ 2147483647 w 664"/>
              <a:gd name="T19" fmla="*/ 0 h 141"/>
              <a:gd name="T20" fmla="*/ 2147483647 w 664"/>
              <a:gd name="T21" fmla="*/ 0 h 141"/>
              <a:gd name="T22" fmla="*/ 2147483647 w 664"/>
              <a:gd name="T23" fmla="*/ 0 h 141"/>
              <a:gd name="T24" fmla="*/ 2147483647 w 664"/>
              <a:gd name="T25" fmla="*/ 2147483647 h 141"/>
              <a:gd name="T26" fmla="*/ 2147483647 w 664"/>
              <a:gd name="T27" fmla="*/ 2147483647 h 141"/>
              <a:gd name="T28" fmla="*/ 2147483647 w 664"/>
              <a:gd name="T29" fmla="*/ 2147483647 h 141"/>
              <a:gd name="T30" fmla="*/ 2147483647 w 664"/>
              <a:gd name="T31" fmla="*/ 2147483647 h 141"/>
              <a:gd name="T32" fmla="*/ 2147483647 w 664"/>
              <a:gd name="T33" fmla="*/ 2147483647 h 141"/>
              <a:gd name="T34" fmla="*/ 2147483647 w 664"/>
              <a:gd name="T35" fmla="*/ 2147483647 h 141"/>
              <a:gd name="T36" fmla="*/ 2147483647 w 664"/>
              <a:gd name="T37" fmla="*/ 2147483647 h 141"/>
              <a:gd name="T38" fmla="*/ 2147483647 w 664"/>
              <a:gd name="T39" fmla="*/ 2147483647 h 141"/>
              <a:gd name="T40" fmla="*/ 2147483647 w 664"/>
              <a:gd name="T41" fmla="*/ 2147483647 h 141"/>
              <a:gd name="T42" fmla="*/ 2147483647 w 664"/>
              <a:gd name="T43" fmla="*/ 2147483647 h 141"/>
              <a:gd name="T44" fmla="*/ 2147483647 w 664"/>
              <a:gd name="T45" fmla="*/ 2147483647 h 141"/>
              <a:gd name="T46" fmla="*/ 2147483647 w 664"/>
              <a:gd name="T47" fmla="*/ 2147483647 h 141"/>
              <a:gd name="T48" fmla="*/ 2147483647 w 664"/>
              <a:gd name="T49" fmla="*/ 2147483647 h 141"/>
              <a:gd name="T50" fmla="*/ 2147483647 w 664"/>
              <a:gd name="T51" fmla="*/ 2147483647 h 141"/>
              <a:gd name="T52" fmla="*/ 2147483647 w 664"/>
              <a:gd name="T53" fmla="*/ 2147483647 h 141"/>
              <a:gd name="T54" fmla="*/ 2147483647 w 664"/>
              <a:gd name="T55" fmla="*/ 2147483647 h 141"/>
              <a:gd name="T56" fmla="*/ 2147483647 w 664"/>
              <a:gd name="T57" fmla="*/ 2147483647 h 141"/>
              <a:gd name="T58" fmla="*/ 2147483647 w 664"/>
              <a:gd name="T59" fmla="*/ 2147483647 h 141"/>
              <a:gd name="T60" fmla="*/ 2147483647 w 664"/>
              <a:gd name="T61" fmla="*/ 2147483647 h 141"/>
              <a:gd name="T62" fmla="*/ 2147483647 w 664"/>
              <a:gd name="T63" fmla="*/ 2147483647 h 141"/>
              <a:gd name="T64" fmla="*/ 2147483647 w 664"/>
              <a:gd name="T65" fmla="*/ 2147483647 h 141"/>
              <a:gd name="T66" fmla="*/ 2147483647 w 664"/>
              <a:gd name="T67" fmla="*/ 2147483647 h 141"/>
              <a:gd name="T68" fmla="*/ 2147483647 w 664"/>
              <a:gd name="T69" fmla="*/ 2147483647 h 141"/>
              <a:gd name="T70" fmla="*/ 0 w 664"/>
              <a:gd name="T71" fmla="*/ 2147483647 h 141"/>
              <a:gd name="T72" fmla="*/ 0 w 664"/>
              <a:gd name="T73" fmla="*/ 2147483647 h 141"/>
              <a:gd name="T74" fmla="*/ 2147483647 w 664"/>
              <a:gd name="T75" fmla="*/ 2147483647 h 141"/>
              <a:gd name="T76" fmla="*/ 2147483647 w 664"/>
              <a:gd name="T77" fmla="*/ 2147483647 h 141"/>
              <a:gd name="T78" fmla="*/ 2147483647 w 664"/>
              <a:gd name="T79" fmla="*/ 2147483647 h 141"/>
              <a:gd name="T80" fmla="*/ 2147483647 w 664"/>
              <a:gd name="T81" fmla="*/ 2147483647 h 141"/>
              <a:gd name="T82" fmla="*/ 2147483647 w 664"/>
              <a:gd name="T83" fmla="*/ 2147483647 h 1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64"/>
              <a:gd name="T127" fmla="*/ 0 h 141"/>
              <a:gd name="T128" fmla="*/ 664 w 664"/>
              <a:gd name="T129" fmla="*/ 141 h 1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64" h="141">
                <a:moveTo>
                  <a:pt x="294" y="33"/>
                </a:moveTo>
                <a:lnTo>
                  <a:pt x="337" y="22"/>
                </a:lnTo>
                <a:lnTo>
                  <a:pt x="381" y="22"/>
                </a:lnTo>
                <a:lnTo>
                  <a:pt x="414" y="11"/>
                </a:lnTo>
                <a:lnTo>
                  <a:pt x="435" y="11"/>
                </a:lnTo>
                <a:lnTo>
                  <a:pt x="468" y="0"/>
                </a:lnTo>
                <a:lnTo>
                  <a:pt x="490" y="0"/>
                </a:lnTo>
                <a:lnTo>
                  <a:pt x="501" y="0"/>
                </a:lnTo>
                <a:lnTo>
                  <a:pt x="522" y="0"/>
                </a:lnTo>
                <a:lnTo>
                  <a:pt x="544" y="0"/>
                </a:lnTo>
                <a:lnTo>
                  <a:pt x="566" y="0"/>
                </a:lnTo>
                <a:lnTo>
                  <a:pt x="588" y="0"/>
                </a:lnTo>
                <a:lnTo>
                  <a:pt x="620" y="11"/>
                </a:lnTo>
                <a:lnTo>
                  <a:pt x="642" y="22"/>
                </a:lnTo>
                <a:lnTo>
                  <a:pt x="653" y="22"/>
                </a:lnTo>
                <a:lnTo>
                  <a:pt x="664" y="33"/>
                </a:lnTo>
                <a:lnTo>
                  <a:pt x="664" y="44"/>
                </a:lnTo>
                <a:lnTo>
                  <a:pt x="664" y="54"/>
                </a:lnTo>
                <a:lnTo>
                  <a:pt x="653" y="65"/>
                </a:lnTo>
                <a:lnTo>
                  <a:pt x="642" y="76"/>
                </a:lnTo>
                <a:lnTo>
                  <a:pt x="620" y="87"/>
                </a:lnTo>
                <a:lnTo>
                  <a:pt x="588" y="109"/>
                </a:lnTo>
                <a:lnTo>
                  <a:pt x="555" y="120"/>
                </a:lnTo>
                <a:lnTo>
                  <a:pt x="511" y="131"/>
                </a:lnTo>
                <a:lnTo>
                  <a:pt x="468" y="131"/>
                </a:lnTo>
                <a:lnTo>
                  <a:pt x="457" y="141"/>
                </a:lnTo>
                <a:lnTo>
                  <a:pt x="446" y="141"/>
                </a:lnTo>
                <a:lnTo>
                  <a:pt x="424" y="141"/>
                </a:lnTo>
                <a:lnTo>
                  <a:pt x="414" y="141"/>
                </a:lnTo>
                <a:lnTo>
                  <a:pt x="392" y="141"/>
                </a:lnTo>
                <a:lnTo>
                  <a:pt x="359" y="141"/>
                </a:lnTo>
                <a:lnTo>
                  <a:pt x="305" y="141"/>
                </a:lnTo>
                <a:lnTo>
                  <a:pt x="240" y="141"/>
                </a:lnTo>
                <a:lnTo>
                  <a:pt x="174" y="141"/>
                </a:lnTo>
                <a:lnTo>
                  <a:pt x="87" y="141"/>
                </a:lnTo>
                <a:lnTo>
                  <a:pt x="0" y="141"/>
                </a:lnTo>
                <a:lnTo>
                  <a:pt x="0" y="65"/>
                </a:lnTo>
                <a:lnTo>
                  <a:pt x="66" y="65"/>
                </a:lnTo>
                <a:lnTo>
                  <a:pt x="142" y="54"/>
                </a:lnTo>
                <a:lnTo>
                  <a:pt x="218" y="44"/>
                </a:lnTo>
                <a:lnTo>
                  <a:pt x="294" y="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6" name="Freeform 62"/>
          <p:cNvSpPr/>
          <p:nvPr/>
        </p:nvSpPr>
        <p:spPr bwMode="auto">
          <a:xfrm>
            <a:off x="6350001" y="2694518"/>
            <a:ext cx="206375" cy="194733"/>
          </a:xfrm>
          <a:custGeom>
            <a:avLst/>
            <a:gdLst>
              <a:gd name="T0" fmla="*/ 0 w 326"/>
              <a:gd name="T1" fmla="*/ 2147483647 h 228"/>
              <a:gd name="T2" fmla="*/ 2147483647 w 326"/>
              <a:gd name="T3" fmla="*/ 2147483647 h 228"/>
              <a:gd name="T4" fmla="*/ 2147483647 w 326"/>
              <a:gd name="T5" fmla="*/ 0 h 228"/>
              <a:gd name="T6" fmla="*/ 2147483647 w 326"/>
              <a:gd name="T7" fmla="*/ 0 h 228"/>
              <a:gd name="T8" fmla="*/ 2147483647 w 326"/>
              <a:gd name="T9" fmla="*/ 0 h 228"/>
              <a:gd name="T10" fmla="*/ 2147483647 w 326"/>
              <a:gd name="T11" fmla="*/ 2147483647 h 228"/>
              <a:gd name="T12" fmla="*/ 2147483647 w 326"/>
              <a:gd name="T13" fmla="*/ 2147483647 h 228"/>
              <a:gd name="T14" fmla="*/ 2147483647 w 326"/>
              <a:gd name="T15" fmla="*/ 2147483647 h 228"/>
              <a:gd name="T16" fmla="*/ 2147483647 w 326"/>
              <a:gd name="T17" fmla="*/ 2147483647 h 228"/>
              <a:gd name="T18" fmla="*/ 2147483647 w 326"/>
              <a:gd name="T19" fmla="*/ 2147483647 h 228"/>
              <a:gd name="T20" fmla="*/ 2147483647 w 326"/>
              <a:gd name="T21" fmla="*/ 2147483647 h 228"/>
              <a:gd name="T22" fmla="*/ 2147483647 w 326"/>
              <a:gd name="T23" fmla="*/ 2147483647 h 228"/>
              <a:gd name="T24" fmla="*/ 2147483647 w 326"/>
              <a:gd name="T25" fmla="*/ 2147483647 h 228"/>
              <a:gd name="T26" fmla="*/ 2147483647 w 326"/>
              <a:gd name="T27" fmla="*/ 2147483647 h 228"/>
              <a:gd name="T28" fmla="*/ 2147483647 w 326"/>
              <a:gd name="T29" fmla="*/ 2147483647 h 228"/>
              <a:gd name="T30" fmla="*/ 2147483647 w 326"/>
              <a:gd name="T31" fmla="*/ 2147483647 h 228"/>
              <a:gd name="T32" fmla="*/ 2147483647 w 326"/>
              <a:gd name="T33" fmla="*/ 2147483647 h 228"/>
              <a:gd name="T34" fmla="*/ 2147483647 w 326"/>
              <a:gd name="T35" fmla="*/ 2147483647 h 228"/>
              <a:gd name="T36" fmla="*/ 2147483647 w 326"/>
              <a:gd name="T37" fmla="*/ 2147483647 h 228"/>
              <a:gd name="T38" fmla="*/ 2147483647 w 326"/>
              <a:gd name="T39" fmla="*/ 2147483647 h 228"/>
              <a:gd name="T40" fmla="*/ 2147483647 w 326"/>
              <a:gd name="T41" fmla="*/ 2147483647 h 228"/>
              <a:gd name="T42" fmla="*/ 2147483647 w 326"/>
              <a:gd name="T43" fmla="*/ 2147483647 h 228"/>
              <a:gd name="T44" fmla="*/ 2147483647 w 326"/>
              <a:gd name="T45" fmla="*/ 2147483647 h 228"/>
              <a:gd name="T46" fmla="*/ 2147483647 w 326"/>
              <a:gd name="T47" fmla="*/ 2147483647 h 228"/>
              <a:gd name="T48" fmla="*/ 2147483647 w 326"/>
              <a:gd name="T49" fmla="*/ 2147483647 h 228"/>
              <a:gd name="T50" fmla="*/ 2147483647 w 326"/>
              <a:gd name="T51" fmla="*/ 2147483647 h 228"/>
              <a:gd name="T52" fmla="*/ 2147483647 w 326"/>
              <a:gd name="T53" fmla="*/ 2147483647 h 228"/>
              <a:gd name="T54" fmla="*/ 2147483647 w 326"/>
              <a:gd name="T55" fmla="*/ 2147483647 h 228"/>
              <a:gd name="T56" fmla="*/ 2147483647 w 326"/>
              <a:gd name="T57" fmla="*/ 2147483647 h 228"/>
              <a:gd name="T58" fmla="*/ 0 w 326"/>
              <a:gd name="T59" fmla="*/ 2147483647 h 228"/>
              <a:gd name="T60" fmla="*/ 0 w 326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26"/>
              <a:gd name="T94" fmla="*/ 0 h 228"/>
              <a:gd name="T95" fmla="*/ 326 w 326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26" h="228">
                <a:moveTo>
                  <a:pt x="0" y="10"/>
                </a:moveTo>
                <a:lnTo>
                  <a:pt x="43" y="10"/>
                </a:lnTo>
                <a:lnTo>
                  <a:pt x="76" y="0"/>
                </a:lnTo>
                <a:lnTo>
                  <a:pt x="108" y="0"/>
                </a:lnTo>
                <a:lnTo>
                  <a:pt x="141" y="0"/>
                </a:lnTo>
                <a:lnTo>
                  <a:pt x="174" y="10"/>
                </a:lnTo>
                <a:lnTo>
                  <a:pt x="195" y="10"/>
                </a:lnTo>
                <a:lnTo>
                  <a:pt x="217" y="21"/>
                </a:lnTo>
                <a:lnTo>
                  <a:pt x="239" y="32"/>
                </a:lnTo>
                <a:lnTo>
                  <a:pt x="261" y="54"/>
                </a:lnTo>
                <a:lnTo>
                  <a:pt x="282" y="76"/>
                </a:lnTo>
                <a:lnTo>
                  <a:pt x="304" y="98"/>
                </a:lnTo>
                <a:lnTo>
                  <a:pt x="315" y="108"/>
                </a:lnTo>
                <a:lnTo>
                  <a:pt x="315" y="119"/>
                </a:lnTo>
                <a:lnTo>
                  <a:pt x="326" y="152"/>
                </a:lnTo>
                <a:lnTo>
                  <a:pt x="326" y="163"/>
                </a:lnTo>
                <a:lnTo>
                  <a:pt x="326" y="185"/>
                </a:lnTo>
                <a:lnTo>
                  <a:pt x="315" y="195"/>
                </a:lnTo>
                <a:lnTo>
                  <a:pt x="304" y="206"/>
                </a:lnTo>
                <a:lnTo>
                  <a:pt x="293" y="217"/>
                </a:lnTo>
                <a:lnTo>
                  <a:pt x="271" y="228"/>
                </a:lnTo>
                <a:lnTo>
                  <a:pt x="250" y="228"/>
                </a:lnTo>
                <a:lnTo>
                  <a:pt x="228" y="228"/>
                </a:lnTo>
                <a:lnTo>
                  <a:pt x="206" y="217"/>
                </a:lnTo>
                <a:lnTo>
                  <a:pt x="184" y="195"/>
                </a:lnTo>
                <a:lnTo>
                  <a:pt x="163" y="174"/>
                </a:lnTo>
                <a:lnTo>
                  <a:pt x="130" y="141"/>
                </a:lnTo>
                <a:lnTo>
                  <a:pt x="87" y="108"/>
                </a:lnTo>
                <a:lnTo>
                  <a:pt x="43" y="65"/>
                </a:lnTo>
                <a:lnTo>
                  <a:pt x="0" y="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7" name="Freeform 63"/>
          <p:cNvSpPr/>
          <p:nvPr/>
        </p:nvSpPr>
        <p:spPr bwMode="auto">
          <a:xfrm>
            <a:off x="6723064" y="2152651"/>
            <a:ext cx="447675" cy="651933"/>
          </a:xfrm>
          <a:custGeom>
            <a:avLst/>
            <a:gdLst>
              <a:gd name="T0" fmla="*/ 0 w 706"/>
              <a:gd name="T1" fmla="*/ 2147483647 h 772"/>
              <a:gd name="T2" fmla="*/ 0 w 706"/>
              <a:gd name="T3" fmla="*/ 2147483647 h 772"/>
              <a:gd name="T4" fmla="*/ 0 w 706"/>
              <a:gd name="T5" fmla="*/ 2147483647 h 772"/>
              <a:gd name="T6" fmla="*/ 2147483647 w 706"/>
              <a:gd name="T7" fmla="*/ 2147483647 h 772"/>
              <a:gd name="T8" fmla="*/ 2147483647 w 706"/>
              <a:gd name="T9" fmla="*/ 2147483647 h 772"/>
              <a:gd name="T10" fmla="*/ 2147483647 w 706"/>
              <a:gd name="T11" fmla="*/ 2147483647 h 772"/>
              <a:gd name="T12" fmla="*/ 2147483647 w 706"/>
              <a:gd name="T13" fmla="*/ 2147483647 h 772"/>
              <a:gd name="T14" fmla="*/ 2147483647 w 706"/>
              <a:gd name="T15" fmla="*/ 2147483647 h 772"/>
              <a:gd name="T16" fmla="*/ 2147483647 w 706"/>
              <a:gd name="T17" fmla="*/ 2147483647 h 772"/>
              <a:gd name="T18" fmla="*/ 2147483647 w 706"/>
              <a:gd name="T19" fmla="*/ 2147483647 h 772"/>
              <a:gd name="T20" fmla="*/ 2147483647 w 706"/>
              <a:gd name="T21" fmla="*/ 2147483647 h 772"/>
              <a:gd name="T22" fmla="*/ 2147483647 w 706"/>
              <a:gd name="T23" fmla="*/ 2147483647 h 772"/>
              <a:gd name="T24" fmla="*/ 2147483647 w 706"/>
              <a:gd name="T25" fmla="*/ 2147483647 h 772"/>
              <a:gd name="T26" fmla="*/ 2147483647 w 706"/>
              <a:gd name="T27" fmla="*/ 2147483647 h 772"/>
              <a:gd name="T28" fmla="*/ 2147483647 w 706"/>
              <a:gd name="T29" fmla="*/ 2147483647 h 772"/>
              <a:gd name="T30" fmla="*/ 2147483647 w 706"/>
              <a:gd name="T31" fmla="*/ 2147483647 h 772"/>
              <a:gd name="T32" fmla="*/ 2147483647 w 706"/>
              <a:gd name="T33" fmla="*/ 2147483647 h 772"/>
              <a:gd name="T34" fmla="*/ 2147483647 w 706"/>
              <a:gd name="T35" fmla="*/ 2147483647 h 772"/>
              <a:gd name="T36" fmla="*/ 2147483647 w 706"/>
              <a:gd name="T37" fmla="*/ 2147483647 h 772"/>
              <a:gd name="T38" fmla="*/ 2147483647 w 706"/>
              <a:gd name="T39" fmla="*/ 2147483647 h 772"/>
              <a:gd name="T40" fmla="*/ 2147483647 w 706"/>
              <a:gd name="T41" fmla="*/ 2147483647 h 772"/>
              <a:gd name="T42" fmla="*/ 2147483647 w 706"/>
              <a:gd name="T43" fmla="*/ 2147483647 h 772"/>
              <a:gd name="T44" fmla="*/ 2147483647 w 706"/>
              <a:gd name="T45" fmla="*/ 2147483647 h 772"/>
              <a:gd name="T46" fmla="*/ 2147483647 w 706"/>
              <a:gd name="T47" fmla="*/ 2147483647 h 772"/>
              <a:gd name="T48" fmla="*/ 2147483647 w 706"/>
              <a:gd name="T49" fmla="*/ 2147483647 h 772"/>
              <a:gd name="T50" fmla="*/ 2147483647 w 706"/>
              <a:gd name="T51" fmla="*/ 2147483647 h 772"/>
              <a:gd name="T52" fmla="*/ 2147483647 w 706"/>
              <a:gd name="T53" fmla="*/ 2147483647 h 772"/>
              <a:gd name="T54" fmla="*/ 2147483647 w 706"/>
              <a:gd name="T55" fmla="*/ 2147483647 h 772"/>
              <a:gd name="T56" fmla="*/ 2147483647 w 706"/>
              <a:gd name="T57" fmla="*/ 0 h 772"/>
              <a:gd name="T58" fmla="*/ 2147483647 w 706"/>
              <a:gd name="T59" fmla="*/ 0 h 772"/>
              <a:gd name="T60" fmla="*/ 2147483647 w 706"/>
              <a:gd name="T61" fmla="*/ 0 h 772"/>
              <a:gd name="T62" fmla="*/ 2147483647 w 706"/>
              <a:gd name="T63" fmla="*/ 2147483647 h 772"/>
              <a:gd name="T64" fmla="*/ 2147483647 w 706"/>
              <a:gd name="T65" fmla="*/ 2147483647 h 772"/>
              <a:gd name="T66" fmla="*/ 2147483647 w 706"/>
              <a:gd name="T67" fmla="*/ 2147483647 h 772"/>
              <a:gd name="T68" fmla="*/ 2147483647 w 706"/>
              <a:gd name="T69" fmla="*/ 2147483647 h 772"/>
              <a:gd name="T70" fmla="*/ 2147483647 w 706"/>
              <a:gd name="T71" fmla="*/ 2147483647 h 772"/>
              <a:gd name="T72" fmla="*/ 2147483647 w 706"/>
              <a:gd name="T73" fmla="*/ 2147483647 h 772"/>
              <a:gd name="T74" fmla="*/ 2147483647 w 706"/>
              <a:gd name="T75" fmla="*/ 2147483647 h 772"/>
              <a:gd name="T76" fmla="*/ 2147483647 w 706"/>
              <a:gd name="T77" fmla="*/ 2147483647 h 772"/>
              <a:gd name="T78" fmla="*/ 2147483647 w 706"/>
              <a:gd name="T79" fmla="*/ 2147483647 h 772"/>
              <a:gd name="T80" fmla="*/ 2147483647 w 706"/>
              <a:gd name="T81" fmla="*/ 2147483647 h 772"/>
              <a:gd name="T82" fmla="*/ 2147483647 w 706"/>
              <a:gd name="T83" fmla="*/ 2147483647 h 772"/>
              <a:gd name="T84" fmla="*/ 2147483647 w 706"/>
              <a:gd name="T85" fmla="*/ 2147483647 h 772"/>
              <a:gd name="T86" fmla="*/ 2147483647 w 706"/>
              <a:gd name="T87" fmla="*/ 2147483647 h 772"/>
              <a:gd name="T88" fmla="*/ 2147483647 w 706"/>
              <a:gd name="T89" fmla="*/ 2147483647 h 772"/>
              <a:gd name="T90" fmla="*/ 2147483647 w 706"/>
              <a:gd name="T91" fmla="*/ 2147483647 h 772"/>
              <a:gd name="T92" fmla="*/ 2147483647 w 706"/>
              <a:gd name="T93" fmla="*/ 2147483647 h 772"/>
              <a:gd name="T94" fmla="*/ 2147483647 w 706"/>
              <a:gd name="T95" fmla="*/ 2147483647 h 772"/>
              <a:gd name="T96" fmla="*/ 2147483647 w 706"/>
              <a:gd name="T97" fmla="*/ 2147483647 h 772"/>
              <a:gd name="T98" fmla="*/ 2147483647 w 706"/>
              <a:gd name="T99" fmla="*/ 2147483647 h 772"/>
              <a:gd name="T100" fmla="*/ 2147483647 w 706"/>
              <a:gd name="T101" fmla="*/ 2147483647 h 772"/>
              <a:gd name="T102" fmla="*/ 2147483647 w 706"/>
              <a:gd name="T103" fmla="*/ 2147483647 h 772"/>
              <a:gd name="T104" fmla="*/ 2147483647 w 706"/>
              <a:gd name="T105" fmla="*/ 2147483647 h 772"/>
              <a:gd name="T106" fmla="*/ 2147483647 w 706"/>
              <a:gd name="T107" fmla="*/ 2147483647 h 772"/>
              <a:gd name="T108" fmla="*/ 2147483647 w 706"/>
              <a:gd name="T109" fmla="*/ 2147483647 h 772"/>
              <a:gd name="T110" fmla="*/ 2147483647 w 706"/>
              <a:gd name="T111" fmla="*/ 2147483647 h 772"/>
              <a:gd name="T112" fmla="*/ 2147483647 w 706"/>
              <a:gd name="T113" fmla="*/ 2147483647 h 772"/>
              <a:gd name="T114" fmla="*/ 0 w 706"/>
              <a:gd name="T115" fmla="*/ 2147483647 h 772"/>
              <a:gd name="T116" fmla="*/ 0 w 706"/>
              <a:gd name="T117" fmla="*/ 2147483647 h 7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6"/>
              <a:gd name="T178" fmla="*/ 0 h 772"/>
              <a:gd name="T179" fmla="*/ 706 w 706"/>
              <a:gd name="T180" fmla="*/ 772 h 77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6" h="772">
                <a:moveTo>
                  <a:pt x="0" y="761"/>
                </a:moveTo>
                <a:lnTo>
                  <a:pt x="0" y="761"/>
                </a:lnTo>
                <a:lnTo>
                  <a:pt x="0" y="750"/>
                </a:lnTo>
                <a:lnTo>
                  <a:pt x="11" y="740"/>
                </a:lnTo>
                <a:lnTo>
                  <a:pt x="21" y="729"/>
                </a:lnTo>
                <a:lnTo>
                  <a:pt x="32" y="707"/>
                </a:lnTo>
                <a:lnTo>
                  <a:pt x="54" y="685"/>
                </a:lnTo>
                <a:lnTo>
                  <a:pt x="76" y="663"/>
                </a:lnTo>
                <a:lnTo>
                  <a:pt x="108" y="642"/>
                </a:lnTo>
                <a:lnTo>
                  <a:pt x="163" y="587"/>
                </a:lnTo>
                <a:lnTo>
                  <a:pt x="217" y="533"/>
                </a:lnTo>
                <a:lnTo>
                  <a:pt x="271" y="467"/>
                </a:lnTo>
                <a:lnTo>
                  <a:pt x="304" y="435"/>
                </a:lnTo>
                <a:lnTo>
                  <a:pt x="337" y="391"/>
                </a:lnTo>
                <a:lnTo>
                  <a:pt x="358" y="359"/>
                </a:lnTo>
                <a:lnTo>
                  <a:pt x="391" y="326"/>
                </a:lnTo>
                <a:lnTo>
                  <a:pt x="413" y="293"/>
                </a:lnTo>
                <a:lnTo>
                  <a:pt x="435" y="261"/>
                </a:lnTo>
                <a:lnTo>
                  <a:pt x="445" y="239"/>
                </a:lnTo>
                <a:lnTo>
                  <a:pt x="467" y="206"/>
                </a:lnTo>
                <a:lnTo>
                  <a:pt x="478" y="185"/>
                </a:lnTo>
                <a:lnTo>
                  <a:pt x="489" y="163"/>
                </a:lnTo>
                <a:lnTo>
                  <a:pt x="489" y="130"/>
                </a:lnTo>
                <a:lnTo>
                  <a:pt x="500" y="97"/>
                </a:lnTo>
                <a:lnTo>
                  <a:pt x="489" y="65"/>
                </a:lnTo>
                <a:lnTo>
                  <a:pt x="489" y="43"/>
                </a:lnTo>
                <a:lnTo>
                  <a:pt x="478" y="21"/>
                </a:lnTo>
                <a:lnTo>
                  <a:pt x="489" y="10"/>
                </a:lnTo>
                <a:lnTo>
                  <a:pt x="500" y="0"/>
                </a:lnTo>
                <a:lnTo>
                  <a:pt x="522" y="0"/>
                </a:lnTo>
                <a:lnTo>
                  <a:pt x="554" y="0"/>
                </a:lnTo>
                <a:lnTo>
                  <a:pt x="576" y="10"/>
                </a:lnTo>
                <a:lnTo>
                  <a:pt x="608" y="21"/>
                </a:lnTo>
                <a:lnTo>
                  <a:pt x="641" y="43"/>
                </a:lnTo>
                <a:lnTo>
                  <a:pt x="674" y="65"/>
                </a:lnTo>
                <a:lnTo>
                  <a:pt x="695" y="87"/>
                </a:lnTo>
                <a:lnTo>
                  <a:pt x="706" y="97"/>
                </a:lnTo>
                <a:lnTo>
                  <a:pt x="706" y="108"/>
                </a:lnTo>
                <a:lnTo>
                  <a:pt x="706" y="130"/>
                </a:lnTo>
                <a:lnTo>
                  <a:pt x="695" y="163"/>
                </a:lnTo>
                <a:lnTo>
                  <a:pt x="674" y="195"/>
                </a:lnTo>
                <a:lnTo>
                  <a:pt x="652" y="228"/>
                </a:lnTo>
                <a:lnTo>
                  <a:pt x="619" y="282"/>
                </a:lnTo>
                <a:lnTo>
                  <a:pt x="576" y="337"/>
                </a:lnTo>
                <a:lnTo>
                  <a:pt x="522" y="391"/>
                </a:lnTo>
                <a:lnTo>
                  <a:pt x="467" y="446"/>
                </a:lnTo>
                <a:lnTo>
                  <a:pt x="402" y="511"/>
                </a:lnTo>
                <a:lnTo>
                  <a:pt x="326" y="576"/>
                </a:lnTo>
                <a:lnTo>
                  <a:pt x="261" y="631"/>
                </a:lnTo>
                <a:lnTo>
                  <a:pt x="184" y="685"/>
                </a:lnTo>
                <a:lnTo>
                  <a:pt x="141" y="707"/>
                </a:lnTo>
                <a:lnTo>
                  <a:pt x="108" y="729"/>
                </a:lnTo>
                <a:lnTo>
                  <a:pt x="76" y="750"/>
                </a:lnTo>
                <a:lnTo>
                  <a:pt x="54" y="761"/>
                </a:lnTo>
                <a:lnTo>
                  <a:pt x="32" y="761"/>
                </a:lnTo>
                <a:lnTo>
                  <a:pt x="21" y="772"/>
                </a:lnTo>
                <a:lnTo>
                  <a:pt x="11" y="772"/>
                </a:lnTo>
                <a:lnTo>
                  <a:pt x="0" y="76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8" name="Freeform 64"/>
          <p:cNvSpPr/>
          <p:nvPr/>
        </p:nvSpPr>
        <p:spPr bwMode="auto">
          <a:xfrm>
            <a:off x="7018338" y="2317752"/>
            <a:ext cx="525462" cy="156633"/>
          </a:xfrm>
          <a:custGeom>
            <a:avLst/>
            <a:gdLst>
              <a:gd name="T0" fmla="*/ 2147483647 w 826"/>
              <a:gd name="T1" fmla="*/ 2147483647 h 185"/>
              <a:gd name="T2" fmla="*/ 2147483647 w 826"/>
              <a:gd name="T3" fmla="*/ 2147483647 h 185"/>
              <a:gd name="T4" fmla="*/ 2147483647 w 826"/>
              <a:gd name="T5" fmla="*/ 2147483647 h 185"/>
              <a:gd name="T6" fmla="*/ 2147483647 w 826"/>
              <a:gd name="T7" fmla="*/ 2147483647 h 185"/>
              <a:gd name="T8" fmla="*/ 2147483647 w 826"/>
              <a:gd name="T9" fmla="*/ 2147483647 h 185"/>
              <a:gd name="T10" fmla="*/ 2147483647 w 826"/>
              <a:gd name="T11" fmla="*/ 2147483647 h 185"/>
              <a:gd name="T12" fmla="*/ 2147483647 w 826"/>
              <a:gd name="T13" fmla="*/ 2147483647 h 185"/>
              <a:gd name="T14" fmla="*/ 2147483647 w 826"/>
              <a:gd name="T15" fmla="*/ 0 h 185"/>
              <a:gd name="T16" fmla="*/ 2147483647 w 826"/>
              <a:gd name="T17" fmla="*/ 0 h 185"/>
              <a:gd name="T18" fmla="*/ 2147483647 w 826"/>
              <a:gd name="T19" fmla="*/ 2147483647 h 185"/>
              <a:gd name="T20" fmla="*/ 2147483647 w 826"/>
              <a:gd name="T21" fmla="*/ 2147483647 h 185"/>
              <a:gd name="T22" fmla="*/ 2147483647 w 826"/>
              <a:gd name="T23" fmla="*/ 2147483647 h 185"/>
              <a:gd name="T24" fmla="*/ 2147483647 w 826"/>
              <a:gd name="T25" fmla="*/ 2147483647 h 185"/>
              <a:gd name="T26" fmla="*/ 2147483647 w 826"/>
              <a:gd name="T27" fmla="*/ 2147483647 h 185"/>
              <a:gd name="T28" fmla="*/ 2147483647 w 826"/>
              <a:gd name="T29" fmla="*/ 2147483647 h 185"/>
              <a:gd name="T30" fmla="*/ 2147483647 w 826"/>
              <a:gd name="T31" fmla="*/ 2147483647 h 185"/>
              <a:gd name="T32" fmla="*/ 2147483647 w 826"/>
              <a:gd name="T33" fmla="*/ 2147483647 h 185"/>
              <a:gd name="T34" fmla="*/ 2147483647 w 826"/>
              <a:gd name="T35" fmla="*/ 2147483647 h 185"/>
              <a:gd name="T36" fmla="*/ 2147483647 w 826"/>
              <a:gd name="T37" fmla="*/ 2147483647 h 185"/>
              <a:gd name="T38" fmla="*/ 2147483647 w 826"/>
              <a:gd name="T39" fmla="*/ 2147483647 h 185"/>
              <a:gd name="T40" fmla="*/ 2147483647 w 826"/>
              <a:gd name="T41" fmla="*/ 2147483647 h 185"/>
              <a:gd name="T42" fmla="*/ 2147483647 w 826"/>
              <a:gd name="T43" fmla="*/ 2147483647 h 185"/>
              <a:gd name="T44" fmla="*/ 2147483647 w 826"/>
              <a:gd name="T45" fmla="*/ 2147483647 h 185"/>
              <a:gd name="T46" fmla="*/ 2147483647 w 826"/>
              <a:gd name="T47" fmla="*/ 2147483647 h 185"/>
              <a:gd name="T48" fmla="*/ 2147483647 w 826"/>
              <a:gd name="T49" fmla="*/ 2147483647 h 185"/>
              <a:gd name="T50" fmla="*/ 2147483647 w 826"/>
              <a:gd name="T51" fmla="*/ 2147483647 h 185"/>
              <a:gd name="T52" fmla="*/ 2147483647 w 826"/>
              <a:gd name="T53" fmla="*/ 2147483647 h 185"/>
              <a:gd name="T54" fmla="*/ 2147483647 w 826"/>
              <a:gd name="T55" fmla="*/ 2147483647 h 185"/>
              <a:gd name="T56" fmla="*/ 2147483647 w 826"/>
              <a:gd name="T57" fmla="*/ 2147483647 h 185"/>
              <a:gd name="T58" fmla="*/ 2147483647 w 826"/>
              <a:gd name="T59" fmla="*/ 2147483647 h 185"/>
              <a:gd name="T60" fmla="*/ 2147483647 w 826"/>
              <a:gd name="T61" fmla="*/ 2147483647 h 185"/>
              <a:gd name="T62" fmla="*/ 2147483647 w 826"/>
              <a:gd name="T63" fmla="*/ 2147483647 h 185"/>
              <a:gd name="T64" fmla="*/ 0 w 826"/>
              <a:gd name="T65" fmla="*/ 2147483647 h 185"/>
              <a:gd name="T66" fmla="*/ 0 w 826"/>
              <a:gd name="T67" fmla="*/ 2147483647 h 185"/>
              <a:gd name="T68" fmla="*/ 2147483647 w 826"/>
              <a:gd name="T69" fmla="*/ 2147483647 h 185"/>
              <a:gd name="T70" fmla="*/ 2147483647 w 826"/>
              <a:gd name="T71" fmla="*/ 2147483647 h 185"/>
              <a:gd name="T72" fmla="*/ 2147483647 w 826"/>
              <a:gd name="T73" fmla="*/ 2147483647 h 185"/>
              <a:gd name="T74" fmla="*/ 2147483647 w 826"/>
              <a:gd name="T75" fmla="*/ 2147483647 h 185"/>
              <a:gd name="T76" fmla="*/ 2147483647 w 826"/>
              <a:gd name="T77" fmla="*/ 2147483647 h 1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26"/>
              <a:gd name="T118" fmla="*/ 0 h 185"/>
              <a:gd name="T119" fmla="*/ 826 w 826"/>
              <a:gd name="T120" fmla="*/ 185 h 1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26" h="185">
                <a:moveTo>
                  <a:pt x="381" y="55"/>
                </a:moveTo>
                <a:lnTo>
                  <a:pt x="446" y="33"/>
                </a:lnTo>
                <a:lnTo>
                  <a:pt x="489" y="33"/>
                </a:lnTo>
                <a:lnTo>
                  <a:pt x="533" y="22"/>
                </a:lnTo>
                <a:lnTo>
                  <a:pt x="576" y="11"/>
                </a:lnTo>
                <a:lnTo>
                  <a:pt x="609" y="11"/>
                </a:lnTo>
                <a:lnTo>
                  <a:pt x="631" y="11"/>
                </a:lnTo>
                <a:lnTo>
                  <a:pt x="652" y="0"/>
                </a:lnTo>
                <a:lnTo>
                  <a:pt x="674" y="0"/>
                </a:lnTo>
                <a:lnTo>
                  <a:pt x="696" y="11"/>
                </a:lnTo>
                <a:lnTo>
                  <a:pt x="718" y="11"/>
                </a:lnTo>
                <a:lnTo>
                  <a:pt x="750" y="22"/>
                </a:lnTo>
                <a:lnTo>
                  <a:pt x="772" y="33"/>
                </a:lnTo>
                <a:lnTo>
                  <a:pt x="794" y="66"/>
                </a:lnTo>
                <a:lnTo>
                  <a:pt x="816" y="77"/>
                </a:lnTo>
                <a:lnTo>
                  <a:pt x="816" y="98"/>
                </a:lnTo>
                <a:lnTo>
                  <a:pt x="826" y="109"/>
                </a:lnTo>
                <a:lnTo>
                  <a:pt x="816" y="109"/>
                </a:lnTo>
                <a:lnTo>
                  <a:pt x="805" y="120"/>
                </a:lnTo>
                <a:lnTo>
                  <a:pt x="783" y="120"/>
                </a:lnTo>
                <a:lnTo>
                  <a:pt x="761" y="131"/>
                </a:lnTo>
                <a:lnTo>
                  <a:pt x="739" y="131"/>
                </a:lnTo>
                <a:lnTo>
                  <a:pt x="707" y="142"/>
                </a:lnTo>
                <a:lnTo>
                  <a:pt x="663" y="142"/>
                </a:lnTo>
                <a:lnTo>
                  <a:pt x="620" y="153"/>
                </a:lnTo>
                <a:lnTo>
                  <a:pt x="565" y="164"/>
                </a:lnTo>
                <a:lnTo>
                  <a:pt x="511" y="164"/>
                </a:lnTo>
                <a:lnTo>
                  <a:pt x="446" y="175"/>
                </a:lnTo>
                <a:lnTo>
                  <a:pt x="370" y="175"/>
                </a:lnTo>
                <a:lnTo>
                  <a:pt x="294" y="185"/>
                </a:lnTo>
                <a:lnTo>
                  <a:pt x="196" y="185"/>
                </a:lnTo>
                <a:lnTo>
                  <a:pt x="98" y="185"/>
                </a:lnTo>
                <a:lnTo>
                  <a:pt x="0" y="185"/>
                </a:lnTo>
                <a:lnTo>
                  <a:pt x="0" y="98"/>
                </a:lnTo>
                <a:lnTo>
                  <a:pt x="76" y="98"/>
                </a:lnTo>
                <a:lnTo>
                  <a:pt x="174" y="87"/>
                </a:lnTo>
                <a:lnTo>
                  <a:pt x="272" y="77"/>
                </a:lnTo>
                <a:lnTo>
                  <a:pt x="381" y="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29" name="Freeform 65"/>
          <p:cNvSpPr/>
          <p:nvPr/>
        </p:nvSpPr>
        <p:spPr bwMode="auto">
          <a:xfrm>
            <a:off x="7032625" y="2592917"/>
            <a:ext cx="234950" cy="211667"/>
          </a:xfrm>
          <a:custGeom>
            <a:avLst/>
            <a:gdLst>
              <a:gd name="T0" fmla="*/ 2147483647 w 370"/>
              <a:gd name="T1" fmla="*/ 2147483647 h 250"/>
              <a:gd name="T2" fmla="*/ 2147483647 w 370"/>
              <a:gd name="T3" fmla="*/ 2147483647 h 250"/>
              <a:gd name="T4" fmla="*/ 2147483647 w 370"/>
              <a:gd name="T5" fmla="*/ 2147483647 h 250"/>
              <a:gd name="T6" fmla="*/ 2147483647 w 370"/>
              <a:gd name="T7" fmla="*/ 2147483647 h 250"/>
              <a:gd name="T8" fmla="*/ 2147483647 w 370"/>
              <a:gd name="T9" fmla="*/ 2147483647 h 250"/>
              <a:gd name="T10" fmla="*/ 2147483647 w 370"/>
              <a:gd name="T11" fmla="*/ 2147483647 h 250"/>
              <a:gd name="T12" fmla="*/ 2147483647 w 370"/>
              <a:gd name="T13" fmla="*/ 2147483647 h 250"/>
              <a:gd name="T14" fmla="*/ 2147483647 w 370"/>
              <a:gd name="T15" fmla="*/ 2147483647 h 250"/>
              <a:gd name="T16" fmla="*/ 2147483647 w 370"/>
              <a:gd name="T17" fmla="*/ 2147483647 h 250"/>
              <a:gd name="T18" fmla="*/ 2147483647 w 370"/>
              <a:gd name="T19" fmla="*/ 2147483647 h 250"/>
              <a:gd name="T20" fmla="*/ 2147483647 w 370"/>
              <a:gd name="T21" fmla="*/ 2147483647 h 250"/>
              <a:gd name="T22" fmla="*/ 2147483647 w 370"/>
              <a:gd name="T23" fmla="*/ 2147483647 h 250"/>
              <a:gd name="T24" fmla="*/ 2147483647 w 370"/>
              <a:gd name="T25" fmla="*/ 2147483647 h 250"/>
              <a:gd name="T26" fmla="*/ 2147483647 w 370"/>
              <a:gd name="T27" fmla="*/ 2147483647 h 250"/>
              <a:gd name="T28" fmla="*/ 2147483647 w 370"/>
              <a:gd name="T29" fmla="*/ 2147483647 h 250"/>
              <a:gd name="T30" fmla="*/ 2147483647 w 370"/>
              <a:gd name="T31" fmla="*/ 2147483647 h 250"/>
              <a:gd name="T32" fmla="*/ 2147483647 w 370"/>
              <a:gd name="T33" fmla="*/ 2147483647 h 250"/>
              <a:gd name="T34" fmla="*/ 2147483647 w 370"/>
              <a:gd name="T35" fmla="*/ 2147483647 h 250"/>
              <a:gd name="T36" fmla="*/ 2147483647 w 370"/>
              <a:gd name="T37" fmla="*/ 2147483647 h 250"/>
              <a:gd name="T38" fmla="*/ 2147483647 w 370"/>
              <a:gd name="T39" fmla="*/ 2147483647 h 250"/>
              <a:gd name="T40" fmla="*/ 2147483647 w 370"/>
              <a:gd name="T41" fmla="*/ 2147483647 h 250"/>
              <a:gd name="T42" fmla="*/ 2147483647 w 370"/>
              <a:gd name="T43" fmla="*/ 2147483647 h 250"/>
              <a:gd name="T44" fmla="*/ 2147483647 w 370"/>
              <a:gd name="T45" fmla="*/ 2147483647 h 250"/>
              <a:gd name="T46" fmla="*/ 2147483647 w 370"/>
              <a:gd name="T47" fmla="*/ 2147483647 h 250"/>
              <a:gd name="T48" fmla="*/ 2147483647 w 370"/>
              <a:gd name="T49" fmla="*/ 2147483647 h 250"/>
              <a:gd name="T50" fmla="*/ 2147483647 w 370"/>
              <a:gd name="T51" fmla="*/ 2147483647 h 250"/>
              <a:gd name="T52" fmla="*/ 2147483647 w 370"/>
              <a:gd name="T53" fmla="*/ 2147483647 h 250"/>
              <a:gd name="T54" fmla="*/ 0 w 370"/>
              <a:gd name="T55" fmla="*/ 2147483647 h 250"/>
              <a:gd name="T56" fmla="*/ 0 w 370"/>
              <a:gd name="T57" fmla="*/ 2147483647 h 250"/>
              <a:gd name="T58" fmla="*/ 0 w 370"/>
              <a:gd name="T59" fmla="*/ 2147483647 h 250"/>
              <a:gd name="T60" fmla="*/ 0 w 370"/>
              <a:gd name="T61" fmla="*/ 2147483647 h 250"/>
              <a:gd name="T62" fmla="*/ 2147483647 w 370"/>
              <a:gd name="T63" fmla="*/ 2147483647 h 250"/>
              <a:gd name="T64" fmla="*/ 2147483647 w 370"/>
              <a:gd name="T65" fmla="*/ 0 h 250"/>
              <a:gd name="T66" fmla="*/ 2147483647 w 370"/>
              <a:gd name="T67" fmla="*/ 0 h 250"/>
              <a:gd name="T68" fmla="*/ 2147483647 w 370"/>
              <a:gd name="T69" fmla="*/ 0 h 250"/>
              <a:gd name="T70" fmla="*/ 2147483647 w 370"/>
              <a:gd name="T71" fmla="*/ 0 h 250"/>
              <a:gd name="T72" fmla="*/ 2147483647 w 370"/>
              <a:gd name="T73" fmla="*/ 0 h 250"/>
              <a:gd name="T74" fmla="*/ 2147483647 w 370"/>
              <a:gd name="T75" fmla="*/ 0 h 250"/>
              <a:gd name="T76" fmla="*/ 2147483647 w 370"/>
              <a:gd name="T77" fmla="*/ 2147483647 h 250"/>
              <a:gd name="T78" fmla="*/ 2147483647 w 370"/>
              <a:gd name="T79" fmla="*/ 2147483647 h 250"/>
              <a:gd name="T80" fmla="*/ 2147483647 w 370"/>
              <a:gd name="T81" fmla="*/ 2147483647 h 250"/>
              <a:gd name="T82" fmla="*/ 2147483647 w 370"/>
              <a:gd name="T83" fmla="*/ 2147483647 h 2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70"/>
              <a:gd name="T127" fmla="*/ 0 h 250"/>
              <a:gd name="T128" fmla="*/ 370 w 370"/>
              <a:gd name="T129" fmla="*/ 250 h 25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70" h="250">
                <a:moveTo>
                  <a:pt x="304" y="65"/>
                </a:moveTo>
                <a:lnTo>
                  <a:pt x="326" y="76"/>
                </a:lnTo>
                <a:lnTo>
                  <a:pt x="337" y="87"/>
                </a:lnTo>
                <a:lnTo>
                  <a:pt x="348" y="109"/>
                </a:lnTo>
                <a:lnTo>
                  <a:pt x="359" y="120"/>
                </a:lnTo>
                <a:lnTo>
                  <a:pt x="370" y="141"/>
                </a:lnTo>
                <a:lnTo>
                  <a:pt x="370" y="152"/>
                </a:lnTo>
                <a:lnTo>
                  <a:pt x="370" y="174"/>
                </a:lnTo>
                <a:lnTo>
                  <a:pt x="359" y="185"/>
                </a:lnTo>
                <a:lnTo>
                  <a:pt x="348" y="218"/>
                </a:lnTo>
                <a:lnTo>
                  <a:pt x="337" y="239"/>
                </a:lnTo>
                <a:lnTo>
                  <a:pt x="326" y="250"/>
                </a:lnTo>
                <a:lnTo>
                  <a:pt x="315" y="250"/>
                </a:lnTo>
                <a:lnTo>
                  <a:pt x="304" y="250"/>
                </a:lnTo>
                <a:lnTo>
                  <a:pt x="293" y="250"/>
                </a:lnTo>
                <a:lnTo>
                  <a:pt x="272" y="239"/>
                </a:lnTo>
                <a:lnTo>
                  <a:pt x="250" y="228"/>
                </a:lnTo>
                <a:lnTo>
                  <a:pt x="228" y="218"/>
                </a:lnTo>
                <a:lnTo>
                  <a:pt x="206" y="196"/>
                </a:lnTo>
                <a:lnTo>
                  <a:pt x="174" y="174"/>
                </a:lnTo>
                <a:lnTo>
                  <a:pt x="141" y="141"/>
                </a:lnTo>
                <a:lnTo>
                  <a:pt x="109" y="120"/>
                </a:lnTo>
                <a:lnTo>
                  <a:pt x="76" y="98"/>
                </a:lnTo>
                <a:lnTo>
                  <a:pt x="54" y="76"/>
                </a:lnTo>
                <a:lnTo>
                  <a:pt x="33" y="54"/>
                </a:lnTo>
                <a:lnTo>
                  <a:pt x="22" y="43"/>
                </a:lnTo>
                <a:lnTo>
                  <a:pt x="11" y="33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43" y="0"/>
                </a:lnTo>
                <a:lnTo>
                  <a:pt x="65" y="0"/>
                </a:lnTo>
                <a:lnTo>
                  <a:pt x="87" y="0"/>
                </a:lnTo>
                <a:lnTo>
                  <a:pt x="119" y="0"/>
                </a:lnTo>
                <a:lnTo>
                  <a:pt x="163" y="0"/>
                </a:lnTo>
                <a:lnTo>
                  <a:pt x="217" y="11"/>
                </a:lnTo>
                <a:lnTo>
                  <a:pt x="261" y="33"/>
                </a:lnTo>
                <a:lnTo>
                  <a:pt x="304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4" name="TextBox 2"/>
          <p:cNvSpPr txBox="1">
            <a:spLocks noChangeArrowheads="1"/>
          </p:cNvSpPr>
          <p:nvPr/>
        </p:nvSpPr>
        <p:spPr bwMode="auto">
          <a:xfrm>
            <a:off x="552450" y="2336800"/>
            <a:ext cx="3409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手电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筒 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5230813" y="4885267"/>
            <a:ext cx="35671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竹字扁宽，同字下框方正、横折钩的横起笔要轻、转折到竖要重、内有短横。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314325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筒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13055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tǒng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15964" y="400896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上下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49678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  <a:ea typeface="+mj-ea"/>
              </a:rPr>
              <a:t>筒裙   万花筒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3" y="5473701"/>
            <a:ext cx="43307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爷爷借助手电筒微弱的光，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安全地回到了家。</a:t>
            </a:r>
            <a:endParaRPr lang="zh-CN" altLang="en-US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5964" y="44640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T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竹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2802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4" name="圆角矩形 3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8" grpId="0" animBg="1"/>
      <p:bldP spid="62519" grpId="0" animBg="1"/>
      <p:bldP spid="6252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05" name="Rectangle 24"/>
          <p:cNvSpPr>
            <a:spLocks noChangeArrowheads="1"/>
          </p:cNvSpPr>
          <p:nvPr/>
        </p:nvSpPr>
        <p:spPr bwMode="auto">
          <a:xfrm>
            <a:off x="5986308" y="2205567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64541" name="Freeform 29"/>
          <p:cNvSpPr/>
          <p:nvPr/>
        </p:nvSpPr>
        <p:spPr bwMode="auto">
          <a:xfrm>
            <a:off x="6303964" y="3005667"/>
            <a:ext cx="173037" cy="478367"/>
          </a:xfrm>
          <a:custGeom>
            <a:avLst/>
            <a:gdLst>
              <a:gd name="T0" fmla="*/ 2147483647 w 272"/>
              <a:gd name="T1" fmla="*/ 2147483647 h 566"/>
              <a:gd name="T2" fmla="*/ 2147483647 w 272"/>
              <a:gd name="T3" fmla="*/ 2147483647 h 566"/>
              <a:gd name="T4" fmla="*/ 2147483647 w 272"/>
              <a:gd name="T5" fmla="*/ 2147483647 h 566"/>
              <a:gd name="T6" fmla="*/ 2147483647 w 272"/>
              <a:gd name="T7" fmla="*/ 2147483647 h 566"/>
              <a:gd name="T8" fmla="*/ 2147483647 w 272"/>
              <a:gd name="T9" fmla="*/ 2147483647 h 566"/>
              <a:gd name="T10" fmla="*/ 2147483647 w 272"/>
              <a:gd name="T11" fmla="*/ 2147483647 h 566"/>
              <a:gd name="T12" fmla="*/ 2147483647 w 272"/>
              <a:gd name="T13" fmla="*/ 2147483647 h 566"/>
              <a:gd name="T14" fmla="*/ 2147483647 w 272"/>
              <a:gd name="T15" fmla="*/ 2147483647 h 566"/>
              <a:gd name="T16" fmla="*/ 2147483647 w 272"/>
              <a:gd name="T17" fmla="*/ 2147483647 h 566"/>
              <a:gd name="T18" fmla="*/ 2147483647 w 272"/>
              <a:gd name="T19" fmla="*/ 2147483647 h 566"/>
              <a:gd name="T20" fmla="*/ 2147483647 w 272"/>
              <a:gd name="T21" fmla="*/ 2147483647 h 566"/>
              <a:gd name="T22" fmla="*/ 2147483647 w 272"/>
              <a:gd name="T23" fmla="*/ 2147483647 h 566"/>
              <a:gd name="T24" fmla="*/ 2147483647 w 272"/>
              <a:gd name="T25" fmla="*/ 2147483647 h 566"/>
              <a:gd name="T26" fmla="*/ 2147483647 w 272"/>
              <a:gd name="T27" fmla="*/ 2147483647 h 566"/>
              <a:gd name="T28" fmla="*/ 2147483647 w 272"/>
              <a:gd name="T29" fmla="*/ 2147483647 h 566"/>
              <a:gd name="T30" fmla="*/ 2147483647 w 272"/>
              <a:gd name="T31" fmla="*/ 2147483647 h 566"/>
              <a:gd name="T32" fmla="*/ 2147483647 w 272"/>
              <a:gd name="T33" fmla="*/ 2147483647 h 566"/>
              <a:gd name="T34" fmla="*/ 2147483647 w 272"/>
              <a:gd name="T35" fmla="*/ 2147483647 h 566"/>
              <a:gd name="T36" fmla="*/ 2147483647 w 272"/>
              <a:gd name="T37" fmla="*/ 2147483647 h 566"/>
              <a:gd name="T38" fmla="*/ 2147483647 w 272"/>
              <a:gd name="T39" fmla="*/ 2147483647 h 566"/>
              <a:gd name="T40" fmla="*/ 2147483647 w 272"/>
              <a:gd name="T41" fmla="*/ 2147483647 h 566"/>
              <a:gd name="T42" fmla="*/ 2147483647 w 272"/>
              <a:gd name="T43" fmla="*/ 2147483647 h 566"/>
              <a:gd name="T44" fmla="*/ 2147483647 w 272"/>
              <a:gd name="T45" fmla="*/ 2147483647 h 566"/>
              <a:gd name="T46" fmla="*/ 2147483647 w 272"/>
              <a:gd name="T47" fmla="*/ 2147483647 h 566"/>
              <a:gd name="T48" fmla="*/ 2147483647 w 272"/>
              <a:gd name="T49" fmla="*/ 2147483647 h 566"/>
              <a:gd name="T50" fmla="*/ 2147483647 w 272"/>
              <a:gd name="T51" fmla="*/ 2147483647 h 566"/>
              <a:gd name="T52" fmla="*/ 2147483647 w 272"/>
              <a:gd name="T53" fmla="*/ 2147483647 h 566"/>
              <a:gd name="T54" fmla="*/ 2147483647 w 272"/>
              <a:gd name="T55" fmla="*/ 2147483647 h 566"/>
              <a:gd name="T56" fmla="*/ 2147483647 w 272"/>
              <a:gd name="T57" fmla="*/ 2147483647 h 566"/>
              <a:gd name="T58" fmla="*/ 2147483647 w 272"/>
              <a:gd name="T59" fmla="*/ 2147483647 h 566"/>
              <a:gd name="T60" fmla="*/ 2147483647 w 272"/>
              <a:gd name="T61" fmla="*/ 2147483647 h 566"/>
              <a:gd name="T62" fmla="*/ 2147483647 w 272"/>
              <a:gd name="T63" fmla="*/ 2147483647 h 566"/>
              <a:gd name="T64" fmla="*/ 2147483647 w 272"/>
              <a:gd name="T65" fmla="*/ 2147483647 h 566"/>
              <a:gd name="T66" fmla="*/ 2147483647 w 272"/>
              <a:gd name="T67" fmla="*/ 2147483647 h 566"/>
              <a:gd name="T68" fmla="*/ 2147483647 w 272"/>
              <a:gd name="T69" fmla="*/ 2147483647 h 566"/>
              <a:gd name="T70" fmla="*/ 2147483647 w 272"/>
              <a:gd name="T71" fmla="*/ 2147483647 h 566"/>
              <a:gd name="T72" fmla="*/ 2147483647 w 272"/>
              <a:gd name="T73" fmla="*/ 2147483647 h 566"/>
              <a:gd name="T74" fmla="*/ 2147483647 w 272"/>
              <a:gd name="T75" fmla="*/ 2147483647 h 566"/>
              <a:gd name="T76" fmla="*/ 2147483647 w 272"/>
              <a:gd name="T77" fmla="*/ 2147483647 h 566"/>
              <a:gd name="T78" fmla="*/ 2147483647 w 272"/>
              <a:gd name="T79" fmla="*/ 2147483647 h 566"/>
              <a:gd name="T80" fmla="*/ 2147483647 w 272"/>
              <a:gd name="T81" fmla="*/ 2147483647 h 566"/>
              <a:gd name="T82" fmla="*/ 2147483647 w 272"/>
              <a:gd name="T83" fmla="*/ 2147483647 h 566"/>
              <a:gd name="T84" fmla="*/ 0 w 272"/>
              <a:gd name="T85" fmla="*/ 2147483647 h 566"/>
              <a:gd name="T86" fmla="*/ 0 w 272"/>
              <a:gd name="T87" fmla="*/ 2147483647 h 566"/>
              <a:gd name="T88" fmla="*/ 0 w 272"/>
              <a:gd name="T89" fmla="*/ 2147483647 h 566"/>
              <a:gd name="T90" fmla="*/ 0 w 272"/>
              <a:gd name="T91" fmla="*/ 2147483647 h 566"/>
              <a:gd name="T92" fmla="*/ 2147483647 w 272"/>
              <a:gd name="T93" fmla="*/ 2147483647 h 566"/>
              <a:gd name="T94" fmla="*/ 2147483647 w 272"/>
              <a:gd name="T95" fmla="*/ 2147483647 h 566"/>
              <a:gd name="T96" fmla="*/ 2147483647 w 272"/>
              <a:gd name="T97" fmla="*/ 0 h 566"/>
              <a:gd name="T98" fmla="*/ 2147483647 w 272"/>
              <a:gd name="T99" fmla="*/ 2147483647 h 566"/>
              <a:gd name="T100" fmla="*/ 2147483647 w 272"/>
              <a:gd name="T101" fmla="*/ 2147483647 h 566"/>
              <a:gd name="T102" fmla="*/ 2147483647 w 272"/>
              <a:gd name="T103" fmla="*/ 2147483647 h 5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2"/>
              <a:gd name="T157" fmla="*/ 0 h 566"/>
              <a:gd name="T158" fmla="*/ 272 w 272"/>
              <a:gd name="T159" fmla="*/ 566 h 5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2" h="566">
                <a:moveTo>
                  <a:pt x="98" y="11"/>
                </a:moveTo>
                <a:lnTo>
                  <a:pt x="152" y="33"/>
                </a:lnTo>
                <a:lnTo>
                  <a:pt x="163" y="33"/>
                </a:lnTo>
                <a:lnTo>
                  <a:pt x="185" y="44"/>
                </a:lnTo>
                <a:lnTo>
                  <a:pt x="196" y="55"/>
                </a:lnTo>
                <a:lnTo>
                  <a:pt x="196" y="76"/>
                </a:lnTo>
                <a:lnTo>
                  <a:pt x="207" y="87"/>
                </a:lnTo>
                <a:lnTo>
                  <a:pt x="207" y="120"/>
                </a:lnTo>
                <a:lnTo>
                  <a:pt x="218" y="142"/>
                </a:lnTo>
                <a:lnTo>
                  <a:pt x="229" y="174"/>
                </a:lnTo>
                <a:lnTo>
                  <a:pt x="229" y="218"/>
                </a:lnTo>
                <a:lnTo>
                  <a:pt x="239" y="261"/>
                </a:lnTo>
                <a:lnTo>
                  <a:pt x="250" y="305"/>
                </a:lnTo>
                <a:lnTo>
                  <a:pt x="250" y="349"/>
                </a:lnTo>
                <a:lnTo>
                  <a:pt x="250" y="381"/>
                </a:lnTo>
                <a:lnTo>
                  <a:pt x="261" y="414"/>
                </a:lnTo>
                <a:lnTo>
                  <a:pt x="261" y="446"/>
                </a:lnTo>
                <a:lnTo>
                  <a:pt x="261" y="468"/>
                </a:lnTo>
                <a:lnTo>
                  <a:pt x="272" y="490"/>
                </a:lnTo>
                <a:lnTo>
                  <a:pt x="272" y="501"/>
                </a:lnTo>
                <a:lnTo>
                  <a:pt x="272" y="534"/>
                </a:lnTo>
                <a:lnTo>
                  <a:pt x="261" y="555"/>
                </a:lnTo>
                <a:lnTo>
                  <a:pt x="261" y="566"/>
                </a:lnTo>
                <a:lnTo>
                  <a:pt x="239" y="566"/>
                </a:lnTo>
                <a:lnTo>
                  <a:pt x="229" y="566"/>
                </a:lnTo>
                <a:lnTo>
                  <a:pt x="218" y="555"/>
                </a:lnTo>
                <a:lnTo>
                  <a:pt x="207" y="544"/>
                </a:lnTo>
                <a:lnTo>
                  <a:pt x="196" y="512"/>
                </a:lnTo>
                <a:lnTo>
                  <a:pt x="185" y="490"/>
                </a:lnTo>
                <a:lnTo>
                  <a:pt x="163" y="457"/>
                </a:lnTo>
                <a:lnTo>
                  <a:pt x="152" y="414"/>
                </a:lnTo>
                <a:lnTo>
                  <a:pt x="142" y="359"/>
                </a:lnTo>
                <a:lnTo>
                  <a:pt x="131" y="316"/>
                </a:lnTo>
                <a:lnTo>
                  <a:pt x="120" y="272"/>
                </a:lnTo>
                <a:lnTo>
                  <a:pt x="98" y="229"/>
                </a:lnTo>
                <a:lnTo>
                  <a:pt x="87" y="196"/>
                </a:lnTo>
                <a:lnTo>
                  <a:pt x="76" y="164"/>
                </a:lnTo>
                <a:lnTo>
                  <a:pt x="55" y="131"/>
                </a:lnTo>
                <a:lnTo>
                  <a:pt x="44" y="109"/>
                </a:lnTo>
                <a:lnTo>
                  <a:pt x="33" y="87"/>
                </a:lnTo>
                <a:lnTo>
                  <a:pt x="11" y="66"/>
                </a:lnTo>
                <a:lnTo>
                  <a:pt x="11" y="55"/>
                </a:lnTo>
                <a:lnTo>
                  <a:pt x="0" y="44"/>
                </a:lnTo>
                <a:lnTo>
                  <a:pt x="0" y="33"/>
                </a:lnTo>
                <a:lnTo>
                  <a:pt x="0" y="22"/>
                </a:lnTo>
                <a:lnTo>
                  <a:pt x="11" y="11"/>
                </a:lnTo>
                <a:lnTo>
                  <a:pt x="33" y="11"/>
                </a:lnTo>
                <a:lnTo>
                  <a:pt x="55" y="0"/>
                </a:lnTo>
                <a:lnTo>
                  <a:pt x="76" y="11"/>
                </a:lnTo>
                <a:lnTo>
                  <a:pt x="98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45" name="Freeform 33"/>
          <p:cNvSpPr/>
          <p:nvPr/>
        </p:nvSpPr>
        <p:spPr bwMode="auto">
          <a:xfrm>
            <a:off x="6442076" y="2508251"/>
            <a:ext cx="690563" cy="239183"/>
          </a:xfrm>
          <a:custGeom>
            <a:avLst/>
            <a:gdLst>
              <a:gd name="T0" fmla="*/ 2147483647 w 1087"/>
              <a:gd name="T1" fmla="*/ 2147483647 h 283"/>
              <a:gd name="T2" fmla="*/ 2147483647 w 1087"/>
              <a:gd name="T3" fmla="*/ 2147483647 h 283"/>
              <a:gd name="T4" fmla="*/ 2147483647 w 1087"/>
              <a:gd name="T5" fmla="*/ 2147483647 h 283"/>
              <a:gd name="T6" fmla="*/ 2147483647 w 1087"/>
              <a:gd name="T7" fmla="*/ 2147483647 h 283"/>
              <a:gd name="T8" fmla="*/ 2147483647 w 1087"/>
              <a:gd name="T9" fmla="*/ 2147483647 h 283"/>
              <a:gd name="T10" fmla="*/ 2147483647 w 1087"/>
              <a:gd name="T11" fmla="*/ 2147483647 h 283"/>
              <a:gd name="T12" fmla="*/ 2147483647 w 1087"/>
              <a:gd name="T13" fmla="*/ 2147483647 h 283"/>
              <a:gd name="T14" fmla="*/ 2147483647 w 1087"/>
              <a:gd name="T15" fmla="*/ 2147483647 h 283"/>
              <a:gd name="T16" fmla="*/ 2147483647 w 1087"/>
              <a:gd name="T17" fmla="*/ 2147483647 h 283"/>
              <a:gd name="T18" fmla="*/ 2147483647 w 1087"/>
              <a:gd name="T19" fmla="*/ 2147483647 h 283"/>
              <a:gd name="T20" fmla="*/ 2147483647 w 1087"/>
              <a:gd name="T21" fmla="*/ 2147483647 h 283"/>
              <a:gd name="T22" fmla="*/ 0 w 1087"/>
              <a:gd name="T23" fmla="*/ 2147483647 h 283"/>
              <a:gd name="T24" fmla="*/ 0 w 1087"/>
              <a:gd name="T25" fmla="*/ 2147483647 h 283"/>
              <a:gd name="T26" fmla="*/ 2147483647 w 1087"/>
              <a:gd name="T27" fmla="*/ 2147483647 h 283"/>
              <a:gd name="T28" fmla="*/ 2147483647 w 1087"/>
              <a:gd name="T29" fmla="*/ 2147483647 h 283"/>
              <a:gd name="T30" fmla="*/ 2147483647 w 1087"/>
              <a:gd name="T31" fmla="*/ 2147483647 h 283"/>
              <a:gd name="T32" fmla="*/ 2147483647 w 1087"/>
              <a:gd name="T33" fmla="*/ 2147483647 h 283"/>
              <a:gd name="T34" fmla="*/ 2147483647 w 1087"/>
              <a:gd name="T35" fmla="*/ 2147483647 h 283"/>
              <a:gd name="T36" fmla="*/ 2147483647 w 1087"/>
              <a:gd name="T37" fmla="*/ 2147483647 h 283"/>
              <a:gd name="T38" fmla="*/ 2147483647 w 1087"/>
              <a:gd name="T39" fmla="*/ 2147483647 h 283"/>
              <a:gd name="T40" fmla="*/ 2147483647 w 1087"/>
              <a:gd name="T41" fmla="*/ 2147483647 h 283"/>
              <a:gd name="T42" fmla="*/ 2147483647 w 1087"/>
              <a:gd name="T43" fmla="*/ 2147483647 h 283"/>
              <a:gd name="T44" fmla="*/ 2147483647 w 1087"/>
              <a:gd name="T45" fmla="*/ 0 h 283"/>
              <a:gd name="T46" fmla="*/ 2147483647 w 1087"/>
              <a:gd name="T47" fmla="*/ 0 h 283"/>
              <a:gd name="T48" fmla="*/ 2147483647 w 1087"/>
              <a:gd name="T49" fmla="*/ 2147483647 h 283"/>
              <a:gd name="T50" fmla="*/ 2147483647 w 1087"/>
              <a:gd name="T51" fmla="*/ 2147483647 h 283"/>
              <a:gd name="T52" fmla="*/ 2147483647 w 1087"/>
              <a:gd name="T53" fmla="*/ 2147483647 h 283"/>
              <a:gd name="T54" fmla="*/ 2147483647 w 1087"/>
              <a:gd name="T55" fmla="*/ 2147483647 h 283"/>
              <a:gd name="T56" fmla="*/ 2147483647 w 1087"/>
              <a:gd name="T57" fmla="*/ 2147483647 h 283"/>
              <a:gd name="T58" fmla="*/ 2147483647 w 1087"/>
              <a:gd name="T59" fmla="*/ 2147483647 h 283"/>
              <a:gd name="T60" fmla="*/ 2147483647 w 1087"/>
              <a:gd name="T61" fmla="*/ 2147483647 h 283"/>
              <a:gd name="T62" fmla="*/ 2147483647 w 1087"/>
              <a:gd name="T63" fmla="*/ 2147483647 h 283"/>
              <a:gd name="T64" fmla="*/ 2147483647 w 1087"/>
              <a:gd name="T65" fmla="*/ 2147483647 h 283"/>
              <a:gd name="T66" fmla="*/ 2147483647 w 1087"/>
              <a:gd name="T67" fmla="*/ 2147483647 h 283"/>
              <a:gd name="T68" fmla="*/ 2147483647 w 1087"/>
              <a:gd name="T69" fmla="*/ 2147483647 h 283"/>
              <a:gd name="T70" fmla="*/ 2147483647 w 1087"/>
              <a:gd name="T71" fmla="*/ 2147483647 h 283"/>
              <a:gd name="T72" fmla="*/ 2147483647 w 1087"/>
              <a:gd name="T73" fmla="*/ 2147483647 h 2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87"/>
              <a:gd name="T112" fmla="*/ 0 h 283"/>
              <a:gd name="T113" fmla="*/ 1087 w 1087"/>
              <a:gd name="T114" fmla="*/ 283 h 2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87" h="283">
                <a:moveTo>
                  <a:pt x="674" y="206"/>
                </a:moveTo>
                <a:lnTo>
                  <a:pt x="619" y="217"/>
                </a:lnTo>
                <a:lnTo>
                  <a:pt x="576" y="228"/>
                </a:lnTo>
                <a:lnTo>
                  <a:pt x="532" y="228"/>
                </a:lnTo>
                <a:lnTo>
                  <a:pt x="489" y="239"/>
                </a:lnTo>
                <a:lnTo>
                  <a:pt x="445" y="250"/>
                </a:lnTo>
                <a:lnTo>
                  <a:pt x="413" y="261"/>
                </a:lnTo>
                <a:lnTo>
                  <a:pt x="369" y="261"/>
                </a:lnTo>
                <a:lnTo>
                  <a:pt x="337" y="272"/>
                </a:lnTo>
                <a:lnTo>
                  <a:pt x="315" y="272"/>
                </a:lnTo>
                <a:lnTo>
                  <a:pt x="282" y="283"/>
                </a:lnTo>
                <a:lnTo>
                  <a:pt x="261" y="283"/>
                </a:lnTo>
                <a:lnTo>
                  <a:pt x="239" y="283"/>
                </a:lnTo>
                <a:lnTo>
                  <a:pt x="217" y="283"/>
                </a:lnTo>
                <a:lnTo>
                  <a:pt x="206" y="283"/>
                </a:lnTo>
                <a:lnTo>
                  <a:pt x="184" y="283"/>
                </a:lnTo>
                <a:lnTo>
                  <a:pt x="174" y="283"/>
                </a:lnTo>
                <a:lnTo>
                  <a:pt x="141" y="283"/>
                </a:lnTo>
                <a:lnTo>
                  <a:pt x="108" y="272"/>
                </a:lnTo>
                <a:lnTo>
                  <a:pt x="76" y="272"/>
                </a:lnTo>
                <a:lnTo>
                  <a:pt x="43" y="261"/>
                </a:lnTo>
                <a:lnTo>
                  <a:pt x="21" y="250"/>
                </a:lnTo>
                <a:lnTo>
                  <a:pt x="11" y="239"/>
                </a:lnTo>
                <a:lnTo>
                  <a:pt x="0" y="228"/>
                </a:lnTo>
                <a:lnTo>
                  <a:pt x="0" y="217"/>
                </a:lnTo>
                <a:lnTo>
                  <a:pt x="0" y="206"/>
                </a:lnTo>
                <a:lnTo>
                  <a:pt x="11" y="206"/>
                </a:lnTo>
                <a:lnTo>
                  <a:pt x="21" y="196"/>
                </a:lnTo>
                <a:lnTo>
                  <a:pt x="43" y="196"/>
                </a:lnTo>
                <a:lnTo>
                  <a:pt x="65" y="185"/>
                </a:lnTo>
                <a:lnTo>
                  <a:pt x="97" y="174"/>
                </a:lnTo>
                <a:lnTo>
                  <a:pt x="130" y="163"/>
                </a:lnTo>
                <a:lnTo>
                  <a:pt x="174" y="163"/>
                </a:lnTo>
                <a:lnTo>
                  <a:pt x="228" y="152"/>
                </a:lnTo>
                <a:lnTo>
                  <a:pt x="271" y="141"/>
                </a:lnTo>
                <a:lnTo>
                  <a:pt x="326" y="130"/>
                </a:lnTo>
                <a:lnTo>
                  <a:pt x="380" y="119"/>
                </a:lnTo>
                <a:lnTo>
                  <a:pt x="445" y="98"/>
                </a:lnTo>
                <a:lnTo>
                  <a:pt x="511" y="87"/>
                </a:lnTo>
                <a:lnTo>
                  <a:pt x="576" y="65"/>
                </a:lnTo>
                <a:lnTo>
                  <a:pt x="652" y="43"/>
                </a:lnTo>
                <a:lnTo>
                  <a:pt x="717" y="32"/>
                </a:lnTo>
                <a:lnTo>
                  <a:pt x="772" y="21"/>
                </a:lnTo>
                <a:lnTo>
                  <a:pt x="826" y="11"/>
                </a:lnTo>
                <a:lnTo>
                  <a:pt x="880" y="0"/>
                </a:lnTo>
                <a:lnTo>
                  <a:pt x="924" y="0"/>
                </a:lnTo>
                <a:lnTo>
                  <a:pt x="956" y="0"/>
                </a:lnTo>
                <a:lnTo>
                  <a:pt x="989" y="0"/>
                </a:lnTo>
                <a:lnTo>
                  <a:pt x="1011" y="11"/>
                </a:lnTo>
                <a:lnTo>
                  <a:pt x="1032" y="21"/>
                </a:lnTo>
                <a:lnTo>
                  <a:pt x="1043" y="32"/>
                </a:lnTo>
                <a:lnTo>
                  <a:pt x="1065" y="43"/>
                </a:lnTo>
                <a:lnTo>
                  <a:pt x="1065" y="54"/>
                </a:lnTo>
                <a:lnTo>
                  <a:pt x="1076" y="65"/>
                </a:lnTo>
                <a:lnTo>
                  <a:pt x="1087" y="65"/>
                </a:lnTo>
                <a:lnTo>
                  <a:pt x="1087" y="76"/>
                </a:lnTo>
                <a:lnTo>
                  <a:pt x="1087" y="87"/>
                </a:lnTo>
                <a:lnTo>
                  <a:pt x="1076" y="87"/>
                </a:lnTo>
                <a:lnTo>
                  <a:pt x="1065" y="98"/>
                </a:lnTo>
                <a:lnTo>
                  <a:pt x="1054" y="98"/>
                </a:lnTo>
                <a:lnTo>
                  <a:pt x="1043" y="108"/>
                </a:lnTo>
                <a:lnTo>
                  <a:pt x="1022" y="108"/>
                </a:lnTo>
                <a:lnTo>
                  <a:pt x="1000" y="119"/>
                </a:lnTo>
                <a:lnTo>
                  <a:pt x="978" y="130"/>
                </a:lnTo>
                <a:lnTo>
                  <a:pt x="956" y="141"/>
                </a:lnTo>
                <a:lnTo>
                  <a:pt x="924" y="141"/>
                </a:lnTo>
                <a:lnTo>
                  <a:pt x="891" y="152"/>
                </a:lnTo>
                <a:lnTo>
                  <a:pt x="848" y="163"/>
                </a:lnTo>
                <a:lnTo>
                  <a:pt x="815" y="174"/>
                </a:lnTo>
                <a:lnTo>
                  <a:pt x="772" y="185"/>
                </a:lnTo>
                <a:lnTo>
                  <a:pt x="717" y="196"/>
                </a:lnTo>
                <a:lnTo>
                  <a:pt x="674" y="20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46" name="Freeform 34"/>
          <p:cNvSpPr/>
          <p:nvPr/>
        </p:nvSpPr>
        <p:spPr bwMode="auto">
          <a:xfrm>
            <a:off x="6380164" y="2876552"/>
            <a:ext cx="896937" cy="425449"/>
          </a:xfrm>
          <a:custGeom>
            <a:avLst/>
            <a:gdLst>
              <a:gd name="T0" fmla="*/ 2147483647 w 1413"/>
              <a:gd name="T1" fmla="*/ 0 h 501"/>
              <a:gd name="T2" fmla="*/ 2147483647 w 1413"/>
              <a:gd name="T3" fmla="*/ 0 h 501"/>
              <a:gd name="T4" fmla="*/ 2147483647 w 1413"/>
              <a:gd name="T5" fmla="*/ 0 h 501"/>
              <a:gd name="T6" fmla="*/ 2147483647 w 1413"/>
              <a:gd name="T7" fmla="*/ 2147483647 h 501"/>
              <a:gd name="T8" fmla="*/ 2147483647 w 1413"/>
              <a:gd name="T9" fmla="*/ 2147483647 h 501"/>
              <a:gd name="T10" fmla="*/ 2147483647 w 1413"/>
              <a:gd name="T11" fmla="*/ 2147483647 h 501"/>
              <a:gd name="T12" fmla="*/ 2147483647 w 1413"/>
              <a:gd name="T13" fmla="*/ 2147483647 h 501"/>
              <a:gd name="T14" fmla="*/ 2147483647 w 1413"/>
              <a:gd name="T15" fmla="*/ 2147483647 h 501"/>
              <a:gd name="T16" fmla="*/ 2147483647 w 1413"/>
              <a:gd name="T17" fmla="*/ 2147483647 h 501"/>
              <a:gd name="T18" fmla="*/ 2147483647 w 1413"/>
              <a:gd name="T19" fmla="*/ 2147483647 h 501"/>
              <a:gd name="T20" fmla="*/ 2147483647 w 1413"/>
              <a:gd name="T21" fmla="*/ 2147483647 h 501"/>
              <a:gd name="T22" fmla="*/ 2147483647 w 1413"/>
              <a:gd name="T23" fmla="*/ 2147483647 h 501"/>
              <a:gd name="T24" fmla="*/ 2147483647 w 1413"/>
              <a:gd name="T25" fmla="*/ 2147483647 h 501"/>
              <a:gd name="T26" fmla="*/ 2147483647 w 1413"/>
              <a:gd name="T27" fmla="*/ 2147483647 h 501"/>
              <a:gd name="T28" fmla="*/ 2147483647 w 1413"/>
              <a:gd name="T29" fmla="*/ 2147483647 h 501"/>
              <a:gd name="T30" fmla="*/ 2147483647 w 1413"/>
              <a:gd name="T31" fmla="*/ 2147483647 h 501"/>
              <a:gd name="T32" fmla="*/ 2147483647 w 1413"/>
              <a:gd name="T33" fmla="*/ 2147483647 h 501"/>
              <a:gd name="T34" fmla="*/ 2147483647 w 1413"/>
              <a:gd name="T35" fmla="*/ 2147483647 h 501"/>
              <a:gd name="T36" fmla="*/ 2147483647 w 1413"/>
              <a:gd name="T37" fmla="*/ 2147483647 h 501"/>
              <a:gd name="T38" fmla="*/ 2147483647 w 1413"/>
              <a:gd name="T39" fmla="*/ 2147483647 h 501"/>
              <a:gd name="T40" fmla="*/ 2147483647 w 1413"/>
              <a:gd name="T41" fmla="*/ 2147483647 h 501"/>
              <a:gd name="T42" fmla="*/ 2147483647 w 1413"/>
              <a:gd name="T43" fmla="*/ 2147483647 h 501"/>
              <a:gd name="T44" fmla="*/ 2147483647 w 1413"/>
              <a:gd name="T45" fmla="*/ 2147483647 h 501"/>
              <a:gd name="T46" fmla="*/ 2147483647 w 1413"/>
              <a:gd name="T47" fmla="*/ 2147483647 h 501"/>
              <a:gd name="T48" fmla="*/ 2147483647 w 1413"/>
              <a:gd name="T49" fmla="*/ 2147483647 h 501"/>
              <a:gd name="T50" fmla="*/ 2147483647 w 1413"/>
              <a:gd name="T51" fmla="*/ 2147483647 h 501"/>
              <a:gd name="T52" fmla="*/ 2147483647 w 1413"/>
              <a:gd name="T53" fmla="*/ 2147483647 h 501"/>
              <a:gd name="T54" fmla="*/ 2147483647 w 1413"/>
              <a:gd name="T55" fmla="*/ 2147483647 h 501"/>
              <a:gd name="T56" fmla="*/ 2147483647 w 1413"/>
              <a:gd name="T57" fmla="*/ 2147483647 h 501"/>
              <a:gd name="T58" fmla="*/ 2147483647 w 1413"/>
              <a:gd name="T59" fmla="*/ 2147483647 h 501"/>
              <a:gd name="T60" fmla="*/ 2147483647 w 1413"/>
              <a:gd name="T61" fmla="*/ 2147483647 h 501"/>
              <a:gd name="T62" fmla="*/ 2147483647 w 1413"/>
              <a:gd name="T63" fmla="*/ 2147483647 h 501"/>
              <a:gd name="T64" fmla="*/ 2147483647 w 1413"/>
              <a:gd name="T65" fmla="*/ 2147483647 h 501"/>
              <a:gd name="T66" fmla="*/ 2147483647 w 1413"/>
              <a:gd name="T67" fmla="*/ 2147483647 h 501"/>
              <a:gd name="T68" fmla="*/ 2147483647 w 1413"/>
              <a:gd name="T69" fmla="*/ 2147483647 h 501"/>
              <a:gd name="T70" fmla="*/ 2147483647 w 1413"/>
              <a:gd name="T71" fmla="*/ 2147483647 h 501"/>
              <a:gd name="T72" fmla="*/ 2147483647 w 1413"/>
              <a:gd name="T73" fmla="*/ 2147483647 h 501"/>
              <a:gd name="T74" fmla="*/ 2147483647 w 1413"/>
              <a:gd name="T75" fmla="*/ 2147483647 h 501"/>
              <a:gd name="T76" fmla="*/ 2147483647 w 1413"/>
              <a:gd name="T77" fmla="*/ 2147483647 h 501"/>
              <a:gd name="T78" fmla="*/ 2147483647 w 1413"/>
              <a:gd name="T79" fmla="*/ 2147483647 h 501"/>
              <a:gd name="T80" fmla="*/ 2147483647 w 1413"/>
              <a:gd name="T81" fmla="*/ 2147483647 h 501"/>
              <a:gd name="T82" fmla="*/ 2147483647 w 1413"/>
              <a:gd name="T83" fmla="*/ 2147483647 h 501"/>
              <a:gd name="T84" fmla="*/ 0 w 1413"/>
              <a:gd name="T85" fmla="*/ 2147483647 h 501"/>
              <a:gd name="T86" fmla="*/ 2147483647 w 1413"/>
              <a:gd name="T87" fmla="*/ 2147483647 h 501"/>
              <a:gd name="T88" fmla="*/ 2147483647 w 1413"/>
              <a:gd name="T89" fmla="*/ 2147483647 h 501"/>
              <a:gd name="T90" fmla="*/ 2147483647 w 1413"/>
              <a:gd name="T91" fmla="*/ 2147483647 h 501"/>
              <a:gd name="T92" fmla="*/ 2147483647 w 1413"/>
              <a:gd name="T93" fmla="*/ 2147483647 h 501"/>
              <a:gd name="T94" fmla="*/ 2147483647 w 1413"/>
              <a:gd name="T95" fmla="*/ 2147483647 h 501"/>
              <a:gd name="T96" fmla="*/ 2147483647 w 1413"/>
              <a:gd name="T97" fmla="*/ 2147483647 h 501"/>
              <a:gd name="T98" fmla="*/ 2147483647 w 1413"/>
              <a:gd name="T99" fmla="*/ 2147483647 h 5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13"/>
              <a:gd name="T151" fmla="*/ 0 h 501"/>
              <a:gd name="T152" fmla="*/ 1413 w 1413"/>
              <a:gd name="T153" fmla="*/ 501 h 5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13" h="501">
                <a:moveTo>
                  <a:pt x="1087" y="22"/>
                </a:moveTo>
                <a:lnTo>
                  <a:pt x="1120" y="0"/>
                </a:lnTo>
                <a:lnTo>
                  <a:pt x="1141" y="0"/>
                </a:lnTo>
                <a:lnTo>
                  <a:pt x="1152" y="0"/>
                </a:lnTo>
                <a:lnTo>
                  <a:pt x="1163" y="0"/>
                </a:lnTo>
                <a:lnTo>
                  <a:pt x="1174" y="0"/>
                </a:lnTo>
                <a:lnTo>
                  <a:pt x="1196" y="0"/>
                </a:lnTo>
                <a:lnTo>
                  <a:pt x="1207" y="11"/>
                </a:lnTo>
                <a:lnTo>
                  <a:pt x="1228" y="22"/>
                </a:lnTo>
                <a:lnTo>
                  <a:pt x="1250" y="33"/>
                </a:lnTo>
                <a:lnTo>
                  <a:pt x="1304" y="65"/>
                </a:lnTo>
                <a:lnTo>
                  <a:pt x="1337" y="87"/>
                </a:lnTo>
                <a:lnTo>
                  <a:pt x="1359" y="98"/>
                </a:lnTo>
                <a:lnTo>
                  <a:pt x="1370" y="120"/>
                </a:lnTo>
                <a:lnTo>
                  <a:pt x="1391" y="131"/>
                </a:lnTo>
                <a:lnTo>
                  <a:pt x="1402" y="141"/>
                </a:lnTo>
                <a:lnTo>
                  <a:pt x="1413" y="152"/>
                </a:lnTo>
                <a:lnTo>
                  <a:pt x="1413" y="163"/>
                </a:lnTo>
                <a:lnTo>
                  <a:pt x="1413" y="174"/>
                </a:lnTo>
                <a:lnTo>
                  <a:pt x="1413" y="196"/>
                </a:lnTo>
                <a:lnTo>
                  <a:pt x="1402" y="207"/>
                </a:lnTo>
                <a:lnTo>
                  <a:pt x="1380" y="207"/>
                </a:lnTo>
                <a:lnTo>
                  <a:pt x="1359" y="207"/>
                </a:lnTo>
                <a:lnTo>
                  <a:pt x="1348" y="218"/>
                </a:lnTo>
                <a:lnTo>
                  <a:pt x="1326" y="228"/>
                </a:lnTo>
                <a:lnTo>
                  <a:pt x="1304" y="261"/>
                </a:lnTo>
                <a:lnTo>
                  <a:pt x="1272" y="294"/>
                </a:lnTo>
                <a:lnTo>
                  <a:pt x="1239" y="326"/>
                </a:lnTo>
                <a:lnTo>
                  <a:pt x="1196" y="381"/>
                </a:lnTo>
                <a:lnTo>
                  <a:pt x="1174" y="403"/>
                </a:lnTo>
                <a:lnTo>
                  <a:pt x="1152" y="435"/>
                </a:lnTo>
                <a:lnTo>
                  <a:pt x="1120" y="468"/>
                </a:lnTo>
                <a:lnTo>
                  <a:pt x="1098" y="501"/>
                </a:lnTo>
                <a:lnTo>
                  <a:pt x="1076" y="490"/>
                </a:lnTo>
                <a:lnTo>
                  <a:pt x="1054" y="479"/>
                </a:lnTo>
                <a:lnTo>
                  <a:pt x="1033" y="479"/>
                </a:lnTo>
                <a:lnTo>
                  <a:pt x="1011" y="479"/>
                </a:lnTo>
                <a:lnTo>
                  <a:pt x="1011" y="468"/>
                </a:lnTo>
                <a:lnTo>
                  <a:pt x="1000" y="479"/>
                </a:lnTo>
                <a:lnTo>
                  <a:pt x="1000" y="490"/>
                </a:lnTo>
                <a:lnTo>
                  <a:pt x="1011" y="457"/>
                </a:lnTo>
                <a:lnTo>
                  <a:pt x="1022" y="413"/>
                </a:lnTo>
                <a:lnTo>
                  <a:pt x="1043" y="381"/>
                </a:lnTo>
                <a:lnTo>
                  <a:pt x="1054" y="348"/>
                </a:lnTo>
                <a:lnTo>
                  <a:pt x="1065" y="326"/>
                </a:lnTo>
                <a:lnTo>
                  <a:pt x="1065" y="294"/>
                </a:lnTo>
                <a:lnTo>
                  <a:pt x="1076" y="272"/>
                </a:lnTo>
                <a:lnTo>
                  <a:pt x="1087" y="250"/>
                </a:lnTo>
                <a:lnTo>
                  <a:pt x="1098" y="228"/>
                </a:lnTo>
                <a:lnTo>
                  <a:pt x="1098" y="207"/>
                </a:lnTo>
                <a:lnTo>
                  <a:pt x="1109" y="196"/>
                </a:lnTo>
                <a:lnTo>
                  <a:pt x="1109" y="185"/>
                </a:lnTo>
                <a:lnTo>
                  <a:pt x="1109" y="174"/>
                </a:lnTo>
                <a:lnTo>
                  <a:pt x="1109" y="163"/>
                </a:lnTo>
                <a:lnTo>
                  <a:pt x="1109" y="152"/>
                </a:lnTo>
                <a:lnTo>
                  <a:pt x="1098" y="141"/>
                </a:lnTo>
                <a:lnTo>
                  <a:pt x="1087" y="141"/>
                </a:lnTo>
                <a:lnTo>
                  <a:pt x="1076" y="141"/>
                </a:lnTo>
                <a:lnTo>
                  <a:pt x="1065" y="141"/>
                </a:lnTo>
                <a:lnTo>
                  <a:pt x="1054" y="141"/>
                </a:lnTo>
                <a:lnTo>
                  <a:pt x="1043" y="141"/>
                </a:lnTo>
                <a:lnTo>
                  <a:pt x="1022" y="141"/>
                </a:lnTo>
                <a:lnTo>
                  <a:pt x="1011" y="152"/>
                </a:lnTo>
                <a:lnTo>
                  <a:pt x="989" y="152"/>
                </a:lnTo>
                <a:lnTo>
                  <a:pt x="957" y="152"/>
                </a:lnTo>
                <a:lnTo>
                  <a:pt x="935" y="163"/>
                </a:lnTo>
                <a:lnTo>
                  <a:pt x="902" y="163"/>
                </a:lnTo>
                <a:lnTo>
                  <a:pt x="870" y="163"/>
                </a:lnTo>
                <a:lnTo>
                  <a:pt x="837" y="174"/>
                </a:lnTo>
                <a:lnTo>
                  <a:pt x="793" y="185"/>
                </a:lnTo>
                <a:lnTo>
                  <a:pt x="761" y="185"/>
                </a:lnTo>
                <a:lnTo>
                  <a:pt x="717" y="196"/>
                </a:lnTo>
                <a:lnTo>
                  <a:pt x="663" y="207"/>
                </a:lnTo>
                <a:lnTo>
                  <a:pt x="619" y="207"/>
                </a:lnTo>
                <a:lnTo>
                  <a:pt x="511" y="228"/>
                </a:lnTo>
                <a:lnTo>
                  <a:pt x="413" y="239"/>
                </a:lnTo>
                <a:lnTo>
                  <a:pt x="326" y="250"/>
                </a:lnTo>
                <a:lnTo>
                  <a:pt x="250" y="261"/>
                </a:lnTo>
                <a:lnTo>
                  <a:pt x="185" y="272"/>
                </a:lnTo>
                <a:lnTo>
                  <a:pt x="119" y="272"/>
                </a:lnTo>
                <a:lnTo>
                  <a:pt x="65" y="272"/>
                </a:lnTo>
                <a:lnTo>
                  <a:pt x="11" y="283"/>
                </a:lnTo>
                <a:lnTo>
                  <a:pt x="0" y="196"/>
                </a:lnTo>
                <a:lnTo>
                  <a:pt x="217" y="185"/>
                </a:lnTo>
                <a:lnTo>
                  <a:pt x="326" y="163"/>
                </a:lnTo>
                <a:lnTo>
                  <a:pt x="424" y="152"/>
                </a:lnTo>
                <a:lnTo>
                  <a:pt x="641" y="120"/>
                </a:lnTo>
                <a:lnTo>
                  <a:pt x="750" y="98"/>
                </a:lnTo>
                <a:lnTo>
                  <a:pt x="859" y="76"/>
                </a:lnTo>
                <a:lnTo>
                  <a:pt x="902" y="65"/>
                </a:lnTo>
                <a:lnTo>
                  <a:pt x="957" y="54"/>
                </a:lnTo>
                <a:lnTo>
                  <a:pt x="989" y="43"/>
                </a:lnTo>
                <a:lnTo>
                  <a:pt x="1022" y="33"/>
                </a:lnTo>
                <a:lnTo>
                  <a:pt x="1043" y="33"/>
                </a:lnTo>
                <a:lnTo>
                  <a:pt x="1065" y="22"/>
                </a:lnTo>
                <a:lnTo>
                  <a:pt x="1076" y="22"/>
                </a:lnTo>
                <a:lnTo>
                  <a:pt x="1087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42" name="Freeform 30"/>
          <p:cNvSpPr/>
          <p:nvPr/>
        </p:nvSpPr>
        <p:spPr bwMode="auto">
          <a:xfrm>
            <a:off x="6442076" y="3263901"/>
            <a:ext cx="690563" cy="184151"/>
          </a:xfrm>
          <a:custGeom>
            <a:avLst/>
            <a:gdLst>
              <a:gd name="T0" fmla="*/ 0 w 1087"/>
              <a:gd name="T1" fmla="*/ 2147483647 h 218"/>
              <a:gd name="T2" fmla="*/ 2147483647 w 1087"/>
              <a:gd name="T3" fmla="*/ 2147483647 h 218"/>
              <a:gd name="T4" fmla="*/ 2147483647 w 1087"/>
              <a:gd name="T5" fmla="*/ 2147483647 h 218"/>
              <a:gd name="T6" fmla="*/ 2147483647 w 1087"/>
              <a:gd name="T7" fmla="*/ 2147483647 h 218"/>
              <a:gd name="T8" fmla="*/ 2147483647 w 1087"/>
              <a:gd name="T9" fmla="*/ 2147483647 h 218"/>
              <a:gd name="T10" fmla="*/ 2147483647 w 1087"/>
              <a:gd name="T11" fmla="*/ 2147483647 h 218"/>
              <a:gd name="T12" fmla="*/ 2147483647 w 1087"/>
              <a:gd name="T13" fmla="*/ 2147483647 h 218"/>
              <a:gd name="T14" fmla="*/ 2147483647 w 1087"/>
              <a:gd name="T15" fmla="*/ 2147483647 h 218"/>
              <a:gd name="T16" fmla="*/ 2147483647 w 1087"/>
              <a:gd name="T17" fmla="*/ 2147483647 h 218"/>
              <a:gd name="T18" fmla="*/ 2147483647 w 1087"/>
              <a:gd name="T19" fmla="*/ 2147483647 h 218"/>
              <a:gd name="T20" fmla="*/ 2147483647 w 1087"/>
              <a:gd name="T21" fmla="*/ 2147483647 h 218"/>
              <a:gd name="T22" fmla="*/ 2147483647 w 1087"/>
              <a:gd name="T23" fmla="*/ 2147483647 h 218"/>
              <a:gd name="T24" fmla="*/ 2147483647 w 1087"/>
              <a:gd name="T25" fmla="*/ 2147483647 h 218"/>
              <a:gd name="T26" fmla="*/ 2147483647 w 1087"/>
              <a:gd name="T27" fmla="*/ 2147483647 h 218"/>
              <a:gd name="T28" fmla="*/ 2147483647 w 1087"/>
              <a:gd name="T29" fmla="*/ 2147483647 h 218"/>
              <a:gd name="T30" fmla="*/ 2147483647 w 1087"/>
              <a:gd name="T31" fmla="*/ 2147483647 h 218"/>
              <a:gd name="T32" fmla="*/ 2147483647 w 1087"/>
              <a:gd name="T33" fmla="*/ 2147483647 h 218"/>
              <a:gd name="T34" fmla="*/ 2147483647 w 1087"/>
              <a:gd name="T35" fmla="*/ 2147483647 h 218"/>
              <a:gd name="T36" fmla="*/ 2147483647 w 1087"/>
              <a:gd name="T37" fmla="*/ 2147483647 h 218"/>
              <a:gd name="T38" fmla="*/ 2147483647 w 1087"/>
              <a:gd name="T39" fmla="*/ 2147483647 h 218"/>
              <a:gd name="T40" fmla="*/ 2147483647 w 1087"/>
              <a:gd name="T41" fmla="*/ 2147483647 h 218"/>
              <a:gd name="T42" fmla="*/ 2147483647 w 1087"/>
              <a:gd name="T43" fmla="*/ 2147483647 h 218"/>
              <a:gd name="T44" fmla="*/ 2147483647 w 1087"/>
              <a:gd name="T45" fmla="*/ 0 h 218"/>
              <a:gd name="T46" fmla="*/ 2147483647 w 1087"/>
              <a:gd name="T47" fmla="*/ 0 h 218"/>
              <a:gd name="T48" fmla="*/ 2147483647 w 1087"/>
              <a:gd name="T49" fmla="*/ 0 h 218"/>
              <a:gd name="T50" fmla="*/ 2147483647 w 1087"/>
              <a:gd name="T51" fmla="*/ 0 h 218"/>
              <a:gd name="T52" fmla="*/ 2147483647 w 1087"/>
              <a:gd name="T53" fmla="*/ 0 h 218"/>
              <a:gd name="T54" fmla="*/ 2147483647 w 1087"/>
              <a:gd name="T55" fmla="*/ 0 h 218"/>
              <a:gd name="T56" fmla="*/ 2147483647 w 1087"/>
              <a:gd name="T57" fmla="*/ 2147483647 h 218"/>
              <a:gd name="T58" fmla="*/ 2147483647 w 1087"/>
              <a:gd name="T59" fmla="*/ 2147483647 h 218"/>
              <a:gd name="T60" fmla="*/ 2147483647 w 1087"/>
              <a:gd name="T61" fmla="*/ 2147483647 h 218"/>
              <a:gd name="T62" fmla="*/ 2147483647 w 1087"/>
              <a:gd name="T63" fmla="*/ 2147483647 h 218"/>
              <a:gd name="T64" fmla="*/ 2147483647 w 1087"/>
              <a:gd name="T65" fmla="*/ 2147483647 h 218"/>
              <a:gd name="T66" fmla="*/ 2147483647 w 1087"/>
              <a:gd name="T67" fmla="*/ 2147483647 h 218"/>
              <a:gd name="T68" fmla="*/ 2147483647 w 1087"/>
              <a:gd name="T69" fmla="*/ 2147483647 h 218"/>
              <a:gd name="T70" fmla="*/ 2147483647 w 1087"/>
              <a:gd name="T71" fmla="*/ 2147483647 h 218"/>
              <a:gd name="T72" fmla="*/ 2147483647 w 1087"/>
              <a:gd name="T73" fmla="*/ 2147483647 h 218"/>
              <a:gd name="T74" fmla="*/ 2147483647 w 1087"/>
              <a:gd name="T75" fmla="*/ 2147483647 h 218"/>
              <a:gd name="T76" fmla="*/ 2147483647 w 1087"/>
              <a:gd name="T77" fmla="*/ 2147483647 h 218"/>
              <a:gd name="T78" fmla="*/ 2147483647 w 1087"/>
              <a:gd name="T79" fmla="*/ 2147483647 h 218"/>
              <a:gd name="T80" fmla="*/ 2147483647 w 1087"/>
              <a:gd name="T81" fmla="*/ 2147483647 h 218"/>
              <a:gd name="T82" fmla="*/ 2147483647 w 1087"/>
              <a:gd name="T83" fmla="*/ 2147483647 h 218"/>
              <a:gd name="T84" fmla="*/ 2147483647 w 1087"/>
              <a:gd name="T85" fmla="*/ 2147483647 h 218"/>
              <a:gd name="T86" fmla="*/ 2147483647 w 1087"/>
              <a:gd name="T87" fmla="*/ 2147483647 h 218"/>
              <a:gd name="T88" fmla="*/ 2147483647 w 1087"/>
              <a:gd name="T89" fmla="*/ 2147483647 h 218"/>
              <a:gd name="T90" fmla="*/ 2147483647 w 1087"/>
              <a:gd name="T91" fmla="*/ 2147483647 h 218"/>
              <a:gd name="T92" fmla="*/ 2147483647 w 1087"/>
              <a:gd name="T93" fmla="*/ 2147483647 h 218"/>
              <a:gd name="T94" fmla="*/ 2147483647 w 1087"/>
              <a:gd name="T95" fmla="*/ 2147483647 h 218"/>
              <a:gd name="T96" fmla="*/ 2147483647 w 1087"/>
              <a:gd name="T97" fmla="*/ 2147483647 h 218"/>
              <a:gd name="T98" fmla="*/ 2147483647 w 1087"/>
              <a:gd name="T99" fmla="*/ 2147483647 h 218"/>
              <a:gd name="T100" fmla="*/ 2147483647 w 1087"/>
              <a:gd name="T101" fmla="*/ 2147483647 h 218"/>
              <a:gd name="T102" fmla="*/ 2147483647 w 1087"/>
              <a:gd name="T103" fmla="*/ 2147483647 h 218"/>
              <a:gd name="T104" fmla="*/ 2147483647 w 1087"/>
              <a:gd name="T105" fmla="*/ 2147483647 h 218"/>
              <a:gd name="T106" fmla="*/ 2147483647 w 1087"/>
              <a:gd name="T107" fmla="*/ 2147483647 h 218"/>
              <a:gd name="T108" fmla="*/ 2147483647 w 1087"/>
              <a:gd name="T109" fmla="*/ 2147483647 h 218"/>
              <a:gd name="T110" fmla="*/ 2147483647 w 1087"/>
              <a:gd name="T111" fmla="*/ 2147483647 h 218"/>
              <a:gd name="T112" fmla="*/ 2147483647 w 1087"/>
              <a:gd name="T113" fmla="*/ 2147483647 h 218"/>
              <a:gd name="T114" fmla="*/ 0 w 1087"/>
              <a:gd name="T115" fmla="*/ 2147483647 h 218"/>
              <a:gd name="T116" fmla="*/ 0 w 1087"/>
              <a:gd name="T117" fmla="*/ 2147483647 h 2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87"/>
              <a:gd name="T178" fmla="*/ 0 h 218"/>
              <a:gd name="T179" fmla="*/ 1087 w 1087"/>
              <a:gd name="T180" fmla="*/ 218 h 21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87" h="218">
                <a:moveTo>
                  <a:pt x="0" y="131"/>
                </a:moveTo>
                <a:lnTo>
                  <a:pt x="21" y="120"/>
                </a:lnTo>
                <a:lnTo>
                  <a:pt x="32" y="120"/>
                </a:lnTo>
                <a:lnTo>
                  <a:pt x="54" y="120"/>
                </a:lnTo>
                <a:lnTo>
                  <a:pt x="87" y="120"/>
                </a:lnTo>
                <a:lnTo>
                  <a:pt x="108" y="109"/>
                </a:lnTo>
                <a:lnTo>
                  <a:pt x="141" y="109"/>
                </a:lnTo>
                <a:lnTo>
                  <a:pt x="174" y="98"/>
                </a:lnTo>
                <a:lnTo>
                  <a:pt x="206" y="98"/>
                </a:lnTo>
                <a:lnTo>
                  <a:pt x="250" y="87"/>
                </a:lnTo>
                <a:lnTo>
                  <a:pt x="293" y="87"/>
                </a:lnTo>
                <a:lnTo>
                  <a:pt x="337" y="76"/>
                </a:lnTo>
                <a:lnTo>
                  <a:pt x="380" y="65"/>
                </a:lnTo>
                <a:lnTo>
                  <a:pt x="435" y="65"/>
                </a:lnTo>
                <a:lnTo>
                  <a:pt x="489" y="54"/>
                </a:lnTo>
                <a:lnTo>
                  <a:pt x="543" y="44"/>
                </a:lnTo>
                <a:lnTo>
                  <a:pt x="608" y="33"/>
                </a:lnTo>
                <a:lnTo>
                  <a:pt x="663" y="33"/>
                </a:lnTo>
                <a:lnTo>
                  <a:pt x="717" y="22"/>
                </a:lnTo>
                <a:lnTo>
                  <a:pt x="772" y="11"/>
                </a:lnTo>
                <a:lnTo>
                  <a:pt x="815" y="11"/>
                </a:lnTo>
                <a:lnTo>
                  <a:pt x="859" y="11"/>
                </a:lnTo>
                <a:lnTo>
                  <a:pt x="902" y="0"/>
                </a:lnTo>
                <a:lnTo>
                  <a:pt x="935" y="0"/>
                </a:lnTo>
                <a:lnTo>
                  <a:pt x="967" y="0"/>
                </a:lnTo>
                <a:lnTo>
                  <a:pt x="1000" y="0"/>
                </a:lnTo>
                <a:lnTo>
                  <a:pt x="1022" y="0"/>
                </a:lnTo>
                <a:lnTo>
                  <a:pt x="1043" y="0"/>
                </a:lnTo>
                <a:lnTo>
                  <a:pt x="1054" y="11"/>
                </a:lnTo>
                <a:lnTo>
                  <a:pt x="1076" y="11"/>
                </a:lnTo>
                <a:lnTo>
                  <a:pt x="1087" y="22"/>
                </a:lnTo>
                <a:lnTo>
                  <a:pt x="1087" y="44"/>
                </a:lnTo>
                <a:lnTo>
                  <a:pt x="1087" y="54"/>
                </a:lnTo>
                <a:lnTo>
                  <a:pt x="1076" y="65"/>
                </a:lnTo>
                <a:lnTo>
                  <a:pt x="1065" y="76"/>
                </a:lnTo>
                <a:lnTo>
                  <a:pt x="1065" y="87"/>
                </a:lnTo>
                <a:lnTo>
                  <a:pt x="1043" y="87"/>
                </a:lnTo>
                <a:lnTo>
                  <a:pt x="1032" y="87"/>
                </a:lnTo>
                <a:lnTo>
                  <a:pt x="1011" y="98"/>
                </a:lnTo>
                <a:lnTo>
                  <a:pt x="989" y="98"/>
                </a:lnTo>
                <a:lnTo>
                  <a:pt x="967" y="98"/>
                </a:lnTo>
                <a:lnTo>
                  <a:pt x="935" y="98"/>
                </a:lnTo>
                <a:lnTo>
                  <a:pt x="891" y="98"/>
                </a:lnTo>
                <a:lnTo>
                  <a:pt x="859" y="109"/>
                </a:lnTo>
                <a:lnTo>
                  <a:pt x="815" y="109"/>
                </a:lnTo>
                <a:lnTo>
                  <a:pt x="772" y="109"/>
                </a:lnTo>
                <a:lnTo>
                  <a:pt x="717" y="120"/>
                </a:lnTo>
                <a:lnTo>
                  <a:pt x="663" y="120"/>
                </a:lnTo>
                <a:lnTo>
                  <a:pt x="587" y="131"/>
                </a:lnTo>
                <a:lnTo>
                  <a:pt x="521" y="141"/>
                </a:lnTo>
                <a:lnTo>
                  <a:pt x="435" y="163"/>
                </a:lnTo>
                <a:lnTo>
                  <a:pt x="348" y="174"/>
                </a:lnTo>
                <a:lnTo>
                  <a:pt x="250" y="185"/>
                </a:lnTo>
                <a:lnTo>
                  <a:pt x="141" y="196"/>
                </a:lnTo>
                <a:lnTo>
                  <a:pt x="21" y="218"/>
                </a:lnTo>
                <a:lnTo>
                  <a:pt x="0" y="13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40" name="Freeform 28"/>
          <p:cNvSpPr/>
          <p:nvPr/>
        </p:nvSpPr>
        <p:spPr bwMode="auto">
          <a:xfrm>
            <a:off x="6656388" y="2175934"/>
            <a:ext cx="171450" cy="2332567"/>
          </a:xfrm>
          <a:custGeom>
            <a:avLst/>
            <a:gdLst>
              <a:gd name="T0" fmla="*/ 2147483647 w 271"/>
              <a:gd name="T1" fmla="*/ 0 h 2753"/>
              <a:gd name="T2" fmla="*/ 2147483647 w 271"/>
              <a:gd name="T3" fmla="*/ 0 h 2753"/>
              <a:gd name="T4" fmla="*/ 2147483647 w 271"/>
              <a:gd name="T5" fmla="*/ 2147483647 h 2753"/>
              <a:gd name="T6" fmla="*/ 2147483647 w 271"/>
              <a:gd name="T7" fmla="*/ 2147483647 h 2753"/>
              <a:gd name="T8" fmla="*/ 2147483647 w 271"/>
              <a:gd name="T9" fmla="*/ 2147483647 h 2753"/>
              <a:gd name="T10" fmla="*/ 2147483647 w 271"/>
              <a:gd name="T11" fmla="*/ 2147483647 h 2753"/>
              <a:gd name="T12" fmla="*/ 2147483647 w 271"/>
              <a:gd name="T13" fmla="*/ 2147483647 h 2753"/>
              <a:gd name="T14" fmla="*/ 2147483647 w 271"/>
              <a:gd name="T15" fmla="*/ 2147483647 h 2753"/>
              <a:gd name="T16" fmla="*/ 2147483647 w 271"/>
              <a:gd name="T17" fmla="*/ 2147483647 h 2753"/>
              <a:gd name="T18" fmla="*/ 2147483647 w 271"/>
              <a:gd name="T19" fmla="*/ 2147483647 h 2753"/>
              <a:gd name="T20" fmla="*/ 2147483647 w 271"/>
              <a:gd name="T21" fmla="*/ 2147483647 h 2753"/>
              <a:gd name="T22" fmla="*/ 2147483647 w 271"/>
              <a:gd name="T23" fmla="*/ 2147483647 h 2753"/>
              <a:gd name="T24" fmla="*/ 2147483647 w 271"/>
              <a:gd name="T25" fmla="*/ 2147483647 h 2753"/>
              <a:gd name="T26" fmla="*/ 2147483647 w 271"/>
              <a:gd name="T27" fmla="*/ 2147483647 h 2753"/>
              <a:gd name="T28" fmla="*/ 2147483647 w 271"/>
              <a:gd name="T29" fmla="*/ 2147483647 h 2753"/>
              <a:gd name="T30" fmla="*/ 2147483647 w 271"/>
              <a:gd name="T31" fmla="*/ 2147483647 h 2753"/>
              <a:gd name="T32" fmla="*/ 2147483647 w 271"/>
              <a:gd name="T33" fmla="*/ 2147483647 h 2753"/>
              <a:gd name="T34" fmla="*/ 2147483647 w 271"/>
              <a:gd name="T35" fmla="*/ 2147483647 h 2753"/>
              <a:gd name="T36" fmla="*/ 2147483647 w 271"/>
              <a:gd name="T37" fmla="*/ 2147483647 h 2753"/>
              <a:gd name="T38" fmla="*/ 2147483647 w 271"/>
              <a:gd name="T39" fmla="*/ 2147483647 h 2753"/>
              <a:gd name="T40" fmla="*/ 2147483647 w 271"/>
              <a:gd name="T41" fmla="*/ 2147483647 h 2753"/>
              <a:gd name="T42" fmla="*/ 2147483647 w 271"/>
              <a:gd name="T43" fmla="*/ 2147483647 h 2753"/>
              <a:gd name="T44" fmla="*/ 2147483647 w 271"/>
              <a:gd name="T45" fmla="*/ 2147483647 h 2753"/>
              <a:gd name="T46" fmla="*/ 2147483647 w 271"/>
              <a:gd name="T47" fmla="*/ 2147483647 h 2753"/>
              <a:gd name="T48" fmla="*/ 2147483647 w 271"/>
              <a:gd name="T49" fmla="*/ 2147483647 h 2753"/>
              <a:gd name="T50" fmla="*/ 2147483647 w 271"/>
              <a:gd name="T51" fmla="*/ 2147483647 h 2753"/>
              <a:gd name="T52" fmla="*/ 2147483647 w 271"/>
              <a:gd name="T53" fmla="*/ 2147483647 h 2753"/>
              <a:gd name="T54" fmla="*/ 2147483647 w 271"/>
              <a:gd name="T55" fmla="*/ 2147483647 h 2753"/>
              <a:gd name="T56" fmla="*/ 2147483647 w 271"/>
              <a:gd name="T57" fmla="*/ 2147483647 h 2753"/>
              <a:gd name="T58" fmla="*/ 2147483647 w 271"/>
              <a:gd name="T59" fmla="*/ 2147483647 h 2753"/>
              <a:gd name="T60" fmla="*/ 2147483647 w 271"/>
              <a:gd name="T61" fmla="*/ 2147483647 h 2753"/>
              <a:gd name="T62" fmla="*/ 2147483647 w 271"/>
              <a:gd name="T63" fmla="*/ 2147483647 h 2753"/>
              <a:gd name="T64" fmla="*/ 2147483647 w 271"/>
              <a:gd name="T65" fmla="*/ 2147483647 h 2753"/>
              <a:gd name="T66" fmla="*/ 2147483647 w 271"/>
              <a:gd name="T67" fmla="*/ 2147483647 h 2753"/>
              <a:gd name="T68" fmla="*/ 2147483647 w 271"/>
              <a:gd name="T69" fmla="*/ 2147483647 h 2753"/>
              <a:gd name="T70" fmla="*/ 2147483647 w 271"/>
              <a:gd name="T71" fmla="*/ 2147483647 h 2753"/>
              <a:gd name="T72" fmla="*/ 2147483647 w 271"/>
              <a:gd name="T73" fmla="*/ 2147483647 h 2753"/>
              <a:gd name="T74" fmla="*/ 2147483647 w 271"/>
              <a:gd name="T75" fmla="*/ 2147483647 h 2753"/>
              <a:gd name="T76" fmla="*/ 2147483647 w 271"/>
              <a:gd name="T77" fmla="*/ 2147483647 h 2753"/>
              <a:gd name="T78" fmla="*/ 2147483647 w 271"/>
              <a:gd name="T79" fmla="*/ 2147483647 h 2753"/>
              <a:gd name="T80" fmla="*/ 2147483647 w 271"/>
              <a:gd name="T81" fmla="*/ 2147483647 h 2753"/>
              <a:gd name="T82" fmla="*/ 2147483647 w 271"/>
              <a:gd name="T83" fmla="*/ 2147483647 h 2753"/>
              <a:gd name="T84" fmla="*/ 2147483647 w 271"/>
              <a:gd name="T85" fmla="*/ 2147483647 h 2753"/>
              <a:gd name="T86" fmla="*/ 0 w 271"/>
              <a:gd name="T87" fmla="*/ 2147483647 h 27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71"/>
              <a:gd name="T133" fmla="*/ 0 h 2753"/>
              <a:gd name="T134" fmla="*/ 271 w 271"/>
              <a:gd name="T135" fmla="*/ 2753 h 27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71" h="2753">
                <a:moveTo>
                  <a:pt x="0" y="22"/>
                </a:moveTo>
                <a:lnTo>
                  <a:pt x="11" y="11"/>
                </a:lnTo>
                <a:lnTo>
                  <a:pt x="21" y="0"/>
                </a:lnTo>
                <a:lnTo>
                  <a:pt x="32" y="0"/>
                </a:lnTo>
                <a:lnTo>
                  <a:pt x="43" y="0"/>
                </a:lnTo>
                <a:lnTo>
                  <a:pt x="65" y="0"/>
                </a:lnTo>
                <a:lnTo>
                  <a:pt x="87" y="0"/>
                </a:lnTo>
                <a:lnTo>
                  <a:pt x="108" y="0"/>
                </a:lnTo>
                <a:lnTo>
                  <a:pt x="141" y="11"/>
                </a:lnTo>
                <a:lnTo>
                  <a:pt x="163" y="11"/>
                </a:lnTo>
                <a:lnTo>
                  <a:pt x="184" y="22"/>
                </a:lnTo>
                <a:lnTo>
                  <a:pt x="206" y="33"/>
                </a:lnTo>
                <a:lnTo>
                  <a:pt x="228" y="43"/>
                </a:lnTo>
                <a:lnTo>
                  <a:pt x="239" y="43"/>
                </a:lnTo>
                <a:lnTo>
                  <a:pt x="250" y="54"/>
                </a:lnTo>
                <a:lnTo>
                  <a:pt x="261" y="54"/>
                </a:lnTo>
                <a:lnTo>
                  <a:pt x="271" y="65"/>
                </a:lnTo>
                <a:lnTo>
                  <a:pt x="271" y="76"/>
                </a:lnTo>
                <a:lnTo>
                  <a:pt x="271" y="98"/>
                </a:lnTo>
                <a:lnTo>
                  <a:pt x="271" y="109"/>
                </a:lnTo>
                <a:lnTo>
                  <a:pt x="271" y="130"/>
                </a:lnTo>
                <a:lnTo>
                  <a:pt x="261" y="152"/>
                </a:lnTo>
                <a:lnTo>
                  <a:pt x="250" y="185"/>
                </a:lnTo>
                <a:lnTo>
                  <a:pt x="239" y="218"/>
                </a:lnTo>
                <a:lnTo>
                  <a:pt x="239" y="250"/>
                </a:lnTo>
                <a:lnTo>
                  <a:pt x="239" y="272"/>
                </a:lnTo>
                <a:lnTo>
                  <a:pt x="228" y="294"/>
                </a:lnTo>
                <a:lnTo>
                  <a:pt x="228" y="326"/>
                </a:lnTo>
                <a:lnTo>
                  <a:pt x="228" y="370"/>
                </a:lnTo>
                <a:lnTo>
                  <a:pt x="228" y="413"/>
                </a:lnTo>
                <a:lnTo>
                  <a:pt x="228" y="479"/>
                </a:lnTo>
                <a:lnTo>
                  <a:pt x="228" y="544"/>
                </a:lnTo>
                <a:lnTo>
                  <a:pt x="228" y="620"/>
                </a:lnTo>
                <a:lnTo>
                  <a:pt x="228" y="707"/>
                </a:lnTo>
                <a:lnTo>
                  <a:pt x="228" y="794"/>
                </a:lnTo>
                <a:lnTo>
                  <a:pt x="228" y="903"/>
                </a:lnTo>
                <a:lnTo>
                  <a:pt x="228" y="1012"/>
                </a:lnTo>
                <a:lnTo>
                  <a:pt x="228" y="1132"/>
                </a:lnTo>
                <a:lnTo>
                  <a:pt x="228" y="1262"/>
                </a:lnTo>
                <a:lnTo>
                  <a:pt x="228" y="1404"/>
                </a:lnTo>
                <a:lnTo>
                  <a:pt x="228" y="1545"/>
                </a:lnTo>
                <a:lnTo>
                  <a:pt x="228" y="1621"/>
                </a:lnTo>
                <a:lnTo>
                  <a:pt x="228" y="1698"/>
                </a:lnTo>
                <a:lnTo>
                  <a:pt x="228" y="1763"/>
                </a:lnTo>
                <a:lnTo>
                  <a:pt x="228" y="1828"/>
                </a:lnTo>
                <a:lnTo>
                  <a:pt x="228" y="1893"/>
                </a:lnTo>
                <a:lnTo>
                  <a:pt x="228" y="1959"/>
                </a:lnTo>
                <a:lnTo>
                  <a:pt x="228" y="2013"/>
                </a:lnTo>
                <a:lnTo>
                  <a:pt x="217" y="2078"/>
                </a:lnTo>
                <a:lnTo>
                  <a:pt x="217" y="2133"/>
                </a:lnTo>
                <a:lnTo>
                  <a:pt x="217" y="2187"/>
                </a:lnTo>
                <a:lnTo>
                  <a:pt x="217" y="2231"/>
                </a:lnTo>
                <a:lnTo>
                  <a:pt x="217" y="2285"/>
                </a:lnTo>
                <a:lnTo>
                  <a:pt x="217" y="2329"/>
                </a:lnTo>
                <a:lnTo>
                  <a:pt x="217" y="2372"/>
                </a:lnTo>
                <a:lnTo>
                  <a:pt x="217" y="2416"/>
                </a:lnTo>
                <a:lnTo>
                  <a:pt x="217" y="2448"/>
                </a:lnTo>
                <a:lnTo>
                  <a:pt x="217" y="2481"/>
                </a:lnTo>
                <a:lnTo>
                  <a:pt x="217" y="2525"/>
                </a:lnTo>
                <a:lnTo>
                  <a:pt x="217" y="2546"/>
                </a:lnTo>
                <a:lnTo>
                  <a:pt x="206" y="2579"/>
                </a:lnTo>
                <a:lnTo>
                  <a:pt x="206" y="2612"/>
                </a:lnTo>
                <a:lnTo>
                  <a:pt x="206" y="2633"/>
                </a:lnTo>
                <a:lnTo>
                  <a:pt x="206" y="2655"/>
                </a:lnTo>
                <a:lnTo>
                  <a:pt x="206" y="2677"/>
                </a:lnTo>
                <a:lnTo>
                  <a:pt x="206" y="2688"/>
                </a:lnTo>
                <a:lnTo>
                  <a:pt x="206" y="2710"/>
                </a:lnTo>
                <a:lnTo>
                  <a:pt x="206" y="2720"/>
                </a:lnTo>
                <a:lnTo>
                  <a:pt x="195" y="2731"/>
                </a:lnTo>
                <a:lnTo>
                  <a:pt x="195" y="2742"/>
                </a:lnTo>
                <a:lnTo>
                  <a:pt x="195" y="2753"/>
                </a:lnTo>
                <a:lnTo>
                  <a:pt x="184" y="2742"/>
                </a:lnTo>
                <a:lnTo>
                  <a:pt x="174" y="2731"/>
                </a:lnTo>
                <a:lnTo>
                  <a:pt x="163" y="2720"/>
                </a:lnTo>
                <a:lnTo>
                  <a:pt x="152" y="2710"/>
                </a:lnTo>
                <a:lnTo>
                  <a:pt x="141" y="2688"/>
                </a:lnTo>
                <a:lnTo>
                  <a:pt x="130" y="2666"/>
                </a:lnTo>
                <a:lnTo>
                  <a:pt x="119" y="2633"/>
                </a:lnTo>
                <a:lnTo>
                  <a:pt x="108" y="2601"/>
                </a:lnTo>
                <a:lnTo>
                  <a:pt x="87" y="2535"/>
                </a:lnTo>
                <a:lnTo>
                  <a:pt x="76" y="2492"/>
                </a:lnTo>
                <a:lnTo>
                  <a:pt x="76" y="2459"/>
                </a:lnTo>
                <a:lnTo>
                  <a:pt x="76" y="2416"/>
                </a:lnTo>
                <a:lnTo>
                  <a:pt x="76" y="2383"/>
                </a:lnTo>
                <a:lnTo>
                  <a:pt x="76" y="2340"/>
                </a:lnTo>
                <a:lnTo>
                  <a:pt x="87" y="2307"/>
                </a:lnTo>
                <a:lnTo>
                  <a:pt x="87" y="2285"/>
                </a:lnTo>
                <a:lnTo>
                  <a:pt x="87" y="2253"/>
                </a:lnTo>
                <a:lnTo>
                  <a:pt x="87" y="2220"/>
                </a:lnTo>
                <a:lnTo>
                  <a:pt x="87" y="2187"/>
                </a:lnTo>
                <a:lnTo>
                  <a:pt x="87" y="2144"/>
                </a:lnTo>
                <a:lnTo>
                  <a:pt x="98" y="2089"/>
                </a:lnTo>
                <a:lnTo>
                  <a:pt x="98" y="2035"/>
                </a:lnTo>
                <a:lnTo>
                  <a:pt x="98" y="1970"/>
                </a:lnTo>
                <a:lnTo>
                  <a:pt x="98" y="1904"/>
                </a:lnTo>
                <a:lnTo>
                  <a:pt x="98" y="1828"/>
                </a:lnTo>
                <a:lnTo>
                  <a:pt x="98" y="1752"/>
                </a:lnTo>
                <a:lnTo>
                  <a:pt x="98" y="1676"/>
                </a:lnTo>
                <a:lnTo>
                  <a:pt x="98" y="1578"/>
                </a:lnTo>
                <a:lnTo>
                  <a:pt x="108" y="1480"/>
                </a:lnTo>
                <a:lnTo>
                  <a:pt x="108" y="1382"/>
                </a:lnTo>
                <a:lnTo>
                  <a:pt x="108" y="1273"/>
                </a:lnTo>
                <a:lnTo>
                  <a:pt x="108" y="1164"/>
                </a:lnTo>
                <a:lnTo>
                  <a:pt x="108" y="1066"/>
                </a:lnTo>
                <a:lnTo>
                  <a:pt x="108" y="979"/>
                </a:lnTo>
                <a:lnTo>
                  <a:pt x="108" y="881"/>
                </a:lnTo>
                <a:lnTo>
                  <a:pt x="108" y="805"/>
                </a:lnTo>
                <a:lnTo>
                  <a:pt x="108" y="718"/>
                </a:lnTo>
                <a:lnTo>
                  <a:pt x="98" y="653"/>
                </a:lnTo>
                <a:lnTo>
                  <a:pt x="98" y="577"/>
                </a:lnTo>
                <a:lnTo>
                  <a:pt x="98" y="522"/>
                </a:lnTo>
                <a:lnTo>
                  <a:pt x="98" y="468"/>
                </a:lnTo>
                <a:lnTo>
                  <a:pt x="98" y="413"/>
                </a:lnTo>
                <a:lnTo>
                  <a:pt x="98" y="370"/>
                </a:lnTo>
                <a:lnTo>
                  <a:pt x="98" y="326"/>
                </a:lnTo>
                <a:lnTo>
                  <a:pt x="98" y="294"/>
                </a:lnTo>
                <a:lnTo>
                  <a:pt x="98" y="261"/>
                </a:lnTo>
                <a:lnTo>
                  <a:pt x="98" y="239"/>
                </a:lnTo>
                <a:lnTo>
                  <a:pt x="87" y="207"/>
                </a:lnTo>
                <a:lnTo>
                  <a:pt x="87" y="174"/>
                </a:lnTo>
                <a:lnTo>
                  <a:pt x="76" y="152"/>
                </a:lnTo>
                <a:lnTo>
                  <a:pt x="65" y="120"/>
                </a:lnTo>
                <a:lnTo>
                  <a:pt x="65" y="109"/>
                </a:lnTo>
                <a:lnTo>
                  <a:pt x="54" y="87"/>
                </a:lnTo>
                <a:lnTo>
                  <a:pt x="43" y="76"/>
                </a:lnTo>
                <a:lnTo>
                  <a:pt x="21" y="65"/>
                </a:lnTo>
                <a:lnTo>
                  <a:pt x="11" y="54"/>
                </a:lnTo>
                <a:lnTo>
                  <a:pt x="11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43" name="Freeform 31"/>
          <p:cNvSpPr/>
          <p:nvPr/>
        </p:nvSpPr>
        <p:spPr bwMode="auto">
          <a:xfrm>
            <a:off x="6007101" y="3365501"/>
            <a:ext cx="752475" cy="884767"/>
          </a:xfrm>
          <a:custGeom>
            <a:avLst/>
            <a:gdLst>
              <a:gd name="T0" fmla="*/ 0 w 1185"/>
              <a:gd name="T1" fmla="*/ 2147483647 h 1044"/>
              <a:gd name="T2" fmla="*/ 0 w 1185"/>
              <a:gd name="T3" fmla="*/ 2147483647 h 1044"/>
              <a:gd name="T4" fmla="*/ 0 w 1185"/>
              <a:gd name="T5" fmla="*/ 2147483647 h 1044"/>
              <a:gd name="T6" fmla="*/ 2147483647 w 1185"/>
              <a:gd name="T7" fmla="*/ 2147483647 h 1044"/>
              <a:gd name="T8" fmla="*/ 2147483647 w 1185"/>
              <a:gd name="T9" fmla="*/ 2147483647 h 1044"/>
              <a:gd name="T10" fmla="*/ 2147483647 w 1185"/>
              <a:gd name="T11" fmla="*/ 2147483647 h 1044"/>
              <a:gd name="T12" fmla="*/ 2147483647 w 1185"/>
              <a:gd name="T13" fmla="*/ 2147483647 h 1044"/>
              <a:gd name="T14" fmla="*/ 2147483647 w 1185"/>
              <a:gd name="T15" fmla="*/ 2147483647 h 1044"/>
              <a:gd name="T16" fmla="*/ 2147483647 w 1185"/>
              <a:gd name="T17" fmla="*/ 2147483647 h 1044"/>
              <a:gd name="T18" fmla="*/ 2147483647 w 1185"/>
              <a:gd name="T19" fmla="*/ 2147483647 h 1044"/>
              <a:gd name="T20" fmla="*/ 2147483647 w 1185"/>
              <a:gd name="T21" fmla="*/ 2147483647 h 1044"/>
              <a:gd name="T22" fmla="*/ 2147483647 w 1185"/>
              <a:gd name="T23" fmla="*/ 2147483647 h 1044"/>
              <a:gd name="T24" fmla="*/ 2147483647 w 1185"/>
              <a:gd name="T25" fmla="*/ 2147483647 h 1044"/>
              <a:gd name="T26" fmla="*/ 2147483647 w 1185"/>
              <a:gd name="T27" fmla="*/ 2147483647 h 1044"/>
              <a:gd name="T28" fmla="*/ 2147483647 w 1185"/>
              <a:gd name="T29" fmla="*/ 2147483647 h 1044"/>
              <a:gd name="T30" fmla="*/ 2147483647 w 1185"/>
              <a:gd name="T31" fmla="*/ 2147483647 h 1044"/>
              <a:gd name="T32" fmla="*/ 2147483647 w 1185"/>
              <a:gd name="T33" fmla="*/ 2147483647 h 1044"/>
              <a:gd name="T34" fmla="*/ 2147483647 w 1185"/>
              <a:gd name="T35" fmla="*/ 2147483647 h 1044"/>
              <a:gd name="T36" fmla="*/ 2147483647 w 1185"/>
              <a:gd name="T37" fmla="*/ 2147483647 h 1044"/>
              <a:gd name="T38" fmla="*/ 2147483647 w 1185"/>
              <a:gd name="T39" fmla="*/ 2147483647 h 1044"/>
              <a:gd name="T40" fmla="*/ 2147483647 w 1185"/>
              <a:gd name="T41" fmla="*/ 2147483647 h 1044"/>
              <a:gd name="T42" fmla="*/ 2147483647 w 1185"/>
              <a:gd name="T43" fmla="*/ 2147483647 h 1044"/>
              <a:gd name="T44" fmla="*/ 2147483647 w 1185"/>
              <a:gd name="T45" fmla="*/ 2147483647 h 1044"/>
              <a:gd name="T46" fmla="*/ 2147483647 w 1185"/>
              <a:gd name="T47" fmla="*/ 2147483647 h 1044"/>
              <a:gd name="T48" fmla="*/ 2147483647 w 1185"/>
              <a:gd name="T49" fmla="*/ 0 h 1044"/>
              <a:gd name="T50" fmla="*/ 2147483647 w 1185"/>
              <a:gd name="T51" fmla="*/ 2147483647 h 1044"/>
              <a:gd name="T52" fmla="*/ 2147483647 w 1185"/>
              <a:gd name="T53" fmla="*/ 2147483647 h 1044"/>
              <a:gd name="T54" fmla="*/ 2147483647 w 1185"/>
              <a:gd name="T55" fmla="*/ 2147483647 h 1044"/>
              <a:gd name="T56" fmla="*/ 2147483647 w 1185"/>
              <a:gd name="T57" fmla="*/ 2147483647 h 1044"/>
              <a:gd name="T58" fmla="*/ 2147483647 w 1185"/>
              <a:gd name="T59" fmla="*/ 2147483647 h 1044"/>
              <a:gd name="T60" fmla="*/ 2147483647 w 1185"/>
              <a:gd name="T61" fmla="*/ 2147483647 h 1044"/>
              <a:gd name="T62" fmla="*/ 2147483647 w 1185"/>
              <a:gd name="T63" fmla="*/ 2147483647 h 1044"/>
              <a:gd name="T64" fmla="*/ 2147483647 w 1185"/>
              <a:gd name="T65" fmla="*/ 2147483647 h 1044"/>
              <a:gd name="T66" fmla="*/ 2147483647 w 1185"/>
              <a:gd name="T67" fmla="*/ 2147483647 h 1044"/>
              <a:gd name="T68" fmla="*/ 2147483647 w 1185"/>
              <a:gd name="T69" fmla="*/ 2147483647 h 1044"/>
              <a:gd name="T70" fmla="*/ 2147483647 w 1185"/>
              <a:gd name="T71" fmla="*/ 2147483647 h 1044"/>
              <a:gd name="T72" fmla="*/ 2147483647 w 1185"/>
              <a:gd name="T73" fmla="*/ 2147483647 h 1044"/>
              <a:gd name="T74" fmla="*/ 2147483647 w 1185"/>
              <a:gd name="T75" fmla="*/ 2147483647 h 1044"/>
              <a:gd name="T76" fmla="*/ 2147483647 w 1185"/>
              <a:gd name="T77" fmla="*/ 2147483647 h 1044"/>
              <a:gd name="T78" fmla="*/ 2147483647 w 1185"/>
              <a:gd name="T79" fmla="*/ 2147483647 h 1044"/>
              <a:gd name="T80" fmla="*/ 2147483647 w 1185"/>
              <a:gd name="T81" fmla="*/ 2147483647 h 1044"/>
              <a:gd name="T82" fmla="*/ 2147483647 w 1185"/>
              <a:gd name="T83" fmla="*/ 2147483647 h 1044"/>
              <a:gd name="T84" fmla="*/ 2147483647 w 1185"/>
              <a:gd name="T85" fmla="*/ 2147483647 h 1044"/>
              <a:gd name="T86" fmla="*/ 2147483647 w 1185"/>
              <a:gd name="T87" fmla="*/ 2147483647 h 1044"/>
              <a:gd name="T88" fmla="*/ 2147483647 w 1185"/>
              <a:gd name="T89" fmla="*/ 2147483647 h 1044"/>
              <a:gd name="T90" fmla="*/ 2147483647 w 1185"/>
              <a:gd name="T91" fmla="*/ 2147483647 h 1044"/>
              <a:gd name="T92" fmla="*/ 2147483647 w 1185"/>
              <a:gd name="T93" fmla="*/ 2147483647 h 1044"/>
              <a:gd name="T94" fmla="*/ 2147483647 w 1185"/>
              <a:gd name="T95" fmla="*/ 2147483647 h 1044"/>
              <a:gd name="T96" fmla="*/ 2147483647 w 1185"/>
              <a:gd name="T97" fmla="*/ 2147483647 h 1044"/>
              <a:gd name="T98" fmla="*/ 0 w 1185"/>
              <a:gd name="T99" fmla="*/ 2147483647 h 1044"/>
              <a:gd name="T100" fmla="*/ 0 w 1185"/>
              <a:gd name="T101" fmla="*/ 2147483647 h 1044"/>
              <a:gd name="T102" fmla="*/ 0 w 1185"/>
              <a:gd name="T103" fmla="*/ 2147483647 h 10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85"/>
              <a:gd name="T157" fmla="*/ 0 h 1044"/>
              <a:gd name="T158" fmla="*/ 1185 w 1185"/>
              <a:gd name="T159" fmla="*/ 1044 h 10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85" h="1044">
                <a:moveTo>
                  <a:pt x="0" y="1034"/>
                </a:moveTo>
                <a:lnTo>
                  <a:pt x="0" y="1034"/>
                </a:lnTo>
                <a:lnTo>
                  <a:pt x="0" y="1012"/>
                </a:lnTo>
                <a:lnTo>
                  <a:pt x="11" y="1001"/>
                </a:lnTo>
                <a:lnTo>
                  <a:pt x="32" y="990"/>
                </a:lnTo>
                <a:lnTo>
                  <a:pt x="54" y="968"/>
                </a:lnTo>
                <a:lnTo>
                  <a:pt x="76" y="946"/>
                </a:lnTo>
                <a:lnTo>
                  <a:pt x="108" y="925"/>
                </a:lnTo>
                <a:lnTo>
                  <a:pt x="152" y="903"/>
                </a:lnTo>
                <a:lnTo>
                  <a:pt x="185" y="870"/>
                </a:lnTo>
                <a:lnTo>
                  <a:pt x="228" y="849"/>
                </a:lnTo>
                <a:lnTo>
                  <a:pt x="282" y="816"/>
                </a:lnTo>
                <a:lnTo>
                  <a:pt x="326" y="772"/>
                </a:lnTo>
                <a:lnTo>
                  <a:pt x="380" y="729"/>
                </a:lnTo>
                <a:lnTo>
                  <a:pt x="445" y="685"/>
                </a:lnTo>
                <a:lnTo>
                  <a:pt x="500" y="642"/>
                </a:lnTo>
                <a:lnTo>
                  <a:pt x="565" y="587"/>
                </a:lnTo>
                <a:lnTo>
                  <a:pt x="630" y="533"/>
                </a:lnTo>
                <a:lnTo>
                  <a:pt x="696" y="468"/>
                </a:lnTo>
                <a:lnTo>
                  <a:pt x="761" y="402"/>
                </a:lnTo>
                <a:lnTo>
                  <a:pt x="815" y="337"/>
                </a:lnTo>
                <a:lnTo>
                  <a:pt x="880" y="261"/>
                </a:lnTo>
                <a:lnTo>
                  <a:pt x="956" y="174"/>
                </a:lnTo>
                <a:lnTo>
                  <a:pt x="1022" y="87"/>
                </a:lnTo>
                <a:lnTo>
                  <a:pt x="1087" y="0"/>
                </a:lnTo>
                <a:lnTo>
                  <a:pt x="1130" y="65"/>
                </a:lnTo>
                <a:lnTo>
                  <a:pt x="1185" y="141"/>
                </a:lnTo>
                <a:lnTo>
                  <a:pt x="1120" y="217"/>
                </a:lnTo>
                <a:lnTo>
                  <a:pt x="1054" y="294"/>
                </a:lnTo>
                <a:lnTo>
                  <a:pt x="989" y="370"/>
                </a:lnTo>
                <a:lnTo>
                  <a:pt x="924" y="435"/>
                </a:lnTo>
                <a:lnTo>
                  <a:pt x="859" y="489"/>
                </a:lnTo>
                <a:lnTo>
                  <a:pt x="804" y="555"/>
                </a:lnTo>
                <a:lnTo>
                  <a:pt x="739" y="609"/>
                </a:lnTo>
                <a:lnTo>
                  <a:pt x="674" y="653"/>
                </a:lnTo>
                <a:lnTo>
                  <a:pt x="619" y="696"/>
                </a:lnTo>
                <a:lnTo>
                  <a:pt x="554" y="740"/>
                </a:lnTo>
                <a:lnTo>
                  <a:pt x="500" y="783"/>
                </a:lnTo>
                <a:lnTo>
                  <a:pt x="435" y="827"/>
                </a:lnTo>
                <a:lnTo>
                  <a:pt x="380" y="859"/>
                </a:lnTo>
                <a:lnTo>
                  <a:pt x="326" y="892"/>
                </a:lnTo>
                <a:lnTo>
                  <a:pt x="272" y="925"/>
                </a:lnTo>
                <a:lnTo>
                  <a:pt x="217" y="946"/>
                </a:lnTo>
                <a:lnTo>
                  <a:pt x="163" y="979"/>
                </a:lnTo>
                <a:lnTo>
                  <a:pt x="119" y="1001"/>
                </a:lnTo>
                <a:lnTo>
                  <a:pt x="87" y="1012"/>
                </a:lnTo>
                <a:lnTo>
                  <a:pt x="54" y="1023"/>
                </a:lnTo>
                <a:lnTo>
                  <a:pt x="32" y="1034"/>
                </a:lnTo>
                <a:lnTo>
                  <a:pt x="11" y="1044"/>
                </a:lnTo>
                <a:lnTo>
                  <a:pt x="0" y="1044"/>
                </a:lnTo>
                <a:lnTo>
                  <a:pt x="0" y="103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44" name="Freeform 32"/>
          <p:cNvSpPr/>
          <p:nvPr/>
        </p:nvSpPr>
        <p:spPr bwMode="auto">
          <a:xfrm>
            <a:off x="6759576" y="3412067"/>
            <a:ext cx="911225" cy="728133"/>
          </a:xfrm>
          <a:custGeom>
            <a:avLst/>
            <a:gdLst>
              <a:gd name="T0" fmla="*/ 2147483647 w 1435"/>
              <a:gd name="T1" fmla="*/ 2147483647 h 860"/>
              <a:gd name="T2" fmla="*/ 2147483647 w 1435"/>
              <a:gd name="T3" fmla="*/ 2147483647 h 860"/>
              <a:gd name="T4" fmla="*/ 2147483647 w 1435"/>
              <a:gd name="T5" fmla="*/ 2147483647 h 860"/>
              <a:gd name="T6" fmla="*/ 2147483647 w 1435"/>
              <a:gd name="T7" fmla="*/ 2147483647 h 860"/>
              <a:gd name="T8" fmla="*/ 2147483647 w 1435"/>
              <a:gd name="T9" fmla="*/ 2147483647 h 860"/>
              <a:gd name="T10" fmla="*/ 2147483647 w 1435"/>
              <a:gd name="T11" fmla="*/ 2147483647 h 860"/>
              <a:gd name="T12" fmla="*/ 2147483647 w 1435"/>
              <a:gd name="T13" fmla="*/ 2147483647 h 860"/>
              <a:gd name="T14" fmla="*/ 2147483647 w 1435"/>
              <a:gd name="T15" fmla="*/ 2147483647 h 860"/>
              <a:gd name="T16" fmla="*/ 2147483647 w 1435"/>
              <a:gd name="T17" fmla="*/ 2147483647 h 860"/>
              <a:gd name="T18" fmla="*/ 2147483647 w 1435"/>
              <a:gd name="T19" fmla="*/ 2147483647 h 860"/>
              <a:gd name="T20" fmla="*/ 2147483647 w 1435"/>
              <a:gd name="T21" fmla="*/ 2147483647 h 860"/>
              <a:gd name="T22" fmla="*/ 2147483647 w 1435"/>
              <a:gd name="T23" fmla="*/ 2147483647 h 860"/>
              <a:gd name="T24" fmla="*/ 2147483647 w 1435"/>
              <a:gd name="T25" fmla="*/ 2147483647 h 860"/>
              <a:gd name="T26" fmla="*/ 2147483647 w 1435"/>
              <a:gd name="T27" fmla="*/ 2147483647 h 860"/>
              <a:gd name="T28" fmla="*/ 2147483647 w 1435"/>
              <a:gd name="T29" fmla="*/ 2147483647 h 860"/>
              <a:gd name="T30" fmla="*/ 2147483647 w 1435"/>
              <a:gd name="T31" fmla="*/ 2147483647 h 860"/>
              <a:gd name="T32" fmla="*/ 2147483647 w 1435"/>
              <a:gd name="T33" fmla="*/ 2147483647 h 860"/>
              <a:gd name="T34" fmla="*/ 2147483647 w 1435"/>
              <a:gd name="T35" fmla="*/ 2147483647 h 860"/>
              <a:gd name="T36" fmla="*/ 2147483647 w 1435"/>
              <a:gd name="T37" fmla="*/ 2147483647 h 860"/>
              <a:gd name="T38" fmla="*/ 2147483647 w 1435"/>
              <a:gd name="T39" fmla="*/ 2147483647 h 860"/>
              <a:gd name="T40" fmla="*/ 2147483647 w 1435"/>
              <a:gd name="T41" fmla="*/ 2147483647 h 860"/>
              <a:gd name="T42" fmla="*/ 2147483647 w 1435"/>
              <a:gd name="T43" fmla="*/ 2147483647 h 860"/>
              <a:gd name="T44" fmla="*/ 0 w 1435"/>
              <a:gd name="T45" fmla="*/ 2147483647 h 860"/>
              <a:gd name="T46" fmla="*/ 2147483647 w 1435"/>
              <a:gd name="T47" fmla="*/ 0 h 860"/>
              <a:gd name="T48" fmla="*/ 2147483647 w 1435"/>
              <a:gd name="T49" fmla="*/ 2147483647 h 860"/>
              <a:gd name="T50" fmla="*/ 2147483647 w 1435"/>
              <a:gd name="T51" fmla="*/ 2147483647 h 860"/>
              <a:gd name="T52" fmla="*/ 2147483647 w 1435"/>
              <a:gd name="T53" fmla="*/ 2147483647 h 860"/>
              <a:gd name="T54" fmla="*/ 2147483647 w 1435"/>
              <a:gd name="T55" fmla="*/ 2147483647 h 860"/>
              <a:gd name="T56" fmla="*/ 2147483647 w 1435"/>
              <a:gd name="T57" fmla="*/ 2147483647 h 860"/>
              <a:gd name="T58" fmla="*/ 2147483647 w 1435"/>
              <a:gd name="T59" fmla="*/ 2147483647 h 860"/>
              <a:gd name="T60" fmla="*/ 2147483647 w 1435"/>
              <a:gd name="T61" fmla="*/ 2147483647 h 860"/>
              <a:gd name="T62" fmla="*/ 2147483647 w 1435"/>
              <a:gd name="T63" fmla="*/ 2147483647 h 860"/>
              <a:gd name="T64" fmla="*/ 2147483647 w 1435"/>
              <a:gd name="T65" fmla="*/ 2147483647 h 860"/>
              <a:gd name="T66" fmla="*/ 2147483647 w 1435"/>
              <a:gd name="T67" fmla="*/ 2147483647 h 860"/>
              <a:gd name="T68" fmla="*/ 2147483647 w 1435"/>
              <a:gd name="T69" fmla="*/ 2147483647 h 860"/>
              <a:gd name="T70" fmla="*/ 2147483647 w 1435"/>
              <a:gd name="T71" fmla="*/ 2147483647 h 860"/>
              <a:gd name="T72" fmla="*/ 2147483647 w 1435"/>
              <a:gd name="T73" fmla="*/ 2147483647 h 860"/>
              <a:gd name="T74" fmla="*/ 2147483647 w 1435"/>
              <a:gd name="T75" fmla="*/ 2147483647 h 860"/>
              <a:gd name="T76" fmla="*/ 2147483647 w 1435"/>
              <a:gd name="T77" fmla="*/ 2147483647 h 860"/>
              <a:gd name="T78" fmla="*/ 2147483647 w 1435"/>
              <a:gd name="T79" fmla="*/ 2147483647 h 860"/>
              <a:gd name="T80" fmla="*/ 2147483647 w 1435"/>
              <a:gd name="T81" fmla="*/ 2147483647 h 860"/>
              <a:gd name="T82" fmla="*/ 2147483647 w 1435"/>
              <a:gd name="T83" fmla="*/ 2147483647 h 860"/>
              <a:gd name="T84" fmla="*/ 2147483647 w 1435"/>
              <a:gd name="T85" fmla="*/ 2147483647 h 860"/>
              <a:gd name="T86" fmla="*/ 2147483647 w 1435"/>
              <a:gd name="T87" fmla="*/ 2147483647 h 860"/>
              <a:gd name="T88" fmla="*/ 2147483647 w 1435"/>
              <a:gd name="T89" fmla="*/ 2147483647 h 860"/>
              <a:gd name="T90" fmla="*/ 2147483647 w 1435"/>
              <a:gd name="T91" fmla="*/ 2147483647 h 860"/>
              <a:gd name="T92" fmla="*/ 2147483647 w 1435"/>
              <a:gd name="T93" fmla="*/ 2147483647 h 860"/>
              <a:gd name="T94" fmla="*/ 2147483647 w 1435"/>
              <a:gd name="T95" fmla="*/ 2147483647 h 860"/>
              <a:gd name="T96" fmla="*/ 2147483647 w 1435"/>
              <a:gd name="T97" fmla="*/ 2147483647 h 860"/>
              <a:gd name="T98" fmla="*/ 2147483647 w 1435"/>
              <a:gd name="T99" fmla="*/ 2147483647 h 860"/>
              <a:gd name="T100" fmla="*/ 2147483647 w 1435"/>
              <a:gd name="T101" fmla="*/ 2147483647 h 860"/>
              <a:gd name="T102" fmla="*/ 2147483647 w 1435"/>
              <a:gd name="T103" fmla="*/ 2147483647 h 860"/>
              <a:gd name="T104" fmla="*/ 2147483647 w 1435"/>
              <a:gd name="T105" fmla="*/ 2147483647 h 860"/>
              <a:gd name="T106" fmla="*/ 2147483647 w 1435"/>
              <a:gd name="T107" fmla="*/ 2147483647 h 860"/>
              <a:gd name="T108" fmla="*/ 2147483647 w 1435"/>
              <a:gd name="T109" fmla="*/ 2147483647 h 860"/>
              <a:gd name="T110" fmla="*/ 2147483647 w 1435"/>
              <a:gd name="T111" fmla="*/ 2147483647 h 860"/>
              <a:gd name="T112" fmla="*/ 2147483647 w 1435"/>
              <a:gd name="T113" fmla="*/ 2147483647 h 860"/>
              <a:gd name="T114" fmla="*/ 2147483647 w 1435"/>
              <a:gd name="T115" fmla="*/ 2147483647 h 860"/>
              <a:gd name="T116" fmla="*/ 2147483647 w 1435"/>
              <a:gd name="T117" fmla="*/ 2147483647 h 860"/>
              <a:gd name="T118" fmla="*/ 2147483647 w 1435"/>
              <a:gd name="T119" fmla="*/ 2147483647 h 860"/>
              <a:gd name="T120" fmla="*/ 2147483647 w 1435"/>
              <a:gd name="T121" fmla="*/ 2147483647 h 8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35"/>
              <a:gd name="T184" fmla="*/ 0 h 860"/>
              <a:gd name="T185" fmla="*/ 1435 w 1435"/>
              <a:gd name="T186" fmla="*/ 860 h 8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35" h="860">
                <a:moveTo>
                  <a:pt x="902" y="860"/>
                </a:moveTo>
                <a:lnTo>
                  <a:pt x="859" y="849"/>
                </a:lnTo>
                <a:lnTo>
                  <a:pt x="815" y="827"/>
                </a:lnTo>
                <a:lnTo>
                  <a:pt x="793" y="816"/>
                </a:lnTo>
                <a:lnTo>
                  <a:pt x="772" y="805"/>
                </a:lnTo>
                <a:lnTo>
                  <a:pt x="750" y="784"/>
                </a:lnTo>
                <a:lnTo>
                  <a:pt x="728" y="773"/>
                </a:lnTo>
                <a:lnTo>
                  <a:pt x="717" y="762"/>
                </a:lnTo>
                <a:lnTo>
                  <a:pt x="706" y="740"/>
                </a:lnTo>
                <a:lnTo>
                  <a:pt x="674" y="729"/>
                </a:lnTo>
                <a:lnTo>
                  <a:pt x="652" y="697"/>
                </a:lnTo>
                <a:lnTo>
                  <a:pt x="619" y="675"/>
                </a:lnTo>
                <a:lnTo>
                  <a:pt x="587" y="642"/>
                </a:lnTo>
                <a:lnTo>
                  <a:pt x="543" y="610"/>
                </a:lnTo>
                <a:lnTo>
                  <a:pt x="500" y="566"/>
                </a:lnTo>
                <a:lnTo>
                  <a:pt x="456" y="522"/>
                </a:lnTo>
                <a:lnTo>
                  <a:pt x="402" y="468"/>
                </a:lnTo>
                <a:lnTo>
                  <a:pt x="348" y="425"/>
                </a:lnTo>
                <a:lnTo>
                  <a:pt x="282" y="359"/>
                </a:lnTo>
                <a:lnTo>
                  <a:pt x="217" y="305"/>
                </a:lnTo>
                <a:lnTo>
                  <a:pt x="152" y="240"/>
                </a:lnTo>
                <a:lnTo>
                  <a:pt x="76" y="163"/>
                </a:lnTo>
                <a:lnTo>
                  <a:pt x="0" y="87"/>
                </a:lnTo>
                <a:lnTo>
                  <a:pt x="32" y="0"/>
                </a:lnTo>
                <a:lnTo>
                  <a:pt x="108" y="76"/>
                </a:lnTo>
                <a:lnTo>
                  <a:pt x="185" y="142"/>
                </a:lnTo>
                <a:lnTo>
                  <a:pt x="272" y="207"/>
                </a:lnTo>
                <a:lnTo>
                  <a:pt x="369" y="272"/>
                </a:lnTo>
                <a:lnTo>
                  <a:pt x="467" y="337"/>
                </a:lnTo>
                <a:lnTo>
                  <a:pt x="565" y="392"/>
                </a:lnTo>
                <a:lnTo>
                  <a:pt x="663" y="446"/>
                </a:lnTo>
                <a:lnTo>
                  <a:pt x="772" y="501"/>
                </a:lnTo>
                <a:lnTo>
                  <a:pt x="880" y="544"/>
                </a:lnTo>
                <a:lnTo>
                  <a:pt x="989" y="588"/>
                </a:lnTo>
                <a:lnTo>
                  <a:pt x="1109" y="631"/>
                </a:lnTo>
                <a:lnTo>
                  <a:pt x="1217" y="653"/>
                </a:lnTo>
                <a:lnTo>
                  <a:pt x="1261" y="675"/>
                </a:lnTo>
                <a:lnTo>
                  <a:pt x="1304" y="686"/>
                </a:lnTo>
                <a:lnTo>
                  <a:pt x="1348" y="697"/>
                </a:lnTo>
                <a:lnTo>
                  <a:pt x="1380" y="718"/>
                </a:lnTo>
                <a:lnTo>
                  <a:pt x="1402" y="729"/>
                </a:lnTo>
                <a:lnTo>
                  <a:pt x="1424" y="729"/>
                </a:lnTo>
                <a:lnTo>
                  <a:pt x="1435" y="740"/>
                </a:lnTo>
                <a:lnTo>
                  <a:pt x="1435" y="751"/>
                </a:lnTo>
                <a:lnTo>
                  <a:pt x="1424" y="762"/>
                </a:lnTo>
                <a:lnTo>
                  <a:pt x="1402" y="762"/>
                </a:lnTo>
                <a:lnTo>
                  <a:pt x="1380" y="773"/>
                </a:lnTo>
                <a:lnTo>
                  <a:pt x="1359" y="784"/>
                </a:lnTo>
                <a:lnTo>
                  <a:pt x="1315" y="795"/>
                </a:lnTo>
                <a:lnTo>
                  <a:pt x="1272" y="805"/>
                </a:lnTo>
                <a:lnTo>
                  <a:pt x="1228" y="816"/>
                </a:lnTo>
                <a:lnTo>
                  <a:pt x="1174" y="827"/>
                </a:lnTo>
                <a:lnTo>
                  <a:pt x="1120" y="838"/>
                </a:lnTo>
                <a:lnTo>
                  <a:pt x="1076" y="849"/>
                </a:lnTo>
                <a:lnTo>
                  <a:pt x="1033" y="849"/>
                </a:lnTo>
                <a:lnTo>
                  <a:pt x="1000" y="860"/>
                </a:lnTo>
                <a:lnTo>
                  <a:pt x="967" y="860"/>
                </a:lnTo>
                <a:lnTo>
                  <a:pt x="935" y="860"/>
                </a:lnTo>
                <a:lnTo>
                  <a:pt x="902" y="86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13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束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5167313" y="4900084"/>
            <a:ext cx="358775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上窄下宽，口字要扁，中竖贯穿上下、要长，下边撇和捺在口下起笔、要舒展。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束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700339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shù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4" y="400896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独体字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3" y="49678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  <a:ea typeface="+mj-ea"/>
              </a:rPr>
              <a:t>束缚   束手束脚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5473701"/>
            <a:ext cx="43307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黑夜里，汽车照在马路上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的一束光柱特别耀眼。</a:t>
            </a:r>
            <a:endParaRPr lang="zh-CN" altLang="en-US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4" y="44640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S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木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3821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3" name="圆角矩形 3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823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69050" y="6335185"/>
            <a:ext cx="27193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1" grpId="0" animBg="1"/>
      <p:bldP spid="64545" grpId="0" animBg="1"/>
      <p:bldP spid="64546" grpId="0" animBg="1"/>
      <p:bldP spid="64542" grpId="0" animBg="1"/>
      <p:bldP spid="64540" grpId="0" animBg="1"/>
      <p:bldP spid="64543" grpId="0" animBg="1"/>
      <p:bldP spid="64544" grpId="0" animBg="1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50" name="Freeform 46"/>
          <p:cNvSpPr/>
          <p:nvPr/>
        </p:nvSpPr>
        <p:spPr bwMode="auto">
          <a:xfrm>
            <a:off x="6175375" y="3509434"/>
            <a:ext cx="177800" cy="556684"/>
          </a:xfrm>
          <a:custGeom>
            <a:avLst/>
            <a:gdLst>
              <a:gd name="T0" fmla="*/ 2147483647 w 280"/>
              <a:gd name="T1" fmla="*/ 2147483647 h 658"/>
              <a:gd name="T2" fmla="*/ 2147483647 w 280"/>
              <a:gd name="T3" fmla="*/ 2147483647 h 658"/>
              <a:gd name="T4" fmla="*/ 2147483647 w 280"/>
              <a:gd name="T5" fmla="*/ 2147483647 h 658"/>
              <a:gd name="T6" fmla="*/ 2147483647 w 280"/>
              <a:gd name="T7" fmla="*/ 2147483647 h 658"/>
              <a:gd name="T8" fmla="*/ 2147483647 w 280"/>
              <a:gd name="T9" fmla="*/ 2147483647 h 658"/>
              <a:gd name="T10" fmla="*/ 2147483647 w 280"/>
              <a:gd name="T11" fmla="*/ 2147483647 h 658"/>
              <a:gd name="T12" fmla="*/ 2147483647 w 280"/>
              <a:gd name="T13" fmla="*/ 2147483647 h 658"/>
              <a:gd name="T14" fmla="*/ 2147483647 w 280"/>
              <a:gd name="T15" fmla="*/ 0 h 658"/>
              <a:gd name="T16" fmla="*/ 2147483647 w 280"/>
              <a:gd name="T17" fmla="*/ 0 h 658"/>
              <a:gd name="T18" fmla="*/ 2147483647 w 280"/>
              <a:gd name="T19" fmla="*/ 0 h 658"/>
              <a:gd name="T20" fmla="*/ 2147483647 w 280"/>
              <a:gd name="T21" fmla="*/ 2147483647 h 658"/>
              <a:gd name="T22" fmla="*/ 2147483647 w 280"/>
              <a:gd name="T23" fmla="*/ 2147483647 h 658"/>
              <a:gd name="T24" fmla="*/ 2147483647 w 280"/>
              <a:gd name="T25" fmla="*/ 2147483647 h 658"/>
              <a:gd name="T26" fmla="*/ 2147483647 w 280"/>
              <a:gd name="T27" fmla="*/ 2147483647 h 658"/>
              <a:gd name="T28" fmla="*/ 2147483647 w 280"/>
              <a:gd name="T29" fmla="*/ 2147483647 h 658"/>
              <a:gd name="T30" fmla="*/ 2147483647 w 280"/>
              <a:gd name="T31" fmla="*/ 2147483647 h 658"/>
              <a:gd name="T32" fmla="*/ 2147483647 w 280"/>
              <a:gd name="T33" fmla="*/ 2147483647 h 658"/>
              <a:gd name="T34" fmla="*/ 2147483647 w 280"/>
              <a:gd name="T35" fmla="*/ 2147483647 h 658"/>
              <a:gd name="T36" fmla="*/ 2147483647 w 280"/>
              <a:gd name="T37" fmla="*/ 2147483647 h 658"/>
              <a:gd name="T38" fmla="*/ 2147483647 w 280"/>
              <a:gd name="T39" fmla="*/ 2147483647 h 658"/>
              <a:gd name="T40" fmla="*/ 2147483647 w 280"/>
              <a:gd name="T41" fmla="*/ 2147483647 h 658"/>
              <a:gd name="T42" fmla="*/ 2147483647 w 280"/>
              <a:gd name="T43" fmla="*/ 2147483647 h 658"/>
              <a:gd name="T44" fmla="*/ 2147483647 w 280"/>
              <a:gd name="T45" fmla="*/ 2147483647 h 658"/>
              <a:gd name="T46" fmla="*/ 2147483647 w 280"/>
              <a:gd name="T47" fmla="*/ 2147483647 h 658"/>
              <a:gd name="T48" fmla="*/ 2147483647 w 280"/>
              <a:gd name="T49" fmla="*/ 2147483647 h 658"/>
              <a:gd name="T50" fmla="*/ 2147483647 w 280"/>
              <a:gd name="T51" fmla="*/ 2147483647 h 658"/>
              <a:gd name="T52" fmla="*/ 2147483647 w 280"/>
              <a:gd name="T53" fmla="*/ 2147483647 h 658"/>
              <a:gd name="T54" fmla="*/ 2147483647 w 280"/>
              <a:gd name="T55" fmla="*/ 2147483647 h 658"/>
              <a:gd name="T56" fmla="*/ 2147483647 w 280"/>
              <a:gd name="T57" fmla="*/ 2147483647 h 658"/>
              <a:gd name="T58" fmla="*/ 2147483647 w 280"/>
              <a:gd name="T59" fmla="*/ 2147483647 h 658"/>
              <a:gd name="T60" fmla="*/ 2147483647 w 280"/>
              <a:gd name="T61" fmla="*/ 2147483647 h 658"/>
              <a:gd name="T62" fmla="*/ 2147483647 w 280"/>
              <a:gd name="T63" fmla="*/ 2147483647 h 658"/>
              <a:gd name="T64" fmla="*/ 2147483647 w 280"/>
              <a:gd name="T65" fmla="*/ 2147483647 h 658"/>
              <a:gd name="T66" fmla="*/ 2147483647 w 280"/>
              <a:gd name="T67" fmla="*/ 2147483647 h 658"/>
              <a:gd name="T68" fmla="*/ 2147483647 w 280"/>
              <a:gd name="T69" fmla="*/ 2147483647 h 658"/>
              <a:gd name="T70" fmla="*/ 2147483647 w 280"/>
              <a:gd name="T71" fmla="*/ 2147483647 h 658"/>
              <a:gd name="T72" fmla="*/ 2147483647 w 280"/>
              <a:gd name="T73" fmla="*/ 2147483647 h 658"/>
              <a:gd name="T74" fmla="*/ 0 w 280"/>
              <a:gd name="T75" fmla="*/ 2147483647 h 658"/>
              <a:gd name="T76" fmla="*/ 0 w 280"/>
              <a:gd name="T77" fmla="*/ 2147483647 h 658"/>
              <a:gd name="T78" fmla="*/ 0 w 280"/>
              <a:gd name="T79" fmla="*/ 2147483647 h 658"/>
              <a:gd name="T80" fmla="*/ 0 w 280"/>
              <a:gd name="T81" fmla="*/ 2147483647 h 658"/>
              <a:gd name="T82" fmla="*/ 0 w 280"/>
              <a:gd name="T83" fmla="*/ 2147483647 h 658"/>
              <a:gd name="T84" fmla="*/ 2147483647 w 280"/>
              <a:gd name="T85" fmla="*/ 2147483647 h 658"/>
              <a:gd name="T86" fmla="*/ 2147483647 w 280"/>
              <a:gd name="T87" fmla="*/ 2147483647 h 658"/>
              <a:gd name="T88" fmla="*/ 2147483647 w 280"/>
              <a:gd name="T89" fmla="*/ 2147483647 h 658"/>
              <a:gd name="T90" fmla="*/ 2147483647 w 280"/>
              <a:gd name="T91" fmla="*/ 2147483647 h 658"/>
              <a:gd name="T92" fmla="*/ 2147483647 w 280"/>
              <a:gd name="T93" fmla="*/ 2147483647 h 658"/>
              <a:gd name="T94" fmla="*/ 2147483647 w 280"/>
              <a:gd name="T95" fmla="*/ 2147483647 h 658"/>
              <a:gd name="T96" fmla="*/ 2147483647 w 280"/>
              <a:gd name="T97" fmla="*/ 2147483647 h 658"/>
              <a:gd name="T98" fmla="*/ 2147483647 w 280"/>
              <a:gd name="T99" fmla="*/ 2147483647 h 65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0"/>
              <a:gd name="T151" fmla="*/ 0 h 658"/>
              <a:gd name="T152" fmla="*/ 280 w 280"/>
              <a:gd name="T153" fmla="*/ 658 h 65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0" h="658">
                <a:moveTo>
                  <a:pt x="153" y="126"/>
                </a:moveTo>
                <a:lnTo>
                  <a:pt x="166" y="101"/>
                </a:lnTo>
                <a:lnTo>
                  <a:pt x="178" y="76"/>
                </a:lnTo>
                <a:lnTo>
                  <a:pt x="191" y="50"/>
                </a:lnTo>
                <a:lnTo>
                  <a:pt x="191" y="38"/>
                </a:lnTo>
                <a:lnTo>
                  <a:pt x="204" y="12"/>
                </a:lnTo>
                <a:lnTo>
                  <a:pt x="216" y="12"/>
                </a:lnTo>
                <a:lnTo>
                  <a:pt x="216" y="0"/>
                </a:lnTo>
                <a:lnTo>
                  <a:pt x="229" y="0"/>
                </a:lnTo>
                <a:lnTo>
                  <a:pt x="242" y="12"/>
                </a:lnTo>
                <a:lnTo>
                  <a:pt x="242" y="25"/>
                </a:lnTo>
                <a:lnTo>
                  <a:pt x="255" y="50"/>
                </a:lnTo>
                <a:lnTo>
                  <a:pt x="267" y="76"/>
                </a:lnTo>
                <a:lnTo>
                  <a:pt x="267" y="101"/>
                </a:lnTo>
                <a:lnTo>
                  <a:pt x="280" y="139"/>
                </a:lnTo>
                <a:lnTo>
                  <a:pt x="280" y="190"/>
                </a:lnTo>
                <a:lnTo>
                  <a:pt x="267" y="240"/>
                </a:lnTo>
                <a:lnTo>
                  <a:pt x="267" y="304"/>
                </a:lnTo>
                <a:lnTo>
                  <a:pt x="242" y="367"/>
                </a:lnTo>
                <a:lnTo>
                  <a:pt x="216" y="430"/>
                </a:lnTo>
                <a:lnTo>
                  <a:pt x="204" y="468"/>
                </a:lnTo>
                <a:lnTo>
                  <a:pt x="191" y="506"/>
                </a:lnTo>
                <a:lnTo>
                  <a:pt x="178" y="532"/>
                </a:lnTo>
                <a:lnTo>
                  <a:pt x="166" y="557"/>
                </a:lnTo>
                <a:lnTo>
                  <a:pt x="153" y="582"/>
                </a:lnTo>
                <a:lnTo>
                  <a:pt x="140" y="595"/>
                </a:lnTo>
                <a:lnTo>
                  <a:pt x="127" y="608"/>
                </a:lnTo>
                <a:lnTo>
                  <a:pt x="115" y="620"/>
                </a:lnTo>
                <a:lnTo>
                  <a:pt x="89" y="633"/>
                </a:lnTo>
                <a:lnTo>
                  <a:pt x="76" y="646"/>
                </a:lnTo>
                <a:lnTo>
                  <a:pt x="64" y="646"/>
                </a:lnTo>
                <a:lnTo>
                  <a:pt x="51" y="658"/>
                </a:lnTo>
                <a:lnTo>
                  <a:pt x="51" y="646"/>
                </a:lnTo>
                <a:lnTo>
                  <a:pt x="38" y="633"/>
                </a:lnTo>
                <a:lnTo>
                  <a:pt x="26" y="608"/>
                </a:lnTo>
                <a:lnTo>
                  <a:pt x="13" y="582"/>
                </a:lnTo>
                <a:lnTo>
                  <a:pt x="0" y="544"/>
                </a:lnTo>
                <a:lnTo>
                  <a:pt x="0" y="519"/>
                </a:lnTo>
                <a:lnTo>
                  <a:pt x="0" y="481"/>
                </a:lnTo>
                <a:lnTo>
                  <a:pt x="0" y="456"/>
                </a:lnTo>
                <a:lnTo>
                  <a:pt x="0" y="430"/>
                </a:lnTo>
                <a:lnTo>
                  <a:pt x="13" y="405"/>
                </a:lnTo>
                <a:lnTo>
                  <a:pt x="38" y="367"/>
                </a:lnTo>
                <a:lnTo>
                  <a:pt x="64" y="329"/>
                </a:lnTo>
                <a:lnTo>
                  <a:pt x="89" y="291"/>
                </a:lnTo>
                <a:lnTo>
                  <a:pt x="115" y="240"/>
                </a:lnTo>
                <a:lnTo>
                  <a:pt x="140" y="190"/>
                </a:lnTo>
                <a:lnTo>
                  <a:pt x="153" y="1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1" name="Freeform 47"/>
          <p:cNvSpPr/>
          <p:nvPr/>
        </p:nvSpPr>
        <p:spPr bwMode="auto">
          <a:xfrm>
            <a:off x="7080250" y="3498851"/>
            <a:ext cx="379413" cy="461433"/>
          </a:xfrm>
          <a:custGeom>
            <a:avLst/>
            <a:gdLst>
              <a:gd name="T0" fmla="*/ 2147483647 w 598"/>
              <a:gd name="T1" fmla="*/ 0 h 545"/>
              <a:gd name="T2" fmla="*/ 2147483647 w 598"/>
              <a:gd name="T3" fmla="*/ 0 h 545"/>
              <a:gd name="T4" fmla="*/ 2147483647 w 598"/>
              <a:gd name="T5" fmla="*/ 2147483647 h 545"/>
              <a:gd name="T6" fmla="*/ 2147483647 w 598"/>
              <a:gd name="T7" fmla="*/ 2147483647 h 545"/>
              <a:gd name="T8" fmla="*/ 2147483647 w 598"/>
              <a:gd name="T9" fmla="*/ 2147483647 h 545"/>
              <a:gd name="T10" fmla="*/ 2147483647 w 598"/>
              <a:gd name="T11" fmla="*/ 2147483647 h 545"/>
              <a:gd name="T12" fmla="*/ 2147483647 w 598"/>
              <a:gd name="T13" fmla="*/ 2147483647 h 545"/>
              <a:gd name="T14" fmla="*/ 2147483647 w 598"/>
              <a:gd name="T15" fmla="*/ 2147483647 h 545"/>
              <a:gd name="T16" fmla="*/ 2147483647 w 598"/>
              <a:gd name="T17" fmla="*/ 2147483647 h 545"/>
              <a:gd name="T18" fmla="*/ 2147483647 w 598"/>
              <a:gd name="T19" fmla="*/ 2147483647 h 545"/>
              <a:gd name="T20" fmla="*/ 2147483647 w 598"/>
              <a:gd name="T21" fmla="*/ 2147483647 h 545"/>
              <a:gd name="T22" fmla="*/ 2147483647 w 598"/>
              <a:gd name="T23" fmla="*/ 2147483647 h 545"/>
              <a:gd name="T24" fmla="*/ 2147483647 w 598"/>
              <a:gd name="T25" fmla="*/ 2147483647 h 545"/>
              <a:gd name="T26" fmla="*/ 2147483647 w 598"/>
              <a:gd name="T27" fmla="*/ 2147483647 h 545"/>
              <a:gd name="T28" fmla="*/ 2147483647 w 598"/>
              <a:gd name="T29" fmla="*/ 2147483647 h 545"/>
              <a:gd name="T30" fmla="*/ 2147483647 w 598"/>
              <a:gd name="T31" fmla="*/ 2147483647 h 545"/>
              <a:gd name="T32" fmla="*/ 2147483647 w 598"/>
              <a:gd name="T33" fmla="*/ 2147483647 h 545"/>
              <a:gd name="T34" fmla="*/ 2147483647 w 598"/>
              <a:gd name="T35" fmla="*/ 2147483647 h 545"/>
              <a:gd name="T36" fmla="*/ 2147483647 w 598"/>
              <a:gd name="T37" fmla="*/ 2147483647 h 545"/>
              <a:gd name="T38" fmla="*/ 2147483647 w 598"/>
              <a:gd name="T39" fmla="*/ 2147483647 h 545"/>
              <a:gd name="T40" fmla="*/ 2147483647 w 598"/>
              <a:gd name="T41" fmla="*/ 2147483647 h 545"/>
              <a:gd name="T42" fmla="*/ 2147483647 w 598"/>
              <a:gd name="T43" fmla="*/ 2147483647 h 545"/>
              <a:gd name="T44" fmla="*/ 2147483647 w 598"/>
              <a:gd name="T45" fmla="*/ 2147483647 h 545"/>
              <a:gd name="T46" fmla="*/ 2147483647 w 598"/>
              <a:gd name="T47" fmla="*/ 2147483647 h 545"/>
              <a:gd name="T48" fmla="*/ 2147483647 w 598"/>
              <a:gd name="T49" fmla="*/ 2147483647 h 545"/>
              <a:gd name="T50" fmla="*/ 2147483647 w 598"/>
              <a:gd name="T51" fmla="*/ 2147483647 h 545"/>
              <a:gd name="T52" fmla="*/ 2147483647 w 598"/>
              <a:gd name="T53" fmla="*/ 2147483647 h 545"/>
              <a:gd name="T54" fmla="*/ 2147483647 w 598"/>
              <a:gd name="T55" fmla="*/ 2147483647 h 545"/>
              <a:gd name="T56" fmla="*/ 2147483647 w 598"/>
              <a:gd name="T57" fmla="*/ 2147483647 h 545"/>
              <a:gd name="T58" fmla="*/ 2147483647 w 598"/>
              <a:gd name="T59" fmla="*/ 2147483647 h 545"/>
              <a:gd name="T60" fmla="*/ 2147483647 w 598"/>
              <a:gd name="T61" fmla="*/ 2147483647 h 545"/>
              <a:gd name="T62" fmla="*/ 2147483647 w 598"/>
              <a:gd name="T63" fmla="*/ 2147483647 h 545"/>
              <a:gd name="T64" fmla="*/ 2147483647 w 598"/>
              <a:gd name="T65" fmla="*/ 2147483647 h 545"/>
              <a:gd name="T66" fmla="*/ 2147483647 w 598"/>
              <a:gd name="T67" fmla="*/ 2147483647 h 545"/>
              <a:gd name="T68" fmla="*/ 2147483647 w 598"/>
              <a:gd name="T69" fmla="*/ 2147483647 h 545"/>
              <a:gd name="T70" fmla="*/ 2147483647 w 598"/>
              <a:gd name="T71" fmla="*/ 2147483647 h 545"/>
              <a:gd name="T72" fmla="*/ 2147483647 w 598"/>
              <a:gd name="T73" fmla="*/ 2147483647 h 545"/>
              <a:gd name="T74" fmla="*/ 2147483647 w 598"/>
              <a:gd name="T75" fmla="*/ 2147483647 h 545"/>
              <a:gd name="T76" fmla="*/ 2147483647 w 598"/>
              <a:gd name="T77" fmla="*/ 2147483647 h 545"/>
              <a:gd name="T78" fmla="*/ 2147483647 w 598"/>
              <a:gd name="T79" fmla="*/ 2147483647 h 545"/>
              <a:gd name="T80" fmla="*/ 2147483647 w 598"/>
              <a:gd name="T81" fmla="*/ 2147483647 h 545"/>
              <a:gd name="T82" fmla="*/ 2147483647 w 598"/>
              <a:gd name="T83" fmla="*/ 2147483647 h 545"/>
              <a:gd name="T84" fmla="*/ 2147483647 w 598"/>
              <a:gd name="T85" fmla="*/ 2147483647 h 545"/>
              <a:gd name="T86" fmla="*/ 2147483647 w 598"/>
              <a:gd name="T87" fmla="*/ 2147483647 h 545"/>
              <a:gd name="T88" fmla="*/ 2147483647 w 598"/>
              <a:gd name="T89" fmla="*/ 2147483647 h 545"/>
              <a:gd name="T90" fmla="*/ 2147483647 w 598"/>
              <a:gd name="T91" fmla="*/ 2147483647 h 545"/>
              <a:gd name="T92" fmla="*/ 2147483647 w 598"/>
              <a:gd name="T93" fmla="*/ 2147483647 h 545"/>
              <a:gd name="T94" fmla="*/ 2147483647 w 598"/>
              <a:gd name="T95" fmla="*/ 2147483647 h 545"/>
              <a:gd name="T96" fmla="*/ 2147483647 w 598"/>
              <a:gd name="T97" fmla="*/ 2147483647 h 545"/>
              <a:gd name="T98" fmla="*/ 2147483647 w 598"/>
              <a:gd name="T99" fmla="*/ 2147483647 h 545"/>
              <a:gd name="T100" fmla="*/ 2147483647 w 598"/>
              <a:gd name="T101" fmla="*/ 2147483647 h 545"/>
              <a:gd name="T102" fmla="*/ 2147483647 w 598"/>
              <a:gd name="T103" fmla="*/ 2147483647 h 545"/>
              <a:gd name="T104" fmla="*/ 2147483647 w 598"/>
              <a:gd name="T105" fmla="*/ 2147483647 h 545"/>
              <a:gd name="T106" fmla="*/ 0 w 598"/>
              <a:gd name="T107" fmla="*/ 2147483647 h 545"/>
              <a:gd name="T108" fmla="*/ 0 w 598"/>
              <a:gd name="T109" fmla="*/ 2147483647 h 545"/>
              <a:gd name="T110" fmla="*/ 0 w 598"/>
              <a:gd name="T111" fmla="*/ 2147483647 h 545"/>
              <a:gd name="T112" fmla="*/ 0 w 598"/>
              <a:gd name="T113" fmla="*/ 2147483647 h 545"/>
              <a:gd name="T114" fmla="*/ 0 w 598"/>
              <a:gd name="T115" fmla="*/ 0 h 545"/>
              <a:gd name="T116" fmla="*/ 2147483647 w 598"/>
              <a:gd name="T117" fmla="*/ 0 h 545"/>
              <a:gd name="T118" fmla="*/ 2147483647 w 598"/>
              <a:gd name="T119" fmla="*/ 0 h 545"/>
              <a:gd name="T120" fmla="*/ 2147483647 w 598"/>
              <a:gd name="T121" fmla="*/ 0 h 545"/>
              <a:gd name="T122" fmla="*/ 2147483647 w 598"/>
              <a:gd name="T123" fmla="*/ 0 h 5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545"/>
              <a:gd name="T188" fmla="*/ 598 w 598"/>
              <a:gd name="T189" fmla="*/ 545 h 5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545">
                <a:moveTo>
                  <a:pt x="51" y="0"/>
                </a:moveTo>
                <a:lnTo>
                  <a:pt x="76" y="0"/>
                </a:lnTo>
                <a:lnTo>
                  <a:pt x="115" y="13"/>
                </a:lnTo>
                <a:lnTo>
                  <a:pt x="140" y="13"/>
                </a:lnTo>
                <a:lnTo>
                  <a:pt x="178" y="25"/>
                </a:lnTo>
                <a:lnTo>
                  <a:pt x="191" y="25"/>
                </a:lnTo>
                <a:lnTo>
                  <a:pt x="216" y="38"/>
                </a:lnTo>
                <a:lnTo>
                  <a:pt x="242" y="51"/>
                </a:lnTo>
                <a:lnTo>
                  <a:pt x="267" y="63"/>
                </a:lnTo>
                <a:lnTo>
                  <a:pt x="293" y="89"/>
                </a:lnTo>
                <a:lnTo>
                  <a:pt x="331" y="101"/>
                </a:lnTo>
                <a:lnTo>
                  <a:pt x="369" y="127"/>
                </a:lnTo>
                <a:lnTo>
                  <a:pt x="407" y="152"/>
                </a:lnTo>
                <a:lnTo>
                  <a:pt x="445" y="177"/>
                </a:lnTo>
                <a:lnTo>
                  <a:pt x="483" y="203"/>
                </a:lnTo>
                <a:lnTo>
                  <a:pt x="509" y="241"/>
                </a:lnTo>
                <a:lnTo>
                  <a:pt x="534" y="266"/>
                </a:lnTo>
                <a:lnTo>
                  <a:pt x="560" y="291"/>
                </a:lnTo>
                <a:lnTo>
                  <a:pt x="573" y="329"/>
                </a:lnTo>
                <a:lnTo>
                  <a:pt x="585" y="355"/>
                </a:lnTo>
                <a:lnTo>
                  <a:pt x="598" y="380"/>
                </a:lnTo>
                <a:lnTo>
                  <a:pt x="598" y="418"/>
                </a:lnTo>
                <a:lnTo>
                  <a:pt x="598" y="443"/>
                </a:lnTo>
                <a:lnTo>
                  <a:pt x="598" y="469"/>
                </a:lnTo>
                <a:lnTo>
                  <a:pt x="598" y="494"/>
                </a:lnTo>
                <a:lnTo>
                  <a:pt x="598" y="507"/>
                </a:lnTo>
                <a:lnTo>
                  <a:pt x="598" y="519"/>
                </a:lnTo>
                <a:lnTo>
                  <a:pt x="585" y="532"/>
                </a:lnTo>
                <a:lnTo>
                  <a:pt x="585" y="545"/>
                </a:lnTo>
                <a:lnTo>
                  <a:pt x="573" y="545"/>
                </a:lnTo>
                <a:lnTo>
                  <a:pt x="560" y="545"/>
                </a:lnTo>
                <a:lnTo>
                  <a:pt x="560" y="532"/>
                </a:lnTo>
                <a:lnTo>
                  <a:pt x="547" y="532"/>
                </a:lnTo>
                <a:lnTo>
                  <a:pt x="522" y="519"/>
                </a:lnTo>
                <a:lnTo>
                  <a:pt x="509" y="507"/>
                </a:lnTo>
                <a:lnTo>
                  <a:pt x="496" y="494"/>
                </a:lnTo>
                <a:lnTo>
                  <a:pt x="471" y="481"/>
                </a:lnTo>
                <a:lnTo>
                  <a:pt x="445" y="456"/>
                </a:lnTo>
                <a:lnTo>
                  <a:pt x="420" y="443"/>
                </a:lnTo>
                <a:lnTo>
                  <a:pt x="394" y="418"/>
                </a:lnTo>
                <a:lnTo>
                  <a:pt x="369" y="393"/>
                </a:lnTo>
                <a:lnTo>
                  <a:pt x="344" y="367"/>
                </a:lnTo>
                <a:lnTo>
                  <a:pt x="280" y="304"/>
                </a:lnTo>
                <a:lnTo>
                  <a:pt x="216" y="241"/>
                </a:lnTo>
                <a:lnTo>
                  <a:pt x="153" y="190"/>
                </a:lnTo>
                <a:lnTo>
                  <a:pt x="102" y="139"/>
                </a:lnTo>
                <a:lnTo>
                  <a:pt x="89" y="114"/>
                </a:lnTo>
                <a:lnTo>
                  <a:pt x="64" y="101"/>
                </a:lnTo>
                <a:lnTo>
                  <a:pt x="51" y="89"/>
                </a:lnTo>
                <a:lnTo>
                  <a:pt x="38" y="63"/>
                </a:lnTo>
                <a:lnTo>
                  <a:pt x="25" y="51"/>
                </a:lnTo>
                <a:lnTo>
                  <a:pt x="13" y="38"/>
                </a:lnTo>
                <a:lnTo>
                  <a:pt x="0" y="25"/>
                </a:lnTo>
                <a:lnTo>
                  <a:pt x="0" y="13"/>
                </a:lnTo>
                <a:lnTo>
                  <a:pt x="0" y="0"/>
                </a:lnTo>
                <a:lnTo>
                  <a:pt x="13" y="0"/>
                </a:lnTo>
                <a:lnTo>
                  <a:pt x="38" y="0"/>
                </a:lnTo>
                <a:lnTo>
                  <a:pt x="5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2" name="Freeform 48"/>
          <p:cNvSpPr/>
          <p:nvPr/>
        </p:nvSpPr>
        <p:spPr bwMode="auto">
          <a:xfrm>
            <a:off x="6434139" y="2607734"/>
            <a:ext cx="695325" cy="268817"/>
          </a:xfrm>
          <a:custGeom>
            <a:avLst/>
            <a:gdLst>
              <a:gd name="T0" fmla="*/ 2147483647 w 1094"/>
              <a:gd name="T1" fmla="*/ 2147483647 h 317"/>
              <a:gd name="T2" fmla="*/ 2147483647 w 1094"/>
              <a:gd name="T3" fmla="*/ 2147483647 h 317"/>
              <a:gd name="T4" fmla="*/ 2147483647 w 1094"/>
              <a:gd name="T5" fmla="*/ 2147483647 h 317"/>
              <a:gd name="T6" fmla="*/ 2147483647 w 1094"/>
              <a:gd name="T7" fmla="*/ 2147483647 h 317"/>
              <a:gd name="T8" fmla="*/ 2147483647 w 1094"/>
              <a:gd name="T9" fmla="*/ 2147483647 h 317"/>
              <a:gd name="T10" fmla="*/ 2147483647 w 1094"/>
              <a:gd name="T11" fmla="*/ 2147483647 h 317"/>
              <a:gd name="T12" fmla="*/ 2147483647 w 1094"/>
              <a:gd name="T13" fmla="*/ 2147483647 h 317"/>
              <a:gd name="T14" fmla="*/ 2147483647 w 1094"/>
              <a:gd name="T15" fmla="*/ 2147483647 h 317"/>
              <a:gd name="T16" fmla="*/ 2147483647 w 1094"/>
              <a:gd name="T17" fmla="*/ 2147483647 h 317"/>
              <a:gd name="T18" fmla="*/ 2147483647 w 1094"/>
              <a:gd name="T19" fmla="*/ 2147483647 h 317"/>
              <a:gd name="T20" fmla="*/ 2147483647 w 1094"/>
              <a:gd name="T21" fmla="*/ 2147483647 h 317"/>
              <a:gd name="T22" fmla="*/ 2147483647 w 1094"/>
              <a:gd name="T23" fmla="*/ 2147483647 h 317"/>
              <a:gd name="T24" fmla="*/ 2147483647 w 1094"/>
              <a:gd name="T25" fmla="*/ 2147483647 h 317"/>
              <a:gd name="T26" fmla="*/ 2147483647 w 1094"/>
              <a:gd name="T27" fmla="*/ 2147483647 h 317"/>
              <a:gd name="T28" fmla="*/ 2147483647 w 1094"/>
              <a:gd name="T29" fmla="*/ 2147483647 h 317"/>
              <a:gd name="T30" fmla="*/ 2147483647 w 1094"/>
              <a:gd name="T31" fmla="*/ 2147483647 h 317"/>
              <a:gd name="T32" fmla="*/ 2147483647 w 1094"/>
              <a:gd name="T33" fmla="*/ 2147483647 h 317"/>
              <a:gd name="T34" fmla="*/ 0 w 1094"/>
              <a:gd name="T35" fmla="*/ 2147483647 h 317"/>
              <a:gd name="T36" fmla="*/ 0 w 1094"/>
              <a:gd name="T37" fmla="*/ 2147483647 h 317"/>
              <a:gd name="T38" fmla="*/ 2147483647 w 1094"/>
              <a:gd name="T39" fmla="*/ 2147483647 h 317"/>
              <a:gd name="T40" fmla="*/ 2147483647 w 1094"/>
              <a:gd name="T41" fmla="*/ 2147483647 h 317"/>
              <a:gd name="T42" fmla="*/ 2147483647 w 1094"/>
              <a:gd name="T43" fmla="*/ 2147483647 h 317"/>
              <a:gd name="T44" fmla="*/ 2147483647 w 1094"/>
              <a:gd name="T45" fmla="*/ 2147483647 h 317"/>
              <a:gd name="T46" fmla="*/ 2147483647 w 1094"/>
              <a:gd name="T47" fmla="*/ 2147483647 h 317"/>
              <a:gd name="T48" fmla="*/ 2147483647 w 1094"/>
              <a:gd name="T49" fmla="*/ 2147483647 h 317"/>
              <a:gd name="T50" fmla="*/ 2147483647 w 1094"/>
              <a:gd name="T51" fmla="*/ 2147483647 h 317"/>
              <a:gd name="T52" fmla="*/ 2147483647 w 1094"/>
              <a:gd name="T53" fmla="*/ 2147483647 h 317"/>
              <a:gd name="T54" fmla="*/ 2147483647 w 1094"/>
              <a:gd name="T55" fmla="*/ 2147483647 h 317"/>
              <a:gd name="T56" fmla="*/ 2147483647 w 1094"/>
              <a:gd name="T57" fmla="*/ 2147483647 h 317"/>
              <a:gd name="T58" fmla="*/ 2147483647 w 1094"/>
              <a:gd name="T59" fmla="*/ 2147483647 h 317"/>
              <a:gd name="T60" fmla="*/ 2147483647 w 1094"/>
              <a:gd name="T61" fmla="*/ 0 h 317"/>
              <a:gd name="T62" fmla="*/ 2147483647 w 1094"/>
              <a:gd name="T63" fmla="*/ 0 h 317"/>
              <a:gd name="T64" fmla="*/ 2147483647 w 1094"/>
              <a:gd name="T65" fmla="*/ 2147483647 h 317"/>
              <a:gd name="T66" fmla="*/ 2147483647 w 1094"/>
              <a:gd name="T67" fmla="*/ 2147483647 h 317"/>
              <a:gd name="T68" fmla="*/ 2147483647 w 1094"/>
              <a:gd name="T69" fmla="*/ 2147483647 h 317"/>
              <a:gd name="T70" fmla="*/ 2147483647 w 1094"/>
              <a:gd name="T71" fmla="*/ 2147483647 h 3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94"/>
              <a:gd name="T109" fmla="*/ 0 h 317"/>
              <a:gd name="T110" fmla="*/ 1094 w 1094"/>
              <a:gd name="T111" fmla="*/ 317 h 3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94" h="317">
                <a:moveTo>
                  <a:pt x="1094" y="89"/>
                </a:moveTo>
                <a:lnTo>
                  <a:pt x="1094" y="102"/>
                </a:lnTo>
                <a:lnTo>
                  <a:pt x="1082" y="114"/>
                </a:lnTo>
                <a:lnTo>
                  <a:pt x="1069" y="127"/>
                </a:lnTo>
                <a:lnTo>
                  <a:pt x="1056" y="140"/>
                </a:lnTo>
                <a:lnTo>
                  <a:pt x="1043" y="140"/>
                </a:lnTo>
                <a:lnTo>
                  <a:pt x="1018" y="152"/>
                </a:lnTo>
                <a:lnTo>
                  <a:pt x="1005" y="152"/>
                </a:lnTo>
                <a:lnTo>
                  <a:pt x="980" y="152"/>
                </a:lnTo>
                <a:lnTo>
                  <a:pt x="954" y="165"/>
                </a:lnTo>
                <a:lnTo>
                  <a:pt x="929" y="165"/>
                </a:lnTo>
                <a:lnTo>
                  <a:pt x="904" y="178"/>
                </a:lnTo>
                <a:lnTo>
                  <a:pt x="878" y="190"/>
                </a:lnTo>
                <a:lnTo>
                  <a:pt x="802" y="203"/>
                </a:lnTo>
                <a:lnTo>
                  <a:pt x="725" y="216"/>
                </a:lnTo>
                <a:lnTo>
                  <a:pt x="636" y="241"/>
                </a:lnTo>
                <a:lnTo>
                  <a:pt x="547" y="266"/>
                </a:lnTo>
                <a:lnTo>
                  <a:pt x="496" y="279"/>
                </a:lnTo>
                <a:lnTo>
                  <a:pt x="446" y="292"/>
                </a:lnTo>
                <a:lnTo>
                  <a:pt x="407" y="292"/>
                </a:lnTo>
                <a:lnTo>
                  <a:pt x="369" y="304"/>
                </a:lnTo>
                <a:lnTo>
                  <a:pt x="344" y="304"/>
                </a:lnTo>
                <a:lnTo>
                  <a:pt x="318" y="317"/>
                </a:lnTo>
                <a:lnTo>
                  <a:pt x="293" y="317"/>
                </a:lnTo>
                <a:lnTo>
                  <a:pt x="280" y="317"/>
                </a:lnTo>
                <a:lnTo>
                  <a:pt x="242" y="317"/>
                </a:lnTo>
                <a:lnTo>
                  <a:pt x="217" y="304"/>
                </a:lnTo>
                <a:lnTo>
                  <a:pt x="178" y="304"/>
                </a:lnTo>
                <a:lnTo>
                  <a:pt x="140" y="292"/>
                </a:lnTo>
                <a:lnTo>
                  <a:pt x="102" y="279"/>
                </a:lnTo>
                <a:lnTo>
                  <a:pt x="64" y="266"/>
                </a:lnTo>
                <a:lnTo>
                  <a:pt x="38" y="254"/>
                </a:lnTo>
                <a:lnTo>
                  <a:pt x="26" y="241"/>
                </a:lnTo>
                <a:lnTo>
                  <a:pt x="13" y="241"/>
                </a:lnTo>
                <a:lnTo>
                  <a:pt x="0" y="228"/>
                </a:lnTo>
                <a:lnTo>
                  <a:pt x="0" y="216"/>
                </a:lnTo>
                <a:lnTo>
                  <a:pt x="0" y="203"/>
                </a:lnTo>
                <a:lnTo>
                  <a:pt x="13" y="203"/>
                </a:lnTo>
                <a:lnTo>
                  <a:pt x="26" y="190"/>
                </a:lnTo>
                <a:lnTo>
                  <a:pt x="38" y="190"/>
                </a:lnTo>
                <a:lnTo>
                  <a:pt x="51" y="190"/>
                </a:lnTo>
                <a:lnTo>
                  <a:pt x="77" y="190"/>
                </a:lnTo>
                <a:lnTo>
                  <a:pt x="89" y="190"/>
                </a:lnTo>
                <a:lnTo>
                  <a:pt x="102" y="190"/>
                </a:lnTo>
                <a:lnTo>
                  <a:pt x="115" y="178"/>
                </a:lnTo>
                <a:lnTo>
                  <a:pt x="127" y="178"/>
                </a:lnTo>
                <a:lnTo>
                  <a:pt x="140" y="178"/>
                </a:lnTo>
                <a:lnTo>
                  <a:pt x="178" y="165"/>
                </a:lnTo>
                <a:lnTo>
                  <a:pt x="229" y="165"/>
                </a:lnTo>
                <a:lnTo>
                  <a:pt x="293" y="152"/>
                </a:lnTo>
                <a:lnTo>
                  <a:pt x="356" y="127"/>
                </a:lnTo>
                <a:lnTo>
                  <a:pt x="433" y="114"/>
                </a:lnTo>
                <a:lnTo>
                  <a:pt x="509" y="89"/>
                </a:lnTo>
                <a:lnTo>
                  <a:pt x="598" y="76"/>
                </a:lnTo>
                <a:lnTo>
                  <a:pt x="662" y="51"/>
                </a:lnTo>
                <a:lnTo>
                  <a:pt x="738" y="38"/>
                </a:lnTo>
                <a:lnTo>
                  <a:pt x="789" y="26"/>
                </a:lnTo>
                <a:lnTo>
                  <a:pt x="840" y="13"/>
                </a:lnTo>
                <a:lnTo>
                  <a:pt x="878" y="0"/>
                </a:lnTo>
                <a:lnTo>
                  <a:pt x="916" y="0"/>
                </a:lnTo>
                <a:lnTo>
                  <a:pt x="942" y="0"/>
                </a:lnTo>
                <a:lnTo>
                  <a:pt x="980" y="0"/>
                </a:lnTo>
                <a:lnTo>
                  <a:pt x="1005" y="0"/>
                </a:lnTo>
                <a:lnTo>
                  <a:pt x="1031" y="13"/>
                </a:lnTo>
                <a:lnTo>
                  <a:pt x="1056" y="26"/>
                </a:lnTo>
                <a:lnTo>
                  <a:pt x="1082" y="38"/>
                </a:lnTo>
                <a:lnTo>
                  <a:pt x="1094" y="51"/>
                </a:lnTo>
                <a:lnTo>
                  <a:pt x="1094" y="64"/>
                </a:lnTo>
                <a:lnTo>
                  <a:pt x="1094" y="8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3" name="Freeform 49"/>
          <p:cNvSpPr/>
          <p:nvPr/>
        </p:nvSpPr>
        <p:spPr bwMode="auto">
          <a:xfrm>
            <a:off x="6684964" y="2135718"/>
            <a:ext cx="193675" cy="996949"/>
          </a:xfrm>
          <a:custGeom>
            <a:avLst/>
            <a:gdLst>
              <a:gd name="T0" fmla="*/ 0 w 305"/>
              <a:gd name="T1" fmla="*/ 2147483647 h 1178"/>
              <a:gd name="T2" fmla="*/ 2147483647 w 305"/>
              <a:gd name="T3" fmla="*/ 2147483647 h 1178"/>
              <a:gd name="T4" fmla="*/ 2147483647 w 305"/>
              <a:gd name="T5" fmla="*/ 0 h 1178"/>
              <a:gd name="T6" fmla="*/ 2147483647 w 305"/>
              <a:gd name="T7" fmla="*/ 0 h 1178"/>
              <a:gd name="T8" fmla="*/ 2147483647 w 305"/>
              <a:gd name="T9" fmla="*/ 0 h 1178"/>
              <a:gd name="T10" fmla="*/ 2147483647 w 305"/>
              <a:gd name="T11" fmla="*/ 2147483647 h 1178"/>
              <a:gd name="T12" fmla="*/ 2147483647 w 305"/>
              <a:gd name="T13" fmla="*/ 2147483647 h 1178"/>
              <a:gd name="T14" fmla="*/ 2147483647 w 305"/>
              <a:gd name="T15" fmla="*/ 2147483647 h 1178"/>
              <a:gd name="T16" fmla="*/ 2147483647 w 305"/>
              <a:gd name="T17" fmla="*/ 2147483647 h 1178"/>
              <a:gd name="T18" fmla="*/ 2147483647 w 305"/>
              <a:gd name="T19" fmla="*/ 2147483647 h 1178"/>
              <a:gd name="T20" fmla="*/ 2147483647 w 305"/>
              <a:gd name="T21" fmla="*/ 2147483647 h 1178"/>
              <a:gd name="T22" fmla="*/ 2147483647 w 305"/>
              <a:gd name="T23" fmla="*/ 2147483647 h 1178"/>
              <a:gd name="T24" fmla="*/ 2147483647 w 305"/>
              <a:gd name="T25" fmla="*/ 2147483647 h 1178"/>
              <a:gd name="T26" fmla="*/ 2147483647 w 305"/>
              <a:gd name="T27" fmla="*/ 2147483647 h 1178"/>
              <a:gd name="T28" fmla="*/ 2147483647 w 305"/>
              <a:gd name="T29" fmla="*/ 2147483647 h 1178"/>
              <a:gd name="T30" fmla="*/ 2147483647 w 305"/>
              <a:gd name="T31" fmla="*/ 2147483647 h 1178"/>
              <a:gd name="T32" fmla="*/ 2147483647 w 305"/>
              <a:gd name="T33" fmla="*/ 2147483647 h 1178"/>
              <a:gd name="T34" fmla="*/ 2147483647 w 305"/>
              <a:gd name="T35" fmla="*/ 2147483647 h 1178"/>
              <a:gd name="T36" fmla="*/ 2147483647 w 305"/>
              <a:gd name="T37" fmla="*/ 2147483647 h 1178"/>
              <a:gd name="T38" fmla="*/ 2147483647 w 305"/>
              <a:gd name="T39" fmla="*/ 2147483647 h 1178"/>
              <a:gd name="T40" fmla="*/ 2147483647 w 305"/>
              <a:gd name="T41" fmla="*/ 2147483647 h 1178"/>
              <a:gd name="T42" fmla="*/ 2147483647 w 305"/>
              <a:gd name="T43" fmla="*/ 2147483647 h 1178"/>
              <a:gd name="T44" fmla="*/ 2147483647 w 305"/>
              <a:gd name="T45" fmla="*/ 2147483647 h 1178"/>
              <a:gd name="T46" fmla="*/ 2147483647 w 305"/>
              <a:gd name="T47" fmla="*/ 2147483647 h 1178"/>
              <a:gd name="T48" fmla="*/ 2147483647 w 305"/>
              <a:gd name="T49" fmla="*/ 2147483647 h 1178"/>
              <a:gd name="T50" fmla="*/ 2147483647 w 305"/>
              <a:gd name="T51" fmla="*/ 2147483647 h 1178"/>
              <a:gd name="T52" fmla="*/ 2147483647 w 305"/>
              <a:gd name="T53" fmla="*/ 2147483647 h 1178"/>
              <a:gd name="T54" fmla="*/ 2147483647 w 305"/>
              <a:gd name="T55" fmla="*/ 2147483647 h 1178"/>
              <a:gd name="T56" fmla="*/ 2147483647 w 305"/>
              <a:gd name="T57" fmla="*/ 2147483647 h 1178"/>
              <a:gd name="T58" fmla="*/ 2147483647 w 305"/>
              <a:gd name="T59" fmla="*/ 2147483647 h 1178"/>
              <a:gd name="T60" fmla="*/ 2147483647 w 305"/>
              <a:gd name="T61" fmla="*/ 2147483647 h 1178"/>
              <a:gd name="T62" fmla="*/ 2147483647 w 305"/>
              <a:gd name="T63" fmla="*/ 2147483647 h 1178"/>
              <a:gd name="T64" fmla="*/ 2147483647 w 305"/>
              <a:gd name="T65" fmla="*/ 2147483647 h 1178"/>
              <a:gd name="T66" fmla="*/ 2147483647 w 305"/>
              <a:gd name="T67" fmla="*/ 2147483647 h 1178"/>
              <a:gd name="T68" fmla="*/ 2147483647 w 305"/>
              <a:gd name="T69" fmla="*/ 2147483647 h 1178"/>
              <a:gd name="T70" fmla="*/ 2147483647 w 305"/>
              <a:gd name="T71" fmla="*/ 2147483647 h 1178"/>
              <a:gd name="T72" fmla="*/ 2147483647 w 305"/>
              <a:gd name="T73" fmla="*/ 2147483647 h 1178"/>
              <a:gd name="T74" fmla="*/ 2147483647 w 305"/>
              <a:gd name="T75" fmla="*/ 2147483647 h 1178"/>
              <a:gd name="T76" fmla="*/ 2147483647 w 305"/>
              <a:gd name="T77" fmla="*/ 2147483647 h 1178"/>
              <a:gd name="T78" fmla="*/ 2147483647 w 305"/>
              <a:gd name="T79" fmla="*/ 2147483647 h 1178"/>
              <a:gd name="T80" fmla="*/ 2147483647 w 305"/>
              <a:gd name="T81" fmla="*/ 2147483647 h 1178"/>
              <a:gd name="T82" fmla="*/ 2147483647 w 305"/>
              <a:gd name="T83" fmla="*/ 2147483647 h 1178"/>
              <a:gd name="T84" fmla="*/ 2147483647 w 305"/>
              <a:gd name="T85" fmla="*/ 2147483647 h 1178"/>
              <a:gd name="T86" fmla="*/ 2147483647 w 305"/>
              <a:gd name="T87" fmla="*/ 2147483647 h 1178"/>
              <a:gd name="T88" fmla="*/ 2147483647 w 305"/>
              <a:gd name="T89" fmla="*/ 2147483647 h 1178"/>
              <a:gd name="T90" fmla="*/ 2147483647 w 305"/>
              <a:gd name="T91" fmla="*/ 2147483647 h 1178"/>
              <a:gd name="T92" fmla="*/ 2147483647 w 305"/>
              <a:gd name="T93" fmla="*/ 2147483647 h 1178"/>
              <a:gd name="T94" fmla="*/ 2147483647 w 305"/>
              <a:gd name="T95" fmla="*/ 2147483647 h 1178"/>
              <a:gd name="T96" fmla="*/ 2147483647 w 305"/>
              <a:gd name="T97" fmla="*/ 2147483647 h 1178"/>
              <a:gd name="T98" fmla="*/ 2147483647 w 305"/>
              <a:gd name="T99" fmla="*/ 2147483647 h 1178"/>
              <a:gd name="T100" fmla="*/ 2147483647 w 305"/>
              <a:gd name="T101" fmla="*/ 2147483647 h 1178"/>
              <a:gd name="T102" fmla="*/ 2147483647 w 305"/>
              <a:gd name="T103" fmla="*/ 2147483647 h 1178"/>
              <a:gd name="T104" fmla="*/ 2147483647 w 305"/>
              <a:gd name="T105" fmla="*/ 2147483647 h 1178"/>
              <a:gd name="T106" fmla="*/ 2147483647 w 305"/>
              <a:gd name="T107" fmla="*/ 2147483647 h 1178"/>
              <a:gd name="T108" fmla="*/ 2147483647 w 305"/>
              <a:gd name="T109" fmla="*/ 2147483647 h 1178"/>
              <a:gd name="T110" fmla="*/ 2147483647 w 305"/>
              <a:gd name="T111" fmla="*/ 2147483647 h 1178"/>
              <a:gd name="T112" fmla="*/ 2147483647 w 305"/>
              <a:gd name="T113" fmla="*/ 2147483647 h 1178"/>
              <a:gd name="T114" fmla="*/ 2147483647 w 305"/>
              <a:gd name="T115" fmla="*/ 2147483647 h 1178"/>
              <a:gd name="T116" fmla="*/ 0 w 305"/>
              <a:gd name="T117" fmla="*/ 2147483647 h 1178"/>
              <a:gd name="T118" fmla="*/ 0 w 305"/>
              <a:gd name="T119" fmla="*/ 2147483647 h 1178"/>
              <a:gd name="T120" fmla="*/ 0 w 305"/>
              <a:gd name="T121" fmla="*/ 2147483647 h 1178"/>
              <a:gd name="T122" fmla="*/ 0 w 305"/>
              <a:gd name="T123" fmla="*/ 2147483647 h 11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5"/>
              <a:gd name="T187" fmla="*/ 0 h 1178"/>
              <a:gd name="T188" fmla="*/ 305 w 305"/>
              <a:gd name="T189" fmla="*/ 1178 h 117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5" h="1178">
                <a:moveTo>
                  <a:pt x="0" y="25"/>
                </a:moveTo>
                <a:lnTo>
                  <a:pt x="12" y="12"/>
                </a:lnTo>
                <a:lnTo>
                  <a:pt x="25" y="0"/>
                </a:lnTo>
                <a:lnTo>
                  <a:pt x="51" y="0"/>
                </a:lnTo>
                <a:lnTo>
                  <a:pt x="89" y="0"/>
                </a:lnTo>
                <a:lnTo>
                  <a:pt x="140" y="12"/>
                </a:lnTo>
                <a:lnTo>
                  <a:pt x="178" y="25"/>
                </a:lnTo>
                <a:lnTo>
                  <a:pt x="203" y="50"/>
                </a:lnTo>
                <a:lnTo>
                  <a:pt x="241" y="63"/>
                </a:lnTo>
                <a:lnTo>
                  <a:pt x="254" y="76"/>
                </a:lnTo>
                <a:lnTo>
                  <a:pt x="280" y="88"/>
                </a:lnTo>
                <a:lnTo>
                  <a:pt x="292" y="101"/>
                </a:lnTo>
                <a:lnTo>
                  <a:pt x="305" y="114"/>
                </a:lnTo>
                <a:lnTo>
                  <a:pt x="305" y="126"/>
                </a:lnTo>
                <a:lnTo>
                  <a:pt x="292" y="139"/>
                </a:lnTo>
                <a:lnTo>
                  <a:pt x="292" y="152"/>
                </a:lnTo>
                <a:lnTo>
                  <a:pt x="280" y="177"/>
                </a:lnTo>
                <a:lnTo>
                  <a:pt x="267" y="202"/>
                </a:lnTo>
                <a:lnTo>
                  <a:pt x="267" y="240"/>
                </a:lnTo>
                <a:lnTo>
                  <a:pt x="254" y="304"/>
                </a:lnTo>
                <a:lnTo>
                  <a:pt x="241" y="329"/>
                </a:lnTo>
                <a:lnTo>
                  <a:pt x="241" y="354"/>
                </a:lnTo>
                <a:lnTo>
                  <a:pt x="241" y="392"/>
                </a:lnTo>
                <a:lnTo>
                  <a:pt x="241" y="418"/>
                </a:lnTo>
                <a:lnTo>
                  <a:pt x="241" y="456"/>
                </a:lnTo>
                <a:lnTo>
                  <a:pt x="241" y="494"/>
                </a:lnTo>
                <a:lnTo>
                  <a:pt x="241" y="545"/>
                </a:lnTo>
                <a:lnTo>
                  <a:pt x="241" y="595"/>
                </a:lnTo>
                <a:lnTo>
                  <a:pt x="229" y="646"/>
                </a:lnTo>
                <a:lnTo>
                  <a:pt x="229" y="709"/>
                </a:lnTo>
                <a:lnTo>
                  <a:pt x="229" y="773"/>
                </a:lnTo>
                <a:lnTo>
                  <a:pt x="229" y="849"/>
                </a:lnTo>
                <a:lnTo>
                  <a:pt x="229" y="925"/>
                </a:lnTo>
                <a:lnTo>
                  <a:pt x="229" y="1001"/>
                </a:lnTo>
                <a:lnTo>
                  <a:pt x="229" y="1089"/>
                </a:lnTo>
                <a:lnTo>
                  <a:pt x="229" y="1178"/>
                </a:lnTo>
                <a:lnTo>
                  <a:pt x="101" y="1178"/>
                </a:lnTo>
                <a:lnTo>
                  <a:pt x="101" y="1064"/>
                </a:lnTo>
                <a:lnTo>
                  <a:pt x="101" y="963"/>
                </a:lnTo>
                <a:lnTo>
                  <a:pt x="101" y="874"/>
                </a:lnTo>
                <a:lnTo>
                  <a:pt x="101" y="773"/>
                </a:lnTo>
                <a:lnTo>
                  <a:pt x="89" y="697"/>
                </a:lnTo>
                <a:lnTo>
                  <a:pt x="89" y="621"/>
                </a:lnTo>
                <a:lnTo>
                  <a:pt x="89" y="545"/>
                </a:lnTo>
                <a:lnTo>
                  <a:pt x="89" y="481"/>
                </a:lnTo>
                <a:lnTo>
                  <a:pt x="89" y="430"/>
                </a:lnTo>
                <a:lnTo>
                  <a:pt x="89" y="380"/>
                </a:lnTo>
                <a:lnTo>
                  <a:pt x="76" y="329"/>
                </a:lnTo>
                <a:lnTo>
                  <a:pt x="76" y="291"/>
                </a:lnTo>
                <a:lnTo>
                  <a:pt x="76" y="253"/>
                </a:lnTo>
                <a:lnTo>
                  <a:pt x="76" y="228"/>
                </a:lnTo>
                <a:lnTo>
                  <a:pt x="76" y="215"/>
                </a:lnTo>
                <a:lnTo>
                  <a:pt x="76" y="202"/>
                </a:lnTo>
                <a:lnTo>
                  <a:pt x="63" y="164"/>
                </a:lnTo>
                <a:lnTo>
                  <a:pt x="51" y="139"/>
                </a:lnTo>
                <a:lnTo>
                  <a:pt x="38" y="114"/>
                </a:lnTo>
                <a:lnTo>
                  <a:pt x="25" y="88"/>
                </a:lnTo>
                <a:lnTo>
                  <a:pt x="12" y="63"/>
                </a:lnTo>
                <a:lnTo>
                  <a:pt x="0" y="50"/>
                </a:lnTo>
                <a:lnTo>
                  <a:pt x="0" y="38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4" name="Freeform 50"/>
          <p:cNvSpPr/>
          <p:nvPr/>
        </p:nvSpPr>
        <p:spPr bwMode="auto">
          <a:xfrm>
            <a:off x="6021389" y="2984501"/>
            <a:ext cx="1552575" cy="385233"/>
          </a:xfrm>
          <a:custGeom>
            <a:avLst/>
            <a:gdLst>
              <a:gd name="T0" fmla="*/ 2147483647 w 2443"/>
              <a:gd name="T1" fmla="*/ 2147483647 h 456"/>
              <a:gd name="T2" fmla="*/ 2147483647 w 2443"/>
              <a:gd name="T3" fmla="*/ 2147483647 h 456"/>
              <a:gd name="T4" fmla="*/ 2147483647 w 2443"/>
              <a:gd name="T5" fmla="*/ 2147483647 h 456"/>
              <a:gd name="T6" fmla="*/ 2147483647 w 2443"/>
              <a:gd name="T7" fmla="*/ 2147483647 h 456"/>
              <a:gd name="T8" fmla="*/ 0 w 2443"/>
              <a:gd name="T9" fmla="*/ 2147483647 h 456"/>
              <a:gd name="T10" fmla="*/ 0 w 2443"/>
              <a:gd name="T11" fmla="*/ 2147483647 h 456"/>
              <a:gd name="T12" fmla="*/ 2147483647 w 2443"/>
              <a:gd name="T13" fmla="*/ 2147483647 h 456"/>
              <a:gd name="T14" fmla="*/ 2147483647 w 2443"/>
              <a:gd name="T15" fmla="*/ 2147483647 h 456"/>
              <a:gd name="T16" fmla="*/ 2147483647 w 2443"/>
              <a:gd name="T17" fmla="*/ 2147483647 h 456"/>
              <a:gd name="T18" fmla="*/ 2147483647 w 2443"/>
              <a:gd name="T19" fmla="*/ 2147483647 h 456"/>
              <a:gd name="T20" fmla="*/ 2147483647 w 2443"/>
              <a:gd name="T21" fmla="*/ 2147483647 h 456"/>
              <a:gd name="T22" fmla="*/ 2147483647 w 2443"/>
              <a:gd name="T23" fmla="*/ 2147483647 h 456"/>
              <a:gd name="T24" fmla="*/ 2147483647 w 2443"/>
              <a:gd name="T25" fmla="*/ 2147483647 h 456"/>
              <a:gd name="T26" fmla="*/ 2147483647 w 2443"/>
              <a:gd name="T27" fmla="*/ 2147483647 h 456"/>
              <a:gd name="T28" fmla="*/ 2147483647 w 2443"/>
              <a:gd name="T29" fmla="*/ 2147483647 h 456"/>
              <a:gd name="T30" fmla="*/ 2147483647 w 2443"/>
              <a:gd name="T31" fmla="*/ 2147483647 h 456"/>
              <a:gd name="T32" fmla="*/ 2147483647 w 2443"/>
              <a:gd name="T33" fmla="*/ 2147483647 h 456"/>
              <a:gd name="T34" fmla="*/ 2147483647 w 2443"/>
              <a:gd name="T35" fmla="*/ 2147483647 h 456"/>
              <a:gd name="T36" fmla="*/ 2147483647 w 2443"/>
              <a:gd name="T37" fmla="*/ 2147483647 h 456"/>
              <a:gd name="T38" fmla="*/ 2147483647 w 2443"/>
              <a:gd name="T39" fmla="*/ 2147483647 h 456"/>
              <a:gd name="T40" fmla="*/ 2147483647 w 2443"/>
              <a:gd name="T41" fmla="*/ 2147483647 h 456"/>
              <a:gd name="T42" fmla="*/ 2147483647 w 2443"/>
              <a:gd name="T43" fmla="*/ 2147483647 h 456"/>
              <a:gd name="T44" fmla="*/ 2147483647 w 2443"/>
              <a:gd name="T45" fmla="*/ 2147483647 h 456"/>
              <a:gd name="T46" fmla="*/ 2147483647 w 2443"/>
              <a:gd name="T47" fmla="*/ 2147483647 h 456"/>
              <a:gd name="T48" fmla="*/ 2147483647 w 2443"/>
              <a:gd name="T49" fmla="*/ 0 h 456"/>
              <a:gd name="T50" fmla="*/ 2147483647 w 2443"/>
              <a:gd name="T51" fmla="*/ 0 h 456"/>
              <a:gd name="T52" fmla="*/ 2147483647 w 2443"/>
              <a:gd name="T53" fmla="*/ 0 h 456"/>
              <a:gd name="T54" fmla="*/ 2147483647 w 2443"/>
              <a:gd name="T55" fmla="*/ 2147483647 h 456"/>
              <a:gd name="T56" fmla="*/ 2147483647 w 2443"/>
              <a:gd name="T57" fmla="*/ 2147483647 h 456"/>
              <a:gd name="T58" fmla="*/ 2147483647 w 2443"/>
              <a:gd name="T59" fmla="*/ 2147483647 h 456"/>
              <a:gd name="T60" fmla="*/ 2147483647 w 2443"/>
              <a:gd name="T61" fmla="*/ 2147483647 h 456"/>
              <a:gd name="T62" fmla="*/ 2147483647 w 2443"/>
              <a:gd name="T63" fmla="*/ 2147483647 h 456"/>
              <a:gd name="T64" fmla="*/ 2147483647 w 2443"/>
              <a:gd name="T65" fmla="*/ 2147483647 h 456"/>
              <a:gd name="T66" fmla="*/ 2147483647 w 2443"/>
              <a:gd name="T67" fmla="*/ 2147483647 h 456"/>
              <a:gd name="T68" fmla="*/ 2147483647 w 2443"/>
              <a:gd name="T69" fmla="*/ 2147483647 h 456"/>
              <a:gd name="T70" fmla="*/ 2147483647 w 2443"/>
              <a:gd name="T71" fmla="*/ 2147483647 h 456"/>
              <a:gd name="T72" fmla="*/ 2147483647 w 2443"/>
              <a:gd name="T73" fmla="*/ 2147483647 h 456"/>
              <a:gd name="T74" fmla="*/ 2147483647 w 2443"/>
              <a:gd name="T75" fmla="*/ 2147483647 h 456"/>
              <a:gd name="T76" fmla="*/ 2147483647 w 2443"/>
              <a:gd name="T77" fmla="*/ 2147483647 h 456"/>
              <a:gd name="T78" fmla="*/ 2147483647 w 2443"/>
              <a:gd name="T79" fmla="*/ 2147483647 h 456"/>
              <a:gd name="T80" fmla="*/ 2147483647 w 2443"/>
              <a:gd name="T81" fmla="*/ 2147483647 h 456"/>
              <a:gd name="T82" fmla="*/ 2147483647 w 2443"/>
              <a:gd name="T83" fmla="*/ 2147483647 h 456"/>
              <a:gd name="T84" fmla="*/ 2147483647 w 2443"/>
              <a:gd name="T85" fmla="*/ 2147483647 h 456"/>
              <a:gd name="T86" fmla="*/ 2147483647 w 2443"/>
              <a:gd name="T87" fmla="*/ 2147483647 h 456"/>
              <a:gd name="T88" fmla="*/ 2147483647 w 2443"/>
              <a:gd name="T89" fmla="*/ 2147483647 h 456"/>
              <a:gd name="T90" fmla="*/ 2147483647 w 2443"/>
              <a:gd name="T91" fmla="*/ 2147483647 h 456"/>
              <a:gd name="T92" fmla="*/ 2147483647 w 2443"/>
              <a:gd name="T93" fmla="*/ 2147483647 h 456"/>
              <a:gd name="T94" fmla="*/ 2147483647 w 2443"/>
              <a:gd name="T95" fmla="*/ 2147483647 h 456"/>
              <a:gd name="T96" fmla="*/ 2147483647 w 2443"/>
              <a:gd name="T97" fmla="*/ 2147483647 h 456"/>
              <a:gd name="T98" fmla="*/ 2147483647 w 2443"/>
              <a:gd name="T99" fmla="*/ 2147483647 h 456"/>
              <a:gd name="T100" fmla="*/ 2147483647 w 2443"/>
              <a:gd name="T101" fmla="*/ 2147483647 h 456"/>
              <a:gd name="T102" fmla="*/ 2147483647 w 2443"/>
              <a:gd name="T103" fmla="*/ 2147483647 h 456"/>
              <a:gd name="T104" fmla="*/ 2147483647 w 2443"/>
              <a:gd name="T105" fmla="*/ 2147483647 h 4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43"/>
              <a:gd name="T160" fmla="*/ 0 h 456"/>
              <a:gd name="T161" fmla="*/ 2443 w 2443"/>
              <a:gd name="T162" fmla="*/ 456 h 4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43" h="456">
                <a:moveTo>
                  <a:pt x="153" y="456"/>
                </a:moveTo>
                <a:lnTo>
                  <a:pt x="140" y="456"/>
                </a:lnTo>
                <a:lnTo>
                  <a:pt x="115" y="443"/>
                </a:lnTo>
                <a:lnTo>
                  <a:pt x="89" y="418"/>
                </a:lnTo>
                <a:lnTo>
                  <a:pt x="51" y="380"/>
                </a:lnTo>
                <a:lnTo>
                  <a:pt x="39" y="367"/>
                </a:lnTo>
                <a:lnTo>
                  <a:pt x="26" y="354"/>
                </a:lnTo>
                <a:lnTo>
                  <a:pt x="13" y="342"/>
                </a:lnTo>
                <a:lnTo>
                  <a:pt x="0" y="329"/>
                </a:lnTo>
                <a:lnTo>
                  <a:pt x="0" y="316"/>
                </a:lnTo>
                <a:lnTo>
                  <a:pt x="0" y="304"/>
                </a:lnTo>
                <a:lnTo>
                  <a:pt x="13" y="304"/>
                </a:lnTo>
                <a:lnTo>
                  <a:pt x="26" y="304"/>
                </a:lnTo>
                <a:lnTo>
                  <a:pt x="39" y="291"/>
                </a:lnTo>
                <a:lnTo>
                  <a:pt x="64" y="291"/>
                </a:lnTo>
                <a:lnTo>
                  <a:pt x="102" y="278"/>
                </a:lnTo>
                <a:lnTo>
                  <a:pt x="140" y="278"/>
                </a:lnTo>
                <a:lnTo>
                  <a:pt x="191" y="266"/>
                </a:lnTo>
                <a:lnTo>
                  <a:pt x="242" y="266"/>
                </a:lnTo>
                <a:lnTo>
                  <a:pt x="293" y="253"/>
                </a:lnTo>
                <a:lnTo>
                  <a:pt x="331" y="253"/>
                </a:lnTo>
                <a:lnTo>
                  <a:pt x="369" y="253"/>
                </a:lnTo>
                <a:lnTo>
                  <a:pt x="408" y="240"/>
                </a:lnTo>
                <a:lnTo>
                  <a:pt x="458" y="240"/>
                </a:lnTo>
                <a:lnTo>
                  <a:pt x="509" y="240"/>
                </a:lnTo>
                <a:lnTo>
                  <a:pt x="560" y="228"/>
                </a:lnTo>
                <a:lnTo>
                  <a:pt x="611" y="215"/>
                </a:lnTo>
                <a:lnTo>
                  <a:pt x="675" y="215"/>
                </a:lnTo>
                <a:lnTo>
                  <a:pt x="738" y="202"/>
                </a:lnTo>
                <a:lnTo>
                  <a:pt x="815" y="190"/>
                </a:lnTo>
                <a:lnTo>
                  <a:pt x="878" y="177"/>
                </a:lnTo>
                <a:lnTo>
                  <a:pt x="955" y="177"/>
                </a:lnTo>
                <a:lnTo>
                  <a:pt x="1044" y="164"/>
                </a:lnTo>
                <a:lnTo>
                  <a:pt x="1120" y="139"/>
                </a:lnTo>
                <a:lnTo>
                  <a:pt x="1209" y="126"/>
                </a:lnTo>
                <a:lnTo>
                  <a:pt x="1298" y="114"/>
                </a:lnTo>
                <a:lnTo>
                  <a:pt x="1387" y="101"/>
                </a:lnTo>
                <a:lnTo>
                  <a:pt x="1476" y="88"/>
                </a:lnTo>
                <a:lnTo>
                  <a:pt x="1553" y="76"/>
                </a:lnTo>
                <a:lnTo>
                  <a:pt x="1629" y="63"/>
                </a:lnTo>
                <a:lnTo>
                  <a:pt x="1705" y="50"/>
                </a:lnTo>
                <a:lnTo>
                  <a:pt x="1769" y="38"/>
                </a:lnTo>
                <a:lnTo>
                  <a:pt x="1820" y="38"/>
                </a:lnTo>
                <a:lnTo>
                  <a:pt x="1871" y="25"/>
                </a:lnTo>
                <a:lnTo>
                  <a:pt x="1921" y="25"/>
                </a:lnTo>
                <a:lnTo>
                  <a:pt x="1972" y="12"/>
                </a:lnTo>
                <a:lnTo>
                  <a:pt x="2011" y="12"/>
                </a:lnTo>
                <a:lnTo>
                  <a:pt x="2036" y="0"/>
                </a:lnTo>
                <a:lnTo>
                  <a:pt x="2061" y="0"/>
                </a:lnTo>
                <a:lnTo>
                  <a:pt x="2087" y="0"/>
                </a:lnTo>
                <a:lnTo>
                  <a:pt x="2112" y="0"/>
                </a:lnTo>
                <a:lnTo>
                  <a:pt x="2125" y="0"/>
                </a:lnTo>
                <a:lnTo>
                  <a:pt x="2150" y="0"/>
                </a:lnTo>
                <a:lnTo>
                  <a:pt x="2201" y="12"/>
                </a:lnTo>
                <a:lnTo>
                  <a:pt x="2252" y="25"/>
                </a:lnTo>
                <a:lnTo>
                  <a:pt x="2303" y="50"/>
                </a:lnTo>
                <a:lnTo>
                  <a:pt x="2329" y="63"/>
                </a:lnTo>
                <a:lnTo>
                  <a:pt x="2354" y="76"/>
                </a:lnTo>
                <a:lnTo>
                  <a:pt x="2379" y="76"/>
                </a:lnTo>
                <a:lnTo>
                  <a:pt x="2392" y="88"/>
                </a:lnTo>
                <a:lnTo>
                  <a:pt x="2418" y="101"/>
                </a:lnTo>
                <a:lnTo>
                  <a:pt x="2430" y="114"/>
                </a:lnTo>
                <a:lnTo>
                  <a:pt x="2430" y="126"/>
                </a:lnTo>
                <a:lnTo>
                  <a:pt x="2443" y="139"/>
                </a:lnTo>
                <a:lnTo>
                  <a:pt x="2443" y="164"/>
                </a:lnTo>
                <a:lnTo>
                  <a:pt x="2443" y="177"/>
                </a:lnTo>
                <a:lnTo>
                  <a:pt x="2430" y="190"/>
                </a:lnTo>
                <a:lnTo>
                  <a:pt x="2405" y="202"/>
                </a:lnTo>
                <a:lnTo>
                  <a:pt x="2392" y="202"/>
                </a:lnTo>
                <a:lnTo>
                  <a:pt x="2379" y="202"/>
                </a:lnTo>
                <a:lnTo>
                  <a:pt x="2354" y="202"/>
                </a:lnTo>
                <a:lnTo>
                  <a:pt x="2341" y="202"/>
                </a:lnTo>
                <a:lnTo>
                  <a:pt x="2316" y="202"/>
                </a:lnTo>
                <a:lnTo>
                  <a:pt x="2290" y="202"/>
                </a:lnTo>
                <a:lnTo>
                  <a:pt x="2265" y="202"/>
                </a:lnTo>
                <a:lnTo>
                  <a:pt x="2227" y="202"/>
                </a:lnTo>
                <a:lnTo>
                  <a:pt x="2189" y="190"/>
                </a:lnTo>
                <a:lnTo>
                  <a:pt x="2150" y="190"/>
                </a:lnTo>
                <a:lnTo>
                  <a:pt x="2100" y="190"/>
                </a:lnTo>
                <a:lnTo>
                  <a:pt x="2036" y="190"/>
                </a:lnTo>
                <a:lnTo>
                  <a:pt x="1960" y="202"/>
                </a:lnTo>
                <a:lnTo>
                  <a:pt x="1883" y="202"/>
                </a:lnTo>
                <a:lnTo>
                  <a:pt x="1794" y="202"/>
                </a:lnTo>
                <a:lnTo>
                  <a:pt x="1705" y="215"/>
                </a:lnTo>
                <a:lnTo>
                  <a:pt x="1603" y="215"/>
                </a:lnTo>
                <a:lnTo>
                  <a:pt x="1514" y="215"/>
                </a:lnTo>
                <a:lnTo>
                  <a:pt x="1425" y="228"/>
                </a:lnTo>
                <a:lnTo>
                  <a:pt x="1336" y="228"/>
                </a:lnTo>
                <a:lnTo>
                  <a:pt x="1260" y="240"/>
                </a:lnTo>
                <a:lnTo>
                  <a:pt x="1184" y="253"/>
                </a:lnTo>
                <a:lnTo>
                  <a:pt x="1107" y="253"/>
                </a:lnTo>
                <a:lnTo>
                  <a:pt x="1044" y="266"/>
                </a:lnTo>
                <a:lnTo>
                  <a:pt x="904" y="291"/>
                </a:lnTo>
                <a:lnTo>
                  <a:pt x="764" y="316"/>
                </a:lnTo>
                <a:lnTo>
                  <a:pt x="624" y="354"/>
                </a:lnTo>
                <a:lnTo>
                  <a:pt x="484" y="380"/>
                </a:lnTo>
                <a:lnTo>
                  <a:pt x="420" y="405"/>
                </a:lnTo>
                <a:lnTo>
                  <a:pt x="357" y="418"/>
                </a:lnTo>
                <a:lnTo>
                  <a:pt x="306" y="431"/>
                </a:lnTo>
                <a:lnTo>
                  <a:pt x="268" y="443"/>
                </a:lnTo>
                <a:lnTo>
                  <a:pt x="229" y="443"/>
                </a:lnTo>
                <a:lnTo>
                  <a:pt x="191" y="456"/>
                </a:lnTo>
                <a:lnTo>
                  <a:pt x="166" y="456"/>
                </a:lnTo>
                <a:lnTo>
                  <a:pt x="153" y="45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5" name="Freeform 51"/>
          <p:cNvSpPr/>
          <p:nvPr/>
        </p:nvSpPr>
        <p:spPr bwMode="auto">
          <a:xfrm>
            <a:off x="6256338" y="3187701"/>
            <a:ext cx="444500" cy="1223433"/>
          </a:xfrm>
          <a:custGeom>
            <a:avLst/>
            <a:gdLst>
              <a:gd name="T0" fmla="*/ 2147483647 w 700"/>
              <a:gd name="T1" fmla="*/ 2147483647 h 1445"/>
              <a:gd name="T2" fmla="*/ 2147483647 w 700"/>
              <a:gd name="T3" fmla="*/ 2147483647 h 1445"/>
              <a:gd name="T4" fmla="*/ 2147483647 w 700"/>
              <a:gd name="T5" fmla="*/ 2147483647 h 1445"/>
              <a:gd name="T6" fmla="*/ 2147483647 w 700"/>
              <a:gd name="T7" fmla="*/ 2147483647 h 1445"/>
              <a:gd name="T8" fmla="*/ 2147483647 w 700"/>
              <a:gd name="T9" fmla="*/ 2147483647 h 1445"/>
              <a:gd name="T10" fmla="*/ 2147483647 w 700"/>
              <a:gd name="T11" fmla="*/ 2147483647 h 1445"/>
              <a:gd name="T12" fmla="*/ 2147483647 w 700"/>
              <a:gd name="T13" fmla="*/ 2147483647 h 1445"/>
              <a:gd name="T14" fmla="*/ 2147483647 w 700"/>
              <a:gd name="T15" fmla="*/ 2147483647 h 1445"/>
              <a:gd name="T16" fmla="*/ 2147483647 w 700"/>
              <a:gd name="T17" fmla="*/ 2147483647 h 1445"/>
              <a:gd name="T18" fmla="*/ 2147483647 w 700"/>
              <a:gd name="T19" fmla="*/ 2147483647 h 1445"/>
              <a:gd name="T20" fmla="*/ 2147483647 w 700"/>
              <a:gd name="T21" fmla="*/ 2147483647 h 1445"/>
              <a:gd name="T22" fmla="*/ 2147483647 w 700"/>
              <a:gd name="T23" fmla="*/ 2147483647 h 1445"/>
              <a:gd name="T24" fmla="*/ 2147483647 w 700"/>
              <a:gd name="T25" fmla="*/ 2147483647 h 1445"/>
              <a:gd name="T26" fmla="*/ 2147483647 w 700"/>
              <a:gd name="T27" fmla="*/ 2147483647 h 1445"/>
              <a:gd name="T28" fmla="*/ 2147483647 w 700"/>
              <a:gd name="T29" fmla="*/ 2147483647 h 1445"/>
              <a:gd name="T30" fmla="*/ 0 w 700"/>
              <a:gd name="T31" fmla="*/ 2147483647 h 1445"/>
              <a:gd name="T32" fmla="*/ 2147483647 w 700"/>
              <a:gd name="T33" fmla="*/ 2147483647 h 1445"/>
              <a:gd name="T34" fmla="*/ 2147483647 w 700"/>
              <a:gd name="T35" fmla="*/ 2147483647 h 1445"/>
              <a:gd name="T36" fmla="*/ 2147483647 w 700"/>
              <a:gd name="T37" fmla="*/ 2147483647 h 1445"/>
              <a:gd name="T38" fmla="*/ 2147483647 w 700"/>
              <a:gd name="T39" fmla="*/ 2147483647 h 1445"/>
              <a:gd name="T40" fmla="*/ 2147483647 w 700"/>
              <a:gd name="T41" fmla="*/ 2147483647 h 1445"/>
              <a:gd name="T42" fmla="*/ 2147483647 w 700"/>
              <a:gd name="T43" fmla="*/ 2147483647 h 1445"/>
              <a:gd name="T44" fmla="*/ 2147483647 w 700"/>
              <a:gd name="T45" fmla="*/ 2147483647 h 1445"/>
              <a:gd name="T46" fmla="*/ 2147483647 w 700"/>
              <a:gd name="T47" fmla="*/ 2147483647 h 1445"/>
              <a:gd name="T48" fmla="*/ 2147483647 w 700"/>
              <a:gd name="T49" fmla="*/ 2147483647 h 1445"/>
              <a:gd name="T50" fmla="*/ 2147483647 w 700"/>
              <a:gd name="T51" fmla="*/ 2147483647 h 1445"/>
              <a:gd name="T52" fmla="*/ 2147483647 w 700"/>
              <a:gd name="T53" fmla="*/ 2147483647 h 1445"/>
              <a:gd name="T54" fmla="*/ 2147483647 w 700"/>
              <a:gd name="T55" fmla="*/ 0 h 1445"/>
              <a:gd name="T56" fmla="*/ 2147483647 w 700"/>
              <a:gd name="T57" fmla="*/ 2147483647 h 1445"/>
              <a:gd name="T58" fmla="*/ 2147483647 w 700"/>
              <a:gd name="T59" fmla="*/ 2147483647 h 1445"/>
              <a:gd name="T60" fmla="*/ 2147483647 w 700"/>
              <a:gd name="T61" fmla="*/ 2147483647 h 1445"/>
              <a:gd name="T62" fmla="*/ 2147483647 w 700"/>
              <a:gd name="T63" fmla="*/ 2147483647 h 1445"/>
              <a:gd name="T64" fmla="*/ 2147483647 w 700"/>
              <a:gd name="T65" fmla="*/ 2147483647 h 1445"/>
              <a:gd name="T66" fmla="*/ 2147483647 w 700"/>
              <a:gd name="T67" fmla="*/ 2147483647 h 1445"/>
              <a:gd name="T68" fmla="*/ 2147483647 w 700"/>
              <a:gd name="T69" fmla="*/ 2147483647 h 1445"/>
              <a:gd name="T70" fmla="*/ 2147483647 w 700"/>
              <a:gd name="T71" fmla="*/ 2147483647 h 1445"/>
              <a:gd name="T72" fmla="*/ 2147483647 w 700"/>
              <a:gd name="T73" fmla="*/ 2147483647 h 1445"/>
              <a:gd name="T74" fmla="*/ 2147483647 w 700"/>
              <a:gd name="T75" fmla="*/ 2147483647 h 144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0"/>
              <a:gd name="T115" fmla="*/ 0 h 1445"/>
              <a:gd name="T116" fmla="*/ 700 w 700"/>
              <a:gd name="T117" fmla="*/ 1445 h 144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0" h="1445">
                <a:moveTo>
                  <a:pt x="662" y="419"/>
                </a:moveTo>
                <a:lnTo>
                  <a:pt x="649" y="495"/>
                </a:lnTo>
                <a:lnTo>
                  <a:pt x="636" y="583"/>
                </a:lnTo>
                <a:lnTo>
                  <a:pt x="624" y="634"/>
                </a:lnTo>
                <a:lnTo>
                  <a:pt x="611" y="685"/>
                </a:lnTo>
                <a:lnTo>
                  <a:pt x="598" y="735"/>
                </a:lnTo>
                <a:lnTo>
                  <a:pt x="586" y="786"/>
                </a:lnTo>
                <a:lnTo>
                  <a:pt x="560" y="849"/>
                </a:lnTo>
                <a:lnTo>
                  <a:pt x="547" y="900"/>
                </a:lnTo>
                <a:lnTo>
                  <a:pt x="522" y="951"/>
                </a:lnTo>
                <a:lnTo>
                  <a:pt x="497" y="1001"/>
                </a:lnTo>
                <a:lnTo>
                  <a:pt x="471" y="1039"/>
                </a:lnTo>
                <a:lnTo>
                  <a:pt x="446" y="1090"/>
                </a:lnTo>
                <a:lnTo>
                  <a:pt x="420" y="1128"/>
                </a:lnTo>
                <a:lnTo>
                  <a:pt x="395" y="1166"/>
                </a:lnTo>
                <a:lnTo>
                  <a:pt x="357" y="1204"/>
                </a:lnTo>
                <a:lnTo>
                  <a:pt x="331" y="1242"/>
                </a:lnTo>
                <a:lnTo>
                  <a:pt x="293" y="1268"/>
                </a:lnTo>
                <a:lnTo>
                  <a:pt x="268" y="1293"/>
                </a:lnTo>
                <a:lnTo>
                  <a:pt x="229" y="1318"/>
                </a:lnTo>
                <a:lnTo>
                  <a:pt x="204" y="1344"/>
                </a:lnTo>
                <a:lnTo>
                  <a:pt x="166" y="1369"/>
                </a:lnTo>
                <a:lnTo>
                  <a:pt x="140" y="1382"/>
                </a:lnTo>
                <a:lnTo>
                  <a:pt x="115" y="1407"/>
                </a:lnTo>
                <a:lnTo>
                  <a:pt x="89" y="1420"/>
                </a:lnTo>
                <a:lnTo>
                  <a:pt x="64" y="1432"/>
                </a:lnTo>
                <a:lnTo>
                  <a:pt x="51" y="1432"/>
                </a:lnTo>
                <a:lnTo>
                  <a:pt x="39" y="1445"/>
                </a:lnTo>
                <a:lnTo>
                  <a:pt x="26" y="1445"/>
                </a:lnTo>
                <a:lnTo>
                  <a:pt x="13" y="1445"/>
                </a:lnTo>
                <a:lnTo>
                  <a:pt x="0" y="1445"/>
                </a:lnTo>
                <a:lnTo>
                  <a:pt x="0" y="1432"/>
                </a:lnTo>
                <a:lnTo>
                  <a:pt x="13" y="1432"/>
                </a:lnTo>
                <a:lnTo>
                  <a:pt x="13" y="1420"/>
                </a:lnTo>
                <a:lnTo>
                  <a:pt x="26" y="1407"/>
                </a:lnTo>
                <a:lnTo>
                  <a:pt x="39" y="1382"/>
                </a:lnTo>
                <a:lnTo>
                  <a:pt x="51" y="1369"/>
                </a:lnTo>
                <a:lnTo>
                  <a:pt x="77" y="1344"/>
                </a:lnTo>
                <a:lnTo>
                  <a:pt x="102" y="1318"/>
                </a:lnTo>
                <a:lnTo>
                  <a:pt x="166" y="1255"/>
                </a:lnTo>
                <a:lnTo>
                  <a:pt x="217" y="1204"/>
                </a:lnTo>
                <a:lnTo>
                  <a:pt x="268" y="1128"/>
                </a:lnTo>
                <a:lnTo>
                  <a:pt x="293" y="1090"/>
                </a:lnTo>
                <a:lnTo>
                  <a:pt x="318" y="1052"/>
                </a:lnTo>
                <a:lnTo>
                  <a:pt x="357" y="976"/>
                </a:lnTo>
                <a:lnTo>
                  <a:pt x="395" y="887"/>
                </a:lnTo>
                <a:lnTo>
                  <a:pt x="433" y="799"/>
                </a:lnTo>
                <a:lnTo>
                  <a:pt x="458" y="697"/>
                </a:lnTo>
                <a:lnTo>
                  <a:pt x="471" y="634"/>
                </a:lnTo>
                <a:lnTo>
                  <a:pt x="484" y="571"/>
                </a:lnTo>
                <a:lnTo>
                  <a:pt x="484" y="495"/>
                </a:lnTo>
                <a:lnTo>
                  <a:pt x="497" y="419"/>
                </a:lnTo>
                <a:lnTo>
                  <a:pt x="497" y="330"/>
                </a:lnTo>
                <a:lnTo>
                  <a:pt x="497" y="229"/>
                </a:lnTo>
                <a:lnTo>
                  <a:pt x="497" y="114"/>
                </a:lnTo>
                <a:lnTo>
                  <a:pt x="497" y="0"/>
                </a:lnTo>
                <a:lnTo>
                  <a:pt x="535" y="0"/>
                </a:lnTo>
                <a:lnTo>
                  <a:pt x="573" y="13"/>
                </a:lnTo>
                <a:lnTo>
                  <a:pt x="611" y="26"/>
                </a:lnTo>
                <a:lnTo>
                  <a:pt x="636" y="38"/>
                </a:lnTo>
                <a:lnTo>
                  <a:pt x="662" y="64"/>
                </a:lnTo>
                <a:lnTo>
                  <a:pt x="675" y="89"/>
                </a:lnTo>
                <a:lnTo>
                  <a:pt x="687" y="102"/>
                </a:lnTo>
                <a:lnTo>
                  <a:pt x="700" y="127"/>
                </a:lnTo>
                <a:lnTo>
                  <a:pt x="700" y="140"/>
                </a:lnTo>
                <a:lnTo>
                  <a:pt x="700" y="165"/>
                </a:lnTo>
                <a:lnTo>
                  <a:pt x="700" y="191"/>
                </a:lnTo>
                <a:lnTo>
                  <a:pt x="687" y="216"/>
                </a:lnTo>
                <a:lnTo>
                  <a:pt x="687" y="229"/>
                </a:lnTo>
                <a:lnTo>
                  <a:pt x="687" y="241"/>
                </a:lnTo>
                <a:lnTo>
                  <a:pt x="675" y="267"/>
                </a:lnTo>
                <a:lnTo>
                  <a:pt x="675" y="292"/>
                </a:lnTo>
                <a:lnTo>
                  <a:pt x="675" y="317"/>
                </a:lnTo>
                <a:lnTo>
                  <a:pt x="662" y="343"/>
                </a:lnTo>
                <a:lnTo>
                  <a:pt x="662" y="381"/>
                </a:lnTo>
                <a:lnTo>
                  <a:pt x="662" y="41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756" name="Freeform 52"/>
          <p:cNvSpPr/>
          <p:nvPr/>
        </p:nvSpPr>
        <p:spPr bwMode="auto">
          <a:xfrm>
            <a:off x="6684963" y="3166534"/>
            <a:ext cx="298450" cy="1297517"/>
          </a:xfrm>
          <a:custGeom>
            <a:avLst/>
            <a:gdLst>
              <a:gd name="T0" fmla="*/ 2147483647 w 470"/>
              <a:gd name="T1" fmla="*/ 2147483647 h 1533"/>
              <a:gd name="T2" fmla="*/ 2147483647 w 470"/>
              <a:gd name="T3" fmla="*/ 2147483647 h 1533"/>
              <a:gd name="T4" fmla="*/ 2147483647 w 470"/>
              <a:gd name="T5" fmla="*/ 2147483647 h 1533"/>
              <a:gd name="T6" fmla="*/ 2147483647 w 470"/>
              <a:gd name="T7" fmla="*/ 2147483647 h 1533"/>
              <a:gd name="T8" fmla="*/ 2147483647 w 470"/>
              <a:gd name="T9" fmla="*/ 2147483647 h 1533"/>
              <a:gd name="T10" fmla="*/ 2147483647 w 470"/>
              <a:gd name="T11" fmla="*/ 2147483647 h 1533"/>
              <a:gd name="T12" fmla="*/ 2147483647 w 470"/>
              <a:gd name="T13" fmla="*/ 2147483647 h 1533"/>
              <a:gd name="T14" fmla="*/ 2147483647 w 470"/>
              <a:gd name="T15" fmla="*/ 2147483647 h 1533"/>
              <a:gd name="T16" fmla="*/ 2147483647 w 470"/>
              <a:gd name="T17" fmla="*/ 2147483647 h 1533"/>
              <a:gd name="T18" fmla="*/ 2147483647 w 470"/>
              <a:gd name="T19" fmla="*/ 2147483647 h 1533"/>
              <a:gd name="T20" fmla="*/ 2147483647 w 470"/>
              <a:gd name="T21" fmla="*/ 2147483647 h 1533"/>
              <a:gd name="T22" fmla="*/ 2147483647 w 470"/>
              <a:gd name="T23" fmla="*/ 2147483647 h 1533"/>
              <a:gd name="T24" fmla="*/ 2147483647 w 470"/>
              <a:gd name="T25" fmla="*/ 2147483647 h 1533"/>
              <a:gd name="T26" fmla="*/ 2147483647 w 470"/>
              <a:gd name="T27" fmla="*/ 2147483647 h 1533"/>
              <a:gd name="T28" fmla="*/ 2147483647 w 470"/>
              <a:gd name="T29" fmla="*/ 2147483647 h 1533"/>
              <a:gd name="T30" fmla="*/ 2147483647 w 470"/>
              <a:gd name="T31" fmla="*/ 2147483647 h 1533"/>
              <a:gd name="T32" fmla="*/ 2147483647 w 470"/>
              <a:gd name="T33" fmla="*/ 2147483647 h 1533"/>
              <a:gd name="T34" fmla="*/ 2147483647 w 470"/>
              <a:gd name="T35" fmla="*/ 2147483647 h 1533"/>
              <a:gd name="T36" fmla="*/ 2147483647 w 470"/>
              <a:gd name="T37" fmla="*/ 2147483647 h 1533"/>
              <a:gd name="T38" fmla="*/ 2147483647 w 470"/>
              <a:gd name="T39" fmla="*/ 2147483647 h 1533"/>
              <a:gd name="T40" fmla="*/ 2147483647 w 470"/>
              <a:gd name="T41" fmla="*/ 2147483647 h 1533"/>
              <a:gd name="T42" fmla="*/ 2147483647 w 470"/>
              <a:gd name="T43" fmla="*/ 2147483647 h 1533"/>
              <a:gd name="T44" fmla="*/ 2147483647 w 470"/>
              <a:gd name="T45" fmla="*/ 2147483647 h 1533"/>
              <a:gd name="T46" fmla="*/ 2147483647 w 470"/>
              <a:gd name="T47" fmla="*/ 2147483647 h 1533"/>
              <a:gd name="T48" fmla="*/ 2147483647 w 470"/>
              <a:gd name="T49" fmla="*/ 2147483647 h 1533"/>
              <a:gd name="T50" fmla="*/ 2147483647 w 470"/>
              <a:gd name="T51" fmla="*/ 2147483647 h 1533"/>
              <a:gd name="T52" fmla="*/ 2147483647 w 470"/>
              <a:gd name="T53" fmla="*/ 2147483647 h 1533"/>
              <a:gd name="T54" fmla="*/ 2147483647 w 470"/>
              <a:gd name="T55" fmla="*/ 2147483647 h 1533"/>
              <a:gd name="T56" fmla="*/ 2147483647 w 470"/>
              <a:gd name="T57" fmla="*/ 2147483647 h 1533"/>
              <a:gd name="T58" fmla="*/ 2147483647 w 470"/>
              <a:gd name="T59" fmla="*/ 2147483647 h 1533"/>
              <a:gd name="T60" fmla="*/ 2147483647 w 470"/>
              <a:gd name="T61" fmla="*/ 2147483647 h 1533"/>
              <a:gd name="T62" fmla="*/ 0 w 470"/>
              <a:gd name="T63" fmla="*/ 2147483647 h 1533"/>
              <a:gd name="T64" fmla="*/ 0 w 470"/>
              <a:gd name="T65" fmla="*/ 2147483647 h 1533"/>
              <a:gd name="T66" fmla="*/ 2147483647 w 470"/>
              <a:gd name="T67" fmla="*/ 2147483647 h 1533"/>
              <a:gd name="T68" fmla="*/ 2147483647 w 470"/>
              <a:gd name="T69" fmla="*/ 2147483647 h 1533"/>
              <a:gd name="T70" fmla="*/ 2147483647 w 470"/>
              <a:gd name="T71" fmla="*/ 2147483647 h 1533"/>
              <a:gd name="T72" fmla="*/ 2147483647 w 470"/>
              <a:gd name="T73" fmla="*/ 2147483647 h 1533"/>
              <a:gd name="T74" fmla="*/ 2147483647 w 470"/>
              <a:gd name="T75" fmla="*/ 2147483647 h 1533"/>
              <a:gd name="T76" fmla="*/ 2147483647 w 470"/>
              <a:gd name="T77" fmla="*/ 2147483647 h 1533"/>
              <a:gd name="T78" fmla="*/ 2147483647 w 470"/>
              <a:gd name="T79" fmla="*/ 2147483647 h 1533"/>
              <a:gd name="T80" fmla="*/ 2147483647 w 470"/>
              <a:gd name="T81" fmla="*/ 2147483647 h 1533"/>
              <a:gd name="T82" fmla="*/ 2147483647 w 470"/>
              <a:gd name="T83" fmla="*/ 2147483647 h 1533"/>
              <a:gd name="T84" fmla="*/ 2147483647 w 470"/>
              <a:gd name="T85" fmla="*/ 2147483647 h 1533"/>
              <a:gd name="T86" fmla="*/ 2147483647 w 470"/>
              <a:gd name="T87" fmla="*/ 2147483647 h 1533"/>
              <a:gd name="T88" fmla="*/ 2147483647 w 470"/>
              <a:gd name="T89" fmla="*/ 2147483647 h 1533"/>
              <a:gd name="T90" fmla="*/ 2147483647 w 470"/>
              <a:gd name="T91" fmla="*/ 2147483647 h 1533"/>
              <a:gd name="T92" fmla="*/ 2147483647 w 470"/>
              <a:gd name="T93" fmla="*/ 2147483647 h 1533"/>
              <a:gd name="T94" fmla="*/ 2147483647 w 470"/>
              <a:gd name="T95" fmla="*/ 2147483647 h 1533"/>
              <a:gd name="T96" fmla="*/ 2147483647 w 470"/>
              <a:gd name="T97" fmla="*/ 2147483647 h 1533"/>
              <a:gd name="T98" fmla="*/ 2147483647 w 470"/>
              <a:gd name="T99" fmla="*/ 2147483647 h 1533"/>
              <a:gd name="T100" fmla="*/ 2147483647 w 470"/>
              <a:gd name="T101" fmla="*/ 0 h 153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70"/>
              <a:gd name="T154" fmla="*/ 0 h 1533"/>
              <a:gd name="T155" fmla="*/ 470 w 470"/>
              <a:gd name="T156" fmla="*/ 1533 h 153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70" h="1533">
                <a:moveTo>
                  <a:pt x="241" y="0"/>
                </a:moveTo>
                <a:lnTo>
                  <a:pt x="292" y="13"/>
                </a:lnTo>
                <a:lnTo>
                  <a:pt x="330" y="13"/>
                </a:lnTo>
                <a:lnTo>
                  <a:pt x="369" y="25"/>
                </a:lnTo>
                <a:lnTo>
                  <a:pt x="407" y="25"/>
                </a:lnTo>
                <a:lnTo>
                  <a:pt x="419" y="38"/>
                </a:lnTo>
                <a:lnTo>
                  <a:pt x="432" y="51"/>
                </a:lnTo>
                <a:lnTo>
                  <a:pt x="445" y="76"/>
                </a:lnTo>
                <a:lnTo>
                  <a:pt x="458" y="89"/>
                </a:lnTo>
                <a:lnTo>
                  <a:pt x="458" y="114"/>
                </a:lnTo>
                <a:lnTo>
                  <a:pt x="470" y="139"/>
                </a:lnTo>
                <a:lnTo>
                  <a:pt x="458" y="178"/>
                </a:lnTo>
                <a:lnTo>
                  <a:pt x="458" y="216"/>
                </a:lnTo>
                <a:lnTo>
                  <a:pt x="458" y="241"/>
                </a:lnTo>
                <a:lnTo>
                  <a:pt x="458" y="279"/>
                </a:lnTo>
                <a:lnTo>
                  <a:pt x="445" y="317"/>
                </a:lnTo>
                <a:lnTo>
                  <a:pt x="445" y="368"/>
                </a:lnTo>
                <a:lnTo>
                  <a:pt x="445" y="431"/>
                </a:lnTo>
                <a:lnTo>
                  <a:pt x="458" y="494"/>
                </a:lnTo>
                <a:lnTo>
                  <a:pt x="458" y="570"/>
                </a:lnTo>
                <a:lnTo>
                  <a:pt x="458" y="646"/>
                </a:lnTo>
                <a:lnTo>
                  <a:pt x="458" y="735"/>
                </a:lnTo>
                <a:lnTo>
                  <a:pt x="458" y="811"/>
                </a:lnTo>
                <a:lnTo>
                  <a:pt x="470" y="887"/>
                </a:lnTo>
                <a:lnTo>
                  <a:pt x="470" y="950"/>
                </a:lnTo>
                <a:lnTo>
                  <a:pt x="470" y="1014"/>
                </a:lnTo>
                <a:lnTo>
                  <a:pt x="470" y="1077"/>
                </a:lnTo>
                <a:lnTo>
                  <a:pt x="470" y="1128"/>
                </a:lnTo>
                <a:lnTo>
                  <a:pt x="470" y="1166"/>
                </a:lnTo>
                <a:lnTo>
                  <a:pt x="470" y="1242"/>
                </a:lnTo>
                <a:lnTo>
                  <a:pt x="458" y="1318"/>
                </a:lnTo>
                <a:lnTo>
                  <a:pt x="432" y="1381"/>
                </a:lnTo>
                <a:lnTo>
                  <a:pt x="407" y="1432"/>
                </a:lnTo>
                <a:lnTo>
                  <a:pt x="381" y="1457"/>
                </a:lnTo>
                <a:lnTo>
                  <a:pt x="369" y="1470"/>
                </a:lnTo>
                <a:lnTo>
                  <a:pt x="356" y="1495"/>
                </a:lnTo>
                <a:lnTo>
                  <a:pt x="343" y="1508"/>
                </a:lnTo>
                <a:lnTo>
                  <a:pt x="330" y="1508"/>
                </a:lnTo>
                <a:lnTo>
                  <a:pt x="318" y="1521"/>
                </a:lnTo>
                <a:lnTo>
                  <a:pt x="305" y="1533"/>
                </a:lnTo>
                <a:lnTo>
                  <a:pt x="292" y="1521"/>
                </a:lnTo>
                <a:lnTo>
                  <a:pt x="280" y="1521"/>
                </a:lnTo>
                <a:lnTo>
                  <a:pt x="267" y="1508"/>
                </a:lnTo>
                <a:lnTo>
                  <a:pt x="267" y="1495"/>
                </a:lnTo>
                <a:lnTo>
                  <a:pt x="254" y="1483"/>
                </a:lnTo>
                <a:lnTo>
                  <a:pt x="254" y="1470"/>
                </a:lnTo>
                <a:lnTo>
                  <a:pt x="254" y="1445"/>
                </a:lnTo>
                <a:lnTo>
                  <a:pt x="241" y="1419"/>
                </a:lnTo>
                <a:lnTo>
                  <a:pt x="229" y="1407"/>
                </a:lnTo>
                <a:lnTo>
                  <a:pt x="216" y="1381"/>
                </a:lnTo>
                <a:lnTo>
                  <a:pt x="203" y="1356"/>
                </a:lnTo>
                <a:lnTo>
                  <a:pt x="190" y="1331"/>
                </a:lnTo>
                <a:lnTo>
                  <a:pt x="165" y="1318"/>
                </a:lnTo>
                <a:lnTo>
                  <a:pt x="140" y="1293"/>
                </a:lnTo>
                <a:lnTo>
                  <a:pt x="114" y="1267"/>
                </a:lnTo>
                <a:lnTo>
                  <a:pt x="89" y="1255"/>
                </a:lnTo>
                <a:lnTo>
                  <a:pt x="63" y="1229"/>
                </a:lnTo>
                <a:lnTo>
                  <a:pt x="38" y="1217"/>
                </a:lnTo>
                <a:lnTo>
                  <a:pt x="25" y="1204"/>
                </a:lnTo>
                <a:lnTo>
                  <a:pt x="12" y="1179"/>
                </a:lnTo>
                <a:lnTo>
                  <a:pt x="0" y="1179"/>
                </a:lnTo>
                <a:lnTo>
                  <a:pt x="0" y="1166"/>
                </a:lnTo>
                <a:lnTo>
                  <a:pt x="0" y="1153"/>
                </a:lnTo>
                <a:lnTo>
                  <a:pt x="0" y="1141"/>
                </a:lnTo>
                <a:lnTo>
                  <a:pt x="12" y="1141"/>
                </a:lnTo>
                <a:lnTo>
                  <a:pt x="25" y="1141"/>
                </a:lnTo>
                <a:lnTo>
                  <a:pt x="51" y="1153"/>
                </a:lnTo>
                <a:lnTo>
                  <a:pt x="63" y="1153"/>
                </a:lnTo>
                <a:lnTo>
                  <a:pt x="101" y="1153"/>
                </a:lnTo>
                <a:lnTo>
                  <a:pt x="127" y="1166"/>
                </a:lnTo>
                <a:lnTo>
                  <a:pt x="152" y="1179"/>
                </a:lnTo>
                <a:lnTo>
                  <a:pt x="190" y="1179"/>
                </a:lnTo>
                <a:lnTo>
                  <a:pt x="216" y="1179"/>
                </a:lnTo>
                <a:lnTo>
                  <a:pt x="229" y="1179"/>
                </a:lnTo>
                <a:lnTo>
                  <a:pt x="254" y="1179"/>
                </a:lnTo>
                <a:lnTo>
                  <a:pt x="267" y="1179"/>
                </a:lnTo>
                <a:lnTo>
                  <a:pt x="280" y="1179"/>
                </a:lnTo>
                <a:lnTo>
                  <a:pt x="280" y="1166"/>
                </a:lnTo>
                <a:lnTo>
                  <a:pt x="292" y="1153"/>
                </a:lnTo>
                <a:lnTo>
                  <a:pt x="292" y="1128"/>
                </a:lnTo>
                <a:lnTo>
                  <a:pt x="292" y="1103"/>
                </a:lnTo>
                <a:lnTo>
                  <a:pt x="305" y="1077"/>
                </a:lnTo>
                <a:lnTo>
                  <a:pt x="305" y="1026"/>
                </a:lnTo>
                <a:lnTo>
                  <a:pt x="305" y="988"/>
                </a:lnTo>
                <a:lnTo>
                  <a:pt x="318" y="925"/>
                </a:lnTo>
                <a:lnTo>
                  <a:pt x="318" y="824"/>
                </a:lnTo>
                <a:lnTo>
                  <a:pt x="318" y="710"/>
                </a:lnTo>
                <a:lnTo>
                  <a:pt x="318" y="583"/>
                </a:lnTo>
                <a:lnTo>
                  <a:pt x="318" y="456"/>
                </a:lnTo>
                <a:lnTo>
                  <a:pt x="305" y="380"/>
                </a:lnTo>
                <a:lnTo>
                  <a:pt x="305" y="330"/>
                </a:lnTo>
                <a:lnTo>
                  <a:pt x="292" y="266"/>
                </a:lnTo>
                <a:lnTo>
                  <a:pt x="280" y="203"/>
                </a:lnTo>
                <a:lnTo>
                  <a:pt x="267" y="152"/>
                </a:lnTo>
                <a:lnTo>
                  <a:pt x="267" y="101"/>
                </a:lnTo>
                <a:lnTo>
                  <a:pt x="254" y="51"/>
                </a:lnTo>
                <a:lnTo>
                  <a:pt x="24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6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赤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道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5202238" y="4917017"/>
            <a:ext cx="33131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土字要扁宽、下横要长，下边中间左是撇右是竖钩，两边是左短撇右点。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赤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75590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chì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5964" y="409151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独体字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3" y="5039784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赤贫　 赤手空拳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4" y="5513918"/>
            <a:ext cx="408463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赤道把地球分为南北两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个半球。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6439" y="45656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C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赤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4844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3" name="圆角矩形 3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0" grpId="0" animBg="1"/>
      <p:bldP spid="72751" grpId="0" animBg="1"/>
      <p:bldP spid="72752" grpId="0" animBg="1"/>
      <p:bldP spid="72753" grpId="0" animBg="1"/>
      <p:bldP spid="72754" grpId="0" animBg="1"/>
      <p:bldP spid="72755" grpId="0" animBg="1"/>
      <p:bldP spid="72756" grpId="0" animBg="1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96" name="Freeform 28"/>
          <p:cNvSpPr/>
          <p:nvPr/>
        </p:nvSpPr>
        <p:spPr bwMode="auto">
          <a:xfrm>
            <a:off x="6148388" y="2324100"/>
            <a:ext cx="138112" cy="1907117"/>
          </a:xfrm>
          <a:custGeom>
            <a:avLst/>
            <a:gdLst>
              <a:gd name="T0" fmla="*/ 2147483647 w 217"/>
              <a:gd name="T1" fmla="*/ 2147483647 h 2253"/>
              <a:gd name="T2" fmla="*/ 2147483647 w 217"/>
              <a:gd name="T3" fmla="*/ 2147483647 h 2253"/>
              <a:gd name="T4" fmla="*/ 2147483647 w 217"/>
              <a:gd name="T5" fmla="*/ 2147483647 h 2253"/>
              <a:gd name="T6" fmla="*/ 2147483647 w 217"/>
              <a:gd name="T7" fmla="*/ 2147483647 h 2253"/>
              <a:gd name="T8" fmla="*/ 2147483647 w 217"/>
              <a:gd name="T9" fmla="*/ 0 h 2253"/>
              <a:gd name="T10" fmla="*/ 2147483647 w 217"/>
              <a:gd name="T11" fmla="*/ 2147483647 h 2253"/>
              <a:gd name="T12" fmla="*/ 2147483647 w 217"/>
              <a:gd name="T13" fmla="*/ 2147483647 h 2253"/>
              <a:gd name="T14" fmla="*/ 2147483647 w 217"/>
              <a:gd name="T15" fmla="*/ 2147483647 h 2253"/>
              <a:gd name="T16" fmla="*/ 2147483647 w 217"/>
              <a:gd name="T17" fmla="*/ 2147483647 h 2253"/>
              <a:gd name="T18" fmla="*/ 2147483647 w 217"/>
              <a:gd name="T19" fmla="*/ 2147483647 h 2253"/>
              <a:gd name="T20" fmla="*/ 2147483647 w 217"/>
              <a:gd name="T21" fmla="*/ 2147483647 h 2253"/>
              <a:gd name="T22" fmla="*/ 2147483647 w 217"/>
              <a:gd name="T23" fmla="*/ 2147483647 h 2253"/>
              <a:gd name="T24" fmla="*/ 2147483647 w 217"/>
              <a:gd name="T25" fmla="*/ 2147483647 h 2253"/>
              <a:gd name="T26" fmla="*/ 2147483647 w 217"/>
              <a:gd name="T27" fmla="*/ 2147483647 h 2253"/>
              <a:gd name="T28" fmla="*/ 2147483647 w 217"/>
              <a:gd name="T29" fmla="*/ 2147483647 h 2253"/>
              <a:gd name="T30" fmla="*/ 2147483647 w 217"/>
              <a:gd name="T31" fmla="*/ 2147483647 h 2253"/>
              <a:gd name="T32" fmla="*/ 2147483647 w 217"/>
              <a:gd name="T33" fmla="*/ 2147483647 h 2253"/>
              <a:gd name="T34" fmla="*/ 2147483647 w 217"/>
              <a:gd name="T35" fmla="*/ 2147483647 h 2253"/>
              <a:gd name="T36" fmla="*/ 2147483647 w 217"/>
              <a:gd name="T37" fmla="*/ 2147483647 h 2253"/>
              <a:gd name="T38" fmla="*/ 2147483647 w 217"/>
              <a:gd name="T39" fmla="*/ 2147483647 h 2253"/>
              <a:gd name="T40" fmla="*/ 2147483647 w 217"/>
              <a:gd name="T41" fmla="*/ 2147483647 h 2253"/>
              <a:gd name="T42" fmla="*/ 2147483647 w 217"/>
              <a:gd name="T43" fmla="*/ 2147483647 h 2253"/>
              <a:gd name="T44" fmla="*/ 2147483647 w 217"/>
              <a:gd name="T45" fmla="*/ 2147483647 h 2253"/>
              <a:gd name="T46" fmla="*/ 2147483647 w 217"/>
              <a:gd name="T47" fmla="*/ 2147483647 h 2253"/>
              <a:gd name="T48" fmla="*/ 2147483647 w 217"/>
              <a:gd name="T49" fmla="*/ 2147483647 h 2253"/>
              <a:gd name="T50" fmla="*/ 2147483647 w 217"/>
              <a:gd name="T51" fmla="*/ 2147483647 h 2253"/>
              <a:gd name="T52" fmla="*/ 2147483647 w 217"/>
              <a:gd name="T53" fmla="*/ 2147483647 h 2253"/>
              <a:gd name="T54" fmla="*/ 2147483647 w 217"/>
              <a:gd name="T55" fmla="*/ 2147483647 h 2253"/>
              <a:gd name="T56" fmla="*/ 2147483647 w 217"/>
              <a:gd name="T57" fmla="*/ 2147483647 h 2253"/>
              <a:gd name="T58" fmla="*/ 0 w 217"/>
              <a:gd name="T59" fmla="*/ 2147483647 h 2253"/>
              <a:gd name="T60" fmla="*/ 2147483647 w 217"/>
              <a:gd name="T61" fmla="*/ 2147483647 h 2253"/>
              <a:gd name="T62" fmla="*/ 2147483647 w 217"/>
              <a:gd name="T63" fmla="*/ 2147483647 h 2253"/>
              <a:gd name="T64" fmla="*/ 2147483647 w 217"/>
              <a:gd name="T65" fmla="*/ 2147483647 h 2253"/>
              <a:gd name="T66" fmla="*/ 2147483647 w 217"/>
              <a:gd name="T67" fmla="*/ 2147483647 h 2253"/>
              <a:gd name="T68" fmla="*/ 2147483647 w 217"/>
              <a:gd name="T69" fmla="*/ 2147483647 h 2253"/>
              <a:gd name="T70" fmla="*/ 2147483647 w 217"/>
              <a:gd name="T71" fmla="*/ 2147483647 h 2253"/>
              <a:gd name="T72" fmla="*/ 2147483647 w 217"/>
              <a:gd name="T73" fmla="*/ 2147483647 h 2253"/>
              <a:gd name="T74" fmla="*/ 2147483647 w 217"/>
              <a:gd name="T75" fmla="*/ 2147483647 h 2253"/>
              <a:gd name="T76" fmla="*/ 2147483647 w 217"/>
              <a:gd name="T77" fmla="*/ 2147483647 h 2253"/>
              <a:gd name="T78" fmla="*/ 2147483647 w 217"/>
              <a:gd name="T79" fmla="*/ 2147483647 h 2253"/>
              <a:gd name="T80" fmla="*/ 2147483647 w 217"/>
              <a:gd name="T81" fmla="*/ 2147483647 h 2253"/>
              <a:gd name="T82" fmla="*/ 2147483647 w 217"/>
              <a:gd name="T83" fmla="*/ 2147483647 h 2253"/>
              <a:gd name="T84" fmla="*/ 2147483647 w 217"/>
              <a:gd name="T85" fmla="*/ 2147483647 h 2253"/>
              <a:gd name="T86" fmla="*/ 2147483647 w 217"/>
              <a:gd name="T87" fmla="*/ 2147483647 h 2253"/>
              <a:gd name="T88" fmla="*/ 2147483647 w 217"/>
              <a:gd name="T89" fmla="*/ 2147483647 h 2253"/>
              <a:gd name="T90" fmla="*/ 2147483647 w 217"/>
              <a:gd name="T91" fmla="*/ 2147483647 h 2253"/>
              <a:gd name="T92" fmla="*/ 2147483647 w 217"/>
              <a:gd name="T93" fmla="*/ 2147483647 h 2253"/>
              <a:gd name="T94" fmla="*/ 2147483647 w 217"/>
              <a:gd name="T95" fmla="*/ 2147483647 h 2253"/>
              <a:gd name="T96" fmla="*/ 2147483647 w 217"/>
              <a:gd name="T97" fmla="*/ 2147483647 h 2253"/>
              <a:gd name="T98" fmla="*/ 2147483647 w 217"/>
              <a:gd name="T99" fmla="*/ 2147483647 h 2253"/>
              <a:gd name="T100" fmla="*/ 2147483647 w 217"/>
              <a:gd name="T101" fmla="*/ 2147483647 h 22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"/>
              <a:gd name="T154" fmla="*/ 0 h 2253"/>
              <a:gd name="T155" fmla="*/ 217 w 217"/>
              <a:gd name="T156" fmla="*/ 2253 h 225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" h="2253">
                <a:moveTo>
                  <a:pt x="32" y="141"/>
                </a:moveTo>
                <a:lnTo>
                  <a:pt x="22" y="109"/>
                </a:lnTo>
                <a:lnTo>
                  <a:pt x="22" y="87"/>
                </a:lnTo>
                <a:lnTo>
                  <a:pt x="22" y="65"/>
                </a:lnTo>
                <a:lnTo>
                  <a:pt x="22" y="43"/>
                </a:lnTo>
                <a:lnTo>
                  <a:pt x="22" y="33"/>
                </a:lnTo>
                <a:lnTo>
                  <a:pt x="32" y="22"/>
                </a:lnTo>
                <a:lnTo>
                  <a:pt x="32" y="11"/>
                </a:lnTo>
                <a:lnTo>
                  <a:pt x="43" y="11"/>
                </a:lnTo>
                <a:lnTo>
                  <a:pt x="54" y="0"/>
                </a:lnTo>
                <a:lnTo>
                  <a:pt x="65" y="0"/>
                </a:lnTo>
                <a:lnTo>
                  <a:pt x="76" y="11"/>
                </a:lnTo>
                <a:lnTo>
                  <a:pt x="98" y="11"/>
                </a:lnTo>
                <a:lnTo>
                  <a:pt x="119" y="22"/>
                </a:lnTo>
                <a:lnTo>
                  <a:pt x="152" y="33"/>
                </a:lnTo>
                <a:lnTo>
                  <a:pt x="185" y="43"/>
                </a:lnTo>
                <a:lnTo>
                  <a:pt x="217" y="65"/>
                </a:lnTo>
                <a:lnTo>
                  <a:pt x="217" y="218"/>
                </a:lnTo>
                <a:lnTo>
                  <a:pt x="206" y="359"/>
                </a:lnTo>
                <a:lnTo>
                  <a:pt x="206" y="490"/>
                </a:lnTo>
                <a:lnTo>
                  <a:pt x="206" y="620"/>
                </a:lnTo>
                <a:lnTo>
                  <a:pt x="206" y="740"/>
                </a:lnTo>
                <a:lnTo>
                  <a:pt x="196" y="849"/>
                </a:lnTo>
                <a:lnTo>
                  <a:pt x="196" y="958"/>
                </a:lnTo>
                <a:lnTo>
                  <a:pt x="196" y="1045"/>
                </a:lnTo>
                <a:lnTo>
                  <a:pt x="196" y="1132"/>
                </a:lnTo>
                <a:lnTo>
                  <a:pt x="185" y="1219"/>
                </a:lnTo>
                <a:lnTo>
                  <a:pt x="185" y="1284"/>
                </a:lnTo>
                <a:lnTo>
                  <a:pt x="185" y="1349"/>
                </a:lnTo>
                <a:lnTo>
                  <a:pt x="185" y="1404"/>
                </a:lnTo>
                <a:lnTo>
                  <a:pt x="185" y="1458"/>
                </a:lnTo>
                <a:lnTo>
                  <a:pt x="185" y="1491"/>
                </a:lnTo>
                <a:lnTo>
                  <a:pt x="185" y="1523"/>
                </a:lnTo>
                <a:lnTo>
                  <a:pt x="185" y="1632"/>
                </a:lnTo>
                <a:lnTo>
                  <a:pt x="185" y="1752"/>
                </a:lnTo>
                <a:lnTo>
                  <a:pt x="174" y="1872"/>
                </a:lnTo>
                <a:lnTo>
                  <a:pt x="174" y="1991"/>
                </a:lnTo>
                <a:lnTo>
                  <a:pt x="163" y="2046"/>
                </a:lnTo>
                <a:lnTo>
                  <a:pt x="163" y="2100"/>
                </a:lnTo>
                <a:lnTo>
                  <a:pt x="163" y="2144"/>
                </a:lnTo>
                <a:lnTo>
                  <a:pt x="152" y="2176"/>
                </a:lnTo>
                <a:lnTo>
                  <a:pt x="152" y="2209"/>
                </a:lnTo>
                <a:lnTo>
                  <a:pt x="141" y="2231"/>
                </a:lnTo>
                <a:lnTo>
                  <a:pt x="141" y="2242"/>
                </a:lnTo>
                <a:lnTo>
                  <a:pt x="141" y="2253"/>
                </a:lnTo>
                <a:lnTo>
                  <a:pt x="130" y="2253"/>
                </a:lnTo>
                <a:lnTo>
                  <a:pt x="119" y="2253"/>
                </a:lnTo>
                <a:lnTo>
                  <a:pt x="109" y="2242"/>
                </a:lnTo>
                <a:lnTo>
                  <a:pt x="98" y="2231"/>
                </a:lnTo>
                <a:lnTo>
                  <a:pt x="87" y="2220"/>
                </a:lnTo>
                <a:lnTo>
                  <a:pt x="76" y="2198"/>
                </a:lnTo>
                <a:lnTo>
                  <a:pt x="65" y="2176"/>
                </a:lnTo>
                <a:lnTo>
                  <a:pt x="54" y="2144"/>
                </a:lnTo>
                <a:lnTo>
                  <a:pt x="43" y="2122"/>
                </a:lnTo>
                <a:lnTo>
                  <a:pt x="32" y="2089"/>
                </a:lnTo>
                <a:lnTo>
                  <a:pt x="22" y="2068"/>
                </a:lnTo>
                <a:lnTo>
                  <a:pt x="11" y="2057"/>
                </a:lnTo>
                <a:lnTo>
                  <a:pt x="11" y="2035"/>
                </a:lnTo>
                <a:lnTo>
                  <a:pt x="0" y="2013"/>
                </a:lnTo>
                <a:lnTo>
                  <a:pt x="0" y="2002"/>
                </a:lnTo>
                <a:lnTo>
                  <a:pt x="11" y="1991"/>
                </a:lnTo>
                <a:lnTo>
                  <a:pt x="11" y="1981"/>
                </a:lnTo>
                <a:lnTo>
                  <a:pt x="11" y="1959"/>
                </a:lnTo>
                <a:lnTo>
                  <a:pt x="11" y="1926"/>
                </a:lnTo>
                <a:lnTo>
                  <a:pt x="11" y="1893"/>
                </a:lnTo>
                <a:lnTo>
                  <a:pt x="22" y="1850"/>
                </a:lnTo>
                <a:lnTo>
                  <a:pt x="32" y="1806"/>
                </a:lnTo>
                <a:lnTo>
                  <a:pt x="32" y="1752"/>
                </a:lnTo>
                <a:lnTo>
                  <a:pt x="43" y="1687"/>
                </a:lnTo>
                <a:lnTo>
                  <a:pt x="43" y="1654"/>
                </a:lnTo>
                <a:lnTo>
                  <a:pt x="43" y="1611"/>
                </a:lnTo>
                <a:lnTo>
                  <a:pt x="54" y="1578"/>
                </a:lnTo>
                <a:lnTo>
                  <a:pt x="54" y="1534"/>
                </a:lnTo>
                <a:lnTo>
                  <a:pt x="54" y="1491"/>
                </a:lnTo>
                <a:lnTo>
                  <a:pt x="54" y="1447"/>
                </a:lnTo>
                <a:lnTo>
                  <a:pt x="54" y="1393"/>
                </a:lnTo>
                <a:lnTo>
                  <a:pt x="54" y="1338"/>
                </a:lnTo>
                <a:lnTo>
                  <a:pt x="65" y="1284"/>
                </a:lnTo>
                <a:lnTo>
                  <a:pt x="65" y="1230"/>
                </a:lnTo>
                <a:lnTo>
                  <a:pt x="65" y="1175"/>
                </a:lnTo>
                <a:lnTo>
                  <a:pt x="65" y="1110"/>
                </a:lnTo>
                <a:lnTo>
                  <a:pt x="65" y="1045"/>
                </a:lnTo>
                <a:lnTo>
                  <a:pt x="65" y="979"/>
                </a:lnTo>
                <a:lnTo>
                  <a:pt x="65" y="903"/>
                </a:lnTo>
                <a:lnTo>
                  <a:pt x="65" y="838"/>
                </a:lnTo>
                <a:lnTo>
                  <a:pt x="65" y="762"/>
                </a:lnTo>
                <a:lnTo>
                  <a:pt x="65" y="696"/>
                </a:lnTo>
                <a:lnTo>
                  <a:pt x="65" y="631"/>
                </a:lnTo>
                <a:lnTo>
                  <a:pt x="65" y="577"/>
                </a:lnTo>
                <a:lnTo>
                  <a:pt x="65" y="522"/>
                </a:lnTo>
                <a:lnTo>
                  <a:pt x="65" y="468"/>
                </a:lnTo>
                <a:lnTo>
                  <a:pt x="54" y="413"/>
                </a:lnTo>
                <a:lnTo>
                  <a:pt x="54" y="370"/>
                </a:lnTo>
                <a:lnTo>
                  <a:pt x="54" y="326"/>
                </a:lnTo>
                <a:lnTo>
                  <a:pt x="54" y="294"/>
                </a:lnTo>
                <a:lnTo>
                  <a:pt x="54" y="261"/>
                </a:lnTo>
                <a:lnTo>
                  <a:pt x="43" y="228"/>
                </a:lnTo>
                <a:lnTo>
                  <a:pt x="43" y="207"/>
                </a:lnTo>
                <a:lnTo>
                  <a:pt x="43" y="174"/>
                </a:lnTo>
                <a:lnTo>
                  <a:pt x="32" y="163"/>
                </a:lnTo>
                <a:lnTo>
                  <a:pt x="32" y="1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7" name="Freeform 29"/>
          <p:cNvSpPr/>
          <p:nvPr/>
        </p:nvSpPr>
        <p:spPr bwMode="auto">
          <a:xfrm>
            <a:off x="6230938" y="2214034"/>
            <a:ext cx="1249362" cy="2146300"/>
          </a:xfrm>
          <a:custGeom>
            <a:avLst/>
            <a:gdLst>
              <a:gd name="T0" fmla="*/ 2147483647 w 1968"/>
              <a:gd name="T1" fmla="*/ 2147483647 h 2536"/>
              <a:gd name="T2" fmla="*/ 2147483647 w 1968"/>
              <a:gd name="T3" fmla="*/ 2147483647 h 2536"/>
              <a:gd name="T4" fmla="*/ 2147483647 w 1968"/>
              <a:gd name="T5" fmla="*/ 2147483647 h 2536"/>
              <a:gd name="T6" fmla="*/ 2147483647 w 1968"/>
              <a:gd name="T7" fmla="*/ 2147483647 h 2536"/>
              <a:gd name="T8" fmla="*/ 2147483647 w 1968"/>
              <a:gd name="T9" fmla="*/ 2147483647 h 2536"/>
              <a:gd name="T10" fmla="*/ 2147483647 w 1968"/>
              <a:gd name="T11" fmla="*/ 2147483647 h 2536"/>
              <a:gd name="T12" fmla="*/ 2147483647 w 1968"/>
              <a:gd name="T13" fmla="*/ 2147483647 h 2536"/>
              <a:gd name="T14" fmla="*/ 2147483647 w 1968"/>
              <a:gd name="T15" fmla="*/ 2147483647 h 2536"/>
              <a:gd name="T16" fmla="*/ 2147483647 w 1968"/>
              <a:gd name="T17" fmla="*/ 2147483647 h 2536"/>
              <a:gd name="T18" fmla="*/ 2147483647 w 1968"/>
              <a:gd name="T19" fmla="*/ 2147483647 h 2536"/>
              <a:gd name="T20" fmla="*/ 2147483647 w 1968"/>
              <a:gd name="T21" fmla="*/ 2147483647 h 2536"/>
              <a:gd name="T22" fmla="*/ 2147483647 w 1968"/>
              <a:gd name="T23" fmla="*/ 2147483647 h 2536"/>
              <a:gd name="T24" fmla="*/ 2147483647 w 1968"/>
              <a:gd name="T25" fmla="*/ 2147483647 h 2536"/>
              <a:gd name="T26" fmla="*/ 2147483647 w 1968"/>
              <a:gd name="T27" fmla="*/ 2147483647 h 2536"/>
              <a:gd name="T28" fmla="*/ 2147483647 w 1968"/>
              <a:gd name="T29" fmla="*/ 2147483647 h 2536"/>
              <a:gd name="T30" fmla="*/ 2147483647 w 1968"/>
              <a:gd name="T31" fmla="*/ 2147483647 h 2536"/>
              <a:gd name="T32" fmla="*/ 2147483647 w 1968"/>
              <a:gd name="T33" fmla="*/ 2147483647 h 2536"/>
              <a:gd name="T34" fmla="*/ 2147483647 w 1968"/>
              <a:gd name="T35" fmla="*/ 2147483647 h 2536"/>
              <a:gd name="T36" fmla="*/ 2147483647 w 1968"/>
              <a:gd name="T37" fmla="*/ 2147483647 h 2536"/>
              <a:gd name="T38" fmla="*/ 2147483647 w 1968"/>
              <a:gd name="T39" fmla="*/ 2147483647 h 2536"/>
              <a:gd name="T40" fmla="*/ 2147483647 w 1968"/>
              <a:gd name="T41" fmla="*/ 2147483647 h 2536"/>
              <a:gd name="T42" fmla="*/ 2147483647 w 1968"/>
              <a:gd name="T43" fmla="*/ 2147483647 h 2536"/>
              <a:gd name="T44" fmla="*/ 2147483647 w 1968"/>
              <a:gd name="T45" fmla="*/ 2147483647 h 2536"/>
              <a:gd name="T46" fmla="*/ 2147483647 w 1968"/>
              <a:gd name="T47" fmla="*/ 2147483647 h 2536"/>
              <a:gd name="T48" fmla="*/ 2147483647 w 1968"/>
              <a:gd name="T49" fmla="*/ 2147483647 h 2536"/>
              <a:gd name="T50" fmla="*/ 2147483647 w 1968"/>
              <a:gd name="T51" fmla="*/ 2147483647 h 2536"/>
              <a:gd name="T52" fmla="*/ 2147483647 w 1968"/>
              <a:gd name="T53" fmla="*/ 2147483647 h 2536"/>
              <a:gd name="T54" fmla="*/ 2147483647 w 1968"/>
              <a:gd name="T55" fmla="*/ 2147483647 h 2536"/>
              <a:gd name="T56" fmla="*/ 2147483647 w 1968"/>
              <a:gd name="T57" fmla="*/ 2147483647 h 2536"/>
              <a:gd name="T58" fmla="*/ 2147483647 w 1968"/>
              <a:gd name="T59" fmla="*/ 2147483647 h 2536"/>
              <a:gd name="T60" fmla="*/ 2147483647 w 1968"/>
              <a:gd name="T61" fmla="*/ 2147483647 h 2536"/>
              <a:gd name="T62" fmla="*/ 2147483647 w 1968"/>
              <a:gd name="T63" fmla="*/ 2147483647 h 2536"/>
              <a:gd name="T64" fmla="*/ 2147483647 w 1968"/>
              <a:gd name="T65" fmla="*/ 2147483647 h 2536"/>
              <a:gd name="T66" fmla="*/ 2147483647 w 1968"/>
              <a:gd name="T67" fmla="*/ 2147483647 h 2536"/>
              <a:gd name="T68" fmla="*/ 2147483647 w 1968"/>
              <a:gd name="T69" fmla="*/ 2147483647 h 2536"/>
              <a:gd name="T70" fmla="*/ 2147483647 w 1968"/>
              <a:gd name="T71" fmla="*/ 2147483647 h 2536"/>
              <a:gd name="T72" fmla="*/ 2147483647 w 1968"/>
              <a:gd name="T73" fmla="*/ 2147483647 h 2536"/>
              <a:gd name="T74" fmla="*/ 0 w 1968"/>
              <a:gd name="T75" fmla="*/ 2147483647 h 2536"/>
              <a:gd name="T76" fmla="*/ 2147483647 w 1968"/>
              <a:gd name="T77" fmla="*/ 2147483647 h 2536"/>
              <a:gd name="T78" fmla="*/ 2147483647 w 1968"/>
              <a:gd name="T79" fmla="*/ 2147483647 h 2536"/>
              <a:gd name="T80" fmla="*/ 2147483647 w 1968"/>
              <a:gd name="T81" fmla="*/ 2147483647 h 2536"/>
              <a:gd name="T82" fmla="*/ 2147483647 w 1968"/>
              <a:gd name="T83" fmla="*/ 2147483647 h 2536"/>
              <a:gd name="T84" fmla="*/ 2147483647 w 1968"/>
              <a:gd name="T85" fmla="*/ 2147483647 h 2536"/>
              <a:gd name="T86" fmla="*/ 2147483647 w 1968"/>
              <a:gd name="T87" fmla="*/ 2147483647 h 2536"/>
              <a:gd name="T88" fmla="*/ 2147483647 w 1968"/>
              <a:gd name="T89" fmla="*/ 2147483647 h 2536"/>
              <a:gd name="T90" fmla="*/ 2147483647 w 1968"/>
              <a:gd name="T91" fmla="*/ 0 h 2536"/>
              <a:gd name="T92" fmla="*/ 2147483647 w 1968"/>
              <a:gd name="T93" fmla="*/ 2147483647 h 2536"/>
              <a:gd name="T94" fmla="*/ 2147483647 w 1968"/>
              <a:gd name="T95" fmla="*/ 2147483647 h 2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68"/>
              <a:gd name="T145" fmla="*/ 0 h 2536"/>
              <a:gd name="T146" fmla="*/ 1968 w 1968"/>
              <a:gd name="T147" fmla="*/ 2536 h 2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68" h="2536">
                <a:moveTo>
                  <a:pt x="1816" y="77"/>
                </a:moveTo>
                <a:lnTo>
                  <a:pt x="1848" y="98"/>
                </a:lnTo>
                <a:lnTo>
                  <a:pt x="1870" y="109"/>
                </a:lnTo>
                <a:lnTo>
                  <a:pt x="1903" y="131"/>
                </a:lnTo>
                <a:lnTo>
                  <a:pt x="1925" y="142"/>
                </a:lnTo>
                <a:lnTo>
                  <a:pt x="1935" y="153"/>
                </a:lnTo>
                <a:lnTo>
                  <a:pt x="1946" y="153"/>
                </a:lnTo>
                <a:lnTo>
                  <a:pt x="1957" y="164"/>
                </a:lnTo>
                <a:lnTo>
                  <a:pt x="1968" y="174"/>
                </a:lnTo>
                <a:lnTo>
                  <a:pt x="1968" y="185"/>
                </a:lnTo>
                <a:lnTo>
                  <a:pt x="1957" y="207"/>
                </a:lnTo>
                <a:lnTo>
                  <a:pt x="1946" y="218"/>
                </a:lnTo>
                <a:lnTo>
                  <a:pt x="1935" y="229"/>
                </a:lnTo>
                <a:lnTo>
                  <a:pt x="1925" y="240"/>
                </a:lnTo>
                <a:lnTo>
                  <a:pt x="1914" y="262"/>
                </a:lnTo>
                <a:lnTo>
                  <a:pt x="1903" y="283"/>
                </a:lnTo>
                <a:lnTo>
                  <a:pt x="1903" y="316"/>
                </a:lnTo>
                <a:lnTo>
                  <a:pt x="1903" y="349"/>
                </a:lnTo>
                <a:lnTo>
                  <a:pt x="1903" y="403"/>
                </a:lnTo>
                <a:lnTo>
                  <a:pt x="1903" y="447"/>
                </a:lnTo>
                <a:lnTo>
                  <a:pt x="1903" y="512"/>
                </a:lnTo>
                <a:lnTo>
                  <a:pt x="1914" y="642"/>
                </a:lnTo>
                <a:lnTo>
                  <a:pt x="1914" y="762"/>
                </a:lnTo>
                <a:lnTo>
                  <a:pt x="1925" y="893"/>
                </a:lnTo>
                <a:lnTo>
                  <a:pt x="1925" y="1034"/>
                </a:lnTo>
                <a:lnTo>
                  <a:pt x="1914" y="1165"/>
                </a:lnTo>
                <a:lnTo>
                  <a:pt x="1914" y="1306"/>
                </a:lnTo>
                <a:lnTo>
                  <a:pt x="1914" y="1448"/>
                </a:lnTo>
                <a:lnTo>
                  <a:pt x="1925" y="1589"/>
                </a:lnTo>
                <a:lnTo>
                  <a:pt x="1925" y="1654"/>
                </a:lnTo>
                <a:lnTo>
                  <a:pt x="1925" y="1720"/>
                </a:lnTo>
                <a:lnTo>
                  <a:pt x="1925" y="1785"/>
                </a:lnTo>
                <a:lnTo>
                  <a:pt x="1925" y="1839"/>
                </a:lnTo>
                <a:lnTo>
                  <a:pt x="1925" y="1883"/>
                </a:lnTo>
                <a:lnTo>
                  <a:pt x="1925" y="1937"/>
                </a:lnTo>
                <a:lnTo>
                  <a:pt x="1925" y="1981"/>
                </a:lnTo>
                <a:lnTo>
                  <a:pt x="1925" y="2014"/>
                </a:lnTo>
                <a:lnTo>
                  <a:pt x="1914" y="2090"/>
                </a:lnTo>
                <a:lnTo>
                  <a:pt x="1914" y="2166"/>
                </a:lnTo>
                <a:lnTo>
                  <a:pt x="1903" y="2242"/>
                </a:lnTo>
                <a:lnTo>
                  <a:pt x="1892" y="2307"/>
                </a:lnTo>
                <a:lnTo>
                  <a:pt x="1881" y="2373"/>
                </a:lnTo>
                <a:lnTo>
                  <a:pt x="1859" y="2416"/>
                </a:lnTo>
                <a:lnTo>
                  <a:pt x="1848" y="2438"/>
                </a:lnTo>
                <a:lnTo>
                  <a:pt x="1838" y="2460"/>
                </a:lnTo>
                <a:lnTo>
                  <a:pt x="1827" y="2482"/>
                </a:lnTo>
                <a:lnTo>
                  <a:pt x="1816" y="2492"/>
                </a:lnTo>
                <a:lnTo>
                  <a:pt x="1794" y="2514"/>
                </a:lnTo>
                <a:lnTo>
                  <a:pt x="1772" y="2525"/>
                </a:lnTo>
                <a:lnTo>
                  <a:pt x="1751" y="2536"/>
                </a:lnTo>
                <a:lnTo>
                  <a:pt x="1729" y="2536"/>
                </a:lnTo>
                <a:lnTo>
                  <a:pt x="1718" y="2525"/>
                </a:lnTo>
                <a:lnTo>
                  <a:pt x="1707" y="2503"/>
                </a:lnTo>
                <a:lnTo>
                  <a:pt x="1707" y="2471"/>
                </a:lnTo>
                <a:lnTo>
                  <a:pt x="1707" y="2438"/>
                </a:lnTo>
                <a:lnTo>
                  <a:pt x="1707" y="2405"/>
                </a:lnTo>
                <a:lnTo>
                  <a:pt x="1696" y="2384"/>
                </a:lnTo>
                <a:lnTo>
                  <a:pt x="1685" y="2351"/>
                </a:lnTo>
                <a:lnTo>
                  <a:pt x="1664" y="2307"/>
                </a:lnTo>
                <a:lnTo>
                  <a:pt x="1642" y="2264"/>
                </a:lnTo>
                <a:lnTo>
                  <a:pt x="1609" y="2220"/>
                </a:lnTo>
                <a:lnTo>
                  <a:pt x="1577" y="2177"/>
                </a:lnTo>
                <a:lnTo>
                  <a:pt x="1544" y="2122"/>
                </a:lnTo>
                <a:lnTo>
                  <a:pt x="1577" y="2133"/>
                </a:lnTo>
                <a:lnTo>
                  <a:pt x="1609" y="2133"/>
                </a:lnTo>
                <a:lnTo>
                  <a:pt x="1631" y="2144"/>
                </a:lnTo>
                <a:lnTo>
                  <a:pt x="1653" y="2144"/>
                </a:lnTo>
                <a:lnTo>
                  <a:pt x="1675" y="2144"/>
                </a:lnTo>
                <a:lnTo>
                  <a:pt x="1696" y="2144"/>
                </a:lnTo>
                <a:lnTo>
                  <a:pt x="1707" y="2144"/>
                </a:lnTo>
                <a:lnTo>
                  <a:pt x="1718" y="2144"/>
                </a:lnTo>
                <a:lnTo>
                  <a:pt x="1718" y="2133"/>
                </a:lnTo>
                <a:lnTo>
                  <a:pt x="1729" y="2122"/>
                </a:lnTo>
                <a:lnTo>
                  <a:pt x="1729" y="2112"/>
                </a:lnTo>
                <a:lnTo>
                  <a:pt x="1729" y="2090"/>
                </a:lnTo>
                <a:lnTo>
                  <a:pt x="1740" y="2068"/>
                </a:lnTo>
                <a:lnTo>
                  <a:pt x="1740" y="2035"/>
                </a:lnTo>
                <a:lnTo>
                  <a:pt x="1740" y="2003"/>
                </a:lnTo>
                <a:lnTo>
                  <a:pt x="1751" y="1959"/>
                </a:lnTo>
                <a:lnTo>
                  <a:pt x="1751" y="1905"/>
                </a:lnTo>
                <a:lnTo>
                  <a:pt x="1751" y="1861"/>
                </a:lnTo>
                <a:lnTo>
                  <a:pt x="1751" y="1796"/>
                </a:lnTo>
                <a:lnTo>
                  <a:pt x="1751" y="1731"/>
                </a:lnTo>
                <a:lnTo>
                  <a:pt x="1751" y="1665"/>
                </a:lnTo>
                <a:lnTo>
                  <a:pt x="1751" y="1589"/>
                </a:lnTo>
                <a:lnTo>
                  <a:pt x="1751" y="1513"/>
                </a:lnTo>
                <a:lnTo>
                  <a:pt x="1751" y="1426"/>
                </a:lnTo>
                <a:lnTo>
                  <a:pt x="1751" y="1339"/>
                </a:lnTo>
                <a:lnTo>
                  <a:pt x="1751" y="1263"/>
                </a:lnTo>
                <a:lnTo>
                  <a:pt x="1751" y="1187"/>
                </a:lnTo>
                <a:lnTo>
                  <a:pt x="1751" y="1110"/>
                </a:lnTo>
                <a:lnTo>
                  <a:pt x="1751" y="1045"/>
                </a:lnTo>
                <a:lnTo>
                  <a:pt x="1751" y="980"/>
                </a:lnTo>
                <a:lnTo>
                  <a:pt x="1751" y="914"/>
                </a:lnTo>
                <a:lnTo>
                  <a:pt x="1751" y="860"/>
                </a:lnTo>
                <a:lnTo>
                  <a:pt x="1751" y="806"/>
                </a:lnTo>
                <a:lnTo>
                  <a:pt x="1751" y="762"/>
                </a:lnTo>
                <a:lnTo>
                  <a:pt x="1751" y="719"/>
                </a:lnTo>
                <a:lnTo>
                  <a:pt x="1751" y="675"/>
                </a:lnTo>
                <a:lnTo>
                  <a:pt x="1751" y="642"/>
                </a:lnTo>
                <a:lnTo>
                  <a:pt x="1751" y="610"/>
                </a:lnTo>
                <a:lnTo>
                  <a:pt x="1740" y="577"/>
                </a:lnTo>
                <a:lnTo>
                  <a:pt x="1740" y="555"/>
                </a:lnTo>
                <a:lnTo>
                  <a:pt x="1740" y="479"/>
                </a:lnTo>
                <a:lnTo>
                  <a:pt x="1729" y="414"/>
                </a:lnTo>
                <a:lnTo>
                  <a:pt x="1729" y="381"/>
                </a:lnTo>
                <a:lnTo>
                  <a:pt x="1729" y="359"/>
                </a:lnTo>
                <a:lnTo>
                  <a:pt x="1718" y="327"/>
                </a:lnTo>
                <a:lnTo>
                  <a:pt x="1718" y="305"/>
                </a:lnTo>
                <a:lnTo>
                  <a:pt x="1707" y="262"/>
                </a:lnTo>
                <a:lnTo>
                  <a:pt x="1696" y="229"/>
                </a:lnTo>
                <a:lnTo>
                  <a:pt x="1685" y="218"/>
                </a:lnTo>
                <a:lnTo>
                  <a:pt x="1675" y="207"/>
                </a:lnTo>
                <a:lnTo>
                  <a:pt x="1664" y="196"/>
                </a:lnTo>
                <a:lnTo>
                  <a:pt x="1653" y="196"/>
                </a:lnTo>
                <a:lnTo>
                  <a:pt x="1620" y="185"/>
                </a:lnTo>
                <a:lnTo>
                  <a:pt x="1588" y="174"/>
                </a:lnTo>
                <a:lnTo>
                  <a:pt x="1555" y="174"/>
                </a:lnTo>
                <a:lnTo>
                  <a:pt x="1522" y="174"/>
                </a:lnTo>
                <a:lnTo>
                  <a:pt x="1511" y="174"/>
                </a:lnTo>
                <a:lnTo>
                  <a:pt x="1501" y="174"/>
                </a:lnTo>
                <a:lnTo>
                  <a:pt x="1490" y="174"/>
                </a:lnTo>
                <a:lnTo>
                  <a:pt x="1479" y="174"/>
                </a:lnTo>
                <a:lnTo>
                  <a:pt x="1457" y="174"/>
                </a:lnTo>
                <a:lnTo>
                  <a:pt x="1446" y="174"/>
                </a:lnTo>
                <a:lnTo>
                  <a:pt x="1425" y="174"/>
                </a:lnTo>
                <a:lnTo>
                  <a:pt x="1392" y="174"/>
                </a:lnTo>
                <a:lnTo>
                  <a:pt x="1370" y="185"/>
                </a:lnTo>
                <a:lnTo>
                  <a:pt x="1338" y="185"/>
                </a:lnTo>
                <a:lnTo>
                  <a:pt x="1305" y="185"/>
                </a:lnTo>
                <a:lnTo>
                  <a:pt x="1272" y="185"/>
                </a:lnTo>
                <a:lnTo>
                  <a:pt x="1229" y="196"/>
                </a:lnTo>
                <a:lnTo>
                  <a:pt x="1196" y="196"/>
                </a:lnTo>
                <a:lnTo>
                  <a:pt x="1153" y="196"/>
                </a:lnTo>
                <a:lnTo>
                  <a:pt x="1098" y="207"/>
                </a:lnTo>
                <a:lnTo>
                  <a:pt x="1055" y="207"/>
                </a:lnTo>
                <a:lnTo>
                  <a:pt x="1001" y="207"/>
                </a:lnTo>
                <a:lnTo>
                  <a:pt x="946" y="218"/>
                </a:lnTo>
                <a:lnTo>
                  <a:pt x="892" y="218"/>
                </a:lnTo>
                <a:lnTo>
                  <a:pt x="827" y="229"/>
                </a:lnTo>
                <a:lnTo>
                  <a:pt x="772" y="229"/>
                </a:lnTo>
                <a:lnTo>
                  <a:pt x="707" y="240"/>
                </a:lnTo>
                <a:lnTo>
                  <a:pt x="631" y="240"/>
                </a:lnTo>
                <a:lnTo>
                  <a:pt x="566" y="251"/>
                </a:lnTo>
                <a:lnTo>
                  <a:pt x="490" y="251"/>
                </a:lnTo>
                <a:lnTo>
                  <a:pt x="413" y="262"/>
                </a:lnTo>
                <a:lnTo>
                  <a:pt x="337" y="262"/>
                </a:lnTo>
                <a:lnTo>
                  <a:pt x="250" y="272"/>
                </a:lnTo>
                <a:lnTo>
                  <a:pt x="174" y="283"/>
                </a:lnTo>
                <a:lnTo>
                  <a:pt x="87" y="283"/>
                </a:lnTo>
                <a:lnTo>
                  <a:pt x="0" y="294"/>
                </a:lnTo>
                <a:lnTo>
                  <a:pt x="0" y="185"/>
                </a:lnTo>
                <a:lnTo>
                  <a:pt x="109" y="185"/>
                </a:lnTo>
                <a:lnTo>
                  <a:pt x="218" y="174"/>
                </a:lnTo>
                <a:lnTo>
                  <a:pt x="316" y="164"/>
                </a:lnTo>
                <a:lnTo>
                  <a:pt x="424" y="164"/>
                </a:lnTo>
                <a:lnTo>
                  <a:pt x="468" y="153"/>
                </a:lnTo>
                <a:lnTo>
                  <a:pt x="522" y="153"/>
                </a:lnTo>
                <a:lnTo>
                  <a:pt x="577" y="142"/>
                </a:lnTo>
                <a:lnTo>
                  <a:pt x="631" y="142"/>
                </a:lnTo>
                <a:lnTo>
                  <a:pt x="696" y="131"/>
                </a:lnTo>
                <a:lnTo>
                  <a:pt x="761" y="131"/>
                </a:lnTo>
                <a:lnTo>
                  <a:pt x="827" y="120"/>
                </a:lnTo>
                <a:lnTo>
                  <a:pt x="903" y="109"/>
                </a:lnTo>
                <a:lnTo>
                  <a:pt x="979" y="109"/>
                </a:lnTo>
                <a:lnTo>
                  <a:pt x="1044" y="98"/>
                </a:lnTo>
                <a:lnTo>
                  <a:pt x="1109" y="87"/>
                </a:lnTo>
                <a:lnTo>
                  <a:pt x="1164" y="87"/>
                </a:lnTo>
                <a:lnTo>
                  <a:pt x="1229" y="87"/>
                </a:lnTo>
                <a:lnTo>
                  <a:pt x="1283" y="77"/>
                </a:lnTo>
                <a:lnTo>
                  <a:pt x="1338" y="77"/>
                </a:lnTo>
                <a:lnTo>
                  <a:pt x="1392" y="66"/>
                </a:lnTo>
                <a:lnTo>
                  <a:pt x="1435" y="66"/>
                </a:lnTo>
                <a:lnTo>
                  <a:pt x="1479" y="55"/>
                </a:lnTo>
                <a:lnTo>
                  <a:pt x="1511" y="55"/>
                </a:lnTo>
                <a:lnTo>
                  <a:pt x="1544" y="55"/>
                </a:lnTo>
                <a:lnTo>
                  <a:pt x="1566" y="44"/>
                </a:lnTo>
                <a:lnTo>
                  <a:pt x="1577" y="33"/>
                </a:lnTo>
                <a:lnTo>
                  <a:pt x="1598" y="33"/>
                </a:lnTo>
                <a:lnTo>
                  <a:pt x="1598" y="22"/>
                </a:lnTo>
                <a:lnTo>
                  <a:pt x="1609" y="11"/>
                </a:lnTo>
                <a:lnTo>
                  <a:pt x="1631" y="11"/>
                </a:lnTo>
                <a:lnTo>
                  <a:pt x="1642" y="0"/>
                </a:lnTo>
                <a:lnTo>
                  <a:pt x="1664" y="0"/>
                </a:lnTo>
                <a:lnTo>
                  <a:pt x="1675" y="0"/>
                </a:lnTo>
                <a:lnTo>
                  <a:pt x="1696" y="11"/>
                </a:lnTo>
                <a:lnTo>
                  <a:pt x="1707" y="22"/>
                </a:lnTo>
                <a:lnTo>
                  <a:pt x="1729" y="33"/>
                </a:lnTo>
                <a:lnTo>
                  <a:pt x="1762" y="44"/>
                </a:lnTo>
                <a:lnTo>
                  <a:pt x="1783" y="55"/>
                </a:lnTo>
                <a:lnTo>
                  <a:pt x="1816" y="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8" name="Freeform 30"/>
          <p:cNvSpPr/>
          <p:nvPr/>
        </p:nvSpPr>
        <p:spPr bwMode="auto">
          <a:xfrm>
            <a:off x="6445251" y="2609851"/>
            <a:ext cx="144463" cy="175683"/>
          </a:xfrm>
          <a:custGeom>
            <a:avLst/>
            <a:gdLst>
              <a:gd name="T0" fmla="*/ 2147483647 w 229"/>
              <a:gd name="T1" fmla="*/ 2147483647 h 207"/>
              <a:gd name="T2" fmla="*/ 2147483647 w 229"/>
              <a:gd name="T3" fmla="*/ 2147483647 h 207"/>
              <a:gd name="T4" fmla="*/ 2147483647 w 229"/>
              <a:gd name="T5" fmla="*/ 2147483647 h 207"/>
              <a:gd name="T6" fmla="*/ 2147483647 w 229"/>
              <a:gd name="T7" fmla="*/ 2147483647 h 207"/>
              <a:gd name="T8" fmla="*/ 2147483647 w 229"/>
              <a:gd name="T9" fmla="*/ 2147483647 h 207"/>
              <a:gd name="T10" fmla="*/ 2147483647 w 229"/>
              <a:gd name="T11" fmla="*/ 2147483647 h 207"/>
              <a:gd name="T12" fmla="*/ 2147483647 w 229"/>
              <a:gd name="T13" fmla="*/ 2147483647 h 207"/>
              <a:gd name="T14" fmla="*/ 2147483647 w 229"/>
              <a:gd name="T15" fmla="*/ 2147483647 h 207"/>
              <a:gd name="T16" fmla="*/ 2147483647 w 229"/>
              <a:gd name="T17" fmla="*/ 2147483647 h 207"/>
              <a:gd name="T18" fmla="*/ 2147483647 w 229"/>
              <a:gd name="T19" fmla="*/ 2147483647 h 207"/>
              <a:gd name="T20" fmla="*/ 2147483647 w 229"/>
              <a:gd name="T21" fmla="*/ 2147483647 h 207"/>
              <a:gd name="T22" fmla="*/ 2147483647 w 229"/>
              <a:gd name="T23" fmla="*/ 2147483647 h 207"/>
              <a:gd name="T24" fmla="*/ 0 w 229"/>
              <a:gd name="T25" fmla="*/ 2147483647 h 207"/>
              <a:gd name="T26" fmla="*/ 2147483647 w 229"/>
              <a:gd name="T27" fmla="*/ 2147483647 h 207"/>
              <a:gd name="T28" fmla="*/ 2147483647 w 229"/>
              <a:gd name="T29" fmla="*/ 0 h 207"/>
              <a:gd name="T30" fmla="*/ 2147483647 w 229"/>
              <a:gd name="T31" fmla="*/ 0 h 207"/>
              <a:gd name="T32" fmla="*/ 2147483647 w 229"/>
              <a:gd name="T33" fmla="*/ 2147483647 h 207"/>
              <a:gd name="T34" fmla="*/ 2147483647 w 229"/>
              <a:gd name="T35" fmla="*/ 2147483647 h 207"/>
              <a:gd name="T36" fmla="*/ 2147483647 w 229"/>
              <a:gd name="T37" fmla="*/ 2147483647 h 207"/>
              <a:gd name="T38" fmla="*/ 2147483647 w 229"/>
              <a:gd name="T39" fmla="*/ 2147483647 h 207"/>
              <a:gd name="T40" fmla="*/ 2147483647 w 229"/>
              <a:gd name="T41" fmla="*/ 2147483647 h 207"/>
              <a:gd name="T42" fmla="*/ 2147483647 w 229"/>
              <a:gd name="T43" fmla="*/ 2147483647 h 207"/>
              <a:gd name="T44" fmla="*/ 2147483647 w 229"/>
              <a:gd name="T45" fmla="*/ 2147483647 h 207"/>
              <a:gd name="T46" fmla="*/ 2147483647 w 229"/>
              <a:gd name="T47" fmla="*/ 2147483647 h 207"/>
              <a:gd name="T48" fmla="*/ 2147483647 w 229"/>
              <a:gd name="T49" fmla="*/ 2147483647 h 207"/>
              <a:gd name="T50" fmla="*/ 2147483647 w 229"/>
              <a:gd name="T51" fmla="*/ 2147483647 h 20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9"/>
              <a:gd name="T79" fmla="*/ 0 h 207"/>
              <a:gd name="T80" fmla="*/ 229 w 229"/>
              <a:gd name="T81" fmla="*/ 207 h 20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9" h="207">
                <a:moveTo>
                  <a:pt x="229" y="120"/>
                </a:moveTo>
                <a:lnTo>
                  <a:pt x="229" y="153"/>
                </a:lnTo>
                <a:lnTo>
                  <a:pt x="229" y="174"/>
                </a:lnTo>
                <a:lnTo>
                  <a:pt x="218" y="185"/>
                </a:lnTo>
                <a:lnTo>
                  <a:pt x="218" y="196"/>
                </a:lnTo>
                <a:lnTo>
                  <a:pt x="207" y="207"/>
                </a:lnTo>
                <a:lnTo>
                  <a:pt x="196" y="196"/>
                </a:lnTo>
                <a:lnTo>
                  <a:pt x="174" y="185"/>
                </a:lnTo>
                <a:lnTo>
                  <a:pt x="153" y="164"/>
                </a:lnTo>
                <a:lnTo>
                  <a:pt x="120" y="142"/>
                </a:lnTo>
                <a:lnTo>
                  <a:pt x="87" y="109"/>
                </a:lnTo>
                <a:lnTo>
                  <a:pt x="44" y="66"/>
                </a:lnTo>
                <a:lnTo>
                  <a:pt x="0" y="22"/>
                </a:lnTo>
                <a:lnTo>
                  <a:pt x="22" y="11"/>
                </a:lnTo>
                <a:lnTo>
                  <a:pt x="55" y="0"/>
                </a:lnTo>
                <a:lnTo>
                  <a:pt x="87" y="0"/>
                </a:lnTo>
                <a:lnTo>
                  <a:pt x="131" y="11"/>
                </a:lnTo>
                <a:lnTo>
                  <a:pt x="153" y="22"/>
                </a:lnTo>
                <a:lnTo>
                  <a:pt x="174" y="33"/>
                </a:lnTo>
                <a:lnTo>
                  <a:pt x="185" y="44"/>
                </a:lnTo>
                <a:lnTo>
                  <a:pt x="196" y="55"/>
                </a:lnTo>
                <a:lnTo>
                  <a:pt x="207" y="66"/>
                </a:lnTo>
                <a:lnTo>
                  <a:pt x="218" y="87"/>
                </a:lnTo>
                <a:lnTo>
                  <a:pt x="229" y="98"/>
                </a:lnTo>
                <a:lnTo>
                  <a:pt x="229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9" name="Freeform 31"/>
          <p:cNvSpPr/>
          <p:nvPr/>
        </p:nvSpPr>
        <p:spPr bwMode="auto">
          <a:xfrm>
            <a:off x="6886575" y="2461685"/>
            <a:ext cx="241300" cy="241300"/>
          </a:xfrm>
          <a:custGeom>
            <a:avLst/>
            <a:gdLst>
              <a:gd name="T0" fmla="*/ 2147483647 w 381"/>
              <a:gd name="T1" fmla="*/ 2147483647 h 283"/>
              <a:gd name="T2" fmla="*/ 2147483647 w 381"/>
              <a:gd name="T3" fmla="*/ 2147483647 h 283"/>
              <a:gd name="T4" fmla="*/ 2147483647 w 381"/>
              <a:gd name="T5" fmla="*/ 2147483647 h 283"/>
              <a:gd name="T6" fmla="*/ 2147483647 w 381"/>
              <a:gd name="T7" fmla="*/ 2147483647 h 283"/>
              <a:gd name="T8" fmla="*/ 2147483647 w 381"/>
              <a:gd name="T9" fmla="*/ 2147483647 h 283"/>
              <a:gd name="T10" fmla="*/ 2147483647 w 381"/>
              <a:gd name="T11" fmla="*/ 2147483647 h 283"/>
              <a:gd name="T12" fmla="*/ 2147483647 w 381"/>
              <a:gd name="T13" fmla="*/ 2147483647 h 283"/>
              <a:gd name="T14" fmla="*/ 2147483647 w 381"/>
              <a:gd name="T15" fmla="*/ 2147483647 h 283"/>
              <a:gd name="T16" fmla="*/ 2147483647 w 381"/>
              <a:gd name="T17" fmla="*/ 2147483647 h 283"/>
              <a:gd name="T18" fmla="*/ 2147483647 w 381"/>
              <a:gd name="T19" fmla="*/ 2147483647 h 283"/>
              <a:gd name="T20" fmla="*/ 2147483647 w 381"/>
              <a:gd name="T21" fmla="*/ 2147483647 h 283"/>
              <a:gd name="T22" fmla="*/ 2147483647 w 381"/>
              <a:gd name="T23" fmla="*/ 2147483647 h 283"/>
              <a:gd name="T24" fmla="*/ 2147483647 w 381"/>
              <a:gd name="T25" fmla="*/ 2147483647 h 283"/>
              <a:gd name="T26" fmla="*/ 2147483647 w 381"/>
              <a:gd name="T27" fmla="*/ 2147483647 h 283"/>
              <a:gd name="T28" fmla="*/ 0 w 381"/>
              <a:gd name="T29" fmla="*/ 2147483647 h 283"/>
              <a:gd name="T30" fmla="*/ 0 w 381"/>
              <a:gd name="T31" fmla="*/ 2147483647 h 283"/>
              <a:gd name="T32" fmla="*/ 0 w 381"/>
              <a:gd name="T33" fmla="*/ 2147483647 h 283"/>
              <a:gd name="T34" fmla="*/ 0 w 381"/>
              <a:gd name="T35" fmla="*/ 2147483647 h 283"/>
              <a:gd name="T36" fmla="*/ 2147483647 w 381"/>
              <a:gd name="T37" fmla="*/ 2147483647 h 283"/>
              <a:gd name="T38" fmla="*/ 2147483647 w 381"/>
              <a:gd name="T39" fmla="*/ 2147483647 h 283"/>
              <a:gd name="T40" fmla="*/ 2147483647 w 381"/>
              <a:gd name="T41" fmla="*/ 2147483647 h 283"/>
              <a:gd name="T42" fmla="*/ 2147483647 w 381"/>
              <a:gd name="T43" fmla="*/ 2147483647 h 283"/>
              <a:gd name="T44" fmla="*/ 2147483647 w 381"/>
              <a:gd name="T45" fmla="*/ 2147483647 h 283"/>
              <a:gd name="T46" fmla="*/ 2147483647 w 381"/>
              <a:gd name="T47" fmla="*/ 2147483647 h 283"/>
              <a:gd name="T48" fmla="*/ 2147483647 w 381"/>
              <a:gd name="T49" fmla="*/ 2147483647 h 283"/>
              <a:gd name="T50" fmla="*/ 2147483647 w 381"/>
              <a:gd name="T51" fmla="*/ 2147483647 h 283"/>
              <a:gd name="T52" fmla="*/ 2147483647 w 381"/>
              <a:gd name="T53" fmla="*/ 2147483647 h 283"/>
              <a:gd name="T54" fmla="*/ 2147483647 w 381"/>
              <a:gd name="T55" fmla="*/ 2147483647 h 283"/>
              <a:gd name="T56" fmla="*/ 2147483647 w 381"/>
              <a:gd name="T57" fmla="*/ 2147483647 h 283"/>
              <a:gd name="T58" fmla="*/ 2147483647 w 381"/>
              <a:gd name="T59" fmla="*/ 2147483647 h 283"/>
              <a:gd name="T60" fmla="*/ 2147483647 w 381"/>
              <a:gd name="T61" fmla="*/ 2147483647 h 283"/>
              <a:gd name="T62" fmla="*/ 2147483647 w 381"/>
              <a:gd name="T63" fmla="*/ 2147483647 h 283"/>
              <a:gd name="T64" fmla="*/ 2147483647 w 381"/>
              <a:gd name="T65" fmla="*/ 2147483647 h 283"/>
              <a:gd name="T66" fmla="*/ 2147483647 w 381"/>
              <a:gd name="T67" fmla="*/ 2147483647 h 283"/>
              <a:gd name="T68" fmla="*/ 2147483647 w 381"/>
              <a:gd name="T69" fmla="*/ 2147483647 h 283"/>
              <a:gd name="T70" fmla="*/ 2147483647 w 381"/>
              <a:gd name="T71" fmla="*/ 0 h 283"/>
              <a:gd name="T72" fmla="*/ 2147483647 w 381"/>
              <a:gd name="T73" fmla="*/ 0 h 283"/>
              <a:gd name="T74" fmla="*/ 2147483647 w 381"/>
              <a:gd name="T75" fmla="*/ 2147483647 h 283"/>
              <a:gd name="T76" fmla="*/ 2147483647 w 381"/>
              <a:gd name="T77" fmla="*/ 2147483647 h 283"/>
              <a:gd name="T78" fmla="*/ 2147483647 w 381"/>
              <a:gd name="T79" fmla="*/ 2147483647 h 283"/>
              <a:gd name="T80" fmla="*/ 2147483647 w 381"/>
              <a:gd name="T81" fmla="*/ 2147483647 h 283"/>
              <a:gd name="T82" fmla="*/ 2147483647 w 381"/>
              <a:gd name="T83" fmla="*/ 2147483647 h 283"/>
              <a:gd name="T84" fmla="*/ 2147483647 w 381"/>
              <a:gd name="T85" fmla="*/ 2147483647 h 283"/>
              <a:gd name="T86" fmla="*/ 2147483647 w 381"/>
              <a:gd name="T87" fmla="*/ 2147483647 h 283"/>
              <a:gd name="T88" fmla="*/ 2147483647 w 381"/>
              <a:gd name="T89" fmla="*/ 2147483647 h 2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81"/>
              <a:gd name="T136" fmla="*/ 0 h 283"/>
              <a:gd name="T137" fmla="*/ 381 w 381"/>
              <a:gd name="T138" fmla="*/ 283 h 2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81" h="283">
                <a:moveTo>
                  <a:pt x="381" y="120"/>
                </a:moveTo>
                <a:lnTo>
                  <a:pt x="370" y="120"/>
                </a:lnTo>
                <a:lnTo>
                  <a:pt x="359" y="142"/>
                </a:lnTo>
                <a:lnTo>
                  <a:pt x="337" y="153"/>
                </a:lnTo>
                <a:lnTo>
                  <a:pt x="305" y="174"/>
                </a:lnTo>
                <a:lnTo>
                  <a:pt x="218" y="207"/>
                </a:lnTo>
                <a:lnTo>
                  <a:pt x="174" y="218"/>
                </a:lnTo>
                <a:lnTo>
                  <a:pt x="120" y="240"/>
                </a:lnTo>
                <a:lnTo>
                  <a:pt x="87" y="250"/>
                </a:lnTo>
                <a:lnTo>
                  <a:pt x="65" y="261"/>
                </a:lnTo>
                <a:lnTo>
                  <a:pt x="44" y="272"/>
                </a:lnTo>
                <a:lnTo>
                  <a:pt x="33" y="272"/>
                </a:lnTo>
                <a:lnTo>
                  <a:pt x="22" y="272"/>
                </a:lnTo>
                <a:lnTo>
                  <a:pt x="11" y="283"/>
                </a:lnTo>
                <a:lnTo>
                  <a:pt x="0" y="272"/>
                </a:lnTo>
                <a:lnTo>
                  <a:pt x="0" y="261"/>
                </a:lnTo>
                <a:lnTo>
                  <a:pt x="11" y="250"/>
                </a:lnTo>
                <a:lnTo>
                  <a:pt x="22" y="240"/>
                </a:lnTo>
                <a:lnTo>
                  <a:pt x="33" y="229"/>
                </a:lnTo>
                <a:lnTo>
                  <a:pt x="54" y="207"/>
                </a:lnTo>
                <a:lnTo>
                  <a:pt x="76" y="196"/>
                </a:lnTo>
                <a:lnTo>
                  <a:pt x="109" y="174"/>
                </a:lnTo>
                <a:lnTo>
                  <a:pt x="131" y="153"/>
                </a:lnTo>
                <a:lnTo>
                  <a:pt x="152" y="131"/>
                </a:lnTo>
                <a:lnTo>
                  <a:pt x="174" y="109"/>
                </a:lnTo>
                <a:lnTo>
                  <a:pt x="185" y="98"/>
                </a:lnTo>
                <a:lnTo>
                  <a:pt x="196" y="76"/>
                </a:lnTo>
                <a:lnTo>
                  <a:pt x="207" y="65"/>
                </a:lnTo>
                <a:lnTo>
                  <a:pt x="207" y="55"/>
                </a:lnTo>
                <a:lnTo>
                  <a:pt x="207" y="44"/>
                </a:lnTo>
                <a:lnTo>
                  <a:pt x="196" y="33"/>
                </a:lnTo>
                <a:lnTo>
                  <a:pt x="196" y="22"/>
                </a:lnTo>
                <a:lnTo>
                  <a:pt x="196" y="11"/>
                </a:lnTo>
                <a:lnTo>
                  <a:pt x="218" y="0"/>
                </a:lnTo>
                <a:lnTo>
                  <a:pt x="228" y="0"/>
                </a:lnTo>
                <a:lnTo>
                  <a:pt x="250" y="11"/>
                </a:lnTo>
                <a:lnTo>
                  <a:pt x="272" y="22"/>
                </a:lnTo>
                <a:lnTo>
                  <a:pt x="305" y="33"/>
                </a:lnTo>
                <a:lnTo>
                  <a:pt x="337" y="55"/>
                </a:lnTo>
                <a:lnTo>
                  <a:pt x="359" y="76"/>
                </a:lnTo>
                <a:lnTo>
                  <a:pt x="370" y="98"/>
                </a:lnTo>
                <a:lnTo>
                  <a:pt x="381" y="12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1" name="Freeform 33"/>
          <p:cNvSpPr/>
          <p:nvPr/>
        </p:nvSpPr>
        <p:spPr bwMode="auto">
          <a:xfrm>
            <a:off x="6480176" y="2749551"/>
            <a:ext cx="544513" cy="192616"/>
          </a:xfrm>
          <a:custGeom>
            <a:avLst/>
            <a:gdLst>
              <a:gd name="T0" fmla="*/ 2147483647 w 859"/>
              <a:gd name="T1" fmla="*/ 2147483647 h 228"/>
              <a:gd name="T2" fmla="*/ 2147483647 w 859"/>
              <a:gd name="T3" fmla="*/ 2147483647 h 228"/>
              <a:gd name="T4" fmla="*/ 2147483647 w 859"/>
              <a:gd name="T5" fmla="*/ 2147483647 h 228"/>
              <a:gd name="T6" fmla="*/ 2147483647 w 859"/>
              <a:gd name="T7" fmla="*/ 2147483647 h 228"/>
              <a:gd name="T8" fmla="*/ 2147483647 w 859"/>
              <a:gd name="T9" fmla="*/ 2147483647 h 228"/>
              <a:gd name="T10" fmla="*/ 2147483647 w 859"/>
              <a:gd name="T11" fmla="*/ 2147483647 h 228"/>
              <a:gd name="T12" fmla="*/ 2147483647 w 859"/>
              <a:gd name="T13" fmla="*/ 2147483647 h 228"/>
              <a:gd name="T14" fmla="*/ 2147483647 w 859"/>
              <a:gd name="T15" fmla="*/ 0 h 228"/>
              <a:gd name="T16" fmla="*/ 2147483647 w 859"/>
              <a:gd name="T17" fmla="*/ 0 h 228"/>
              <a:gd name="T18" fmla="*/ 2147483647 w 859"/>
              <a:gd name="T19" fmla="*/ 2147483647 h 228"/>
              <a:gd name="T20" fmla="*/ 2147483647 w 859"/>
              <a:gd name="T21" fmla="*/ 2147483647 h 228"/>
              <a:gd name="T22" fmla="*/ 2147483647 w 859"/>
              <a:gd name="T23" fmla="*/ 2147483647 h 228"/>
              <a:gd name="T24" fmla="*/ 2147483647 w 859"/>
              <a:gd name="T25" fmla="*/ 2147483647 h 228"/>
              <a:gd name="T26" fmla="*/ 2147483647 w 859"/>
              <a:gd name="T27" fmla="*/ 2147483647 h 228"/>
              <a:gd name="T28" fmla="*/ 2147483647 w 859"/>
              <a:gd name="T29" fmla="*/ 2147483647 h 228"/>
              <a:gd name="T30" fmla="*/ 2147483647 w 859"/>
              <a:gd name="T31" fmla="*/ 2147483647 h 228"/>
              <a:gd name="T32" fmla="*/ 2147483647 w 859"/>
              <a:gd name="T33" fmla="*/ 2147483647 h 228"/>
              <a:gd name="T34" fmla="*/ 2147483647 w 859"/>
              <a:gd name="T35" fmla="*/ 2147483647 h 228"/>
              <a:gd name="T36" fmla="*/ 2147483647 w 859"/>
              <a:gd name="T37" fmla="*/ 2147483647 h 228"/>
              <a:gd name="T38" fmla="*/ 2147483647 w 859"/>
              <a:gd name="T39" fmla="*/ 2147483647 h 228"/>
              <a:gd name="T40" fmla="*/ 2147483647 w 859"/>
              <a:gd name="T41" fmla="*/ 2147483647 h 228"/>
              <a:gd name="T42" fmla="*/ 2147483647 w 859"/>
              <a:gd name="T43" fmla="*/ 2147483647 h 228"/>
              <a:gd name="T44" fmla="*/ 2147483647 w 859"/>
              <a:gd name="T45" fmla="*/ 2147483647 h 228"/>
              <a:gd name="T46" fmla="*/ 2147483647 w 859"/>
              <a:gd name="T47" fmla="*/ 2147483647 h 228"/>
              <a:gd name="T48" fmla="*/ 2147483647 w 859"/>
              <a:gd name="T49" fmla="*/ 2147483647 h 228"/>
              <a:gd name="T50" fmla="*/ 2147483647 w 859"/>
              <a:gd name="T51" fmla="*/ 2147483647 h 228"/>
              <a:gd name="T52" fmla="*/ 2147483647 w 859"/>
              <a:gd name="T53" fmla="*/ 2147483647 h 228"/>
              <a:gd name="T54" fmla="*/ 2147483647 w 859"/>
              <a:gd name="T55" fmla="*/ 2147483647 h 228"/>
              <a:gd name="T56" fmla="*/ 2147483647 w 859"/>
              <a:gd name="T57" fmla="*/ 2147483647 h 228"/>
              <a:gd name="T58" fmla="*/ 2147483647 w 859"/>
              <a:gd name="T59" fmla="*/ 2147483647 h 228"/>
              <a:gd name="T60" fmla="*/ 2147483647 w 859"/>
              <a:gd name="T61" fmla="*/ 2147483647 h 228"/>
              <a:gd name="T62" fmla="*/ 2147483647 w 859"/>
              <a:gd name="T63" fmla="*/ 2147483647 h 228"/>
              <a:gd name="T64" fmla="*/ 2147483647 w 859"/>
              <a:gd name="T65" fmla="*/ 2147483647 h 228"/>
              <a:gd name="T66" fmla="*/ 2147483647 w 859"/>
              <a:gd name="T67" fmla="*/ 2147483647 h 228"/>
              <a:gd name="T68" fmla="*/ 2147483647 w 859"/>
              <a:gd name="T69" fmla="*/ 2147483647 h 228"/>
              <a:gd name="T70" fmla="*/ 2147483647 w 859"/>
              <a:gd name="T71" fmla="*/ 2147483647 h 228"/>
              <a:gd name="T72" fmla="*/ 2147483647 w 859"/>
              <a:gd name="T73" fmla="*/ 2147483647 h 2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59"/>
              <a:gd name="T112" fmla="*/ 0 h 228"/>
              <a:gd name="T113" fmla="*/ 859 w 859"/>
              <a:gd name="T114" fmla="*/ 228 h 22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59" h="228">
                <a:moveTo>
                  <a:pt x="358" y="97"/>
                </a:moveTo>
                <a:lnTo>
                  <a:pt x="402" y="87"/>
                </a:lnTo>
                <a:lnTo>
                  <a:pt x="445" y="76"/>
                </a:lnTo>
                <a:lnTo>
                  <a:pt x="489" y="65"/>
                </a:lnTo>
                <a:lnTo>
                  <a:pt x="522" y="54"/>
                </a:lnTo>
                <a:lnTo>
                  <a:pt x="554" y="43"/>
                </a:lnTo>
                <a:lnTo>
                  <a:pt x="587" y="43"/>
                </a:lnTo>
                <a:lnTo>
                  <a:pt x="619" y="32"/>
                </a:lnTo>
                <a:lnTo>
                  <a:pt x="641" y="32"/>
                </a:lnTo>
                <a:lnTo>
                  <a:pt x="663" y="21"/>
                </a:lnTo>
                <a:lnTo>
                  <a:pt x="685" y="21"/>
                </a:lnTo>
                <a:lnTo>
                  <a:pt x="706" y="10"/>
                </a:lnTo>
                <a:lnTo>
                  <a:pt x="717" y="10"/>
                </a:lnTo>
                <a:lnTo>
                  <a:pt x="728" y="10"/>
                </a:lnTo>
                <a:lnTo>
                  <a:pt x="739" y="0"/>
                </a:lnTo>
                <a:lnTo>
                  <a:pt x="750" y="0"/>
                </a:lnTo>
                <a:lnTo>
                  <a:pt x="761" y="0"/>
                </a:lnTo>
                <a:lnTo>
                  <a:pt x="772" y="0"/>
                </a:lnTo>
                <a:lnTo>
                  <a:pt x="782" y="10"/>
                </a:lnTo>
                <a:lnTo>
                  <a:pt x="804" y="10"/>
                </a:lnTo>
                <a:lnTo>
                  <a:pt x="826" y="21"/>
                </a:lnTo>
                <a:lnTo>
                  <a:pt x="848" y="32"/>
                </a:lnTo>
                <a:lnTo>
                  <a:pt x="848" y="54"/>
                </a:lnTo>
                <a:lnTo>
                  <a:pt x="859" y="65"/>
                </a:lnTo>
                <a:lnTo>
                  <a:pt x="848" y="65"/>
                </a:lnTo>
                <a:lnTo>
                  <a:pt x="837" y="76"/>
                </a:lnTo>
                <a:lnTo>
                  <a:pt x="815" y="87"/>
                </a:lnTo>
                <a:lnTo>
                  <a:pt x="804" y="87"/>
                </a:lnTo>
                <a:lnTo>
                  <a:pt x="782" y="97"/>
                </a:lnTo>
                <a:lnTo>
                  <a:pt x="772" y="97"/>
                </a:lnTo>
                <a:lnTo>
                  <a:pt x="750" y="108"/>
                </a:lnTo>
                <a:lnTo>
                  <a:pt x="717" y="119"/>
                </a:lnTo>
                <a:lnTo>
                  <a:pt x="695" y="119"/>
                </a:lnTo>
                <a:lnTo>
                  <a:pt x="663" y="130"/>
                </a:lnTo>
                <a:lnTo>
                  <a:pt x="630" y="141"/>
                </a:lnTo>
                <a:lnTo>
                  <a:pt x="587" y="141"/>
                </a:lnTo>
                <a:lnTo>
                  <a:pt x="554" y="152"/>
                </a:lnTo>
                <a:lnTo>
                  <a:pt x="511" y="163"/>
                </a:lnTo>
                <a:lnTo>
                  <a:pt x="424" y="185"/>
                </a:lnTo>
                <a:lnTo>
                  <a:pt x="348" y="195"/>
                </a:lnTo>
                <a:lnTo>
                  <a:pt x="282" y="206"/>
                </a:lnTo>
                <a:lnTo>
                  <a:pt x="228" y="217"/>
                </a:lnTo>
                <a:lnTo>
                  <a:pt x="185" y="217"/>
                </a:lnTo>
                <a:lnTo>
                  <a:pt x="141" y="228"/>
                </a:lnTo>
                <a:lnTo>
                  <a:pt x="108" y="217"/>
                </a:lnTo>
                <a:lnTo>
                  <a:pt x="87" y="217"/>
                </a:lnTo>
                <a:lnTo>
                  <a:pt x="65" y="217"/>
                </a:lnTo>
                <a:lnTo>
                  <a:pt x="54" y="206"/>
                </a:lnTo>
                <a:lnTo>
                  <a:pt x="32" y="206"/>
                </a:lnTo>
                <a:lnTo>
                  <a:pt x="21" y="206"/>
                </a:lnTo>
                <a:lnTo>
                  <a:pt x="11" y="195"/>
                </a:lnTo>
                <a:lnTo>
                  <a:pt x="11" y="185"/>
                </a:lnTo>
                <a:lnTo>
                  <a:pt x="0" y="185"/>
                </a:lnTo>
                <a:lnTo>
                  <a:pt x="11" y="185"/>
                </a:lnTo>
                <a:lnTo>
                  <a:pt x="21" y="174"/>
                </a:lnTo>
                <a:lnTo>
                  <a:pt x="43" y="174"/>
                </a:lnTo>
                <a:lnTo>
                  <a:pt x="54" y="163"/>
                </a:lnTo>
                <a:lnTo>
                  <a:pt x="76" y="163"/>
                </a:lnTo>
                <a:lnTo>
                  <a:pt x="98" y="152"/>
                </a:lnTo>
                <a:lnTo>
                  <a:pt x="119" y="152"/>
                </a:lnTo>
                <a:lnTo>
                  <a:pt x="141" y="141"/>
                </a:lnTo>
                <a:lnTo>
                  <a:pt x="174" y="141"/>
                </a:lnTo>
                <a:lnTo>
                  <a:pt x="206" y="130"/>
                </a:lnTo>
                <a:lnTo>
                  <a:pt x="239" y="119"/>
                </a:lnTo>
                <a:lnTo>
                  <a:pt x="271" y="119"/>
                </a:lnTo>
                <a:lnTo>
                  <a:pt x="315" y="108"/>
                </a:lnTo>
                <a:lnTo>
                  <a:pt x="358" y="9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4" name="Freeform 36"/>
          <p:cNvSpPr/>
          <p:nvPr/>
        </p:nvSpPr>
        <p:spPr bwMode="auto">
          <a:xfrm>
            <a:off x="6604000" y="3282951"/>
            <a:ext cx="323850" cy="368300"/>
          </a:xfrm>
          <a:custGeom>
            <a:avLst/>
            <a:gdLst>
              <a:gd name="T0" fmla="*/ 2147483647 w 511"/>
              <a:gd name="T1" fmla="*/ 2147483647 h 435"/>
              <a:gd name="T2" fmla="*/ 2147483647 w 511"/>
              <a:gd name="T3" fmla="*/ 2147483647 h 435"/>
              <a:gd name="T4" fmla="*/ 2147483647 w 511"/>
              <a:gd name="T5" fmla="*/ 2147483647 h 435"/>
              <a:gd name="T6" fmla="*/ 2147483647 w 511"/>
              <a:gd name="T7" fmla="*/ 2147483647 h 435"/>
              <a:gd name="T8" fmla="*/ 2147483647 w 511"/>
              <a:gd name="T9" fmla="*/ 2147483647 h 435"/>
              <a:gd name="T10" fmla="*/ 2147483647 w 511"/>
              <a:gd name="T11" fmla="*/ 2147483647 h 435"/>
              <a:gd name="T12" fmla="*/ 2147483647 w 511"/>
              <a:gd name="T13" fmla="*/ 2147483647 h 435"/>
              <a:gd name="T14" fmla="*/ 2147483647 w 511"/>
              <a:gd name="T15" fmla="*/ 2147483647 h 435"/>
              <a:gd name="T16" fmla="*/ 2147483647 w 511"/>
              <a:gd name="T17" fmla="*/ 2147483647 h 435"/>
              <a:gd name="T18" fmla="*/ 2147483647 w 511"/>
              <a:gd name="T19" fmla="*/ 2147483647 h 435"/>
              <a:gd name="T20" fmla="*/ 2147483647 w 511"/>
              <a:gd name="T21" fmla="*/ 2147483647 h 435"/>
              <a:gd name="T22" fmla="*/ 2147483647 w 511"/>
              <a:gd name="T23" fmla="*/ 2147483647 h 435"/>
              <a:gd name="T24" fmla="*/ 2147483647 w 511"/>
              <a:gd name="T25" fmla="*/ 2147483647 h 435"/>
              <a:gd name="T26" fmla="*/ 2147483647 w 511"/>
              <a:gd name="T27" fmla="*/ 2147483647 h 435"/>
              <a:gd name="T28" fmla="*/ 2147483647 w 511"/>
              <a:gd name="T29" fmla="*/ 2147483647 h 435"/>
              <a:gd name="T30" fmla="*/ 2147483647 w 511"/>
              <a:gd name="T31" fmla="*/ 2147483647 h 435"/>
              <a:gd name="T32" fmla="*/ 2147483647 w 511"/>
              <a:gd name="T33" fmla="*/ 2147483647 h 435"/>
              <a:gd name="T34" fmla="*/ 2147483647 w 511"/>
              <a:gd name="T35" fmla="*/ 2147483647 h 435"/>
              <a:gd name="T36" fmla="*/ 2147483647 w 511"/>
              <a:gd name="T37" fmla="*/ 2147483647 h 435"/>
              <a:gd name="T38" fmla="*/ 2147483647 w 511"/>
              <a:gd name="T39" fmla="*/ 2147483647 h 435"/>
              <a:gd name="T40" fmla="*/ 2147483647 w 511"/>
              <a:gd name="T41" fmla="*/ 2147483647 h 435"/>
              <a:gd name="T42" fmla="*/ 2147483647 w 511"/>
              <a:gd name="T43" fmla="*/ 2147483647 h 435"/>
              <a:gd name="T44" fmla="*/ 0 w 511"/>
              <a:gd name="T45" fmla="*/ 2147483647 h 435"/>
              <a:gd name="T46" fmla="*/ 2147483647 w 511"/>
              <a:gd name="T47" fmla="*/ 2147483647 h 435"/>
              <a:gd name="T48" fmla="*/ 2147483647 w 511"/>
              <a:gd name="T49" fmla="*/ 2147483647 h 435"/>
              <a:gd name="T50" fmla="*/ 2147483647 w 511"/>
              <a:gd name="T51" fmla="*/ 2147483647 h 435"/>
              <a:gd name="T52" fmla="*/ 2147483647 w 511"/>
              <a:gd name="T53" fmla="*/ 2147483647 h 435"/>
              <a:gd name="T54" fmla="*/ 2147483647 w 511"/>
              <a:gd name="T55" fmla="*/ 2147483647 h 435"/>
              <a:gd name="T56" fmla="*/ 2147483647 w 511"/>
              <a:gd name="T57" fmla="*/ 0 h 435"/>
              <a:gd name="T58" fmla="*/ 2147483647 w 511"/>
              <a:gd name="T59" fmla="*/ 0 h 435"/>
              <a:gd name="T60" fmla="*/ 2147483647 w 511"/>
              <a:gd name="T61" fmla="*/ 2147483647 h 435"/>
              <a:gd name="T62" fmla="*/ 2147483647 w 511"/>
              <a:gd name="T63" fmla="*/ 2147483647 h 435"/>
              <a:gd name="T64" fmla="*/ 2147483647 w 511"/>
              <a:gd name="T65" fmla="*/ 2147483647 h 435"/>
              <a:gd name="T66" fmla="*/ 2147483647 w 511"/>
              <a:gd name="T67" fmla="*/ 2147483647 h 435"/>
              <a:gd name="T68" fmla="*/ 2147483647 w 511"/>
              <a:gd name="T69" fmla="*/ 2147483647 h 435"/>
              <a:gd name="T70" fmla="*/ 2147483647 w 511"/>
              <a:gd name="T71" fmla="*/ 2147483647 h 435"/>
              <a:gd name="T72" fmla="*/ 2147483647 w 511"/>
              <a:gd name="T73" fmla="*/ 2147483647 h 435"/>
              <a:gd name="T74" fmla="*/ 2147483647 w 511"/>
              <a:gd name="T75" fmla="*/ 2147483647 h 435"/>
              <a:gd name="T76" fmla="*/ 2147483647 w 511"/>
              <a:gd name="T77" fmla="*/ 2147483647 h 43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11"/>
              <a:gd name="T118" fmla="*/ 0 h 435"/>
              <a:gd name="T119" fmla="*/ 511 w 511"/>
              <a:gd name="T120" fmla="*/ 435 h 43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11" h="435">
                <a:moveTo>
                  <a:pt x="381" y="391"/>
                </a:moveTo>
                <a:lnTo>
                  <a:pt x="348" y="413"/>
                </a:lnTo>
                <a:lnTo>
                  <a:pt x="337" y="424"/>
                </a:lnTo>
                <a:lnTo>
                  <a:pt x="316" y="435"/>
                </a:lnTo>
                <a:lnTo>
                  <a:pt x="305" y="435"/>
                </a:lnTo>
                <a:lnTo>
                  <a:pt x="294" y="435"/>
                </a:lnTo>
                <a:lnTo>
                  <a:pt x="294" y="424"/>
                </a:lnTo>
                <a:lnTo>
                  <a:pt x="283" y="413"/>
                </a:lnTo>
                <a:lnTo>
                  <a:pt x="283" y="402"/>
                </a:lnTo>
                <a:lnTo>
                  <a:pt x="283" y="391"/>
                </a:lnTo>
                <a:lnTo>
                  <a:pt x="272" y="370"/>
                </a:lnTo>
                <a:lnTo>
                  <a:pt x="261" y="348"/>
                </a:lnTo>
                <a:lnTo>
                  <a:pt x="240" y="337"/>
                </a:lnTo>
                <a:lnTo>
                  <a:pt x="207" y="326"/>
                </a:lnTo>
                <a:lnTo>
                  <a:pt x="196" y="315"/>
                </a:lnTo>
                <a:lnTo>
                  <a:pt x="185" y="304"/>
                </a:lnTo>
                <a:lnTo>
                  <a:pt x="174" y="294"/>
                </a:lnTo>
                <a:lnTo>
                  <a:pt x="185" y="283"/>
                </a:lnTo>
                <a:lnTo>
                  <a:pt x="196" y="283"/>
                </a:lnTo>
                <a:lnTo>
                  <a:pt x="207" y="283"/>
                </a:lnTo>
                <a:lnTo>
                  <a:pt x="240" y="294"/>
                </a:lnTo>
                <a:lnTo>
                  <a:pt x="261" y="294"/>
                </a:lnTo>
                <a:lnTo>
                  <a:pt x="283" y="294"/>
                </a:lnTo>
                <a:lnTo>
                  <a:pt x="294" y="283"/>
                </a:lnTo>
                <a:lnTo>
                  <a:pt x="305" y="283"/>
                </a:lnTo>
                <a:lnTo>
                  <a:pt x="316" y="272"/>
                </a:lnTo>
                <a:lnTo>
                  <a:pt x="327" y="250"/>
                </a:lnTo>
                <a:lnTo>
                  <a:pt x="337" y="228"/>
                </a:lnTo>
                <a:lnTo>
                  <a:pt x="337" y="196"/>
                </a:lnTo>
                <a:lnTo>
                  <a:pt x="348" y="174"/>
                </a:lnTo>
                <a:lnTo>
                  <a:pt x="348" y="152"/>
                </a:lnTo>
                <a:lnTo>
                  <a:pt x="348" y="130"/>
                </a:lnTo>
                <a:lnTo>
                  <a:pt x="337" y="119"/>
                </a:lnTo>
                <a:lnTo>
                  <a:pt x="327" y="109"/>
                </a:lnTo>
                <a:lnTo>
                  <a:pt x="316" y="109"/>
                </a:lnTo>
                <a:lnTo>
                  <a:pt x="294" y="109"/>
                </a:lnTo>
                <a:lnTo>
                  <a:pt x="283" y="109"/>
                </a:lnTo>
                <a:lnTo>
                  <a:pt x="261" y="109"/>
                </a:lnTo>
                <a:lnTo>
                  <a:pt x="240" y="119"/>
                </a:lnTo>
                <a:lnTo>
                  <a:pt x="207" y="119"/>
                </a:lnTo>
                <a:lnTo>
                  <a:pt x="153" y="130"/>
                </a:lnTo>
                <a:lnTo>
                  <a:pt x="98" y="141"/>
                </a:lnTo>
                <a:lnTo>
                  <a:pt x="44" y="141"/>
                </a:lnTo>
                <a:lnTo>
                  <a:pt x="0" y="141"/>
                </a:lnTo>
                <a:lnTo>
                  <a:pt x="0" y="76"/>
                </a:lnTo>
                <a:lnTo>
                  <a:pt x="44" y="76"/>
                </a:lnTo>
                <a:lnTo>
                  <a:pt x="98" y="65"/>
                </a:lnTo>
                <a:lnTo>
                  <a:pt x="196" y="54"/>
                </a:lnTo>
                <a:lnTo>
                  <a:pt x="240" y="43"/>
                </a:lnTo>
                <a:lnTo>
                  <a:pt x="272" y="32"/>
                </a:lnTo>
                <a:lnTo>
                  <a:pt x="294" y="32"/>
                </a:lnTo>
                <a:lnTo>
                  <a:pt x="305" y="21"/>
                </a:lnTo>
                <a:lnTo>
                  <a:pt x="316" y="21"/>
                </a:lnTo>
                <a:lnTo>
                  <a:pt x="327" y="11"/>
                </a:lnTo>
                <a:lnTo>
                  <a:pt x="337" y="0"/>
                </a:lnTo>
                <a:lnTo>
                  <a:pt x="359" y="0"/>
                </a:lnTo>
                <a:lnTo>
                  <a:pt x="381" y="0"/>
                </a:lnTo>
                <a:lnTo>
                  <a:pt x="392" y="11"/>
                </a:lnTo>
                <a:lnTo>
                  <a:pt x="424" y="21"/>
                </a:lnTo>
                <a:lnTo>
                  <a:pt x="446" y="43"/>
                </a:lnTo>
                <a:lnTo>
                  <a:pt x="468" y="65"/>
                </a:lnTo>
                <a:lnTo>
                  <a:pt x="490" y="87"/>
                </a:lnTo>
                <a:lnTo>
                  <a:pt x="500" y="98"/>
                </a:lnTo>
                <a:lnTo>
                  <a:pt x="511" y="109"/>
                </a:lnTo>
                <a:lnTo>
                  <a:pt x="500" y="119"/>
                </a:lnTo>
                <a:lnTo>
                  <a:pt x="500" y="130"/>
                </a:lnTo>
                <a:lnTo>
                  <a:pt x="479" y="141"/>
                </a:lnTo>
                <a:lnTo>
                  <a:pt x="479" y="152"/>
                </a:lnTo>
                <a:lnTo>
                  <a:pt x="468" y="174"/>
                </a:lnTo>
                <a:lnTo>
                  <a:pt x="457" y="206"/>
                </a:lnTo>
                <a:lnTo>
                  <a:pt x="446" y="250"/>
                </a:lnTo>
                <a:lnTo>
                  <a:pt x="435" y="283"/>
                </a:lnTo>
                <a:lnTo>
                  <a:pt x="424" y="326"/>
                </a:lnTo>
                <a:lnTo>
                  <a:pt x="403" y="359"/>
                </a:lnTo>
                <a:lnTo>
                  <a:pt x="381" y="39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5" name="Freeform 37"/>
          <p:cNvSpPr/>
          <p:nvPr/>
        </p:nvSpPr>
        <p:spPr bwMode="auto">
          <a:xfrm>
            <a:off x="6203950" y="3926417"/>
            <a:ext cx="1117600" cy="186267"/>
          </a:xfrm>
          <a:custGeom>
            <a:avLst/>
            <a:gdLst>
              <a:gd name="T0" fmla="*/ 2147483647 w 1761"/>
              <a:gd name="T1" fmla="*/ 2147483647 h 218"/>
              <a:gd name="T2" fmla="*/ 2147483647 w 1761"/>
              <a:gd name="T3" fmla="*/ 2147483647 h 218"/>
              <a:gd name="T4" fmla="*/ 2147483647 w 1761"/>
              <a:gd name="T5" fmla="*/ 2147483647 h 218"/>
              <a:gd name="T6" fmla="*/ 2147483647 w 1761"/>
              <a:gd name="T7" fmla="*/ 2147483647 h 218"/>
              <a:gd name="T8" fmla="*/ 2147483647 w 1761"/>
              <a:gd name="T9" fmla="*/ 2147483647 h 218"/>
              <a:gd name="T10" fmla="*/ 2147483647 w 1761"/>
              <a:gd name="T11" fmla="*/ 2147483647 h 218"/>
              <a:gd name="T12" fmla="*/ 2147483647 w 1761"/>
              <a:gd name="T13" fmla="*/ 2147483647 h 218"/>
              <a:gd name="T14" fmla="*/ 2147483647 w 1761"/>
              <a:gd name="T15" fmla="*/ 2147483647 h 218"/>
              <a:gd name="T16" fmla="*/ 2147483647 w 1761"/>
              <a:gd name="T17" fmla="*/ 2147483647 h 218"/>
              <a:gd name="T18" fmla="*/ 2147483647 w 1761"/>
              <a:gd name="T19" fmla="*/ 2147483647 h 218"/>
              <a:gd name="T20" fmla="*/ 2147483647 w 1761"/>
              <a:gd name="T21" fmla="*/ 2147483647 h 218"/>
              <a:gd name="T22" fmla="*/ 2147483647 w 1761"/>
              <a:gd name="T23" fmla="*/ 2147483647 h 218"/>
              <a:gd name="T24" fmla="*/ 2147483647 w 1761"/>
              <a:gd name="T25" fmla="*/ 2147483647 h 218"/>
              <a:gd name="T26" fmla="*/ 2147483647 w 1761"/>
              <a:gd name="T27" fmla="*/ 2147483647 h 218"/>
              <a:gd name="T28" fmla="*/ 2147483647 w 1761"/>
              <a:gd name="T29" fmla="*/ 2147483647 h 218"/>
              <a:gd name="T30" fmla="*/ 2147483647 w 1761"/>
              <a:gd name="T31" fmla="*/ 0 h 218"/>
              <a:gd name="T32" fmla="*/ 2147483647 w 1761"/>
              <a:gd name="T33" fmla="*/ 2147483647 h 218"/>
              <a:gd name="T34" fmla="*/ 2147483647 w 1761"/>
              <a:gd name="T35" fmla="*/ 2147483647 h 218"/>
              <a:gd name="T36" fmla="*/ 2147483647 w 1761"/>
              <a:gd name="T37" fmla="*/ 2147483647 h 218"/>
              <a:gd name="T38" fmla="*/ 2147483647 w 1761"/>
              <a:gd name="T39" fmla="*/ 2147483647 h 218"/>
              <a:gd name="T40" fmla="*/ 2147483647 w 1761"/>
              <a:gd name="T41" fmla="*/ 2147483647 h 218"/>
              <a:gd name="T42" fmla="*/ 2147483647 w 1761"/>
              <a:gd name="T43" fmla="*/ 2147483647 h 218"/>
              <a:gd name="T44" fmla="*/ 2147483647 w 1761"/>
              <a:gd name="T45" fmla="*/ 2147483647 h 218"/>
              <a:gd name="T46" fmla="*/ 2147483647 w 1761"/>
              <a:gd name="T47" fmla="*/ 2147483647 h 218"/>
              <a:gd name="T48" fmla="*/ 2147483647 w 1761"/>
              <a:gd name="T49" fmla="*/ 2147483647 h 218"/>
              <a:gd name="T50" fmla="*/ 2147483647 w 1761"/>
              <a:gd name="T51" fmla="*/ 2147483647 h 218"/>
              <a:gd name="T52" fmla="*/ 2147483647 w 1761"/>
              <a:gd name="T53" fmla="*/ 2147483647 h 218"/>
              <a:gd name="T54" fmla="*/ 2147483647 w 1761"/>
              <a:gd name="T55" fmla="*/ 2147483647 h 218"/>
              <a:gd name="T56" fmla="*/ 2147483647 w 1761"/>
              <a:gd name="T57" fmla="*/ 2147483647 h 218"/>
              <a:gd name="T58" fmla="*/ 2147483647 w 1761"/>
              <a:gd name="T59" fmla="*/ 2147483647 h 218"/>
              <a:gd name="T60" fmla="*/ 2147483647 w 1761"/>
              <a:gd name="T61" fmla="*/ 2147483647 h 218"/>
              <a:gd name="T62" fmla="*/ 2147483647 w 1761"/>
              <a:gd name="T63" fmla="*/ 2147483647 h 218"/>
              <a:gd name="T64" fmla="*/ 2147483647 w 1761"/>
              <a:gd name="T65" fmla="*/ 2147483647 h 218"/>
              <a:gd name="T66" fmla="*/ 2147483647 w 1761"/>
              <a:gd name="T67" fmla="*/ 2147483647 h 218"/>
              <a:gd name="T68" fmla="*/ 2147483647 w 1761"/>
              <a:gd name="T69" fmla="*/ 2147483647 h 218"/>
              <a:gd name="T70" fmla="*/ 2147483647 w 1761"/>
              <a:gd name="T71" fmla="*/ 2147483647 h 218"/>
              <a:gd name="T72" fmla="*/ 0 w 1761"/>
              <a:gd name="T73" fmla="*/ 2147483647 h 218"/>
              <a:gd name="T74" fmla="*/ 2147483647 w 1761"/>
              <a:gd name="T75" fmla="*/ 2147483647 h 218"/>
              <a:gd name="T76" fmla="*/ 2147483647 w 1761"/>
              <a:gd name="T77" fmla="*/ 2147483647 h 2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61"/>
              <a:gd name="T118" fmla="*/ 0 h 218"/>
              <a:gd name="T119" fmla="*/ 1761 w 1761"/>
              <a:gd name="T120" fmla="*/ 218 h 21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61" h="218">
                <a:moveTo>
                  <a:pt x="206" y="109"/>
                </a:moveTo>
                <a:lnTo>
                  <a:pt x="217" y="109"/>
                </a:lnTo>
                <a:lnTo>
                  <a:pt x="239" y="98"/>
                </a:lnTo>
                <a:lnTo>
                  <a:pt x="261" y="98"/>
                </a:lnTo>
                <a:lnTo>
                  <a:pt x="283" y="98"/>
                </a:lnTo>
                <a:lnTo>
                  <a:pt x="315" y="98"/>
                </a:lnTo>
                <a:lnTo>
                  <a:pt x="348" y="98"/>
                </a:lnTo>
                <a:lnTo>
                  <a:pt x="380" y="88"/>
                </a:lnTo>
                <a:lnTo>
                  <a:pt x="424" y="88"/>
                </a:lnTo>
                <a:lnTo>
                  <a:pt x="456" y="88"/>
                </a:lnTo>
                <a:lnTo>
                  <a:pt x="500" y="77"/>
                </a:lnTo>
                <a:lnTo>
                  <a:pt x="554" y="77"/>
                </a:lnTo>
                <a:lnTo>
                  <a:pt x="598" y="77"/>
                </a:lnTo>
                <a:lnTo>
                  <a:pt x="652" y="66"/>
                </a:lnTo>
                <a:lnTo>
                  <a:pt x="706" y="66"/>
                </a:lnTo>
                <a:lnTo>
                  <a:pt x="772" y="55"/>
                </a:lnTo>
                <a:lnTo>
                  <a:pt x="826" y="55"/>
                </a:lnTo>
                <a:lnTo>
                  <a:pt x="891" y="44"/>
                </a:lnTo>
                <a:lnTo>
                  <a:pt x="946" y="44"/>
                </a:lnTo>
                <a:lnTo>
                  <a:pt x="1000" y="33"/>
                </a:lnTo>
                <a:lnTo>
                  <a:pt x="1054" y="33"/>
                </a:lnTo>
                <a:lnTo>
                  <a:pt x="1109" y="22"/>
                </a:lnTo>
                <a:lnTo>
                  <a:pt x="1152" y="22"/>
                </a:lnTo>
                <a:lnTo>
                  <a:pt x="1196" y="22"/>
                </a:lnTo>
                <a:lnTo>
                  <a:pt x="1239" y="11"/>
                </a:lnTo>
                <a:lnTo>
                  <a:pt x="1272" y="11"/>
                </a:lnTo>
                <a:lnTo>
                  <a:pt x="1315" y="11"/>
                </a:lnTo>
                <a:lnTo>
                  <a:pt x="1348" y="11"/>
                </a:lnTo>
                <a:lnTo>
                  <a:pt x="1370" y="11"/>
                </a:lnTo>
                <a:lnTo>
                  <a:pt x="1402" y="11"/>
                </a:lnTo>
                <a:lnTo>
                  <a:pt x="1424" y="11"/>
                </a:lnTo>
                <a:lnTo>
                  <a:pt x="1446" y="0"/>
                </a:lnTo>
                <a:lnTo>
                  <a:pt x="1468" y="0"/>
                </a:lnTo>
                <a:lnTo>
                  <a:pt x="1500" y="11"/>
                </a:lnTo>
                <a:lnTo>
                  <a:pt x="1533" y="11"/>
                </a:lnTo>
                <a:lnTo>
                  <a:pt x="1576" y="22"/>
                </a:lnTo>
                <a:lnTo>
                  <a:pt x="1609" y="33"/>
                </a:lnTo>
                <a:lnTo>
                  <a:pt x="1652" y="55"/>
                </a:lnTo>
                <a:lnTo>
                  <a:pt x="1685" y="77"/>
                </a:lnTo>
                <a:lnTo>
                  <a:pt x="1718" y="98"/>
                </a:lnTo>
                <a:lnTo>
                  <a:pt x="1761" y="131"/>
                </a:lnTo>
                <a:lnTo>
                  <a:pt x="1696" y="131"/>
                </a:lnTo>
                <a:lnTo>
                  <a:pt x="1620" y="131"/>
                </a:lnTo>
                <a:lnTo>
                  <a:pt x="1554" y="131"/>
                </a:lnTo>
                <a:lnTo>
                  <a:pt x="1500" y="131"/>
                </a:lnTo>
                <a:lnTo>
                  <a:pt x="1435" y="131"/>
                </a:lnTo>
                <a:lnTo>
                  <a:pt x="1381" y="131"/>
                </a:lnTo>
                <a:lnTo>
                  <a:pt x="1337" y="131"/>
                </a:lnTo>
                <a:lnTo>
                  <a:pt x="1283" y="131"/>
                </a:lnTo>
                <a:lnTo>
                  <a:pt x="1239" y="131"/>
                </a:lnTo>
                <a:lnTo>
                  <a:pt x="1207" y="131"/>
                </a:lnTo>
                <a:lnTo>
                  <a:pt x="1163" y="131"/>
                </a:lnTo>
                <a:lnTo>
                  <a:pt x="1130" y="131"/>
                </a:lnTo>
                <a:lnTo>
                  <a:pt x="1109" y="131"/>
                </a:lnTo>
                <a:lnTo>
                  <a:pt x="1076" y="142"/>
                </a:lnTo>
                <a:lnTo>
                  <a:pt x="1054" y="142"/>
                </a:lnTo>
                <a:lnTo>
                  <a:pt x="1044" y="142"/>
                </a:lnTo>
                <a:lnTo>
                  <a:pt x="1011" y="142"/>
                </a:lnTo>
                <a:lnTo>
                  <a:pt x="967" y="153"/>
                </a:lnTo>
                <a:lnTo>
                  <a:pt x="913" y="153"/>
                </a:lnTo>
                <a:lnTo>
                  <a:pt x="848" y="164"/>
                </a:lnTo>
                <a:lnTo>
                  <a:pt x="783" y="164"/>
                </a:lnTo>
                <a:lnTo>
                  <a:pt x="706" y="175"/>
                </a:lnTo>
                <a:lnTo>
                  <a:pt x="620" y="175"/>
                </a:lnTo>
                <a:lnTo>
                  <a:pt x="522" y="185"/>
                </a:lnTo>
                <a:lnTo>
                  <a:pt x="424" y="196"/>
                </a:lnTo>
                <a:lnTo>
                  <a:pt x="348" y="196"/>
                </a:lnTo>
                <a:lnTo>
                  <a:pt x="261" y="207"/>
                </a:lnTo>
                <a:lnTo>
                  <a:pt x="196" y="207"/>
                </a:lnTo>
                <a:lnTo>
                  <a:pt x="130" y="218"/>
                </a:lnTo>
                <a:lnTo>
                  <a:pt x="87" y="218"/>
                </a:lnTo>
                <a:lnTo>
                  <a:pt x="43" y="218"/>
                </a:lnTo>
                <a:lnTo>
                  <a:pt x="0" y="218"/>
                </a:lnTo>
                <a:lnTo>
                  <a:pt x="0" y="120"/>
                </a:lnTo>
                <a:lnTo>
                  <a:pt x="54" y="120"/>
                </a:lnTo>
                <a:lnTo>
                  <a:pt x="98" y="120"/>
                </a:lnTo>
                <a:lnTo>
                  <a:pt x="152" y="109"/>
                </a:lnTo>
                <a:lnTo>
                  <a:pt x="206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6" name="Freeform 38"/>
          <p:cNvSpPr/>
          <p:nvPr/>
        </p:nvSpPr>
        <p:spPr bwMode="auto">
          <a:xfrm>
            <a:off x="6327776" y="2950634"/>
            <a:ext cx="841375" cy="249767"/>
          </a:xfrm>
          <a:custGeom>
            <a:avLst/>
            <a:gdLst>
              <a:gd name="T0" fmla="*/ 2147483647 w 1326"/>
              <a:gd name="T1" fmla="*/ 2147483647 h 294"/>
              <a:gd name="T2" fmla="*/ 2147483647 w 1326"/>
              <a:gd name="T3" fmla="*/ 2147483647 h 294"/>
              <a:gd name="T4" fmla="*/ 2147483647 w 1326"/>
              <a:gd name="T5" fmla="*/ 2147483647 h 294"/>
              <a:gd name="T6" fmla="*/ 2147483647 w 1326"/>
              <a:gd name="T7" fmla="*/ 2147483647 h 294"/>
              <a:gd name="T8" fmla="*/ 2147483647 w 1326"/>
              <a:gd name="T9" fmla="*/ 2147483647 h 294"/>
              <a:gd name="T10" fmla="*/ 2147483647 w 1326"/>
              <a:gd name="T11" fmla="*/ 2147483647 h 294"/>
              <a:gd name="T12" fmla="*/ 2147483647 w 1326"/>
              <a:gd name="T13" fmla="*/ 2147483647 h 294"/>
              <a:gd name="T14" fmla="*/ 2147483647 w 1326"/>
              <a:gd name="T15" fmla="*/ 2147483647 h 294"/>
              <a:gd name="T16" fmla="*/ 2147483647 w 1326"/>
              <a:gd name="T17" fmla="*/ 2147483647 h 294"/>
              <a:gd name="T18" fmla="*/ 2147483647 w 1326"/>
              <a:gd name="T19" fmla="*/ 2147483647 h 294"/>
              <a:gd name="T20" fmla="*/ 2147483647 w 1326"/>
              <a:gd name="T21" fmla="*/ 2147483647 h 294"/>
              <a:gd name="T22" fmla="*/ 2147483647 w 1326"/>
              <a:gd name="T23" fmla="*/ 2147483647 h 294"/>
              <a:gd name="T24" fmla="*/ 2147483647 w 1326"/>
              <a:gd name="T25" fmla="*/ 2147483647 h 294"/>
              <a:gd name="T26" fmla="*/ 2147483647 w 1326"/>
              <a:gd name="T27" fmla="*/ 2147483647 h 294"/>
              <a:gd name="T28" fmla="*/ 2147483647 w 1326"/>
              <a:gd name="T29" fmla="*/ 2147483647 h 294"/>
              <a:gd name="T30" fmla="*/ 2147483647 w 1326"/>
              <a:gd name="T31" fmla="*/ 2147483647 h 294"/>
              <a:gd name="T32" fmla="*/ 2147483647 w 1326"/>
              <a:gd name="T33" fmla="*/ 2147483647 h 294"/>
              <a:gd name="T34" fmla="*/ 2147483647 w 1326"/>
              <a:gd name="T35" fmla="*/ 0 h 294"/>
              <a:gd name="T36" fmla="*/ 2147483647 w 1326"/>
              <a:gd name="T37" fmla="*/ 0 h 294"/>
              <a:gd name="T38" fmla="*/ 2147483647 w 1326"/>
              <a:gd name="T39" fmla="*/ 2147483647 h 294"/>
              <a:gd name="T40" fmla="*/ 2147483647 w 1326"/>
              <a:gd name="T41" fmla="*/ 2147483647 h 294"/>
              <a:gd name="T42" fmla="*/ 2147483647 w 1326"/>
              <a:gd name="T43" fmla="*/ 2147483647 h 294"/>
              <a:gd name="T44" fmla="*/ 2147483647 w 1326"/>
              <a:gd name="T45" fmla="*/ 2147483647 h 294"/>
              <a:gd name="T46" fmla="*/ 2147483647 w 1326"/>
              <a:gd name="T47" fmla="*/ 2147483647 h 294"/>
              <a:gd name="T48" fmla="*/ 2147483647 w 1326"/>
              <a:gd name="T49" fmla="*/ 2147483647 h 294"/>
              <a:gd name="T50" fmla="*/ 2147483647 w 1326"/>
              <a:gd name="T51" fmla="*/ 2147483647 h 294"/>
              <a:gd name="T52" fmla="*/ 2147483647 w 1326"/>
              <a:gd name="T53" fmla="*/ 2147483647 h 294"/>
              <a:gd name="T54" fmla="*/ 2147483647 w 1326"/>
              <a:gd name="T55" fmla="*/ 2147483647 h 294"/>
              <a:gd name="T56" fmla="*/ 2147483647 w 1326"/>
              <a:gd name="T57" fmla="*/ 2147483647 h 294"/>
              <a:gd name="T58" fmla="*/ 2147483647 w 1326"/>
              <a:gd name="T59" fmla="*/ 2147483647 h 294"/>
              <a:gd name="T60" fmla="*/ 2147483647 w 1326"/>
              <a:gd name="T61" fmla="*/ 2147483647 h 294"/>
              <a:gd name="T62" fmla="*/ 2147483647 w 1326"/>
              <a:gd name="T63" fmla="*/ 2147483647 h 294"/>
              <a:gd name="T64" fmla="*/ 2147483647 w 1326"/>
              <a:gd name="T65" fmla="*/ 2147483647 h 294"/>
              <a:gd name="T66" fmla="*/ 2147483647 w 1326"/>
              <a:gd name="T67" fmla="*/ 2147483647 h 294"/>
              <a:gd name="T68" fmla="*/ 2147483647 w 1326"/>
              <a:gd name="T69" fmla="*/ 2147483647 h 294"/>
              <a:gd name="T70" fmla="*/ 2147483647 w 1326"/>
              <a:gd name="T71" fmla="*/ 2147483647 h 294"/>
              <a:gd name="T72" fmla="*/ 2147483647 w 1326"/>
              <a:gd name="T73" fmla="*/ 2147483647 h 294"/>
              <a:gd name="T74" fmla="*/ 2147483647 w 1326"/>
              <a:gd name="T75" fmla="*/ 2147483647 h 294"/>
              <a:gd name="T76" fmla="*/ 2147483647 w 1326"/>
              <a:gd name="T77" fmla="*/ 2147483647 h 294"/>
              <a:gd name="T78" fmla="*/ 2147483647 w 1326"/>
              <a:gd name="T79" fmla="*/ 2147483647 h 294"/>
              <a:gd name="T80" fmla="*/ 2147483647 w 1326"/>
              <a:gd name="T81" fmla="*/ 2147483647 h 294"/>
              <a:gd name="T82" fmla="*/ 2147483647 w 1326"/>
              <a:gd name="T83" fmla="*/ 2147483647 h 294"/>
              <a:gd name="T84" fmla="*/ 2147483647 w 1326"/>
              <a:gd name="T85" fmla="*/ 2147483647 h 294"/>
              <a:gd name="T86" fmla="*/ 2147483647 w 1326"/>
              <a:gd name="T87" fmla="*/ 2147483647 h 294"/>
              <a:gd name="T88" fmla="*/ 2147483647 w 1326"/>
              <a:gd name="T89" fmla="*/ 2147483647 h 294"/>
              <a:gd name="T90" fmla="*/ 0 w 1326"/>
              <a:gd name="T91" fmla="*/ 2147483647 h 294"/>
              <a:gd name="T92" fmla="*/ 2147483647 w 1326"/>
              <a:gd name="T93" fmla="*/ 2147483647 h 29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26"/>
              <a:gd name="T142" fmla="*/ 0 h 294"/>
              <a:gd name="T143" fmla="*/ 1326 w 1326"/>
              <a:gd name="T144" fmla="*/ 294 h 29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26" h="294">
                <a:moveTo>
                  <a:pt x="10" y="207"/>
                </a:moveTo>
                <a:lnTo>
                  <a:pt x="10" y="207"/>
                </a:lnTo>
                <a:lnTo>
                  <a:pt x="21" y="196"/>
                </a:lnTo>
                <a:lnTo>
                  <a:pt x="32" y="196"/>
                </a:lnTo>
                <a:lnTo>
                  <a:pt x="54" y="185"/>
                </a:lnTo>
                <a:lnTo>
                  <a:pt x="87" y="185"/>
                </a:lnTo>
                <a:lnTo>
                  <a:pt x="130" y="174"/>
                </a:lnTo>
                <a:lnTo>
                  <a:pt x="141" y="174"/>
                </a:lnTo>
                <a:lnTo>
                  <a:pt x="152" y="174"/>
                </a:lnTo>
                <a:lnTo>
                  <a:pt x="173" y="174"/>
                </a:lnTo>
                <a:lnTo>
                  <a:pt x="195" y="163"/>
                </a:lnTo>
                <a:lnTo>
                  <a:pt x="217" y="163"/>
                </a:lnTo>
                <a:lnTo>
                  <a:pt x="250" y="163"/>
                </a:lnTo>
                <a:lnTo>
                  <a:pt x="271" y="152"/>
                </a:lnTo>
                <a:lnTo>
                  <a:pt x="304" y="152"/>
                </a:lnTo>
                <a:lnTo>
                  <a:pt x="347" y="141"/>
                </a:lnTo>
                <a:lnTo>
                  <a:pt x="380" y="131"/>
                </a:lnTo>
                <a:lnTo>
                  <a:pt x="424" y="131"/>
                </a:lnTo>
                <a:lnTo>
                  <a:pt x="467" y="120"/>
                </a:lnTo>
                <a:lnTo>
                  <a:pt x="510" y="109"/>
                </a:lnTo>
                <a:lnTo>
                  <a:pt x="565" y="98"/>
                </a:lnTo>
                <a:lnTo>
                  <a:pt x="619" y="87"/>
                </a:lnTo>
                <a:lnTo>
                  <a:pt x="674" y="87"/>
                </a:lnTo>
                <a:lnTo>
                  <a:pt x="717" y="76"/>
                </a:lnTo>
                <a:lnTo>
                  <a:pt x="771" y="65"/>
                </a:lnTo>
                <a:lnTo>
                  <a:pt x="826" y="54"/>
                </a:lnTo>
                <a:lnTo>
                  <a:pt x="869" y="43"/>
                </a:lnTo>
                <a:lnTo>
                  <a:pt x="913" y="33"/>
                </a:lnTo>
                <a:lnTo>
                  <a:pt x="945" y="33"/>
                </a:lnTo>
                <a:lnTo>
                  <a:pt x="978" y="22"/>
                </a:lnTo>
                <a:lnTo>
                  <a:pt x="1011" y="22"/>
                </a:lnTo>
                <a:lnTo>
                  <a:pt x="1043" y="11"/>
                </a:lnTo>
                <a:lnTo>
                  <a:pt x="1076" y="11"/>
                </a:lnTo>
                <a:lnTo>
                  <a:pt x="1098" y="11"/>
                </a:lnTo>
                <a:lnTo>
                  <a:pt x="1119" y="11"/>
                </a:lnTo>
                <a:lnTo>
                  <a:pt x="1141" y="0"/>
                </a:lnTo>
                <a:lnTo>
                  <a:pt x="1152" y="0"/>
                </a:lnTo>
                <a:lnTo>
                  <a:pt x="1163" y="0"/>
                </a:lnTo>
                <a:lnTo>
                  <a:pt x="1174" y="0"/>
                </a:lnTo>
                <a:lnTo>
                  <a:pt x="1206" y="11"/>
                </a:lnTo>
                <a:lnTo>
                  <a:pt x="1239" y="22"/>
                </a:lnTo>
                <a:lnTo>
                  <a:pt x="1261" y="33"/>
                </a:lnTo>
                <a:lnTo>
                  <a:pt x="1293" y="54"/>
                </a:lnTo>
                <a:lnTo>
                  <a:pt x="1304" y="76"/>
                </a:lnTo>
                <a:lnTo>
                  <a:pt x="1315" y="76"/>
                </a:lnTo>
                <a:lnTo>
                  <a:pt x="1326" y="87"/>
                </a:lnTo>
                <a:lnTo>
                  <a:pt x="1326" y="98"/>
                </a:lnTo>
                <a:lnTo>
                  <a:pt x="1326" y="109"/>
                </a:lnTo>
                <a:lnTo>
                  <a:pt x="1315" y="109"/>
                </a:lnTo>
                <a:lnTo>
                  <a:pt x="1304" y="120"/>
                </a:lnTo>
                <a:lnTo>
                  <a:pt x="1293" y="120"/>
                </a:lnTo>
                <a:lnTo>
                  <a:pt x="1272" y="120"/>
                </a:lnTo>
                <a:lnTo>
                  <a:pt x="1250" y="131"/>
                </a:lnTo>
                <a:lnTo>
                  <a:pt x="1228" y="131"/>
                </a:lnTo>
                <a:lnTo>
                  <a:pt x="1206" y="131"/>
                </a:lnTo>
                <a:lnTo>
                  <a:pt x="1174" y="141"/>
                </a:lnTo>
                <a:lnTo>
                  <a:pt x="1141" y="141"/>
                </a:lnTo>
                <a:lnTo>
                  <a:pt x="1108" y="141"/>
                </a:lnTo>
                <a:lnTo>
                  <a:pt x="1065" y="141"/>
                </a:lnTo>
                <a:lnTo>
                  <a:pt x="1011" y="141"/>
                </a:lnTo>
                <a:lnTo>
                  <a:pt x="956" y="152"/>
                </a:lnTo>
                <a:lnTo>
                  <a:pt x="880" y="152"/>
                </a:lnTo>
                <a:lnTo>
                  <a:pt x="815" y="163"/>
                </a:lnTo>
                <a:lnTo>
                  <a:pt x="728" y="174"/>
                </a:lnTo>
                <a:lnTo>
                  <a:pt x="641" y="185"/>
                </a:lnTo>
                <a:lnTo>
                  <a:pt x="554" y="207"/>
                </a:lnTo>
                <a:lnTo>
                  <a:pt x="500" y="218"/>
                </a:lnTo>
                <a:lnTo>
                  <a:pt x="456" y="228"/>
                </a:lnTo>
                <a:lnTo>
                  <a:pt x="413" y="239"/>
                </a:lnTo>
                <a:lnTo>
                  <a:pt x="380" y="239"/>
                </a:lnTo>
                <a:lnTo>
                  <a:pt x="347" y="250"/>
                </a:lnTo>
                <a:lnTo>
                  <a:pt x="304" y="261"/>
                </a:lnTo>
                <a:lnTo>
                  <a:pt x="282" y="261"/>
                </a:lnTo>
                <a:lnTo>
                  <a:pt x="250" y="272"/>
                </a:lnTo>
                <a:lnTo>
                  <a:pt x="228" y="272"/>
                </a:lnTo>
                <a:lnTo>
                  <a:pt x="206" y="272"/>
                </a:lnTo>
                <a:lnTo>
                  <a:pt x="184" y="283"/>
                </a:lnTo>
                <a:lnTo>
                  <a:pt x="173" y="283"/>
                </a:lnTo>
                <a:lnTo>
                  <a:pt x="163" y="283"/>
                </a:lnTo>
                <a:lnTo>
                  <a:pt x="152" y="283"/>
                </a:lnTo>
                <a:lnTo>
                  <a:pt x="141" y="283"/>
                </a:lnTo>
                <a:lnTo>
                  <a:pt x="119" y="294"/>
                </a:lnTo>
                <a:lnTo>
                  <a:pt x="97" y="283"/>
                </a:lnTo>
                <a:lnTo>
                  <a:pt x="76" y="272"/>
                </a:lnTo>
                <a:lnTo>
                  <a:pt x="54" y="250"/>
                </a:lnTo>
                <a:lnTo>
                  <a:pt x="32" y="239"/>
                </a:lnTo>
                <a:lnTo>
                  <a:pt x="10" y="228"/>
                </a:lnTo>
                <a:lnTo>
                  <a:pt x="10" y="218"/>
                </a:lnTo>
                <a:lnTo>
                  <a:pt x="0" y="218"/>
                </a:lnTo>
                <a:lnTo>
                  <a:pt x="0" y="207"/>
                </a:lnTo>
                <a:lnTo>
                  <a:pt x="10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0" name="Freeform 32"/>
          <p:cNvSpPr/>
          <p:nvPr/>
        </p:nvSpPr>
        <p:spPr bwMode="auto">
          <a:xfrm>
            <a:off x="6286500" y="2398185"/>
            <a:ext cx="538163" cy="1214967"/>
          </a:xfrm>
          <a:custGeom>
            <a:avLst/>
            <a:gdLst>
              <a:gd name="T0" fmla="*/ 0 w 848"/>
              <a:gd name="T1" fmla="*/ 2147483647 h 1436"/>
              <a:gd name="T2" fmla="*/ 2147483647 w 848"/>
              <a:gd name="T3" fmla="*/ 2147483647 h 1436"/>
              <a:gd name="T4" fmla="*/ 2147483647 w 848"/>
              <a:gd name="T5" fmla="*/ 2147483647 h 1436"/>
              <a:gd name="T6" fmla="*/ 2147483647 w 848"/>
              <a:gd name="T7" fmla="*/ 2147483647 h 1436"/>
              <a:gd name="T8" fmla="*/ 2147483647 w 848"/>
              <a:gd name="T9" fmla="*/ 2147483647 h 1436"/>
              <a:gd name="T10" fmla="*/ 2147483647 w 848"/>
              <a:gd name="T11" fmla="*/ 2147483647 h 1436"/>
              <a:gd name="T12" fmla="*/ 2147483647 w 848"/>
              <a:gd name="T13" fmla="*/ 2147483647 h 1436"/>
              <a:gd name="T14" fmla="*/ 2147483647 w 848"/>
              <a:gd name="T15" fmla="*/ 2147483647 h 1436"/>
              <a:gd name="T16" fmla="*/ 2147483647 w 848"/>
              <a:gd name="T17" fmla="*/ 2147483647 h 1436"/>
              <a:gd name="T18" fmla="*/ 2147483647 w 848"/>
              <a:gd name="T19" fmla="*/ 2147483647 h 1436"/>
              <a:gd name="T20" fmla="*/ 2147483647 w 848"/>
              <a:gd name="T21" fmla="*/ 2147483647 h 1436"/>
              <a:gd name="T22" fmla="*/ 2147483647 w 848"/>
              <a:gd name="T23" fmla="*/ 2147483647 h 1436"/>
              <a:gd name="T24" fmla="*/ 2147483647 w 848"/>
              <a:gd name="T25" fmla="*/ 2147483647 h 1436"/>
              <a:gd name="T26" fmla="*/ 2147483647 w 848"/>
              <a:gd name="T27" fmla="*/ 2147483647 h 1436"/>
              <a:gd name="T28" fmla="*/ 2147483647 w 848"/>
              <a:gd name="T29" fmla="*/ 2147483647 h 1436"/>
              <a:gd name="T30" fmla="*/ 2147483647 w 848"/>
              <a:gd name="T31" fmla="*/ 2147483647 h 1436"/>
              <a:gd name="T32" fmla="*/ 2147483647 w 848"/>
              <a:gd name="T33" fmla="*/ 2147483647 h 1436"/>
              <a:gd name="T34" fmla="*/ 2147483647 w 848"/>
              <a:gd name="T35" fmla="*/ 0 h 1436"/>
              <a:gd name="T36" fmla="*/ 2147483647 w 848"/>
              <a:gd name="T37" fmla="*/ 0 h 1436"/>
              <a:gd name="T38" fmla="*/ 2147483647 w 848"/>
              <a:gd name="T39" fmla="*/ 2147483647 h 1436"/>
              <a:gd name="T40" fmla="*/ 2147483647 w 848"/>
              <a:gd name="T41" fmla="*/ 2147483647 h 1436"/>
              <a:gd name="T42" fmla="*/ 2147483647 w 848"/>
              <a:gd name="T43" fmla="*/ 2147483647 h 1436"/>
              <a:gd name="T44" fmla="*/ 2147483647 w 848"/>
              <a:gd name="T45" fmla="*/ 2147483647 h 1436"/>
              <a:gd name="T46" fmla="*/ 2147483647 w 848"/>
              <a:gd name="T47" fmla="*/ 2147483647 h 1436"/>
              <a:gd name="T48" fmla="*/ 2147483647 w 848"/>
              <a:gd name="T49" fmla="*/ 2147483647 h 1436"/>
              <a:gd name="T50" fmla="*/ 2147483647 w 848"/>
              <a:gd name="T51" fmla="*/ 2147483647 h 1436"/>
              <a:gd name="T52" fmla="*/ 2147483647 w 848"/>
              <a:gd name="T53" fmla="*/ 2147483647 h 1436"/>
              <a:gd name="T54" fmla="*/ 2147483647 w 848"/>
              <a:gd name="T55" fmla="*/ 2147483647 h 1436"/>
              <a:gd name="T56" fmla="*/ 2147483647 w 848"/>
              <a:gd name="T57" fmla="*/ 2147483647 h 1436"/>
              <a:gd name="T58" fmla="*/ 2147483647 w 848"/>
              <a:gd name="T59" fmla="*/ 2147483647 h 1436"/>
              <a:gd name="T60" fmla="*/ 2147483647 w 848"/>
              <a:gd name="T61" fmla="*/ 2147483647 h 1436"/>
              <a:gd name="T62" fmla="*/ 2147483647 w 848"/>
              <a:gd name="T63" fmla="*/ 2147483647 h 1436"/>
              <a:gd name="T64" fmla="*/ 2147483647 w 848"/>
              <a:gd name="T65" fmla="*/ 2147483647 h 1436"/>
              <a:gd name="T66" fmla="*/ 2147483647 w 848"/>
              <a:gd name="T67" fmla="*/ 2147483647 h 1436"/>
              <a:gd name="T68" fmla="*/ 2147483647 w 848"/>
              <a:gd name="T69" fmla="*/ 2147483647 h 1436"/>
              <a:gd name="T70" fmla="*/ 2147483647 w 848"/>
              <a:gd name="T71" fmla="*/ 2147483647 h 1436"/>
              <a:gd name="T72" fmla="*/ 2147483647 w 848"/>
              <a:gd name="T73" fmla="*/ 2147483647 h 1436"/>
              <a:gd name="T74" fmla="*/ 2147483647 w 848"/>
              <a:gd name="T75" fmla="*/ 2147483647 h 1436"/>
              <a:gd name="T76" fmla="*/ 2147483647 w 848"/>
              <a:gd name="T77" fmla="*/ 2147483647 h 1436"/>
              <a:gd name="T78" fmla="*/ 2147483647 w 848"/>
              <a:gd name="T79" fmla="*/ 2147483647 h 1436"/>
              <a:gd name="T80" fmla="*/ 0 w 848"/>
              <a:gd name="T81" fmla="*/ 2147483647 h 14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48"/>
              <a:gd name="T124" fmla="*/ 0 h 1436"/>
              <a:gd name="T125" fmla="*/ 848 w 848"/>
              <a:gd name="T126" fmla="*/ 1436 h 14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48" h="1436">
                <a:moveTo>
                  <a:pt x="0" y="1436"/>
                </a:moveTo>
                <a:lnTo>
                  <a:pt x="0" y="1426"/>
                </a:lnTo>
                <a:lnTo>
                  <a:pt x="11" y="1404"/>
                </a:lnTo>
                <a:lnTo>
                  <a:pt x="33" y="1393"/>
                </a:lnTo>
                <a:lnTo>
                  <a:pt x="55" y="1371"/>
                </a:lnTo>
                <a:lnTo>
                  <a:pt x="76" y="1349"/>
                </a:lnTo>
                <a:lnTo>
                  <a:pt x="109" y="1317"/>
                </a:lnTo>
                <a:lnTo>
                  <a:pt x="142" y="1295"/>
                </a:lnTo>
                <a:lnTo>
                  <a:pt x="218" y="1230"/>
                </a:lnTo>
                <a:lnTo>
                  <a:pt x="294" y="1154"/>
                </a:lnTo>
                <a:lnTo>
                  <a:pt x="359" y="1077"/>
                </a:lnTo>
                <a:lnTo>
                  <a:pt x="381" y="1034"/>
                </a:lnTo>
                <a:lnTo>
                  <a:pt x="413" y="979"/>
                </a:lnTo>
                <a:lnTo>
                  <a:pt x="468" y="892"/>
                </a:lnTo>
                <a:lnTo>
                  <a:pt x="522" y="805"/>
                </a:lnTo>
                <a:lnTo>
                  <a:pt x="544" y="762"/>
                </a:lnTo>
                <a:lnTo>
                  <a:pt x="566" y="707"/>
                </a:lnTo>
                <a:lnTo>
                  <a:pt x="576" y="664"/>
                </a:lnTo>
                <a:lnTo>
                  <a:pt x="587" y="609"/>
                </a:lnTo>
                <a:lnTo>
                  <a:pt x="620" y="511"/>
                </a:lnTo>
                <a:lnTo>
                  <a:pt x="631" y="424"/>
                </a:lnTo>
                <a:lnTo>
                  <a:pt x="642" y="337"/>
                </a:lnTo>
                <a:lnTo>
                  <a:pt x="653" y="261"/>
                </a:lnTo>
                <a:lnTo>
                  <a:pt x="653" y="218"/>
                </a:lnTo>
                <a:lnTo>
                  <a:pt x="663" y="185"/>
                </a:lnTo>
                <a:lnTo>
                  <a:pt x="663" y="152"/>
                </a:lnTo>
                <a:lnTo>
                  <a:pt x="663" y="131"/>
                </a:lnTo>
                <a:lnTo>
                  <a:pt x="663" y="109"/>
                </a:lnTo>
                <a:lnTo>
                  <a:pt x="663" y="87"/>
                </a:lnTo>
                <a:lnTo>
                  <a:pt x="653" y="65"/>
                </a:lnTo>
                <a:lnTo>
                  <a:pt x="653" y="44"/>
                </a:lnTo>
                <a:lnTo>
                  <a:pt x="653" y="33"/>
                </a:lnTo>
                <a:lnTo>
                  <a:pt x="653" y="11"/>
                </a:lnTo>
                <a:lnTo>
                  <a:pt x="663" y="0"/>
                </a:lnTo>
                <a:lnTo>
                  <a:pt x="674" y="0"/>
                </a:lnTo>
                <a:lnTo>
                  <a:pt x="685" y="0"/>
                </a:lnTo>
                <a:lnTo>
                  <a:pt x="707" y="11"/>
                </a:lnTo>
                <a:lnTo>
                  <a:pt x="740" y="22"/>
                </a:lnTo>
                <a:lnTo>
                  <a:pt x="761" y="33"/>
                </a:lnTo>
                <a:lnTo>
                  <a:pt x="783" y="44"/>
                </a:lnTo>
                <a:lnTo>
                  <a:pt x="805" y="54"/>
                </a:lnTo>
                <a:lnTo>
                  <a:pt x="816" y="65"/>
                </a:lnTo>
                <a:lnTo>
                  <a:pt x="827" y="76"/>
                </a:lnTo>
                <a:lnTo>
                  <a:pt x="837" y="87"/>
                </a:lnTo>
                <a:lnTo>
                  <a:pt x="848" y="87"/>
                </a:lnTo>
                <a:lnTo>
                  <a:pt x="848" y="98"/>
                </a:lnTo>
                <a:lnTo>
                  <a:pt x="848" y="120"/>
                </a:lnTo>
                <a:lnTo>
                  <a:pt x="848" y="141"/>
                </a:lnTo>
                <a:lnTo>
                  <a:pt x="827" y="174"/>
                </a:lnTo>
                <a:lnTo>
                  <a:pt x="827" y="185"/>
                </a:lnTo>
                <a:lnTo>
                  <a:pt x="816" y="207"/>
                </a:lnTo>
                <a:lnTo>
                  <a:pt x="816" y="229"/>
                </a:lnTo>
                <a:lnTo>
                  <a:pt x="805" y="250"/>
                </a:lnTo>
                <a:lnTo>
                  <a:pt x="794" y="283"/>
                </a:lnTo>
                <a:lnTo>
                  <a:pt x="794" y="316"/>
                </a:lnTo>
                <a:lnTo>
                  <a:pt x="783" y="348"/>
                </a:lnTo>
                <a:lnTo>
                  <a:pt x="783" y="392"/>
                </a:lnTo>
                <a:lnTo>
                  <a:pt x="772" y="446"/>
                </a:lnTo>
                <a:lnTo>
                  <a:pt x="772" y="490"/>
                </a:lnTo>
                <a:lnTo>
                  <a:pt x="750" y="577"/>
                </a:lnTo>
                <a:lnTo>
                  <a:pt x="718" y="664"/>
                </a:lnTo>
                <a:lnTo>
                  <a:pt x="685" y="762"/>
                </a:lnTo>
                <a:lnTo>
                  <a:pt x="642" y="849"/>
                </a:lnTo>
                <a:lnTo>
                  <a:pt x="587" y="947"/>
                </a:lnTo>
                <a:lnTo>
                  <a:pt x="533" y="1023"/>
                </a:lnTo>
                <a:lnTo>
                  <a:pt x="479" y="1110"/>
                </a:lnTo>
                <a:lnTo>
                  <a:pt x="403" y="1186"/>
                </a:lnTo>
                <a:lnTo>
                  <a:pt x="326" y="1251"/>
                </a:lnTo>
                <a:lnTo>
                  <a:pt x="294" y="1284"/>
                </a:lnTo>
                <a:lnTo>
                  <a:pt x="261" y="1306"/>
                </a:lnTo>
                <a:lnTo>
                  <a:pt x="218" y="1339"/>
                </a:lnTo>
                <a:lnTo>
                  <a:pt x="185" y="1360"/>
                </a:lnTo>
                <a:lnTo>
                  <a:pt x="142" y="1382"/>
                </a:lnTo>
                <a:lnTo>
                  <a:pt x="109" y="1404"/>
                </a:lnTo>
                <a:lnTo>
                  <a:pt x="76" y="1415"/>
                </a:lnTo>
                <a:lnTo>
                  <a:pt x="55" y="1426"/>
                </a:lnTo>
                <a:lnTo>
                  <a:pt x="33" y="1436"/>
                </a:lnTo>
                <a:lnTo>
                  <a:pt x="22" y="1436"/>
                </a:lnTo>
                <a:lnTo>
                  <a:pt x="11" y="1436"/>
                </a:lnTo>
                <a:lnTo>
                  <a:pt x="0" y="143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2" name="Freeform 34"/>
          <p:cNvSpPr/>
          <p:nvPr/>
        </p:nvSpPr>
        <p:spPr bwMode="auto">
          <a:xfrm>
            <a:off x="6824664" y="3043767"/>
            <a:ext cx="496887" cy="431800"/>
          </a:xfrm>
          <a:custGeom>
            <a:avLst/>
            <a:gdLst>
              <a:gd name="T0" fmla="*/ 0 w 783"/>
              <a:gd name="T1" fmla="*/ 2147483647 h 511"/>
              <a:gd name="T2" fmla="*/ 2147483647 w 783"/>
              <a:gd name="T3" fmla="*/ 0 h 511"/>
              <a:gd name="T4" fmla="*/ 2147483647 w 783"/>
              <a:gd name="T5" fmla="*/ 0 h 511"/>
              <a:gd name="T6" fmla="*/ 2147483647 w 783"/>
              <a:gd name="T7" fmla="*/ 2147483647 h 511"/>
              <a:gd name="T8" fmla="*/ 2147483647 w 783"/>
              <a:gd name="T9" fmla="*/ 2147483647 h 511"/>
              <a:gd name="T10" fmla="*/ 2147483647 w 783"/>
              <a:gd name="T11" fmla="*/ 2147483647 h 511"/>
              <a:gd name="T12" fmla="*/ 2147483647 w 783"/>
              <a:gd name="T13" fmla="*/ 2147483647 h 511"/>
              <a:gd name="T14" fmla="*/ 2147483647 w 783"/>
              <a:gd name="T15" fmla="*/ 2147483647 h 511"/>
              <a:gd name="T16" fmla="*/ 2147483647 w 783"/>
              <a:gd name="T17" fmla="*/ 2147483647 h 511"/>
              <a:gd name="T18" fmla="*/ 2147483647 w 783"/>
              <a:gd name="T19" fmla="*/ 2147483647 h 511"/>
              <a:gd name="T20" fmla="*/ 2147483647 w 783"/>
              <a:gd name="T21" fmla="*/ 2147483647 h 511"/>
              <a:gd name="T22" fmla="*/ 2147483647 w 783"/>
              <a:gd name="T23" fmla="*/ 2147483647 h 511"/>
              <a:gd name="T24" fmla="*/ 2147483647 w 783"/>
              <a:gd name="T25" fmla="*/ 2147483647 h 511"/>
              <a:gd name="T26" fmla="*/ 2147483647 w 783"/>
              <a:gd name="T27" fmla="*/ 2147483647 h 511"/>
              <a:gd name="T28" fmla="*/ 2147483647 w 783"/>
              <a:gd name="T29" fmla="*/ 2147483647 h 511"/>
              <a:gd name="T30" fmla="*/ 2147483647 w 783"/>
              <a:gd name="T31" fmla="*/ 2147483647 h 511"/>
              <a:gd name="T32" fmla="*/ 2147483647 w 783"/>
              <a:gd name="T33" fmla="*/ 2147483647 h 511"/>
              <a:gd name="T34" fmla="*/ 2147483647 w 783"/>
              <a:gd name="T35" fmla="*/ 2147483647 h 511"/>
              <a:gd name="T36" fmla="*/ 2147483647 w 783"/>
              <a:gd name="T37" fmla="*/ 2147483647 h 511"/>
              <a:gd name="T38" fmla="*/ 2147483647 w 783"/>
              <a:gd name="T39" fmla="*/ 2147483647 h 511"/>
              <a:gd name="T40" fmla="*/ 2147483647 w 783"/>
              <a:gd name="T41" fmla="*/ 2147483647 h 511"/>
              <a:gd name="T42" fmla="*/ 2147483647 w 783"/>
              <a:gd name="T43" fmla="*/ 2147483647 h 511"/>
              <a:gd name="T44" fmla="*/ 2147483647 w 783"/>
              <a:gd name="T45" fmla="*/ 2147483647 h 511"/>
              <a:gd name="T46" fmla="*/ 2147483647 w 783"/>
              <a:gd name="T47" fmla="*/ 2147483647 h 511"/>
              <a:gd name="T48" fmla="*/ 2147483647 w 783"/>
              <a:gd name="T49" fmla="*/ 2147483647 h 511"/>
              <a:gd name="T50" fmla="*/ 2147483647 w 783"/>
              <a:gd name="T51" fmla="*/ 2147483647 h 511"/>
              <a:gd name="T52" fmla="*/ 2147483647 w 783"/>
              <a:gd name="T53" fmla="*/ 2147483647 h 511"/>
              <a:gd name="T54" fmla="*/ 2147483647 w 783"/>
              <a:gd name="T55" fmla="*/ 2147483647 h 511"/>
              <a:gd name="T56" fmla="*/ 2147483647 w 783"/>
              <a:gd name="T57" fmla="*/ 2147483647 h 511"/>
              <a:gd name="T58" fmla="*/ 2147483647 w 783"/>
              <a:gd name="T59" fmla="*/ 2147483647 h 511"/>
              <a:gd name="T60" fmla="*/ 2147483647 w 783"/>
              <a:gd name="T61" fmla="*/ 2147483647 h 511"/>
              <a:gd name="T62" fmla="*/ 2147483647 w 783"/>
              <a:gd name="T63" fmla="*/ 2147483647 h 511"/>
              <a:gd name="T64" fmla="*/ 2147483647 w 783"/>
              <a:gd name="T65" fmla="*/ 2147483647 h 511"/>
              <a:gd name="T66" fmla="*/ 2147483647 w 783"/>
              <a:gd name="T67" fmla="*/ 2147483647 h 511"/>
              <a:gd name="T68" fmla="*/ 2147483647 w 783"/>
              <a:gd name="T69" fmla="*/ 2147483647 h 511"/>
              <a:gd name="T70" fmla="*/ 2147483647 w 783"/>
              <a:gd name="T71" fmla="*/ 2147483647 h 511"/>
              <a:gd name="T72" fmla="*/ 2147483647 w 783"/>
              <a:gd name="T73" fmla="*/ 2147483647 h 511"/>
              <a:gd name="T74" fmla="*/ 2147483647 w 783"/>
              <a:gd name="T75" fmla="*/ 2147483647 h 511"/>
              <a:gd name="T76" fmla="*/ 2147483647 w 783"/>
              <a:gd name="T77" fmla="*/ 2147483647 h 511"/>
              <a:gd name="T78" fmla="*/ 2147483647 w 783"/>
              <a:gd name="T79" fmla="*/ 2147483647 h 511"/>
              <a:gd name="T80" fmla="*/ 2147483647 w 783"/>
              <a:gd name="T81" fmla="*/ 2147483647 h 511"/>
              <a:gd name="T82" fmla="*/ 2147483647 w 783"/>
              <a:gd name="T83" fmla="*/ 2147483647 h 511"/>
              <a:gd name="T84" fmla="*/ 2147483647 w 783"/>
              <a:gd name="T85" fmla="*/ 2147483647 h 511"/>
              <a:gd name="T86" fmla="*/ 2147483647 w 783"/>
              <a:gd name="T87" fmla="*/ 2147483647 h 511"/>
              <a:gd name="T88" fmla="*/ 2147483647 w 783"/>
              <a:gd name="T89" fmla="*/ 2147483647 h 511"/>
              <a:gd name="T90" fmla="*/ 2147483647 w 783"/>
              <a:gd name="T91" fmla="*/ 2147483647 h 511"/>
              <a:gd name="T92" fmla="*/ 2147483647 w 783"/>
              <a:gd name="T93" fmla="*/ 2147483647 h 511"/>
              <a:gd name="T94" fmla="*/ 2147483647 w 783"/>
              <a:gd name="T95" fmla="*/ 2147483647 h 511"/>
              <a:gd name="T96" fmla="*/ 2147483647 w 783"/>
              <a:gd name="T97" fmla="*/ 2147483647 h 511"/>
              <a:gd name="T98" fmla="*/ 2147483647 w 783"/>
              <a:gd name="T99" fmla="*/ 2147483647 h 511"/>
              <a:gd name="T100" fmla="*/ 2147483647 w 783"/>
              <a:gd name="T101" fmla="*/ 2147483647 h 511"/>
              <a:gd name="T102" fmla="*/ 2147483647 w 783"/>
              <a:gd name="T103" fmla="*/ 2147483647 h 511"/>
              <a:gd name="T104" fmla="*/ 2147483647 w 783"/>
              <a:gd name="T105" fmla="*/ 2147483647 h 511"/>
              <a:gd name="T106" fmla="*/ 2147483647 w 783"/>
              <a:gd name="T107" fmla="*/ 2147483647 h 511"/>
              <a:gd name="T108" fmla="*/ 2147483647 w 783"/>
              <a:gd name="T109" fmla="*/ 2147483647 h 511"/>
              <a:gd name="T110" fmla="*/ 2147483647 w 783"/>
              <a:gd name="T111" fmla="*/ 2147483647 h 511"/>
              <a:gd name="T112" fmla="*/ 2147483647 w 783"/>
              <a:gd name="T113" fmla="*/ 2147483647 h 511"/>
              <a:gd name="T114" fmla="*/ 0 w 783"/>
              <a:gd name="T115" fmla="*/ 2147483647 h 511"/>
              <a:gd name="T116" fmla="*/ 0 w 783"/>
              <a:gd name="T117" fmla="*/ 2147483647 h 51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3"/>
              <a:gd name="T178" fmla="*/ 0 h 511"/>
              <a:gd name="T179" fmla="*/ 783 w 783"/>
              <a:gd name="T180" fmla="*/ 511 h 51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3" h="511">
                <a:moveTo>
                  <a:pt x="0" y="32"/>
                </a:moveTo>
                <a:lnTo>
                  <a:pt x="66" y="0"/>
                </a:lnTo>
                <a:lnTo>
                  <a:pt x="76" y="0"/>
                </a:lnTo>
                <a:lnTo>
                  <a:pt x="87" y="22"/>
                </a:lnTo>
                <a:lnTo>
                  <a:pt x="98" y="32"/>
                </a:lnTo>
                <a:lnTo>
                  <a:pt x="120" y="43"/>
                </a:lnTo>
                <a:lnTo>
                  <a:pt x="142" y="65"/>
                </a:lnTo>
                <a:lnTo>
                  <a:pt x="163" y="87"/>
                </a:lnTo>
                <a:lnTo>
                  <a:pt x="185" y="119"/>
                </a:lnTo>
                <a:lnTo>
                  <a:pt x="218" y="141"/>
                </a:lnTo>
                <a:lnTo>
                  <a:pt x="250" y="174"/>
                </a:lnTo>
                <a:lnTo>
                  <a:pt x="283" y="207"/>
                </a:lnTo>
                <a:lnTo>
                  <a:pt x="316" y="228"/>
                </a:lnTo>
                <a:lnTo>
                  <a:pt x="359" y="261"/>
                </a:lnTo>
                <a:lnTo>
                  <a:pt x="403" y="283"/>
                </a:lnTo>
                <a:lnTo>
                  <a:pt x="457" y="315"/>
                </a:lnTo>
                <a:lnTo>
                  <a:pt x="500" y="337"/>
                </a:lnTo>
                <a:lnTo>
                  <a:pt x="555" y="359"/>
                </a:lnTo>
                <a:lnTo>
                  <a:pt x="609" y="381"/>
                </a:lnTo>
                <a:lnTo>
                  <a:pt x="653" y="402"/>
                </a:lnTo>
                <a:lnTo>
                  <a:pt x="685" y="413"/>
                </a:lnTo>
                <a:lnTo>
                  <a:pt x="718" y="435"/>
                </a:lnTo>
                <a:lnTo>
                  <a:pt x="740" y="446"/>
                </a:lnTo>
                <a:lnTo>
                  <a:pt x="761" y="457"/>
                </a:lnTo>
                <a:lnTo>
                  <a:pt x="772" y="468"/>
                </a:lnTo>
                <a:lnTo>
                  <a:pt x="783" y="468"/>
                </a:lnTo>
                <a:lnTo>
                  <a:pt x="783" y="479"/>
                </a:lnTo>
                <a:lnTo>
                  <a:pt x="772" y="489"/>
                </a:lnTo>
                <a:lnTo>
                  <a:pt x="761" y="489"/>
                </a:lnTo>
                <a:lnTo>
                  <a:pt x="740" y="489"/>
                </a:lnTo>
                <a:lnTo>
                  <a:pt x="707" y="500"/>
                </a:lnTo>
                <a:lnTo>
                  <a:pt x="674" y="500"/>
                </a:lnTo>
                <a:lnTo>
                  <a:pt x="642" y="500"/>
                </a:lnTo>
                <a:lnTo>
                  <a:pt x="609" y="511"/>
                </a:lnTo>
                <a:lnTo>
                  <a:pt x="566" y="511"/>
                </a:lnTo>
                <a:lnTo>
                  <a:pt x="533" y="511"/>
                </a:lnTo>
                <a:lnTo>
                  <a:pt x="511" y="511"/>
                </a:lnTo>
                <a:lnTo>
                  <a:pt x="490" y="500"/>
                </a:lnTo>
                <a:lnTo>
                  <a:pt x="468" y="500"/>
                </a:lnTo>
                <a:lnTo>
                  <a:pt x="457" y="500"/>
                </a:lnTo>
                <a:lnTo>
                  <a:pt x="446" y="489"/>
                </a:lnTo>
                <a:lnTo>
                  <a:pt x="435" y="489"/>
                </a:lnTo>
                <a:lnTo>
                  <a:pt x="424" y="479"/>
                </a:lnTo>
                <a:lnTo>
                  <a:pt x="413" y="479"/>
                </a:lnTo>
                <a:lnTo>
                  <a:pt x="392" y="457"/>
                </a:lnTo>
                <a:lnTo>
                  <a:pt x="381" y="446"/>
                </a:lnTo>
                <a:lnTo>
                  <a:pt x="359" y="424"/>
                </a:lnTo>
                <a:lnTo>
                  <a:pt x="337" y="402"/>
                </a:lnTo>
                <a:lnTo>
                  <a:pt x="305" y="370"/>
                </a:lnTo>
                <a:lnTo>
                  <a:pt x="272" y="348"/>
                </a:lnTo>
                <a:lnTo>
                  <a:pt x="250" y="304"/>
                </a:lnTo>
                <a:lnTo>
                  <a:pt x="218" y="272"/>
                </a:lnTo>
                <a:lnTo>
                  <a:pt x="174" y="228"/>
                </a:lnTo>
                <a:lnTo>
                  <a:pt x="142" y="185"/>
                </a:lnTo>
                <a:lnTo>
                  <a:pt x="98" y="141"/>
                </a:lnTo>
                <a:lnTo>
                  <a:pt x="55" y="87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3" name="Freeform 35"/>
          <p:cNvSpPr/>
          <p:nvPr/>
        </p:nvSpPr>
        <p:spPr bwMode="auto">
          <a:xfrm>
            <a:off x="6562726" y="3346451"/>
            <a:ext cx="523875" cy="516467"/>
          </a:xfrm>
          <a:custGeom>
            <a:avLst/>
            <a:gdLst>
              <a:gd name="T0" fmla="*/ 2147483647 w 826"/>
              <a:gd name="T1" fmla="*/ 0 h 609"/>
              <a:gd name="T2" fmla="*/ 2147483647 w 826"/>
              <a:gd name="T3" fmla="*/ 2147483647 h 609"/>
              <a:gd name="T4" fmla="*/ 2147483647 w 826"/>
              <a:gd name="T5" fmla="*/ 2147483647 h 609"/>
              <a:gd name="T6" fmla="*/ 2147483647 w 826"/>
              <a:gd name="T7" fmla="*/ 2147483647 h 609"/>
              <a:gd name="T8" fmla="*/ 2147483647 w 826"/>
              <a:gd name="T9" fmla="*/ 2147483647 h 609"/>
              <a:gd name="T10" fmla="*/ 2147483647 w 826"/>
              <a:gd name="T11" fmla="*/ 2147483647 h 609"/>
              <a:gd name="T12" fmla="*/ 2147483647 w 826"/>
              <a:gd name="T13" fmla="*/ 2147483647 h 609"/>
              <a:gd name="T14" fmla="*/ 2147483647 w 826"/>
              <a:gd name="T15" fmla="*/ 2147483647 h 609"/>
              <a:gd name="T16" fmla="*/ 2147483647 w 826"/>
              <a:gd name="T17" fmla="*/ 2147483647 h 609"/>
              <a:gd name="T18" fmla="*/ 2147483647 w 826"/>
              <a:gd name="T19" fmla="*/ 2147483647 h 609"/>
              <a:gd name="T20" fmla="*/ 2147483647 w 826"/>
              <a:gd name="T21" fmla="*/ 2147483647 h 609"/>
              <a:gd name="T22" fmla="*/ 2147483647 w 826"/>
              <a:gd name="T23" fmla="*/ 2147483647 h 609"/>
              <a:gd name="T24" fmla="*/ 2147483647 w 826"/>
              <a:gd name="T25" fmla="*/ 2147483647 h 609"/>
              <a:gd name="T26" fmla="*/ 2147483647 w 826"/>
              <a:gd name="T27" fmla="*/ 2147483647 h 609"/>
              <a:gd name="T28" fmla="*/ 2147483647 w 826"/>
              <a:gd name="T29" fmla="*/ 2147483647 h 609"/>
              <a:gd name="T30" fmla="*/ 2147483647 w 826"/>
              <a:gd name="T31" fmla="*/ 2147483647 h 609"/>
              <a:gd name="T32" fmla="*/ 2147483647 w 826"/>
              <a:gd name="T33" fmla="*/ 2147483647 h 609"/>
              <a:gd name="T34" fmla="*/ 2147483647 w 826"/>
              <a:gd name="T35" fmla="*/ 2147483647 h 609"/>
              <a:gd name="T36" fmla="*/ 2147483647 w 826"/>
              <a:gd name="T37" fmla="*/ 2147483647 h 609"/>
              <a:gd name="T38" fmla="*/ 2147483647 w 826"/>
              <a:gd name="T39" fmla="*/ 2147483647 h 609"/>
              <a:gd name="T40" fmla="*/ 2147483647 w 826"/>
              <a:gd name="T41" fmla="*/ 2147483647 h 609"/>
              <a:gd name="T42" fmla="*/ 2147483647 w 826"/>
              <a:gd name="T43" fmla="*/ 2147483647 h 609"/>
              <a:gd name="T44" fmla="*/ 2147483647 w 826"/>
              <a:gd name="T45" fmla="*/ 2147483647 h 609"/>
              <a:gd name="T46" fmla="*/ 2147483647 w 826"/>
              <a:gd name="T47" fmla="*/ 2147483647 h 609"/>
              <a:gd name="T48" fmla="*/ 2147483647 w 826"/>
              <a:gd name="T49" fmla="*/ 2147483647 h 609"/>
              <a:gd name="T50" fmla="*/ 2147483647 w 826"/>
              <a:gd name="T51" fmla="*/ 2147483647 h 609"/>
              <a:gd name="T52" fmla="*/ 2147483647 w 826"/>
              <a:gd name="T53" fmla="*/ 2147483647 h 609"/>
              <a:gd name="T54" fmla="*/ 2147483647 w 826"/>
              <a:gd name="T55" fmla="*/ 2147483647 h 609"/>
              <a:gd name="T56" fmla="*/ 2147483647 w 826"/>
              <a:gd name="T57" fmla="*/ 2147483647 h 609"/>
              <a:gd name="T58" fmla="*/ 2147483647 w 826"/>
              <a:gd name="T59" fmla="*/ 2147483647 h 609"/>
              <a:gd name="T60" fmla="*/ 2147483647 w 826"/>
              <a:gd name="T61" fmla="*/ 2147483647 h 609"/>
              <a:gd name="T62" fmla="*/ 2147483647 w 826"/>
              <a:gd name="T63" fmla="*/ 2147483647 h 609"/>
              <a:gd name="T64" fmla="*/ 2147483647 w 826"/>
              <a:gd name="T65" fmla="*/ 2147483647 h 609"/>
              <a:gd name="T66" fmla="*/ 2147483647 w 826"/>
              <a:gd name="T67" fmla="*/ 2147483647 h 609"/>
              <a:gd name="T68" fmla="*/ 2147483647 w 826"/>
              <a:gd name="T69" fmla="*/ 2147483647 h 609"/>
              <a:gd name="T70" fmla="*/ 2147483647 w 826"/>
              <a:gd name="T71" fmla="*/ 2147483647 h 609"/>
              <a:gd name="T72" fmla="*/ 2147483647 w 826"/>
              <a:gd name="T73" fmla="*/ 2147483647 h 609"/>
              <a:gd name="T74" fmla="*/ 2147483647 w 826"/>
              <a:gd name="T75" fmla="*/ 2147483647 h 609"/>
              <a:gd name="T76" fmla="*/ 2147483647 w 826"/>
              <a:gd name="T77" fmla="*/ 2147483647 h 609"/>
              <a:gd name="T78" fmla="*/ 2147483647 w 826"/>
              <a:gd name="T79" fmla="*/ 2147483647 h 609"/>
              <a:gd name="T80" fmla="*/ 2147483647 w 826"/>
              <a:gd name="T81" fmla="*/ 2147483647 h 609"/>
              <a:gd name="T82" fmla="*/ 2147483647 w 826"/>
              <a:gd name="T83" fmla="*/ 2147483647 h 609"/>
              <a:gd name="T84" fmla="*/ 2147483647 w 826"/>
              <a:gd name="T85" fmla="*/ 2147483647 h 609"/>
              <a:gd name="T86" fmla="*/ 2147483647 w 826"/>
              <a:gd name="T87" fmla="*/ 2147483647 h 609"/>
              <a:gd name="T88" fmla="*/ 0 w 826"/>
              <a:gd name="T89" fmla="*/ 0 h 60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26"/>
              <a:gd name="T136" fmla="*/ 0 h 609"/>
              <a:gd name="T137" fmla="*/ 826 w 826"/>
              <a:gd name="T138" fmla="*/ 609 h 60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26" h="609">
                <a:moveTo>
                  <a:pt x="0" y="0"/>
                </a:moveTo>
                <a:lnTo>
                  <a:pt x="131" y="0"/>
                </a:lnTo>
                <a:lnTo>
                  <a:pt x="131" y="76"/>
                </a:lnTo>
                <a:lnTo>
                  <a:pt x="141" y="141"/>
                </a:lnTo>
                <a:lnTo>
                  <a:pt x="141" y="196"/>
                </a:lnTo>
                <a:lnTo>
                  <a:pt x="141" y="250"/>
                </a:lnTo>
                <a:lnTo>
                  <a:pt x="141" y="294"/>
                </a:lnTo>
                <a:lnTo>
                  <a:pt x="152" y="326"/>
                </a:lnTo>
                <a:lnTo>
                  <a:pt x="152" y="348"/>
                </a:lnTo>
                <a:lnTo>
                  <a:pt x="152" y="370"/>
                </a:lnTo>
                <a:lnTo>
                  <a:pt x="174" y="413"/>
                </a:lnTo>
                <a:lnTo>
                  <a:pt x="196" y="446"/>
                </a:lnTo>
                <a:lnTo>
                  <a:pt x="218" y="457"/>
                </a:lnTo>
                <a:lnTo>
                  <a:pt x="250" y="479"/>
                </a:lnTo>
                <a:lnTo>
                  <a:pt x="294" y="490"/>
                </a:lnTo>
                <a:lnTo>
                  <a:pt x="326" y="500"/>
                </a:lnTo>
                <a:lnTo>
                  <a:pt x="370" y="500"/>
                </a:lnTo>
                <a:lnTo>
                  <a:pt x="413" y="500"/>
                </a:lnTo>
                <a:lnTo>
                  <a:pt x="457" y="500"/>
                </a:lnTo>
                <a:lnTo>
                  <a:pt x="511" y="490"/>
                </a:lnTo>
                <a:lnTo>
                  <a:pt x="598" y="479"/>
                </a:lnTo>
                <a:lnTo>
                  <a:pt x="609" y="468"/>
                </a:lnTo>
                <a:lnTo>
                  <a:pt x="631" y="457"/>
                </a:lnTo>
                <a:lnTo>
                  <a:pt x="642" y="446"/>
                </a:lnTo>
                <a:lnTo>
                  <a:pt x="652" y="435"/>
                </a:lnTo>
                <a:lnTo>
                  <a:pt x="674" y="424"/>
                </a:lnTo>
                <a:lnTo>
                  <a:pt x="685" y="403"/>
                </a:lnTo>
                <a:lnTo>
                  <a:pt x="696" y="381"/>
                </a:lnTo>
                <a:lnTo>
                  <a:pt x="696" y="348"/>
                </a:lnTo>
                <a:lnTo>
                  <a:pt x="707" y="326"/>
                </a:lnTo>
                <a:lnTo>
                  <a:pt x="707" y="305"/>
                </a:lnTo>
                <a:lnTo>
                  <a:pt x="718" y="283"/>
                </a:lnTo>
                <a:lnTo>
                  <a:pt x="729" y="272"/>
                </a:lnTo>
                <a:lnTo>
                  <a:pt x="729" y="261"/>
                </a:lnTo>
                <a:lnTo>
                  <a:pt x="739" y="250"/>
                </a:lnTo>
                <a:lnTo>
                  <a:pt x="750" y="250"/>
                </a:lnTo>
                <a:lnTo>
                  <a:pt x="761" y="250"/>
                </a:lnTo>
                <a:lnTo>
                  <a:pt x="761" y="261"/>
                </a:lnTo>
                <a:lnTo>
                  <a:pt x="761" y="272"/>
                </a:lnTo>
                <a:lnTo>
                  <a:pt x="772" y="283"/>
                </a:lnTo>
                <a:lnTo>
                  <a:pt x="772" y="305"/>
                </a:lnTo>
                <a:lnTo>
                  <a:pt x="783" y="315"/>
                </a:lnTo>
                <a:lnTo>
                  <a:pt x="783" y="337"/>
                </a:lnTo>
                <a:lnTo>
                  <a:pt x="783" y="381"/>
                </a:lnTo>
                <a:lnTo>
                  <a:pt x="794" y="424"/>
                </a:lnTo>
                <a:lnTo>
                  <a:pt x="805" y="457"/>
                </a:lnTo>
                <a:lnTo>
                  <a:pt x="816" y="490"/>
                </a:lnTo>
                <a:lnTo>
                  <a:pt x="826" y="500"/>
                </a:lnTo>
                <a:lnTo>
                  <a:pt x="826" y="511"/>
                </a:lnTo>
                <a:lnTo>
                  <a:pt x="826" y="522"/>
                </a:lnTo>
                <a:lnTo>
                  <a:pt x="816" y="533"/>
                </a:lnTo>
                <a:lnTo>
                  <a:pt x="805" y="544"/>
                </a:lnTo>
                <a:lnTo>
                  <a:pt x="783" y="544"/>
                </a:lnTo>
                <a:lnTo>
                  <a:pt x="761" y="555"/>
                </a:lnTo>
                <a:lnTo>
                  <a:pt x="739" y="566"/>
                </a:lnTo>
                <a:lnTo>
                  <a:pt x="707" y="577"/>
                </a:lnTo>
                <a:lnTo>
                  <a:pt x="674" y="588"/>
                </a:lnTo>
                <a:lnTo>
                  <a:pt x="631" y="598"/>
                </a:lnTo>
                <a:lnTo>
                  <a:pt x="598" y="598"/>
                </a:lnTo>
                <a:lnTo>
                  <a:pt x="555" y="609"/>
                </a:lnTo>
                <a:lnTo>
                  <a:pt x="511" y="609"/>
                </a:lnTo>
                <a:lnTo>
                  <a:pt x="457" y="609"/>
                </a:lnTo>
                <a:lnTo>
                  <a:pt x="402" y="609"/>
                </a:lnTo>
                <a:lnTo>
                  <a:pt x="359" y="609"/>
                </a:lnTo>
                <a:lnTo>
                  <a:pt x="305" y="609"/>
                </a:lnTo>
                <a:lnTo>
                  <a:pt x="261" y="598"/>
                </a:lnTo>
                <a:lnTo>
                  <a:pt x="228" y="588"/>
                </a:lnTo>
                <a:lnTo>
                  <a:pt x="196" y="577"/>
                </a:lnTo>
                <a:lnTo>
                  <a:pt x="163" y="555"/>
                </a:lnTo>
                <a:lnTo>
                  <a:pt x="141" y="544"/>
                </a:lnTo>
                <a:lnTo>
                  <a:pt x="120" y="522"/>
                </a:lnTo>
                <a:lnTo>
                  <a:pt x="109" y="511"/>
                </a:lnTo>
                <a:lnTo>
                  <a:pt x="98" y="490"/>
                </a:lnTo>
                <a:lnTo>
                  <a:pt x="87" y="479"/>
                </a:lnTo>
                <a:lnTo>
                  <a:pt x="87" y="457"/>
                </a:lnTo>
                <a:lnTo>
                  <a:pt x="76" y="435"/>
                </a:lnTo>
                <a:lnTo>
                  <a:pt x="65" y="403"/>
                </a:lnTo>
                <a:lnTo>
                  <a:pt x="55" y="381"/>
                </a:lnTo>
                <a:lnTo>
                  <a:pt x="55" y="348"/>
                </a:lnTo>
                <a:lnTo>
                  <a:pt x="44" y="315"/>
                </a:lnTo>
                <a:lnTo>
                  <a:pt x="33" y="283"/>
                </a:lnTo>
                <a:lnTo>
                  <a:pt x="33" y="239"/>
                </a:lnTo>
                <a:lnTo>
                  <a:pt x="22" y="196"/>
                </a:lnTo>
                <a:lnTo>
                  <a:pt x="22" y="152"/>
                </a:lnTo>
                <a:lnTo>
                  <a:pt x="11" y="109"/>
                </a:lnTo>
                <a:lnTo>
                  <a:pt x="11" y="54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4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七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5105401" y="4885267"/>
            <a:ext cx="362902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外框要宽大，卷字上边是左点右撇、中间一长撇贯穿两横，下边横折钩不封闭。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2628901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541589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quān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5964" y="400896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全包围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963" y="4967817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  <a:ea typeface="+mj-ea"/>
              </a:rPr>
              <a:t>圈阅   圈起来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15963" y="5473701"/>
            <a:ext cx="43307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今天早晨我围着操场跑了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七圈，真是累死我了！</a:t>
            </a:r>
            <a:endParaRPr lang="zh-CN" altLang="en-US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5964" y="4464051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Q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囗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5872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4" name="圆角矩形 3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874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69050" y="6335185"/>
            <a:ext cx="27193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6" grpId="0" animBg="1"/>
      <p:bldP spid="58397" grpId="0" animBg="1"/>
      <p:bldP spid="58398" grpId="0" animBg="1"/>
      <p:bldP spid="58399" grpId="0" animBg="1"/>
      <p:bldP spid="58401" grpId="0" animBg="1"/>
      <p:bldP spid="58404" grpId="0" animBg="1"/>
      <p:bldP spid="58405" grpId="0" animBg="1"/>
      <p:bldP spid="58406" grpId="0" animBg="1"/>
      <p:bldP spid="58400" grpId="0" animBg="1"/>
      <p:bldP spid="58402" grpId="0" animBg="1"/>
      <p:bldP spid="58403" grpId="0" animBg="1"/>
      <p:bldP spid="24" grpId="0"/>
      <p:bldP spid="25" grpId="0"/>
      <p:bldP spid="26" grpId="0"/>
      <p:bldP spid="27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80" name="Freeform 28"/>
          <p:cNvSpPr/>
          <p:nvPr/>
        </p:nvSpPr>
        <p:spPr bwMode="auto">
          <a:xfrm>
            <a:off x="6237288" y="2425700"/>
            <a:ext cx="201612" cy="450851"/>
          </a:xfrm>
          <a:custGeom>
            <a:avLst/>
            <a:gdLst>
              <a:gd name="T0" fmla="*/ 2147483647 w 318"/>
              <a:gd name="T1" fmla="*/ 2147483647 h 532"/>
              <a:gd name="T2" fmla="*/ 2147483647 w 318"/>
              <a:gd name="T3" fmla="*/ 2147483647 h 532"/>
              <a:gd name="T4" fmla="*/ 2147483647 w 318"/>
              <a:gd name="T5" fmla="*/ 2147483647 h 532"/>
              <a:gd name="T6" fmla="*/ 2147483647 w 318"/>
              <a:gd name="T7" fmla="*/ 2147483647 h 532"/>
              <a:gd name="T8" fmla="*/ 2147483647 w 318"/>
              <a:gd name="T9" fmla="*/ 2147483647 h 532"/>
              <a:gd name="T10" fmla="*/ 0 w 318"/>
              <a:gd name="T11" fmla="*/ 2147483647 h 532"/>
              <a:gd name="T12" fmla="*/ 0 w 318"/>
              <a:gd name="T13" fmla="*/ 2147483647 h 532"/>
              <a:gd name="T14" fmla="*/ 2147483647 w 318"/>
              <a:gd name="T15" fmla="*/ 0 h 532"/>
              <a:gd name="T16" fmla="*/ 2147483647 w 318"/>
              <a:gd name="T17" fmla="*/ 0 h 532"/>
              <a:gd name="T18" fmla="*/ 2147483647 w 318"/>
              <a:gd name="T19" fmla="*/ 0 h 532"/>
              <a:gd name="T20" fmla="*/ 2147483647 w 318"/>
              <a:gd name="T21" fmla="*/ 0 h 532"/>
              <a:gd name="T22" fmla="*/ 2147483647 w 318"/>
              <a:gd name="T23" fmla="*/ 0 h 532"/>
              <a:gd name="T24" fmla="*/ 2147483647 w 318"/>
              <a:gd name="T25" fmla="*/ 0 h 532"/>
              <a:gd name="T26" fmla="*/ 2147483647 w 318"/>
              <a:gd name="T27" fmla="*/ 0 h 532"/>
              <a:gd name="T28" fmla="*/ 2147483647 w 318"/>
              <a:gd name="T29" fmla="*/ 0 h 532"/>
              <a:gd name="T30" fmla="*/ 2147483647 w 318"/>
              <a:gd name="T31" fmla="*/ 2147483647 h 532"/>
              <a:gd name="T32" fmla="*/ 2147483647 w 318"/>
              <a:gd name="T33" fmla="*/ 2147483647 h 532"/>
              <a:gd name="T34" fmla="*/ 2147483647 w 318"/>
              <a:gd name="T35" fmla="*/ 2147483647 h 532"/>
              <a:gd name="T36" fmla="*/ 2147483647 w 318"/>
              <a:gd name="T37" fmla="*/ 2147483647 h 532"/>
              <a:gd name="T38" fmla="*/ 2147483647 w 318"/>
              <a:gd name="T39" fmla="*/ 2147483647 h 532"/>
              <a:gd name="T40" fmla="*/ 2147483647 w 318"/>
              <a:gd name="T41" fmla="*/ 2147483647 h 532"/>
              <a:gd name="T42" fmla="*/ 2147483647 w 318"/>
              <a:gd name="T43" fmla="*/ 2147483647 h 532"/>
              <a:gd name="T44" fmla="*/ 2147483647 w 318"/>
              <a:gd name="T45" fmla="*/ 2147483647 h 532"/>
              <a:gd name="T46" fmla="*/ 2147483647 w 318"/>
              <a:gd name="T47" fmla="*/ 2147483647 h 532"/>
              <a:gd name="T48" fmla="*/ 2147483647 w 318"/>
              <a:gd name="T49" fmla="*/ 2147483647 h 532"/>
              <a:gd name="T50" fmla="*/ 2147483647 w 318"/>
              <a:gd name="T51" fmla="*/ 2147483647 h 532"/>
              <a:gd name="T52" fmla="*/ 2147483647 w 318"/>
              <a:gd name="T53" fmla="*/ 2147483647 h 532"/>
              <a:gd name="T54" fmla="*/ 2147483647 w 318"/>
              <a:gd name="T55" fmla="*/ 2147483647 h 532"/>
              <a:gd name="T56" fmla="*/ 2147483647 w 318"/>
              <a:gd name="T57" fmla="*/ 2147483647 h 532"/>
              <a:gd name="T58" fmla="*/ 2147483647 w 318"/>
              <a:gd name="T59" fmla="*/ 2147483647 h 532"/>
              <a:gd name="T60" fmla="*/ 2147483647 w 318"/>
              <a:gd name="T61" fmla="*/ 2147483647 h 532"/>
              <a:gd name="T62" fmla="*/ 2147483647 w 318"/>
              <a:gd name="T63" fmla="*/ 2147483647 h 532"/>
              <a:gd name="T64" fmla="*/ 2147483647 w 318"/>
              <a:gd name="T65" fmla="*/ 2147483647 h 532"/>
              <a:gd name="T66" fmla="*/ 2147483647 w 318"/>
              <a:gd name="T67" fmla="*/ 2147483647 h 532"/>
              <a:gd name="T68" fmla="*/ 2147483647 w 318"/>
              <a:gd name="T69" fmla="*/ 2147483647 h 532"/>
              <a:gd name="T70" fmla="*/ 2147483647 w 318"/>
              <a:gd name="T71" fmla="*/ 2147483647 h 532"/>
              <a:gd name="T72" fmla="*/ 2147483647 w 318"/>
              <a:gd name="T73" fmla="*/ 2147483647 h 532"/>
              <a:gd name="T74" fmla="*/ 2147483647 w 318"/>
              <a:gd name="T75" fmla="*/ 2147483647 h 532"/>
              <a:gd name="T76" fmla="*/ 2147483647 w 318"/>
              <a:gd name="T77" fmla="*/ 2147483647 h 532"/>
              <a:gd name="T78" fmla="*/ 2147483647 w 318"/>
              <a:gd name="T79" fmla="*/ 2147483647 h 532"/>
              <a:gd name="T80" fmla="*/ 2147483647 w 318"/>
              <a:gd name="T81" fmla="*/ 2147483647 h 532"/>
              <a:gd name="T82" fmla="*/ 2147483647 w 318"/>
              <a:gd name="T83" fmla="*/ 2147483647 h 532"/>
              <a:gd name="T84" fmla="*/ 2147483647 w 318"/>
              <a:gd name="T85" fmla="*/ 2147483647 h 532"/>
              <a:gd name="T86" fmla="*/ 2147483647 w 318"/>
              <a:gd name="T87" fmla="*/ 2147483647 h 532"/>
              <a:gd name="T88" fmla="*/ 2147483647 w 318"/>
              <a:gd name="T89" fmla="*/ 2147483647 h 532"/>
              <a:gd name="T90" fmla="*/ 2147483647 w 318"/>
              <a:gd name="T91" fmla="*/ 2147483647 h 532"/>
              <a:gd name="T92" fmla="*/ 2147483647 w 318"/>
              <a:gd name="T93" fmla="*/ 2147483647 h 532"/>
              <a:gd name="T94" fmla="*/ 2147483647 w 318"/>
              <a:gd name="T95" fmla="*/ 2147483647 h 532"/>
              <a:gd name="T96" fmla="*/ 2147483647 w 318"/>
              <a:gd name="T97" fmla="*/ 2147483647 h 532"/>
              <a:gd name="T98" fmla="*/ 2147483647 w 318"/>
              <a:gd name="T99" fmla="*/ 2147483647 h 53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18"/>
              <a:gd name="T151" fmla="*/ 0 h 532"/>
              <a:gd name="T152" fmla="*/ 318 w 318"/>
              <a:gd name="T153" fmla="*/ 532 h 53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18" h="532">
                <a:moveTo>
                  <a:pt x="38" y="63"/>
                </a:moveTo>
                <a:lnTo>
                  <a:pt x="25" y="50"/>
                </a:lnTo>
                <a:lnTo>
                  <a:pt x="12" y="38"/>
                </a:lnTo>
                <a:lnTo>
                  <a:pt x="12" y="25"/>
                </a:lnTo>
                <a:lnTo>
                  <a:pt x="0" y="12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89" y="0"/>
                </a:lnTo>
                <a:lnTo>
                  <a:pt x="114" y="0"/>
                </a:lnTo>
                <a:lnTo>
                  <a:pt x="140" y="0"/>
                </a:lnTo>
                <a:lnTo>
                  <a:pt x="178" y="12"/>
                </a:lnTo>
                <a:lnTo>
                  <a:pt x="216" y="25"/>
                </a:lnTo>
                <a:lnTo>
                  <a:pt x="229" y="88"/>
                </a:lnTo>
                <a:lnTo>
                  <a:pt x="241" y="139"/>
                </a:lnTo>
                <a:lnTo>
                  <a:pt x="254" y="190"/>
                </a:lnTo>
                <a:lnTo>
                  <a:pt x="267" y="241"/>
                </a:lnTo>
                <a:lnTo>
                  <a:pt x="280" y="279"/>
                </a:lnTo>
                <a:lnTo>
                  <a:pt x="292" y="329"/>
                </a:lnTo>
                <a:lnTo>
                  <a:pt x="292" y="355"/>
                </a:lnTo>
                <a:lnTo>
                  <a:pt x="305" y="393"/>
                </a:lnTo>
                <a:lnTo>
                  <a:pt x="305" y="418"/>
                </a:lnTo>
                <a:lnTo>
                  <a:pt x="318" y="456"/>
                </a:lnTo>
                <a:lnTo>
                  <a:pt x="318" y="469"/>
                </a:lnTo>
                <a:lnTo>
                  <a:pt x="318" y="494"/>
                </a:lnTo>
                <a:lnTo>
                  <a:pt x="318" y="507"/>
                </a:lnTo>
                <a:lnTo>
                  <a:pt x="318" y="519"/>
                </a:lnTo>
                <a:lnTo>
                  <a:pt x="318" y="532"/>
                </a:lnTo>
                <a:lnTo>
                  <a:pt x="305" y="532"/>
                </a:lnTo>
                <a:lnTo>
                  <a:pt x="292" y="519"/>
                </a:lnTo>
                <a:lnTo>
                  <a:pt x="280" y="507"/>
                </a:lnTo>
                <a:lnTo>
                  <a:pt x="267" y="481"/>
                </a:lnTo>
                <a:lnTo>
                  <a:pt x="254" y="456"/>
                </a:lnTo>
                <a:lnTo>
                  <a:pt x="229" y="418"/>
                </a:lnTo>
                <a:lnTo>
                  <a:pt x="216" y="367"/>
                </a:lnTo>
                <a:lnTo>
                  <a:pt x="191" y="317"/>
                </a:lnTo>
                <a:lnTo>
                  <a:pt x="165" y="253"/>
                </a:lnTo>
                <a:lnTo>
                  <a:pt x="152" y="215"/>
                </a:lnTo>
                <a:lnTo>
                  <a:pt x="127" y="165"/>
                </a:lnTo>
                <a:lnTo>
                  <a:pt x="101" y="127"/>
                </a:lnTo>
                <a:lnTo>
                  <a:pt x="89" y="101"/>
                </a:lnTo>
                <a:lnTo>
                  <a:pt x="63" y="76"/>
                </a:lnTo>
                <a:lnTo>
                  <a:pt x="51" y="63"/>
                </a:lnTo>
                <a:lnTo>
                  <a:pt x="38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1" name="Freeform 29"/>
          <p:cNvSpPr/>
          <p:nvPr/>
        </p:nvSpPr>
        <p:spPr bwMode="auto">
          <a:xfrm>
            <a:off x="6300788" y="2275417"/>
            <a:ext cx="1066800" cy="472016"/>
          </a:xfrm>
          <a:custGeom>
            <a:avLst/>
            <a:gdLst>
              <a:gd name="T0" fmla="*/ 0 w 1680"/>
              <a:gd name="T1" fmla="*/ 2147483647 h 558"/>
              <a:gd name="T2" fmla="*/ 2147483647 w 1680"/>
              <a:gd name="T3" fmla="*/ 2147483647 h 558"/>
              <a:gd name="T4" fmla="*/ 2147483647 w 1680"/>
              <a:gd name="T5" fmla="*/ 2147483647 h 558"/>
              <a:gd name="T6" fmla="*/ 2147483647 w 1680"/>
              <a:gd name="T7" fmla="*/ 2147483647 h 558"/>
              <a:gd name="T8" fmla="*/ 2147483647 w 1680"/>
              <a:gd name="T9" fmla="*/ 2147483647 h 558"/>
              <a:gd name="T10" fmla="*/ 2147483647 w 1680"/>
              <a:gd name="T11" fmla="*/ 2147483647 h 558"/>
              <a:gd name="T12" fmla="*/ 2147483647 w 1680"/>
              <a:gd name="T13" fmla="*/ 2147483647 h 558"/>
              <a:gd name="T14" fmla="*/ 2147483647 w 1680"/>
              <a:gd name="T15" fmla="*/ 2147483647 h 558"/>
              <a:gd name="T16" fmla="*/ 2147483647 w 1680"/>
              <a:gd name="T17" fmla="*/ 2147483647 h 558"/>
              <a:gd name="T18" fmla="*/ 2147483647 w 1680"/>
              <a:gd name="T19" fmla="*/ 0 h 558"/>
              <a:gd name="T20" fmla="*/ 2147483647 w 1680"/>
              <a:gd name="T21" fmla="*/ 0 h 558"/>
              <a:gd name="T22" fmla="*/ 2147483647 w 1680"/>
              <a:gd name="T23" fmla="*/ 2147483647 h 558"/>
              <a:gd name="T24" fmla="*/ 2147483647 w 1680"/>
              <a:gd name="T25" fmla="*/ 2147483647 h 558"/>
              <a:gd name="T26" fmla="*/ 2147483647 w 1680"/>
              <a:gd name="T27" fmla="*/ 2147483647 h 558"/>
              <a:gd name="T28" fmla="*/ 2147483647 w 1680"/>
              <a:gd name="T29" fmla="*/ 2147483647 h 558"/>
              <a:gd name="T30" fmla="*/ 2147483647 w 1680"/>
              <a:gd name="T31" fmla="*/ 2147483647 h 558"/>
              <a:gd name="T32" fmla="*/ 2147483647 w 1680"/>
              <a:gd name="T33" fmla="*/ 2147483647 h 558"/>
              <a:gd name="T34" fmla="*/ 2147483647 w 1680"/>
              <a:gd name="T35" fmla="*/ 2147483647 h 558"/>
              <a:gd name="T36" fmla="*/ 2147483647 w 1680"/>
              <a:gd name="T37" fmla="*/ 2147483647 h 558"/>
              <a:gd name="T38" fmla="*/ 2147483647 w 1680"/>
              <a:gd name="T39" fmla="*/ 2147483647 h 558"/>
              <a:gd name="T40" fmla="*/ 2147483647 w 1680"/>
              <a:gd name="T41" fmla="*/ 2147483647 h 558"/>
              <a:gd name="T42" fmla="*/ 2147483647 w 1680"/>
              <a:gd name="T43" fmla="*/ 2147483647 h 558"/>
              <a:gd name="T44" fmla="*/ 2147483647 w 1680"/>
              <a:gd name="T45" fmla="*/ 2147483647 h 558"/>
              <a:gd name="T46" fmla="*/ 2147483647 w 1680"/>
              <a:gd name="T47" fmla="*/ 2147483647 h 558"/>
              <a:gd name="T48" fmla="*/ 2147483647 w 1680"/>
              <a:gd name="T49" fmla="*/ 2147483647 h 558"/>
              <a:gd name="T50" fmla="*/ 2147483647 w 1680"/>
              <a:gd name="T51" fmla="*/ 2147483647 h 558"/>
              <a:gd name="T52" fmla="*/ 2147483647 w 1680"/>
              <a:gd name="T53" fmla="*/ 2147483647 h 558"/>
              <a:gd name="T54" fmla="*/ 2147483647 w 1680"/>
              <a:gd name="T55" fmla="*/ 2147483647 h 558"/>
              <a:gd name="T56" fmla="*/ 2147483647 w 1680"/>
              <a:gd name="T57" fmla="*/ 2147483647 h 558"/>
              <a:gd name="T58" fmla="*/ 2147483647 w 1680"/>
              <a:gd name="T59" fmla="*/ 2147483647 h 558"/>
              <a:gd name="T60" fmla="*/ 2147483647 w 1680"/>
              <a:gd name="T61" fmla="*/ 2147483647 h 558"/>
              <a:gd name="T62" fmla="*/ 2147483647 w 1680"/>
              <a:gd name="T63" fmla="*/ 2147483647 h 558"/>
              <a:gd name="T64" fmla="*/ 2147483647 w 1680"/>
              <a:gd name="T65" fmla="*/ 2147483647 h 558"/>
              <a:gd name="T66" fmla="*/ 2147483647 w 1680"/>
              <a:gd name="T67" fmla="*/ 2147483647 h 558"/>
              <a:gd name="T68" fmla="*/ 2147483647 w 1680"/>
              <a:gd name="T69" fmla="*/ 2147483647 h 558"/>
              <a:gd name="T70" fmla="*/ 2147483647 w 1680"/>
              <a:gd name="T71" fmla="*/ 2147483647 h 558"/>
              <a:gd name="T72" fmla="*/ 2147483647 w 1680"/>
              <a:gd name="T73" fmla="*/ 2147483647 h 558"/>
              <a:gd name="T74" fmla="*/ 2147483647 w 1680"/>
              <a:gd name="T75" fmla="*/ 2147483647 h 558"/>
              <a:gd name="T76" fmla="*/ 2147483647 w 1680"/>
              <a:gd name="T77" fmla="*/ 2147483647 h 558"/>
              <a:gd name="T78" fmla="*/ 2147483647 w 1680"/>
              <a:gd name="T79" fmla="*/ 2147483647 h 558"/>
              <a:gd name="T80" fmla="*/ 2147483647 w 1680"/>
              <a:gd name="T81" fmla="*/ 2147483647 h 558"/>
              <a:gd name="T82" fmla="*/ 2147483647 w 1680"/>
              <a:gd name="T83" fmla="*/ 2147483647 h 558"/>
              <a:gd name="T84" fmla="*/ 2147483647 w 1680"/>
              <a:gd name="T85" fmla="*/ 2147483647 h 558"/>
              <a:gd name="T86" fmla="*/ 2147483647 w 1680"/>
              <a:gd name="T87" fmla="*/ 2147483647 h 558"/>
              <a:gd name="T88" fmla="*/ 2147483647 w 1680"/>
              <a:gd name="T89" fmla="*/ 2147483647 h 558"/>
              <a:gd name="T90" fmla="*/ 2147483647 w 1680"/>
              <a:gd name="T91" fmla="*/ 2147483647 h 558"/>
              <a:gd name="T92" fmla="*/ 2147483647 w 1680"/>
              <a:gd name="T93" fmla="*/ 2147483647 h 558"/>
              <a:gd name="T94" fmla="*/ 2147483647 w 1680"/>
              <a:gd name="T95" fmla="*/ 2147483647 h 558"/>
              <a:gd name="T96" fmla="*/ 2147483647 w 1680"/>
              <a:gd name="T97" fmla="*/ 2147483647 h 558"/>
              <a:gd name="T98" fmla="*/ 2147483647 w 1680"/>
              <a:gd name="T99" fmla="*/ 2147483647 h 558"/>
              <a:gd name="T100" fmla="*/ 2147483647 w 1680"/>
              <a:gd name="T101" fmla="*/ 2147483647 h 558"/>
              <a:gd name="T102" fmla="*/ 2147483647 w 1680"/>
              <a:gd name="T103" fmla="*/ 2147483647 h 558"/>
              <a:gd name="T104" fmla="*/ 2147483647 w 1680"/>
              <a:gd name="T105" fmla="*/ 2147483647 h 558"/>
              <a:gd name="T106" fmla="*/ 2147483647 w 1680"/>
              <a:gd name="T107" fmla="*/ 2147483647 h 558"/>
              <a:gd name="T108" fmla="*/ 2147483647 w 1680"/>
              <a:gd name="T109" fmla="*/ 2147483647 h 5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80"/>
              <a:gd name="T166" fmla="*/ 0 h 558"/>
              <a:gd name="T167" fmla="*/ 1680 w 1680"/>
              <a:gd name="T168" fmla="*/ 558 h 55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80" h="558">
                <a:moveTo>
                  <a:pt x="39" y="317"/>
                </a:moveTo>
                <a:lnTo>
                  <a:pt x="0" y="190"/>
                </a:lnTo>
                <a:lnTo>
                  <a:pt x="115" y="190"/>
                </a:lnTo>
                <a:lnTo>
                  <a:pt x="229" y="178"/>
                </a:lnTo>
                <a:lnTo>
                  <a:pt x="331" y="165"/>
                </a:lnTo>
                <a:lnTo>
                  <a:pt x="458" y="152"/>
                </a:lnTo>
                <a:lnTo>
                  <a:pt x="573" y="140"/>
                </a:lnTo>
                <a:lnTo>
                  <a:pt x="700" y="127"/>
                </a:lnTo>
                <a:lnTo>
                  <a:pt x="840" y="114"/>
                </a:lnTo>
                <a:lnTo>
                  <a:pt x="993" y="89"/>
                </a:lnTo>
                <a:lnTo>
                  <a:pt x="1056" y="76"/>
                </a:lnTo>
                <a:lnTo>
                  <a:pt x="1120" y="64"/>
                </a:lnTo>
                <a:lnTo>
                  <a:pt x="1184" y="51"/>
                </a:lnTo>
                <a:lnTo>
                  <a:pt x="1222" y="51"/>
                </a:lnTo>
                <a:lnTo>
                  <a:pt x="1260" y="38"/>
                </a:lnTo>
                <a:lnTo>
                  <a:pt x="1298" y="38"/>
                </a:lnTo>
                <a:lnTo>
                  <a:pt x="1311" y="26"/>
                </a:lnTo>
                <a:lnTo>
                  <a:pt x="1324" y="26"/>
                </a:lnTo>
                <a:lnTo>
                  <a:pt x="1336" y="13"/>
                </a:lnTo>
                <a:lnTo>
                  <a:pt x="1349" y="0"/>
                </a:lnTo>
                <a:lnTo>
                  <a:pt x="1374" y="0"/>
                </a:lnTo>
                <a:lnTo>
                  <a:pt x="1400" y="0"/>
                </a:lnTo>
                <a:lnTo>
                  <a:pt x="1425" y="13"/>
                </a:lnTo>
                <a:lnTo>
                  <a:pt x="1464" y="26"/>
                </a:lnTo>
                <a:lnTo>
                  <a:pt x="1502" y="51"/>
                </a:lnTo>
                <a:lnTo>
                  <a:pt x="1565" y="76"/>
                </a:lnTo>
                <a:lnTo>
                  <a:pt x="1591" y="102"/>
                </a:lnTo>
                <a:lnTo>
                  <a:pt x="1616" y="114"/>
                </a:lnTo>
                <a:lnTo>
                  <a:pt x="1629" y="127"/>
                </a:lnTo>
                <a:lnTo>
                  <a:pt x="1642" y="152"/>
                </a:lnTo>
                <a:lnTo>
                  <a:pt x="1654" y="165"/>
                </a:lnTo>
                <a:lnTo>
                  <a:pt x="1667" y="165"/>
                </a:lnTo>
                <a:lnTo>
                  <a:pt x="1667" y="178"/>
                </a:lnTo>
                <a:lnTo>
                  <a:pt x="1680" y="190"/>
                </a:lnTo>
                <a:lnTo>
                  <a:pt x="1667" y="203"/>
                </a:lnTo>
                <a:lnTo>
                  <a:pt x="1654" y="216"/>
                </a:lnTo>
                <a:lnTo>
                  <a:pt x="1642" y="216"/>
                </a:lnTo>
                <a:lnTo>
                  <a:pt x="1616" y="228"/>
                </a:lnTo>
                <a:lnTo>
                  <a:pt x="1603" y="228"/>
                </a:lnTo>
                <a:lnTo>
                  <a:pt x="1591" y="228"/>
                </a:lnTo>
                <a:lnTo>
                  <a:pt x="1565" y="254"/>
                </a:lnTo>
                <a:lnTo>
                  <a:pt x="1553" y="266"/>
                </a:lnTo>
                <a:lnTo>
                  <a:pt x="1527" y="292"/>
                </a:lnTo>
                <a:lnTo>
                  <a:pt x="1514" y="317"/>
                </a:lnTo>
                <a:lnTo>
                  <a:pt x="1489" y="355"/>
                </a:lnTo>
                <a:lnTo>
                  <a:pt x="1464" y="406"/>
                </a:lnTo>
                <a:lnTo>
                  <a:pt x="1438" y="444"/>
                </a:lnTo>
                <a:lnTo>
                  <a:pt x="1413" y="482"/>
                </a:lnTo>
                <a:lnTo>
                  <a:pt x="1387" y="507"/>
                </a:lnTo>
                <a:lnTo>
                  <a:pt x="1362" y="533"/>
                </a:lnTo>
                <a:lnTo>
                  <a:pt x="1349" y="545"/>
                </a:lnTo>
                <a:lnTo>
                  <a:pt x="1336" y="558"/>
                </a:lnTo>
                <a:lnTo>
                  <a:pt x="1324" y="558"/>
                </a:lnTo>
                <a:lnTo>
                  <a:pt x="1298" y="558"/>
                </a:lnTo>
                <a:lnTo>
                  <a:pt x="1285" y="558"/>
                </a:lnTo>
                <a:lnTo>
                  <a:pt x="1273" y="545"/>
                </a:lnTo>
                <a:lnTo>
                  <a:pt x="1260" y="533"/>
                </a:lnTo>
                <a:lnTo>
                  <a:pt x="1260" y="520"/>
                </a:lnTo>
                <a:lnTo>
                  <a:pt x="1260" y="507"/>
                </a:lnTo>
                <a:lnTo>
                  <a:pt x="1260" y="495"/>
                </a:lnTo>
                <a:lnTo>
                  <a:pt x="1273" y="482"/>
                </a:lnTo>
                <a:lnTo>
                  <a:pt x="1273" y="457"/>
                </a:lnTo>
                <a:lnTo>
                  <a:pt x="1285" y="431"/>
                </a:lnTo>
                <a:lnTo>
                  <a:pt x="1298" y="406"/>
                </a:lnTo>
                <a:lnTo>
                  <a:pt x="1324" y="368"/>
                </a:lnTo>
                <a:lnTo>
                  <a:pt x="1336" y="330"/>
                </a:lnTo>
                <a:lnTo>
                  <a:pt x="1349" y="305"/>
                </a:lnTo>
                <a:lnTo>
                  <a:pt x="1362" y="266"/>
                </a:lnTo>
                <a:lnTo>
                  <a:pt x="1374" y="241"/>
                </a:lnTo>
                <a:lnTo>
                  <a:pt x="1387" y="216"/>
                </a:lnTo>
                <a:lnTo>
                  <a:pt x="1387" y="203"/>
                </a:lnTo>
                <a:lnTo>
                  <a:pt x="1387" y="190"/>
                </a:lnTo>
                <a:lnTo>
                  <a:pt x="1387" y="178"/>
                </a:lnTo>
                <a:lnTo>
                  <a:pt x="1387" y="165"/>
                </a:lnTo>
                <a:lnTo>
                  <a:pt x="1349" y="152"/>
                </a:lnTo>
                <a:lnTo>
                  <a:pt x="1336" y="152"/>
                </a:lnTo>
                <a:lnTo>
                  <a:pt x="1324" y="140"/>
                </a:lnTo>
                <a:lnTo>
                  <a:pt x="1311" y="152"/>
                </a:lnTo>
                <a:lnTo>
                  <a:pt x="1298" y="152"/>
                </a:lnTo>
                <a:lnTo>
                  <a:pt x="1285" y="152"/>
                </a:lnTo>
                <a:lnTo>
                  <a:pt x="1273" y="152"/>
                </a:lnTo>
                <a:lnTo>
                  <a:pt x="1260" y="152"/>
                </a:lnTo>
                <a:lnTo>
                  <a:pt x="1235" y="152"/>
                </a:lnTo>
                <a:lnTo>
                  <a:pt x="1209" y="152"/>
                </a:lnTo>
                <a:lnTo>
                  <a:pt x="1184" y="165"/>
                </a:lnTo>
                <a:lnTo>
                  <a:pt x="1158" y="165"/>
                </a:lnTo>
                <a:lnTo>
                  <a:pt x="1133" y="165"/>
                </a:lnTo>
                <a:lnTo>
                  <a:pt x="1095" y="178"/>
                </a:lnTo>
                <a:lnTo>
                  <a:pt x="1069" y="178"/>
                </a:lnTo>
                <a:lnTo>
                  <a:pt x="1031" y="178"/>
                </a:lnTo>
                <a:lnTo>
                  <a:pt x="993" y="190"/>
                </a:lnTo>
                <a:lnTo>
                  <a:pt x="942" y="190"/>
                </a:lnTo>
                <a:lnTo>
                  <a:pt x="904" y="203"/>
                </a:lnTo>
                <a:lnTo>
                  <a:pt x="853" y="203"/>
                </a:lnTo>
                <a:lnTo>
                  <a:pt x="815" y="216"/>
                </a:lnTo>
                <a:lnTo>
                  <a:pt x="764" y="216"/>
                </a:lnTo>
                <a:lnTo>
                  <a:pt x="700" y="228"/>
                </a:lnTo>
                <a:lnTo>
                  <a:pt x="649" y="228"/>
                </a:lnTo>
                <a:lnTo>
                  <a:pt x="586" y="241"/>
                </a:lnTo>
                <a:lnTo>
                  <a:pt x="535" y="241"/>
                </a:lnTo>
                <a:lnTo>
                  <a:pt x="471" y="254"/>
                </a:lnTo>
                <a:lnTo>
                  <a:pt x="408" y="266"/>
                </a:lnTo>
                <a:lnTo>
                  <a:pt x="331" y="279"/>
                </a:lnTo>
                <a:lnTo>
                  <a:pt x="268" y="279"/>
                </a:lnTo>
                <a:lnTo>
                  <a:pt x="191" y="292"/>
                </a:lnTo>
                <a:lnTo>
                  <a:pt x="115" y="305"/>
                </a:lnTo>
                <a:lnTo>
                  <a:pt x="39" y="31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2" name="Freeform 30"/>
          <p:cNvSpPr/>
          <p:nvPr/>
        </p:nvSpPr>
        <p:spPr bwMode="auto">
          <a:xfrm>
            <a:off x="6600826" y="2436285"/>
            <a:ext cx="80963" cy="300567"/>
          </a:xfrm>
          <a:custGeom>
            <a:avLst/>
            <a:gdLst>
              <a:gd name="T0" fmla="*/ 2147483647 w 127"/>
              <a:gd name="T1" fmla="*/ 2147483647 h 355"/>
              <a:gd name="T2" fmla="*/ 2147483647 w 127"/>
              <a:gd name="T3" fmla="*/ 2147483647 h 355"/>
              <a:gd name="T4" fmla="*/ 2147483647 w 127"/>
              <a:gd name="T5" fmla="*/ 2147483647 h 355"/>
              <a:gd name="T6" fmla="*/ 2147483647 w 127"/>
              <a:gd name="T7" fmla="*/ 2147483647 h 355"/>
              <a:gd name="T8" fmla="*/ 2147483647 w 127"/>
              <a:gd name="T9" fmla="*/ 2147483647 h 355"/>
              <a:gd name="T10" fmla="*/ 2147483647 w 127"/>
              <a:gd name="T11" fmla="*/ 2147483647 h 355"/>
              <a:gd name="T12" fmla="*/ 2147483647 w 127"/>
              <a:gd name="T13" fmla="*/ 2147483647 h 355"/>
              <a:gd name="T14" fmla="*/ 0 w 127"/>
              <a:gd name="T15" fmla="*/ 2147483647 h 355"/>
              <a:gd name="T16" fmla="*/ 0 w 127"/>
              <a:gd name="T17" fmla="*/ 0 h 355"/>
              <a:gd name="T18" fmla="*/ 2147483647 w 127"/>
              <a:gd name="T19" fmla="*/ 0 h 355"/>
              <a:gd name="T20" fmla="*/ 2147483647 w 127"/>
              <a:gd name="T21" fmla="*/ 2147483647 h 355"/>
              <a:gd name="T22" fmla="*/ 2147483647 w 127"/>
              <a:gd name="T23" fmla="*/ 2147483647 h 355"/>
              <a:gd name="T24" fmla="*/ 2147483647 w 127"/>
              <a:gd name="T25" fmla="*/ 2147483647 h 355"/>
              <a:gd name="T26" fmla="*/ 2147483647 w 127"/>
              <a:gd name="T27" fmla="*/ 2147483647 h 355"/>
              <a:gd name="T28" fmla="*/ 2147483647 w 127"/>
              <a:gd name="T29" fmla="*/ 2147483647 h 355"/>
              <a:gd name="T30" fmla="*/ 2147483647 w 127"/>
              <a:gd name="T31" fmla="*/ 2147483647 h 3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7"/>
              <a:gd name="T49" fmla="*/ 0 h 355"/>
              <a:gd name="T50" fmla="*/ 127 w 127"/>
              <a:gd name="T51" fmla="*/ 355 h 3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7" h="355">
                <a:moveTo>
                  <a:pt x="38" y="355"/>
                </a:moveTo>
                <a:lnTo>
                  <a:pt x="26" y="292"/>
                </a:lnTo>
                <a:lnTo>
                  <a:pt x="26" y="241"/>
                </a:lnTo>
                <a:lnTo>
                  <a:pt x="13" y="178"/>
                </a:lnTo>
                <a:lnTo>
                  <a:pt x="13" y="127"/>
                </a:lnTo>
                <a:lnTo>
                  <a:pt x="13" y="89"/>
                </a:lnTo>
                <a:lnTo>
                  <a:pt x="13" y="51"/>
                </a:lnTo>
                <a:lnTo>
                  <a:pt x="0" y="26"/>
                </a:lnTo>
                <a:lnTo>
                  <a:pt x="0" y="0"/>
                </a:lnTo>
                <a:lnTo>
                  <a:pt x="89" y="0"/>
                </a:lnTo>
                <a:lnTo>
                  <a:pt x="102" y="89"/>
                </a:lnTo>
                <a:lnTo>
                  <a:pt x="115" y="178"/>
                </a:lnTo>
                <a:lnTo>
                  <a:pt x="127" y="267"/>
                </a:lnTo>
                <a:lnTo>
                  <a:pt x="127" y="355"/>
                </a:lnTo>
                <a:lnTo>
                  <a:pt x="38" y="3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3" name="Freeform 31"/>
          <p:cNvSpPr/>
          <p:nvPr/>
        </p:nvSpPr>
        <p:spPr bwMode="auto">
          <a:xfrm>
            <a:off x="6851651" y="2393951"/>
            <a:ext cx="112713" cy="332316"/>
          </a:xfrm>
          <a:custGeom>
            <a:avLst/>
            <a:gdLst>
              <a:gd name="T0" fmla="*/ 0 w 178"/>
              <a:gd name="T1" fmla="*/ 0 h 393"/>
              <a:gd name="T2" fmla="*/ 2147483647 w 178"/>
              <a:gd name="T3" fmla="*/ 2147483647 h 393"/>
              <a:gd name="T4" fmla="*/ 2147483647 w 178"/>
              <a:gd name="T5" fmla="*/ 2147483647 h 393"/>
              <a:gd name="T6" fmla="*/ 2147483647 w 178"/>
              <a:gd name="T7" fmla="*/ 2147483647 h 393"/>
              <a:gd name="T8" fmla="*/ 2147483647 w 178"/>
              <a:gd name="T9" fmla="*/ 2147483647 h 393"/>
              <a:gd name="T10" fmla="*/ 2147483647 w 178"/>
              <a:gd name="T11" fmla="*/ 2147483647 h 393"/>
              <a:gd name="T12" fmla="*/ 2147483647 w 178"/>
              <a:gd name="T13" fmla="*/ 2147483647 h 393"/>
              <a:gd name="T14" fmla="*/ 2147483647 w 178"/>
              <a:gd name="T15" fmla="*/ 2147483647 h 393"/>
              <a:gd name="T16" fmla="*/ 2147483647 w 178"/>
              <a:gd name="T17" fmla="*/ 2147483647 h 393"/>
              <a:gd name="T18" fmla="*/ 2147483647 w 178"/>
              <a:gd name="T19" fmla="*/ 2147483647 h 393"/>
              <a:gd name="T20" fmla="*/ 2147483647 w 178"/>
              <a:gd name="T21" fmla="*/ 2147483647 h 393"/>
              <a:gd name="T22" fmla="*/ 2147483647 w 178"/>
              <a:gd name="T23" fmla="*/ 2147483647 h 393"/>
              <a:gd name="T24" fmla="*/ 2147483647 w 178"/>
              <a:gd name="T25" fmla="*/ 2147483647 h 393"/>
              <a:gd name="T26" fmla="*/ 2147483647 w 178"/>
              <a:gd name="T27" fmla="*/ 2147483647 h 393"/>
              <a:gd name="T28" fmla="*/ 2147483647 w 178"/>
              <a:gd name="T29" fmla="*/ 2147483647 h 393"/>
              <a:gd name="T30" fmla="*/ 2147483647 w 178"/>
              <a:gd name="T31" fmla="*/ 2147483647 h 393"/>
              <a:gd name="T32" fmla="*/ 2147483647 w 178"/>
              <a:gd name="T33" fmla="*/ 2147483647 h 393"/>
              <a:gd name="T34" fmla="*/ 0 w 178"/>
              <a:gd name="T35" fmla="*/ 2147483647 h 393"/>
              <a:gd name="T36" fmla="*/ 2147483647 w 178"/>
              <a:gd name="T37" fmla="*/ 2147483647 h 393"/>
              <a:gd name="T38" fmla="*/ 2147483647 w 178"/>
              <a:gd name="T39" fmla="*/ 2147483647 h 393"/>
              <a:gd name="T40" fmla="*/ 2147483647 w 178"/>
              <a:gd name="T41" fmla="*/ 2147483647 h 393"/>
              <a:gd name="T42" fmla="*/ 2147483647 w 178"/>
              <a:gd name="T43" fmla="*/ 2147483647 h 393"/>
              <a:gd name="T44" fmla="*/ 2147483647 w 178"/>
              <a:gd name="T45" fmla="*/ 2147483647 h 393"/>
              <a:gd name="T46" fmla="*/ 2147483647 w 178"/>
              <a:gd name="T47" fmla="*/ 2147483647 h 393"/>
              <a:gd name="T48" fmla="*/ 2147483647 w 178"/>
              <a:gd name="T49" fmla="*/ 2147483647 h 393"/>
              <a:gd name="T50" fmla="*/ 0 w 178"/>
              <a:gd name="T51" fmla="*/ 0 h 393"/>
              <a:gd name="T52" fmla="*/ 0 w 178"/>
              <a:gd name="T53" fmla="*/ 0 h 3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8"/>
              <a:gd name="T82" fmla="*/ 0 h 393"/>
              <a:gd name="T83" fmla="*/ 178 w 178"/>
              <a:gd name="T84" fmla="*/ 393 h 3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8" h="393">
                <a:moveTo>
                  <a:pt x="0" y="0"/>
                </a:moveTo>
                <a:lnTo>
                  <a:pt x="50" y="12"/>
                </a:lnTo>
                <a:lnTo>
                  <a:pt x="76" y="38"/>
                </a:lnTo>
                <a:lnTo>
                  <a:pt x="114" y="50"/>
                </a:lnTo>
                <a:lnTo>
                  <a:pt x="140" y="63"/>
                </a:lnTo>
                <a:lnTo>
                  <a:pt x="152" y="76"/>
                </a:lnTo>
                <a:lnTo>
                  <a:pt x="165" y="88"/>
                </a:lnTo>
                <a:lnTo>
                  <a:pt x="178" y="101"/>
                </a:lnTo>
                <a:lnTo>
                  <a:pt x="178" y="114"/>
                </a:lnTo>
                <a:lnTo>
                  <a:pt x="165" y="139"/>
                </a:lnTo>
                <a:lnTo>
                  <a:pt x="152" y="165"/>
                </a:lnTo>
                <a:lnTo>
                  <a:pt x="140" y="190"/>
                </a:lnTo>
                <a:lnTo>
                  <a:pt x="127" y="228"/>
                </a:lnTo>
                <a:lnTo>
                  <a:pt x="114" y="279"/>
                </a:lnTo>
                <a:lnTo>
                  <a:pt x="89" y="329"/>
                </a:lnTo>
                <a:lnTo>
                  <a:pt x="63" y="393"/>
                </a:lnTo>
                <a:lnTo>
                  <a:pt x="0" y="393"/>
                </a:lnTo>
                <a:lnTo>
                  <a:pt x="12" y="317"/>
                </a:lnTo>
                <a:lnTo>
                  <a:pt x="25" y="266"/>
                </a:lnTo>
                <a:lnTo>
                  <a:pt x="25" y="203"/>
                </a:lnTo>
                <a:lnTo>
                  <a:pt x="25" y="152"/>
                </a:lnTo>
                <a:lnTo>
                  <a:pt x="25" y="101"/>
                </a:lnTo>
                <a:lnTo>
                  <a:pt x="25" y="63"/>
                </a:lnTo>
                <a:lnTo>
                  <a:pt x="12" y="25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4" name="Freeform 32"/>
          <p:cNvSpPr/>
          <p:nvPr/>
        </p:nvSpPr>
        <p:spPr bwMode="auto">
          <a:xfrm>
            <a:off x="6415088" y="2639484"/>
            <a:ext cx="742950" cy="184149"/>
          </a:xfrm>
          <a:custGeom>
            <a:avLst/>
            <a:gdLst>
              <a:gd name="T0" fmla="*/ 0 w 1170"/>
              <a:gd name="T1" fmla="*/ 2147483647 h 216"/>
              <a:gd name="T2" fmla="*/ 2147483647 w 1170"/>
              <a:gd name="T3" fmla="*/ 2147483647 h 216"/>
              <a:gd name="T4" fmla="*/ 2147483647 w 1170"/>
              <a:gd name="T5" fmla="*/ 2147483647 h 216"/>
              <a:gd name="T6" fmla="*/ 2147483647 w 1170"/>
              <a:gd name="T7" fmla="*/ 2147483647 h 216"/>
              <a:gd name="T8" fmla="*/ 2147483647 w 1170"/>
              <a:gd name="T9" fmla="*/ 2147483647 h 216"/>
              <a:gd name="T10" fmla="*/ 2147483647 w 1170"/>
              <a:gd name="T11" fmla="*/ 2147483647 h 216"/>
              <a:gd name="T12" fmla="*/ 2147483647 w 1170"/>
              <a:gd name="T13" fmla="*/ 2147483647 h 216"/>
              <a:gd name="T14" fmla="*/ 2147483647 w 1170"/>
              <a:gd name="T15" fmla="*/ 2147483647 h 216"/>
              <a:gd name="T16" fmla="*/ 2147483647 w 1170"/>
              <a:gd name="T17" fmla="*/ 2147483647 h 216"/>
              <a:gd name="T18" fmla="*/ 2147483647 w 1170"/>
              <a:gd name="T19" fmla="*/ 2147483647 h 216"/>
              <a:gd name="T20" fmla="*/ 2147483647 w 1170"/>
              <a:gd name="T21" fmla="*/ 2147483647 h 216"/>
              <a:gd name="T22" fmla="*/ 2147483647 w 1170"/>
              <a:gd name="T23" fmla="*/ 2147483647 h 216"/>
              <a:gd name="T24" fmla="*/ 2147483647 w 1170"/>
              <a:gd name="T25" fmla="*/ 2147483647 h 216"/>
              <a:gd name="T26" fmla="*/ 2147483647 w 1170"/>
              <a:gd name="T27" fmla="*/ 2147483647 h 216"/>
              <a:gd name="T28" fmla="*/ 2147483647 w 1170"/>
              <a:gd name="T29" fmla="*/ 2147483647 h 216"/>
              <a:gd name="T30" fmla="*/ 2147483647 w 1170"/>
              <a:gd name="T31" fmla="*/ 2147483647 h 216"/>
              <a:gd name="T32" fmla="*/ 2147483647 w 1170"/>
              <a:gd name="T33" fmla="*/ 0 h 216"/>
              <a:gd name="T34" fmla="*/ 2147483647 w 1170"/>
              <a:gd name="T35" fmla="*/ 2147483647 h 216"/>
              <a:gd name="T36" fmla="*/ 2147483647 w 1170"/>
              <a:gd name="T37" fmla="*/ 2147483647 h 216"/>
              <a:gd name="T38" fmla="*/ 2147483647 w 1170"/>
              <a:gd name="T39" fmla="*/ 2147483647 h 216"/>
              <a:gd name="T40" fmla="*/ 2147483647 w 1170"/>
              <a:gd name="T41" fmla="*/ 2147483647 h 216"/>
              <a:gd name="T42" fmla="*/ 2147483647 w 1170"/>
              <a:gd name="T43" fmla="*/ 2147483647 h 216"/>
              <a:gd name="T44" fmla="*/ 2147483647 w 1170"/>
              <a:gd name="T45" fmla="*/ 2147483647 h 216"/>
              <a:gd name="T46" fmla="*/ 2147483647 w 1170"/>
              <a:gd name="T47" fmla="*/ 2147483647 h 216"/>
              <a:gd name="T48" fmla="*/ 2147483647 w 1170"/>
              <a:gd name="T49" fmla="*/ 2147483647 h 216"/>
              <a:gd name="T50" fmla="*/ 2147483647 w 1170"/>
              <a:gd name="T51" fmla="*/ 2147483647 h 216"/>
              <a:gd name="T52" fmla="*/ 2147483647 w 1170"/>
              <a:gd name="T53" fmla="*/ 2147483647 h 216"/>
              <a:gd name="T54" fmla="*/ 2147483647 w 1170"/>
              <a:gd name="T55" fmla="*/ 2147483647 h 216"/>
              <a:gd name="T56" fmla="*/ 2147483647 w 1170"/>
              <a:gd name="T57" fmla="*/ 2147483647 h 216"/>
              <a:gd name="T58" fmla="*/ 2147483647 w 1170"/>
              <a:gd name="T59" fmla="*/ 2147483647 h 216"/>
              <a:gd name="T60" fmla="*/ 2147483647 w 1170"/>
              <a:gd name="T61" fmla="*/ 2147483647 h 216"/>
              <a:gd name="T62" fmla="*/ 2147483647 w 1170"/>
              <a:gd name="T63" fmla="*/ 2147483647 h 216"/>
              <a:gd name="T64" fmla="*/ 2147483647 w 1170"/>
              <a:gd name="T65" fmla="*/ 2147483647 h 216"/>
              <a:gd name="T66" fmla="*/ 2147483647 w 1170"/>
              <a:gd name="T67" fmla="*/ 2147483647 h 216"/>
              <a:gd name="T68" fmla="*/ 2147483647 w 1170"/>
              <a:gd name="T69" fmla="*/ 2147483647 h 216"/>
              <a:gd name="T70" fmla="*/ 2147483647 w 1170"/>
              <a:gd name="T71" fmla="*/ 2147483647 h 216"/>
              <a:gd name="T72" fmla="*/ 2147483647 w 1170"/>
              <a:gd name="T73" fmla="*/ 2147483647 h 216"/>
              <a:gd name="T74" fmla="*/ 2147483647 w 1170"/>
              <a:gd name="T75" fmla="*/ 2147483647 h 216"/>
              <a:gd name="T76" fmla="*/ 2147483647 w 1170"/>
              <a:gd name="T77" fmla="*/ 2147483647 h 216"/>
              <a:gd name="T78" fmla="*/ 0 w 1170"/>
              <a:gd name="T79" fmla="*/ 2147483647 h 216"/>
              <a:gd name="T80" fmla="*/ 0 w 1170"/>
              <a:gd name="T81" fmla="*/ 2147483647 h 216"/>
              <a:gd name="T82" fmla="*/ 0 w 1170"/>
              <a:gd name="T83" fmla="*/ 2147483647 h 2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70"/>
              <a:gd name="T127" fmla="*/ 0 h 216"/>
              <a:gd name="T128" fmla="*/ 1170 w 1170"/>
              <a:gd name="T129" fmla="*/ 216 h 2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70" h="216">
                <a:moveTo>
                  <a:pt x="0" y="127"/>
                </a:moveTo>
                <a:lnTo>
                  <a:pt x="127" y="114"/>
                </a:lnTo>
                <a:lnTo>
                  <a:pt x="241" y="102"/>
                </a:lnTo>
                <a:lnTo>
                  <a:pt x="356" y="89"/>
                </a:lnTo>
                <a:lnTo>
                  <a:pt x="458" y="76"/>
                </a:lnTo>
                <a:lnTo>
                  <a:pt x="559" y="64"/>
                </a:lnTo>
                <a:lnTo>
                  <a:pt x="648" y="51"/>
                </a:lnTo>
                <a:lnTo>
                  <a:pt x="725" y="51"/>
                </a:lnTo>
                <a:lnTo>
                  <a:pt x="801" y="38"/>
                </a:lnTo>
                <a:lnTo>
                  <a:pt x="877" y="26"/>
                </a:lnTo>
                <a:lnTo>
                  <a:pt x="941" y="26"/>
                </a:lnTo>
                <a:lnTo>
                  <a:pt x="992" y="13"/>
                </a:lnTo>
                <a:lnTo>
                  <a:pt x="1043" y="13"/>
                </a:lnTo>
                <a:lnTo>
                  <a:pt x="1081" y="13"/>
                </a:lnTo>
                <a:lnTo>
                  <a:pt x="1119" y="13"/>
                </a:lnTo>
                <a:lnTo>
                  <a:pt x="1145" y="13"/>
                </a:lnTo>
                <a:lnTo>
                  <a:pt x="1170" y="0"/>
                </a:lnTo>
                <a:lnTo>
                  <a:pt x="1170" y="102"/>
                </a:lnTo>
                <a:lnTo>
                  <a:pt x="1119" y="102"/>
                </a:lnTo>
                <a:lnTo>
                  <a:pt x="1068" y="102"/>
                </a:lnTo>
                <a:lnTo>
                  <a:pt x="1017" y="102"/>
                </a:lnTo>
                <a:lnTo>
                  <a:pt x="979" y="102"/>
                </a:lnTo>
                <a:lnTo>
                  <a:pt x="890" y="102"/>
                </a:lnTo>
                <a:lnTo>
                  <a:pt x="814" y="102"/>
                </a:lnTo>
                <a:lnTo>
                  <a:pt x="788" y="114"/>
                </a:lnTo>
                <a:lnTo>
                  <a:pt x="763" y="114"/>
                </a:lnTo>
                <a:lnTo>
                  <a:pt x="737" y="114"/>
                </a:lnTo>
                <a:lnTo>
                  <a:pt x="699" y="127"/>
                </a:lnTo>
                <a:lnTo>
                  <a:pt x="674" y="127"/>
                </a:lnTo>
                <a:lnTo>
                  <a:pt x="623" y="127"/>
                </a:lnTo>
                <a:lnTo>
                  <a:pt x="585" y="140"/>
                </a:lnTo>
                <a:lnTo>
                  <a:pt x="534" y="152"/>
                </a:lnTo>
                <a:lnTo>
                  <a:pt x="483" y="152"/>
                </a:lnTo>
                <a:lnTo>
                  <a:pt x="432" y="165"/>
                </a:lnTo>
                <a:lnTo>
                  <a:pt x="369" y="165"/>
                </a:lnTo>
                <a:lnTo>
                  <a:pt x="305" y="178"/>
                </a:lnTo>
                <a:lnTo>
                  <a:pt x="229" y="190"/>
                </a:lnTo>
                <a:lnTo>
                  <a:pt x="165" y="203"/>
                </a:lnTo>
                <a:lnTo>
                  <a:pt x="89" y="203"/>
                </a:lnTo>
                <a:lnTo>
                  <a:pt x="0" y="216"/>
                </a:lnTo>
                <a:lnTo>
                  <a:pt x="0" y="1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6" name="Freeform 34"/>
          <p:cNvSpPr/>
          <p:nvPr/>
        </p:nvSpPr>
        <p:spPr bwMode="auto">
          <a:xfrm>
            <a:off x="6261100" y="2918885"/>
            <a:ext cx="985838" cy="258233"/>
          </a:xfrm>
          <a:custGeom>
            <a:avLst/>
            <a:gdLst>
              <a:gd name="T0" fmla="*/ 2147483647 w 1552"/>
              <a:gd name="T1" fmla="*/ 2147483647 h 304"/>
              <a:gd name="T2" fmla="*/ 2147483647 w 1552"/>
              <a:gd name="T3" fmla="*/ 2147483647 h 304"/>
              <a:gd name="T4" fmla="*/ 2147483647 w 1552"/>
              <a:gd name="T5" fmla="*/ 2147483647 h 304"/>
              <a:gd name="T6" fmla="*/ 2147483647 w 1552"/>
              <a:gd name="T7" fmla="*/ 2147483647 h 304"/>
              <a:gd name="T8" fmla="*/ 2147483647 w 1552"/>
              <a:gd name="T9" fmla="*/ 2147483647 h 304"/>
              <a:gd name="T10" fmla="*/ 2147483647 w 1552"/>
              <a:gd name="T11" fmla="*/ 2147483647 h 304"/>
              <a:gd name="T12" fmla="*/ 2147483647 w 1552"/>
              <a:gd name="T13" fmla="*/ 2147483647 h 304"/>
              <a:gd name="T14" fmla="*/ 0 w 1552"/>
              <a:gd name="T15" fmla="*/ 2147483647 h 304"/>
              <a:gd name="T16" fmla="*/ 0 w 1552"/>
              <a:gd name="T17" fmla="*/ 2147483647 h 304"/>
              <a:gd name="T18" fmla="*/ 2147483647 w 1552"/>
              <a:gd name="T19" fmla="*/ 2147483647 h 304"/>
              <a:gd name="T20" fmla="*/ 2147483647 w 1552"/>
              <a:gd name="T21" fmla="*/ 2147483647 h 304"/>
              <a:gd name="T22" fmla="*/ 2147483647 w 1552"/>
              <a:gd name="T23" fmla="*/ 2147483647 h 304"/>
              <a:gd name="T24" fmla="*/ 2147483647 w 1552"/>
              <a:gd name="T25" fmla="*/ 2147483647 h 304"/>
              <a:gd name="T26" fmla="*/ 2147483647 w 1552"/>
              <a:gd name="T27" fmla="*/ 2147483647 h 304"/>
              <a:gd name="T28" fmla="*/ 2147483647 w 1552"/>
              <a:gd name="T29" fmla="*/ 2147483647 h 304"/>
              <a:gd name="T30" fmla="*/ 2147483647 w 1552"/>
              <a:gd name="T31" fmla="*/ 2147483647 h 304"/>
              <a:gd name="T32" fmla="*/ 2147483647 w 1552"/>
              <a:gd name="T33" fmla="*/ 2147483647 h 304"/>
              <a:gd name="T34" fmla="*/ 2147483647 w 1552"/>
              <a:gd name="T35" fmla="*/ 2147483647 h 304"/>
              <a:gd name="T36" fmla="*/ 2147483647 w 1552"/>
              <a:gd name="T37" fmla="*/ 2147483647 h 304"/>
              <a:gd name="T38" fmla="*/ 2147483647 w 1552"/>
              <a:gd name="T39" fmla="*/ 2147483647 h 304"/>
              <a:gd name="T40" fmla="*/ 2147483647 w 1552"/>
              <a:gd name="T41" fmla="*/ 2147483647 h 304"/>
              <a:gd name="T42" fmla="*/ 2147483647 w 1552"/>
              <a:gd name="T43" fmla="*/ 2147483647 h 304"/>
              <a:gd name="T44" fmla="*/ 2147483647 w 1552"/>
              <a:gd name="T45" fmla="*/ 2147483647 h 304"/>
              <a:gd name="T46" fmla="*/ 2147483647 w 1552"/>
              <a:gd name="T47" fmla="*/ 2147483647 h 304"/>
              <a:gd name="T48" fmla="*/ 2147483647 w 1552"/>
              <a:gd name="T49" fmla="*/ 2147483647 h 304"/>
              <a:gd name="T50" fmla="*/ 2147483647 w 1552"/>
              <a:gd name="T51" fmla="*/ 2147483647 h 304"/>
              <a:gd name="T52" fmla="*/ 2147483647 w 1552"/>
              <a:gd name="T53" fmla="*/ 0 h 304"/>
              <a:gd name="T54" fmla="*/ 2147483647 w 1552"/>
              <a:gd name="T55" fmla="*/ 0 h 304"/>
              <a:gd name="T56" fmla="*/ 2147483647 w 1552"/>
              <a:gd name="T57" fmla="*/ 0 h 304"/>
              <a:gd name="T58" fmla="*/ 2147483647 w 1552"/>
              <a:gd name="T59" fmla="*/ 2147483647 h 304"/>
              <a:gd name="T60" fmla="*/ 2147483647 w 1552"/>
              <a:gd name="T61" fmla="*/ 2147483647 h 304"/>
              <a:gd name="T62" fmla="*/ 2147483647 w 1552"/>
              <a:gd name="T63" fmla="*/ 2147483647 h 304"/>
              <a:gd name="T64" fmla="*/ 2147483647 w 1552"/>
              <a:gd name="T65" fmla="*/ 2147483647 h 304"/>
              <a:gd name="T66" fmla="*/ 2147483647 w 1552"/>
              <a:gd name="T67" fmla="*/ 2147483647 h 304"/>
              <a:gd name="T68" fmla="*/ 2147483647 w 1552"/>
              <a:gd name="T69" fmla="*/ 2147483647 h 304"/>
              <a:gd name="T70" fmla="*/ 2147483647 w 1552"/>
              <a:gd name="T71" fmla="*/ 2147483647 h 304"/>
              <a:gd name="T72" fmla="*/ 2147483647 w 1552"/>
              <a:gd name="T73" fmla="*/ 2147483647 h 304"/>
              <a:gd name="T74" fmla="*/ 2147483647 w 1552"/>
              <a:gd name="T75" fmla="*/ 2147483647 h 304"/>
              <a:gd name="T76" fmla="*/ 2147483647 w 1552"/>
              <a:gd name="T77" fmla="*/ 2147483647 h 304"/>
              <a:gd name="T78" fmla="*/ 2147483647 w 1552"/>
              <a:gd name="T79" fmla="*/ 2147483647 h 304"/>
              <a:gd name="T80" fmla="*/ 2147483647 w 1552"/>
              <a:gd name="T81" fmla="*/ 2147483647 h 304"/>
              <a:gd name="T82" fmla="*/ 2147483647 w 1552"/>
              <a:gd name="T83" fmla="*/ 2147483647 h 304"/>
              <a:gd name="T84" fmla="*/ 2147483647 w 1552"/>
              <a:gd name="T85" fmla="*/ 2147483647 h 304"/>
              <a:gd name="T86" fmla="*/ 2147483647 w 1552"/>
              <a:gd name="T87" fmla="*/ 2147483647 h 304"/>
              <a:gd name="T88" fmla="*/ 2147483647 w 1552"/>
              <a:gd name="T89" fmla="*/ 2147483647 h 304"/>
              <a:gd name="T90" fmla="*/ 2147483647 w 1552"/>
              <a:gd name="T91" fmla="*/ 2147483647 h 304"/>
              <a:gd name="T92" fmla="*/ 2147483647 w 1552"/>
              <a:gd name="T93" fmla="*/ 2147483647 h 304"/>
              <a:gd name="T94" fmla="*/ 2147483647 w 1552"/>
              <a:gd name="T95" fmla="*/ 2147483647 h 3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52"/>
              <a:gd name="T145" fmla="*/ 0 h 304"/>
              <a:gd name="T146" fmla="*/ 1552 w 1552"/>
              <a:gd name="T147" fmla="*/ 304 h 3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52" h="304">
                <a:moveTo>
                  <a:pt x="420" y="266"/>
                </a:moveTo>
                <a:lnTo>
                  <a:pt x="369" y="266"/>
                </a:lnTo>
                <a:lnTo>
                  <a:pt x="331" y="278"/>
                </a:lnTo>
                <a:lnTo>
                  <a:pt x="292" y="291"/>
                </a:lnTo>
                <a:lnTo>
                  <a:pt x="267" y="291"/>
                </a:lnTo>
                <a:lnTo>
                  <a:pt x="242" y="304"/>
                </a:lnTo>
                <a:lnTo>
                  <a:pt x="216" y="304"/>
                </a:lnTo>
                <a:lnTo>
                  <a:pt x="191" y="304"/>
                </a:lnTo>
                <a:lnTo>
                  <a:pt x="178" y="304"/>
                </a:lnTo>
                <a:lnTo>
                  <a:pt x="153" y="304"/>
                </a:lnTo>
                <a:lnTo>
                  <a:pt x="127" y="291"/>
                </a:lnTo>
                <a:lnTo>
                  <a:pt x="89" y="291"/>
                </a:lnTo>
                <a:lnTo>
                  <a:pt x="63" y="266"/>
                </a:lnTo>
                <a:lnTo>
                  <a:pt x="38" y="253"/>
                </a:lnTo>
                <a:lnTo>
                  <a:pt x="13" y="240"/>
                </a:lnTo>
                <a:lnTo>
                  <a:pt x="0" y="240"/>
                </a:lnTo>
                <a:lnTo>
                  <a:pt x="0" y="228"/>
                </a:lnTo>
                <a:lnTo>
                  <a:pt x="13" y="215"/>
                </a:lnTo>
                <a:lnTo>
                  <a:pt x="25" y="215"/>
                </a:lnTo>
                <a:lnTo>
                  <a:pt x="38" y="215"/>
                </a:lnTo>
                <a:lnTo>
                  <a:pt x="51" y="202"/>
                </a:lnTo>
                <a:lnTo>
                  <a:pt x="76" y="202"/>
                </a:lnTo>
                <a:lnTo>
                  <a:pt x="102" y="202"/>
                </a:lnTo>
                <a:lnTo>
                  <a:pt x="140" y="190"/>
                </a:lnTo>
                <a:lnTo>
                  <a:pt x="153" y="190"/>
                </a:lnTo>
                <a:lnTo>
                  <a:pt x="178" y="190"/>
                </a:lnTo>
                <a:lnTo>
                  <a:pt x="203" y="190"/>
                </a:lnTo>
                <a:lnTo>
                  <a:pt x="229" y="177"/>
                </a:lnTo>
                <a:lnTo>
                  <a:pt x="254" y="177"/>
                </a:lnTo>
                <a:lnTo>
                  <a:pt x="280" y="177"/>
                </a:lnTo>
                <a:lnTo>
                  <a:pt x="318" y="164"/>
                </a:lnTo>
                <a:lnTo>
                  <a:pt x="356" y="164"/>
                </a:lnTo>
                <a:lnTo>
                  <a:pt x="394" y="152"/>
                </a:lnTo>
                <a:lnTo>
                  <a:pt x="432" y="152"/>
                </a:lnTo>
                <a:lnTo>
                  <a:pt x="483" y="139"/>
                </a:lnTo>
                <a:lnTo>
                  <a:pt x="521" y="126"/>
                </a:lnTo>
                <a:lnTo>
                  <a:pt x="572" y="126"/>
                </a:lnTo>
                <a:lnTo>
                  <a:pt x="623" y="114"/>
                </a:lnTo>
                <a:lnTo>
                  <a:pt x="687" y="101"/>
                </a:lnTo>
                <a:lnTo>
                  <a:pt x="738" y="88"/>
                </a:lnTo>
                <a:lnTo>
                  <a:pt x="801" y="76"/>
                </a:lnTo>
                <a:lnTo>
                  <a:pt x="852" y="76"/>
                </a:lnTo>
                <a:lnTo>
                  <a:pt x="903" y="63"/>
                </a:lnTo>
                <a:lnTo>
                  <a:pt x="954" y="50"/>
                </a:lnTo>
                <a:lnTo>
                  <a:pt x="992" y="50"/>
                </a:lnTo>
                <a:lnTo>
                  <a:pt x="1043" y="38"/>
                </a:lnTo>
                <a:lnTo>
                  <a:pt x="1081" y="25"/>
                </a:lnTo>
                <a:lnTo>
                  <a:pt x="1119" y="25"/>
                </a:lnTo>
                <a:lnTo>
                  <a:pt x="1158" y="25"/>
                </a:lnTo>
                <a:lnTo>
                  <a:pt x="1183" y="12"/>
                </a:lnTo>
                <a:lnTo>
                  <a:pt x="1221" y="12"/>
                </a:lnTo>
                <a:lnTo>
                  <a:pt x="1247" y="12"/>
                </a:lnTo>
                <a:lnTo>
                  <a:pt x="1272" y="0"/>
                </a:lnTo>
                <a:lnTo>
                  <a:pt x="1298" y="0"/>
                </a:lnTo>
                <a:lnTo>
                  <a:pt x="1310" y="0"/>
                </a:lnTo>
                <a:lnTo>
                  <a:pt x="1336" y="0"/>
                </a:lnTo>
                <a:lnTo>
                  <a:pt x="1361" y="0"/>
                </a:lnTo>
                <a:lnTo>
                  <a:pt x="1399" y="0"/>
                </a:lnTo>
                <a:lnTo>
                  <a:pt x="1425" y="12"/>
                </a:lnTo>
                <a:lnTo>
                  <a:pt x="1450" y="12"/>
                </a:lnTo>
                <a:lnTo>
                  <a:pt x="1463" y="12"/>
                </a:lnTo>
                <a:lnTo>
                  <a:pt x="1488" y="25"/>
                </a:lnTo>
                <a:lnTo>
                  <a:pt x="1501" y="25"/>
                </a:lnTo>
                <a:lnTo>
                  <a:pt x="1514" y="38"/>
                </a:lnTo>
                <a:lnTo>
                  <a:pt x="1539" y="50"/>
                </a:lnTo>
                <a:lnTo>
                  <a:pt x="1552" y="63"/>
                </a:lnTo>
                <a:lnTo>
                  <a:pt x="1552" y="76"/>
                </a:lnTo>
                <a:lnTo>
                  <a:pt x="1552" y="88"/>
                </a:lnTo>
                <a:lnTo>
                  <a:pt x="1552" y="101"/>
                </a:lnTo>
                <a:lnTo>
                  <a:pt x="1539" y="114"/>
                </a:lnTo>
                <a:lnTo>
                  <a:pt x="1527" y="126"/>
                </a:lnTo>
                <a:lnTo>
                  <a:pt x="1501" y="126"/>
                </a:lnTo>
                <a:lnTo>
                  <a:pt x="1488" y="126"/>
                </a:lnTo>
                <a:lnTo>
                  <a:pt x="1463" y="126"/>
                </a:lnTo>
                <a:lnTo>
                  <a:pt x="1437" y="126"/>
                </a:lnTo>
                <a:lnTo>
                  <a:pt x="1412" y="126"/>
                </a:lnTo>
                <a:lnTo>
                  <a:pt x="1387" y="126"/>
                </a:lnTo>
                <a:lnTo>
                  <a:pt x="1348" y="126"/>
                </a:lnTo>
                <a:lnTo>
                  <a:pt x="1310" y="126"/>
                </a:lnTo>
                <a:lnTo>
                  <a:pt x="1272" y="126"/>
                </a:lnTo>
                <a:lnTo>
                  <a:pt x="1234" y="126"/>
                </a:lnTo>
                <a:lnTo>
                  <a:pt x="1196" y="139"/>
                </a:lnTo>
                <a:lnTo>
                  <a:pt x="1145" y="139"/>
                </a:lnTo>
                <a:lnTo>
                  <a:pt x="1094" y="139"/>
                </a:lnTo>
                <a:lnTo>
                  <a:pt x="1043" y="152"/>
                </a:lnTo>
                <a:lnTo>
                  <a:pt x="979" y="152"/>
                </a:lnTo>
                <a:lnTo>
                  <a:pt x="929" y="164"/>
                </a:lnTo>
                <a:lnTo>
                  <a:pt x="865" y="164"/>
                </a:lnTo>
                <a:lnTo>
                  <a:pt x="738" y="190"/>
                </a:lnTo>
                <a:lnTo>
                  <a:pt x="623" y="215"/>
                </a:lnTo>
                <a:lnTo>
                  <a:pt x="572" y="228"/>
                </a:lnTo>
                <a:lnTo>
                  <a:pt x="509" y="240"/>
                </a:lnTo>
                <a:lnTo>
                  <a:pt x="458" y="253"/>
                </a:lnTo>
                <a:lnTo>
                  <a:pt x="420" y="2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7" name="Freeform 35"/>
          <p:cNvSpPr/>
          <p:nvPr/>
        </p:nvSpPr>
        <p:spPr bwMode="auto">
          <a:xfrm>
            <a:off x="6438900" y="3306233"/>
            <a:ext cx="128588" cy="889000"/>
          </a:xfrm>
          <a:custGeom>
            <a:avLst/>
            <a:gdLst>
              <a:gd name="T0" fmla="*/ 2147483647 w 203"/>
              <a:gd name="T1" fmla="*/ 2147483647 h 1052"/>
              <a:gd name="T2" fmla="*/ 2147483647 w 203"/>
              <a:gd name="T3" fmla="*/ 2147483647 h 1052"/>
              <a:gd name="T4" fmla="*/ 0 w 203"/>
              <a:gd name="T5" fmla="*/ 2147483647 h 1052"/>
              <a:gd name="T6" fmla="*/ 2147483647 w 203"/>
              <a:gd name="T7" fmla="*/ 2147483647 h 1052"/>
              <a:gd name="T8" fmla="*/ 2147483647 w 203"/>
              <a:gd name="T9" fmla="*/ 2147483647 h 1052"/>
              <a:gd name="T10" fmla="*/ 2147483647 w 203"/>
              <a:gd name="T11" fmla="*/ 0 h 1052"/>
              <a:gd name="T12" fmla="*/ 2147483647 w 203"/>
              <a:gd name="T13" fmla="*/ 0 h 1052"/>
              <a:gd name="T14" fmla="*/ 2147483647 w 203"/>
              <a:gd name="T15" fmla="*/ 0 h 1052"/>
              <a:gd name="T16" fmla="*/ 2147483647 w 203"/>
              <a:gd name="T17" fmla="*/ 0 h 1052"/>
              <a:gd name="T18" fmla="*/ 2147483647 w 203"/>
              <a:gd name="T19" fmla="*/ 2147483647 h 1052"/>
              <a:gd name="T20" fmla="*/ 2147483647 w 203"/>
              <a:gd name="T21" fmla="*/ 2147483647 h 1052"/>
              <a:gd name="T22" fmla="*/ 2147483647 w 203"/>
              <a:gd name="T23" fmla="*/ 2147483647 h 1052"/>
              <a:gd name="T24" fmla="*/ 2147483647 w 203"/>
              <a:gd name="T25" fmla="*/ 2147483647 h 1052"/>
              <a:gd name="T26" fmla="*/ 2147483647 w 203"/>
              <a:gd name="T27" fmla="*/ 2147483647 h 1052"/>
              <a:gd name="T28" fmla="*/ 2147483647 w 203"/>
              <a:gd name="T29" fmla="*/ 2147483647 h 1052"/>
              <a:gd name="T30" fmla="*/ 2147483647 w 203"/>
              <a:gd name="T31" fmla="*/ 2147483647 h 1052"/>
              <a:gd name="T32" fmla="*/ 2147483647 w 203"/>
              <a:gd name="T33" fmla="*/ 2147483647 h 1052"/>
              <a:gd name="T34" fmla="*/ 2147483647 w 203"/>
              <a:gd name="T35" fmla="*/ 2147483647 h 1052"/>
              <a:gd name="T36" fmla="*/ 2147483647 w 203"/>
              <a:gd name="T37" fmla="*/ 2147483647 h 1052"/>
              <a:gd name="T38" fmla="*/ 2147483647 w 203"/>
              <a:gd name="T39" fmla="*/ 2147483647 h 1052"/>
              <a:gd name="T40" fmla="*/ 2147483647 w 203"/>
              <a:gd name="T41" fmla="*/ 2147483647 h 1052"/>
              <a:gd name="T42" fmla="*/ 2147483647 w 203"/>
              <a:gd name="T43" fmla="*/ 2147483647 h 1052"/>
              <a:gd name="T44" fmla="*/ 2147483647 w 203"/>
              <a:gd name="T45" fmla="*/ 2147483647 h 1052"/>
              <a:gd name="T46" fmla="*/ 2147483647 w 203"/>
              <a:gd name="T47" fmla="*/ 2147483647 h 1052"/>
              <a:gd name="T48" fmla="*/ 2147483647 w 203"/>
              <a:gd name="T49" fmla="*/ 2147483647 h 1052"/>
              <a:gd name="T50" fmla="*/ 2147483647 w 203"/>
              <a:gd name="T51" fmla="*/ 2147483647 h 1052"/>
              <a:gd name="T52" fmla="*/ 2147483647 w 203"/>
              <a:gd name="T53" fmla="*/ 2147483647 h 1052"/>
              <a:gd name="T54" fmla="*/ 2147483647 w 203"/>
              <a:gd name="T55" fmla="*/ 2147483647 h 1052"/>
              <a:gd name="T56" fmla="*/ 2147483647 w 203"/>
              <a:gd name="T57" fmla="*/ 2147483647 h 1052"/>
              <a:gd name="T58" fmla="*/ 2147483647 w 203"/>
              <a:gd name="T59" fmla="*/ 2147483647 h 1052"/>
              <a:gd name="T60" fmla="*/ 2147483647 w 203"/>
              <a:gd name="T61" fmla="*/ 2147483647 h 1052"/>
              <a:gd name="T62" fmla="*/ 2147483647 w 203"/>
              <a:gd name="T63" fmla="*/ 2147483647 h 1052"/>
              <a:gd name="T64" fmla="*/ 2147483647 w 203"/>
              <a:gd name="T65" fmla="*/ 2147483647 h 1052"/>
              <a:gd name="T66" fmla="*/ 2147483647 w 203"/>
              <a:gd name="T67" fmla="*/ 2147483647 h 1052"/>
              <a:gd name="T68" fmla="*/ 2147483647 w 203"/>
              <a:gd name="T69" fmla="*/ 2147483647 h 1052"/>
              <a:gd name="T70" fmla="*/ 2147483647 w 203"/>
              <a:gd name="T71" fmla="*/ 2147483647 h 1052"/>
              <a:gd name="T72" fmla="*/ 2147483647 w 203"/>
              <a:gd name="T73" fmla="*/ 2147483647 h 1052"/>
              <a:gd name="T74" fmla="*/ 2147483647 w 203"/>
              <a:gd name="T75" fmla="*/ 2147483647 h 1052"/>
              <a:gd name="T76" fmla="*/ 2147483647 w 203"/>
              <a:gd name="T77" fmla="*/ 2147483647 h 1052"/>
              <a:gd name="T78" fmla="*/ 2147483647 w 203"/>
              <a:gd name="T79" fmla="*/ 2147483647 h 10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3"/>
              <a:gd name="T121" fmla="*/ 0 h 1052"/>
              <a:gd name="T122" fmla="*/ 203 w 203"/>
              <a:gd name="T123" fmla="*/ 1052 h 10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3" h="1052">
                <a:moveTo>
                  <a:pt x="12" y="101"/>
                </a:moveTo>
                <a:lnTo>
                  <a:pt x="12" y="63"/>
                </a:lnTo>
                <a:lnTo>
                  <a:pt x="0" y="38"/>
                </a:lnTo>
                <a:lnTo>
                  <a:pt x="12" y="25"/>
                </a:lnTo>
                <a:lnTo>
                  <a:pt x="25" y="13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89" y="13"/>
                </a:lnTo>
                <a:lnTo>
                  <a:pt x="114" y="13"/>
                </a:lnTo>
                <a:lnTo>
                  <a:pt x="140" y="25"/>
                </a:lnTo>
                <a:lnTo>
                  <a:pt x="165" y="25"/>
                </a:lnTo>
                <a:lnTo>
                  <a:pt x="203" y="1052"/>
                </a:lnTo>
                <a:lnTo>
                  <a:pt x="76" y="1052"/>
                </a:lnTo>
                <a:lnTo>
                  <a:pt x="76" y="988"/>
                </a:lnTo>
                <a:lnTo>
                  <a:pt x="76" y="925"/>
                </a:lnTo>
                <a:lnTo>
                  <a:pt x="76" y="861"/>
                </a:lnTo>
                <a:lnTo>
                  <a:pt x="76" y="811"/>
                </a:lnTo>
                <a:lnTo>
                  <a:pt x="76" y="760"/>
                </a:lnTo>
                <a:lnTo>
                  <a:pt x="76" y="709"/>
                </a:lnTo>
                <a:lnTo>
                  <a:pt x="76" y="659"/>
                </a:lnTo>
                <a:lnTo>
                  <a:pt x="76" y="608"/>
                </a:lnTo>
                <a:lnTo>
                  <a:pt x="76" y="570"/>
                </a:lnTo>
                <a:lnTo>
                  <a:pt x="76" y="532"/>
                </a:lnTo>
                <a:lnTo>
                  <a:pt x="76" y="494"/>
                </a:lnTo>
                <a:lnTo>
                  <a:pt x="76" y="456"/>
                </a:lnTo>
                <a:lnTo>
                  <a:pt x="76" y="431"/>
                </a:lnTo>
                <a:lnTo>
                  <a:pt x="76" y="393"/>
                </a:lnTo>
                <a:lnTo>
                  <a:pt x="76" y="367"/>
                </a:lnTo>
                <a:lnTo>
                  <a:pt x="63" y="342"/>
                </a:lnTo>
                <a:lnTo>
                  <a:pt x="63" y="304"/>
                </a:lnTo>
                <a:lnTo>
                  <a:pt x="63" y="253"/>
                </a:lnTo>
                <a:lnTo>
                  <a:pt x="51" y="215"/>
                </a:lnTo>
                <a:lnTo>
                  <a:pt x="38" y="190"/>
                </a:lnTo>
                <a:lnTo>
                  <a:pt x="38" y="152"/>
                </a:lnTo>
                <a:lnTo>
                  <a:pt x="25" y="127"/>
                </a:lnTo>
                <a:lnTo>
                  <a:pt x="25" y="114"/>
                </a:lnTo>
                <a:lnTo>
                  <a:pt x="12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9" name="Freeform 37"/>
          <p:cNvSpPr/>
          <p:nvPr/>
        </p:nvSpPr>
        <p:spPr bwMode="auto">
          <a:xfrm>
            <a:off x="6511926" y="3433234"/>
            <a:ext cx="379413" cy="118533"/>
          </a:xfrm>
          <a:custGeom>
            <a:avLst/>
            <a:gdLst>
              <a:gd name="T0" fmla="*/ 2147483647 w 598"/>
              <a:gd name="T1" fmla="*/ 2147483647 h 139"/>
              <a:gd name="T2" fmla="*/ 2147483647 w 598"/>
              <a:gd name="T3" fmla="*/ 2147483647 h 139"/>
              <a:gd name="T4" fmla="*/ 2147483647 w 598"/>
              <a:gd name="T5" fmla="*/ 2147483647 h 139"/>
              <a:gd name="T6" fmla="*/ 2147483647 w 598"/>
              <a:gd name="T7" fmla="*/ 2147483647 h 139"/>
              <a:gd name="T8" fmla="*/ 2147483647 w 598"/>
              <a:gd name="T9" fmla="*/ 0 h 139"/>
              <a:gd name="T10" fmla="*/ 2147483647 w 598"/>
              <a:gd name="T11" fmla="*/ 0 h 139"/>
              <a:gd name="T12" fmla="*/ 2147483647 w 598"/>
              <a:gd name="T13" fmla="*/ 0 h 139"/>
              <a:gd name="T14" fmla="*/ 2147483647 w 598"/>
              <a:gd name="T15" fmla="*/ 2147483647 h 139"/>
              <a:gd name="T16" fmla="*/ 2147483647 w 598"/>
              <a:gd name="T17" fmla="*/ 2147483647 h 139"/>
              <a:gd name="T18" fmla="*/ 2147483647 w 598"/>
              <a:gd name="T19" fmla="*/ 2147483647 h 139"/>
              <a:gd name="T20" fmla="*/ 2147483647 w 598"/>
              <a:gd name="T21" fmla="*/ 2147483647 h 139"/>
              <a:gd name="T22" fmla="*/ 2147483647 w 598"/>
              <a:gd name="T23" fmla="*/ 2147483647 h 139"/>
              <a:gd name="T24" fmla="*/ 2147483647 w 598"/>
              <a:gd name="T25" fmla="*/ 2147483647 h 139"/>
              <a:gd name="T26" fmla="*/ 2147483647 w 598"/>
              <a:gd name="T27" fmla="*/ 2147483647 h 139"/>
              <a:gd name="T28" fmla="*/ 2147483647 w 598"/>
              <a:gd name="T29" fmla="*/ 2147483647 h 139"/>
              <a:gd name="T30" fmla="*/ 2147483647 w 598"/>
              <a:gd name="T31" fmla="*/ 2147483647 h 139"/>
              <a:gd name="T32" fmla="*/ 2147483647 w 598"/>
              <a:gd name="T33" fmla="*/ 2147483647 h 139"/>
              <a:gd name="T34" fmla="*/ 2147483647 w 598"/>
              <a:gd name="T35" fmla="*/ 2147483647 h 139"/>
              <a:gd name="T36" fmla="*/ 2147483647 w 598"/>
              <a:gd name="T37" fmla="*/ 2147483647 h 139"/>
              <a:gd name="T38" fmla="*/ 2147483647 w 598"/>
              <a:gd name="T39" fmla="*/ 2147483647 h 139"/>
              <a:gd name="T40" fmla="*/ 2147483647 w 598"/>
              <a:gd name="T41" fmla="*/ 2147483647 h 139"/>
              <a:gd name="T42" fmla="*/ 2147483647 w 598"/>
              <a:gd name="T43" fmla="*/ 2147483647 h 139"/>
              <a:gd name="T44" fmla="*/ 2147483647 w 598"/>
              <a:gd name="T45" fmla="*/ 2147483647 h 139"/>
              <a:gd name="T46" fmla="*/ 2147483647 w 598"/>
              <a:gd name="T47" fmla="*/ 2147483647 h 139"/>
              <a:gd name="T48" fmla="*/ 2147483647 w 598"/>
              <a:gd name="T49" fmla="*/ 2147483647 h 139"/>
              <a:gd name="T50" fmla="*/ 2147483647 w 598"/>
              <a:gd name="T51" fmla="*/ 2147483647 h 139"/>
              <a:gd name="T52" fmla="*/ 2147483647 w 598"/>
              <a:gd name="T53" fmla="*/ 2147483647 h 139"/>
              <a:gd name="T54" fmla="*/ 2147483647 w 598"/>
              <a:gd name="T55" fmla="*/ 2147483647 h 139"/>
              <a:gd name="T56" fmla="*/ 0 w 598"/>
              <a:gd name="T57" fmla="*/ 2147483647 h 139"/>
              <a:gd name="T58" fmla="*/ 0 w 598"/>
              <a:gd name="T59" fmla="*/ 2147483647 h 139"/>
              <a:gd name="T60" fmla="*/ 2147483647 w 598"/>
              <a:gd name="T61" fmla="*/ 2147483647 h 139"/>
              <a:gd name="T62" fmla="*/ 2147483647 w 598"/>
              <a:gd name="T63" fmla="*/ 2147483647 h 139"/>
              <a:gd name="T64" fmla="*/ 2147483647 w 598"/>
              <a:gd name="T65" fmla="*/ 2147483647 h 139"/>
              <a:gd name="T66" fmla="*/ 2147483647 w 598"/>
              <a:gd name="T67" fmla="*/ 2147483647 h 139"/>
              <a:gd name="T68" fmla="*/ 2147483647 w 598"/>
              <a:gd name="T69" fmla="*/ 2147483647 h 1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8"/>
              <a:gd name="T106" fmla="*/ 0 h 139"/>
              <a:gd name="T107" fmla="*/ 598 w 598"/>
              <a:gd name="T108" fmla="*/ 139 h 1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8" h="139">
                <a:moveTo>
                  <a:pt x="306" y="38"/>
                </a:moveTo>
                <a:lnTo>
                  <a:pt x="344" y="25"/>
                </a:lnTo>
                <a:lnTo>
                  <a:pt x="382" y="13"/>
                </a:lnTo>
                <a:lnTo>
                  <a:pt x="420" y="13"/>
                </a:lnTo>
                <a:lnTo>
                  <a:pt x="458" y="0"/>
                </a:lnTo>
                <a:lnTo>
                  <a:pt x="484" y="0"/>
                </a:lnTo>
                <a:lnTo>
                  <a:pt x="509" y="0"/>
                </a:lnTo>
                <a:lnTo>
                  <a:pt x="522" y="13"/>
                </a:lnTo>
                <a:lnTo>
                  <a:pt x="535" y="13"/>
                </a:lnTo>
                <a:lnTo>
                  <a:pt x="560" y="25"/>
                </a:lnTo>
                <a:lnTo>
                  <a:pt x="573" y="38"/>
                </a:lnTo>
                <a:lnTo>
                  <a:pt x="585" y="51"/>
                </a:lnTo>
                <a:lnTo>
                  <a:pt x="598" y="51"/>
                </a:lnTo>
                <a:lnTo>
                  <a:pt x="585" y="63"/>
                </a:lnTo>
                <a:lnTo>
                  <a:pt x="573" y="63"/>
                </a:lnTo>
                <a:lnTo>
                  <a:pt x="560" y="76"/>
                </a:lnTo>
                <a:lnTo>
                  <a:pt x="535" y="76"/>
                </a:lnTo>
                <a:lnTo>
                  <a:pt x="496" y="89"/>
                </a:lnTo>
                <a:lnTo>
                  <a:pt x="458" y="89"/>
                </a:lnTo>
                <a:lnTo>
                  <a:pt x="407" y="101"/>
                </a:lnTo>
                <a:lnTo>
                  <a:pt x="356" y="101"/>
                </a:lnTo>
                <a:lnTo>
                  <a:pt x="306" y="114"/>
                </a:lnTo>
                <a:lnTo>
                  <a:pt x="242" y="114"/>
                </a:lnTo>
                <a:lnTo>
                  <a:pt x="191" y="127"/>
                </a:lnTo>
                <a:lnTo>
                  <a:pt x="153" y="127"/>
                </a:lnTo>
                <a:lnTo>
                  <a:pt x="102" y="127"/>
                </a:lnTo>
                <a:lnTo>
                  <a:pt x="64" y="139"/>
                </a:lnTo>
                <a:lnTo>
                  <a:pt x="26" y="139"/>
                </a:lnTo>
                <a:lnTo>
                  <a:pt x="0" y="139"/>
                </a:lnTo>
                <a:lnTo>
                  <a:pt x="0" y="63"/>
                </a:lnTo>
                <a:lnTo>
                  <a:pt x="64" y="63"/>
                </a:lnTo>
                <a:lnTo>
                  <a:pt x="127" y="63"/>
                </a:lnTo>
                <a:lnTo>
                  <a:pt x="217" y="51"/>
                </a:lnTo>
                <a:lnTo>
                  <a:pt x="306" y="3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0" name="Freeform 38"/>
          <p:cNvSpPr/>
          <p:nvPr/>
        </p:nvSpPr>
        <p:spPr bwMode="auto">
          <a:xfrm>
            <a:off x="6511926" y="3638551"/>
            <a:ext cx="379413" cy="137583"/>
          </a:xfrm>
          <a:custGeom>
            <a:avLst/>
            <a:gdLst>
              <a:gd name="T0" fmla="*/ 0 w 598"/>
              <a:gd name="T1" fmla="*/ 2147483647 h 164"/>
              <a:gd name="T2" fmla="*/ 2147483647 w 598"/>
              <a:gd name="T3" fmla="*/ 2147483647 h 164"/>
              <a:gd name="T4" fmla="*/ 2147483647 w 598"/>
              <a:gd name="T5" fmla="*/ 2147483647 h 164"/>
              <a:gd name="T6" fmla="*/ 2147483647 w 598"/>
              <a:gd name="T7" fmla="*/ 2147483647 h 164"/>
              <a:gd name="T8" fmla="*/ 2147483647 w 598"/>
              <a:gd name="T9" fmla="*/ 2147483647 h 164"/>
              <a:gd name="T10" fmla="*/ 2147483647 w 598"/>
              <a:gd name="T11" fmla="*/ 2147483647 h 164"/>
              <a:gd name="T12" fmla="*/ 2147483647 w 598"/>
              <a:gd name="T13" fmla="*/ 2147483647 h 164"/>
              <a:gd name="T14" fmla="*/ 2147483647 w 598"/>
              <a:gd name="T15" fmla="*/ 2147483647 h 164"/>
              <a:gd name="T16" fmla="*/ 2147483647 w 598"/>
              <a:gd name="T17" fmla="*/ 2147483647 h 164"/>
              <a:gd name="T18" fmla="*/ 2147483647 w 598"/>
              <a:gd name="T19" fmla="*/ 2147483647 h 164"/>
              <a:gd name="T20" fmla="*/ 2147483647 w 598"/>
              <a:gd name="T21" fmla="*/ 2147483647 h 164"/>
              <a:gd name="T22" fmla="*/ 2147483647 w 598"/>
              <a:gd name="T23" fmla="*/ 2147483647 h 164"/>
              <a:gd name="T24" fmla="*/ 2147483647 w 598"/>
              <a:gd name="T25" fmla="*/ 2147483647 h 164"/>
              <a:gd name="T26" fmla="*/ 2147483647 w 598"/>
              <a:gd name="T27" fmla="*/ 0 h 164"/>
              <a:gd name="T28" fmla="*/ 2147483647 w 598"/>
              <a:gd name="T29" fmla="*/ 0 h 164"/>
              <a:gd name="T30" fmla="*/ 2147483647 w 598"/>
              <a:gd name="T31" fmla="*/ 0 h 164"/>
              <a:gd name="T32" fmla="*/ 2147483647 w 598"/>
              <a:gd name="T33" fmla="*/ 2147483647 h 164"/>
              <a:gd name="T34" fmla="*/ 2147483647 w 598"/>
              <a:gd name="T35" fmla="*/ 2147483647 h 164"/>
              <a:gd name="T36" fmla="*/ 2147483647 w 598"/>
              <a:gd name="T37" fmla="*/ 2147483647 h 164"/>
              <a:gd name="T38" fmla="*/ 2147483647 w 598"/>
              <a:gd name="T39" fmla="*/ 2147483647 h 164"/>
              <a:gd name="T40" fmla="*/ 2147483647 w 598"/>
              <a:gd name="T41" fmla="*/ 2147483647 h 164"/>
              <a:gd name="T42" fmla="*/ 2147483647 w 598"/>
              <a:gd name="T43" fmla="*/ 2147483647 h 164"/>
              <a:gd name="T44" fmla="*/ 2147483647 w 598"/>
              <a:gd name="T45" fmla="*/ 2147483647 h 164"/>
              <a:gd name="T46" fmla="*/ 2147483647 w 598"/>
              <a:gd name="T47" fmla="*/ 2147483647 h 164"/>
              <a:gd name="T48" fmla="*/ 2147483647 w 598"/>
              <a:gd name="T49" fmla="*/ 2147483647 h 164"/>
              <a:gd name="T50" fmla="*/ 2147483647 w 598"/>
              <a:gd name="T51" fmla="*/ 2147483647 h 164"/>
              <a:gd name="T52" fmla="*/ 2147483647 w 598"/>
              <a:gd name="T53" fmla="*/ 2147483647 h 164"/>
              <a:gd name="T54" fmla="*/ 2147483647 w 598"/>
              <a:gd name="T55" fmla="*/ 2147483647 h 164"/>
              <a:gd name="T56" fmla="*/ 2147483647 w 598"/>
              <a:gd name="T57" fmla="*/ 2147483647 h 164"/>
              <a:gd name="T58" fmla="*/ 2147483647 w 598"/>
              <a:gd name="T59" fmla="*/ 2147483647 h 164"/>
              <a:gd name="T60" fmla="*/ 2147483647 w 598"/>
              <a:gd name="T61" fmla="*/ 2147483647 h 164"/>
              <a:gd name="T62" fmla="*/ 2147483647 w 598"/>
              <a:gd name="T63" fmla="*/ 2147483647 h 164"/>
              <a:gd name="T64" fmla="*/ 2147483647 w 598"/>
              <a:gd name="T65" fmla="*/ 2147483647 h 164"/>
              <a:gd name="T66" fmla="*/ 2147483647 w 598"/>
              <a:gd name="T67" fmla="*/ 2147483647 h 164"/>
              <a:gd name="T68" fmla="*/ 2147483647 w 598"/>
              <a:gd name="T69" fmla="*/ 2147483647 h 164"/>
              <a:gd name="T70" fmla="*/ 2147483647 w 598"/>
              <a:gd name="T71" fmla="*/ 2147483647 h 164"/>
              <a:gd name="T72" fmla="*/ 0 w 598"/>
              <a:gd name="T73" fmla="*/ 2147483647 h 164"/>
              <a:gd name="T74" fmla="*/ 0 w 598"/>
              <a:gd name="T75" fmla="*/ 2147483647 h 164"/>
              <a:gd name="T76" fmla="*/ 0 w 598"/>
              <a:gd name="T77" fmla="*/ 2147483647 h 1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8"/>
              <a:gd name="T118" fmla="*/ 0 h 164"/>
              <a:gd name="T119" fmla="*/ 598 w 598"/>
              <a:gd name="T120" fmla="*/ 164 h 16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8" h="164">
                <a:moveTo>
                  <a:pt x="0" y="88"/>
                </a:moveTo>
                <a:lnTo>
                  <a:pt x="26" y="88"/>
                </a:lnTo>
                <a:lnTo>
                  <a:pt x="51" y="88"/>
                </a:lnTo>
                <a:lnTo>
                  <a:pt x="77" y="76"/>
                </a:lnTo>
                <a:lnTo>
                  <a:pt x="115" y="76"/>
                </a:lnTo>
                <a:lnTo>
                  <a:pt x="153" y="76"/>
                </a:lnTo>
                <a:lnTo>
                  <a:pt x="191" y="63"/>
                </a:lnTo>
                <a:lnTo>
                  <a:pt x="242" y="50"/>
                </a:lnTo>
                <a:lnTo>
                  <a:pt x="293" y="38"/>
                </a:lnTo>
                <a:lnTo>
                  <a:pt x="331" y="25"/>
                </a:lnTo>
                <a:lnTo>
                  <a:pt x="382" y="25"/>
                </a:lnTo>
                <a:lnTo>
                  <a:pt x="407" y="12"/>
                </a:lnTo>
                <a:lnTo>
                  <a:pt x="446" y="12"/>
                </a:lnTo>
                <a:lnTo>
                  <a:pt x="471" y="0"/>
                </a:lnTo>
                <a:lnTo>
                  <a:pt x="496" y="0"/>
                </a:lnTo>
                <a:lnTo>
                  <a:pt x="522" y="0"/>
                </a:lnTo>
                <a:lnTo>
                  <a:pt x="535" y="12"/>
                </a:lnTo>
                <a:lnTo>
                  <a:pt x="560" y="12"/>
                </a:lnTo>
                <a:lnTo>
                  <a:pt x="573" y="25"/>
                </a:lnTo>
                <a:lnTo>
                  <a:pt x="585" y="38"/>
                </a:lnTo>
                <a:lnTo>
                  <a:pt x="598" y="50"/>
                </a:lnTo>
                <a:lnTo>
                  <a:pt x="585" y="50"/>
                </a:lnTo>
                <a:lnTo>
                  <a:pt x="585" y="63"/>
                </a:lnTo>
                <a:lnTo>
                  <a:pt x="573" y="63"/>
                </a:lnTo>
                <a:lnTo>
                  <a:pt x="560" y="63"/>
                </a:lnTo>
                <a:lnTo>
                  <a:pt x="535" y="76"/>
                </a:lnTo>
                <a:lnTo>
                  <a:pt x="509" y="76"/>
                </a:lnTo>
                <a:lnTo>
                  <a:pt x="484" y="88"/>
                </a:lnTo>
                <a:lnTo>
                  <a:pt x="446" y="88"/>
                </a:lnTo>
                <a:lnTo>
                  <a:pt x="407" y="101"/>
                </a:lnTo>
                <a:lnTo>
                  <a:pt x="356" y="101"/>
                </a:lnTo>
                <a:lnTo>
                  <a:pt x="306" y="114"/>
                </a:lnTo>
                <a:lnTo>
                  <a:pt x="255" y="126"/>
                </a:lnTo>
                <a:lnTo>
                  <a:pt x="204" y="139"/>
                </a:lnTo>
                <a:lnTo>
                  <a:pt x="140" y="139"/>
                </a:lnTo>
                <a:lnTo>
                  <a:pt x="64" y="152"/>
                </a:lnTo>
                <a:lnTo>
                  <a:pt x="0" y="164"/>
                </a:lnTo>
                <a:lnTo>
                  <a:pt x="0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1" name="Freeform 39"/>
          <p:cNvSpPr/>
          <p:nvPr/>
        </p:nvSpPr>
        <p:spPr bwMode="auto">
          <a:xfrm>
            <a:off x="6511926" y="3862917"/>
            <a:ext cx="379413" cy="107949"/>
          </a:xfrm>
          <a:custGeom>
            <a:avLst/>
            <a:gdLst>
              <a:gd name="T0" fmla="*/ 2147483647 w 598"/>
              <a:gd name="T1" fmla="*/ 2147483647 h 126"/>
              <a:gd name="T2" fmla="*/ 2147483647 w 598"/>
              <a:gd name="T3" fmla="*/ 2147483647 h 126"/>
              <a:gd name="T4" fmla="*/ 2147483647 w 598"/>
              <a:gd name="T5" fmla="*/ 2147483647 h 126"/>
              <a:gd name="T6" fmla="*/ 2147483647 w 598"/>
              <a:gd name="T7" fmla="*/ 2147483647 h 126"/>
              <a:gd name="T8" fmla="*/ 0 w 598"/>
              <a:gd name="T9" fmla="*/ 2147483647 h 126"/>
              <a:gd name="T10" fmla="*/ 0 w 598"/>
              <a:gd name="T11" fmla="*/ 2147483647 h 126"/>
              <a:gd name="T12" fmla="*/ 2147483647 w 598"/>
              <a:gd name="T13" fmla="*/ 2147483647 h 126"/>
              <a:gd name="T14" fmla="*/ 2147483647 w 598"/>
              <a:gd name="T15" fmla="*/ 2147483647 h 126"/>
              <a:gd name="T16" fmla="*/ 2147483647 w 598"/>
              <a:gd name="T17" fmla="*/ 2147483647 h 126"/>
              <a:gd name="T18" fmla="*/ 2147483647 w 598"/>
              <a:gd name="T19" fmla="*/ 2147483647 h 126"/>
              <a:gd name="T20" fmla="*/ 2147483647 w 598"/>
              <a:gd name="T21" fmla="*/ 2147483647 h 126"/>
              <a:gd name="T22" fmla="*/ 2147483647 w 598"/>
              <a:gd name="T23" fmla="*/ 0 h 126"/>
              <a:gd name="T24" fmla="*/ 2147483647 w 598"/>
              <a:gd name="T25" fmla="*/ 0 h 126"/>
              <a:gd name="T26" fmla="*/ 2147483647 w 598"/>
              <a:gd name="T27" fmla="*/ 0 h 126"/>
              <a:gd name="T28" fmla="*/ 2147483647 w 598"/>
              <a:gd name="T29" fmla="*/ 0 h 126"/>
              <a:gd name="T30" fmla="*/ 2147483647 w 598"/>
              <a:gd name="T31" fmla="*/ 0 h 126"/>
              <a:gd name="T32" fmla="*/ 2147483647 w 598"/>
              <a:gd name="T33" fmla="*/ 0 h 126"/>
              <a:gd name="T34" fmla="*/ 2147483647 w 598"/>
              <a:gd name="T35" fmla="*/ 0 h 126"/>
              <a:gd name="T36" fmla="*/ 2147483647 w 598"/>
              <a:gd name="T37" fmla="*/ 2147483647 h 126"/>
              <a:gd name="T38" fmla="*/ 2147483647 w 598"/>
              <a:gd name="T39" fmla="*/ 2147483647 h 126"/>
              <a:gd name="T40" fmla="*/ 2147483647 w 598"/>
              <a:gd name="T41" fmla="*/ 2147483647 h 126"/>
              <a:gd name="T42" fmla="*/ 2147483647 w 598"/>
              <a:gd name="T43" fmla="*/ 2147483647 h 126"/>
              <a:gd name="T44" fmla="*/ 2147483647 w 598"/>
              <a:gd name="T45" fmla="*/ 2147483647 h 126"/>
              <a:gd name="T46" fmla="*/ 2147483647 w 598"/>
              <a:gd name="T47" fmla="*/ 2147483647 h 126"/>
              <a:gd name="T48" fmla="*/ 2147483647 w 598"/>
              <a:gd name="T49" fmla="*/ 2147483647 h 126"/>
              <a:gd name="T50" fmla="*/ 2147483647 w 598"/>
              <a:gd name="T51" fmla="*/ 2147483647 h 126"/>
              <a:gd name="T52" fmla="*/ 2147483647 w 598"/>
              <a:gd name="T53" fmla="*/ 2147483647 h 126"/>
              <a:gd name="T54" fmla="*/ 2147483647 w 598"/>
              <a:gd name="T55" fmla="*/ 2147483647 h 126"/>
              <a:gd name="T56" fmla="*/ 2147483647 w 598"/>
              <a:gd name="T57" fmla="*/ 2147483647 h 126"/>
              <a:gd name="T58" fmla="*/ 2147483647 w 598"/>
              <a:gd name="T59" fmla="*/ 2147483647 h 126"/>
              <a:gd name="T60" fmla="*/ 2147483647 w 598"/>
              <a:gd name="T61" fmla="*/ 2147483647 h 126"/>
              <a:gd name="T62" fmla="*/ 2147483647 w 598"/>
              <a:gd name="T63" fmla="*/ 2147483647 h 12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8"/>
              <a:gd name="T97" fmla="*/ 0 h 126"/>
              <a:gd name="T98" fmla="*/ 598 w 598"/>
              <a:gd name="T99" fmla="*/ 126 h 12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8" h="126">
                <a:moveTo>
                  <a:pt x="369" y="101"/>
                </a:moveTo>
                <a:lnTo>
                  <a:pt x="267" y="114"/>
                </a:lnTo>
                <a:lnTo>
                  <a:pt x="166" y="114"/>
                </a:lnTo>
                <a:lnTo>
                  <a:pt x="77" y="126"/>
                </a:lnTo>
                <a:lnTo>
                  <a:pt x="0" y="126"/>
                </a:lnTo>
                <a:lnTo>
                  <a:pt x="0" y="50"/>
                </a:lnTo>
                <a:lnTo>
                  <a:pt x="77" y="50"/>
                </a:lnTo>
                <a:lnTo>
                  <a:pt x="140" y="38"/>
                </a:lnTo>
                <a:lnTo>
                  <a:pt x="204" y="25"/>
                </a:lnTo>
                <a:lnTo>
                  <a:pt x="267" y="25"/>
                </a:lnTo>
                <a:lnTo>
                  <a:pt x="318" y="12"/>
                </a:lnTo>
                <a:lnTo>
                  <a:pt x="369" y="0"/>
                </a:lnTo>
                <a:lnTo>
                  <a:pt x="395" y="0"/>
                </a:lnTo>
                <a:lnTo>
                  <a:pt x="420" y="0"/>
                </a:lnTo>
                <a:lnTo>
                  <a:pt x="433" y="0"/>
                </a:lnTo>
                <a:lnTo>
                  <a:pt x="446" y="0"/>
                </a:lnTo>
                <a:lnTo>
                  <a:pt x="496" y="0"/>
                </a:lnTo>
                <a:lnTo>
                  <a:pt x="522" y="0"/>
                </a:lnTo>
                <a:lnTo>
                  <a:pt x="547" y="12"/>
                </a:lnTo>
                <a:lnTo>
                  <a:pt x="573" y="12"/>
                </a:lnTo>
                <a:lnTo>
                  <a:pt x="585" y="25"/>
                </a:lnTo>
                <a:lnTo>
                  <a:pt x="585" y="38"/>
                </a:lnTo>
                <a:lnTo>
                  <a:pt x="598" y="38"/>
                </a:lnTo>
                <a:lnTo>
                  <a:pt x="585" y="50"/>
                </a:lnTo>
                <a:lnTo>
                  <a:pt x="573" y="50"/>
                </a:lnTo>
                <a:lnTo>
                  <a:pt x="560" y="63"/>
                </a:lnTo>
                <a:lnTo>
                  <a:pt x="535" y="63"/>
                </a:lnTo>
                <a:lnTo>
                  <a:pt x="509" y="76"/>
                </a:lnTo>
                <a:lnTo>
                  <a:pt x="471" y="88"/>
                </a:lnTo>
                <a:lnTo>
                  <a:pt x="420" y="88"/>
                </a:lnTo>
                <a:lnTo>
                  <a:pt x="369" y="1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5" name="Freeform 33"/>
          <p:cNvSpPr/>
          <p:nvPr/>
        </p:nvSpPr>
        <p:spPr bwMode="auto">
          <a:xfrm>
            <a:off x="6600825" y="2768600"/>
            <a:ext cx="209550" cy="558800"/>
          </a:xfrm>
          <a:custGeom>
            <a:avLst/>
            <a:gdLst>
              <a:gd name="T0" fmla="*/ 2147483647 w 331"/>
              <a:gd name="T1" fmla="*/ 2147483647 h 659"/>
              <a:gd name="T2" fmla="*/ 2147483647 w 331"/>
              <a:gd name="T3" fmla="*/ 2147483647 h 659"/>
              <a:gd name="T4" fmla="*/ 2147483647 w 331"/>
              <a:gd name="T5" fmla="*/ 2147483647 h 659"/>
              <a:gd name="T6" fmla="*/ 2147483647 w 331"/>
              <a:gd name="T7" fmla="*/ 2147483647 h 659"/>
              <a:gd name="T8" fmla="*/ 2147483647 w 331"/>
              <a:gd name="T9" fmla="*/ 0 h 659"/>
              <a:gd name="T10" fmla="*/ 2147483647 w 331"/>
              <a:gd name="T11" fmla="*/ 0 h 659"/>
              <a:gd name="T12" fmla="*/ 2147483647 w 331"/>
              <a:gd name="T13" fmla="*/ 0 h 659"/>
              <a:gd name="T14" fmla="*/ 2147483647 w 331"/>
              <a:gd name="T15" fmla="*/ 0 h 659"/>
              <a:gd name="T16" fmla="*/ 2147483647 w 331"/>
              <a:gd name="T17" fmla="*/ 0 h 659"/>
              <a:gd name="T18" fmla="*/ 2147483647 w 331"/>
              <a:gd name="T19" fmla="*/ 2147483647 h 659"/>
              <a:gd name="T20" fmla="*/ 2147483647 w 331"/>
              <a:gd name="T21" fmla="*/ 2147483647 h 659"/>
              <a:gd name="T22" fmla="*/ 2147483647 w 331"/>
              <a:gd name="T23" fmla="*/ 2147483647 h 659"/>
              <a:gd name="T24" fmla="*/ 2147483647 w 331"/>
              <a:gd name="T25" fmla="*/ 2147483647 h 659"/>
              <a:gd name="T26" fmla="*/ 2147483647 w 331"/>
              <a:gd name="T27" fmla="*/ 2147483647 h 659"/>
              <a:gd name="T28" fmla="*/ 2147483647 w 331"/>
              <a:gd name="T29" fmla="*/ 2147483647 h 659"/>
              <a:gd name="T30" fmla="*/ 2147483647 w 331"/>
              <a:gd name="T31" fmla="*/ 2147483647 h 659"/>
              <a:gd name="T32" fmla="*/ 2147483647 w 331"/>
              <a:gd name="T33" fmla="*/ 2147483647 h 659"/>
              <a:gd name="T34" fmla="*/ 2147483647 w 331"/>
              <a:gd name="T35" fmla="*/ 2147483647 h 659"/>
              <a:gd name="T36" fmla="*/ 2147483647 w 331"/>
              <a:gd name="T37" fmla="*/ 2147483647 h 659"/>
              <a:gd name="T38" fmla="*/ 2147483647 w 331"/>
              <a:gd name="T39" fmla="*/ 2147483647 h 659"/>
              <a:gd name="T40" fmla="*/ 2147483647 w 331"/>
              <a:gd name="T41" fmla="*/ 2147483647 h 659"/>
              <a:gd name="T42" fmla="*/ 2147483647 w 331"/>
              <a:gd name="T43" fmla="*/ 2147483647 h 659"/>
              <a:gd name="T44" fmla="*/ 2147483647 w 331"/>
              <a:gd name="T45" fmla="*/ 2147483647 h 659"/>
              <a:gd name="T46" fmla="*/ 2147483647 w 331"/>
              <a:gd name="T47" fmla="*/ 2147483647 h 659"/>
              <a:gd name="T48" fmla="*/ 2147483647 w 331"/>
              <a:gd name="T49" fmla="*/ 2147483647 h 659"/>
              <a:gd name="T50" fmla="*/ 2147483647 w 331"/>
              <a:gd name="T51" fmla="*/ 2147483647 h 659"/>
              <a:gd name="T52" fmla="*/ 2147483647 w 331"/>
              <a:gd name="T53" fmla="*/ 2147483647 h 659"/>
              <a:gd name="T54" fmla="*/ 2147483647 w 331"/>
              <a:gd name="T55" fmla="*/ 2147483647 h 659"/>
              <a:gd name="T56" fmla="*/ 2147483647 w 331"/>
              <a:gd name="T57" fmla="*/ 2147483647 h 659"/>
              <a:gd name="T58" fmla="*/ 2147483647 w 331"/>
              <a:gd name="T59" fmla="*/ 2147483647 h 659"/>
              <a:gd name="T60" fmla="*/ 2147483647 w 331"/>
              <a:gd name="T61" fmla="*/ 2147483647 h 659"/>
              <a:gd name="T62" fmla="*/ 2147483647 w 331"/>
              <a:gd name="T63" fmla="*/ 2147483647 h 659"/>
              <a:gd name="T64" fmla="*/ 2147483647 w 331"/>
              <a:gd name="T65" fmla="*/ 2147483647 h 659"/>
              <a:gd name="T66" fmla="*/ 2147483647 w 331"/>
              <a:gd name="T67" fmla="*/ 2147483647 h 659"/>
              <a:gd name="T68" fmla="*/ 2147483647 w 331"/>
              <a:gd name="T69" fmla="*/ 2147483647 h 659"/>
              <a:gd name="T70" fmla="*/ 0 w 331"/>
              <a:gd name="T71" fmla="*/ 2147483647 h 659"/>
              <a:gd name="T72" fmla="*/ 2147483647 w 331"/>
              <a:gd name="T73" fmla="*/ 2147483647 h 659"/>
              <a:gd name="T74" fmla="*/ 2147483647 w 331"/>
              <a:gd name="T75" fmla="*/ 2147483647 h 659"/>
              <a:gd name="T76" fmla="*/ 2147483647 w 331"/>
              <a:gd name="T77" fmla="*/ 2147483647 h 659"/>
              <a:gd name="T78" fmla="*/ 2147483647 w 331"/>
              <a:gd name="T79" fmla="*/ 2147483647 h 659"/>
              <a:gd name="T80" fmla="*/ 2147483647 w 331"/>
              <a:gd name="T81" fmla="*/ 2147483647 h 659"/>
              <a:gd name="T82" fmla="*/ 2147483647 w 331"/>
              <a:gd name="T83" fmla="*/ 2147483647 h 659"/>
              <a:gd name="T84" fmla="*/ 2147483647 w 331"/>
              <a:gd name="T85" fmla="*/ 2147483647 h 659"/>
              <a:gd name="T86" fmla="*/ 2147483647 w 331"/>
              <a:gd name="T87" fmla="*/ 2147483647 h 659"/>
              <a:gd name="T88" fmla="*/ 2147483647 w 331"/>
              <a:gd name="T89" fmla="*/ 2147483647 h 659"/>
              <a:gd name="T90" fmla="*/ 2147483647 w 331"/>
              <a:gd name="T91" fmla="*/ 2147483647 h 659"/>
              <a:gd name="T92" fmla="*/ 2147483647 w 331"/>
              <a:gd name="T93" fmla="*/ 2147483647 h 659"/>
              <a:gd name="T94" fmla="*/ 2147483647 w 331"/>
              <a:gd name="T95" fmla="*/ 2147483647 h 659"/>
              <a:gd name="T96" fmla="*/ 2147483647 w 331"/>
              <a:gd name="T97" fmla="*/ 2147483647 h 659"/>
              <a:gd name="T98" fmla="*/ 2147483647 w 331"/>
              <a:gd name="T99" fmla="*/ 2147483647 h 659"/>
              <a:gd name="T100" fmla="*/ 2147483647 w 331"/>
              <a:gd name="T101" fmla="*/ 2147483647 h 659"/>
              <a:gd name="T102" fmla="*/ 2147483647 w 331"/>
              <a:gd name="T103" fmla="*/ 2147483647 h 659"/>
              <a:gd name="T104" fmla="*/ 2147483647 w 331"/>
              <a:gd name="T105" fmla="*/ 2147483647 h 65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1"/>
              <a:gd name="T160" fmla="*/ 0 h 659"/>
              <a:gd name="T161" fmla="*/ 331 w 331"/>
              <a:gd name="T162" fmla="*/ 659 h 65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1" h="659">
                <a:moveTo>
                  <a:pt x="127" y="64"/>
                </a:moveTo>
                <a:lnTo>
                  <a:pt x="127" y="38"/>
                </a:lnTo>
                <a:lnTo>
                  <a:pt x="115" y="26"/>
                </a:lnTo>
                <a:lnTo>
                  <a:pt x="127" y="13"/>
                </a:lnTo>
                <a:lnTo>
                  <a:pt x="127" y="0"/>
                </a:lnTo>
                <a:lnTo>
                  <a:pt x="140" y="0"/>
                </a:lnTo>
                <a:lnTo>
                  <a:pt x="153" y="0"/>
                </a:lnTo>
                <a:lnTo>
                  <a:pt x="166" y="0"/>
                </a:lnTo>
                <a:lnTo>
                  <a:pt x="204" y="13"/>
                </a:lnTo>
                <a:lnTo>
                  <a:pt x="242" y="38"/>
                </a:lnTo>
                <a:lnTo>
                  <a:pt x="255" y="51"/>
                </a:lnTo>
                <a:lnTo>
                  <a:pt x="280" y="64"/>
                </a:lnTo>
                <a:lnTo>
                  <a:pt x="293" y="76"/>
                </a:lnTo>
                <a:lnTo>
                  <a:pt x="306" y="89"/>
                </a:lnTo>
                <a:lnTo>
                  <a:pt x="318" y="89"/>
                </a:lnTo>
                <a:lnTo>
                  <a:pt x="318" y="102"/>
                </a:lnTo>
                <a:lnTo>
                  <a:pt x="331" y="114"/>
                </a:lnTo>
                <a:lnTo>
                  <a:pt x="331" y="127"/>
                </a:lnTo>
                <a:lnTo>
                  <a:pt x="331" y="140"/>
                </a:lnTo>
                <a:lnTo>
                  <a:pt x="318" y="152"/>
                </a:lnTo>
                <a:lnTo>
                  <a:pt x="318" y="165"/>
                </a:lnTo>
                <a:lnTo>
                  <a:pt x="306" y="190"/>
                </a:lnTo>
                <a:lnTo>
                  <a:pt x="293" y="216"/>
                </a:lnTo>
                <a:lnTo>
                  <a:pt x="280" y="241"/>
                </a:lnTo>
                <a:lnTo>
                  <a:pt x="267" y="279"/>
                </a:lnTo>
                <a:lnTo>
                  <a:pt x="242" y="304"/>
                </a:lnTo>
                <a:lnTo>
                  <a:pt x="229" y="355"/>
                </a:lnTo>
                <a:lnTo>
                  <a:pt x="204" y="393"/>
                </a:lnTo>
                <a:lnTo>
                  <a:pt x="178" y="444"/>
                </a:lnTo>
                <a:lnTo>
                  <a:pt x="153" y="494"/>
                </a:lnTo>
                <a:lnTo>
                  <a:pt x="127" y="545"/>
                </a:lnTo>
                <a:lnTo>
                  <a:pt x="102" y="596"/>
                </a:lnTo>
                <a:lnTo>
                  <a:pt x="77" y="659"/>
                </a:lnTo>
                <a:lnTo>
                  <a:pt x="0" y="659"/>
                </a:lnTo>
                <a:lnTo>
                  <a:pt x="26" y="596"/>
                </a:lnTo>
                <a:lnTo>
                  <a:pt x="38" y="532"/>
                </a:lnTo>
                <a:lnTo>
                  <a:pt x="51" y="469"/>
                </a:lnTo>
                <a:lnTo>
                  <a:pt x="64" y="418"/>
                </a:lnTo>
                <a:lnTo>
                  <a:pt x="77" y="368"/>
                </a:lnTo>
                <a:lnTo>
                  <a:pt x="89" y="317"/>
                </a:lnTo>
                <a:lnTo>
                  <a:pt x="102" y="279"/>
                </a:lnTo>
                <a:lnTo>
                  <a:pt x="115" y="228"/>
                </a:lnTo>
                <a:lnTo>
                  <a:pt x="115" y="203"/>
                </a:lnTo>
                <a:lnTo>
                  <a:pt x="127" y="165"/>
                </a:lnTo>
                <a:lnTo>
                  <a:pt x="127" y="140"/>
                </a:lnTo>
                <a:lnTo>
                  <a:pt x="127" y="114"/>
                </a:lnTo>
                <a:lnTo>
                  <a:pt x="127" y="102"/>
                </a:lnTo>
                <a:lnTo>
                  <a:pt x="127" y="89"/>
                </a:lnTo>
                <a:lnTo>
                  <a:pt x="127" y="76"/>
                </a:lnTo>
                <a:lnTo>
                  <a:pt x="127" y="6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88" name="Freeform 36"/>
          <p:cNvSpPr/>
          <p:nvPr/>
        </p:nvSpPr>
        <p:spPr bwMode="auto">
          <a:xfrm>
            <a:off x="6488113" y="3187701"/>
            <a:ext cx="646112" cy="954617"/>
          </a:xfrm>
          <a:custGeom>
            <a:avLst/>
            <a:gdLst>
              <a:gd name="T0" fmla="*/ 2147483647 w 1018"/>
              <a:gd name="T1" fmla="*/ 2147483647 h 1128"/>
              <a:gd name="T2" fmla="*/ 2147483647 w 1018"/>
              <a:gd name="T3" fmla="*/ 0 h 1128"/>
              <a:gd name="T4" fmla="*/ 2147483647 w 1018"/>
              <a:gd name="T5" fmla="*/ 2147483647 h 1128"/>
              <a:gd name="T6" fmla="*/ 2147483647 w 1018"/>
              <a:gd name="T7" fmla="*/ 2147483647 h 1128"/>
              <a:gd name="T8" fmla="*/ 2147483647 w 1018"/>
              <a:gd name="T9" fmla="*/ 2147483647 h 1128"/>
              <a:gd name="T10" fmla="*/ 2147483647 w 1018"/>
              <a:gd name="T11" fmla="*/ 2147483647 h 1128"/>
              <a:gd name="T12" fmla="*/ 2147483647 w 1018"/>
              <a:gd name="T13" fmla="*/ 2147483647 h 1128"/>
              <a:gd name="T14" fmla="*/ 2147483647 w 1018"/>
              <a:gd name="T15" fmla="*/ 2147483647 h 1128"/>
              <a:gd name="T16" fmla="*/ 2147483647 w 1018"/>
              <a:gd name="T17" fmla="*/ 2147483647 h 1128"/>
              <a:gd name="T18" fmla="*/ 2147483647 w 1018"/>
              <a:gd name="T19" fmla="*/ 2147483647 h 1128"/>
              <a:gd name="T20" fmla="*/ 2147483647 w 1018"/>
              <a:gd name="T21" fmla="*/ 2147483647 h 1128"/>
              <a:gd name="T22" fmla="*/ 2147483647 w 1018"/>
              <a:gd name="T23" fmla="*/ 2147483647 h 1128"/>
              <a:gd name="T24" fmla="*/ 2147483647 w 1018"/>
              <a:gd name="T25" fmla="*/ 2147483647 h 1128"/>
              <a:gd name="T26" fmla="*/ 2147483647 w 1018"/>
              <a:gd name="T27" fmla="*/ 2147483647 h 1128"/>
              <a:gd name="T28" fmla="*/ 2147483647 w 1018"/>
              <a:gd name="T29" fmla="*/ 2147483647 h 1128"/>
              <a:gd name="T30" fmla="*/ 2147483647 w 1018"/>
              <a:gd name="T31" fmla="*/ 2147483647 h 1128"/>
              <a:gd name="T32" fmla="*/ 2147483647 w 1018"/>
              <a:gd name="T33" fmla="*/ 2147483647 h 1128"/>
              <a:gd name="T34" fmla="*/ 2147483647 w 1018"/>
              <a:gd name="T35" fmla="*/ 2147483647 h 1128"/>
              <a:gd name="T36" fmla="*/ 2147483647 w 1018"/>
              <a:gd name="T37" fmla="*/ 2147483647 h 1128"/>
              <a:gd name="T38" fmla="*/ 2147483647 w 1018"/>
              <a:gd name="T39" fmla="*/ 2147483647 h 1128"/>
              <a:gd name="T40" fmla="*/ 2147483647 w 1018"/>
              <a:gd name="T41" fmla="*/ 2147483647 h 1128"/>
              <a:gd name="T42" fmla="*/ 2147483647 w 1018"/>
              <a:gd name="T43" fmla="*/ 2147483647 h 1128"/>
              <a:gd name="T44" fmla="*/ 2147483647 w 1018"/>
              <a:gd name="T45" fmla="*/ 2147483647 h 1128"/>
              <a:gd name="T46" fmla="*/ 2147483647 w 1018"/>
              <a:gd name="T47" fmla="*/ 2147483647 h 1128"/>
              <a:gd name="T48" fmla="*/ 2147483647 w 1018"/>
              <a:gd name="T49" fmla="*/ 2147483647 h 1128"/>
              <a:gd name="T50" fmla="*/ 2147483647 w 1018"/>
              <a:gd name="T51" fmla="*/ 2147483647 h 1128"/>
              <a:gd name="T52" fmla="*/ 2147483647 w 1018"/>
              <a:gd name="T53" fmla="*/ 2147483647 h 1128"/>
              <a:gd name="T54" fmla="*/ 2147483647 w 1018"/>
              <a:gd name="T55" fmla="*/ 2147483647 h 1128"/>
              <a:gd name="T56" fmla="*/ 2147483647 w 1018"/>
              <a:gd name="T57" fmla="*/ 2147483647 h 1128"/>
              <a:gd name="T58" fmla="*/ 2147483647 w 1018"/>
              <a:gd name="T59" fmla="*/ 2147483647 h 1128"/>
              <a:gd name="T60" fmla="*/ 2147483647 w 1018"/>
              <a:gd name="T61" fmla="*/ 2147483647 h 1128"/>
              <a:gd name="T62" fmla="*/ 2147483647 w 1018"/>
              <a:gd name="T63" fmla="*/ 2147483647 h 1128"/>
              <a:gd name="T64" fmla="*/ 2147483647 w 1018"/>
              <a:gd name="T65" fmla="*/ 2147483647 h 1128"/>
              <a:gd name="T66" fmla="*/ 2147483647 w 1018"/>
              <a:gd name="T67" fmla="*/ 2147483647 h 1128"/>
              <a:gd name="T68" fmla="*/ 2147483647 w 1018"/>
              <a:gd name="T69" fmla="*/ 2147483647 h 1128"/>
              <a:gd name="T70" fmla="*/ 2147483647 w 1018"/>
              <a:gd name="T71" fmla="*/ 2147483647 h 1128"/>
              <a:gd name="T72" fmla="*/ 2147483647 w 1018"/>
              <a:gd name="T73" fmla="*/ 2147483647 h 1128"/>
              <a:gd name="T74" fmla="*/ 0 w 1018"/>
              <a:gd name="T75" fmla="*/ 2147483647 h 1128"/>
              <a:gd name="T76" fmla="*/ 2147483647 w 1018"/>
              <a:gd name="T77" fmla="*/ 2147483647 h 1128"/>
              <a:gd name="T78" fmla="*/ 2147483647 w 1018"/>
              <a:gd name="T79" fmla="*/ 2147483647 h 1128"/>
              <a:gd name="T80" fmla="*/ 2147483647 w 1018"/>
              <a:gd name="T81" fmla="*/ 2147483647 h 1128"/>
              <a:gd name="T82" fmla="*/ 2147483647 w 1018"/>
              <a:gd name="T83" fmla="*/ 2147483647 h 1128"/>
              <a:gd name="T84" fmla="*/ 2147483647 w 1018"/>
              <a:gd name="T85" fmla="*/ 2147483647 h 1128"/>
              <a:gd name="T86" fmla="*/ 2147483647 w 1018"/>
              <a:gd name="T87" fmla="*/ 2147483647 h 1128"/>
              <a:gd name="T88" fmla="*/ 2147483647 w 1018"/>
              <a:gd name="T89" fmla="*/ 2147483647 h 1128"/>
              <a:gd name="T90" fmla="*/ 2147483647 w 1018"/>
              <a:gd name="T91" fmla="*/ 2147483647 h 112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18"/>
              <a:gd name="T139" fmla="*/ 0 h 1128"/>
              <a:gd name="T140" fmla="*/ 1018 w 1018"/>
              <a:gd name="T141" fmla="*/ 1128 h 112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18" h="1128">
                <a:moveTo>
                  <a:pt x="687" y="26"/>
                </a:moveTo>
                <a:lnTo>
                  <a:pt x="700" y="13"/>
                </a:lnTo>
                <a:lnTo>
                  <a:pt x="725" y="0"/>
                </a:lnTo>
                <a:lnTo>
                  <a:pt x="738" y="0"/>
                </a:lnTo>
                <a:lnTo>
                  <a:pt x="763" y="0"/>
                </a:lnTo>
                <a:lnTo>
                  <a:pt x="789" y="13"/>
                </a:lnTo>
                <a:lnTo>
                  <a:pt x="827" y="26"/>
                </a:lnTo>
                <a:lnTo>
                  <a:pt x="852" y="38"/>
                </a:lnTo>
                <a:lnTo>
                  <a:pt x="865" y="51"/>
                </a:lnTo>
                <a:lnTo>
                  <a:pt x="891" y="64"/>
                </a:lnTo>
                <a:lnTo>
                  <a:pt x="916" y="76"/>
                </a:lnTo>
                <a:lnTo>
                  <a:pt x="942" y="89"/>
                </a:lnTo>
                <a:lnTo>
                  <a:pt x="967" y="102"/>
                </a:lnTo>
                <a:lnTo>
                  <a:pt x="980" y="114"/>
                </a:lnTo>
                <a:lnTo>
                  <a:pt x="992" y="127"/>
                </a:lnTo>
                <a:lnTo>
                  <a:pt x="1005" y="140"/>
                </a:lnTo>
                <a:lnTo>
                  <a:pt x="1018" y="140"/>
                </a:lnTo>
                <a:lnTo>
                  <a:pt x="1018" y="153"/>
                </a:lnTo>
                <a:lnTo>
                  <a:pt x="1005" y="191"/>
                </a:lnTo>
                <a:lnTo>
                  <a:pt x="992" y="203"/>
                </a:lnTo>
                <a:lnTo>
                  <a:pt x="980" y="229"/>
                </a:lnTo>
                <a:lnTo>
                  <a:pt x="967" y="229"/>
                </a:lnTo>
                <a:lnTo>
                  <a:pt x="967" y="241"/>
                </a:lnTo>
                <a:lnTo>
                  <a:pt x="954" y="267"/>
                </a:lnTo>
                <a:lnTo>
                  <a:pt x="954" y="292"/>
                </a:lnTo>
                <a:lnTo>
                  <a:pt x="954" y="330"/>
                </a:lnTo>
                <a:lnTo>
                  <a:pt x="942" y="368"/>
                </a:lnTo>
                <a:lnTo>
                  <a:pt x="942" y="419"/>
                </a:lnTo>
                <a:lnTo>
                  <a:pt x="929" y="469"/>
                </a:lnTo>
                <a:lnTo>
                  <a:pt x="929" y="533"/>
                </a:lnTo>
                <a:lnTo>
                  <a:pt x="929" y="596"/>
                </a:lnTo>
                <a:lnTo>
                  <a:pt x="916" y="672"/>
                </a:lnTo>
                <a:lnTo>
                  <a:pt x="916" y="748"/>
                </a:lnTo>
                <a:lnTo>
                  <a:pt x="916" y="824"/>
                </a:lnTo>
                <a:lnTo>
                  <a:pt x="903" y="925"/>
                </a:lnTo>
                <a:lnTo>
                  <a:pt x="903" y="1014"/>
                </a:lnTo>
                <a:lnTo>
                  <a:pt x="903" y="1128"/>
                </a:lnTo>
                <a:lnTo>
                  <a:pt x="776" y="1128"/>
                </a:lnTo>
                <a:lnTo>
                  <a:pt x="776" y="1014"/>
                </a:lnTo>
                <a:lnTo>
                  <a:pt x="776" y="925"/>
                </a:lnTo>
                <a:lnTo>
                  <a:pt x="776" y="824"/>
                </a:lnTo>
                <a:lnTo>
                  <a:pt x="776" y="748"/>
                </a:lnTo>
                <a:lnTo>
                  <a:pt x="776" y="659"/>
                </a:lnTo>
                <a:lnTo>
                  <a:pt x="776" y="583"/>
                </a:lnTo>
                <a:lnTo>
                  <a:pt x="776" y="520"/>
                </a:lnTo>
                <a:lnTo>
                  <a:pt x="763" y="457"/>
                </a:lnTo>
                <a:lnTo>
                  <a:pt x="763" y="406"/>
                </a:lnTo>
                <a:lnTo>
                  <a:pt x="763" y="355"/>
                </a:lnTo>
                <a:lnTo>
                  <a:pt x="763" y="317"/>
                </a:lnTo>
                <a:lnTo>
                  <a:pt x="763" y="279"/>
                </a:lnTo>
                <a:lnTo>
                  <a:pt x="763" y="241"/>
                </a:lnTo>
                <a:lnTo>
                  <a:pt x="763" y="216"/>
                </a:lnTo>
                <a:lnTo>
                  <a:pt x="751" y="203"/>
                </a:lnTo>
                <a:lnTo>
                  <a:pt x="751" y="191"/>
                </a:lnTo>
                <a:lnTo>
                  <a:pt x="738" y="165"/>
                </a:lnTo>
                <a:lnTo>
                  <a:pt x="713" y="153"/>
                </a:lnTo>
                <a:lnTo>
                  <a:pt x="687" y="140"/>
                </a:lnTo>
                <a:lnTo>
                  <a:pt x="662" y="140"/>
                </a:lnTo>
                <a:lnTo>
                  <a:pt x="649" y="140"/>
                </a:lnTo>
                <a:lnTo>
                  <a:pt x="636" y="140"/>
                </a:lnTo>
                <a:lnTo>
                  <a:pt x="623" y="140"/>
                </a:lnTo>
                <a:lnTo>
                  <a:pt x="598" y="140"/>
                </a:lnTo>
                <a:lnTo>
                  <a:pt x="573" y="153"/>
                </a:lnTo>
                <a:lnTo>
                  <a:pt x="534" y="153"/>
                </a:lnTo>
                <a:lnTo>
                  <a:pt x="509" y="165"/>
                </a:lnTo>
                <a:lnTo>
                  <a:pt x="458" y="165"/>
                </a:lnTo>
                <a:lnTo>
                  <a:pt x="420" y="178"/>
                </a:lnTo>
                <a:lnTo>
                  <a:pt x="369" y="191"/>
                </a:lnTo>
                <a:lnTo>
                  <a:pt x="318" y="191"/>
                </a:lnTo>
                <a:lnTo>
                  <a:pt x="267" y="203"/>
                </a:lnTo>
                <a:lnTo>
                  <a:pt x="204" y="216"/>
                </a:lnTo>
                <a:lnTo>
                  <a:pt x="140" y="229"/>
                </a:lnTo>
                <a:lnTo>
                  <a:pt x="76" y="241"/>
                </a:lnTo>
                <a:lnTo>
                  <a:pt x="0" y="254"/>
                </a:lnTo>
                <a:lnTo>
                  <a:pt x="0" y="165"/>
                </a:lnTo>
                <a:lnTo>
                  <a:pt x="76" y="153"/>
                </a:lnTo>
                <a:lnTo>
                  <a:pt x="140" y="140"/>
                </a:lnTo>
                <a:lnTo>
                  <a:pt x="216" y="127"/>
                </a:lnTo>
                <a:lnTo>
                  <a:pt x="267" y="114"/>
                </a:lnTo>
                <a:lnTo>
                  <a:pt x="331" y="114"/>
                </a:lnTo>
                <a:lnTo>
                  <a:pt x="382" y="102"/>
                </a:lnTo>
                <a:lnTo>
                  <a:pt x="433" y="89"/>
                </a:lnTo>
                <a:lnTo>
                  <a:pt x="484" y="76"/>
                </a:lnTo>
                <a:lnTo>
                  <a:pt x="522" y="76"/>
                </a:lnTo>
                <a:lnTo>
                  <a:pt x="560" y="64"/>
                </a:lnTo>
                <a:lnTo>
                  <a:pt x="598" y="51"/>
                </a:lnTo>
                <a:lnTo>
                  <a:pt x="623" y="51"/>
                </a:lnTo>
                <a:lnTo>
                  <a:pt x="636" y="38"/>
                </a:lnTo>
                <a:lnTo>
                  <a:pt x="662" y="38"/>
                </a:lnTo>
                <a:lnTo>
                  <a:pt x="674" y="26"/>
                </a:lnTo>
                <a:lnTo>
                  <a:pt x="687" y="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92" name="Freeform 40"/>
          <p:cNvSpPr/>
          <p:nvPr/>
        </p:nvSpPr>
        <p:spPr bwMode="auto">
          <a:xfrm>
            <a:off x="6002338" y="4013201"/>
            <a:ext cx="1568450" cy="300567"/>
          </a:xfrm>
          <a:custGeom>
            <a:avLst/>
            <a:gdLst>
              <a:gd name="T0" fmla="*/ 2147483647 w 2468"/>
              <a:gd name="T1" fmla="*/ 2147483647 h 355"/>
              <a:gd name="T2" fmla="*/ 2147483647 w 2468"/>
              <a:gd name="T3" fmla="*/ 2147483647 h 355"/>
              <a:gd name="T4" fmla="*/ 2147483647 w 2468"/>
              <a:gd name="T5" fmla="*/ 2147483647 h 355"/>
              <a:gd name="T6" fmla="*/ 2147483647 w 2468"/>
              <a:gd name="T7" fmla="*/ 2147483647 h 355"/>
              <a:gd name="T8" fmla="*/ 2147483647 w 2468"/>
              <a:gd name="T9" fmla="*/ 2147483647 h 355"/>
              <a:gd name="T10" fmla="*/ 2147483647 w 2468"/>
              <a:gd name="T11" fmla="*/ 2147483647 h 355"/>
              <a:gd name="T12" fmla="*/ 2147483647 w 2468"/>
              <a:gd name="T13" fmla="*/ 2147483647 h 355"/>
              <a:gd name="T14" fmla="*/ 2147483647 w 2468"/>
              <a:gd name="T15" fmla="*/ 2147483647 h 355"/>
              <a:gd name="T16" fmla="*/ 2147483647 w 2468"/>
              <a:gd name="T17" fmla="*/ 2147483647 h 355"/>
              <a:gd name="T18" fmla="*/ 2147483647 w 2468"/>
              <a:gd name="T19" fmla="*/ 2147483647 h 355"/>
              <a:gd name="T20" fmla="*/ 2147483647 w 2468"/>
              <a:gd name="T21" fmla="*/ 2147483647 h 355"/>
              <a:gd name="T22" fmla="*/ 2147483647 w 2468"/>
              <a:gd name="T23" fmla="*/ 2147483647 h 355"/>
              <a:gd name="T24" fmla="*/ 2147483647 w 2468"/>
              <a:gd name="T25" fmla="*/ 2147483647 h 355"/>
              <a:gd name="T26" fmla="*/ 2147483647 w 2468"/>
              <a:gd name="T27" fmla="*/ 2147483647 h 355"/>
              <a:gd name="T28" fmla="*/ 2147483647 w 2468"/>
              <a:gd name="T29" fmla="*/ 2147483647 h 355"/>
              <a:gd name="T30" fmla="*/ 2147483647 w 2468"/>
              <a:gd name="T31" fmla="*/ 2147483647 h 355"/>
              <a:gd name="T32" fmla="*/ 2147483647 w 2468"/>
              <a:gd name="T33" fmla="*/ 2147483647 h 355"/>
              <a:gd name="T34" fmla="*/ 2147483647 w 2468"/>
              <a:gd name="T35" fmla="*/ 2147483647 h 355"/>
              <a:gd name="T36" fmla="*/ 2147483647 w 2468"/>
              <a:gd name="T37" fmla="*/ 2147483647 h 355"/>
              <a:gd name="T38" fmla="*/ 2147483647 w 2468"/>
              <a:gd name="T39" fmla="*/ 2147483647 h 355"/>
              <a:gd name="T40" fmla="*/ 2147483647 w 2468"/>
              <a:gd name="T41" fmla="*/ 2147483647 h 355"/>
              <a:gd name="T42" fmla="*/ 2147483647 w 2468"/>
              <a:gd name="T43" fmla="*/ 2147483647 h 355"/>
              <a:gd name="T44" fmla="*/ 2147483647 w 2468"/>
              <a:gd name="T45" fmla="*/ 2147483647 h 355"/>
              <a:gd name="T46" fmla="*/ 2147483647 w 2468"/>
              <a:gd name="T47" fmla="*/ 2147483647 h 355"/>
              <a:gd name="T48" fmla="*/ 2147483647 w 2468"/>
              <a:gd name="T49" fmla="*/ 2147483647 h 355"/>
              <a:gd name="T50" fmla="*/ 0 w 2468"/>
              <a:gd name="T51" fmla="*/ 2147483647 h 355"/>
              <a:gd name="T52" fmla="*/ 0 w 2468"/>
              <a:gd name="T53" fmla="*/ 2147483647 h 355"/>
              <a:gd name="T54" fmla="*/ 0 w 2468"/>
              <a:gd name="T55" fmla="*/ 2147483647 h 355"/>
              <a:gd name="T56" fmla="*/ 2147483647 w 2468"/>
              <a:gd name="T57" fmla="*/ 2147483647 h 355"/>
              <a:gd name="T58" fmla="*/ 2147483647 w 2468"/>
              <a:gd name="T59" fmla="*/ 2147483647 h 355"/>
              <a:gd name="T60" fmla="*/ 2147483647 w 2468"/>
              <a:gd name="T61" fmla="*/ 2147483647 h 355"/>
              <a:gd name="T62" fmla="*/ 2147483647 w 2468"/>
              <a:gd name="T63" fmla="*/ 2147483647 h 355"/>
              <a:gd name="T64" fmla="*/ 2147483647 w 2468"/>
              <a:gd name="T65" fmla="*/ 2147483647 h 355"/>
              <a:gd name="T66" fmla="*/ 2147483647 w 2468"/>
              <a:gd name="T67" fmla="*/ 2147483647 h 355"/>
              <a:gd name="T68" fmla="*/ 2147483647 w 2468"/>
              <a:gd name="T69" fmla="*/ 2147483647 h 355"/>
              <a:gd name="T70" fmla="*/ 2147483647 w 2468"/>
              <a:gd name="T71" fmla="*/ 2147483647 h 355"/>
              <a:gd name="T72" fmla="*/ 2147483647 w 2468"/>
              <a:gd name="T73" fmla="*/ 2147483647 h 355"/>
              <a:gd name="T74" fmla="*/ 2147483647 w 2468"/>
              <a:gd name="T75" fmla="*/ 2147483647 h 355"/>
              <a:gd name="T76" fmla="*/ 2147483647 w 2468"/>
              <a:gd name="T77" fmla="*/ 2147483647 h 355"/>
              <a:gd name="T78" fmla="*/ 2147483647 w 2468"/>
              <a:gd name="T79" fmla="*/ 2147483647 h 355"/>
              <a:gd name="T80" fmla="*/ 2147483647 w 2468"/>
              <a:gd name="T81" fmla="*/ 2147483647 h 355"/>
              <a:gd name="T82" fmla="*/ 2147483647 w 2468"/>
              <a:gd name="T83" fmla="*/ 2147483647 h 355"/>
              <a:gd name="T84" fmla="*/ 2147483647 w 2468"/>
              <a:gd name="T85" fmla="*/ 2147483647 h 355"/>
              <a:gd name="T86" fmla="*/ 2147483647 w 2468"/>
              <a:gd name="T87" fmla="*/ 2147483647 h 355"/>
              <a:gd name="T88" fmla="*/ 2147483647 w 2468"/>
              <a:gd name="T89" fmla="*/ 2147483647 h 355"/>
              <a:gd name="T90" fmla="*/ 2147483647 w 2468"/>
              <a:gd name="T91" fmla="*/ 2147483647 h 355"/>
              <a:gd name="T92" fmla="*/ 2147483647 w 2468"/>
              <a:gd name="T93" fmla="*/ 0 h 355"/>
              <a:gd name="T94" fmla="*/ 2147483647 w 2468"/>
              <a:gd name="T95" fmla="*/ 0 h 355"/>
              <a:gd name="T96" fmla="*/ 2147483647 w 2468"/>
              <a:gd name="T97" fmla="*/ 0 h 355"/>
              <a:gd name="T98" fmla="*/ 2147483647 w 2468"/>
              <a:gd name="T99" fmla="*/ 2147483647 h 355"/>
              <a:gd name="T100" fmla="*/ 2147483647 w 2468"/>
              <a:gd name="T101" fmla="*/ 2147483647 h 355"/>
              <a:gd name="T102" fmla="*/ 2147483647 w 2468"/>
              <a:gd name="T103" fmla="*/ 2147483647 h 355"/>
              <a:gd name="T104" fmla="*/ 2147483647 w 2468"/>
              <a:gd name="T105" fmla="*/ 2147483647 h 355"/>
              <a:gd name="T106" fmla="*/ 2147483647 w 2468"/>
              <a:gd name="T107" fmla="*/ 2147483647 h 355"/>
              <a:gd name="T108" fmla="*/ 2147483647 w 2468"/>
              <a:gd name="T109" fmla="*/ 2147483647 h 355"/>
              <a:gd name="T110" fmla="*/ 2147483647 w 2468"/>
              <a:gd name="T111" fmla="*/ 2147483647 h 355"/>
              <a:gd name="T112" fmla="*/ 2147483647 w 2468"/>
              <a:gd name="T113" fmla="*/ 2147483647 h 3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68"/>
              <a:gd name="T172" fmla="*/ 0 h 355"/>
              <a:gd name="T173" fmla="*/ 2468 w 2468"/>
              <a:gd name="T174" fmla="*/ 355 h 3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68" h="355">
                <a:moveTo>
                  <a:pt x="2455" y="203"/>
                </a:moveTo>
                <a:lnTo>
                  <a:pt x="2455" y="203"/>
                </a:lnTo>
                <a:lnTo>
                  <a:pt x="2430" y="216"/>
                </a:lnTo>
                <a:lnTo>
                  <a:pt x="2417" y="216"/>
                </a:lnTo>
                <a:lnTo>
                  <a:pt x="2379" y="216"/>
                </a:lnTo>
                <a:lnTo>
                  <a:pt x="2341" y="216"/>
                </a:lnTo>
                <a:lnTo>
                  <a:pt x="2290" y="216"/>
                </a:lnTo>
                <a:lnTo>
                  <a:pt x="2239" y="203"/>
                </a:lnTo>
                <a:lnTo>
                  <a:pt x="2175" y="203"/>
                </a:lnTo>
                <a:lnTo>
                  <a:pt x="2112" y="190"/>
                </a:lnTo>
                <a:lnTo>
                  <a:pt x="2061" y="190"/>
                </a:lnTo>
                <a:lnTo>
                  <a:pt x="2010" y="190"/>
                </a:lnTo>
                <a:lnTo>
                  <a:pt x="1959" y="178"/>
                </a:lnTo>
                <a:lnTo>
                  <a:pt x="1921" y="178"/>
                </a:lnTo>
                <a:lnTo>
                  <a:pt x="1895" y="178"/>
                </a:lnTo>
                <a:lnTo>
                  <a:pt x="1870" y="178"/>
                </a:lnTo>
                <a:lnTo>
                  <a:pt x="1857" y="178"/>
                </a:lnTo>
                <a:lnTo>
                  <a:pt x="1832" y="178"/>
                </a:lnTo>
                <a:lnTo>
                  <a:pt x="1806" y="178"/>
                </a:lnTo>
                <a:lnTo>
                  <a:pt x="1781" y="178"/>
                </a:lnTo>
                <a:lnTo>
                  <a:pt x="1743" y="178"/>
                </a:lnTo>
                <a:lnTo>
                  <a:pt x="1705" y="190"/>
                </a:lnTo>
                <a:lnTo>
                  <a:pt x="1654" y="190"/>
                </a:lnTo>
                <a:lnTo>
                  <a:pt x="1603" y="190"/>
                </a:lnTo>
                <a:lnTo>
                  <a:pt x="1552" y="203"/>
                </a:lnTo>
                <a:lnTo>
                  <a:pt x="1425" y="216"/>
                </a:lnTo>
                <a:lnTo>
                  <a:pt x="1285" y="216"/>
                </a:lnTo>
                <a:lnTo>
                  <a:pt x="1157" y="228"/>
                </a:lnTo>
                <a:lnTo>
                  <a:pt x="1018" y="254"/>
                </a:lnTo>
                <a:lnTo>
                  <a:pt x="878" y="266"/>
                </a:lnTo>
                <a:lnTo>
                  <a:pt x="738" y="279"/>
                </a:lnTo>
                <a:lnTo>
                  <a:pt x="610" y="304"/>
                </a:lnTo>
                <a:lnTo>
                  <a:pt x="483" y="330"/>
                </a:lnTo>
                <a:lnTo>
                  <a:pt x="432" y="330"/>
                </a:lnTo>
                <a:lnTo>
                  <a:pt x="381" y="342"/>
                </a:lnTo>
                <a:lnTo>
                  <a:pt x="343" y="342"/>
                </a:lnTo>
                <a:lnTo>
                  <a:pt x="305" y="355"/>
                </a:lnTo>
                <a:lnTo>
                  <a:pt x="267" y="355"/>
                </a:lnTo>
                <a:lnTo>
                  <a:pt x="241" y="355"/>
                </a:lnTo>
                <a:lnTo>
                  <a:pt x="229" y="355"/>
                </a:lnTo>
                <a:lnTo>
                  <a:pt x="216" y="355"/>
                </a:lnTo>
                <a:lnTo>
                  <a:pt x="191" y="355"/>
                </a:lnTo>
                <a:lnTo>
                  <a:pt x="165" y="355"/>
                </a:lnTo>
                <a:lnTo>
                  <a:pt x="127" y="342"/>
                </a:lnTo>
                <a:lnTo>
                  <a:pt x="89" y="330"/>
                </a:lnTo>
                <a:lnTo>
                  <a:pt x="76" y="317"/>
                </a:lnTo>
                <a:lnTo>
                  <a:pt x="51" y="304"/>
                </a:lnTo>
                <a:lnTo>
                  <a:pt x="38" y="304"/>
                </a:lnTo>
                <a:lnTo>
                  <a:pt x="25" y="292"/>
                </a:lnTo>
                <a:lnTo>
                  <a:pt x="12" y="292"/>
                </a:lnTo>
                <a:lnTo>
                  <a:pt x="12" y="279"/>
                </a:lnTo>
                <a:lnTo>
                  <a:pt x="0" y="279"/>
                </a:lnTo>
                <a:lnTo>
                  <a:pt x="0" y="266"/>
                </a:lnTo>
                <a:lnTo>
                  <a:pt x="0" y="254"/>
                </a:lnTo>
                <a:lnTo>
                  <a:pt x="12" y="241"/>
                </a:lnTo>
                <a:lnTo>
                  <a:pt x="25" y="241"/>
                </a:lnTo>
                <a:lnTo>
                  <a:pt x="38" y="241"/>
                </a:lnTo>
                <a:lnTo>
                  <a:pt x="51" y="241"/>
                </a:lnTo>
                <a:lnTo>
                  <a:pt x="76" y="241"/>
                </a:lnTo>
                <a:lnTo>
                  <a:pt x="89" y="241"/>
                </a:lnTo>
                <a:lnTo>
                  <a:pt x="102" y="241"/>
                </a:lnTo>
                <a:lnTo>
                  <a:pt x="114" y="241"/>
                </a:lnTo>
                <a:lnTo>
                  <a:pt x="140" y="228"/>
                </a:lnTo>
                <a:lnTo>
                  <a:pt x="165" y="228"/>
                </a:lnTo>
                <a:lnTo>
                  <a:pt x="191" y="228"/>
                </a:lnTo>
                <a:lnTo>
                  <a:pt x="216" y="228"/>
                </a:lnTo>
                <a:lnTo>
                  <a:pt x="254" y="228"/>
                </a:lnTo>
                <a:lnTo>
                  <a:pt x="280" y="216"/>
                </a:lnTo>
                <a:lnTo>
                  <a:pt x="318" y="216"/>
                </a:lnTo>
                <a:lnTo>
                  <a:pt x="356" y="216"/>
                </a:lnTo>
                <a:lnTo>
                  <a:pt x="407" y="203"/>
                </a:lnTo>
                <a:lnTo>
                  <a:pt x="458" y="203"/>
                </a:lnTo>
                <a:lnTo>
                  <a:pt x="496" y="190"/>
                </a:lnTo>
                <a:lnTo>
                  <a:pt x="560" y="190"/>
                </a:lnTo>
                <a:lnTo>
                  <a:pt x="610" y="178"/>
                </a:lnTo>
                <a:lnTo>
                  <a:pt x="839" y="152"/>
                </a:lnTo>
                <a:lnTo>
                  <a:pt x="1081" y="127"/>
                </a:lnTo>
                <a:lnTo>
                  <a:pt x="1323" y="89"/>
                </a:lnTo>
                <a:lnTo>
                  <a:pt x="1590" y="63"/>
                </a:lnTo>
                <a:lnTo>
                  <a:pt x="1641" y="51"/>
                </a:lnTo>
                <a:lnTo>
                  <a:pt x="1705" y="51"/>
                </a:lnTo>
                <a:lnTo>
                  <a:pt x="1755" y="38"/>
                </a:lnTo>
                <a:lnTo>
                  <a:pt x="1806" y="38"/>
                </a:lnTo>
                <a:lnTo>
                  <a:pt x="1857" y="25"/>
                </a:lnTo>
                <a:lnTo>
                  <a:pt x="1895" y="25"/>
                </a:lnTo>
                <a:lnTo>
                  <a:pt x="1946" y="25"/>
                </a:lnTo>
                <a:lnTo>
                  <a:pt x="1984" y="13"/>
                </a:lnTo>
                <a:lnTo>
                  <a:pt x="2010" y="13"/>
                </a:lnTo>
                <a:lnTo>
                  <a:pt x="2048" y="13"/>
                </a:lnTo>
                <a:lnTo>
                  <a:pt x="2073" y="13"/>
                </a:lnTo>
                <a:lnTo>
                  <a:pt x="2099" y="0"/>
                </a:lnTo>
                <a:lnTo>
                  <a:pt x="2124" y="0"/>
                </a:lnTo>
                <a:lnTo>
                  <a:pt x="2137" y="0"/>
                </a:lnTo>
                <a:lnTo>
                  <a:pt x="2150" y="0"/>
                </a:lnTo>
                <a:lnTo>
                  <a:pt x="2163" y="0"/>
                </a:lnTo>
                <a:lnTo>
                  <a:pt x="2201" y="0"/>
                </a:lnTo>
                <a:lnTo>
                  <a:pt x="2239" y="13"/>
                </a:lnTo>
                <a:lnTo>
                  <a:pt x="2290" y="38"/>
                </a:lnTo>
                <a:lnTo>
                  <a:pt x="2341" y="63"/>
                </a:lnTo>
                <a:lnTo>
                  <a:pt x="2353" y="76"/>
                </a:lnTo>
                <a:lnTo>
                  <a:pt x="2379" y="89"/>
                </a:lnTo>
                <a:lnTo>
                  <a:pt x="2404" y="89"/>
                </a:lnTo>
                <a:lnTo>
                  <a:pt x="2417" y="102"/>
                </a:lnTo>
                <a:lnTo>
                  <a:pt x="2430" y="114"/>
                </a:lnTo>
                <a:lnTo>
                  <a:pt x="2442" y="127"/>
                </a:lnTo>
                <a:lnTo>
                  <a:pt x="2455" y="140"/>
                </a:lnTo>
                <a:lnTo>
                  <a:pt x="2455" y="152"/>
                </a:lnTo>
                <a:lnTo>
                  <a:pt x="2468" y="165"/>
                </a:lnTo>
                <a:lnTo>
                  <a:pt x="2468" y="190"/>
                </a:lnTo>
                <a:lnTo>
                  <a:pt x="2455" y="2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0" name="TextBox 2"/>
          <p:cNvSpPr txBox="1">
            <a:spLocks noChangeArrowheads="1"/>
          </p:cNvSpPr>
          <p:nvPr/>
        </p:nvSpPr>
        <p:spPr bwMode="auto">
          <a:xfrm>
            <a:off x="366713" y="2336801"/>
            <a:ext cx="301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</a:rPr>
              <a:t>难以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置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endParaRPr lang="zh-CN" altLang="en-US" sz="4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5183188" y="4917017"/>
            <a:ext cx="340836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罒要扁宽，十字横要长、竖稍向左拉，下框内是三横，外边一横最长。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2924176" y="255270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置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79751" y="158538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zhì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6439" y="4015317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</a:rPr>
              <a:t>上下</a:t>
            </a:r>
            <a:endParaRPr lang="zh-CN" altLang="en-US" sz="2200" b="1" dirty="0" smtClean="0">
              <a:latin typeface="+mj-ea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5963" y="4997451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solidFill>
                  <a:srgbClr val="000000"/>
                </a:solidFill>
                <a:latin typeface="+mj-ea"/>
              </a:rPr>
              <a:t>安置   置之不理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5963" y="5488518"/>
            <a:ext cx="428466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小明百米跑</a:t>
            </a:r>
            <a:r>
              <a:rPr lang="en-US" altLang="zh-CN" sz="2200" b="1" dirty="0" smtClean="0">
                <a:latin typeface="+mj-ea"/>
                <a:ea typeface="+mj-ea"/>
              </a:rPr>
              <a:t>13</a:t>
            </a:r>
            <a:r>
              <a:rPr lang="zh-CN" altLang="en-US" sz="2200" b="1" dirty="0" smtClean="0">
                <a:latin typeface="+mj-ea"/>
                <a:ea typeface="+mj-ea"/>
              </a:rPr>
              <a:t>秒，真是令</a:t>
            </a:r>
            <a:endParaRPr lang="en-US" altLang="zh-CN" sz="2200" b="1" dirty="0" smtClean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CN" sz="2200" b="1" dirty="0" smtClean="0">
                <a:latin typeface="+mj-ea"/>
                <a:ea typeface="+mj-ea"/>
              </a:rPr>
              <a:t>      </a:t>
            </a:r>
            <a:r>
              <a:rPr lang="zh-CN" altLang="en-US" sz="2200" b="1" dirty="0" smtClean="0">
                <a:latin typeface="+mj-ea"/>
                <a:ea typeface="+mj-ea"/>
              </a:rPr>
              <a:t>人难以置信。 </a:t>
            </a:r>
            <a:endParaRPr lang="zh-CN" altLang="en-US" sz="22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389" y="4506384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Z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罒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pSp>
        <p:nvGrpSpPr>
          <p:cNvPr id="36898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6" name="圆角矩形 35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pic>
        <p:nvPicPr>
          <p:cNvPr id="2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9813" y="939801"/>
            <a:ext cx="901700" cy="6836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0" grpId="0" animBg="1"/>
      <p:bldP spid="74781" grpId="0" animBg="1"/>
      <p:bldP spid="74782" grpId="0" animBg="1"/>
      <p:bldP spid="74783" grpId="0" animBg="1"/>
      <p:bldP spid="74784" grpId="0" animBg="1"/>
      <p:bldP spid="74786" grpId="0" animBg="1"/>
      <p:bldP spid="74787" grpId="0" animBg="1"/>
      <p:bldP spid="74789" grpId="0" animBg="1"/>
      <p:bldP spid="74790" grpId="0" animBg="1"/>
      <p:bldP spid="74791" grpId="0" animBg="1"/>
      <p:bldP spid="74785" grpId="0" animBg="1"/>
      <p:bldP spid="74788" grpId="0" animBg="1"/>
      <p:bldP spid="74792" grpId="0" animBg="1"/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1157289" y="2309285"/>
            <a:ext cx="70500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初读课文后，你感受到了什么？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1227139" y="3304118"/>
            <a:ext cx="6708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读完这篇课文，让我们对速度有了更多的了解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</a:rPr>
              <a:t>。 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37892" name="组合 3"/>
          <p:cNvGrpSpPr/>
          <p:nvPr/>
        </p:nvGrpSpPr>
        <p:grpSpPr bwMode="auto">
          <a:xfrm>
            <a:off x="704851" y="1418167"/>
            <a:ext cx="2125689" cy="633869"/>
            <a:chOff x="638175" y="996434"/>
            <a:chExt cx="2125723" cy="476250"/>
          </a:xfrm>
        </p:grpSpPr>
        <p:sp>
          <p:nvSpPr>
            <p:cNvPr id="37893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3" cy="393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908050" y="4669367"/>
            <a:ext cx="73596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4205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是不是觉得难以置信？下面就让我们走进课文了解一下吧！ 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6" descr="C:\Users\Administrator\AppData\Roaming\Tencent\Users\541737432\QQ\WinTemp\RichOle\~JC_3[5G5RXN~UUGI7$]7RW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63827" y="1067182"/>
            <a:ext cx="4840174" cy="3607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466976" y="2387190"/>
            <a:ext cx="62706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罗伯特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•E•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威尔斯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一直以来都在美国南加利福尼亚从事儿童画创作。他的工作还包括了标志画、贺卡设计和漫画创作。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蓝鲸是最大的吗？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是他创作的第一本书，通过画笔，他让孩子们想象到了宇宙的巨大。自那时起的二十多年来，他一直在他的工作室里创作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妙想科学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。他说他的书旨在帮助孩子们探索这个神奇的世界。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369" name="Picture 9" descr="https://p1.ssl.qhmsg.com/dr/220__/t01f921619508cbbd1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0016" y="2309035"/>
            <a:ext cx="2032811" cy="3424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dministrator\Desktop\3333\助读资料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150" y="91017"/>
            <a:ext cx="2171700" cy="7598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0"/>
          <p:cNvGrpSpPr/>
          <p:nvPr/>
        </p:nvGrpSpPr>
        <p:grpSpPr>
          <a:xfrm>
            <a:off x="512494" y="1087262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走近作者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492125" y="914400"/>
            <a:ext cx="81153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游隼：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学名：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Falco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peregrinus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，是中型 猛禽，共有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 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亚种。体长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41-50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厘米。翅长而尖，眼周黄色，颊有一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粗著的垂直向下的黑色 髭纹，头至后颈灰黑色，其余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体蓝灰色，尾具数条黑色横带。下体白色，上胸有黑色细斑点，下胸至尾下覆羽密被黑色横斑。飞翔时翼下和尾下白色，密布白色横带，常在鼓翼飞翔时穿插着滑翔，也常在空中翱翔，野外容易识别。幼鸟上体暗褐色，下体淡黄褐色，胸、腹具黑褐色纵纹。主要栖息于山地、丘陵、半荒漠、沼泽与湖泊沿岸地带，也到开阔的农田、耕地和村屯附近活动。分布甚广，几乎遍布于世界各地。是阿拉伯联合酋长国和安哥拉的国鸟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389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38288" y="1497766"/>
            <a:ext cx="1508608" cy="165794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534989" y="840318"/>
            <a:ext cx="80422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流星体：</a:t>
            </a:r>
            <a:endParaRPr lang="en-US" altLang="zh-CN" sz="2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流星体是太阳系内，小至沙尘，大至巨砾，成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为颗粒状的碎片。流星体进入地球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或其他行星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大气层之后，在路径上发光并被看见的阶段则被称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为流星。许多流星来自相同的方向，并在一段时间内相继出现，则称为流星雨。在有记载的人类历史上，大约有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万个流星体被重新发现过。其中大约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2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个流星体主要是由金属构成的，其余的流星体主要是由岩石构成的。</a:t>
            </a:r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83801" y="1738853"/>
            <a:ext cx="1590559" cy="1791311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6"/>
          <p:cNvSpPr>
            <a:spLocks noChangeArrowheads="1"/>
          </p:cNvSpPr>
          <p:nvPr/>
        </p:nvSpPr>
        <p:spPr bwMode="auto">
          <a:xfrm>
            <a:off x="577850" y="1924051"/>
            <a:ext cx="77295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会认本课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个生字，会写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个生字，认识多音字“冠”理解生字组成的词语。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默读课文，运用记时、带问题、抓课文表达特点和跳过不理解地方等方法加快默读速度。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重点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默读课文，能按照运动速度的快慢理清课文的条理。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任意多边形 18"/>
          <p:cNvSpPr/>
          <p:nvPr/>
        </p:nvSpPr>
        <p:spPr bwMode="auto">
          <a:xfrm>
            <a:off x="1125539" y="1117601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20315" y="1221175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1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963613" y="1663701"/>
            <a:ext cx="7150100" cy="4519084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3419748" spcCol="1270" anchor="ctr">
            <a:scene3d>
              <a:camera prst="isometricOffAxis1Right"/>
              <a:lightRig rig="threePt" dir="t"/>
            </a:scene3d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538" y="2779184"/>
            <a:ext cx="6826250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indent="800100" defTabSz="1244600">
              <a:lnSpc>
                <a:spcPct val="150000"/>
              </a:lnSpc>
              <a:spcAft>
                <a:spcPct val="35000"/>
              </a:spcAft>
              <a:defRPr/>
            </a:pP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388" name="矩形 2"/>
          <p:cNvSpPr>
            <a:spLocks noChangeArrowheads="1"/>
          </p:cNvSpPr>
          <p:nvPr/>
        </p:nvSpPr>
        <p:spPr bwMode="auto">
          <a:xfrm>
            <a:off x="992188" y="2652185"/>
            <a:ext cx="721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请同学们自由朗读课文，注意读准字音，读通句子，难读的地方多读几遍。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9" name="组合 5"/>
          <p:cNvGrpSpPr/>
          <p:nvPr/>
        </p:nvGrpSpPr>
        <p:grpSpPr bwMode="auto">
          <a:xfrm>
            <a:off x="923925" y="1261534"/>
            <a:ext cx="2287588" cy="1109133"/>
            <a:chOff x="924035" y="907522"/>
            <a:chExt cx="2287080" cy="832905"/>
          </a:xfrm>
        </p:grpSpPr>
        <p:grpSp>
          <p:nvGrpSpPr>
            <p:cNvPr id="16390" name="组合 4"/>
            <p:cNvGrpSpPr/>
            <p:nvPr/>
          </p:nvGrpSpPr>
          <p:grpSpPr bwMode="auto"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6394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5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398912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自读提示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415"/>
          </a:xfrm>
        </p:grpSpPr>
        <p:sp>
          <p:nvSpPr>
            <p:cNvPr id="6" name="圆角矩形 5"/>
            <p:cNvSpPr/>
            <p:nvPr/>
          </p:nvSpPr>
          <p:spPr>
            <a:xfrm>
              <a:off x="590550" y="770997"/>
              <a:ext cx="1310279" cy="39869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我会认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直线连接符 21"/>
            <p:cNvSpPr>
              <a:spLocks noChangeShapeType="1"/>
            </p:cNvSpPr>
            <p:nvPr/>
          </p:nvSpPr>
          <p:spPr bwMode="auto">
            <a:xfrm flipV="1">
              <a:off x="579880" y="1244412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17411" name="矩形 8"/>
          <p:cNvSpPr>
            <a:spLocks noChangeArrowheads="1"/>
          </p:cNvSpPr>
          <p:nvPr/>
        </p:nvSpPr>
        <p:spPr bwMode="auto">
          <a:xfrm>
            <a:off x="479426" y="3206751"/>
            <a:ext cx="8240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鸟   的   军   游 浩</a:t>
            </a:r>
            <a:endParaRPr lang="zh-CN" altLang="en-US" sz="4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>
            <a:hlinkClick r:id="rId1" action="ppaction://hlinksldjump"/>
          </p:cNvPr>
          <p:cNvSpPr/>
          <p:nvPr/>
        </p:nvSpPr>
        <p:spPr>
          <a:xfrm>
            <a:off x="813221" y="3207547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鸵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61988" y="2736851"/>
            <a:ext cx="774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latin typeface="方正姚体" pitchFamily="2" charset="-122"/>
                <a:ea typeface="方正姚体" pitchFamily="2" charset="-122"/>
              </a:rPr>
              <a:t> tuó       yíng      guàn       sǔn          hàn</a:t>
            </a:r>
            <a:endParaRPr lang="en-US" altLang="zh-CN" sz="2400" b="1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" name="矩形 15">
            <a:hlinkClick r:id="rId2" action="ppaction://hlinksldjump"/>
          </p:cNvPr>
          <p:cNvSpPr/>
          <p:nvPr/>
        </p:nvSpPr>
        <p:spPr>
          <a:xfrm>
            <a:off x="3828915" y="3206182"/>
            <a:ext cx="7024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冠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>
            <a:hlinkClick r:id="rId3" action="ppaction://hlinksldjump"/>
          </p:cNvPr>
          <p:cNvSpPr/>
          <p:nvPr/>
        </p:nvSpPr>
        <p:spPr>
          <a:xfrm>
            <a:off x="7472767" y="3194295"/>
            <a:ext cx="71466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瀚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>
            <a:hlinkClick r:id="rId2" action="ppaction://hlinksldjump"/>
          </p:cNvPr>
          <p:cNvSpPr/>
          <p:nvPr/>
        </p:nvSpPr>
        <p:spPr>
          <a:xfrm>
            <a:off x="5362778" y="3207547"/>
            <a:ext cx="7024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隼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>
            <a:hlinkClick r:id="rId1" action="ppaction://hlinksldjump"/>
          </p:cNvPr>
          <p:cNvSpPr/>
          <p:nvPr/>
        </p:nvSpPr>
        <p:spPr>
          <a:xfrm>
            <a:off x="2331687" y="3206751"/>
            <a:ext cx="722939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赢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2508</Words>
  <Application>WPS 演示</Application>
  <PresentationFormat>全屏显示(4:3)</PresentationFormat>
  <Paragraphs>408</Paragraphs>
  <Slides>29</Slides>
  <Notes>15</Notes>
  <HiddenSlides>14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Arial</vt:lpstr>
      <vt:lpstr>Calibri</vt:lpstr>
      <vt:lpstr>黑体</vt:lpstr>
      <vt:lpstr>Gulim</vt:lpstr>
      <vt:lpstr>方正大黑简体</vt:lpstr>
      <vt:lpstr>微软雅黑</vt:lpstr>
      <vt:lpstr>仿宋</vt:lpstr>
      <vt:lpstr>华文新魏</vt:lpstr>
      <vt:lpstr>Times New Roman</vt:lpstr>
      <vt:lpstr>楷体</vt:lpstr>
      <vt:lpstr>方正姚体</vt:lpstr>
      <vt:lpstr>Arial Unicode MS</vt:lpstr>
      <vt:lpstr>华文彩云</vt:lpstr>
      <vt:lpstr>Malgun Gothic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660</cp:revision>
  <dcterms:created xsi:type="dcterms:W3CDTF">2015-12-30T08:03:00Z</dcterms:created>
  <dcterms:modified xsi:type="dcterms:W3CDTF">2019-10-23T08:37:10Z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