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598" r:id="rId5"/>
    <p:sldId id="537" r:id="rId6"/>
    <p:sldId id="576" r:id="rId7"/>
    <p:sldId id="258" r:id="rId8"/>
    <p:sldId id="549" r:id="rId9"/>
    <p:sldId id="616" r:id="rId10"/>
    <p:sldId id="610" r:id="rId11"/>
    <p:sldId id="602" r:id="rId12"/>
    <p:sldId id="611" r:id="rId13"/>
    <p:sldId id="612" r:id="rId14"/>
    <p:sldId id="514" r:id="rId15"/>
    <p:sldId id="543" r:id="rId16"/>
    <p:sldId id="565" r:id="rId17"/>
    <p:sldId id="566" r:id="rId18"/>
    <p:sldId id="601" r:id="rId19"/>
    <p:sldId id="603" r:id="rId20"/>
    <p:sldId id="617" r:id="rId21"/>
    <p:sldId id="618" r:id="rId22"/>
    <p:sldId id="604" r:id="rId23"/>
    <p:sldId id="619" r:id="rId24"/>
    <p:sldId id="620" r:id="rId25"/>
    <p:sldId id="605" r:id="rId26"/>
    <p:sldId id="621" r:id="rId27"/>
    <p:sldId id="606" r:id="rId28"/>
    <p:sldId id="607" r:id="rId29"/>
    <p:sldId id="496" r:id="rId30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33CC"/>
    <a:srgbClr val="34421A"/>
    <a:srgbClr val="1A210D"/>
    <a:srgbClr val="67603B"/>
    <a:srgbClr val="AEBD5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9" autoAdjust="0"/>
    <p:restoredTop sz="97157" autoAdjust="0"/>
  </p:normalViewPr>
  <p:slideViewPr>
    <p:cSldViewPr snapToGrid="0" snapToObjects="1">
      <p:cViewPr>
        <p:scale>
          <a:sx n="100" d="100"/>
          <a:sy n="100" d="100"/>
        </p:scale>
        <p:origin x="-420" y="-264"/>
      </p:cViewPr>
      <p:guideLst>
        <p:guide orient="horz" pos="3607"/>
        <p:guide orient="horz" pos="2593"/>
        <p:guide pos="579"/>
        <p:guide pos="32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9906A40-09B5-4DDE-A0C5-4A7C9C3511E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BB624E-C083-4BA8-A097-22107A29230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B499A2B5-F3C6-41BE-B37A-D084F6BDDD84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CF913B1-2BC9-48A7-8EDA-4DFE5F21294D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3D93C130-1B35-4A72-87A5-58DCBA64A0AB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8D7DBA57-C8A4-47F1-8918-A56FBA24A57F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01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9F43AB9-D35D-498A-9B80-441502410803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60EB6845-C796-4FF6-86AC-15819E0F713A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4D6B4B05-6D85-4F82-87D8-92234FC8BC43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9629008D-90CF-4B1E-901B-C8E244C801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B624E-C083-4BA8-A097-22107A2923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EF6A036-F777-40C7-93EF-2C7213F4CD2B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F3BF4DB-DCC3-4D21-9149-3CF08D0E57DA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91075D22-B6AE-412F-B82E-3CEFCF7B3868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50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CE25DFF-3F6F-424F-AC8F-ABBB895F05DE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641064B-9068-4D6F-80B2-A9F84C3E6CE9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slide" Target="slide24.xml"/><Relationship Id="rId7" Type="http://schemas.openxmlformats.org/officeDocument/2006/relationships/slide" Target="slide23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3" Type="http://schemas.openxmlformats.org/officeDocument/2006/relationships/slide" Target="slide19.xml"/><Relationship Id="rId2" Type="http://schemas.openxmlformats.org/officeDocument/2006/relationships/slide" Target="slide18.xml"/><Relationship Id="rId11" Type="http://schemas.openxmlformats.org/officeDocument/2006/relationships/slideLayout" Target="../slideLayouts/slideLayout1.xml"/><Relationship Id="rId10" Type="http://schemas.openxmlformats.org/officeDocument/2006/relationships/slide" Target="slide26.xml"/><Relationship Id="rId1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hyperlink" Target="https://baike.baidu.com/pic/&#229;&#136;&#152;&#231;&#171;&#160;/234921/0/d058ccbf6c81800ab6304732b03533fa828b4731?fr=lemma%26ct=singl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slide" Target="slide11.xml"/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8195" name="Picture 39" descr="구름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0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组合 13338"/>
          <p:cNvGrpSpPr/>
          <p:nvPr/>
        </p:nvGrpSpPr>
        <p:grpSpPr bwMode="auto">
          <a:xfrm>
            <a:off x="2859088" y="675429"/>
            <a:ext cx="3337506" cy="1299211"/>
            <a:chOff x="2379275" y="868056"/>
            <a:chExt cx="3337391" cy="1301964"/>
          </a:xfrm>
        </p:grpSpPr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3752997" y="1002527"/>
              <a:ext cx="1963669" cy="10178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6000" b="1" dirty="0">
                  <a:solidFill>
                    <a:srgbClr val="CC0000"/>
                  </a:solidFill>
                  <a:latin typeface="+mn-lt"/>
                  <a:ea typeface="黑体" panose="02010609060101010101" charset="-122"/>
                  <a:cs typeface="黑体" panose="02010609060101010101" charset="-122"/>
                </a:rPr>
                <a:t>搭 石</a:t>
              </a:r>
              <a:endParaRPr lang="zh-CN" altLang="en-US" sz="6000" b="1" dirty="0">
                <a:solidFill>
                  <a:srgbClr val="CC0000"/>
                </a:solidFill>
                <a:latin typeface="+mn-lt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8208" name="组合 13337"/>
            <p:cNvGrpSpPr/>
            <p:nvPr/>
          </p:nvGrpSpPr>
          <p:grpSpPr bwMode="auto">
            <a:xfrm>
              <a:off x="2379275" y="868056"/>
              <a:ext cx="1181059" cy="1301964"/>
              <a:chOff x="2533650" y="699431"/>
              <a:chExt cx="1181059" cy="1301964"/>
            </a:xfrm>
          </p:grpSpPr>
          <p:sp>
            <p:nvSpPr>
              <p:cNvPr id="8209" name="AutoShape 11"/>
              <p:cNvSpPr>
                <a:spLocks noChangeArrowheads="1"/>
              </p:cNvSpPr>
              <p:nvPr/>
            </p:nvSpPr>
            <p:spPr bwMode="gray">
              <a:xfrm>
                <a:off x="2533650" y="699431"/>
                <a:ext cx="1181059" cy="1301964"/>
              </a:xfrm>
              <a:prstGeom prst="diamond">
                <a:avLst/>
              </a:prstGeom>
              <a:solidFill>
                <a:srgbClr val="236B2A"/>
              </a:solidFill>
              <a:ln w="38100">
                <a:solidFill>
                  <a:schemeClr val="bg1"/>
                </a:solidFill>
                <a:miter lim="800000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2800" b="1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8210" name="文本框 13"/>
              <p:cNvSpPr txBox="1">
                <a:spLocks noChangeArrowheads="1"/>
              </p:cNvSpPr>
              <p:nvPr/>
            </p:nvSpPr>
            <p:spPr bwMode="auto">
              <a:xfrm>
                <a:off x="2765760" y="772317"/>
                <a:ext cx="716838" cy="101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6000" b="1" dirty="0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5</a:t>
                </a:r>
                <a:endParaRPr lang="zh-CN" altLang="en-US" sz="6000" b="1" dirty="0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pic>
        <p:nvPicPr>
          <p:cNvPr id="21" name="图片 46" descr="枫叶副本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0865" y="2996234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 bwMode="auto">
          <a:xfrm>
            <a:off x="3055938" y="3318567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 一 课时</a:t>
            </a:r>
            <a:endParaRPr lang="zh-CN" altLang="en-US" sz="4000" b="1" dirty="0">
              <a:ln w="17780" cmpd="sng">
                <a:noFill/>
                <a:prstDash val="solid"/>
                <a:miter lim="800000"/>
              </a:ln>
              <a:effectLst>
                <a:glow rad="3048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grpSp>
        <p:nvGrpSpPr>
          <p:cNvPr id="8200" name="组合 18"/>
          <p:cNvGrpSpPr/>
          <p:nvPr/>
        </p:nvGrpSpPr>
        <p:grpSpPr bwMode="auto">
          <a:xfrm>
            <a:off x="756910" y="4663756"/>
            <a:ext cx="7419975" cy="831849"/>
            <a:chOff x="884838" y="4055610"/>
            <a:chExt cx="7419213" cy="623887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4060889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初读感知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6443515" y="4121250"/>
              <a:ext cx="1860536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当堂检测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3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37163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7457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任意多边形 30"/>
            <p:cNvSpPr/>
            <p:nvPr/>
          </p:nvSpPr>
          <p:spPr bwMode="auto">
            <a:xfrm>
              <a:off x="1608565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助读资料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6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8483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08275" y="3892551"/>
            <a:ext cx="143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均衡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03451" y="4815418"/>
            <a:ext cx="2544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权衡利弊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39788" y="2967567"/>
            <a:ext cx="1363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héng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925159" y="4161367"/>
            <a:ext cx="1150937" cy="1549400"/>
            <a:chOff x="2426" y="1253"/>
            <a:chExt cx="1815" cy="1814"/>
          </a:xfrm>
          <a:noFill/>
        </p:grpSpPr>
        <p:sp>
          <p:nvSpPr>
            <p:cNvPr id="22546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547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548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915989" y="40978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衡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9" name="TextBox 44"/>
          <p:cNvSpPr txBox="1">
            <a:spLocks noChangeArrowheads="1"/>
          </p:cNvSpPr>
          <p:nvPr/>
        </p:nvSpPr>
        <p:spPr bwMode="auto">
          <a:xfrm>
            <a:off x="1582739" y="1411818"/>
            <a:ext cx="3178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衡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92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53188" y="3873500"/>
            <a:ext cx="2557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协和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91288" y="4792133"/>
            <a:ext cx="2635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同心协力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156200" y="2923118"/>
            <a:ext cx="1138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xié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6" name="Group 3"/>
          <p:cNvGrpSpPr/>
          <p:nvPr/>
        </p:nvGrpSpPr>
        <p:grpSpPr bwMode="auto">
          <a:xfrm>
            <a:off x="5154127" y="4142317"/>
            <a:ext cx="1150938" cy="1549400"/>
            <a:chOff x="2426" y="1253"/>
            <a:chExt cx="1815" cy="1814"/>
          </a:xfrm>
          <a:noFill/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154614" y="41148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46" name="TextBox 44"/>
          <p:cNvSpPr txBox="1">
            <a:spLocks noChangeArrowheads="1"/>
          </p:cNvSpPr>
          <p:nvPr/>
        </p:nvSpPr>
        <p:spPr bwMode="auto">
          <a:xfrm>
            <a:off x="5473700" y="1392767"/>
            <a:ext cx="208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调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23" grpId="0" autoUpdateAnimBg="0"/>
      <p:bldP spid="21" grpId="0" autoUpdateAnimBg="0"/>
      <p:bldP spid="22" grpId="0" autoUpdateAnimBg="0"/>
      <p:bldP spid="24" grpId="0" autoUpdateAnimBg="0"/>
      <p:bldP spid="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18039" y="3875618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宽绰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25913" y="4781551"/>
            <a:ext cx="2544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绰绰有余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749551" y="2916767"/>
            <a:ext cx="1376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chuò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2848080" y="4161367"/>
            <a:ext cx="1150937" cy="1549400"/>
            <a:chOff x="2426" y="1253"/>
            <a:chExt cx="1815" cy="1814"/>
          </a:xfrm>
          <a:noFill/>
        </p:grpSpPr>
        <p:sp>
          <p:nvSpPr>
            <p:cNvPr id="23570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71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72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838451" y="40978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绰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3" name="TextBox 44"/>
          <p:cNvSpPr txBox="1">
            <a:spLocks noChangeArrowheads="1"/>
          </p:cNvSpPr>
          <p:nvPr/>
        </p:nvSpPr>
        <p:spPr bwMode="auto">
          <a:xfrm>
            <a:off x="3071814" y="1411818"/>
            <a:ext cx="3178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人影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绰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绰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92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2952751" y="4387852"/>
            <a:ext cx="5699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间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3497264" y="3862916"/>
            <a:ext cx="2814637" cy="1390649"/>
            <a:chOff x="2309998" y="4701375"/>
            <a:chExt cx="2815030" cy="1391840"/>
          </a:xfrm>
        </p:grpSpPr>
        <p:sp>
          <p:nvSpPr>
            <p:cNvPr id="15" name="左大括号 14"/>
            <p:cNvSpPr/>
            <p:nvPr/>
          </p:nvSpPr>
          <p:spPr>
            <a:xfrm>
              <a:off x="2309998" y="5044569"/>
              <a:ext cx="238158" cy="1048646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7989" y="4701375"/>
              <a:ext cx="2607039" cy="12013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jiān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(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ea typeface="+mn-ea"/>
                </a:rPr>
                <a:t>中间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  <a:endParaRPr lang="en-US" altLang="zh-CN" sz="2400" b="1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jiàn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(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ea typeface="+mn-ea"/>
                </a:rPr>
                <a:t>相间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  <a:endParaRPr lang="en-US" altLang="zh-CN" sz="24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9451" y="1615018"/>
            <a:ext cx="7859713" cy="933449"/>
          </a:xfrm>
          <a:prstGeom prst="rect">
            <a:avLst/>
          </a:prstGeom>
          <a:solidFill>
            <a:srgbClr val="FFFFFF"/>
          </a:solidFill>
          <a:ln w="3175" cap="rnd">
            <a:noFill/>
            <a:prstDash val="sysDot"/>
            <a:miter lim="800000"/>
          </a:ln>
        </p:spPr>
        <p:txBody>
          <a:bodyPr lIns="91439" tIns="45719" rIns="91439" bIns="45719"/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000" b="1" dirty="0">
                <a:latin typeface="+mn-ea"/>
                <a:ea typeface="+mn-ea"/>
              </a:rPr>
              <a:t>读一读下面的句子，看看你有什么发现？</a:t>
            </a:r>
            <a:endParaRPr lang="en-US" altLang="zh-CN" sz="2000" b="1" dirty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家乡的人们根据水的深浅，从河的两岸找来一些平整方正的石头，按照二尺左右的间隔，在小溪里横着摆上一排，让人们从上面踏着过去，这就是搭石。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563814" y="2988734"/>
            <a:ext cx="55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3" name="组合 20"/>
          <p:cNvGrpSpPr/>
          <p:nvPr/>
        </p:nvGrpSpPr>
        <p:grpSpPr bwMode="auto">
          <a:xfrm>
            <a:off x="730251" y="5338237"/>
            <a:ext cx="7808913" cy="830998"/>
            <a:chOff x="682625" y="4067175"/>
            <a:chExt cx="7808913" cy="623442"/>
          </a:xfrm>
        </p:grpSpPr>
        <p:sp>
          <p:nvSpPr>
            <p:cNvPr id="20492" name="矩形 17"/>
            <p:cNvSpPr>
              <a:spLocks noChangeArrowheads="1"/>
            </p:cNvSpPr>
            <p:nvPr/>
          </p:nvSpPr>
          <p:spPr bwMode="auto">
            <a:xfrm>
              <a:off x="682625" y="4067175"/>
              <a:ext cx="7808913" cy="62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24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读一读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：我发现两面墙的中间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4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jiān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，有一只黑白相间</a:t>
              </a:r>
              <a:endPara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/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(</a:t>
              </a:r>
              <a:r>
                <a:rPr lang="en-US" altLang="zh-CN" sz="24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jiàn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的小猫。</a:t>
              </a:r>
              <a:endPara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493" name="TextBox 17"/>
            <p:cNvSpPr txBox="1">
              <a:spLocks noChangeArrowheads="1"/>
            </p:cNvSpPr>
            <p:nvPr/>
          </p:nvSpPr>
          <p:spPr bwMode="auto">
            <a:xfrm>
              <a:off x="7737988" y="4104714"/>
              <a:ext cx="555625" cy="43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0000"/>
                  </a:solidFill>
                </a:rPr>
                <a:t>.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0494" name="TextBox 17"/>
            <p:cNvSpPr txBox="1">
              <a:spLocks noChangeArrowheads="1"/>
            </p:cNvSpPr>
            <p:nvPr/>
          </p:nvSpPr>
          <p:spPr bwMode="auto">
            <a:xfrm>
              <a:off x="4515722" y="4104714"/>
              <a:ext cx="555625" cy="43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0000"/>
                  </a:solidFill>
                </a:rPr>
                <a:t>.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多音字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组合 23"/>
          <p:cNvGrpSpPr/>
          <p:nvPr/>
        </p:nvGrpSpPr>
        <p:grpSpPr bwMode="auto">
          <a:xfrm>
            <a:off x="6711951" y="3738033"/>
            <a:ext cx="1793875" cy="1813984"/>
            <a:chOff x="6788695" y="1080879"/>
            <a:chExt cx="1793385" cy="1360214"/>
          </a:xfrm>
        </p:grpSpPr>
        <p:pic>
          <p:nvPicPr>
            <p:cNvPr id="25" name="Picture 14" descr="C:\Users\Administrator\Desktop\21579cb2206b352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88695" y="1080879"/>
              <a:ext cx="1793385" cy="1360214"/>
            </a:xfrm>
            <a:prstGeom prst="rect">
              <a:avLst/>
            </a:prstGeom>
            <a:noFill/>
          </p:spPr>
        </p:pic>
        <p:sp>
          <p:nvSpPr>
            <p:cNvPr id="20491" name="矩形 72"/>
            <p:cNvSpPr>
              <a:spLocks noChangeArrowheads="1"/>
            </p:cNvSpPr>
            <p:nvPr/>
          </p:nvSpPr>
          <p:spPr bwMode="auto">
            <a:xfrm>
              <a:off x="7019122" y="1414395"/>
              <a:ext cx="1488266" cy="4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/>
                <a:t>注意加点字的读音！</a:t>
              </a:r>
              <a:endParaRPr lang="zh-CN" altLang="en-US" b="1"/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6434197" y="1071636"/>
            <a:ext cx="2654241" cy="1398215"/>
            <a:chOff x="6712495" y="-330511"/>
            <a:chExt cx="2654241" cy="10486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Picture 15" descr="C:\Users\Administrator\Desktop\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712495" y="-330511"/>
              <a:ext cx="2654241" cy="1048661"/>
            </a:xfrm>
            <a:prstGeom prst="rect">
              <a:avLst/>
            </a:prstGeom>
            <a:noFill/>
          </p:spPr>
        </p:pic>
        <p:sp>
          <p:nvSpPr>
            <p:cNvPr id="29" name="矩形 28"/>
            <p:cNvSpPr/>
            <p:nvPr/>
          </p:nvSpPr>
          <p:spPr>
            <a:xfrm>
              <a:off x="7022614" y="-221680"/>
              <a:ext cx="1589063" cy="623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加点的字是多音字！</a:t>
              </a:r>
              <a:endPara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876300" y="2137834"/>
            <a:ext cx="7258050" cy="2657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形容人影多，姿态美。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从道理上说应当这样。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清清的水波在荡漾。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配合得适当，很有秩序。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507" name="矩形 5"/>
          <p:cNvSpPr>
            <a:spLocks noChangeArrowheads="1"/>
          </p:cNvSpPr>
          <p:nvPr/>
        </p:nvSpPr>
        <p:spPr bwMode="auto">
          <a:xfrm>
            <a:off x="4513263" y="1075267"/>
            <a:ext cx="5227637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endParaRPr lang="zh-CN" altLang="en-US" sz="2600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690286" y="1222731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理解词语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25"/>
          <p:cNvGrpSpPr/>
          <p:nvPr/>
        </p:nvGrpSpPr>
        <p:grpSpPr bwMode="auto">
          <a:xfrm>
            <a:off x="3321051" y="1185334"/>
            <a:ext cx="2874963" cy="740833"/>
            <a:chOff x="3124895" y="802159"/>
            <a:chExt cx="3642159" cy="555350"/>
          </a:xfrm>
        </p:grpSpPr>
        <p:pic>
          <p:nvPicPr>
            <p:cNvPr id="21514" name="Picture 16" descr="C:\Users\Administrator\Desktop\对话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24895" y="802159"/>
              <a:ext cx="3435013" cy="55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矩形 12"/>
            <p:cNvSpPr>
              <a:spLocks noChangeArrowheads="1"/>
            </p:cNvSpPr>
            <p:nvPr/>
          </p:nvSpPr>
          <p:spPr bwMode="auto">
            <a:xfrm>
              <a:off x="3236559" y="840278"/>
              <a:ext cx="3530495" cy="346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根据意思写词语。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6631" name="矩形 5"/>
          <p:cNvSpPr>
            <a:spLocks noChangeArrowheads="1"/>
          </p:cNvSpPr>
          <p:nvPr/>
        </p:nvSpPr>
        <p:spPr bwMode="auto">
          <a:xfrm>
            <a:off x="4494213" y="243628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人影绰绰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632" name="矩形 6"/>
          <p:cNvSpPr>
            <a:spLocks noChangeArrowheads="1"/>
          </p:cNvSpPr>
          <p:nvPr/>
        </p:nvSpPr>
        <p:spPr bwMode="auto">
          <a:xfrm>
            <a:off x="4476750" y="324908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理所当然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633" name="矩形 7"/>
          <p:cNvSpPr>
            <a:spLocks noChangeArrowheads="1"/>
          </p:cNvSpPr>
          <p:nvPr/>
        </p:nvSpPr>
        <p:spPr bwMode="auto">
          <a:xfrm>
            <a:off x="4191000" y="412538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清波漾漾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634" name="矩形 8"/>
          <p:cNvSpPr>
            <a:spLocks noChangeArrowheads="1"/>
          </p:cNvSpPr>
          <p:nvPr/>
        </p:nvSpPr>
        <p:spPr bwMode="auto">
          <a:xfrm>
            <a:off x="4779963" y="497628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协调有序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3" grpId="0"/>
      <p:bldP spid="266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877888" y="2940051"/>
            <a:ext cx="7554912" cy="1411816"/>
          </a:xfrm>
          <a:custGeom>
            <a:avLst/>
            <a:gdLst>
              <a:gd name="connsiteX0" fmla="*/ 0 w 6799134"/>
              <a:gd name="connsiteY0" fmla="*/ 0 h 976260"/>
              <a:gd name="connsiteX1" fmla="*/ 6799134 w 6799134"/>
              <a:gd name="connsiteY1" fmla="*/ 0 h 976260"/>
              <a:gd name="connsiteX2" fmla="*/ 6799134 w 6799134"/>
              <a:gd name="connsiteY2" fmla="*/ 976260 h 976260"/>
              <a:gd name="connsiteX3" fmla="*/ 0 w 6799134"/>
              <a:gd name="connsiteY3" fmla="*/ 976260 h 976260"/>
              <a:gd name="connsiteX4" fmla="*/ 0 w 6799134"/>
              <a:gd name="connsiteY4" fmla="*/ 0 h 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134" h="976260">
                <a:moveTo>
                  <a:pt x="0" y="0"/>
                </a:moveTo>
                <a:lnTo>
                  <a:pt x="6799134" y="0"/>
                </a:lnTo>
                <a:lnTo>
                  <a:pt x="6799134" y="976260"/>
                </a:lnTo>
                <a:lnTo>
                  <a:pt x="0" y="976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160" tIns="137160" rIns="137160" bIns="137160" spcCol="1270" anchor="ctr"/>
          <a:lstStyle/>
          <a:p>
            <a:pPr indent="812800" defTabSz="16002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指名读课文，同学互评：字音是否正确，句子是否通顺。  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22531" name="组合 1"/>
          <p:cNvGrpSpPr/>
          <p:nvPr/>
        </p:nvGrpSpPr>
        <p:grpSpPr bwMode="auto">
          <a:xfrm>
            <a:off x="541339" y="1392767"/>
            <a:ext cx="2845513" cy="924984"/>
            <a:chOff x="3739606" y="1084755"/>
            <a:chExt cx="2844470" cy="693772"/>
          </a:xfrm>
        </p:grpSpPr>
        <p:pic>
          <p:nvPicPr>
            <p:cNvPr id="22532" name="Picture 8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9606" y="1084755"/>
              <a:ext cx="511649" cy="68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3" name="组合 10"/>
            <p:cNvGrpSpPr/>
            <p:nvPr/>
          </p:nvGrpSpPr>
          <p:grpSpPr bwMode="auto">
            <a:xfrm>
              <a:off x="4200604" y="1096470"/>
              <a:ext cx="2383472" cy="682057"/>
              <a:chOff x="847804" y="1058370"/>
              <a:chExt cx="2383472" cy="682057"/>
            </a:xfrm>
          </p:grpSpPr>
          <p:pic>
            <p:nvPicPr>
              <p:cNvPr id="22534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924037" y="148615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847804" y="1058370"/>
                <a:ext cx="2383472" cy="398426"/>
              </a:xfrm>
              <a:prstGeom prst="roundRect">
                <a:avLst/>
              </a:prstGeom>
              <a:noFill/>
              <a:effectLst>
                <a:softEdge rad="31750"/>
              </a:effectLst>
            </p:spPr>
            <p:txBody>
              <a:bodyPr wrap="none">
                <a:spAutoFit/>
              </a:bodyPr>
              <a:lstStyle/>
              <a:p>
                <a:pPr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检查自读情况</a:t>
                </a:r>
                <a:endPara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868364" y="1642534"/>
            <a:ext cx="685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彩云" pitchFamily="2" charset="-122"/>
              </a:rPr>
              <a:t>再读课文，想一想课文写了什么？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华文彩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8376" y="2499784"/>
            <a:ext cx="722312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课文描绘了摆搭石、走搭石等几个生活中的平凡场景。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" name="圆角矩形 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20" name="Group 47"/>
          <p:cNvGraphicFramePr>
            <a:graphicFrameLocks noGrp="1"/>
          </p:cNvGraphicFramePr>
          <p:nvPr/>
        </p:nvGraphicFramePr>
        <p:xfrm>
          <a:off x="1477963" y="22817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Group 47"/>
          <p:cNvGraphicFramePr>
            <a:graphicFrameLocks noGrp="1"/>
          </p:cNvGraphicFramePr>
          <p:nvPr/>
        </p:nvGraphicFramePr>
        <p:xfrm>
          <a:off x="2816226" y="22817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Group 47"/>
          <p:cNvGraphicFramePr>
            <a:graphicFrameLocks noGrp="1"/>
          </p:cNvGraphicFramePr>
          <p:nvPr/>
        </p:nvGraphicFramePr>
        <p:xfrm>
          <a:off x="4149726" y="22817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47"/>
          <p:cNvGraphicFramePr>
            <a:graphicFrameLocks noGrp="1"/>
          </p:cNvGraphicFramePr>
          <p:nvPr/>
        </p:nvGraphicFramePr>
        <p:xfrm>
          <a:off x="5481638" y="22817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47"/>
          <p:cNvGraphicFramePr>
            <a:graphicFrameLocks noGrp="1"/>
          </p:cNvGraphicFramePr>
          <p:nvPr/>
        </p:nvGraphicFramePr>
        <p:xfrm>
          <a:off x="6813550" y="22817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Group 47"/>
          <p:cNvGraphicFramePr>
            <a:graphicFrameLocks noGrp="1"/>
          </p:cNvGraphicFramePr>
          <p:nvPr/>
        </p:nvGraphicFramePr>
        <p:xfrm>
          <a:off x="1487488" y="4000501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Group 47"/>
          <p:cNvGraphicFramePr>
            <a:graphicFrameLocks noGrp="1"/>
          </p:cNvGraphicFramePr>
          <p:nvPr/>
        </p:nvGraphicFramePr>
        <p:xfrm>
          <a:off x="2827339" y="39835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Group 47"/>
          <p:cNvGraphicFramePr>
            <a:graphicFrameLocks noGrp="1"/>
          </p:cNvGraphicFramePr>
          <p:nvPr/>
        </p:nvGraphicFramePr>
        <p:xfrm>
          <a:off x="4154489" y="39835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502276" y="39835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Group 47"/>
          <p:cNvGraphicFramePr>
            <a:graphicFrameLocks noGrp="1"/>
          </p:cNvGraphicFramePr>
          <p:nvPr/>
        </p:nvGraphicFramePr>
        <p:xfrm>
          <a:off x="6856413" y="39835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矩形 29">
            <a:hlinkClick r:id="rId1" action="ppaction://hlinksldjump"/>
          </p:cNvPr>
          <p:cNvSpPr/>
          <p:nvPr/>
        </p:nvSpPr>
        <p:spPr>
          <a:xfrm>
            <a:off x="1486600" y="2288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汛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>
            <a:hlinkClick r:id="rId2" action="ppaction://hlinksldjump"/>
          </p:cNvPr>
          <p:cNvSpPr/>
          <p:nvPr/>
        </p:nvSpPr>
        <p:spPr>
          <a:xfrm>
            <a:off x="2824863" y="2288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访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>
            <a:hlinkClick r:id="rId3" action="ppaction://hlinksldjump"/>
          </p:cNvPr>
          <p:cNvSpPr/>
          <p:nvPr/>
        </p:nvSpPr>
        <p:spPr>
          <a:xfrm>
            <a:off x="4148936" y="2281767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鞋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矩形 39">
            <a:hlinkClick r:id="rId4" action="ppaction://hlinksldjump"/>
          </p:cNvPr>
          <p:cNvSpPr/>
          <p:nvPr/>
        </p:nvSpPr>
        <p:spPr>
          <a:xfrm>
            <a:off x="5480848" y="2288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挽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>
            <a:hlinkClick r:id="rId5" action="ppaction://hlinksldjump"/>
          </p:cNvPr>
          <p:cNvSpPr/>
          <p:nvPr/>
        </p:nvSpPr>
        <p:spPr>
          <a:xfrm>
            <a:off x="6825361" y="2282024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隔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>
            <a:hlinkClick r:id="rId6" action="ppaction://hlinksldjump"/>
          </p:cNvPr>
          <p:cNvSpPr/>
          <p:nvPr/>
        </p:nvSpPr>
        <p:spPr>
          <a:xfrm>
            <a:off x="1496537" y="401306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懒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>
            <a:hlinkClick r:id="rId7" action="ppaction://hlinksldjump"/>
          </p:cNvPr>
          <p:cNvSpPr/>
          <p:nvPr/>
        </p:nvSpPr>
        <p:spPr>
          <a:xfrm>
            <a:off x="2835689" y="3983672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惰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>
            <a:hlinkClick r:id="rId8" action="ppaction://hlinksldjump"/>
          </p:cNvPr>
          <p:cNvSpPr/>
          <p:nvPr/>
        </p:nvSpPr>
        <p:spPr>
          <a:xfrm>
            <a:off x="4162427" y="3989595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稳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>
            <a:hlinkClick r:id="rId9" action="ppaction://hlinksldjump"/>
          </p:cNvPr>
          <p:cNvSpPr/>
          <p:nvPr/>
        </p:nvSpPr>
        <p:spPr>
          <a:xfrm>
            <a:off x="5501486" y="3989595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衡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 45">
            <a:hlinkClick r:id="rId10" action="ppaction://hlinksldjump"/>
          </p:cNvPr>
          <p:cNvSpPr/>
          <p:nvPr/>
        </p:nvSpPr>
        <p:spPr>
          <a:xfrm>
            <a:off x="6865940" y="3989595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3" name="Rectangle 75"/>
          <p:cNvSpPr>
            <a:spLocks noChangeArrowheads="1"/>
          </p:cNvSpPr>
          <p:nvPr/>
        </p:nvSpPr>
        <p:spPr bwMode="auto">
          <a:xfrm>
            <a:off x="5967258" y="2114551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12367" name="Freeform 79"/>
          <p:cNvSpPr/>
          <p:nvPr/>
        </p:nvSpPr>
        <p:spPr bwMode="auto">
          <a:xfrm>
            <a:off x="6169026" y="2415117"/>
            <a:ext cx="250825" cy="268816"/>
          </a:xfrm>
          <a:custGeom>
            <a:avLst/>
            <a:gdLst>
              <a:gd name="T0" fmla="*/ 2147483647 w 395"/>
              <a:gd name="T1" fmla="*/ 0 h 317"/>
              <a:gd name="T2" fmla="*/ 2147483647 w 395"/>
              <a:gd name="T3" fmla="*/ 0 h 317"/>
              <a:gd name="T4" fmla="*/ 2147483647 w 395"/>
              <a:gd name="T5" fmla="*/ 0 h 317"/>
              <a:gd name="T6" fmla="*/ 2147483647 w 395"/>
              <a:gd name="T7" fmla="*/ 2147483647 h 317"/>
              <a:gd name="T8" fmla="*/ 2147483647 w 395"/>
              <a:gd name="T9" fmla="*/ 2147483647 h 317"/>
              <a:gd name="T10" fmla="*/ 2147483647 w 395"/>
              <a:gd name="T11" fmla="*/ 2147483647 h 317"/>
              <a:gd name="T12" fmla="*/ 2147483647 w 395"/>
              <a:gd name="T13" fmla="*/ 2147483647 h 317"/>
              <a:gd name="T14" fmla="*/ 2147483647 w 395"/>
              <a:gd name="T15" fmla="*/ 2147483647 h 317"/>
              <a:gd name="T16" fmla="*/ 2147483647 w 395"/>
              <a:gd name="T17" fmla="*/ 2147483647 h 317"/>
              <a:gd name="T18" fmla="*/ 2147483647 w 395"/>
              <a:gd name="T19" fmla="*/ 2147483647 h 317"/>
              <a:gd name="T20" fmla="*/ 2147483647 w 395"/>
              <a:gd name="T21" fmla="*/ 2147483647 h 317"/>
              <a:gd name="T22" fmla="*/ 2147483647 w 395"/>
              <a:gd name="T23" fmla="*/ 2147483647 h 317"/>
              <a:gd name="T24" fmla="*/ 2147483647 w 395"/>
              <a:gd name="T25" fmla="*/ 2147483647 h 317"/>
              <a:gd name="T26" fmla="*/ 2147483647 w 395"/>
              <a:gd name="T27" fmla="*/ 2147483647 h 317"/>
              <a:gd name="T28" fmla="*/ 2147483647 w 395"/>
              <a:gd name="T29" fmla="*/ 2147483647 h 317"/>
              <a:gd name="T30" fmla="*/ 2147483647 w 395"/>
              <a:gd name="T31" fmla="*/ 2147483647 h 317"/>
              <a:gd name="T32" fmla="*/ 2147483647 w 395"/>
              <a:gd name="T33" fmla="*/ 2147483647 h 317"/>
              <a:gd name="T34" fmla="*/ 2147483647 w 395"/>
              <a:gd name="T35" fmla="*/ 2147483647 h 317"/>
              <a:gd name="T36" fmla="*/ 2147483647 w 395"/>
              <a:gd name="T37" fmla="*/ 2147483647 h 317"/>
              <a:gd name="T38" fmla="*/ 2147483647 w 395"/>
              <a:gd name="T39" fmla="*/ 2147483647 h 317"/>
              <a:gd name="T40" fmla="*/ 2147483647 w 395"/>
              <a:gd name="T41" fmla="*/ 2147483647 h 317"/>
              <a:gd name="T42" fmla="*/ 2147483647 w 395"/>
              <a:gd name="T43" fmla="*/ 2147483647 h 317"/>
              <a:gd name="T44" fmla="*/ 2147483647 w 395"/>
              <a:gd name="T45" fmla="*/ 2147483647 h 317"/>
              <a:gd name="T46" fmla="*/ 2147483647 w 395"/>
              <a:gd name="T47" fmla="*/ 2147483647 h 317"/>
              <a:gd name="T48" fmla="*/ 2147483647 w 395"/>
              <a:gd name="T49" fmla="*/ 2147483647 h 317"/>
              <a:gd name="T50" fmla="*/ 2147483647 w 395"/>
              <a:gd name="T51" fmla="*/ 2147483647 h 317"/>
              <a:gd name="T52" fmla="*/ 2147483647 w 395"/>
              <a:gd name="T53" fmla="*/ 2147483647 h 317"/>
              <a:gd name="T54" fmla="*/ 2147483647 w 395"/>
              <a:gd name="T55" fmla="*/ 2147483647 h 317"/>
              <a:gd name="T56" fmla="*/ 2147483647 w 395"/>
              <a:gd name="T57" fmla="*/ 2147483647 h 317"/>
              <a:gd name="T58" fmla="*/ 2147483647 w 395"/>
              <a:gd name="T59" fmla="*/ 2147483647 h 317"/>
              <a:gd name="T60" fmla="*/ 2147483647 w 395"/>
              <a:gd name="T61" fmla="*/ 2147483647 h 317"/>
              <a:gd name="T62" fmla="*/ 0 w 395"/>
              <a:gd name="T63" fmla="*/ 2147483647 h 317"/>
              <a:gd name="T64" fmla="*/ 0 w 395"/>
              <a:gd name="T65" fmla="*/ 2147483647 h 317"/>
              <a:gd name="T66" fmla="*/ 0 w 395"/>
              <a:gd name="T67" fmla="*/ 2147483647 h 317"/>
              <a:gd name="T68" fmla="*/ 0 w 395"/>
              <a:gd name="T69" fmla="*/ 2147483647 h 317"/>
              <a:gd name="T70" fmla="*/ 2147483647 w 395"/>
              <a:gd name="T71" fmla="*/ 2147483647 h 317"/>
              <a:gd name="T72" fmla="*/ 2147483647 w 395"/>
              <a:gd name="T73" fmla="*/ 2147483647 h 317"/>
              <a:gd name="T74" fmla="*/ 2147483647 w 395"/>
              <a:gd name="T75" fmla="*/ 2147483647 h 317"/>
              <a:gd name="T76" fmla="*/ 2147483647 w 395"/>
              <a:gd name="T77" fmla="*/ 0 h 317"/>
              <a:gd name="T78" fmla="*/ 2147483647 w 395"/>
              <a:gd name="T79" fmla="*/ 0 h 317"/>
              <a:gd name="T80" fmla="*/ 2147483647 w 395"/>
              <a:gd name="T81" fmla="*/ 0 h 317"/>
              <a:gd name="T82" fmla="*/ 2147483647 w 395"/>
              <a:gd name="T83" fmla="*/ 0 h 3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95"/>
              <a:gd name="T127" fmla="*/ 0 h 317"/>
              <a:gd name="T128" fmla="*/ 395 w 395"/>
              <a:gd name="T129" fmla="*/ 317 h 3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95" h="317">
                <a:moveTo>
                  <a:pt x="89" y="0"/>
                </a:moveTo>
                <a:lnTo>
                  <a:pt x="140" y="0"/>
                </a:lnTo>
                <a:lnTo>
                  <a:pt x="178" y="0"/>
                </a:lnTo>
                <a:lnTo>
                  <a:pt x="217" y="13"/>
                </a:lnTo>
                <a:lnTo>
                  <a:pt x="268" y="38"/>
                </a:lnTo>
                <a:lnTo>
                  <a:pt x="306" y="63"/>
                </a:lnTo>
                <a:lnTo>
                  <a:pt x="331" y="89"/>
                </a:lnTo>
                <a:lnTo>
                  <a:pt x="357" y="127"/>
                </a:lnTo>
                <a:lnTo>
                  <a:pt x="382" y="152"/>
                </a:lnTo>
                <a:lnTo>
                  <a:pt x="382" y="190"/>
                </a:lnTo>
                <a:lnTo>
                  <a:pt x="395" y="216"/>
                </a:lnTo>
                <a:lnTo>
                  <a:pt x="395" y="241"/>
                </a:lnTo>
                <a:lnTo>
                  <a:pt x="395" y="266"/>
                </a:lnTo>
                <a:lnTo>
                  <a:pt x="382" y="292"/>
                </a:lnTo>
                <a:lnTo>
                  <a:pt x="369" y="304"/>
                </a:lnTo>
                <a:lnTo>
                  <a:pt x="357" y="317"/>
                </a:lnTo>
                <a:lnTo>
                  <a:pt x="344" y="317"/>
                </a:lnTo>
                <a:lnTo>
                  <a:pt x="331" y="317"/>
                </a:lnTo>
                <a:lnTo>
                  <a:pt x="318" y="304"/>
                </a:lnTo>
                <a:lnTo>
                  <a:pt x="306" y="292"/>
                </a:lnTo>
                <a:lnTo>
                  <a:pt x="280" y="279"/>
                </a:lnTo>
                <a:lnTo>
                  <a:pt x="255" y="266"/>
                </a:lnTo>
                <a:lnTo>
                  <a:pt x="229" y="241"/>
                </a:lnTo>
                <a:lnTo>
                  <a:pt x="191" y="216"/>
                </a:lnTo>
                <a:lnTo>
                  <a:pt x="166" y="178"/>
                </a:lnTo>
                <a:lnTo>
                  <a:pt x="128" y="152"/>
                </a:lnTo>
                <a:lnTo>
                  <a:pt x="89" y="114"/>
                </a:lnTo>
                <a:lnTo>
                  <a:pt x="64" y="89"/>
                </a:lnTo>
                <a:lnTo>
                  <a:pt x="39" y="76"/>
                </a:lnTo>
                <a:lnTo>
                  <a:pt x="26" y="51"/>
                </a:lnTo>
                <a:lnTo>
                  <a:pt x="13" y="38"/>
                </a:lnTo>
                <a:lnTo>
                  <a:pt x="0" y="25"/>
                </a:lnTo>
                <a:lnTo>
                  <a:pt x="0" y="13"/>
                </a:lnTo>
                <a:lnTo>
                  <a:pt x="13" y="13"/>
                </a:lnTo>
                <a:lnTo>
                  <a:pt x="26" y="13"/>
                </a:lnTo>
                <a:lnTo>
                  <a:pt x="39" y="13"/>
                </a:lnTo>
                <a:lnTo>
                  <a:pt x="51" y="0"/>
                </a:lnTo>
                <a:lnTo>
                  <a:pt x="77" y="0"/>
                </a:lnTo>
                <a:lnTo>
                  <a:pt x="89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8" name="Freeform 80"/>
          <p:cNvSpPr/>
          <p:nvPr/>
        </p:nvSpPr>
        <p:spPr bwMode="auto">
          <a:xfrm>
            <a:off x="5983288" y="2918884"/>
            <a:ext cx="227012" cy="279400"/>
          </a:xfrm>
          <a:custGeom>
            <a:avLst/>
            <a:gdLst>
              <a:gd name="T0" fmla="*/ 0 w 356"/>
              <a:gd name="T1" fmla="*/ 2147483647 h 329"/>
              <a:gd name="T2" fmla="*/ 2147483647 w 356"/>
              <a:gd name="T3" fmla="*/ 2147483647 h 329"/>
              <a:gd name="T4" fmla="*/ 2147483647 w 356"/>
              <a:gd name="T5" fmla="*/ 2147483647 h 329"/>
              <a:gd name="T6" fmla="*/ 2147483647 w 356"/>
              <a:gd name="T7" fmla="*/ 0 h 329"/>
              <a:gd name="T8" fmla="*/ 2147483647 w 356"/>
              <a:gd name="T9" fmla="*/ 0 h 329"/>
              <a:gd name="T10" fmla="*/ 2147483647 w 356"/>
              <a:gd name="T11" fmla="*/ 2147483647 h 329"/>
              <a:gd name="T12" fmla="*/ 2147483647 w 356"/>
              <a:gd name="T13" fmla="*/ 2147483647 h 329"/>
              <a:gd name="T14" fmla="*/ 2147483647 w 356"/>
              <a:gd name="T15" fmla="*/ 2147483647 h 329"/>
              <a:gd name="T16" fmla="*/ 2147483647 w 356"/>
              <a:gd name="T17" fmla="*/ 2147483647 h 329"/>
              <a:gd name="T18" fmla="*/ 2147483647 w 356"/>
              <a:gd name="T19" fmla="*/ 2147483647 h 329"/>
              <a:gd name="T20" fmla="*/ 2147483647 w 356"/>
              <a:gd name="T21" fmla="*/ 2147483647 h 329"/>
              <a:gd name="T22" fmla="*/ 2147483647 w 356"/>
              <a:gd name="T23" fmla="*/ 2147483647 h 329"/>
              <a:gd name="T24" fmla="*/ 2147483647 w 356"/>
              <a:gd name="T25" fmla="*/ 2147483647 h 329"/>
              <a:gd name="T26" fmla="*/ 2147483647 w 356"/>
              <a:gd name="T27" fmla="*/ 2147483647 h 329"/>
              <a:gd name="T28" fmla="*/ 2147483647 w 356"/>
              <a:gd name="T29" fmla="*/ 2147483647 h 329"/>
              <a:gd name="T30" fmla="*/ 2147483647 w 356"/>
              <a:gd name="T31" fmla="*/ 2147483647 h 329"/>
              <a:gd name="T32" fmla="*/ 2147483647 w 356"/>
              <a:gd name="T33" fmla="*/ 2147483647 h 329"/>
              <a:gd name="T34" fmla="*/ 2147483647 w 356"/>
              <a:gd name="T35" fmla="*/ 2147483647 h 329"/>
              <a:gd name="T36" fmla="*/ 2147483647 w 356"/>
              <a:gd name="T37" fmla="*/ 2147483647 h 329"/>
              <a:gd name="T38" fmla="*/ 2147483647 w 356"/>
              <a:gd name="T39" fmla="*/ 2147483647 h 329"/>
              <a:gd name="T40" fmla="*/ 2147483647 w 356"/>
              <a:gd name="T41" fmla="*/ 2147483647 h 329"/>
              <a:gd name="T42" fmla="*/ 2147483647 w 356"/>
              <a:gd name="T43" fmla="*/ 2147483647 h 329"/>
              <a:gd name="T44" fmla="*/ 2147483647 w 356"/>
              <a:gd name="T45" fmla="*/ 2147483647 h 329"/>
              <a:gd name="T46" fmla="*/ 2147483647 w 356"/>
              <a:gd name="T47" fmla="*/ 2147483647 h 329"/>
              <a:gd name="T48" fmla="*/ 2147483647 w 356"/>
              <a:gd name="T49" fmla="*/ 2147483647 h 329"/>
              <a:gd name="T50" fmla="*/ 2147483647 w 356"/>
              <a:gd name="T51" fmla="*/ 2147483647 h 329"/>
              <a:gd name="T52" fmla="*/ 2147483647 w 356"/>
              <a:gd name="T53" fmla="*/ 2147483647 h 329"/>
              <a:gd name="T54" fmla="*/ 2147483647 w 356"/>
              <a:gd name="T55" fmla="*/ 2147483647 h 329"/>
              <a:gd name="T56" fmla="*/ 2147483647 w 356"/>
              <a:gd name="T57" fmla="*/ 2147483647 h 329"/>
              <a:gd name="T58" fmla="*/ 2147483647 w 356"/>
              <a:gd name="T59" fmla="*/ 2147483647 h 329"/>
              <a:gd name="T60" fmla="*/ 2147483647 w 356"/>
              <a:gd name="T61" fmla="*/ 2147483647 h 329"/>
              <a:gd name="T62" fmla="*/ 2147483647 w 356"/>
              <a:gd name="T63" fmla="*/ 2147483647 h 329"/>
              <a:gd name="T64" fmla="*/ 2147483647 w 356"/>
              <a:gd name="T65" fmla="*/ 2147483647 h 329"/>
              <a:gd name="T66" fmla="*/ 2147483647 w 356"/>
              <a:gd name="T67" fmla="*/ 2147483647 h 329"/>
              <a:gd name="T68" fmla="*/ 2147483647 w 356"/>
              <a:gd name="T69" fmla="*/ 2147483647 h 329"/>
              <a:gd name="T70" fmla="*/ 2147483647 w 356"/>
              <a:gd name="T71" fmla="*/ 2147483647 h 329"/>
              <a:gd name="T72" fmla="*/ 0 w 356"/>
              <a:gd name="T73" fmla="*/ 2147483647 h 329"/>
              <a:gd name="T74" fmla="*/ 0 w 356"/>
              <a:gd name="T75" fmla="*/ 2147483647 h 329"/>
              <a:gd name="T76" fmla="*/ 0 w 356"/>
              <a:gd name="T77" fmla="*/ 2147483647 h 329"/>
              <a:gd name="T78" fmla="*/ 0 w 356"/>
              <a:gd name="T79" fmla="*/ 2147483647 h 3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56"/>
              <a:gd name="T121" fmla="*/ 0 h 329"/>
              <a:gd name="T122" fmla="*/ 356 w 356"/>
              <a:gd name="T123" fmla="*/ 329 h 3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56" h="329">
                <a:moveTo>
                  <a:pt x="0" y="25"/>
                </a:moveTo>
                <a:lnTo>
                  <a:pt x="12" y="12"/>
                </a:lnTo>
                <a:lnTo>
                  <a:pt x="38" y="12"/>
                </a:lnTo>
                <a:lnTo>
                  <a:pt x="63" y="0"/>
                </a:lnTo>
                <a:lnTo>
                  <a:pt x="89" y="0"/>
                </a:lnTo>
                <a:lnTo>
                  <a:pt x="114" y="12"/>
                </a:lnTo>
                <a:lnTo>
                  <a:pt x="152" y="12"/>
                </a:lnTo>
                <a:lnTo>
                  <a:pt x="203" y="38"/>
                </a:lnTo>
                <a:lnTo>
                  <a:pt x="254" y="63"/>
                </a:lnTo>
                <a:lnTo>
                  <a:pt x="280" y="76"/>
                </a:lnTo>
                <a:lnTo>
                  <a:pt x="305" y="101"/>
                </a:lnTo>
                <a:lnTo>
                  <a:pt x="318" y="114"/>
                </a:lnTo>
                <a:lnTo>
                  <a:pt x="331" y="139"/>
                </a:lnTo>
                <a:lnTo>
                  <a:pt x="343" y="152"/>
                </a:lnTo>
                <a:lnTo>
                  <a:pt x="356" y="177"/>
                </a:lnTo>
                <a:lnTo>
                  <a:pt x="356" y="202"/>
                </a:lnTo>
                <a:lnTo>
                  <a:pt x="356" y="215"/>
                </a:lnTo>
                <a:lnTo>
                  <a:pt x="356" y="253"/>
                </a:lnTo>
                <a:lnTo>
                  <a:pt x="356" y="291"/>
                </a:lnTo>
                <a:lnTo>
                  <a:pt x="356" y="304"/>
                </a:lnTo>
                <a:lnTo>
                  <a:pt x="343" y="316"/>
                </a:lnTo>
                <a:lnTo>
                  <a:pt x="343" y="329"/>
                </a:lnTo>
                <a:lnTo>
                  <a:pt x="331" y="329"/>
                </a:lnTo>
                <a:lnTo>
                  <a:pt x="318" y="316"/>
                </a:lnTo>
                <a:lnTo>
                  <a:pt x="305" y="316"/>
                </a:lnTo>
                <a:lnTo>
                  <a:pt x="280" y="304"/>
                </a:lnTo>
                <a:lnTo>
                  <a:pt x="229" y="278"/>
                </a:lnTo>
                <a:lnTo>
                  <a:pt x="191" y="240"/>
                </a:lnTo>
                <a:lnTo>
                  <a:pt x="152" y="215"/>
                </a:lnTo>
                <a:lnTo>
                  <a:pt x="114" y="164"/>
                </a:lnTo>
                <a:lnTo>
                  <a:pt x="76" y="126"/>
                </a:lnTo>
                <a:lnTo>
                  <a:pt x="51" y="114"/>
                </a:lnTo>
                <a:lnTo>
                  <a:pt x="38" y="88"/>
                </a:lnTo>
                <a:lnTo>
                  <a:pt x="25" y="76"/>
                </a:lnTo>
                <a:lnTo>
                  <a:pt x="12" y="63"/>
                </a:lnTo>
                <a:lnTo>
                  <a:pt x="12" y="50"/>
                </a:lnTo>
                <a:lnTo>
                  <a:pt x="0" y="38"/>
                </a:lnTo>
                <a:lnTo>
                  <a:pt x="0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9" name="Freeform 81"/>
          <p:cNvSpPr/>
          <p:nvPr/>
        </p:nvSpPr>
        <p:spPr bwMode="auto">
          <a:xfrm>
            <a:off x="5983289" y="3316818"/>
            <a:ext cx="363537" cy="880533"/>
          </a:xfrm>
          <a:custGeom>
            <a:avLst/>
            <a:gdLst>
              <a:gd name="T0" fmla="*/ 2147483647 w 572"/>
              <a:gd name="T1" fmla="*/ 2147483647 h 1039"/>
              <a:gd name="T2" fmla="*/ 2147483647 w 572"/>
              <a:gd name="T3" fmla="*/ 2147483647 h 1039"/>
              <a:gd name="T4" fmla="*/ 2147483647 w 572"/>
              <a:gd name="T5" fmla="*/ 2147483647 h 1039"/>
              <a:gd name="T6" fmla="*/ 2147483647 w 572"/>
              <a:gd name="T7" fmla="*/ 2147483647 h 1039"/>
              <a:gd name="T8" fmla="*/ 2147483647 w 572"/>
              <a:gd name="T9" fmla="*/ 2147483647 h 1039"/>
              <a:gd name="T10" fmla="*/ 2147483647 w 572"/>
              <a:gd name="T11" fmla="*/ 2147483647 h 1039"/>
              <a:gd name="T12" fmla="*/ 2147483647 w 572"/>
              <a:gd name="T13" fmla="*/ 2147483647 h 1039"/>
              <a:gd name="T14" fmla="*/ 2147483647 w 572"/>
              <a:gd name="T15" fmla="*/ 2147483647 h 1039"/>
              <a:gd name="T16" fmla="*/ 2147483647 w 572"/>
              <a:gd name="T17" fmla="*/ 2147483647 h 1039"/>
              <a:gd name="T18" fmla="*/ 2147483647 w 572"/>
              <a:gd name="T19" fmla="*/ 2147483647 h 1039"/>
              <a:gd name="T20" fmla="*/ 2147483647 w 572"/>
              <a:gd name="T21" fmla="*/ 2147483647 h 1039"/>
              <a:gd name="T22" fmla="*/ 2147483647 w 572"/>
              <a:gd name="T23" fmla="*/ 2147483647 h 1039"/>
              <a:gd name="T24" fmla="*/ 2147483647 w 572"/>
              <a:gd name="T25" fmla="*/ 2147483647 h 1039"/>
              <a:gd name="T26" fmla="*/ 2147483647 w 572"/>
              <a:gd name="T27" fmla="*/ 2147483647 h 1039"/>
              <a:gd name="T28" fmla="*/ 2147483647 w 572"/>
              <a:gd name="T29" fmla="*/ 2147483647 h 1039"/>
              <a:gd name="T30" fmla="*/ 2147483647 w 572"/>
              <a:gd name="T31" fmla="*/ 2147483647 h 1039"/>
              <a:gd name="T32" fmla="*/ 2147483647 w 572"/>
              <a:gd name="T33" fmla="*/ 2147483647 h 1039"/>
              <a:gd name="T34" fmla="*/ 2147483647 w 572"/>
              <a:gd name="T35" fmla="*/ 0 h 1039"/>
              <a:gd name="T36" fmla="*/ 2147483647 w 572"/>
              <a:gd name="T37" fmla="*/ 0 h 1039"/>
              <a:gd name="T38" fmla="*/ 2147483647 w 572"/>
              <a:gd name="T39" fmla="*/ 2147483647 h 1039"/>
              <a:gd name="T40" fmla="*/ 2147483647 w 572"/>
              <a:gd name="T41" fmla="*/ 2147483647 h 1039"/>
              <a:gd name="T42" fmla="*/ 2147483647 w 572"/>
              <a:gd name="T43" fmla="*/ 2147483647 h 1039"/>
              <a:gd name="T44" fmla="*/ 2147483647 w 572"/>
              <a:gd name="T45" fmla="*/ 2147483647 h 1039"/>
              <a:gd name="T46" fmla="*/ 2147483647 w 572"/>
              <a:gd name="T47" fmla="*/ 2147483647 h 1039"/>
              <a:gd name="T48" fmla="*/ 2147483647 w 572"/>
              <a:gd name="T49" fmla="*/ 2147483647 h 1039"/>
              <a:gd name="T50" fmla="*/ 2147483647 w 572"/>
              <a:gd name="T51" fmla="*/ 2147483647 h 1039"/>
              <a:gd name="T52" fmla="*/ 2147483647 w 572"/>
              <a:gd name="T53" fmla="*/ 2147483647 h 1039"/>
              <a:gd name="T54" fmla="*/ 2147483647 w 572"/>
              <a:gd name="T55" fmla="*/ 2147483647 h 1039"/>
              <a:gd name="T56" fmla="*/ 2147483647 w 572"/>
              <a:gd name="T57" fmla="*/ 2147483647 h 1039"/>
              <a:gd name="T58" fmla="*/ 2147483647 w 572"/>
              <a:gd name="T59" fmla="*/ 2147483647 h 1039"/>
              <a:gd name="T60" fmla="*/ 2147483647 w 572"/>
              <a:gd name="T61" fmla="*/ 2147483647 h 1039"/>
              <a:gd name="T62" fmla="*/ 2147483647 w 572"/>
              <a:gd name="T63" fmla="*/ 2147483647 h 1039"/>
              <a:gd name="T64" fmla="*/ 2147483647 w 572"/>
              <a:gd name="T65" fmla="*/ 2147483647 h 1039"/>
              <a:gd name="T66" fmla="*/ 2147483647 w 572"/>
              <a:gd name="T67" fmla="*/ 2147483647 h 1039"/>
              <a:gd name="T68" fmla="*/ 2147483647 w 572"/>
              <a:gd name="T69" fmla="*/ 2147483647 h 1039"/>
              <a:gd name="T70" fmla="*/ 2147483647 w 572"/>
              <a:gd name="T71" fmla="*/ 2147483647 h 1039"/>
              <a:gd name="T72" fmla="*/ 2147483647 w 572"/>
              <a:gd name="T73" fmla="*/ 2147483647 h 1039"/>
              <a:gd name="T74" fmla="*/ 2147483647 w 572"/>
              <a:gd name="T75" fmla="*/ 2147483647 h 1039"/>
              <a:gd name="T76" fmla="*/ 2147483647 w 572"/>
              <a:gd name="T77" fmla="*/ 2147483647 h 1039"/>
              <a:gd name="T78" fmla="*/ 2147483647 w 572"/>
              <a:gd name="T79" fmla="*/ 2147483647 h 1039"/>
              <a:gd name="T80" fmla="*/ 2147483647 w 572"/>
              <a:gd name="T81" fmla="*/ 2147483647 h 1039"/>
              <a:gd name="T82" fmla="*/ 2147483647 w 572"/>
              <a:gd name="T83" fmla="*/ 2147483647 h 1039"/>
              <a:gd name="T84" fmla="*/ 2147483647 w 572"/>
              <a:gd name="T85" fmla="*/ 2147483647 h 1039"/>
              <a:gd name="T86" fmla="*/ 2147483647 w 572"/>
              <a:gd name="T87" fmla="*/ 2147483647 h 1039"/>
              <a:gd name="T88" fmla="*/ 2147483647 w 572"/>
              <a:gd name="T89" fmla="*/ 2147483647 h 103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2"/>
              <a:gd name="T136" fmla="*/ 0 h 1039"/>
              <a:gd name="T137" fmla="*/ 572 w 572"/>
              <a:gd name="T138" fmla="*/ 1039 h 103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2" h="1039">
                <a:moveTo>
                  <a:pt x="51" y="760"/>
                </a:moveTo>
                <a:lnTo>
                  <a:pt x="76" y="760"/>
                </a:lnTo>
                <a:lnTo>
                  <a:pt x="89" y="747"/>
                </a:lnTo>
                <a:lnTo>
                  <a:pt x="114" y="747"/>
                </a:lnTo>
                <a:lnTo>
                  <a:pt x="114" y="734"/>
                </a:lnTo>
                <a:lnTo>
                  <a:pt x="127" y="734"/>
                </a:lnTo>
                <a:lnTo>
                  <a:pt x="127" y="722"/>
                </a:lnTo>
                <a:lnTo>
                  <a:pt x="127" y="709"/>
                </a:lnTo>
                <a:lnTo>
                  <a:pt x="140" y="709"/>
                </a:lnTo>
                <a:lnTo>
                  <a:pt x="152" y="684"/>
                </a:lnTo>
                <a:lnTo>
                  <a:pt x="165" y="671"/>
                </a:lnTo>
                <a:lnTo>
                  <a:pt x="178" y="646"/>
                </a:lnTo>
                <a:lnTo>
                  <a:pt x="191" y="633"/>
                </a:lnTo>
                <a:lnTo>
                  <a:pt x="203" y="608"/>
                </a:lnTo>
                <a:lnTo>
                  <a:pt x="216" y="570"/>
                </a:lnTo>
                <a:lnTo>
                  <a:pt x="229" y="544"/>
                </a:lnTo>
                <a:lnTo>
                  <a:pt x="254" y="506"/>
                </a:lnTo>
                <a:lnTo>
                  <a:pt x="267" y="468"/>
                </a:lnTo>
                <a:lnTo>
                  <a:pt x="292" y="430"/>
                </a:lnTo>
                <a:lnTo>
                  <a:pt x="318" y="392"/>
                </a:lnTo>
                <a:lnTo>
                  <a:pt x="343" y="354"/>
                </a:lnTo>
                <a:lnTo>
                  <a:pt x="356" y="304"/>
                </a:lnTo>
                <a:lnTo>
                  <a:pt x="381" y="266"/>
                </a:lnTo>
                <a:lnTo>
                  <a:pt x="407" y="228"/>
                </a:lnTo>
                <a:lnTo>
                  <a:pt x="420" y="190"/>
                </a:lnTo>
                <a:lnTo>
                  <a:pt x="445" y="164"/>
                </a:lnTo>
                <a:lnTo>
                  <a:pt x="458" y="126"/>
                </a:lnTo>
                <a:lnTo>
                  <a:pt x="470" y="101"/>
                </a:lnTo>
                <a:lnTo>
                  <a:pt x="496" y="76"/>
                </a:lnTo>
                <a:lnTo>
                  <a:pt x="509" y="63"/>
                </a:lnTo>
                <a:lnTo>
                  <a:pt x="521" y="38"/>
                </a:lnTo>
                <a:lnTo>
                  <a:pt x="534" y="25"/>
                </a:lnTo>
                <a:lnTo>
                  <a:pt x="534" y="12"/>
                </a:lnTo>
                <a:lnTo>
                  <a:pt x="547" y="12"/>
                </a:lnTo>
                <a:lnTo>
                  <a:pt x="560" y="0"/>
                </a:lnTo>
                <a:lnTo>
                  <a:pt x="572" y="0"/>
                </a:lnTo>
                <a:lnTo>
                  <a:pt x="572" y="12"/>
                </a:lnTo>
                <a:lnTo>
                  <a:pt x="572" y="25"/>
                </a:lnTo>
                <a:lnTo>
                  <a:pt x="560" y="38"/>
                </a:lnTo>
                <a:lnTo>
                  <a:pt x="560" y="50"/>
                </a:lnTo>
                <a:lnTo>
                  <a:pt x="560" y="76"/>
                </a:lnTo>
                <a:lnTo>
                  <a:pt x="547" y="101"/>
                </a:lnTo>
                <a:lnTo>
                  <a:pt x="534" y="139"/>
                </a:lnTo>
                <a:lnTo>
                  <a:pt x="534" y="164"/>
                </a:lnTo>
                <a:lnTo>
                  <a:pt x="521" y="202"/>
                </a:lnTo>
                <a:lnTo>
                  <a:pt x="509" y="253"/>
                </a:lnTo>
                <a:lnTo>
                  <a:pt x="496" y="291"/>
                </a:lnTo>
                <a:lnTo>
                  <a:pt x="483" y="342"/>
                </a:lnTo>
                <a:lnTo>
                  <a:pt x="470" y="405"/>
                </a:lnTo>
                <a:lnTo>
                  <a:pt x="445" y="456"/>
                </a:lnTo>
                <a:lnTo>
                  <a:pt x="432" y="519"/>
                </a:lnTo>
                <a:lnTo>
                  <a:pt x="407" y="582"/>
                </a:lnTo>
                <a:lnTo>
                  <a:pt x="394" y="633"/>
                </a:lnTo>
                <a:lnTo>
                  <a:pt x="369" y="696"/>
                </a:lnTo>
                <a:lnTo>
                  <a:pt x="356" y="747"/>
                </a:lnTo>
                <a:lnTo>
                  <a:pt x="331" y="785"/>
                </a:lnTo>
                <a:lnTo>
                  <a:pt x="318" y="836"/>
                </a:lnTo>
                <a:lnTo>
                  <a:pt x="305" y="874"/>
                </a:lnTo>
                <a:lnTo>
                  <a:pt x="292" y="899"/>
                </a:lnTo>
                <a:lnTo>
                  <a:pt x="280" y="937"/>
                </a:lnTo>
                <a:lnTo>
                  <a:pt x="267" y="963"/>
                </a:lnTo>
                <a:lnTo>
                  <a:pt x="254" y="988"/>
                </a:lnTo>
                <a:lnTo>
                  <a:pt x="254" y="1001"/>
                </a:lnTo>
                <a:lnTo>
                  <a:pt x="241" y="1013"/>
                </a:lnTo>
                <a:lnTo>
                  <a:pt x="229" y="1026"/>
                </a:lnTo>
                <a:lnTo>
                  <a:pt x="229" y="1039"/>
                </a:lnTo>
                <a:lnTo>
                  <a:pt x="216" y="1039"/>
                </a:lnTo>
                <a:lnTo>
                  <a:pt x="203" y="1039"/>
                </a:lnTo>
                <a:lnTo>
                  <a:pt x="191" y="1026"/>
                </a:lnTo>
                <a:lnTo>
                  <a:pt x="178" y="1013"/>
                </a:lnTo>
                <a:lnTo>
                  <a:pt x="152" y="1001"/>
                </a:lnTo>
                <a:lnTo>
                  <a:pt x="140" y="975"/>
                </a:lnTo>
                <a:lnTo>
                  <a:pt x="114" y="950"/>
                </a:lnTo>
                <a:lnTo>
                  <a:pt x="102" y="925"/>
                </a:lnTo>
                <a:lnTo>
                  <a:pt x="76" y="899"/>
                </a:lnTo>
                <a:lnTo>
                  <a:pt x="63" y="874"/>
                </a:lnTo>
                <a:lnTo>
                  <a:pt x="38" y="861"/>
                </a:lnTo>
                <a:lnTo>
                  <a:pt x="25" y="836"/>
                </a:lnTo>
                <a:lnTo>
                  <a:pt x="25" y="823"/>
                </a:lnTo>
                <a:lnTo>
                  <a:pt x="12" y="810"/>
                </a:lnTo>
                <a:lnTo>
                  <a:pt x="12" y="798"/>
                </a:lnTo>
                <a:lnTo>
                  <a:pt x="0" y="785"/>
                </a:lnTo>
                <a:lnTo>
                  <a:pt x="12" y="760"/>
                </a:lnTo>
                <a:lnTo>
                  <a:pt x="25" y="747"/>
                </a:lnTo>
                <a:lnTo>
                  <a:pt x="51" y="76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0" name="Freeform 82"/>
          <p:cNvSpPr/>
          <p:nvPr/>
        </p:nvSpPr>
        <p:spPr bwMode="auto">
          <a:xfrm>
            <a:off x="6484939" y="2362201"/>
            <a:ext cx="1114425" cy="1748367"/>
          </a:xfrm>
          <a:custGeom>
            <a:avLst/>
            <a:gdLst>
              <a:gd name="T0" fmla="*/ 2147483647 w 1755"/>
              <a:gd name="T1" fmla="*/ 2147483647 h 2065"/>
              <a:gd name="T2" fmla="*/ 2147483647 w 1755"/>
              <a:gd name="T3" fmla="*/ 2147483647 h 2065"/>
              <a:gd name="T4" fmla="*/ 2147483647 w 1755"/>
              <a:gd name="T5" fmla="*/ 2147483647 h 2065"/>
              <a:gd name="T6" fmla="*/ 2147483647 w 1755"/>
              <a:gd name="T7" fmla="*/ 2147483647 h 2065"/>
              <a:gd name="T8" fmla="*/ 2147483647 w 1755"/>
              <a:gd name="T9" fmla="*/ 2147483647 h 2065"/>
              <a:gd name="T10" fmla="*/ 2147483647 w 1755"/>
              <a:gd name="T11" fmla="*/ 2147483647 h 2065"/>
              <a:gd name="T12" fmla="*/ 2147483647 w 1755"/>
              <a:gd name="T13" fmla="*/ 2147483647 h 2065"/>
              <a:gd name="T14" fmla="*/ 2147483647 w 1755"/>
              <a:gd name="T15" fmla="*/ 2147483647 h 2065"/>
              <a:gd name="T16" fmla="*/ 2147483647 w 1755"/>
              <a:gd name="T17" fmla="*/ 2147483647 h 2065"/>
              <a:gd name="T18" fmla="*/ 2147483647 w 1755"/>
              <a:gd name="T19" fmla="*/ 2147483647 h 2065"/>
              <a:gd name="T20" fmla="*/ 2147483647 w 1755"/>
              <a:gd name="T21" fmla="*/ 2147483647 h 2065"/>
              <a:gd name="T22" fmla="*/ 2147483647 w 1755"/>
              <a:gd name="T23" fmla="*/ 2147483647 h 2065"/>
              <a:gd name="T24" fmla="*/ 2147483647 w 1755"/>
              <a:gd name="T25" fmla="*/ 2147483647 h 2065"/>
              <a:gd name="T26" fmla="*/ 2147483647 w 1755"/>
              <a:gd name="T27" fmla="*/ 2147483647 h 2065"/>
              <a:gd name="T28" fmla="*/ 2147483647 w 1755"/>
              <a:gd name="T29" fmla="*/ 2147483647 h 2065"/>
              <a:gd name="T30" fmla="*/ 2147483647 w 1755"/>
              <a:gd name="T31" fmla="*/ 2147483647 h 2065"/>
              <a:gd name="T32" fmla="*/ 2147483647 w 1755"/>
              <a:gd name="T33" fmla="*/ 2147483647 h 2065"/>
              <a:gd name="T34" fmla="*/ 2147483647 w 1755"/>
              <a:gd name="T35" fmla="*/ 2147483647 h 2065"/>
              <a:gd name="T36" fmla="*/ 2147483647 w 1755"/>
              <a:gd name="T37" fmla="*/ 2147483647 h 2065"/>
              <a:gd name="T38" fmla="*/ 2147483647 w 1755"/>
              <a:gd name="T39" fmla="*/ 2147483647 h 2065"/>
              <a:gd name="T40" fmla="*/ 2147483647 w 1755"/>
              <a:gd name="T41" fmla="*/ 2147483647 h 2065"/>
              <a:gd name="T42" fmla="*/ 2147483647 w 1755"/>
              <a:gd name="T43" fmla="*/ 2147483647 h 2065"/>
              <a:gd name="T44" fmla="*/ 2147483647 w 1755"/>
              <a:gd name="T45" fmla="*/ 2147483647 h 2065"/>
              <a:gd name="T46" fmla="*/ 2147483647 w 1755"/>
              <a:gd name="T47" fmla="*/ 2147483647 h 2065"/>
              <a:gd name="T48" fmla="*/ 2147483647 w 1755"/>
              <a:gd name="T49" fmla="*/ 2147483647 h 2065"/>
              <a:gd name="T50" fmla="*/ 2147483647 w 1755"/>
              <a:gd name="T51" fmla="*/ 2147483647 h 2065"/>
              <a:gd name="T52" fmla="*/ 2147483647 w 1755"/>
              <a:gd name="T53" fmla="*/ 2147483647 h 2065"/>
              <a:gd name="T54" fmla="*/ 2147483647 w 1755"/>
              <a:gd name="T55" fmla="*/ 2147483647 h 2065"/>
              <a:gd name="T56" fmla="*/ 2147483647 w 1755"/>
              <a:gd name="T57" fmla="*/ 2147483647 h 2065"/>
              <a:gd name="T58" fmla="*/ 2147483647 w 1755"/>
              <a:gd name="T59" fmla="*/ 2147483647 h 2065"/>
              <a:gd name="T60" fmla="*/ 2147483647 w 1755"/>
              <a:gd name="T61" fmla="*/ 2147483647 h 2065"/>
              <a:gd name="T62" fmla="*/ 2147483647 w 1755"/>
              <a:gd name="T63" fmla="*/ 2147483647 h 2065"/>
              <a:gd name="T64" fmla="*/ 2147483647 w 1755"/>
              <a:gd name="T65" fmla="*/ 2147483647 h 2065"/>
              <a:gd name="T66" fmla="*/ 2147483647 w 1755"/>
              <a:gd name="T67" fmla="*/ 2147483647 h 2065"/>
              <a:gd name="T68" fmla="*/ 2147483647 w 1755"/>
              <a:gd name="T69" fmla="*/ 2147483647 h 2065"/>
              <a:gd name="T70" fmla="*/ 2147483647 w 1755"/>
              <a:gd name="T71" fmla="*/ 2147483647 h 2065"/>
              <a:gd name="T72" fmla="*/ 2147483647 w 1755"/>
              <a:gd name="T73" fmla="*/ 2147483647 h 2065"/>
              <a:gd name="T74" fmla="*/ 2147483647 w 1755"/>
              <a:gd name="T75" fmla="*/ 2147483647 h 2065"/>
              <a:gd name="T76" fmla="*/ 2147483647 w 1755"/>
              <a:gd name="T77" fmla="*/ 2147483647 h 2065"/>
              <a:gd name="T78" fmla="*/ 2147483647 w 1755"/>
              <a:gd name="T79" fmla="*/ 2147483647 h 2065"/>
              <a:gd name="T80" fmla="*/ 2147483647 w 1755"/>
              <a:gd name="T81" fmla="*/ 2147483647 h 2065"/>
              <a:gd name="T82" fmla="*/ 2147483647 w 1755"/>
              <a:gd name="T83" fmla="*/ 2147483647 h 2065"/>
              <a:gd name="T84" fmla="*/ 2147483647 w 1755"/>
              <a:gd name="T85" fmla="*/ 2147483647 h 2065"/>
              <a:gd name="T86" fmla="*/ 2147483647 w 1755"/>
              <a:gd name="T87" fmla="*/ 2147483647 h 2065"/>
              <a:gd name="T88" fmla="*/ 2147483647 w 1755"/>
              <a:gd name="T89" fmla="*/ 2147483647 h 2065"/>
              <a:gd name="T90" fmla="*/ 2147483647 w 1755"/>
              <a:gd name="T91" fmla="*/ 2147483647 h 2065"/>
              <a:gd name="T92" fmla="*/ 2147483647 w 1755"/>
              <a:gd name="T93" fmla="*/ 2147483647 h 2065"/>
              <a:gd name="T94" fmla="*/ 2147483647 w 1755"/>
              <a:gd name="T95" fmla="*/ 2147483647 h 2065"/>
              <a:gd name="T96" fmla="*/ 2147483647 w 1755"/>
              <a:gd name="T97" fmla="*/ 2147483647 h 2065"/>
              <a:gd name="T98" fmla="*/ 2147483647 w 1755"/>
              <a:gd name="T99" fmla="*/ 2147483647 h 2065"/>
              <a:gd name="T100" fmla="*/ 2147483647 w 1755"/>
              <a:gd name="T101" fmla="*/ 2147483647 h 2065"/>
              <a:gd name="T102" fmla="*/ 2147483647 w 1755"/>
              <a:gd name="T103" fmla="*/ 2147483647 h 2065"/>
              <a:gd name="T104" fmla="*/ 2147483647 w 1755"/>
              <a:gd name="T105" fmla="*/ 0 h 2065"/>
              <a:gd name="T106" fmla="*/ 2147483647 w 1755"/>
              <a:gd name="T107" fmla="*/ 0 h 2065"/>
              <a:gd name="T108" fmla="*/ 2147483647 w 1755"/>
              <a:gd name="T109" fmla="*/ 2147483647 h 2065"/>
              <a:gd name="T110" fmla="*/ 2147483647 w 1755"/>
              <a:gd name="T111" fmla="*/ 2147483647 h 2065"/>
              <a:gd name="T112" fmla="*/ 2147483647 w 1755"/>
              <a:gd name="T113" fmla="*/ 2147483647 h 2065"/>
              <a:gd name="T114" fmla="*/ 2147483647 w 1755"/>
              <a:gd name="T115" fmla="*/ 2147483647 h 2065"/>
              <a:gd name="T116" fmla="*/ 2147483647 w 1755"/>
              <a:gd name="T117" fmla="*/ 2147483647 h 2065"/>
              <a:gd name="T118" fmla="*/ 2147483647 w 1755"/>
              <a:gd name="T119" fmla="*/ 2147483647 h 2065"/>
              <a:gd name="T120" fmla="*/ 2147483647 w 1755"/>
              <a:gd name="T121" fmla="*/ 2147483647 h 2065"/>
              <a:gd name="T122" fmla="*/ 2147483647 w 1755"/>
              <a:gd name="T123" fmla="*/ 2147483647 h 20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55"/>
              <a:gd name="T187" fmla="*/ 0 h 2065"/>
              <a:gd name="T188" fmla="*/ 1755 w 1755"/>
              <a:gd name="T189" fmla="*/ 2065 h 206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55" h="2065">
                <a:moveTo>
                  <a:pt x="1055" y="431"/>
                </a:moveTo>
                <a:lnTo>
                  <a:pt x="1017" y="595"/>
                </a:lnTo>
                <a:lnTo>
                  <a:pt x="1005" y="684"/>
                </a:lnTo>
                <a:lnTo>
                  <a:pt x="992" y="773"/>
                </a:lnTo>
                <a:lnTo>
                  <a:pt x="992" y="874"/>
                </a:lnTo>
                <a:lnTo>
                  <a:pt x="979" y="975"/>
                </a:lnTo>
                <a:lnTo>
                  <a:pt x="992" y="1077"/>
                </a:lnTo>
                <a:lnTo>
                  <a:pt x="992" y="1178"/>
                </a:lnTo>
                <a:lnTo>
                  <a:pt x="992" y="1242"/>
                </a:lnTo>
                <a:lnTo>
                  <a:pt x="1005" y="1292"/>
                </a:lnTo>
                <a:lnTo>
                  <a:pt x="1017" y="1343"/>
                </a:lnTo>
                <a:lnTo>
                  <a:pt x="1017" y="1381"/>
                </a:lnTo>
                <a:lnTo>
                  <a:pt x="1030" y="1432"/>
                </a:lnTo>
                <a:lnTo>
                  <a:pt x="1043" y="1470"/>
                </a:lnTo>
                <a:lnTo>
                  <a:pt x="1068" y="1508"/>
                </a:lnTo>
                <a:lnTo>
                  <a:pt x="1081" y="1546"/>
                </a:lnTo>
                <a:lnTo>
                  <a:pt x="1106" y="1584"/>
                </a:lnTo>
                <a:lnTo>
                  <a:pt x="1119" y="1609"/>
                </a:lnTo>
                <a:lnTo>
                  <a:pt x="1170" y="1660"/>
                </a:lnTo>
                <a:lnTo>
                  <a:pt x="1221" y="1710"/>
                </a:lnTo>
                <a:lnTo>
                  <a:pt x="1297" y="1761"/>
                </a:lnTo>
                <a:lnTo>
                  <a:pt x="1323" y="1786"/>
                </a:lnTo>
                <a:lnTo>
                  <a:pt x="1348" y="1799"/>
                </a:lnTo>
                <a:lnTo>
                  <a:pt x="1374" y="1812"/>
                </a:lnTo>
                <a:lnTo>
                  <a:pt x="1399" y="1824"/>
                </a:lnTo>
                <a:lnTo>
                  <a:pt x="1424" y="1837"/>
                </a:lnTo>
                <a:lnTo>
                  <a:pt x="1450" y="1837"/>
                </a:lnTo>
                <a:lnTo>
                  <a:pt x="1463" y="1837"/>
                </a:lnTo>
                <a:lnTo>
                  <a:pt x="1488" y="1837"/>
                </a:lnTo>
                <a:lnTo>
                  <a:pt x="1501" y="1837"/>
                </a:lnTo>
                <a:lnTo>
                  <a:pt x="1513" y="1824"/>
                </a:lnTo>
                <a:lnTo>
                  <a:pt x="1526" y="1812"/>
                </a:lnTo>
                <a:lnTo>
                  <a:pt x="1539" y="1786"/>
                </a:lnTo>
                <a:lnTo>
                  <a:pt x="1552" y="1761"/>
                </a:lnTo>
                <a:lnTo>
                  <a:pt x="1564" y="1723"/>
                </a:lnTo>
                <a:lnTo>
                  <a:pt x="1564" y="1672"/>
                </a:lnTo>
                <a:lnTo>
                  <a:pt x="1577" y="1622"/>
                </a:lnTo>
                <a:lnTo>
                  <a:pt x="1590" y="1571"/>
                </a:lnTo>
                <a:lnTo>
                  <a:pt x="1590" y="1533"/>
                </a:lnTo>
                <a:lnTo>
                  <a:pt x="1603" y="1495"/>
                </a:lnTo>
                <a:lnTo>
                  <a:pt x="1615" y="1457"/>
                </a:lnTo>
                <a:lnTo>
                  <a:pt x="1615" y="1444"/>
                </a:lnTo>
                <a:lnTo>
                  <a:pt x="1628" y="1419"/>
                </a:lnTo>
                <a:lnTo>
                  <a:pt x="1641" y="1406"/>
                </a:lnTo>
                <a:lnTo>
                  <a:pt x="1641" y="1419"/>
                </a:lnTo>
                <a:lnTo>
                  <a:pt x="1653" y="1444"/>
                </a:lnTo>
                <a:lnTo>
                  <a:pt x="1653" y="1470"/>
                </a:lnTo>
                <a:lnTo>
                  <a:pt x="1653" y="1495"/>
                </a:lnTo>
                <a:lnTo>
                  <a:pt x="1666" y="1533"/>
                </a:lnTo>
                <a:lnTo>
                  <a:pt x="1666" y="1584"/>
                </a:lnTo>
                <a:lnTo>
                  <a:pt x="1666" y="1634"/>
                </a:lnTo>
                <a:lnTo>
                  <a:pt x="1679" y="1685"/>
                </a:lnTo>
                <a:lnTo>
                  <a:pt x="1679" y="1736"/>
                </a:lnTo>
                <a:lnTo>
                  <a:pt x="1692" y="1774"/>
                </a:lnTo>
                <a:lnTo>
                  <a:pt x="1692" y="1812"/>
                </a:lnTo>
                <a:lnTo>
                  <a:pt x="1704" y="1850"/>
                </a:lnTo>
                <a:lnTo>
                  <a:pt x="1704" y="1875"/>
                </a:lnTo>
                <a:lnTo>
                  <a:pt x="1717" y="1888"/>
                </a:lnTo>
                <a:lnTo>
                  <a:pt x="1730" y="1913"/>
                </a:lnTo>
                <a:lnTo>
                  <a:pt x="1730" y="1926"/>
                </a:lnTo>
                <a:lnTo>
                  <a:pt x="1742" y="1951"/>
                </a:lnTo>
                <a:lnTo>
                  <a:pt x="1742" y="1976"/>
                </a:lnTo>
                <a:lnTo>
                  <a:pt x="1755" y="2002"/>
                </a:lnTo>
                <a:lnTo>
                  <a:pt x="1742" y="2015"/>
                </a:lnTo>
                <a:lnTo>
                  <a:pt x="1730" y="2040"/>
                </a:lnTo>
                <a:lnTo>
                  <a:pt x="1704" y="2040"/>
                </a:lnTo>
                <a:lnTo>
                  <a:pt x="1679" y="2053"/>
                </a:lnTo>
                <a:lnTo>
                  <a:pt x="1653" y="2065"/>
                </a:lnTo>
                <a:lnTo>
                  <a:pt x="1615" y="2065"/>
                </a:lnTo>
                <a:lnTo>
                  <a:pt x="1564" y="2065"/>
                </a:lnTo>
                <a:lnTo>
                  <a:pt x="1513" y="2053"/>
                </a:lnTo>
                <a:lnTo>
                  <a:pt x="1450" y="2040"/>
                </a:lnTo>
                <a:lnTo>
                  <a:pt x="1386" y="2027"/>
                </a:lnTo>
                <a:lnTo>
                  <a:pt x="1361" y="2015"/>
                </a:lnTo>
                <a:lnTo>
                  <a:pt x="1323" y="2002"/>
                </a:lnTo>
                <a:lnTo>
                  <a:pt x="1297" y="1989"/>
                </a:lnTo>
                <a:lnTo>
                  <a:pt x="1272" y="1964"/>
                </a:lnTo>
                <a:lnTo>
                  <a:pt x="1208" y="1926"/>
                </a:lnTo>
                <a:lnTo>
                  <a:pt x="1157" y="1875"/>
                </a:lnTo>
                <a:lnTo>
                  <a:pt x="1106" y="1824"/>
                </a:lnTo>
                <a:lnTo>
                  <a:pt x="1055" y="1774"/>
                </a:lnTo>
                <a:lnTo>
                  <a:pt x="1017" y="1736"/>
                </a:lnTo>
                <a:lnTo>
                  <a:pt x="992" y="1710"/>
                </a:lnTo>
                <a:lnTo>
                  <a:pt x="979" y="1672"/>
                </a:lnTo>
                <a:lnTo>
                  <a:pt x="954" y="1647"/>
                </a:lnTo>
                <a:lnTo>
                  <a:pt x="941" y="1609"/>
                </a:lnTo>
                <a:lnTo>
                  <a:pt x="916" y="1571"/>
                </a:lnTo>
                <a:lnTo>
                  <a:pt x="903" y="1520"/>
                </a:lnTo>
                <a:lnTo>
                  <a:pt x="890" y="1482"/>
                </a:lnTo>
                <a:lnTo>
                  <a:pt x="865" y="1381"/>
                </a:lnTo>
                <a:lnTo>
                  <a:pt x="852" y="1292"/>
                </a:lnTo>
                <a:lnTo>
                  <a:pt x="852" y="1191"/>
                </a:lnTo>
                <a:lnTo>
                  <a:pt x="839" y="1090"/>
                </a:lnTo>
                <a:lnTo>
                  <a:pt x="839" y="1039"/>
                </a:lnTo>
                <a:lnTo>
                  <a:pt x="839" y="988"/>
                </a:lnTo>
                <a:lnTo>
                  <a:pt x="839" y="937"/>
                </a:lnTo>
                <a:lnTo>
                  <a:pt x="839" y="874"/>
                </a:lnTo>
                <a:lnTo>
                  <a:pt x="852" y="811"/>
                </a:lnTo>
                <a:lnTo>
                  <a:pt x="852" y="735"/>
                </a:lnTo>
                <a:lnTo>
                  <a:pt x="865" y="671"/>
                </a:lnTo>
                <a:lnTo>
                  <a:pt x="865" y="595"/>
                </a:lnTo>
                <a:lnTo>
                  <a:pt x="877" y="532"/>
                </a:lnTo>
                <a:lnTo>
                  <a:pt x="877" y="469"/>
                </a:lnTo>
                <a:lnTo>
                  <a:pt x="890" y="405"/>
                </a:lnTo>
                <a:lnTo>
                  <a:pt x="890" y="367"/>
                </a:lnTo>
                <a:lnTo>
                  <a:pt x="890" y="329"/>
                </a:lnTo>
                <a:lnTo>
                  <a:pt x="890" y="291"/>
                </a:lnTo>
                <a:lnTo>
                  <a:pt x="890" y="266"/>
                </a:lnTo>
                <a:lnTo>
                  <a:pt x="890" y="253"/>
                </a:lnTo>
                <a:lnTo>
                  <a:pt x="877" y="228"/>
                </a:lnTo>
                <a:lnTo>
                  <a:pt x="865" y="215"/>
                </a:lnTo>
                <a:lnTo>
                  <a:pt x="839" y="215"/>
                </a:lnTo>
                <a:lnTo>
                  <a:pt x="826" y="215"/>
                </a:lnTo>
                <a:lnTo>
                  <a:pt x="801" y="215"/>
                </a:lnTo>
                <a:lnTo>
                  <a:pt x="776" y="215"/>
                </a:lnTo>
                <a:lnTo>
                  <a:pt x="750" y="215"/>
                </a:lnTo>
                <a:lnTo>
                  <a:pt x="712" y="228"/>
                </a:lnTo>
                <a:lnTo>
                  <a:pt x="661" y="241"/>
                </a:lnTo>
                <a:lnTo>
                  <a:pt x="610" y="253"/>
                </a:lnTo>
                <a:lnTo>
                  <a:pt x="547" y="266"/>
                </a:lnTo>
                <a:lnTo>
                  <a:pt x="483" y="279"/>
                </a:lnTo>
                <a:lnTo>
                  <a:pt x="407" y="291"/>
                </a:lnTo>
                <a:lnTo>
                  <a:pt x="343" y="317"/>
                </a:lnTo>
                <a:lnTo>
                  <a:pt x="292" y="329"/>
                </a:lnTo>
                <a:lnTo>
                  <a:pt x="241" y="342"/>
                </a:lnTo>
                <a:lnTo>
                  <a:pt x="203" y="342"/>
                </a:lnTo>
                <a:lnTo>
                  <a:pt x="178" y="355"/>
                </a:lnTo>
                <a:lnTo>
                  <a:pt x="152" y="355"/>
                </a:lnTo>
                <a:lnTo>
                  <a:pt x="139" y="355"/>
                </a:lnTo>
                <a:lnTo>
                  <a:pt x="114" y="355"/>
                </a:lnTo>
                <a:lnTo>
                  <a:pt x="101" y="355"/>
                </a:lnTo>
                <a:lnTo>
                  <a:pt x="89" y="342"/>
                </a:lnTo>
                <a:lnTo>
                  <a:pt x="76" y="329"/>
                </a:lnTo>
                <a:lnTo>
                  <a:pt x="50" y="317"/>
                </a:lnTo>
                <a:lnTo>
                  <a:pt x="38" y="304"/>
                </a:lnTo>
                <a:lnTo>
                  <a:pt x="12" y="291"/>
                </a:lnTo>
                <a:lnTo>
                  <a:pt x="0" y="266"/>
                </a:lnTo>
                <a:lnTo>
                  <a:pt x="50" y="253"/>
                </a:lnTo>
                <a:lnTo>
                  <a:pt x="101" y="241"/>
                </a:lnTo>
                <a:lnTo>
                  <a:pt x="152" y="241"/>
                </a:lnTo>
                <a:lnTo>
                  <a:pt x="216" y="228"/>
                </a:lnTo>
                <a:lnTo>
                  <a:pt x="279" y="203"/>
                </a:lnTo>
                <a:lnTo>
                  <a:pt x="356" y="190"/>
                </a:lnTo>
                <a:lnTo>
                  <a:pt x="419" y="177"/>
                </a:lnTo>
                <a:lnTo>
                  <a:pt x="496" y="152"/>
                </a:lnTo>
                <a:lnTo>
                  <a:pt x="572" y="139"/>
                </a:lnTo>
                <a:lnTo>
                  <a:pt x="636" y="126"/>
                </a:lnTo>
                <a:lnTo>
                  <a:pt x="699" y="101"/>
                </a:lnTo>
                <a:lnTo>
                  <a:pt x="750" y="88"/>
                </a:lnTo>
                <a:lnTo>
                  <a:pt x="788" y="76"/>
                </a:lnTo>
                <a:lnTo>
                  <a:pt x="826" y="63"/>
                </a:lnTo>
                <a:lnTo>
                  <a:pt x="852" y="50"/>
                </a:lnTo>
                <a:lnTo>
                  <a:pt x="865" y="38"/>
                </a:lnTo>
                <a:lnTo>
                  <a:pt x="890" y="12"/>
                </a:lnTo>
                <a:lnTo>
                  <a:pt x="916" y="0"/>
                </a:lnTo>
                <a:lnTo>
                  <a:pt x="928" y="0"/>
                </a:lnTo>
                <a:lnTo>
                  <a:pt x="941" y="0"/>
                </a:lnTo>
                <a:lnTo>
                  <a:pt x="954" y="0"/>
                </a:lnTo>
                <a:lnTo>
                  <a:pt x="966" y="0"/>
                </a:lnTo>
                <a:lnTo>
                  <a:pt x="979" y="12"/>
                </a:lnTo>
                <a:lnTo>
                  <a:pt x="992" y="25"/>
                </a:lnTo>
                <a:lnTo>
                  <a:pt x="1017" y="38"/>
                </a:lnTo>
                <a:lnTo>
                  <a:pt x="1043" y="50"/>
                </a:lnTo>
                <a:lnTo>
                  <a:pt x="1068" y="63"/>
                </a:lnTo>
                <a:lnTo>
                  <a:pt x="1081" y="76"/>
                </a:lnTo>
                <a:lnTo>
                  <a:pt x="1106" y="101"/>
                </a:lnTo>
                <a:lnTo>
                  <a:pt x="1119" y="114"/>
                </a:lnTo>
                <a:lnTo>
                  <a:pt x="1145" y="126"/>
                </a:lnTo>
                <a:lnTo>
                  <a:pt x="1145" y="139"/>
                </a:lnTo>
                <a:lnTo>
                  <a:pt x="1157" y="139"/>
                </a:lnTo>
                <a:lnTo>
                  <a:pt x="1170" y="152"/>
                </a:lnTo>
                <a:lnTo>
                  <a:pt x="1157" y="165"/>
                </a:lnTo>
                <a:lnTo>
                  <a:pt x="1157" y="177"/>
                </a:lnTo>
                <a:lnTo>
                  <a:pt x="1145" y="190"/>
                </a:lnTo>
                <a:lnTo>
                  <a:pt x="1132" y="215"/>
                </a:lnTo>
                <a:lnTo>
                  <a:pt x="1119" y="215"/>
                </a:lnTo>
                <a:lnTo>
                  <a:pt x="1106" y="241"/>
                </a:lnTo>
                <a:lnTo>
                  <a:pt x="1094" y="253"/>
                </a:lnTo>
                <a:lnTo>
                  <a:pt x="1081" y="279"/>
                </a:lnTo>
                <a:lnTo>
                  <a:pt x="1081" y="304"/>
                </a:lnTo>
                <a:lnTo>
                  <a:pt x="1068" y="342"/>
                </a:lnTo>
                <a:lnTo>
                  <a:pt x="1055" y="380"/>
                </a:lnTo>
                <a:lnTo>
                  <a:pt x="1055" y="43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2" name="Freeform 84"/>
          <p:cNvSpPr/>
          <p:nvPr/>
        </p:nvSpPr>
        <p:spPr bwMode="auto">
          <a:xfrm>
            <a:off x="6419850" y="3090334"/>
            <a:ext cx="549275" cy="215900"/>
          </a:xfrm>
          <a:custGeom>
            <a:avLst/>
            <a:gdLst>
              <a:gd name="T0" fmla="*/ 2147483647 w 865"/>
              <a:gd name="T1" fmla="*/ 2147483647 h 254"/>
              <a:gd name="T2" fmla="*/ 2147483647 w 865"/>
              <a:gd name="T3" fmla="*/ 2147483647 h 254"/>
              <a:gd name="T4" fmla="*/ 2147483647 w 865"/>
              <a:gd name="T5" fmla="*/ 2147483647 h 254"/>
              <a:gd name="T6" fmla="*/ 2147483647 w 865"/>
              <a:gd name="T7" fmla="*/ 2147483647 h 254"/>
              <a:gd name="T8" fmla="*/ 2147483647 w 865"/>
              <a:gd name="T9" fmla="*/ 2147483647 h 254"/>
              <a:gd name="T10" fmla="*/ 2147483647 w 865"/>
              <a:gd name="T11" fmla="*/ 2147483647 h 254"/>
              <a:gd name="T12" fmla="*/ 2147483647 w 865"/>
              <a:gd name="T13" fmla="*/ 2147483647 h 254"/>
              <a:gd name="T14" fmla="*/ 2147483647 w 865"/>
              <a:gd name="T15" fmla="*/ 0 h 254"/>
              <a:gd name="T16" fmla="*/ 2147483647 w 865"/>
              <a:gd name="T17" fmla="*/ 2147483647 h 254"/>
              <a:gd name="T18" fmla="*/ 2147483647 w 865"/>
              <a:gd name="T19" fmla="*/ 2147483647 h 254"/>
              <a:gd name="T20" fmla="*/ 2147483647 w 865"/>
              <a:gd name="T21" fmla="*/ 2147483647 h 254"/>
              <a:gd name="T22" fmla="*/ 2147483647 w 865"/>
              <a:gd name="T23" fmla="*/ 2147483647 h 254"/>
              <a:gd name="T24" fmla="*/ 2147483647 w 865"/>
              <a:gd name="T25" fmla="*/ 2147483647 h 254"/>
              <a:gd name="T26" fmla="*/ 2147483647 w 865"/>
              <a:gd name="T27" fmla="*/ 2147483647 h 254"/>
              <a:gd name="T28" fmla="*/ 2147483647 w 865"/>
              <a:gd name="T29" fmla="*/ 2147483647 h 254"/>
              <a:gd name="T30" fmla="*/ 2147483647 w 865"/>
              <a:gd name="T31" fmla="*/ 2147483647 h 254"/>
              <a:gd name="T32" fmla="*/ 2147483647 w 865"/>
              <a:gd name="T33" fmla="*/ 2147483647 h 254"/>
              <a:gd name="T34" fmla="*/ 2147483647 w 865"/>
              <a:gd name="T35" fmla="*/ 2147483647 h 254"/>
              <a:gd name="T36" fmla="*/ 2147483647 w 865"/>
              <a:gd name="T37" fmla="*/ 2147483647 h 254"/>
              <a:gd name="T38" fmla="*/ 2147483647 w 865"/>
              <a:gd name="T39" fmla="*/ 2147483647 h 254"/>
              <a:gd name="T40" fmla="*/ 2147483647 w 865"/>
              <a:gd name="T41" fmla="*/ 2147483647 h 254"/>
              <a:gd name="T42" fmla="*/ 2147483647 w 865"/>
              <a:gd name="T43" fmla="*/ 2147483647 h 254"/>
              <a:gd name="T44" fmla="*/ 2147483647 w 865"/>
              <a:gd name="T45" fmla="*/ 2147483647 h 254"/>
              <a:gd name="T46" fmla="*/ 2147483647 w 865"/>
              <a:gd name="T47" fmla="*/ 2147483647 h 254"/>
              <a:gd name="T48" fmla="*/ 2147483647 w 865"/>
              <a:gd name="T49" fmla="*/ 2147483647 h 254"/>
              <a:gd name="T50" fmla="*/ 2147483647 w 865"/>
              <a:gd name="T51" fmla="*/ 2147483647 h 254"/>
              <a:gd name="T52" fmla="*/ 2147483647 w 865"/>
              <a:gd name="T53" fmla="*/ 2147483647 h 254"/>
              <a:gd name="T54" fmla="*/ 2147483647 w 865"/>
              <a:gd name="T55" fmla="*/ 2147483647 h 254"/>
              <a:gd name="T56" fmla="*/ 2147483647 w 865"/>
              <a:gd name="T57" fmla="*/ 2147483647 h 254"/>
              <a:gd name="T58" fmla="*/ 2147483647 w 865"/>
              <a:gd name="T59" fmla="*/ 2147483647 h 254"/>
              <a:gd name="T60" fmla="*/ 2147483647 w 865"/>
              <a:gd name="T61" fmla="*/ 2147483647 h 254"/>
              <a:gd name="T62" fmla="*/ 2147483647 w 865"/>
              <a:gd name="T63" fmla="*/ 2147483647 h 254"/>
              <a:gd name="T64" fmla="*/ 2147483647 w 865"/>
              <a:gd name="T65" fmla="*/ 2147483647 h 254"/>
              <a:gd name="T66" fmla="*/ 2147483647 w 865"/>
              <a:gd name="T67" fmla="*/ 2147483647 h 254"/>
              <a:gd name="T68" fmla="*/ 2147483647 w 865"/>
              <a:gd name="T69" fmla="*/ 2147483647 h 2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5"/>
              <a:gd name="T106" fmla="*/ 0 h 254"/>
              <a:gd name="T107" fmla="*/ 865 w 865"/>
              <a:gd name="T108" fmla="*/ 254 h 2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5" h="254">
                <a:moveTo>
                  <a:pt x="343" y="102"/>
                </a:moveTo>
                <a:lnTo>
                  <a:pt x="381" y="89"/>
                </a:lnTo>
                <a:lnTo>
                  <a:pt x="420" y="76"/>
                </a:lnTo>
                <a:lnTo>
                  <a:pt x="458" y="64"/>
                </a:lnTo>
                <a:lnTo>
                  <a:pt x="496" y="51"/>
                </a:lnTo>
                <a:lnTo>
                  <a:pt x="521" y="51"/>
                </a:lnTo>
                <a:lnTo>
                  <a:pt x="547" y="38"/>
                </a:lnTo>
                <a:lnTo>
                  <a:pt x="585" y="38"/>
                </a:lnTo>
                <a:lnTo>
                  <a:pt x="610" y="26"/>
                </a:lnTo>
                <a:lnTo>
                  <a:pt x="623" y="26"/>
                </a:lnTo>
                <a:lnTo>
                  <a:pt x="649" y="13"/>
                </a:lnTo>
                <a:lnTo>
                  <a:pt x="661" y="13"/>
                </a:lnTo>
                <a:lnTo>
                  <a:pt x="674" y="13"/>
                </a:lnTo>
                <a:lnTo>
                  <a:pt x="687" y="13"/>
                </a:lnTo>
                <a:lnTo>
                  <a:pt x="699" y="0"/>
                </a:lnTo>
                <a:lnTo>
                  <a:pt x="712" y="0"/>
                </a:lnTo>
                <a:lnTo>
                  <a:pt x="725" y="13"/>
                </a:lnTo>
                <a:lnTo>
                  <a:pt x="750" y="13"/>
                </a:lnTo>
                <a:lnTo>
                  <a:pt x="776" y="13"/>
                </a:lnTo>
                <a:lnTo>
                  <a:pt x="814" y="26"/>
                </a:lnTo>
                <a:lnTo>
                  <a:pt x="827" y="38"/>
                </a:lnTo>
                <a:lnTo>
                  <a:pt x="852" y="51"/>
                </a:lnTo>
                <a:lnTo>
                  <a:pt x="865" y="64"/>
                </a:lnTo>
                <a:lnTo>
                  <a:pt x="865" y="76"/>
                </a:lnTo>
                <a:lnTo>
                  <a:pt x="852" y="89"/>
                </a:lnTo>
                <a:lnTo>
                  <a:pt x="839" y="89"/>
                </a:lnTo>
                <a:lnTo>
                  <a:pt x="827" y="102"/>
                </a:lnTo>
                <a:lnTo>
                  <a:pt x="801" y="102"/>
                </a:lnTo>
                <a:lnTo>
                  <a:pt x="763" y="114"/>
                </a:lnTo>
                <a:lnTo>
                  <a:pt x="738" y="127"/>
                </a:lnTo>
                <a:lnTo>
                  <a:pt x="699" y="140"/>
                </a:lnTo>
                <a:lnTo>
                  <a:pt x="610" y="165"/>
                </a:lnTo>
                <a:lnTo>
                  <a:pt x="521" y="190"/>
                </a:lnTo>
                <a:lnTo>
                  <a:pt x="432" y="203"/>
                </a:lnTo>
                <a:lnTo>
                  <a:pt x="343" y="229"/>
                </a:lnTo>
                <a:lnTo>
                  <a:pt x="292" y="241"/>
                </a:lnTo>
                <a:lnTo>
                  <a:pt x="254" y="254"/>
                </a:lnTo>
                <a:lnTo>
                  <a:pt x="216" y="254"/>
                </a:lnTo>
                <a:lnTo>
                  <a:pt x="178" y="254"/>
                </a:lnTo>
                <a:lnTo>
                  <a:pt x="152" y="254"/>
                </a:lnTo>
                <a:lnTo>
                  <a:pt x="127" y="254"/>
                </a:lnTo>
                <a:lnTo>
                  <a:pt x="102" y="254"/>
                </a:lnTo>
                <a:lnTo>
                  <a:pt x="89" y="241"/>
                </a:lnTo>
                <a:lnTo>
                  <a:pt x="63" y="241"/>
                </a:lnTo>
                <a:lnTo>
                  <a:pt x="51" y="229"/>
                </a:lnTo>
                <a:lnTo>
                  <a:pt x="38" y="229"/>
                </a:lnTo>
                <a:lnTo>
                  <a:pt x="25" y="216"/>
                </a:lnTo>
                <a:lnTo>
                  <a:pt x="12" y="216"/>
                </a:lnTo>
                <a:lnTo>
                  <a:pt x="12" y="203"/>
                </a:lnTo>
                <a:lnTo>
                  <a:pt x="0" y="203"/>
                </a:lnTo>
                <a:lnTo>
                  <a:pt x="12" y="190"/>
                </a:lnTo>
                <a:lnTo>
                  <a:pt x="25" y="190"/>
                </a:lnTo>
                <a:lnTo>
                  <a:pt x="38" y="178"/>
                </a:lnTo>
                <a:lnTo>
                  <a:pt x="51" y="178"/>
                </a:lnTo>
                <a:lnTo>
                  <a:pt x="76" y="165"/>
                </a:lnTo>
                <a:lnTo>
                  <a:pt x="89" y="165"/>
                </a:lnTo>
                <a:lnTo>
                  <a:pt x="114" y="152"/>
                </a:lnTo>
                <a:lnTo>
                  <a:pt x="140" y="152"/>
                </a:lnTo>
                <a:lnTo>
                  <a:pt x="165" y="140"/>
                </a:lnTo>
                <a:lnTo>
                  <a:pt x="191" y="140"/>
                </a:lnTo>
                <a:lnTo>
                  <a:pt x="229" y="127"/>
                </a:lnTo>
                <a:lnTo>
                  <a:pt x="267" y="114"/>
                </a:lnTo>
                <a:lnTo>
                  <a:pt x="305" y="102"/>
                </a:lnTo>
                <a:lnTo>
                  <a:pt x="343" y="10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1" name="Freeform 83"/>
          <p:cNvSpPr/>
          <p:nvPr/>
        </p:nvSpPr>
        <p:spPr bwMode="auto">
          <a:xfrm>
            <a:off x="6613525" y="2705101"/>
            <a:ext cx="153988" cy="1437217"/>
          </a:xfrm>
          <a:custGeom>
            <a:avLst/>
            <a:gdLst>
              <a:gd name="T0" fmla="*/ 2147483647 w 242"/>
              <a:gd name="T1" fmla="*/ 2147483647 h 1698"/>
              <a:gd name="T2" fmla="*/ 2147483647 w 242"/>
              <a:gd name="T3" fmla="*/ 0 h 1698"/>
              <a:gd name="T4" fmla="*/ 2147483647 w 242"/>
              <a:gd name="T5" fmla="*/ 0 h 1698"/>
              <a:gd name="T6" fmla="*/ 2147483647 w 242"/>
              <a:gd name="T7" fmla="*/ 2147483647 h 1698"/>
              <a:gd name="T8" fmla="*/ 2147483647 w 242"/>
              <a:gd name="T9" fmla="*/ 2147483647 h 1698"/>
              <a:gd name="T10" fmla="*/ 2147483647 w 242"/>
              <a:gd name="T11" fmla="*/ 2147483647 h 1698"/>
              <a:gd name="T12" fmla="*/ 2147483647 w 242"/>
              <a:gd name="T13" fmla="*/ 2147483647 h 1698"/>
              <a:gd name="T14" fmla="*/ 2147483647 w 242"/>
              <a:gd name="T15" fmla="*/ 2147483647 h 1698"/>
              <a:gd name="T16" fmla="*/ 2147483647 w 242"/>
              <a:gd name="T17" fmla="*/ 2147483647 h 1698"/>
              <a:gd name="T18" fmla="*/ 2147483647 w 242"/>
              <a:gd name="T19" fmla="*/ 2147483647 h 1698"/>
              <a:gd name="T20" fmla="*/ 2147483647 w 242"/>
              <a:gd name="T21" fmla="*/ 2147483647 h 1698"/>
              <a:gd name="T22" fmla="*/ 2147483647 w 242"/>
              <a:gd name="T23" fmla="*/ 2147483647 h 1698"/>
              <a:gd name="T24" fmla="*/ 2147483647 w 242"/>
              <a:gd name="T25" fmla="*/ 2147483647 h 1698"/>
              <a:gd name="T26" fmla="*/ 2147483647 w 242"/>
              <a:gd name="T27" fmla="*/ 2147483647 h 1698"/>
              <a:gd name="T28" fmla="*/ 2147483647 w 242"/>
              <a:gd name="T29" fmla="*/ 2147483647 h 1698"/>
              <a:gd name="T30" fmla="*/ 2147483647 w 242"/>
              <a:gd name="T31" fmla="*/ 2147483647 h 1698"/>
              <a:gd name="T32" fmla="*/ 2147483647 w 242"/>
              <a:gd name="T33" fmla="*/ 2147483647 h 1698"/>
              <a:gd name="T34" fmla="*/ 2147483647 w 242"/>
              <a:gd name="T35" fmla="*/ 2147483647 h 1698"/>
              <a:gd name="T36" fmla="*/ 2147483647 w 242"/>
              <a:gd name="T37" fmla="*/ 2147483647 h 1698"/>
              <a:gd name="T38" fmla="*/ 2147483647 w 242"/>
              <a:gd name="T39" fmla="*/ 2147483647 h 1698"/>
              <a:gd name="T40" fmla="*/ 2147483647 w 242"/>
              <a:gd name="T41" fmla="*/ 2147483647 h 1698"/>
              <a:gd name="T42" fmla="*/ 2147483647 w 242"/>
              <a:gd name="T43" fmla="*/ 2147483647 h 1698"/>
              <a:gd name="T44" fmla="*/ 2147483647 w 242"/>
              <a:gd name="T45" fmla="*/ 2147483647 h 1698"/>
              <a:gd name="T46" fmla="*/ 2147483647 w 242"/>
              <a:gd name="T47" fmla="*/ 2147483647 h 1698"/>
              <a:gd name="T48" fmla="*/ 2147483647 w 242"/>
              <a:gd name="T49" fmla="*/ 2147483647 h 1698"/>
              <a:gd name="T50" fmla="*/ 2147483647 w 242"/>
              <a:gd name="T51" fmla="*/ 2147483647 h 1698"/>
              <a:gd name="T52" fmla="*/ 2147483647 w 242"/>
              <a:gd name="T53" fmla="*/ 2147483647 h 1698"/>
              <a:gd name="T54" fmla="*/ 2147483647 w 242"/>
              <a:gd name="T55" fmla="*/ 2147483647 h 1698"/>
              <a:gd name="T56" fmla="*/ 2147483647 w 242"/>
              <a:gd name="T57" fmla="*/ 2147483647 h 1698"/>
              <a:gd name="T58" fmla="*/ 2147483647 w 242"/>
              <a:gd name="T59" fmla="*/ 2147483647 h 1698"/>
              <a:gd name="T60" fmla="*/ 2147483647 w 242"/>
              <a:gd name="T61" fmla="*/ 2147483647 h 1698"/>
              <a:gd name="T62" fmla="*/ 2147483647 w 242"/>
              <a:gd name="T63" fmla="*/ 2147483647 h 1698"/>
              <a:gd name="T64" fmla="*/ 2147483647 w 242"/>
              <a:gd name="T65" fmla="*/ 2147483647 h 1698"/>
              <a:gd name="T66" fmla="*/ 2147483647 w 242"/>
              <a:gd name="T67" fmla="*/ 2147483647 h 1698"/>
              <a:gd name="T68" fmla="*/ 2147483647 w 242"/>
              <a:gd name="T69" fmla="*/ 2147483647 h 1698"/>
              <a:gd name="T70" fmla="*/ 2147483647 w 242"/>
              <a:gd name="T71" fmla="*/ 2147483647 h 1698"/>
              <a:gd name="T72" fmla="*/ 2147483647 w 242"/>
              <a:gd name="T73" fmla="*/ 2147483647 h 1698"/>
              <a:gd name="T74" fmla="*/ 2147483647 w 242"/>
              <a:gd name="T75" fmla="*/ 2147483647 h 1698"/>
              <a:gd name="T76" fmla="*/ 2147483647 w 242"/>
              <a:gd name="T77" fmla="*/ 2147483647 h 1698"/>
              <a:gd name="T78" fmla="*/ 2147483647 w 242"/>
              <a:gd name="T79" fmla="*/ 2147483647 h 1698"/>
              <a:gd name="T80" fmla="*/ 2147483647 w 242"/>
              <a:gd name="T81" fmla="*/ 2147483647 h 1698"/>
              <a:gd name="T82" fmla="*/ 0 w 242"/>
              <a:gd name="T83" fmla="*/ 2147483647 h 1698"/>
              <a:gd name="T84" fmla="*/ 0 w 242"/>
              <a:gd name="T85" fmla="*/ 2147483647 h 16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2"/>
              <a:gd name="T130" fmla="*/ 0 h 1698"/>
              <a:gd name="T131" fmla="*/ 242 w 242"/>
              <a:gd name="T132" fmla="*/ 1698 h 169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2" h="1698">
                <a:moveTo>
                  <a:pt x="0" y="26"/>
                </a:moveTo>
                <a:lnTo>
                  <a:pt x="13" y="13"/>
                </a:lnTo>
                <a:lnTo>
                  <a:pt x="26" y="0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89" y="13"/>
                </a:lnTo>
                <a:lnTo>
                  <a:pt x="127" y="13"/>
                </a:lnTo>
                <a:lnTo>
                  <a:pt x="153" y="38"/>
                </a:lnTo>
                <a:lnTo>
                  <a:pt x="204" y="64"/>
                </a:lnTo>
                <a:lnTo>
                  <a:pt x="229" y="89"/>
                </a:lnTo>
                <a:lnTo>
                  <a:pt x="242" y="102"/>
                </a:lnTo>
                <a:lnTo>
                  <a:pt x="242" y="127"/>
                </a:lnTo>
                <a:lnTo>
                  <a:pt x="242" y="152"/>
                </a:lnTo>
                <a:lnTo>
                  <a:pt x="229" y="190"/>
                </a:lnTo>
                <a:lnTo>
                  <a:pt x="229" y="228"/>
                </a:lnTo>
                <a:lnTo>
                  <a:pt x="216" y="279"/>
                </a:lnTo>
                <a:lnTo>
                  <a:pt x="216" y="342"/>
                </a:lnTo>
                <a:lnTo>
                  <a:pt x="216" y="368"/>
                </a:lnTo>
                <a:lnTo>
                  <a:pt x="216" y="406"/>
                </a:lnTo>
                <a:lnTo>
                  <a:pt x="216" y="456"/>
                </a:lnTo>
                <a:lnTo>
                  <a:pt x="216" y="520"/>
                </a:lnTo>
                <a:lnTo>
                  <a:pt x="216" y="583"/>
                </a:lnTo>
                <a:lnTo>
                  <a:pt x="216" y="646"/>
                </a:lnTo>
                <a:lnTo>
                  <a:pt x="204" y="723"/>
                </a:lnTo>
                <a:lnTo>
                  <a:pt x="204" y="811"/>
                </a:lnTo>
                <a:lnTo>
                  <a:pt x="204" y="900"/>
                </a:lnTo>
                <a:lnTo>
                  <a:pt x="191" y="989"/>
                </a:lnTo>
                <a:lnTo>
                  <a:pt x="191" y="1065"/>
                </a:lnTo>
                <a:lnTo>
                  <a:pt x="191" y="1153"/>
                </a:lnTo>
                <a:lnTo>
                  <a:pt x="178" y="1229"/>
                </a:lnTo>
                <a:lnTo>
                  <a:pt x="178" y="1305"/>
                </a:lnTo>
                <a:lnTo>
                  <a:pt x="178" y="1369"/>
                </a:lnTo>
                <a:lnTo>
                  <a:pt x="165" y="1432"/>
                </a:lnTo>
                <a:lnTo>
                  <a:pt x="165" y="1495"/>
                </a:lnTo>
                <a:lnTo>
                  <a:pt x="153" y="1546"/>
                </a:lnTo>
                <a:lnTo>
                  <a:pt x="140" y="1597"/>
                </a:lnTo>
                <a:lnTo>
                  <a:pt x="140" y="1635"/>
                </a:lnTo>
                <a:lnTo>
                  <a:pt x="127" y="1660"/>
                </a:lnTo>
                <a:lnTo>
                  <a:pt x="127" y="1673"/>
                </a:lnTo>
                <a:lnTo>
                  <a:pt x="115" y="1686"/>
                </a:lnTo>
                <a:lnTo>
                  <a:pt x="115" y="1698"/>
                </a:lnTo>
                <a:lnTo>
                  <a:pt x="102" y="1698"/>
                </a:lnTo>
                <a:lnTo>
                  <a:pt x="102" y="1686"/>
                </a:lnTo>
                <a:lnTo>
                  <a:pt x="89" y="1686"/>
                </a:lnTo>
                <a:lnTo>
                  <a:pt x="76" y="1673"/>
                </a:lnTo>
                <a:lnTo>
                  <a:pt x="76" y="1660"/>
                </a:lnTo>
                <a:lnTo>
                  <a:pt x="64" y="1648"/>
                </a:lnTo>
                <a:lnTo>
                  <a:pt x="51" y="1622"/>
                </a:lnTo>
                <a:lnTo>
                  <a:pt x="51" y="1610"/>
                </a:lnTo>
                <a:lnTo>
                  <a:pt x="26" y="1559"/>
                </a:lnTo>
                <a:lnTo>
                  <a:pt x="26" y="1533"/>
                </a:lnTo>
                <a:lnTo>
                  <a:pt x="13" y="1495"/>
                </a:lnTo>
                <a:lnTo>
                  <a:pt x="13" y="1483"/>
                </a:lnTo>
                <a:lnTo>
                  <a:pt x="13" y="1470"/>
                </a:lnTo>
                <a:lnTo>
                  <a:pt x="13" y="1457"/>
                </a:lnTo>
                <a:lnTo>
                  <a:pt x="13" y="1432"/>
                </a:lnTo>
                <a:lnTo>
                  <a:pt x="26" y="1407"/>
                </a:lnTo>
                <a:lnTo>
                  <a:pt x="26" y="1369"/>
                </a:lnTo>
                <a:lnTo>
                  <a:pt x="26" y="1331"/>
                </a:lnTo>
                <a:lnTo>
                  <a:pt x="38" y="1293"/>
                </a:lnTo>
                <a:lnTo>
                  <a:pt x="51" y="1242"/>
                </a:lnTo>
                <a:lnTo>
                  <a:pt x="51" y="1191"/>
                </a:lnTo>
                <a:lnTo>
                  <a:pt x="51" y="1141"/>
                </a:lnTo>
                <a:lnTo>
                  <a:pt x="64" y="1090"/>
                </a:lnTo>
                <a:lnTo>
                  <a:pt x="64" y="1027"/>
                </a:lnTo>
                <a:lnTo>
                  <a:pt x="64" y="976"/>
                </a:lnTo>
                <a:lnTo>
                  <a:pt x="76" y="913"/>
                </a:lnTo>
                <a:lnTo>
                  <a:pt x="76" y="849"/>
                </a:lnTo>
                <a:lnTo>
                  <a:pt x="76" y="773"/>
                </a:lnTo>
                <a:lnTo>
                  <a:pt x="89" y="659"/>
                </a:lnTo>
                <a:lnTo>
                  <a:pt x="89" y="532"/>
                </a:lnTo>
                <a:lnTo>
                  <a:pt x="89" y="418"/>
                </a:lnTo>
                <a:lnTo>
                  <a:pt x="76" y="317"/>
                </a:lnTo>
                <a:lnTo>
                  <a:pt x="76" y="266"/>
                </a:lnTo>
                <a:lnTo>
                  <a:pt x="64" y="228"/>
                </a:lnTo>
                <a:lnTo>
                  <a:pt x="64" y="190"/>
                </a:lnTo>
                <a:lnTo>
                  <a:pt x="51" y="152"/>
                </a:lnTo>
                <a:lnTo>
                  <a:pt x="51" y="127"/>
                </a:lnTo>
                <a:lnTo>
                  <a:pt x="38" y="102"/>
                </a:lnTo>
                <a:lnTo>
                  <a:pt x="26" y="89"/>
                </a:lnTo>
                <a:lnTo>
                  <a:pt x="26" y="76"/>
                </a:lnTo>
                <a:lnTo>
                  <a:pt x="13" y="64"/>
                </a:lnTo>
                <a:lnTo>
                  <a:pt x="0" y="51"/>
                </a:lnTo>
                <a:lnTo>
                  <a:pt x="0" y="38"/>
                </a:lnTo>
                <a:lnTo>
                  <a:pt x="0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0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汛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期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5173664" y="4917017"/>
            <a:ext cx="343693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右边横短、起笔向上拉、折和弯钩处要顿笔，里边十字横短竖要长。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汛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69875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xùn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95326" y="3975100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95326" y="4982634"/>
            <a:ext cx="3497263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汛情   防汛兵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95326" y="5488518"/>
            <a:ext cx="435927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这条河的汛期都是每年的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七、八月份。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95326" y="4480984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X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氵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5628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3" name="圆角矩形 3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7" grpId="0" animBg="1"/>
      <p:bldP spid="12368" grpId="0" animBg="1"/>
      <p:bldP spid="12369" grpId="0" animBg="1"/>
      <p:bldP spid="12370" grpId="0" animBg="1"/>
      <p:bldP spid="12372" grpId="0" animBg="1"/>
      <p:bldP spid="12371" grpId="0" animBg="1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7" name="Rectangle 24"/>
          <p:cNvSpPr>
            <a:spLocks noChangeArrowheads="1"/>
          </p:cNvSpPr>
          <p:nvPr/>
        </p:nvSpPr>
        <p:spPr bwMode="auto">
          <a:xfrm>
            <a:off x="5952970" y="2205567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46108" name="Freeform 28"/>
          <p:cNvSpPr/>
          <p:nvPr/>
        </p:nvSpPr>
        <p:spPr bwMode="auto">
          <a:xfrm>
            <a:off x="5967414" y="2942167"/>
            <a:ext cx="682625" cy="1261533"/>
          </a:xfrm>
          <a:custGeom>
            <a:avLst/>
            <a:gdLst>
              <a:gd name="T0" fmla="*/ 2147483647 w 1076"/>
              <a:gd name="T1" fmla="*/ 2147483647 h 1491"/>
              <a:gd name="T2" fmla="*/ 2147483647 w 1076"/>
              <a:gd name="T3" fmla="*/ 2147483647 h 1491"/>
              <a:gd name="T4" fmla="*/ 2147483647 w 1076"/>
              <a:gd name="T5" fmla="*/ 2147483647 h 1491"/>
              <a:gd name="T6" fmla="*/ 2147483647 w 1076"/>
              <a:gd name="T7" fmla="*/ 2147483647 h 1491"/>
              <a:gd name="T8" fmla="*/ 2147483647 w 1076"/>
              <a:gd name="T9" fmla="*/ 2147483647 h 1491"/>
              <a:gd name="T10" fmla="*/ 2147483647 w 1076"/>
              <a:gd name="T11" fmla="*/ 2147483647 h 1491"/>
              <a:gd name="T12" fmla="*/ 2147483647 w 1076"/>
              <a:gd name="T13" fmla="*/ 2147483647 h 1491"/>
              <a:gd name="T14" fmla="*/ 2147483647 w 1076"/>
              <a:gd name="T15" fmla="*/ 2147483647 h 1491"/>
              <a:gd name="T16" fmla="*/ 2147483647 w 1076"/>
              <a:gd name="T17" fmla="*/ 2147483647 h 1491"/>
              <a:gd name="T18" fmla="*/ 2147483647 w 1076"/>
              <a:gd name="T19" fmla="*/ 2147483647 h 1491"/>
              <a:gd name="T20" fmla="*/ 2147483647 w 1076"/>
              <a:gd name="T21" fmla="*/ 2147483647 h 1491"/>
              <a:gd name="T22" fmla="*/ 2147483647 w 1076"/>
              <a:gd name="T23" fmla="*/ 2147483647 h 1491"/>
              <a:gd name="T24" fmla="*/ 2147483647 w 1076"/>
              <a:gd name="T25" fmla="*/ 2147483647 h 1491"/>
              <a:gd name="T26" fmla="*/ 2147483647 w 1076"/>
              <a:gd name="T27" fmla="*/ 2147483647 h 1491"/>
              <a:gd name="T28" fmla="*/ 2147483647 w 1076"/>
              <a:gd name="T29" fmla="*/ 2147483647 h 1491"/>
              <a:gd name="T30" fmla="*/ 2147483647 w 1076"/>
              <a:gd name="T31" fmla="*/ 2147483647 h 1491"/>
              <a:gd name="T32" fmla="*/ 2147483647 w 1076"/>
              <a:gd name="T33" fmla="*/ 2147483647 h 1491"/>
              <a:gd name="T34" fmla="*/ 2147483647 w 1076"/>
              <a:gd name="T35" fmla="*/ 2147483647 h 1491"/>
              <a:gd name="T36" fmla="*/ 2147483647 w 1076"/>
              <a:gd name="T37" fmla="*/ 2147483647 h 1491"/>
              <a:gd name="T38" fmla="*/ 2147483647 w 1076"/>
              <a:gd name="T39" fmla="*/ 2147483647 h 1491"/>
              <a:gd name="T40" fmla="*/ 2147483647 w 1076"/>
              <a:gd name="T41" fmla="*/ 2147483647 h 1491"/>
              <a:gd name="T42" fmla="*/ 2147483647 w 1076"/>
              <a:gd name="T43" fmla="*/ 2147483647 h 1491"/>
              <a:gd name="T44" fmla="*/ 0 w 1076"/>
              <a:gd name="T45" fmla="*/ 2147483647 h 1491"/>
              <a:gd name="T46" fmla="*/ 2147483647 w 1076"/>
              <a:gd name="T47" fmla="*/ 2147483647 h 1491"/>
              <a:gd name="T48" fmla="*/ 2147483647 w 1076"/>
              <a:gd name="T49" fmla="*/ 2147483647 h 1491"/>
              <a:gd name="T50" fmla="*/ 2147483647 w 1076"/>
              <a:gd name="T51" fmla="*/ 2147483647 h 1491"/>
              <a:gd name="T52" fmla="*/ 2147483647 w 1076"/>
              <a:gd name="T53" fmla="*/ 2147483647 h 1491"/>
              <a:gd name="T54" fmla="*/ 2147483647 w 1076"/>
              <a:gd name="T55" fmla="*/ 2147483647 h 1491"/>
              <a:gd name="T56" fmla="*/ 2147483647 w 1076"/>
              <a:gd name="T57" fmla="*/ 2147483647 h 1491"/>
              <a:gd name="T58" fmla="*/ 2147483647 w 1076"/>
              <a:gd name="T59" fmla="*/ 2147483647 h 1491"/>
              <a:gd name="T60" fmla="*/ 2147483647 w 1076"/>
              <a:gd name="T61" fmla="*/ 2147483647 h 1491"/>
              <a:gd name="T62" fmla="*/ 2147483647 w 1076"/>
              <a:gd name="T63" fmla="*/ 0 h 1491"/>
              <a:gd name="T64" fmla="*/ 2147483647 w 1076"/>
              <a:gd name="T65" fmla="*/ 0 h 1491"/>
              <a:gd name="T66" fmla="*/ 2147483647 w 1076"/>
              <a:gd name="T67" fmla="*/ 2147483647 h 1491"/>
              <a:gd name="T68" fmla="*/ 2147483647 w 1076"/>
              <a:gd name="T69" fmla="*/ 2147483647 h 1491"/>
              <a:gd name="T70" fmla="*/ 2147483647 w 1076"/>
              <a:gd name="T71" fmla="*/ 2147483647 h 1491"/>
              <a:gd name="T72" fmla="*/ 2147483647 w 1076"/>
              <a:gd name="T73" fmla="*/ 2147483647 h 1491"/>
              <a:gd name="T74" fmla="*/ 2147483647 w 1076"/>
              <a:gd name="T75" fmla="*/ 2147483647 h 1491"/>
              <a:gd name="T76" fmla="*/ 2147483647 w 1076"/>
              <a:gd name="T77" fmla="*/ 2147483647 h 1491"/>
              <a:gd name="T78" fmla="*/ 2147483647 w 1076"/>
              <a:gd name="T79" fmla="*/ 2147483647 h 1491"/>
              <a:gd name="T80" fmla="*/ 2147483647 w 1076"/>
              <a:gd name="T81" fmla="*/ 2147483647 h 1491"/>
              <a:gd name="T82" fmla="*/ 2147483647 w 1076"/>
              <a:gd name="T83" fmla="*/ 2147483647 h 1491"/>
              <a:gd name="T84" fmla="*/ 2147483647 w 1076"/>
              <a:gd name="T85" fmla="*/ 2147483647 h 1491"/>
              <a:gd name="T86" fmla="*/ 2147483647 w 1076"/>
              <a:gd name="T87" fmla="*/ 2147483647 h 1491"/>
              <a:gd name="T88" fmla="*/ 2147483647 w 1076"/>
              <a:gd name="T89" fmla="*/ 2147483647 h 1491"/>
              <a:gd name="T90" fmla="*/ 2147483647 w 1076"/>
              <a:gd name="T91" fmla="*/ 2147483647 h 1491"/>
              <a:gd name="T92" fmla="*/ 2147483647 w 1076"/>
              <a:gd name="T93" fmla="*/ 2147483647 h 1491"/>
              <a:gd name="T94" fmla="*/ 2147483647 w 1076"/>
              <a:gd name="T95" fmla="*/ 2147483647 h 1491"/>
              <a:gd name="T96" fmla="*/ 2147483647 w 1076"/>
              <a:gd name="T97" fmla="*/ 2147483647 h 1491"/>
              <a:gd name="T98" fmla="*/ 2147483647 w 1076"/>
              <a:gd name="T99" fmla="*/ 2147483647 h 1491"/>
              <a:gd name="T100" fmla="*/ 2147483647 w 1076"/>
              <a:gd name="T101" fmla="*/ 2147483647 h 1491"/>
              <a:gd name="T102" fmla="*/ 2147483647 w 1076"/>
              <a:gd name="T103" fmla="*/ 2147483647 h 1491"/>
              <a:gd name="T104" fmla="*/ 2147483647 w 1076"/>
              <a:gd name="T105" fmla="*/ 2147483647 h 1491"/>
              <a:gd name="T106" fmla="*/ 2147483647 w 1076"/>
              <a:gd name="T107" fmla="*/ 2147483647 h 1491"/>
              <a:gd name="T108" fmla="*/ 2147483647 w 1076"/>
              <a:gd name="T109" fmla="*/ 2147483647 h 1491"/>
              <a:gd name="T110" fmla="*/ 2147483647 w 1076"/>
              <a:gd name="T111" fmla="*/ 2147483647 h 14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76"/>
              <a:gd name="T169" fmla="*/ 0 h 1491"/>
              <a:gd name="T170" fmla="*/ 1076 w 1076"/>
              <a:gd name="T171" fmla="*/ 1491 h 14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76" h="1491">
                <a:moveTo>
                  <a:pt x="598" y="1415"/>
                </a:moveTo>
                <a:lnTo>
                  <a:pt x="576" y="1426"/>
                </a:lnTo>
                <a:lnTo>
                  <a:pt x="565" y="1447"/>
                </a:lnTo>
                <a:lnTo>
                  <a:pt x="565" y="1469"/>
                </a:lnTo>
                <a:lnTo>
                  <a:pt x="554" y="1480"/>
                </a:lnTo>
                <a:lnTo>
                  <a:pt x="543" y="1491"/>
                </a:lnTo>
                <a:lnTo>
                  <a:pt x="533" y="1491"/>
                </a:lnTo>
                <a:lnTo>
                  <a:pt x="522" y="1491"/>
                </a:lnTo>
                <a:lnTo>
                  <a:pt x="511" y="1480"/>
                </a:lnTo>
                <a:lnTo>
                  <a:pt x="500" y="1480"/>
                </a:lnTo>
                <a:lnTo>
                  <a:pt x="489" y="1469"/>
                </a:lnTo>
                <a:lnTo>
                  <a:pt x="478" y="1458"/>
                </a:lnTo>
                <a:lnTo>
                  <a:pt x="467" y="1437"/>
                </a:lnTo>
                <a:lnTo>
                  <a:pt x="456" y="1415"/>
                </a:lnTo>
                <a:lnTo>
                  <a:pt x="446" y="1393"/>
                </a:lnTo>
                <a:lnTo>
                  <a:pt x="424" y="1360"/>
                </a:lnTo>
                <a:lnTo>
                  <a:pt x="413" y="1317"/>
                </a:lnTo>
                <a:lnTo>
                  <a:pt x="413" y="1295"/>
                </a:lnTo>
                <a:lnTo>
                  <a:pt x="413" y="1273"/>
                </a:lnTo>
                <a:lnTo>
                  <a:pt x="413" y="1252"/>
                </a:lnTo>
                <a:lnTo>
                  <a:pt x="424" y="1230"/>
                </a:lnTo>
                <a:lnTo>
                  <a:pt x="435" y="1197"/>
                </a:lnTo>
                <a:lnTo>
                  <a:pt x="456" y="1175"/>
                </a:lnTo>
                <a:lnTo>
                  <a:pt x="467" y="1154"/>
                </a:lnTo>
                <a:lnTo>
                  <a:pt x="478" y="1132"/>
                </a:lnTo>
                <a:lnTo>
                  <a:pt x="489" y="1110"/>
                </a:lnTo>
                <a:lnTo>
                  <a:pt x="500" y="1067"/>
                </a:lnTo>
                <a:lnTo>
                  <a:pt x="511" y="1023"/>
                </a:lnTo>
                <a:lnTo>
                  <a:pt x="522" y="980"/>
                </a:lnTo>
                <a:lnTo>
                  <a:pt x="533" y="925"/>
                </a:lnTo>
                <a:lnTo>
                  <a:pt x="533" y="871"/>
                </a:lnTo>
                <a:lnTo>
                  <a:pt x="543" y="751"/>
                </a:lnTo>
                <a:lnTo>
                  <a:pt x="554" y="642"/>
                </a:lnTo>
                <a:lnTo>
                  <a:pt x="565" y="533"/>
                </a:lnTo>
                <a:lnTo>
                  <a:pt x="565" y="435"/>
                </a:lnTo>
                <a:lnTo>
                  <a:pt x="576" y="392"/>
                </a:lnTo>
                <a:lnTo>
                  <a:pt x="576" y="348"/>
                </a:lnTo>
                <a:lnTo>
                  <a:pt x="576" y="316"/>
                </a:lnTo>
                <a:lnTo>
                  <a:pt x="576" y="294"/>
                </a:lnTo>
                <a:lnTo>
                  <a:pt x="576" y="272"/>
                </a:lnTo>
                <a:lnTo>
                  <a:pt x="576" y="250"/>
                </a:lnTo>
                <a:lnTo>
                  <a:pt x="576" y="240"/>
                </a:lnTo>
                <a:lnTo>
                  <a:pt x="565" y="229"/>
                </a:lnTo>
                <a:lnTo>
                  <a:pt x="554" y="229"/>
                </a:lnTo>
                <a:lnTo>
                  <a:pt x="533" y="240"/>
                </a:lnTo>
                <a:lnTo>
                  <a:pt x="511" y="240"/>
                </a:lnTo>
                <a:lnTo>
                  <a:pt x="489" y="250"/>
                </a:lnTo>
                <a:lnTo>
                  <a:pt x="456" y="261"/>
                </a:lnTo>
                <a:lnTo>
                  <a:pt x="413" y="283"/>
                </a:lnTo>
                <a:lnTo>
                  <a:pt x="370" y="305"/>
                </a:lnTo>
                <a:lnTo>
                  <a:pt x="326" y="327"/>
                </a:lnTo>
                <a:lnTo>
                  <a:pt x="283" y="337"/>
                </a:lnTo>
                <a:lnTo>
                  <a:pt x="250" y="359"/>
                </a:lnTo>
                <a:lnTo>
                  <a:pt x="217" y="370"/>
                </a:lnTo>
                <a:lnTo>
                  <a:pt x="185" y="370"/>
                </a:lnTo>
                <a:lnTo>
                  <a:pt x="163" y="381"/>
                </a:lnTo>
                <a:lnTo>
                  <a:pt x="141" y="381"/>
                </a:lnTo>
                <a:lnTo>
                  <a:pt x="130" y="370"/>
                </a:lnTo>
                <a:lnTo>
                  <a:pt x="109" y="370"/>
                </a:lnTo>
                <a:lnTo>
                  <a:pt x="76" y="348"/>
                </a:lnTo>
                <a:lnTo>
                  <a:pt x="54" y="337"/>
                </a:lnTo>
                <a:lnTo>
                  <a:pt x="43" y="316"/>
                </a:lnTo>
                <a:lnTo>
                  <a:pt x="22" y="294"/>
                </a:lnTo>
                <a:lnTo>
                  <a:pt x="0" y="283"/>
                </a:lnTo>
                <a:lnTo>
                  <a:pt x="0" y="272"/>
                </a:lnTo>
                <a:lnTo>
                  <a:pt x="0" y="261"/>
                </a:lnTo>
                <a:lnTo>
                  <a:pt x="0" y="250"/>
                </a:lnTo>
                <a:lnTo>
                  <a:pt x="11" y="250"/>
                </a:lnTo>
                <a:lnTo>
                  <a:pt x="22" y="240"/>
                </a:lnTo>
                <a:lnTo>
                  <a:pt x="32" y="240"/>
                </a:lnTo>
                <a:lnTo>
                  <a:pt x="43" y="240"/>
                </a:lnTo>
                <a:lnTo>
                  <a:pt x="65" y="240"/>
                </a:lnTo>
                <a:lnTo>
                  <a:pt x="87" y="229"/>
                </a:lnTo>
                <a:lnTo>
                  <a:pt x="109" y="229"/>
                </a:lnTo>
                <a:lnTo>
                  <a:pt x="130" y="229"/>
                </a:lnTo>
                <a:lnTo>
                  <a:pt x="152" y="229"/>
                </a:lnTo>
                <a:lnTo>
                  <a:pt x="185" y="218"/>
                </a:lnTo>
                <a:lnTo>
                  <a:pt x="217" y="207"/>
                </a:lnTo>
                <a:lnTo>
                  <a:pt x="250" y="196"/>
                </a:lnTo>
                <a:lnTo>
                  <a:pt x="293" y="185"/>
                </a:lnTo>
                <a:lnTo>
                  <a:pt x="337" y="174"/>
                </a:lnTo>
                <a:lnTo>
                  <a:pt x="380" y="163"/>
                </a:lnTo>
                <a:lnTo>
                  <a:pt x="413" y="152"/>
                </a:lnTo>
                <a:lnTo>
                  <a:pt x="446" y="131"/>
                </a:lnTo>
                <a:lnTo>
                  <a:pt x="478" y="120"/>
                </a:lnTo>
                <a:lnTo>
                  <a:pt x="500" y="109"/>
                </a:lnTo>
                <a:lnTo>
                  <a:pt x="522" y="87"/>
                </a:lnTo>
                <a:lnTo>
                  <a:pt x="543" y="76"/>
                </a:lnTo>
                <a:lnTo>
                  <a:pt x="554" y="55"/>
                </a:lnTo>
                <a:lnTo>
                  <a:pt x="587" y="33"/>
                </a:lnTo>
                <a:lnTo>
                  <a:pt x="609" y="11"/>
                </a:lnTo>
                <a:lnTo>
                  <a:pt x="630" y="0"/>
                </a:lnTo>
                <a:lnTo>
                  <a:pt x="652" y="0"/>
                </a:lnTo>
                <a:lnTo>
                  <a:pt x="663" y="0"/>
                </a:lnTo>
                <a:lnTo>
                  <a:pt x="674" y="0"/>
                </a:lnTo>
                <a:lnTo>
                  <a:pt x="685" y="11"/>
                </a:lnTo>
                <a:lnTo>
                  <a:pt x="717" y="22"/>
                </a:lnTo>
                <a:lnTo>
                  <a:pt x="761" y="33"/>
                </a:lnTo>
                <a:lnTo>
                  <a:pt x="783" y="44"/>
                </a:lnTo>
                <a:lnTo>
                  <a:pt x="793" y="55"/>
                </a:lnTo>
                <a:lnTo>
                  <a:pt x="815" y="65"/>
                </a:lnTo>
                <a:lnTo>
                  <a:pt x="826" y="76"/>
                </a:lnTo>
                <a:lnTo>
                  <a:pt x="837" y="87"/>
                </a:lnTo>
                <a:lnTo>
                  <a:pt x="848" y="98"/>
                </a:lnTo>
                <a:lnTo>
                  <a:pt x="848" y="120"/>
                </a:lnTo>
                <a:lnTo>
                  <a:pt x="837" y="142"/>
                </a:lnTo>
                <a:lnTo>
                  <a:pt x="826" y="163"/>
                </a:lnTo>
                <a:lnTo>
                  <a:pt x="804" y="185"/>
                </a:lnTo>
                <a:lnTo>
                  <a:pt x="793" y="207"/>
                </a:lnTo>
                <a:lnTo>
                  <a:pt x="783" y="229"/>
                </a:lnTo>
                <a:lnTo>
                  <a:pt x="761" y="261"/>
                </a:lnTo>
                <a:lnTo>
                  <a:pt x="750" y="305"/>
                </a:lnTo>
                <a:lnTo>
                  <a:pt x="739" y="348"/>
                </a:lnTo>
                <a:lnTo>
                  <a:pt x="728" y="414"/>
                </a:lnTo>
                <a:lnTo>
                  <a:pt x="717" y="479"/>
                </a:lnTo>
                <a:lnTo>
                  <a:pt x="707" y="555"/>
                </a:lnTo>
                <a:lnTo>
                  <a:pt x="696" y="631"/>
                </a:lnTo>
                <a:lnTo>
                  <a:pt x="685" y="697"/>
                </a:lnTo>
                <a:lnTo>
                  <a:pt x="674" y="762"/>
                </a:lnTo>
                <a:lnTo>
                  <a:pt x="674" y="816"/>
                </a:lnTo>
                <a:lnTo>
                  <a:pt x="663" y="860"/>
                </a:lnTo>
                <a:lnTo>
                  <a:pt x="663" y="892"/>
                </a:lnTo>
                <a:lnTo>
                  <a:pt x="663" y="925"/>
                </a:lnTo>
                <a:lnTo>
                  <a:pt x="674" y="936"/>
                </a:lnTo>
                <a:lnTo>
                  <a:pt x="674" y="958"/>
                </a:lnTo>
                <a:lnTo>
                  <a:pt x="674" y="980"/>
                </a:lnTo>
                <a:lnTo>
                  <a:pt x="685" y="1001"/>
                </a:lnTo>
                <a:lnTo>
                  <a:pt x="696" y="1012"/>
                </a:lnTo>
                <a:lnTo>
                  <a:pt x="707" y="1012"/>
                </a:lnTo>
                <a:lnTo>
                  <a:pt x="728" y="1001"/>
                </a:lnTo>
                <a:lnTo>
                  <a:pt x="750" y="990"/>
                </a:lnTo>
                <a:lnTo>
                  <a:pt x="772" y="969"/>
                </a:lnTo>
                <a:lnTo>
                  <a:pt x="804" y="947"/>
                </a:lnTo>
                <a:lnTo>
                  <a:pt x="837" y="925"/>
                </a:lnTo>
                <a:lnTo>
                  <a:pt x="880" y="892"/>
                </a:lnTo>
                <a:lnTo>
                  <a:pt x="924" y="860"/>
                </a:lnTo>
                <a:lnTo>
                  <a:pt x="957" y="838"/>
                </a:lnTo>
                <a:lnTo>
                  <a:pt x="989" y="816"/>
                </a:lnTo>
                <a:lnTo>
                  <a:pt x="1022" y="795"/>
                </a:lnTo>
                <a:lnTo>
                  <a:pt x="1044" y="784"/>
                </a:lnTo>
                <a:lnTo>
                  <a:pt x="1065" y="773"/>
                </a:lnTo>
                <a:lnTo>
                  <a:pt x="1076" y="773"/>
                </a:lnTo>
                <a:lnTo>
                  <a:pt x="1076" y="784"/>
                </a:lnTo>
                <a:lnTo>
                  <a:pt x="1076" y="795"/>
                </a:lnTo>
                <a:lnTo>
                  <a:pt x="1054" y="827"/>
                </a:lnTo>
                <a:lnTo>
                  <a:pt x="1033" y="849"/>
                </a:lnTo>
                <a:lnTo>
                  <a:pt x="1000" y="892"/>
                </a:lnTo>
                <a:lnTo>
                  <a:pt x="967" y="936"/>
                </a:lnTo>
                <a:lnTo>
                  <a:pt x="924" y="990"/>
                </a:lnTo>
                <a:lnTo>
                  <a:pt x="870" y="1056"/>
                </a:lnTo>
                <a:lnTo>
                  <a:pt x="815" y="1121"/>
                </a:lnTo>
                <a:lnTo>
                  <a:pt x="772" y="1175"/>
                </a:lnTo>
                <a:lnTo>
                  <a:pt x="728" y="1230"/>
                </a:lnTo>
                <a:lnTo>
                  <a:pt x="685" y="1273"/>
                </a:lnTo>
                <a:lnTo>
                  <a:pt x="652" y="1317"/>
                </a:lnTo>
                <a:lnTo>
                  <a:pt x="630" y="1350"/>
                </a:lnTo>
                <a:lnTo>
                  <a:pt x="609" y="1382"/>
                </a:lnTo>
                <a:lnTo>
                  <a:pt x="598" y="14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9" name="Freeform 29"/>
          <p:cNvSpPr/>
          <p:nvPr/>
        </p:nvSpPr>
        <p:spPr bwMode="auto">
          <a:xfrm>
            <a:off x="6602413" y="2832101"/>
            <a:ext cx="1028700" cy="302684"/>
          </a:xfrm>
          <a:custGeom>
            <a:avLst/>
            <a:gdLst>
              <a:gd name="T0" fmla="*/ 2147483647 w 1620"/>
              <a:gd name="T1" fmla="*/ 2147483647 h 359"/>
              <a:gd name="T2" fmla="*/ 2147483647 w 1620"/>
              <a:gd name="T3" fmla="*/ 2147483647 h 359"/>
              <a:gd name="T4" fmla="*/ 2147483647 w 1620"/>
              <a:gd name="T5" fmla="*/ 2147483647 h 359"/>
              <a:gd name="T6" fmla="*/ 2147483647 w 1620"/>
              <a:gd name="T7" fmla="*/ 2147483647 h 359"/>
              <a:gd name="T8" fmla="*/ 2147483647 w 1620"/>
              <a:gd name="T9" fmla="*/ 2147483647 h 359"/>
              <a:gd name="T10" fmla="*/ 2147483647 w 1620"/>
              <a:gd name="T11" fmla="*/ 2147483647 h 359"/>
              <a:gd name="T12" fmla="*/ 2147483647 w 1620"/>
              <a:gd name="T13" fmla="*/ 2147483647 h 359"/>
              <a:gd name="T14" fmla="*/ 2147483647 w 1620"/>
              <a:gd name="T15" fmla="*/ 2147483647 h 359"/>
              <a:gd name="T16" fmla="*/ 2147483647 w 1620"/>
              <a:gd name="T17" fmla="*/ 2147483647 h 359"/>
              <a:gd name="T18" fmla="*/ 2147483647 w 1620"/>
              <a:gd name="T19" fmla="*/ 2147483647 h 359"/>
              <a:gd name="T20" fmla="*/ 2147483647 w 1620"/>
              <a:gd name="T21" fmla="*/ 2147483647 h 359"/>
              <a:gd name="T22" fmla="*/ 2147483647 w 1620"/>
              <a:gd name="T23" fmla="*/ 2147483647 h 359"/>
              <a:gd name="T24" fmla="*/ 2147483647 w 1620"/>
              <a:gd name="T25" fmla="*/ 2147483647 h 359"/>
              <a:gd name="T26" fmla="*/ 2147483647 w 1620"/>
              <a:gd name="T27" fmla="*/ 2147483647 h 359"/>
              <a:gd name="T28" fmla="*/ 2147483647 w 1620"/>
              <a:gd name="T29" fmla="*/ 2147483647 h 359"/>
              <a:gd name="T30" fmla="*/ 2147483647 w 1620"/>
              <a:gd name="T31" fmla="*/ 2147483647 h 359"/>
              <a:gd name="T32" fmla="*/ 2147483647 w 1620"/>
              <a:gd name="T33" fmla="*/ 2147483647 h 359"/>
              <a:gd name="T34" fmla="*/ 2147483647 w 1620"/>
              <a:gd name="T35" fmla="*/ 2147483647 h 359"/>
              <a:gd name="T36" fmla="*/ 2147483647 w 1620"/>
              <a:gd name="T37" fmla="*/ 2147483647 h 359"/>
              <a:gd name="T38" fmla="*/ 2147483647 w 1620"/>
              <a:gd name="T39" fmla="*/ 2147483647 h 359"/>
              <a:gd name="T40" fmla="*/ 2147483647 w 1620"/>
              <a:gd name="T41" fmla="*/ 2147483647 h 359"/>
              <a:gd name="T42" fmla="*/ 2147483647 w 1620"/>
              <a:gd name="T43" fmla="*/ 2147483647 h 359"/>
              <a:gd name="T44" fmla="*/ 2147483647 w 1620"/>
              <a:gd name="T45" fmla="*/ 2147483647 h 359"/>
              <a:gd name="T46" fmla="*/ 2147483647 w 1620"/>
              <a:gd name="T47" fmla="*/ 2147483647 h 359"/>
              <a:gd name="T48" fmla="*/ 2147483647 w 1620"/>
              <a:gd name="T49" fmla="*/ 2147483647 h 359"/>
              <a:gd name="T50" fmla="*/ 2147483647 w 1620"/>
              <a:gd name="T51" fmla="*/ 2147483647 h 359"/>
              <a:gd name="T52" fmla="*/ 2147483647 w 1620"/>
              <a:gd name="T53" fmla="*/ 2147483647 h 359"/>
              <a:gd name="T54" fmla="*/ 2147483647 w 1620"/>
              <a:gd name="T55" fmla="*/ 2147483647 h 359"/>
              <a:gd name="T56" fmla="*/ 2147483647 w 1620"/>
              <a:gd name="T57" fmla="*/ 2147483647 h 359"/>
              <a:gd name="T58" fmla="*/ 2147483647 w 1620"/>
              <a:gd name="T59" fmla="*/ 2147483647 h 359"/>
              <a:gd name="T60" fmla="*/ 2147483647 w 1620"/>
              <a:gd name="T61" fmla="*/ 2147483647 h 359"/>
              <a:gd name="T62" fmla="*/ 2147483647 w 1620"/>
              <a:gd name="T63" fmla="*/ 2147483647 h 359"/>
              <a:gd name="T64" fmla="*/ 2147483647 w 1620"/>
              <a:gd name="T65" fmla="*/ 2147483647 h 359"/>
              <a:gd name="T66" fmla="*/ 2147483647 w 1620"/>
              <a:gd name="T67" fmla="*/ 2147483647 h 359"/>
              <a:gd name="T68" fmla="*/ 2147483647 w 1620"/>
              <a:gd name="T69" fmla="*/ 2147483647 h 359"/>
              <a:gd name="T70" fmla="*/ 2147483647 w 1620"/>
              <a:gd name="T71" fmla="*/ 2147483647 h 359"/>
              <a:gd name="T72" fmla="*/ 2147483647 w 1620"/>
              <a:gd name="T73" fmla="*/ 0 h 359"/>
              <a:gd name="T74" fmla="*/ 2147483647 w 1620"/>
              <a:gd name="T75" fmla="*/ 0 h 359"/>
              <a:gd name="T76" fmla="*/ 2147483647 w 1620"/>
              <a:gd name="T77" fmla="*/ 0 h 359"/>
              <a:gd name="T78" fmla="*/ 2147483647 w 1620"/>
              <a:gd name="T79" fmla="*/ 2147483647 h 359"/>
              <a:gd name="T80" fmla="*/ 2147483647 w 1620"/>
              <a:gd name="T81" fmla="*/ 2147483647 h 359"/>
              <a:gd name="T82" fmla="*/ 2147483647 w 1620"/>
              <a:gd name="T83" fmla="*/ 2147483647 h 359"/>
              <a:gd name="T84" fmla="*/ 2147483647 w 1620"/>
              <a:gd name="T85" fmla="*/ 2147483647 h 359"/>
              <a:gd name="T86" fmla="*/ 2147483647 w 1620"/>
              <a:gd name="T87" fmla="*/ 2147483647 h 359"/>
              <a:gd name="T88" fmla="*/ 2147483647 w 1620"/>
              <a:gd name="T89" fmla="*/ 2147483647 h 359"/>
              <a:gd name="T90" fmla="*/ 2147483647 w 1620"/>
              <a:gd name="T91" fmla="*/ 2147483647 h 359"/>
              <a:gd name="T92" fmla="*/ 2147483647 w 1620"/>
              <a:gd name="T93" fmla="*/ 2147483647 h 359"/>
              <a:gd name="T94" fmla="*/ 2147483647 w 1620"/>
              <a:gd name="T95" fmla="*/ 2147483647 h 359"/>
              <a:gd name="T96" fmla="*/ 2147483647 w 1620"/>
              <a:gd name="T97" fmla="*/ 2147483647 h 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20"/>
              <a:gd name="T148" fmla="*/ 0 h 359"/>
              <a:gd name="T149" fmla="*/ 1620 w 1620"/>
              <a:gd name="T150" fmla="*/ 359 h 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20" h="359">
                <a:moveTo>
                  <a:pt x="1544" y="206"/>
                </a:moveTo>
                <a:lnTo>
                  <a:pt x="1522" y="206"/>
                </a:lnTo>
                <a:lnTo>
                  <a:pt x="1489" y="206"/>
                </a:lnTo>
                <a:lnTo>
                  <a:pt x="1457" y="206"/>
                </a:lnTo>
                <a:lnTo>
                  <a:pt x="1413" y="206"/>
                </a:lnTo>
                <a:lnTo>
                  <a:pt x="1359" y="206"/>
                </a:lnTo>
                <a:lnTo>
                  <a:pt x="1294" y="206"/>
                </a:lnTo>
                <a:lnTo>
                  <a:pt x="1229" y="206"/>
                </a:lnTo>
                <a:lnTo>
                  <a:pt x="1152" y="206"/>
                </a:lnTo>
                <a:lnTo>
                  <a:pt x="1076" y="217"/>
                </a:lnTo>
                <a:lnTo>
                  <a:pt x="989" y="217"/>
                </a:lnTo>
                <a:lnTo>
                  <a:pt x="913" y="228"/>
                </a:lnTo>
                <a:lnTo>
                  <a:pt x="848" y="228"/>
                </a:lnTo>
                <a:lnTo>
                  <a:pt x="772" y="239"/>
                </a:lnTo>
                <a:lnTo>
                  <a:pt x="707" y="250"/>
                </a:lnTo>
                <a:lnTo>
                  <a:pt x="652" y="261"/>
                </a:lnTo>
                <a:lnTo>
                  <a:pt x="587" y="272"/>
                </a:lnTo>
                <a:lnTo>
                  <a:pt x="533" y="282"/>
                </a:lnTo>
                <a:lnTo>
                  <a:pt x="478" y="293"/>
                </a:lnTo>
                <a:lnTo>
                  <a:pt x="435" y="304"/>
                </a:lnTo>
                <a:lnTo>
                  <a:pt x="391" y="315"/>
                </a:lnTo>
                <a:lnTo>
                  <a:pt x="348" y="326"/>
                </a:lnTo>
                <a:lnTo>
                  <a:pt x="315" y="337"/>
                </a:lnTo>
                <a:lnTo>
                  <a:pt x="283" y="348"/>
                </a:lnTo>
                <a:lnTo>
                  <a:pt x="261" y="348"/>
                </a:lnTo>
                <a:lnTo>
                  <a:pt x="207" y="359"/>
                </a:lnTo>
                <a:lnTo>
                  <a:pt x="152" y="359"/>
                </a:lnTo>
                <a:lnTo>
                  <a:pt x="120" y="348"/>
                </a:lnTo>
                <a:lnTo>
                  <a:pt x="87" y="337"/>
                </a:lnTo>
                <a:lnTo>
                  <a:pt x="65" y="326"/>
                </a:lnTo>
                <a:lnTo>
                  <a:pt x="44" y="304"/>
                </a:lnTo>
                <a:lnTo>
                  <a:pt x="22" y="282"/>
                </a:lnTo>
                <a:lnTo>
                  <a:pt x="11" y="272"/>
                </a:lnTo>
                <a:lnTo>
                  <a:pt x="11" y="261"/>
                </a:lnTo>
                <a:lnTo>
                  <a:pt x="0" y="250"/>
                </a:lnTo>
                <a:lnTo>
                  <a:pt x="11" y="250"/>
                </a:lnTo>
                <a:lnTo>
                  <a:pt x="22" y="250"/>
                </a:lnTo>
                <a:lnTo>
                  <a:pt x="33" y="250"/>
                </a:lnTo>
                <a:lnTo>
                  <a:pt x="44" y="250"/>
                </a:lnTo>
                <a:lnTo>
                  <a:pt x="54" y="239"/>
                </a:lnTo>
                <a:lnTo>
                  <a:pt x="65" y="239"/>
                </a:lnTo>
                <a:lnTo>
                  <a:pt x="87" y="239"/>
                </a:lnTo>
                <a:lnTo>
                  <a:pt x="109" y="239"/>
                </a:lnTo>
                <a:lnTo>
                  <a:pt x="131" y="228"/>
                </a:lnTo>
                <a:lnTo>
                  <a:pt x="152" y="228"/>
                </a:lnTo>
                <a:lnTo>
                  <a:pt x="163" y="228"/>
                </a:lnTo>
                <a:lnTo>
                  <a:pt x="185" y="228"/>
                </a:lnTo>
                <a:lnTo>
                  <a:pt x="207" y="217"/>
                </a:lnTo>
                <a:lnTo>
                  <a:pt x="239" y="217"/>
                </a:lnTo>
                <a:lnTo>
                  <a:pt x="272" y="206"/>
                </a:lnTo>
                <a:lnTo>
                  <a:pt x="304" y="206"/>
                </a:lnTo>
                <a:lnTo>
                  <a:pt x="337" y="195"/>
                </a:lnTo>
                <a:lnTo>
                  <a:pt x="381" y="185"/>
                </a:lnTo>
                <a:lnTo>
                  <a:pt x="424" y="174"/>
                </a:lnTo>
                <a:lnTo>
                  <a:pt x="478" y="174"/>
                </a:lnTo>
                <a:lnTo>
                  <a:pt x="522" y="163"/>
                </a:lnTo>
                <a:lnTo>
                  <a:pt x="576" y="141"/>
                </a:lnTo>
                <a:lnTo>
                  <a:pt x="641" y="130"/>
                </a:lnTo>
                <a:lnTo>
                  <a:pt x="696" y="119"/>
                </a:lnTo>
                <a:lnTo>
                  <a:pt x="761" y="108"/>
                </a:lnTo>
                <a:lnTo>
                  <a:pt x="826" y="87"/>
                </a:lnTo>
                <a:lnTo>
                  <a:pt x="892" y="76"/>
                </a:lnTo>
                <a:lnTo>
                  <a:pt x="946" y="65"/>
                </a:lnTo>
                <a:lnTo>
                  <a:pt x="1000" y="54"/>
                </a:lnTo>
                <a:lnTo>
                  <a:pt x="1055" y="43"/>
                </a:lnTo>
                <a:lnTo>
                  <a:pt x="1098" y="43"/>
                </a:lnTo>
                <a:lnTo>
                  <a:pt x="1142" y="32"/>
                </a:lnTo>
                <a:lnTo>
                  <a:pt x="1174" y="21"/>
                </a:lnTo>
                <a:lnTo>
                  <a:pt x="1218" y="21"/>
                </a:lnTo>
                <a:lnTo>
                  <a:pt x="1250" y="10"/>
                </a:lnTo>
                <a:lnTo>
                  <a:pt x="1272" y="10"/>
                </a:lnTo>
                <a:lnTo>
                  <a:pt x="1294" y="0"/>
                </a:lnTo>
                <a:lnTo>
                  <a:pt x="1316" y="0"/>
                </a:lnTo>
                <a:lnTo>
                  <a:pt x="1326" y="0"/>
                </a:lnTo>
                <a:lnTo>
                  <a:pt x="1348" y="0"/>
                </a:lnTo>
                <a:lnTo>
                  <a:pt x="1381" y="0"/>
                </a:lnTo>
                <a:lnTo>
                  <a:pt x="1413" y="10"/>
                </a:lnTo>
                <a:lnTo>
                  <a:pt x="1468" y="32"/>
                </a:lnTo>
                <a:lnTo>
                  <a:pt x="1522" y="54"/>
                </a:lnTo>
                <a:lnTo>
                  <a:pt x="1544" y="76"/>
                </a:lnTo>
                <a:lnTo>
                  <a:pt x="1566" y="87"/>
                </a:lnTo>
                <a:lnTo>
                  <a:pt x="1576" y="97"/>
                </a:lnTo>
                <a:lnTo>
                  <a:pt x="1587" y="108"/>
                </a:lnTo>
                <a:lnTo>
                  <a:pt x="1598" y="119"/>
                </a:lnTo>
                <a:lnTo>
                  <a:pt x="1609" y="141"/>
                </a:lnTo>
                <a:lnTo>
                  <a:pt x="1620" y="152"/>
                </a:lnTo>
                <a:lnTo>
                  <a:pt x="1620" y="163"/>
                </a:lnTo>
                <a:lnTo>
                  <a:pt x="1620" y="174"/>
                </a:lnTo>
                <a:lnTo>
                  <a:pt x="1609" y="185"/>
                </a:lnTo>
                <a:lnTo>
                  <a:pt x="1609" y="195"/>
                </a:lnTo>
                <a:lnTo>
                  <a:pt x="1598" y="195"/>
                </a:lnTo>
                <a:lnTo>
                  <a:pt x="1587" y="206"/>
                </a:lnTo>
                <a:lnTo>
                  <a:pt x="1576" y="206"/>
                </a:lnTo>
                <a:lnTo>
                  <a:pt x="1555" y="206"/>
                </a:lnTo>
                <a:lnTo>
                  <a:pt x="1544" y="20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11" name="Freeform 31"/>
          <p:cNvSpPr/>
          <p:nvPr/>
        </p:nvSpPr>
        <p:spPr bwMode="auto">
          <a:xfrm>
            <a:off x="6850063" y="3282951"/>
            <a:ext cx="531812" cy="1123949"/>
          </a:xfrm>
          <a:custGeom>
            <a:avLst/>
            <a:gdLst>
              <a:gd name="T0" fmla="*/ 2147483647 w 838"/>
              <a:gd name="T1" fmla="*/ 2147483647 h 1327"/>
              <a:gd name="T2" fmla="*/ 2147483647 w 838"/>
              <a:gd name="T3" fmla="*/ 2147483647 h 1327"/>
              <a:gd name="T4" fmla="*/ 2147483647 w 838"/>
              <a:gd name="T5" fmla="*/ 2147483647 h 1327"/>
              <a:gd name="T6" fmla="*/ 2147483647 w 838"/>
              <a:gd name="T7" fmla="*/ 2147483647 h 1327"/>
              <a:gd name="T8" fmla="*/ 2147483647 w 838"/>
              <a:gd name="T9" fmla="*/ 2147483647 h 1327"/>
              <a:gd name="T10" fmla="*/ 2147483647 w 838"/>
              <a:gd name="T11" fmla="*/ 2147483647 h 1327"/>
              <a:gd name="T12" fmla="*/ 2147483647 w 838"/>
              <a:gd name="T13" fmla="*/ 2147483647 h 1327"/>
              <a:gd name="T14" fmla="*/ 2147483647 w 838"/>
              <a:gd name="T15" fmla="*/ 2147483647 h 1327"/>
              <a:gd name="T16" fmla="*/ 2147483647 w 838"/>
              <a:gd name="T17" fmla="*/ 2147483647 h 1327"/>
              <a:gd name="T18" fmla="*/ 0 w 838"/>
              <a:gd name="T19" fmla="*/ 2147483647 h 1327"/>
              <a:gd name="T20" fmla="*/ 2147483647 w 838"/>
              <a:gd name="T21" fmla="*/ 2147483647 h 1327"/>
              <a:gd name="T22" fmla="*/ 2147483647 w 838"/>
              <a:gd name="T23" fmla="*/ 2147483647 h 1327"/>
              <a:gd name="T24" fmla="*/ 2147483647 w 838"/>
              <a:gd name="T25" fmla="*/ 2147483647 h 1327"/>
              <a:gd name="T26" fmla="*/ 2147483647 w 838"/>
              <a:gd name="T27" fmla="*/ 2147483647 h 1327"/>
              <a:gd name="T28" fmla="*/ 2147483647 w 838"/>
              <a:gd name="T29" fmla="*/ 2147483647 h 1327"/>
              <a:gd name="T30" fmla="*/ 2147483647 w 838"/>
              <a:gd name="T31" fmla="*/ 2147483647 h 1327"/>
              <a:gd name="T32" fmla="*/ 2147483647 w 838"/>
              <a:gd name="T33" fmla="*/ 2147483647 h 1327"/>
              <a:gd name="T34" fmla="*/ 2147483647 w 838"/>
              <a:gd name="T35" fmla="*/ 2147483647 h 1327"/>
              <a:gd name="T36" fmla="*/ 2147483647 w 838"/>
              <a:gd name="T37" fmla="*/ 2147483647 h 1327"/>
              <a:gd name="T38" fmla="*/ 2147483647 w 838"/>
              <a:gd name="T39" fmla="*/ 2147483647 h 1327"/>
              <a:gd name="T40" fmla="*/ 2147483647 w 838"/>
              <a:gd name="T41" fmla="*/ 2147483647 h 1327"/>
              <a:gd name="T42" fmla="*/ 2147483647 w 838"/>
              <a:gd name="T43" fmla="*/ 2147483647 h 1327"/>
              <a:gd name="T44" fmla="*/ 2147483647 w 838"/>
              <a:gd name="T45" fmla="*/ 2147483647 h 1327"/>
              <a:gd name="T46" fmla="*/ 2147483647 w 838"/>
              <a:gd name="T47" fmla="*/ 2147483647 h 1327"/>
              <a:gd name="T48" fmla="*/ 2147483647 w 838"/>
              <a:gd name="T49" fmla="*/ 2147483647 h 1327"/>
              <a:gd name="T50" fmla="*/ 2147483647 w 838"/>
              <a:gd name="T51" fmla="*/ 2147483647 h 1327"/>
              <a:gd name="T52" fmla="*/ 2147483647 w 838"/>
              <a:gd name="T53" fmla="*/ 2147483647 h 1327"/>
              <a:gd name="T54" fmla="*/ 2147483647 w 838"/>
              <a:gd name="T55" fmla="*/ 0 h 1327"/>
              <a:gd name="T56" fmla="*/ 2147483647 w 838"/>
              <a:gd name="T57" fmla="*/ 2147483647 h 1327"/>
              <a:gd name="T58" fmla="*/ 2147483647 w 838"/>
              <a:gd name="T59" fmla="*/ 2147483647 h 1327"/>
              <a:gd name="T60" fmla="*/ 2147483647 w 838"/>
              <a:gd name="T61" fmla="*/ 2147483647 h 1327"/>
              <a:gd name="T62" fmla="*/ 2147483647 w 838"/>
              <a:gd name="T63" fmla="*/ 2147483647 h 1327"/>
              <a:gd name="T64" fmla="*/ 2147483647 w 838"/>
              <a:gd name="T65" fmla="*/ 2147483647 h 1327"/>
              <a:gd name="T66" fmla="*/ 2147483647 w 838"/>
              <a:gd name="T67" fmla="*/ 2147483647 h 1327"/>
              <a:gd name="T68" fmla="*/ 2147483647 w 838"/>
              <a:gd name="T69" fmla="*/ 2147483647 h 1327"/>
              <a:gd name="T70" fmla="*/ 2147483647 w 838"/>
              <a:gd name="T71" fmla="*/ 2147483647 h 1327"/>
              <a:gd name="T72" fmla="*/ 2147483647 w 838"/>
              <a:gd name="T73" fmla="*/ 2147483647 h 1327"/>
              <a:gd name="T74" fmla="*/ 2147483647 w 838"/>
              <a:gd name="T75" fmla="*/ 2147483647 h 1327"/>
              <a:gd name="T76" fmla="*/ 2147483647 w 838"/>
              <a:gd name="T77" fmla="*/ 2147483647 h 1327"/>
              <a:gd name="T78" fmla="*/ 2147483647 w 838"/>
              <a:gd name="T79" fmla="*/ 2147483647 h 1327"/>
              <a:gd name="T80" fmla="*/ 2147483647 w 838"/>
              <a:gd name="T81" fmla="*/ 2147483647 h 1327"/>
              <a:gd name="T82" fmla="*/ 2147483647 w 838"/>
              <a:gd name="T83" fmla="*/ 2147483647 h 1327"/>
              <a:gd name="T84" fmla="*/ 2147483647 w 838"/>
              <a:gd name="T85" fmla="*/ 2147483647 h 1327"/>
              <a:gd name="T86" fmla="*/ 2147483647 w 838"/>
              <a:gd name="T87" fmla="*/ 2147483647 h 1327"/>
              <a:gd name="T88" fmla="*/ 2147483647 w 838"/>
              <a:gd name="T89" fmla="*/ 2147483647 h 13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38"/>
              <a:gd name="T136" fmla="*/ 0 h 1327"/>
              <a:gd name="T137" fmla="*/ 838 w 838"/>
              <a:gd name="T138" fmla="*/ 1327 h 132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38" h="1327">
                <a:moveTo>
                  <a:pt x="348" y="1240"/>
                </a:moveTo>
                <a:lnTo>
                  <a:pt x="327" y="1262"/>
                </a:lnTo>
                <a:lnTo>
                  <a:pt x="294" y="1284"/>
                </a:lnTo>
                <a:lnTo>
                  <a:pt x="272" y="1295"/>
                </a:lnTo>
                <a:lnTo>
                  <a:pt x="250" y="1306"/>
                </a:lnTo>
                <a:lnTo>
                  <a:pt x="229" y="1317"/>
                </a:lnTo>
                <a:lnTo>
                  <a:pt x="218" y="1317"/>
                </a:lnTo>
                <a:lnTo>
                  <a:pt x="196" y="1327"/>
                </a:lnTo>
                <a:lnTo>
                  <a:pt x="185" y="1327"/>
                </a:lnTo>
                <a:lnTo>
                  <a:pt x="174" y="1317"/>
                </a:lnTo>
                <a:lnTo>
                  <a:pt x="164" y="1306"/>
                </a:lnTo>
                <a:lnTo>
                  <a:pt x="164" y="1284"/>
                </a:lnTo>
                <a:lnTo>
                  <a:pt x="164" y="1262"/>
                </a:lnTo>
                <a:lnTo>
                  <a:pt x="164" y="1219"/>
                </a:lnTo>
                <a:lnTo>
                  <a:pt x="164" y="1197"/>
                </a:lnTo>
                <a:lnTo>
                  <a:pt x="164" y="1164"/>
                </a:lnTo>
                <a:lnTo>
                  <a:pt x="164" y="1142"/>
                </a:lnTo>
                <a:lnTo>
                  <a:pt x="153" y="1110"/>
                </a:lnTo>
                <a:lnTo>
                  <a:pt x="131" y="1088"/>
                </a:lnTo>
                <a:lnTo>
                  <a:pt x="120" y="1066"/>
                </a:lnTo>
                <a:lnTo>
                  <a:pt x="98" y="1044"/>
                </a:lnTo>
                <a:lnTo>
                  <a:pt x="77" y="1023"/>
                </a:lnTo>
                <a:lnTo>
                  <a:pt x="55" y="1001"/>
                </a:lnTo>
                <a:lnTo>
                  <a:pt x="33" y="979"/>
                </a:lnTo>
                <a:lnTo>
                  <a:pt x="22" y="957"/>
                </a:lnTo>
                <a:lnTo>
                  <a:pt x="11" y="947"/>
                </a:lnTo>
                <a:lnTo>
                  <a:pt x="0" y="925"/>
                </a:lnTo>
                <a:lnTo>
                  <a:pt x="0" y="914"/>
                </a:lnTo>
                <a:lnTo>
                  <a:pt x="0" y="903"/>
                </a:lnTo>
                <a:lnTo>
                  <a:pt x="0" y="892"/>
                </a:lnTo>
                <a:lnTo>
                  <a:pt x="11" y="892"/>
                </a:lnTo>
                <a:lnTo>
                  <a:pt x="22" y="892"/>
                </a:lnTo>
                <a:lnTo>
                  <a:pt x="44" y="903"/>
                </a:lnTo>
                <a:lnTo>
                  <a:pt x="55" y="903"/>
                </a:lnTo>
                <a:lnTo>
                  <a:pt x="77" y="914"/>
                </a:lnTo>
                <a:lnTo>
                  <a:pt x="98" y="925"/>
                </a:lnTo>
                <a:lnTo>
                  <a:pt x="131" y="936"/>
                </a:lnTo>
                <a:lnTo>
                  <a:pt x="164" y="957"/>
                </a:lnTo>
                <a:lnTo>
                  <a:pt x="185" y="968"/>
                </a:lnTo>
                <a:lnTo>
                  <a:pt x="207" y="979"/>
                </a:lnTo>
                <a:lnTo>
                  <a:pt x="229" y="979"/>
                </a:lnTo>
                <a:lnTo>
                  <a:pt x="250" y="990"/>
                </a:lnTo>
                <a:lnTo>
                  <a:pt x="272" y="990"/>
                </a:lnTo>
                <a:lnTo>
                  <a:pt x="283" y="990"/>
                </a:lnTo>
                <a:lnTo>
                  <a:pt x="294" y="979"/>
                </a:lnTo>
                <a:lnTo>
                  <a:pt x="305" y="979"/>
                </a:lnTo>
                <a:lnTo>
                  <a:pt x="316" y="968"/>
                </a:lnTo>
                <a:lnTo>
                  <a:pt x="327" y="957"/>
                </a:lnTo>
                <a:lnTo>
                  <a:pt x="337" y="947"/>
                </a:lnTo>
                <a:lnTo>
                  <a:pt x="348" y="936"/>
                </a:lnTo>
                <a:lnTo>
                  <a:pt x="370" y="914"/>
                </a:lnTo>
                <a:lnTo>
                  <a:pt x="381" y="892"/>
                </a:lnTo>
                <a:lnTo>
                  <a:pt x="392" y="870"/>
                </a:lnTo>
                <a:lnTo>
                  <a:pt x="414" y="838"/>
                </a:lnTo>
                <a:lnTo>
                  <a:pt x="424" y="805"/>
                </a:lnTo>
                <a:lnTo>
                  <a:pt x="435" y="772"/>
                </a:lnTo>
                <a:lnTo>
                  <a:pt x="457" y="729"/>
                </a:lnTo>
                <a:lnTo>
                  <a:pt x="468" y="685"/>
                </a:lnTo>
                <a:lnTo>
                  <a:pt x="490" y="631"/>
                </a:lnTo>
                <a:lnTo>
                  <a:pt x="501" y="577"/>
                </a:lnTo>
                <a:lnTo>
                  <a:pt x="522" y="511"/>
                </a:lnTo>
                <a:lnTo>
                  <a:pt x="533" y="446"/>
                </a:lnTo>
                <a:lnTo>
                  <a:pt x="544" y="392"/>
                </a:lnTo>
                <a:lnTo>
                  <a:pt x="555" y="348"/>
                </a:lnTo>
                <a:lnTo>
                  <a:pt x="555" y="304"/>
                </a:lnTo>
                <a:lnTo>
                  <a:pt x="566" y="272"/>
                </a:lnTo>
                <a:lnTo>
                  <a:pt x="577" y="239"/>
                </a:lnTo>
                <a:lnTo>
                  <a:pt x="577" y="217"/>
                </a:lnTo>
                <a:lnTo>
                  <a:pt x="587" y="207"/>
                </a:lnTo>
                <a:lnTo>
                  <a:pt x="587" y="196"/>
                </a:lnTo>
                <a:lnTo>
                  <a:pt x="577" y="185"/>
                </a:lnTo>
                <a:lnTo>
                  <a:pt x="566" y="185"/>
                </a:lnTo>
                <a:lnTo>
                  <a:pt x="555" y="174"/>
                </a:lnTo>
                <a:lnTo>
                  <a:pt x="533" y="163"/>
                </a:lnTo>
                <a:lnTo>
                  <a:pt x="511" y="152"/>
                </a:lnTo>
                <a:lnTo>
                  <a:pt x="490" y="141"/>
                </a:lnTo>
                <a:lnTo>
                  <a:pt x="468" y="119"/>
                </a:lnTo>
                <a:lnTo>
                  <a:pt x="403" y="109"/>
                </a:lnTo>
                <a:lnTo>
                  <a:pt x="348" y="98"/>
                </a:lnTo>
                <a:lnTo>
                  <a:pt x="294" y="87"/>
                </a:lnTo>
                <a:lnTo>
                  <a:pt x="229" y="87"/>
                </a:lnTo>
                <a:lnTo>
                  <a:pt x="250" y="0"/>
                </a:lnTo>
                <a:lnTo>
                  <a:pt x="294" y="0"/>
                </a:lnTo>
                <a:lnTo>
                  <a:pt x="327" y="11"/>
                </a:lnTo>
                <a:lnTo>
                  <a:pt x="359" y="11"/>
                </a:lnTo>
                <a:lnTo>
                  <a:pt x="392" y="11"/>
                </a:lnTo>
                <a:lnTo>
                  <a:pt x="446" y="22"/>
                </a:lnTo>
                <a:lnTo>
                  <a:pt x="490" y="22"/>
                </a:lnTo>
                <a:lnTo>
                  <a:pt x="533" y="22"/>
                </a:lnTo>
                <a:lnTo>
                  <a:pt x="566" y="22"/>
                </a:lnTo>
                <a:lnTo>
                  <a:pt x="587" y="22"/>
                </a:lnTo>
                <a:lnTo>
                  <a:pt x="598" y="22"/>
                </a:lnTo>
                <a:lnTo>
                  <a:pt x="609" y="11"/>
                </a:lnTo>
                <a:lnTo>
                  <a:pt x="631" y="11"/>
                </a:lnTo>
                <a:lnTo>
                  <a:pt x="664" y="11"/>
                </a:lnTo>
                <a:lnTo>
                  <a:pt x="685" y="22"/>
                </a:lnTo>
                <a:lnTo>
                  <a:pt x="707" y="32"/>
                </a:lnTo>
                <a:lnTo>
                  <a:pt x="718" y="43"/>
                </a:lnTo>
                <a:lnTo>
                  <a:pt x="740" y="65"/>
                </a:lnTo>
                <a:lnTo>
                  <a:pt x="751" y="76"/>
                </a:lnTo>
                <a:lnTo>
                  <a:pt x="772" y="98"/>
                </a:lnTo>
                <a:lnTo>
                  <a:pt x="805" y="141"/>
                </a:lnTo>
                <a:lnTo>
                  <a:pt x="827" y="174"/>
                </a:lnTo>
                <a:lnTo>
                  <a:pt x="838" y="196"/>
                </a:lnTo>
                <a:lnTo>
                  <a:pt x="838" y="207"/>
                </a:lnTo>
                <a:lnTo>
                  <a:pt x="838" y="228"/>
                </a:lnTo>
                <a:lnTo>
                  <a:pt x="827" y="239"/>
                </a:lnTo>
                <a:lnTo>
                  <a:pt x="816" y="250"/>
                </a:lnTo>
                <a:lnTo>
                  <a:pt x="805" y="261"/>
                </a:lnTo>
                <a:lnTo>
                  <a:pt x="794" y="272"/>
                </a:lnTo>
                <a:lnTo>
                  <a:pt x="783" y="283"/>
                </a:lnTo>
                <a:lnTo>
                  <a:pt x="772" y="294"/>
                </a:lnTo>
                <a:lnTo>
                  <a:pt x="761" y="315"/>
                </a:lnTo>
                <a:lnTo>
                  <a:pt x="761" y="337"/>
                </a:lnTo>
                <a:lnTo>
                  <a:pt x="751" y="370"/>
                </a:lnTo>
                <a:lnTo>
                  <a:pt x="740" y="402"/>
                </a:lnTo>
                <a:lnTo>
                  <a:pt x="740" y="446"/>
                </a:lnTo>
                <a:lnTo>
                  <a:pt x="729" y="479"/>
                </a:lnTo>
                <a:lnTo>
                  <a:pt x="718" y="533"/>
                </a:lnTo>
                <a:lnTo>
                  <a:pt x="707" y="577"/>
                </a:lnTo>
                <a:lnTo>
                  <a:pt x="685" y="631"/>
                </a:lnTo>
                <a:lnTo>
                  <a:pt x="664" y="685"/>
                </a:lnTo>
                <a:lnTo>
                  <a:pt x="642" y="740"/>
                </a:lnTo>
                <a:lnTo>
                  <a:pt x="620" y="805"/>
                </a:lnTo>
                <a:lnTo>
                  <a:pt x="598" y="881"/>
                </a:lnTo>
                <a:lnTo>
                  <a:pt x="566" y="947"/>
                </a:lnTo>
                <a:lnTo>
                  <a:pt x="533" y="1001"/>
                </a:lnTo>
                <a:lnTo>
                  <a:pt x="501" y="1055"/>
                </a:lnTo>
                <a:lnTo>
                  <a:pt x="479" y="1110"/>
                </a:lnTo>
                <a:lnTo>
                  <a:pt x="446" y="1153"/>
                </a:lnTo>
                <a:lnTo>
                  <a:pt x="414" y="1186"/>
                </a:lnTo>
                <a:lnTo>
                  <a:pt x="381" y="1219"/>
                </a:lnTo>
                <a:lnTo>
                  <a:pt x="348" y="12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12" name="Freeform 32"/>
          <p:cNvSpPr/>
          <p:nvPr/>
        </p:nvSpPr>
        <p:spPr bwMode="auto">
          <a:xfrm>
            <a:off x="6919913" y="2324100"/>
            <a:ext cx="296862" cy="313267"/>
          </a:xfrm>
          <a:custGeom>
            <a:avLst/>
            <a:gdLst>
              <a:gd name="T0" fmla="*/ 0 w 468"/>
              <a:gd name="T1" fmla="*/ 2147483647 h 370"/>
              <a:gd name="T2" fmla="*/ 0 w 468"/>
              <a:gd name="T3" fmla="*/ 2147483647 h 370"/>
              <a:gd name="T4" fmla="*/ 2147483647 w 468"/>
              <a:gd name="T5" fmla="*/ 2147483647 h 370"/>
              <a:gd name="T6" fmla="*/ 2147483647 w 468"/>
              <a:gd name="T7" fmla="*/ 0 h 370"/>
              <a:gd name="T8" fmla="*/ 2147483647 w 468"/>
              <a:gd name="T9" fmla="*/ 0 h 370"/>
              <a:gd name="T10" fmla="*/ 2147483647 w 468"/>
              <a:gd name="T11" fmla="*/ 0 h 370"/>
              <a:gd name="T12" fmla="*/ 2147483647 w 468"/>
              <a:gd name="T13" fmla="*/ 0 h 370"/>
              <a:gd name="T14" fmla="*/ 2147483647 w 468"/>
              <a:gd name="T15" fmla="*/ 0 h 370"/>
              <a:gd name="T16" fmla="*/ 2147483647 w 468"/>
              <a:gd name="T17" fmla="*/ 0 h 370"/>
              <a:gd name="T18" fmla="*/ 2147483647 w 468"/>
              <a:gd name="T19" fmla="*/ 2147483647 h 370"/>
              <a:gd name="T20" fmla="*/ 2147483647 w 468"/>
              <a:gd name="T21" fmla="*/ 2147483647 h 370"/>
              <a:gd name="T22" fmla="*/ 2147483647 w 468"/>
              <a:gd name="T23" fmla="*/ 2147483647 h 370"/>
              <a:gd name="T24" fmla="*/ 2147483647 w 468"/>
              <a:gd name="T25" fmla="*/ 2147483647 h 370"/>
              <a:gd name="T26" fmla="*/ 2147483647 w 468"/>
              <a:gd name="T27" fmla="*/ 2147483647 h 370"/>
              <a:gd name="T28" fmla="*/ 2147483647 w 468"/>
              <a:gd name="T29" fmla="*/ 2147483647 h 370"/>
              <a:gd name="T30" fmla="*/ 2147483647 w 468"/>
              <a:gd name="T31" fmla="*/ 2147483647 h 370"/>
              <a:gd name="T32" fmla="*/ 2147483647 w 468"/>
              <a:gd name="T33" fmla="*/ 2147483647 h 370"/>
              <a:gd name="T34" fmla="*/ 2147483647 w 468"/>
              <a:gd name="T35" fmla="*/ 2147483647 h 370"/>
              <a:gd name="T36" fmla="*/ 2147483647 w 468"/>
              <a:gd name="T37" fmla="*/ 2147483647 h 370"/>
              <a:gd name="T38" fmla="*/ 2147483647 w 468"/>
              <a:gd name="T39" fmla="*/ 2147483647 h 370"/>
              <a:gd name="T40" fmla="*/ 2147483647 w 468"/>
              <a:gd name="T41" fmla="*/ 2147483647 h 370"/>
              <a:gd name="T42" fmla="*/ 2147483647 w 468"/>
              <a:gd name="T43" fmla="*/ 2147483647 h 370"/>
              <a:gd name="T44" fmla="*/ 2147483647 w 468"/>
              <a:gd name="T45" fmla="*/ 2147483647 h 370"/>
              <a:gd name="T46" fmla="*/ 2147483647 w 468"/>
              <a:gd name="T47" fmla="*/ 2147483647 h 370"/>
              <a:gd name="T48" fmla="*/ 2147483647 w 468"/>
              <a:gd name="T49" fmla="*/ 2147483647 h 370"/>
              <a:gd name="T50" fmla="*/ 2147483647 w 468"/>
              <a:gd name="T51" fmla="*/ 2147483647 h 370"/>
              <a:gd name="T52" fmla="*/ 2147483647 w 468"/>
              <a:gd name="T53" fmla="*/ 2147483647 h 370"/>
              <a:gd name="T54" fmla="*/ 2147483647 w 468"/>
              <a:gd name="T55" fmla="*/ 2147483647 h 370"/>
              <a:gd name="T56" fmla="*/ 2147483647 w 468"/>
              <a:gd name="T57" fmla="*/ 2147483647 h 370"/>
              <a:gd name="T58" fmla="*/ 2147483647 w 468"/>
              <a:gd name="T59" fmla="*/ 2147483647 h 370"/>
              <a:gd name="T60" fmla="*/ 2147483647 w 468"/>
              <a:gd name="T61" fmla="*/ 2147483647 h 370"/>
              <a:gd name="T62" fmla="*/ 2147483647 w 468"/>
              <a:gd name="T63" fmla="*/ 2147483647 h 370"/>
              <a:gd name="T64" fmla="*/ 2147483647 w 468"/>
              <a:gd name="T65" fmla="*/ 2147483647 h 370"/>
              <a:gd name="T66" fmla="*/ 2147483647 w 468"/>
              <a:gd name="T67" fmla="*/ 2147483647 h 370"/>
              <a:gd name="T68" fmla="*/ 2147483647 w 468"/>
              <a:gd name="T69" fmla="*/ 2147483647 h 370"/>
              <a:gd name="T70" fmla="*/ 2147483647 w 468"/>
              <a:gd name="T71" fmla="*/ 2147483647 h 370"/>
              <a:gd name="T72" fmla="*/ 2147483647 w 468"/>
              <a:gd name="T73" fmla="*/ 2147483647 h 370"/>
              <a:gd name="T74" fmla="*/ 2147483647 w 468"/>
              <a:gd name="T75" fmla="*/ 2147483647 h 370"/>
              <a:gd name="T76" fmla="*/ 2147483647 w 468"/>
              <a:gd name="T77" fmla="*/ 2147483647 h 370"/>
              <a:gd name="T78" fmla="*/ 2147483647 w 468"/>
              <a:gd name="T79" fmla="*/ 2147483647 h 370"/>
              <a:gd name="T80" fmla="*/ 2147483647 w 468"/>
              <a:gd name="T81" fmla="*/ 2147483647 h 370"/>
              <a:gd name="T82" fmla="*/ 2147483647 w 468"/>
              <a:gd name="T83" fmla="*/ 2147483647 h 370"/>
              <a:gd name="T84" fmla="*/ 0 w 468"/>
              <a:gd name="T85" fmla="*/ 2147483647 h 370"/>
              <a:gd name="T86" fmla="*/ 0 w 468"/>
              <a:gd name="T87" fmla="*/ 2147483647 h 370"/>
              <a:gd name="T88" fmla="*/ 0 w 468"/>
              <a:gd name="T89" fmla="*/ 2147483647 h 3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68"/>
              <a:gd name="T136" fmla="*/ 0 h 370"/>
              <a:gd name="T137" fmla="*/ 468 w 468"/>
              <a:gd name="T138" fmla="*/ 370 h 37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68" h="370">
                <a:moveTo>
                  <a:pt x="0" y="44"/>
                </a:moveTo>
                <a:lnTo>
                  <a:pt x="0" y="33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65" y="0"/>
                </a:lnTo>
                <a:lnTo>
                  <a:pt x="87" y="0"/>
                </a:lnTo>
                <a:lnTo>
                  <a:pt x="109" y="0"/>
                </a:lnTo>
                <a:lnTo>
                  <a:pt x="141" y="11"/>
                </a:lnTo>
                <a:lnTo>
                  <a:pt x="174" y="11"/>
                </a:lnTo>
                <a:lnTo>
                  <a:pt x="207" y="22"/>
                </a:lnTo>
                <a:lnTo>
                  <a:pt x="250" y="33"/>
                </a:lnTo>
                <a:lnTo>
                  <a:pt x="294" y="54"/>
                </a:lnTo>
                <a:lnTo>
                  <a:pt x="337" y="76"/>
                </a:lnTo>
                <a:lnTo>
                  <a:pt x="381" y="98"/>
                </a:lnTo>
                <a:lnTo>
                  <a:pt x="402" y="131"/>
                </a:lnTo>
                <a:lnTo>
                  <a:pt x="435" y="163"/>
                </a:lnTo>
                <a:lnTo>
                  <a:pt x="457" y="207"/>
                </a:lnTo>
                <a:lnTo>
                  <a:pt x="468" y="239"/>
                </a:lnTo>
                <a:lnTo>
                  <a:pt x="468" y="283"/>
                </a:lnTo>
                <a:lnTo>
                  <a:pt x="468" y="316"/>
                </a:lnTo>
                <a:lnTo>
                  <a:pt x="457" y="337"/>
                </a:lnTo>
                <a:lnTo>
                  <a:pt x="446" y="348"/>
                </a:lnTo>
                <a:lnTo>
                  <a:pt x="424" y="359"/>
                </a:lnTo>
                <a:lnTo>
                  <a:pt x="392" y="370"/>
                </a:lnTo>
                <a:lnTo>
                  <a:pt x="359" y="359"/>
                </a:lnTo>
                <a:lnTo>
                  <a:pt x="315" y="348"/>
                </a:lnTo>
                <a:lnTo>
                  <a:pt x="305" y="348"/>
                </a:lnTo>
                <a:lnTo>
                  <a:pt x="272" y="337"/>
                </a:lnTo>
                <a:lnTo>
                  <a:pt x="250" y="316"/>
                </a:lnTo>
                <a:lnTo>
                  <a:pt x="228" y="305"/>
                </a:lnTo>
                <a:lnTo>
                  <a:pt x="207" y="283"/>
                </a:lnTo>
                <a:lnTo>
                  <a:pt x="174" y="250"/>
                </a:lnTo>
                <a:lnTo>
                  <a:pt x="152" y="229"/>
                </a:lnTo>
                <a:lnTo>
                  <a:pt x="120" y="196"/>
                </a:lnTo>
                <a:lnTo>
                  <a:pt x="98" y="163"/>
                </a:lnTo>
                <a:lnTo>
                  <a:pt x="65" y="141"/>
                </a:lnTo>
                <a:lnTo>
                  <a:pt x="55" y="120"/>
                </a:lnTo>
                <a:lnTo>
                  <a:pt x="33" y="98"/>
                </a:lnTo>
                <a:lnTo>
                  <a:pt x="22" y="76"/>
                </a:lnTo>
                <a:lnTo>
                  <a:pt x="11" y="65"/>
                </a:lnTo>
                <a:lnTo>
                  <a:pt x="0" y="54"/>
                </a:lnTo>
                <a:lnTo>
                  <a:pt x="0" y="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13" name="Freeform 33"/>
          <p:cNvSpPr/>
          <p:nvPr/>
        </p:nvSpPr>
        <p:spPr bwMode="auto">
          <a:xfrm>
            <a:off x="6276976" y="2379134"/>
            <a:ext cx="284163" cy="296333"/>
          </a:xfrm>
          <a:custGeom>
            <a:avLst/>
            <a:gdLst>
              <a:gd name="T0" fmla="*/ 2147483647 w 446"/>
              <a:gd name="T1" fmla="*/ 0 h 349"/>
              <a:gd name="T2" fmla="*/ 2147483647 w 446"/>
              <a:gd name="T3" fmla="*/ 2147483647 h 349"/>
              <a:gd name="T4" fmla="*/ 2147483647 w 446"/>
              <a:gd name="T5" fmla="*/ 2147483647 h 349"/>
              <a:gd name="T6" fmla="*/ 2147483647 w 446"/>
              <a:gd name="T7" fmla="*/ 2147483647 h 349"/>
              <a:gd name="T8" fmla="*/ 2147483647 w 446"/>
              <a:gd name="T9" fmla="*/ 2147483647 h 349"/>
              <a:gd name="T10" fmla="*/ 2147483647 w 446"/>
              <a:gd name="T11" fmla="*/ 2147483647 h 349"/>
              <a:gd name="T12" fmla="*/ 2147483647 w 446"/>
              <a:gd name="T13" fmla="*/ 2147483647 h 349"/>
              <a:gd name="T14" fmla="*/ 2147483647 w 446"/>
              <a:gd name="T15" fmla="*/ 2147483647 h 349"/>
              <a:gd name="T16" fmla="*/ 2147483647 w 446"/>
              <a:gd name="T17" fmla="*/ 2147483647 h 349"/>
              <a:gd name="T18" fmla="*/ 2147483647 w 446"/>
              <a:gd name="T19" fmla="*/ 2147483647 h 349"/>
              <a:gd name="T20" fmla="*/ 2147483647 w 446"/>
              <a:gd name="T21" fmla="*/ 2147483647 h 349"/>
              <a:gd name="T22" fmla="*/ 2147483647 w 446"/>
              <a:gd name="T23" fmla="*/ 2147483647 h 349"/>
              <a:gd name="T24" fmla="*/ 2147483647 w 446"/>
              <a:gd name="T25" fmla="*/ 2147483647 h 349"/>
              <a:gd name="T26" fmla="*/ 2147483647 w 446"/>
              <a:gd name="T27" fmla="*/ 2147483647 h 349"/>
              <a:gd name="T28" fmla="*/ 2147483647 w 446"/>
              <a:gd name="T29" fmla="*/ 2147483647 h 349"/>
              <a:gd name="T30" fmla="*/ 2147483647 w 446"/>
              <a:gd name="T31" fmla="*/ 2147483647 h 349"/>
              <a:gd name="T32" fmla="*/ 2147483647 w 446"/>
              <a:gd name="T33" fmla="*/ 2147483647 h 349"/>
              <a:gd name="T34" fmla="*/ 2147483647 w 446"/>
              <a:gd name="T35" fmla="*/ 2147483647 h 349"/>
              <a:gd name="T36" fmla="*/ 2147483647 w 446"/>
              <a:gd name="T37" fmla="*/ 2147483647 h 349"/>
              <a:gd name="T38" fmla="*/ 2147483647 w 446"/>
              <a:gd name="T39" fmla="*/ 2147483647 h 349"/>
              <a:gd name="T40" fmla="*/ 2147483647 w 446"/>
              <a:gd name="T41" fmla="*/ 2147483647 h 349"/>
              <a:gd name="T42" fmla="*/ 2147483647 w 446"/>
              <a:gd name="T43" fmla="*/ 2147483647 h 349"/>
              <a:gd name="T44" fmla="*/ 2147483647 w 446"/>
              <a:gd name="T45" fmla="*/ 2147483647 h 349"/>
              <a:gd name="T46" fmla="*/ 2147483647 w 446"/>
              <a:gd name="T47" fmla="*/ 2147483647 h 349"/>
              <a:gd name="T48" fmla="*/ 2147483647 w 446"/>
              <a:gd name="T49" fmla="*/ 2147483647 h 349"/>
              <a:gd name="T50" fmla="*/ 2147483647 w 446"/>
              <a:gd name="T51" fmla="*/ 2147483647 h 349"/>
              <a:gd name="T52" fmla="*/ 2147483647 w 446"/>
              <a:gd name="T53" fmla="*/ 2147483647 h 349"/>
              <a:gd name="T54" fmla="*/ 2147483647 w 446"/>
              <a:gd name="T55" fmla="*/ 2147483647 h 349"/>
              <a:gd name="T56" fmla="*/ 2147483647 w 446"/>
              <a:gd name="T57" fmla="*/ 2147483647 h 349"/>
              <a:gd name="T58" fmla="*/ 2147483647 w 446"/>
              <a:gd name="T59" fmla="*/ 2147483647 h 349"/>
              <a:gd name="T60" fmla="*/ 2147483647 w 446"/>
              <a:gd name="T61" fmla="*/ 2147483647 h 349"/>
              <a:gd name="T62" fmla="*/ 2147483647 w 446"/>
              <a:gd name="T63" fmla="*/ 2147483647 h 349"/>
              <a:gd name="T64" fmla="*/ 2147483647 w 446"/>
              <a:gd name="T65" fmla="*/ 2147483647 h 349"/>
              <a:gd name="T66" fmla="*/ 2147483647 w 446"/>
              <a:gd name="T67" fmla="*/ 2147483647 h 349"/>
              <a:gd name="T68" fmla="*/ 2147483647 w 446"/>
              <a:gd name="T69" fmla="*/ 2147483647 h 349"/>
              <a:gd name="T70" fmla="*/ 2147483647 w 446"/>
              <a:gd name="T71" fmla="*/ 2147483647 h 349"/>
              <a:gd name="T72" fmla="*/ 2147483647 w 446"/>
              <a:gd name="T73" fmla="*/ 2147483647 h 349"/>
              <a:gd name="T74" fmla="*/ 0 w 446"/>
              <a:gd name="T75" fmla="*/ 2147483647 h 349"/>
              <a:gd name="T76" fmla="*/ 0 w 446"/>
              <a:gd name="T77" fmla="*/ 2147483647 h 349"/>
              <a:gd name="T78" fmla="*/ 0 w 446"/>
              <a:gd name="T79" fmla="*/ 2147483647 h 349"/>
              <a:gd name="T80" fmla="*/ 2147483647 w 446"/>
              <a:gd name="T81" fmla="*/ 2147483647 h 349"/>
              <a:gd name="T82" fmla="*/ 2147483647 w 446"/>
              <a:gd name="T83" fmla="*/ 2147483647 h 349"/>
              <a:gd name="T84" fmla="*/ 2147483647 w 446"/>
              <a:gd name="T85" fmla="*/ 2147483647 h 349"/>
              <a:gd name="T86" fmla="*/ 2147483647 w 446"/>
              <a:gd name="T87" fmla="*/ 2147483647 h 349"/>
              <a:gd name="T88" fmla="*/ 2147483647 w 446"/>
              <a:gd name="T89" fmla="*/ 0 h 349"/>
              <a:gd name="T90" fmla="*/ 2147483647 w 446"/>
              <a:gd name="T91" fmla="*/ 0 h 349"/>
              <a:gd name="T92" fmla="*/ 2147483647 w 446"/>
              <a:gd name="T93" fmla="*/ 0 h 3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46"/>
              <a:gd name="T142" fmla="*/ 0 h 349"/>
              <a:gd name="T143" fmla="*/ 446 w 446"/>
              <a:gd name="T144" fmla="*/ 349 h 34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46" h="349">
                <a:moveTo>
                  <a:pt x="120" y="0"/>
                </a:moveTo>
                <a:lnTo>
                  <a:pt x="163" y="11"/>
                </a:lnTo>
                <a:lnTo>
                  <a:pt x="207" y="22"/>
                </a:lnTo>
                <a:lnTo>
                  <a:pt x="272" y="44"/>
                </a:lnTo>
                <a:lnTo>
                  <a:pt x="294" y="55"/>
                </a:lnTo>
                <a:lnTo>
                  <a:pt x="326" y="76"/>
                </a:lnTo>
                <a:lnTo>
                  <a:pt x="348" y="98"/>
                </a:lnTo>
                <a:lnTo>
                  <a:pt x="381" y="120"/>
                </a:lnTo>
                <a:lnTo>
                  <a:pt x="402" y="142"/>
                </a:lnTo>
                <a:lnTo>
                  <a:pt x="413" y="164"/>
                </a:lnTo>
                <a:lnTo>
                  <a:pt x="424" y="185"/>
                </a:lnTo>
                <a:lnTo>
                  <a:pt x="435" y="207"/>
                </a:lnTo>
                <a:lnTo>
                  <a:pt x="446" y="229"/>
                </a:lnTo>
                <a:lnTo>
                  <a:pt x="446" y="251"/>
                </a:lnTo>
                <a:lnTo>
                  <a:pt x="446" y="272"/>
                </a:lnTo>
                <a:lnTo>
                  <a:pt x="446" y="294"/>
                </a:lnTo>
                <a:lnTo>
                  <a:pt x="435" y="305"/>
                </a:lnTo>
                <a:lnTo>
                  <a:pt x="435" y="316"/>
                </a:lnTo>
                <a:lnTo>
                  <a:pt x="424" y="327"/>
                </a:lnTo>
                <a:lnTo>
                  <a:pt x="413" y="338"/>
                </a:lnTo>
                <a:lnTo>
                  <a:pt x="402" y="338"/>
                </a:lnTo>
                <a:lnTo>
                  <a:pt x="391" y="349"/>
                </a:lnTo>
                <a:lnTo>
                  <a:pt x="370" y="338"/>
                </a:lnTo>
                <a:lnTo>
                  <a:pt x="348" y="338"/>
                </a:lnTo>
                <a:lnTo>
                  <a:pt x="326" y="327"/>
                </a:lnTo>
                <a:lnTo>
                  <a:pt x="304" y="305"/>
                </a:lnTo>
                <a:lnTo>
                  <a:pt x="272" y="294"/>
                </a:lnTo>
                <a:lnTo>
                  <a:pt x="239" y="272"/>
                </a:lnTo>
                <a:lnTo>
                  <a:pt x="207" y="240"/>
                </a:lnTo>
                <a:lnTo>
                  <a:pt x="174" y="218"/>
                </a:lnTo>
                <a:lnTo>
                  <a:pt x="131" y="185"/>
                </a:lnTo>
                <a:lnTo>
                  <a:pt x="98" y="164"/>
                </a:lnTo>
                <a:lnTo>
                  <a:pt x="65" y="131"/>
                </a:lnTo>
                <a:lnTo>
                  <a:pt x="44" y="120"/>
                </a:lnTo>
                <a:lnTo>
                  <a:pt x="33" y="98"/>
                </a:lnTo>
                <a:lnTo>
                  <a:pt x="11" y="87"/>
                </a:lnTo>
                <a:lnTo>
                  <a:pt x="11" y="76"/>
                </a:lnTo>
                <a:lnTo>
                  <a:pt x="0" y="76"/>
                </a:lnTo>
                <a:lnTo>
                  <a:pt x="0" y="66"/>
                </a:lnTo>
                <a:lnTo>
                  <a:pt x="0" y="55"/>
                </a:lnTo>
                <a:lnTo>
                  <a:pt x="11" y="33"/>
                </a:lnTo>
                <a:lnTo>
                  <a:pt x="11" y="22"/>
                </a:lnTo>
                <a:lnTo>
                  <a:pt x="33" y="22"/>
                </a:lnTo>
                <a:lnTo>
                  <a:pt x="44" y="11"/>
                </a:lnTo>
                <a:lnTo>
                  <a:pt x="76" y="0"/>
                </a:lnTo>
                <a:lnTo>
                  <a:pt x="12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10" name="Freeform 30"/>
          <p:cNvSpPr/>
          <p:nvPr/>
        </p:nvSpPr>
        <p:spPr bwMode="auto">
          <a:xfrm>
            <a:off x="6470650" y="2988734"/>
            <a:ext cx="655638" cy="1159933"/>
          </a:xfrm>
          <a:custGeom>
            <a:avLst/>
            <a:gdLst>
              <a:gd name="T0" fmla="*/ 0 w 1033"/>
              <a:gd name="T1" fmla="*/ 2147483647 h 1371"/>
              <a:gd name="T2" fmla="*/ 2147483647 w 1033"/>
              <a:gd name="T3" fmla="*/ 2147483647 h 1371"/>
              <a:gd name="T4" fmla="*/ 2147483647 w 1033"/>
              <a:gd name="T5" fmla="*/ 2147483647 h 1371"/>
              <a:gd name="T6" fmla="*/ 2147483647 w 1033"/>
              <a:gd name="T7" fmla="*/ 2147483647 h 1371"/>
              <a:gd name="T8" fmla="*/ 2147483647 w 1033"/>
              <a:gd name="T9" fmla="*/ 2147483647 h 1371"/>
              <a:gd name="T10" fmla="*/ 2147483647 w 1033"/>
              <a:gd name="T11" fmla="*/ 2147483647 h 1371"/>
              <a:gd name="T12" fmla="*/ 2147483647 w 1033"/>
              <a:gd name="T13" fmla="*/ 2147483647 h 1371"/>
              <a:gd name="T14" fmla="*/ 2147483647 w 1033"/>
              <a:gd name="T15" fmla="*/ 2147483647 h 1371"/>
              <a:gd name="T16" fmla="*/ 2147483647 w 1033"/>
              <a:gd name="T17" fmla="*/ 2147483647 h 1371"/>
              <a:gd name="T18" fmla="*/ 2147483647 w 1033"/>
              <a:gd name="T19" fmla="*/ 2147483647 h 1371"/>
              <a:gd name="T20" fmla="*/ 2147483647 w 1033"/>
              <a:gd name="T21" fmla="*/ 2147483647 h 1371"/>
              <a:gd name="T22" fmla="*/ 2147483647 w 1033"/>
              <a:gd name="T23" fmla="*/ 2147483647 h 1371"/>
              <a:gd name="T24" fmla="*/ 2147483647 w 1033"/>
              <a:gd name="T25" fmla="*/ 2147483647 h 1371"/>
              <a:gd name="T26" fmla="*/ 2147483647 w 1033"/>
              <a:gd name="T27" fmla="*/ 0 h 1371"/>
              <a:gd name="T28" fmla="*/ 2147483647 w 1033"/>
              <a:gd name="T29" fmla="*/ 2147483647 h 1371"/>
              <a:gd name="T30" fmla="*/ 2147483647 w 1033"/>
              <a:gd name="T31" fmla="*/ 2147483647 h 1371"/>
              <a:gd name="T32" fmla="*/ 2147483647 w 1033"/>
              <a:gd name="T33" fmla="*/ 2147483647 h 1371"/>
              <a:gd name="T34" fmla="*/ 2147483647 w 1033"/>
              <a:gd name="T35" fmla="*/ 2147483647 h 1371"/>
              <a:gd name="T36" fmla="*/ 2147483647 w 1033"/>
              <a:gd name="T37" fmla="*/ 2147483647 h 1371"/>
              <a:gd name="T38" fmla="*/ 2147483647 w 1033"/>
              <a:gd name="T39" fmla="*/ 2147483647 h 1371"/>
              <a:gd name="T40" fmla="*/ 2147483647 w 1033"/>
              <a:gd name="T41" fmla="*/ 2147483647 h 1371"/>
              <a:gd name="T42" fmla="*/ 2147483647 w 1033"/>
              <a:gd name="T43" fmla="*/ 2147483647 h 1371"/>
              <a:gd name="T44" fmla="*/ 2147483647 w 1033"/>
              <a:gd name="T45" fmla="*/ 2147483647 h 1371"/>
              <a:gd name="T46" fmla="*/ 2147483647 w 1033"/>
              <a:gd name="T47" fmla="*/ 2147483647 h 1371"/>
              <a:gd name="T48" fmla="*/ 2147483647 w 1033"/>
              <a:gd name="T49" fmla="*/ 2147483647 h 1371"/>
              <a:gd name="T50" fmla="*/ 2147483647 w 1033"/>
              <a:gd name="T51" fmla="*/ 2147483647 h 1371"/>
              <a:gd name="T52" fmla="*/ 2147483647 w 1033"/>
              <a:gd name="T53" fmla="*/ 2147483647 h 1371"/>
              <a:gd name="T54" fmla="*/ 2147483647 w 1033"/>
              <a:gd name="T55" fmla="*/ 2147483647 h 1371"/>
              <a:gd name="T56" fmla="*/ 2147483647 w 1033"/>
              <a:gd name="T57" fmla="*/ 2147483647 h 1371"/>
              <a:gd name="T58" fmla="*/ 2147483647 w 1033"/>
              <a:gd name="T59" fmla="*/ 2147483647 h 1371"/>
              <a:gd name="T60" fmla="*/ 2147483647 w 1033"/>
              <a:gd name="T61" fmla="*/ 2147483647 h 1371"/>
              <a:gd name="T62" fmla="*/ 0 w 1033"/>
              <a:gd name="T63" fmla="*/ 2147483647 h 13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1371"/>
              <a:gd name="T98" fmla="*/ 1033 w 1033"/>
              <a:gd name="T99" fmla="*/ 1371 h 137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1371">
                <a:moveTo>
                  <a:pt x="0" y="1371"/>
                </a:moveTo>
                <a:lnTo>
                  <a:pt x="0" y="1360"/>
                </a:lnTo>
                <a:lnTo>
                  <a:pt x="0" y="1349"/>
                </a:lnTo>
                <a:lnTo>
                  <a:pt x="22" y="1327"/>
                </a:lnTo>
                <a:lnTo>
                  <a:pt x="44" y="1305"/>
                </a:lnTo>
                <a:lnTo>
                  <a:pt x="66" y="1284"/>
                </a:lnTo>
                <a:lnTo>
                  <a:pt x="98" y="1251"/>
                </a:lnTo>
                <a:lnTo>
                  <a:pt x="142" y="1207"/>
                </a:lnTo>
                <a:lnTo>
                  <a:pt x="185" y="1164"/>
                </a:lnTo>
                <a:lnTo>
                  <a:pt x="283" y="1088"/>
                </a:lnTo>
                <a:lnTo>
                  <a:pt x="327" y="1044"/>
                </a:lnTo>
                <a:lnTo>
                  <a:pt x="370" y="1001"/>
                </a:lnTo>
                <a:lnTo>
                  <a:pt x="403" y="957"/>
                </a:lnTo>
                <a:lnTo>
                  <a:pt x="446" y="914"/>
                </a:lnTo>
                <a:lnTo>
                  <a:pt x="479" y="881"/>
                </a:lnTo>
                <a:lnTo>
                  <a:pt x="511" y="837"/>
                </a:lnTo>
                <a:lnTo>
                  <a:pt x="566" y="750"/>
                </a:lnTo>
                <a:lnTo>
                  <a:pt x="620" y="674"/>
                </a:lnTo>
                <a:lnTo>
                  <a:pt x="664" y="576"/>
                </a:lnTo>
                <a:lnTo>
                  <a:pt x="718" y="478"/>
                </a:lnTo>
                <a:lnTo>
                  <a:pt x="740" y="435"/>
                </a:lnTo>
                <a:lnTo>
                  <a:pt x="762" y="380"/>
                </a:lnTo>
                <a:lnTo>
                  <a:pt x="783" y="326"/>
                </a:lnTo>
                <a:lnTo>
                  <a:pt x="805" y="261"/>
                </a:lnTo>
                <a:lnTo>
                  <a:pt x="827" y="206"/>
                </a:lnTo>
                <a:lnTo>
                  <a:pt x="838" y="141"/>
                </a:lnTo>
                <a:lnTo>
                  <a:pt x="859" y="76"/>
                </a:lnTo>
                <a:lnTo>
                  <a:pt x="881" y="0"/>
                </a:lnTo>
                <a:lnTo>
                  <a:pt x="914" y="32"/>
                </a:lnTo>
                <a:lnTo>
                  <a:pt x="946" y="54"/>
                </a:lnTo>
                <a:lnTo>
                  <a:pt x="968" y="76"/>
                </a:lnTo>
                <a:lnTo>
                  <a:pt x="990" y="97"/>
                </a:lnTo>
                <a:lnTo>
                  <a:pt x="1012" y="119"/>
                </a:lnTo>
                <a:lnTo>
                  <a:pt x="1022" y="130"/>
                </a:lnTo>
                <a:lnTo>
                  <a:pt x="1033" y="141"/>
                </a:lnTo>
                <a:lnTo>
                  <a:pt x="1033" y="152"/>
                </a:lnTo>
                <a:lnTo>
                  <a:pt x="1033" y="174"/>
                </a:lnTo>
                <a:lnTo>
                  <a:pt x="1033" y="195"/>
                </a:lnTo>
                <a:lnTo>
                  <a:pt x="1022" y="217"/>
                </a:lnTo>
                <a:lnTo>
                  <a:pt x="1012" y="250"/>
                </a:lnTo>
                <a:lnTo>
                  <a:pt x="990" y="293"/>
                </a:lnTo>
                <a:lnTo>
                  <a:pt x="968" y="337"/>
                </a:lnTo>
                <a:lnTo>
                  <a:pt x="946" y="391"/>
                </a:lnTo>
                <a:lnTo>
                  <a:pt x="914" y="446"/>
                </a:lnTo>
                <a:lnTo>
                  <a:pt x="881" y="511"/>
                </a:lnTo>
                <a:lnTo>
                  <a:pt x="848" y="576"/>
                </a:lnTo>
                <a:lnTo>
                  <a:pt x="816" y="631"/>
                </a:lnTo>
                <a:lnTo>
                  <a:pt x="772" y="685"/>
                </a:lnTo>
                <a:lnTo>
                  <a:pt x="707" y="794"/>
                </a:lnTo>
                <a:lnTo>
                  <a:pt x="631" y="892"/>
                </a:lnTo>
                <a:lnTo>
                  <a:pt x="588" y="946"/>
                </a:lnTo>
                <a:lnTo>
                  <a:pt x="544" y="990"/>
                </a:lnTo>
                <a:lnTo>
                  <a:pt x="501" y="1033"/>
                </a:lnTo>
                <a:lnTo>
                  <a:pt x="457" y="1077"/>
                </a:lnTo>
                <a:lnTo>
                  <a:pt x="359" y="1164"/>
                </a:lnTo>
                <a:lnTo>
                  <a:pt x="251" y="1240"/>
                </a:lnTo>
                <a:lnTo>
                  <a:pt x="196" y="1273"/>
                </a:lnTo>
                <a:lnTo>
                  <a:pt x="153" y="1305"/>
                </a:lnTo>
                <a:lnTo>
                  <a:pt x="109" y="1327"/>
                </a:lnTo>
                <a:lnTo>
                  <a:pt x="77" y="1349"/>
                </a:lnTo>
                <a:lnTo>
                  <a:pt x="44" y="1360"/>
                </a:lnTo>
                <a:lnTo>
                  <a:pt x="22" y="1371"/>
                </a:lnTo>
                <a:lnTo>
                  <a:pt x="11" y="1371"/>
                </a:lnTo>
                <a:lnTo>
                  <a:pt x="0" y="137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4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访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友　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5230813" y="4885267"/>
            <a:ext cx="35925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讠旁要窄，方字一横稍向上拉、要先写横折钩、再写一撇，横短、拆钩左拉。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访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624139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fǎng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5964" y="400896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3" y="49678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  <a:ea typeface="+mj-ea"/>
              </a:rPr>
              <a:t>采访   明察暗访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3" y="5473701"/>
            <a:ext cx="4330700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过年期间，我经常跟随妈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妈到处串亲访友。</a:t>
            </a:r>
            <a:endParaRPr lang="zh-CN" altLang="en-US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964" y="446405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F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讠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6652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3" name="圆角矩形 3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8" grpId="0" animBg="1"/>
      <p:bldP spid="46109" grpId="0" animBg="1"/>
      <p:bldP spid="46111" grpId="0" animBg="1"/>
      <p:bldP spid="46112" grpId="0" animBg="1"/>
      <p:bldP spid="46113" grpId="0" animBg="1"/>
      <p:bldP spid="46110" grpId="0" animBg="1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5" name="Freeform 37"/>
          <p:cNvSpPr/>
          <p:nvPr/>
        </p:nvSpPr>
        <p:spPr bwMode="auto">
          <a:xfrm>
            <a:off x="6864350" y="2861734"/>
            <a:ext cx="579438" cy="201084"/>
          </a:xfrm>
          <a:custGeom>
            <a:avLst/>
            <a:gdLst>
              <a:gd name="T0" fmla="*/ 2147483647 w 913"/>
              <a:gd name="T1" fmla="*/ 2147483647 h 239"/>
              <a:gd name="T2" fmla="*/ 2147483647 w 913"/>
              <a:gd name="T3" fmla="*/ 2147483647 h 239"/>
              <a:gd name="T4" fmla="*/ 2147483647 w 913"/>
              <a:gd name="T5" fmla="*/ 2147483647 h 239"/>
              <a:gd name="T6" fmla="*/ 0 w 913"/>
              <a:gd name="T7" fmla="*/ 2147483647 h 239"/>
              <a:gd name="T8" fmla="*/ 0 w 913"/>
              <a:gd name="T9" fmla="*/ 2147483647 h 239"/>
              <a:gd name="T10" fmla="*/ 2147483647 w 913"/>
              <a:gd name="T11" fmla="*/ 2147483647 h 239"/>
              <a:gd name="T12" fmla="*/ 2147483647 w 913"/>
              <a:gd name="T13" fmla="*/ 2147483647 h 239"/>
              <a:gd name="T14" fmla="*/ 2147483647 w 913"/>
              <a:gd name="T15" fmla="*/ 2147483647 h 239"/>
              <a:gd name="T16" fmla="*/ 2147483647 w 913"/>
              <a:gd name="T17" fmla="*/ 2147483647 h 239"/>
              <a:gd name="T18" fmla="*/ 2147483647 w 913"/>
              <a:gd name="T19" fmla="*/ 2147483647 h 239"/>
              <a:gd name="T20" fmla="*/ 2147483647 w 913"/>
              <a:gd name="T21" fmla="*/ 2147483647 h 239"/>
              <a:gd name="T22" fmla="*/ 2147483647 w 913"/>
              <a:gd name="T23" fmla="*/ 2147483647 h 239"/>
              <a:gd name="T24" fmla="*/ 2147483647 w 913"/>
              <a:gd name="T25" fmla="*/ 2147483647 h 239"/>
              <a:gd name="T26" fmla="*/ 2147483647 w 913"/>
              <a:gd name="T27" fmla="*/ 2147483647 h 239"/>
              <a:gd name="T28" fmla="*/ 2147483647 w 913"/>
              <a:gd name="T29" fmla="*/ 0 h 239"/>
              <a:gd name="T30" fmla="*/ 2147483647 w 913"/>
              <a:gd name="T31" fmla="*/ 0 h 239"/>
              <a:gd name="T32" fmla="*/ 2147483647 w 913"/>
              <a:gd name="T33" fmla="*/ 0 h 239"/>
              <a:gd name="T34" fmla="*/ 2147483647 w 913"/>
              <a:gd name="T35" fmla="*/ 2147483647 h 239"/>
              <a:gd name="T36" fmla="*/ 2147483647 w 913"/>
              <a:gd name="T37" fmla="*/ 2147483647 h 239"/>
              <a:gd name="T38" fmla="*/ 2147483647 w 913"/>
              <a:gd name="T39" fmla="*/ 2147483647 h 239"/>
              <a:gd name="T40" fmla="*/ 2147483647 w 913"/>
              <a:gd name="T41" fmla="*/ 2147483647 h 239"/>
              <a:gd name="T42" fmla="*/ 2147483647 w 913"/>
              <a:gd name="T43" fmla="*/ 2147483647 h 239"/>
              <a:gd name="T44" fmla="*/ 2147483647 w 913"/>
              <a:gd name="T45" fmla="*/ 2147483647 h 239"/>
              <a:gd name="T46" fmla="*/ 2147483647 w 913"/>
              <a:gd name="T47" fmla="*/ 2147483647 h 239"/>
              <a:gd name="T48" fmla="*/ 2147483647 w 913"/>
              <a:gd name="T49" fmla="*/ 2147483647 h 239"/>
              <a:gd name="T50" fmla="*/ 2147483647 w 913"/>
              <a:gd name="T51" fmla="*/ 2147483647 h 239"/>
              <a:gd name="T52" fmla="*/ 2147483647 w 913"/>
              <a:gd name="T53" fmla="*/ 2147483647 h 239"/>
              <a:gd name="T54" fmla="*/ 2147483647 w 913"/>
              <a:gd name="T55" fmla="*/ 2147483647 h 239"/>
              <a:gd name="T56" fmla="*/ 2147483647 w 913"/>
              <a:gd name="T57" fmla="*/ 2147483647 h 239"/>
              <a:gd name="T58" fmla="*/ 2147483647 w 913"/>
              <a:gd name="T59" fmla="*/ 2147483647 h 239"/>
              <a:gd name="T60" fmla="*/ 2147483647 w 913"/>
              <a:gd name="T61" fmla="*/ 2147483647 h 239"/>
              <a:gd name="T62" fmla="*/ 2147483647 w 913"/>
              <a:gd name="T63" fmla="*/ 2147483647 h 239"/>
              <a:gd name="T64" fmla="*/ 2147483647 w 913"/>
              <a:gd name="T65" fmla="*/ 2147483647 h 239"/>
              <a:gd name="T66" fmla="*/ 2147483647 w 913"/>
              <a:gd name="T67" fmla="*/ 2147483647 h 239"/>
              <a:gd name="T68" fmla="*/ 2147483647 w 913"/>
              <a:gd name="T69" fmla="*/ 2147483647 h 2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13"/>
              <a:gd name="T106" fmla="*/ 0 h 239"/>
              <a:gd name="T107" fmla="*/ 913 w 913"/>
              <a:gd name="T108" fmla="*/ 239 h 2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13" h="239">
                <a:moveTo>
                  <a:pt x="185" y="239"/>
                </a:moveTo>
                <a:lnTo>
                  <a:pt x="130" y="239"/>
                </a:lnTo>
                <a:lnTo>
                  <a:pt x="109" y="239"/>
                </a:lnTo>
                <a:lnTo>
                  <a:pt x="87" y="228"/>
                </a:lnTo>
                <a:lnTo>
                  <a:pt x="54" y="228"/>
                </a:lnTo>
                <a:lnTo>
                  <a:pt x="33" y="217"/>
                </a:lnTo>
                <a:lnTo>
                  <a:pt x="11" y="207"/>
                </a:lnTo>
                <a:lnTo>
                  <a:pt x="0" y="196"/>
                </a:lnTo>
                <a:lnTo>
                  <a:pt x="0" y="185"/>
                </a:lnTo>
                <a:lnTo>
                  <a:pt x="11" y="185"/>
                </a:lnTo>
                <a:lnTo>
                  <a:pt x="22" y="174"/>
                </a:lnTo>
                <a:lnTo>
                  <a:pt x="33" y="163"/>
                </a:lnTo>
                <a:lnTo>
                  <a:pt x="54" y="163"/>
                </a:lnTo>
                <a:lnTo>
                  <a:pt x="76" y="152"/>
                </a:lnTo>
                <a:lnTo>
                  <a:pt x="109" y="152"/>
                </a:lnTo>
                <a:lnTo>
                  <a:pt x="130" y="141"/>
                </a:lnTo>
                <a:lnTo>
                  <a:pt x="163" y="141"/>
                </a:lnTo>
                <a:lnTo>
                  <a:pt x="196" y="130"/>
                </a:lnTo>
                <a:lnTo>
                  <a:pt x="239" y="119"/>
                </a:lnTo>
                <a:lnTo>
                  <a:pt x="283" y="109"/>
                </a:lnTo>
                <a:lnTo>
                  <a:pt x="326" y="87"/>
                </a:lnTo>
                <a:lnTo>
                  <a:pt x="370" y="76"/>
                </a:lnTo>
                <a:lnTo>
                  <a:pt x="424" y="54"/>
                </a:lnTo>
                <a:lnTo>
                  <a:pt x="478" y="43"/>
                </a:lnTo>
                <a:lnTo>
                  <a:pt x="522" y="32"/>
                </a:lnTo>
                <a:lnTo>
                  <a:pt x="576" y="22"/>
                </a:lnTo>
                <a:lnTo>
                  <a:pt x="609" y="11"/>
                </a:lnTo>
                <a:lnTo>
                  <a:pt x="652" y="11"/>
                </a:lnTo>
                <a:lnTo>
                  <a:pt x="685" y="0"/>
                </a:lnTo>
                <a:lnTo>
                  <a:pt x="707" y="0"/>
                </a:lnTo>
                <a:lnTo>
                  <a:pt x="739" y="0"/>
                </a:lnTo>
                <a:lnTo>
                  <a:pt x="772" y="0"/>
                </a:lnTo>
                <a:lnTo>
                  <a:pt x="805" y="0"/>
                </a:lnTo>
                <a:lnTo>
                  <a:pt x="837" y="0"/>
                </a:lnTo>
                <a:lnTo>
                  <a:pt x="870" y="11"/>
                </a:lnTo>
                <a:lnTo>
                  <a:pt x="891" y="22"/>
                </a:lnTo>
                <a:lnTo>
                  <a:pt x="902" y="32"/>
                </a:lnTo>
                <a:lnTo>
                  <a:pt x="913" y="43"/>
                </a:lnTo>
                <a:lnTo>
                  <a:pt x="913" y="54"/>
                </a:lnTo>
                <a:lnTo>
                  <a:pt x="913" y="65"/>
                </a:lnTo>
                <a:lnTo>
                  <a:pt x="902" y="65"/>
                </a:lnTo>
                <a:lnTo>
                  <a:pt x="891" y="76"/>
                </a:lnTo>
                <a:lnTo>
                  <a:pt x="881" y="76"/>
                </a:lnTo>
                <a:lnTo>
                  <a:pt x="870" y="87"/>
                </a:lnTo>
                <a:lnTo>
                  <a:pt x="848" y="98"/>
                </a:lnTo>
                <a:lnTo>
                  <a:pt x="826" y="98"/>
                </a:lnTo>
                <a:lnTo>
                  <a:pt x="805" y="109"/>
                </a:lnTo>
                <a:lnTo>
                  <a:pt x="783" y="109"/>
                </a:lnTo>
                <a:lnTo>
                  <a:pt x="750" y="119"/>
                </a:lnTo>
                <a:lnTo>
                  <a:pt x="718" y="130"/>
                </a:lnTo>
                <a:lnTo>
                  <a:pt x="685" y="141"/>
                </a:lnTo>
                <a:lnTo>
                  <a:pt x="652" y="141"/>
                </a:lnTo>
                <a:lnTo>
                  <a:pt x="609" y="152"/>
                </a:lnTo>
                <a:lnTo>
                  <a:pt x="565" y="163"/>
                </a:lnTo>
                <a:lnTo>
                  <a:pt x="522" y="174"/>
                </a:lnTo>
                <a:lnTo>
                  <a:pt x="489" y="174"/>
                </a:lnTo>
                <a:lnTo>
                  <a:pt x="446" y="185"/>
                </a:lnTo>
                <a:lnTo>
                  <a:pt x="413" y="196"/>
                </a:lnTo>
                <a:lnTo>
                  <a:pt x="381" y="196"/>
                </a:lnTo>
                <a:lnTo>
                  <a:pt x="359" y="207"/>
                </a:lnTo>
                <a:lnTo>
                  <a:pt x="326" y="207"/>
                </a:lnTo>
                <a:lnTo>
                  <a:pt x="304" y="217"/>
                </a:lnTo>
                <a:lnTo>
                  <a:pt x="283" y="217"/>
                </a:lnTo>
                <a:lnTo>
                  <a:pt x="261" y="228"/>
                </a:lnTo>
                <a:lnTo>
                  <a:pt x="228" y="228"/>
                </a:lnTo>
                <a:lnTo>
                  <a:pt x="196" y="239"/>
                </a:lnTo>
                <a:lnTo>
                  <a:pt x="185" y="2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69" name="Freeform 41"/>
          <p:cNvSpPr/>
          <p:nvPr/>
        </p:nvSpPr>
        <p:spPr bwMode="auto">
          <a:xfrm>
            <a:off x="5959476" y="3735917"/>
            <a:ext cx="841375" cy="277283"/>
          </a:xfrm>
          <a:custGeom>
            <a:avLst/>
            <a:gdLst>
              <a:gd name="T0" fmla="*/ 2147483647 w 1326"/>
              <a:gd name="T1" fmla="*/ 2147483647 h 326"/>
              <a:gd name="T2" fmla="*/ 2147483647 w 1326"/>
              <a:gd name="T3" fmla="*/ 2147483647 h 326"/>
              <a:gd name="T4" fmla="*/ 2147483647 w 1326"/>
              <a:gd name="T5" fmla="*/ 2147483647 h 326"/>
              <a:gd name="T6" fmla="*/ 2147483647 w 1326"/>
              <a:gd name="T7" fmla="*/ 2147483647 h 326"/>
              <a:gd name="T8" fmla="*/ 2147483647 w 1326"/>
              <a:gd name="T9" fmla="*/ 2147483647 h 326"/>
              <a:gd name="T10" fmla="*/ 2147483647 w 1326"/>
              <a:gd name="T11" fmla="*/ 2147483647 h 326"/>
              <a:gd name="T12" fmla="*/ 2147483647 w 1326"/>
              <a:gd name="T13" fmla="*/ 0 h 326"/>
              <a:gd name="T14" fmla="*/ 2147483647 w 1326"/>
              <a:gd name="T15" fmla="*/ 0 h 326"/>
              <a:gd name="T16" fmla="*/ 2147483647 w 1326"/>
              <a:gd name="T17" fmla="*/ 0 h 326"/>
              <a:gd name="T18" fmla="*/ 2147483647 w 1326"/>
              <a:gd name="T19" fmla="*/ 0 h 326"/>
              <a:gd name="T20" fmla="*/ 2147483647 w 1326"/>
              <a:gd name="T21" fmla="*/ 2147483647 h 326"/>
              <a:gd name="T22" fmla="*/ 2147483647 w 1326"/>
              <a:gd name="T23" fmla="*/ 2147483647 h 326"/>
              <a:gd name="T24" fmla="*/ 2147483647 w 1326"/>
              <a:gd name="T25" fmla="*/ 2147483647 h 326"/>
              <a:gd name="T26" fmla="*/ 2147483647 w 1326"/>
              <a:gd name="T27" fmla="*/ 2147483647 h 326"/>
              <a:gd name="T28" fmla="*/ 2147483647 w 1326"/>
              <a:gd name="T29" fmla="*/ 2147483647 h 326"/>
              <a:gd name="T30" fmla="*/ 2147483647 w 1326"/>
              <a:gd name="T31" fmla="*/ 2147483647 h 326"/>
              <a:gd name="T32" fmla="*/ 2147483647 w 1326"/>
              <a:gd name="T33" fmla="*/ 2147483647 h 326"/>
              <a:gd name="T34" fmla="*/ 2147483647 w 1326"/>
              <a:gd name="T35" fmla="*/ 2147483647 h 326"/>
              <a:gd name="T36" fmla="*/ 2147483647 w 1326"/>
              <a:gd name="T37" fmla="*/ 2147483647 h 326"/>
              <a:gd name="T38" fmla="*/ 2147483647 w 1326"/>
              <a:gd name="T39" fmla="*/ 2147483647 h 326"/>
              <a:gd name="T40" fmla="*/ 2147483647 w 1326"/>
              <a:gd name="T41" fmla="*/ 2147483647 h 326"/>
              <a:gd name="T42" fmla="*/ 2147483647 w 1326"/>
              <a:gd name="T43" fmla="*/ 2147483647 h 326"/>
              <a:gd name="T44" fmla="*/ 2147483647 w 1326"/>
              <a:gd name="T45" fmla="*/ 2147483647 h 326"/>
              <a:gd name="T46" fmla="*/ 2147483647 w 1326"/>
              <a:gd name="T47" fmla="*/ 2147483647 h 326"/>
              <a:gd name="T48" fmla="*/ 2147483647 w 1326"/>
              <a:gd name="T49" fmla="*/ 2147483647 h 326"/>
              <a:gd name="T50" fmla="*/ 2147483647 w 1326"/>
              <a:gd name="T51" fmla="*/ 2147483647 h 326"/>
              <a:gd name="T52" fmla="*/ 2147483647 w 1326"/>
              <a:gd name="T53" fmla="*/ 2147483647 h 326"/>
              <a:gd name="T54" fmla="*/ 2147483647 w 1326"/>
              <a:gd name="T55" fmla="*/ 2147483647 h 326"/>
              <a:gd name="T56" fmla="*/ 2147483647 w 1326"/>
              <a:gd name="T57" fmla="*/ 2147483647 h 326"/>
              <a:gd name="T58" fmla="*/ 2147483647 w 1326"/>
              <a:gd name="T59" fmla="*/ 2147483647 h 326"/>
              <a:gd name="T60" fmla="*/ 0 w 1326"/>
              <a:gd name="T61" fmla="*/ 2147483647 h 326"/>
              <a:gd name="T62" fmla="*/ 2147483647 w 1326"/>
              <a:gd name="T63" fmla="*/ 2147483647 h 326"/>
              <a:gd name="T64" fmla="*/ 2147483647 w 1326"/>
              <a:gd name="T65" fmla="*/ 2147483647 h 326"/>
              <a:gd name="T66" fmla="*/ 2147483647 w 1326"/>
              <a:gd name="T67" fmla="*/ 2147483647 h 326"/>
              <a:gd name="T68" fmla="*/ 2147483647 w 1326"/>
              <a:gd name="T69" fmla="*/ 2147483647 h 326"/>
              <a:gd name="T70" fmla="*/ 2147483647 w 1326"/>
              <a:gd name="T71" fmla="*/ 2147483647 h 326"/>
              <a:gd name="T72" fmla="*/ 2147483647 w 1326"/>
              <a:gd name="T73" fmla="*/ 2147483647 h 326"/>
              <a:gd name="T74" fmla="*/ 2147483647 w 1326"/>
              <a:gd name="T75" fmla="*/ 2147483647 h 326"/>
              <a:gd name="T76" fmla="*/ 2147483647 w 1326"/>
              <a:gd name="T77" fmla="*/ 2147483647 h 326"/>
              <a:gd name="T78" fmla="*/ 2147483647 w 1326"/>
              <a:gd name="T79" fmla="*/ 2147483647 h 326"/>
              <a:gd name="T80" fmla="*/ 2147483647 w 1326"/>
              <a:gd name="T81" fmla="*/ 2147483647 h 326"/>
              <a:gd name="T82" fmla="*/ 2147483647 w 1326"/>
              <a:gd name="T83" fmla="*/ 2147483647 h 3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26"/>
              <a:gd name="T127" fmla="*/ 0 h 326"/>
              <a:gd name="T128" fmla="*/ 1326 w 1326"/>
              <a:gd name="T129" fmla="*/ 326 h 32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26" h="326">
                <a:moveTo>
                  <a:pt x="641" y="98"/>
                </a:moveTo>
                <a:lnTo>
                  <a:pt x="696" y="76"/>
                </a:lnTo>
                <a:lnTo>
                  <a:pt x="739" y="76"/>
                </a:lnTo>
                <a:lnTo>
                  <a:pt x="793" y="65"/>
                </a:lnTo>
                <a:lnTo>
                  <a:pt x="837" y="54"/>
                </a:lnTo>
                <a:lnTo>
                  <a:pt x="870" y="43"/>
                </a:lnTo>
                <a:lnTo>
                  <a:pt x="913" y="32"/>
                </a:lnTo>
                <a:lnTo>
                  <a:pt x="946" y="32"/>
                </a:lnTo>
                <a:lnTo>
                  <a:pt x="978" y="21"/>
                </a:lnTo>
                <a:lnTo>
                  <a:pt x="1011" y="21"/>
                </a:lnTo>
                <a:lnTo>
                  <a:pt x="1044" y="10"/>
                </a:lnTo>
                <a:lnTo>
                  <a:pt x="1065" y="10"/>
                </a:lnTo>
                <a:lnTo>
                  <a:pt x="1087" y="0"/>
                </a:lnTo>
                <a:lnTo>
                  <a:pt x="1109" y="0"/>
                </a:lnTo>
                <a:lnTo>
                  <a:pt x="1130" y="0"/>
                </a:lnTo>
                <a:lnTo>
                  <a:pt x="1141" y="0"/>
                </a:lnTo>
                <a:lnTo>
                  <a:pt x="1152" y="0"/>
                </a:lnTo>
                <a:lnTo>
                  <a:pt x="1196" y="0"/>
                </a:lnTo>
                <a:lnTo>
                  <a:pt x="1228" y="0"/>
                </a:lnTo>
                <a:lnTo>
                  <a:pt x="1261" y="0"/>
                </a:lnTo>
                <a:lnTo>
                  <a:pt x="1283" y="10"/>
                </a:lnTo>
                <a:lnTo>
                  <a:pt x="1304" y="21"/>
                </a:lnTo>
                <a:lnTo>
                  <a:pt x="1315" y="32"/>
                </a:lnTo>
                <a:lnTo>
                  <a:pt x="1326" y="43"/>
                </a:lnTo>
                <a:lnTo>
                  <a:pt x="1326" y="54"/>
                </a:lnTo>
                <a:lnTo>
                  <a:pt x="1326" y="76"/>
                </a:lnTo>
                <a:lnTo>
                  <a:pt x="1315" y="87"/>
                </a:lnTo>
                <a:lnTo>
                  <a:pt x="1294" y="98"/>
                </a:lnTo>
                <a:lnTo>
                  <a:pt x="1272" y="108"/>
                </a:lnTo>
                <a:lnTo>
                  <a:pt x="1239" y="108"/>
                </a:lnTo>
                <a:lnTo>
                  <a:pt x="1217" y="119"/>
                </a:lnTo>
                <a:lnTo>
                  <a:pt x="1185" y="130"/>
                </a:lnTo>
                <a:lnTo>
                  <a:pt x="1163" y="130"/>
                </a:lnTo>
                <a:lnTo>
                  <a:pt x="1152" y="130"/>
                </a:lnTo>
                <a:lnTo>
                  <a:pt x="1130" y="130"/>
                </a:lnTo>
                <a:lnTo>
                  <a:pt x="1098" y="130"/>
                </a:lnTo>
                <a:lnTo>
                  <a:pt x="1065" y="141"/>
                </a:lnTo>
                <a:lnTo>
                  <a:pt x="1033" y="141"/>
                </a:lnTo>
                <a:lnTo>
                  <a:pt x="989" y="152"/>
                </a:lnTo>
                <a:lnTo>
                  <a:pt x="935" y="163"/>
                </a:lnTo>
                <a:lnTo>
                  <a:pt x="880" y="174"/>
                </a:lnTo>
                <a:lnTo>
                  <a:pt x="750" y="206"/>
                </a:lnTo>
                <a:lnTo>
                  <a:pt x="630" y="228"/>
                </a:lnTo>
                <a:lnTo>
                  <a:pt x="511" y="250"/>
                </a:lnTo>
                <a:lnTo>
                  <a:pt x="402" y="283"/>
                </a:lnTo>
                <a:lnTo>
                  <a:pt x="348" y="293"/>
                </a:lnTo>
                <a:lnTo>
                  <a:pt x="304" y="304"/>
                </a:lnTo>
                <a:lnTo>
                  <a:pt x="261" y="315"/>
                </a:lnTo>
                <a:lnTo>
                  <a:pt x="228" y="326"/>
                </a:lnTo>
                <a:lnTo>
                  <a:pt x="196" y="326"/>
                </a:lnTo>
                <a:lnTo>
                  <a:pt x="174" y="326"/>
                </a:lnTo>
                <a:lnTo>
                  <a:pt x="152" y="326"/>
                </a:lnTo>
                <a:lnTo>
                  <a:pt x="130" y="326"/>
                </a:lnTo>
                <a:lnTo>
                  <a:pt x="109" y="315"/>
                </a:lnTo>
                <a:lnTo>
                  <a:pt x="87" y="304"/>
                </a:lnTo>
                <a:lnTo>
                  <a:pt x="65" y="293"/>
                </a:lnTo>
                <a:lnTo>
                  <a:pt x="54" y="283"/>
                </a:lnTo>
                <a:lnTo>
                  <a:pt x="43" y="272"/>
                </a:lnTo>
                <a:lnTo>
                  <a:pt x="22" y="239"/>
                </a:lnTo>
                <a:lnTo>
                  <a:pt x="11" y="228"/>
                </a:lnTo>
                <a:lnTo>
                  <a:pt x="0" y="206"/>
                </a:lnTo>
                <a:lnTo>
                  <a:pt x="0" y="195"/>
                </a:lnTo>
                <a:lnTo>
                  <a:pt x="11" y="195"/>
                </a:lnTo>
                <a:lnTo>
                  <a:pt x="22" y="185"/>
                </a:lnTo>
                <a:lnTo>
                  <a:pt x="32" y="185"/>
                </a:lnTo>
                <a:lnTo>
                  <a:pt x="54" y="185"/>
                </a:lnTo>
                <a:lnTo>
                  <a:pt x="76" y="185"/>
                </a:lnTo>
                <a:lnTo>
                  <a:pt x="98" y="185"/>
                </a:lnTo>
                <a:lnTo>
                  <a:pt x="119" y="185"/>
                </a:lnTo>
                <a:lnTo>
                  <a:pt x="152" y="185"/>
                </a:lnTo>
                <a:lnTo>
                  <a:pt x="196" y="185"/>
                </a:lnTo>
                <a:lnTo>
                  <a:pt x="250" y="174"/>
                </a:lnTo>
                <a:lnTo>
                  <a:pt x="282" y="163"/>
                </a:lnTo>
                <a:lnTo>
                  <a:pt x="304" y="163"/>
                </a:lnTo>
                <a:lnTo>
                  <a:pt x="348" y="152"/>
                </a:lnTo>
                <a:lnTo>
                  <a:pt x="380" y="152"/>
                </a:lnTo>
                <a:lnTo>
                  <a:pt x="413" y="141"/>
                </a:lnTo>
                <a:lnTo>
                  <a:pt x="456" y="130"/>
                </a:lnTo>
                <a:lnTo>
                  <a:pt x="500" y="119"/>
                </a:lnTo>
                <a:lnTo>
                  <a:pt x="543" y="108"/>
                </a:lnTo>
                <a:lnTo>
                  <a:pt x="598" y="108"/>
                </a:lnTo>
                <a:lnTo>
                  <a:pt x="641" y="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71" name="Freeform 43"/>
          <p:cNvSpPr/>
          <p:nvPr/>
        </p:nvSpPr>
        <p:spPr bwMode="auto">
          <a:xfrm>
            <a:off x="6153151" y="3340100"/>
            <a:ext cx="138113" cy="349251"/>
          </a:xfrm>
          <a:custGeom>
            <a:avLst/>
            <a:gdLst>
              <a:gd name="T0" fmla="*/ 2147483647 w 218"/>
              <a:gd name="T1" fmla="*/ 2147483647 h 413"/>
              <a:gd name="T2" fmla="*/ 2147483647 w 218"/>
              <a:gd name="T3" fmla="*/ 2147483647 h 413"/>
              <a:gd name="T4" fmla="*/ 0 w 218"/>
              <a:gd name="T5" fmla="*/ 2147483647 h 413"/>
              <a:gd name="T6" fmla="*/ 0 w 218"/>
              <a:gd name="T7" fmla="*/ 2147483647 h 413"/>
              <a:gd name="T8" fmla="*/ 0 w 218"/>
              <a:gd name="T9" fmla="*/ 2147483647 h 413"/>
              <a:gd name="T10" fmla="*/ 0 w 218"/>
              <a:gd name="T11" fmla="*/ 2147483647 h 413"/>
              <a:gd name="T12" fmla="*/ 0 w 218"/>
              <a:gd name="T13" fmla="*/ 2147483647 h 413"/>
              <a:gd name="T14" fmla="*/ 2147483647 w 218"/>
              <a:gd name="T15" fmla="*/ 2147483647 h 413"/>
              <a:gd name="T16" fmla="*/ 2147483647 w 218"/>
              <a:gd name="T17" fmla="*/ 0 h 413"/>
              <a:gd name="T18" fmla="*/ 2147483647 w 218"/>
              <a:gd name="T19" fmla="*/ 0 h 413"/>
              <a:gd name="T20" fmla="*/ 2147483647 w 218"/>
              <a:gd name="T21" fmla="*/ 0 h 413"/>
              <a:gd name="T22" fmla="*/ 2147483647 w 218"/>
              <a:gd name="T23" fmla="*/ 0 h 413"/>
              <a:gd name="T24" fmla="*/ 2147483647 w 218"/>
              <a:gd name="T25" fmla="*/ 0 h 413"/>
              <a:gd name="T26" fmla="*/ 2147483647 w 218"/>
              <a:gd name="T27" fmla="*/ 0 h 413"/>
              <a:gd name="T28" fmla="*/ 2147483647 w 218"/>
              <a:gd name="T29" fmla="*/ 0 h 413"/>
              <a:gd name="T30" fmla="*/ 2147483647 w 218"/>
              <a:gd name="T31" fmla="*/ 2147483647 h 413"/>
              <a:gd name="T32" fmla="*/ 2147483647 w 218"/>
              <a:gd name="T33" fmla="*/ 2147483647 h 413"/>
              <a:gd name="T34" fmla="*/ 2147483647 w 218"/>
              <a:gd name="T35" fmla="*/ 2147483647 h 413"/>
              <a:gd name="T36" fmla="*/ 2147483647 w 218"/>
              <a:gd name="T37" fmla="*/ 2147483647 h 413"/>
              <a:gd name="T38" fmla="*/ 2147483647 w 218"/>
              <a:gd name="T39" fmla="*/ 2147483647 h 413"/>
              <a:gd name="T40" fmla="*/ 2147483647 w 218"/>
              <a:gd name="T41" fmla="*/ 2147483647 h 413"/>
              <a:gd name="T42" fmla="*/ 2147483647 w 218"/>
              <a:gd name="T43" fmla="*/ 2147483647 h 413"/>
              <a:gd name="T44" fmla="*/ 2147483647 w 218"/>
              <a:gd name="T45" fmla="*/ 2147483647 h 413"/>
              <a:gd name="T46" fmla="*/ 2147483647 w 218"/>
              <a:gd name="T47" fmla="*/ 2147483647 h 413"/>
              <a:gd name="T48" fmla="*/ 2147483647 w 218"/>
              <a:gd name="T49" fmla="*/ 2147483647 h 413"/>
              <a:gd name="T50" fmla="*/ 2147483647 w 218"/>
              <a:gd name="T51" fmla="*/ 2147483647 h 413"/>
              <a:gd name="T52" fmla="*/ 2147483647 w 218"/>
              <a:gd name="T53" fmla="*/ 2147483647 h 413"/>
              <a:gd name="T54" fmla="*/ 2147483647 w 218"/>
              <a:gd name="T55" fmla="*/ 2147483647 h 413"/>
              <a:gd name="T56" fmla="*/ 2147483647 w 218"/>
              <a:gd name="T57" fmla="*/ 2147483647 h 413"/>
              <a:gd name="T58" fmla="*/ 2147483647 w 218"/>
              <a:gd name="T59" fmla="*/ 2147483647 h 413"/>
              <a:gd name="T60" fmla="*/ 2147483647 w 218"/>
              <a:gd name="T61" fmla="*/ 2147483647 h 413"/>
              <a:gd name="T62" fmla="*/ 2147483647 w 218"/>
              <a:gd name="T63" fmla="*/ 2147483647 h 413"/>
              <a:gd name="T64" fmla="*/ 2147483647 w 218"/>
              <a:gd name="T65" fmla="*/ 2147483647 h 413"/>
              <a:gd name="T66" fmla="*/ 2147483647 w 218"/>
              <a:gd name="T67" fmla="*/ 2147483647 h 413"/>
              <a:gd name="T68" fmla="*/ 2147483647 w 218"/>
              <a:gd name="T69" fmla="*/ 2147483647 h 413"/>
              <a:gd name="T70" fmla="*/ 2147483647 w 218"/>
              <a:gd name="T71" fmla="*/ 2147483647 h 413"/>
              <a:gd name="T72" fmla="*/ 2147483647 w 218"/>
              <a:gd name="T73" fmla="*/ 2147483647 h 413"/>
              <a:gd name="T74" fmla="*/ 2147483647 w 218"/>
              <a:gd name="T75" fmla="*/ 2147483647 h 413"/>
              <a:gd name="T76" fmla="*/ 2147483647 w 218"/>
              <a:gd name="T77" fmla="*/ 2147483647 h 413"/>
              <a:gd name="T78" fmla="*/ 2147483647 w 218"/>
              <a:gd name="T79" fmla="*/ 2147483647 h 413"/>
              <a:gd name="T80" fmla="*/ 2147483647 w 218"/>
              <a:gd name="T81" fmla="*/ 2147483647 h 413"/>
              <a:gd name="T82" fmla="*/ 2147483647 w 218"/>
              <a:gd name="T83" fmla="*/ 2147483647 h 413"/>
              <a:gd name="T84" fmla="*/ 2147483647 w 218"/>
              <a:gd name="T85" fmla="*/ 2147483647 h 413"/>
              <a:gd name="T86" fmla="*/ 2147483647 w 218"/>
              <a:gd name="T87" fmla="*/ 2147483647 h 413"/>
              <a:gd name="T88" fmla="*/ 2147483647 w 218"/>
              <a:gd name="T89" fmla="*/ 2147483647 h 413"/>
              <a:gd name="T90" fmla="*/ 2147483647 w 218"/>
              <a:gd name="T91" fmla="*/ 2147483647 h 413"/>
              <a:gd name="T92" fmla="*/ 2147483647 w 218"/>
              <a:gd name="T93" fmla="*/ 2147483647 h 413"/>
              <a:gd name="T94" fmla="*/ 2147483647 w 218"/>
              <a:gd name="T95" fmla="*/ 2147483647 h 413"/>
              <a:gd name="T96" fmla="*/ 2147483647 w 218"/>
              <a:gd name="T97" fmla="*/ 2147483647 h 413"/>
              <a:gd name="T98" fmla="*/ 2147483647 w 218"/>
              <a:gd name="T99" fmla="*/ 2147483647 h 413"/>
              <a:gd name="T100" fmla="*/ 2147483647 w 218"/>
              <a:gd name="T101" fmla="*/ 2147483647 h 413"/>
              <a:gd name="T102" fmla="*/ 2147483647 w 218"/>
              <a:gd name="T103" fmla="*/ 2147483647 h 41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8"/>
              <a:gd name="T157" fmla="*/ 0 h 413"/>
              <a:gd name="T158" fmla="*/ 218 w 218"/>
              <a:gd name="T159" fmla="*/ 413 h 41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8" h="413">
                <a:moveTo>
                  <a:pt x="33" y="76"/>
                </a:moveTo>
                <a:lnTo>
                  <a:pt x="11" y="65"/>
                </a:lnTo>
                <a:lnTo>
                  <a:pt x="0" y="54"/>
                </a:lnTo>
                <a:lnTo>
                  <a:pt x="0" y="32"/>
                </a:lnTo>
                <a:lnTo>
                  <a:pt x="0" y="21"/>
                </a:lnTo>
                <a:lnTo>
                  <a:pt x="0" y="11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65" y="0"/>
                </a:lnTo>
                <a:lnTo>
                  <a:pt x="87" y="0"/>
                </a:lnTo>
                <a:lnTo>
                  <a:pt x="109" y="0"/>
                </a:lnTo>
                <a:lnTo>
                  <a:pt x="120" y="0"/>
                </a:lnTo>
                <a:lnTo>
                  <a:pt x="131" y="11"/>
                </a:lnTo>
                <a:lnTo>
                  <a:pt x="142" y="11"/>
                </a:lnTo>
                <a:lnTo>
                  <a:pt x="163" y="21"/>
                </a:lnTo>
                <a:lnTo>
                  <a:pt x="174" y="32"/>
                </a:lnTo>
                <a:lnTo>
                  <a:pt x="174" y="43"/>
                </a:lnTo>
                <a:lnTo>
                  <a:pt x="174" y="54"/>
                </a:lnTo>
                <a:lnTo>
                  <a:pt x="174" y="65"/>
                </a:lnTo>
                <a:lnTo>
                  <a:pt x="185" y="87"/>
                </a:lnTo>
                <a:lnTo>
                  <a:pt x="185" y="119"/>
                </a:lnTo>
                <a:lnTo>
                  <a:pt x="196" y="152"/>
                </a:lnTo>
                <a:lnTo>
                  <a:pt x="196" y="185"/>
                </a:lnTo>
                <a:lnTo>
                  <a:pt x="207" y="228"/>
                </a:lnTo>
                <a:lnTo>
                  <a:pt x="207" y="272"/>
                </a:lnTo>
                <a:lnTo>
                  <a:pt x="218" y="304"/>
                </a:lnTo>
                <a:lnTo>
                  <a:pt x="218" y="337"/>
                </a:lnTo>
                <a:lnTo>
                  <a:pt x="218" y="359"/>
                </a:lnTo>
                <a:lnTo>
                  <a:pt x="207" y="381"/>
                </a:lnTo>
                <a:lnTo>
                  <a:pt x="207" y="391"/>
                </a:lnTo>
                <a:lnTo>
                  <a:pt x="207" y="402"/>
                </a:lnTo>
                <a:lnTo>
                  <a:pt x="196" y="402"/>
                </a:lnTo>
                <a:lnTo>
                  <a:pt x="185" y="413"/>
                </a:lnTo>
                <a:lnTo>
                  <a:pt x="174" y="402"/>
                </a:lnTo>
                <a:lnTo>
                  <a:pt x="163" y="391"/>
                </a:lnTo>
                <a:lnTo>
                  <a:pt x="152" y="381"/>
                </a:lnTo>
                <a:lnTo>
                  <a:pt x="142" y="348"/>
                </a:lnTo>
                <a:lnTo>
                  <a:pt x="131" y="326"/>
                </a:lnTo>
                <a:lnTo>
                  <a:pt x="120" y="293"/>
                </a:lnTo>
                <a:lnTo>
                  <a:pt x="109" y="250"/>
                </a:lnTo>
                <a:lnTo>
                  <a:pt x="98" y="217"/>
                </a:lnTo>
                <a:lnTo>
                  <a:pt x="87" y="185"/>
                </a:lnTo>
                <a:lnTo>
                  <a:pt x="76" y="152"/>
                </a:lnTo>
                <a:lnTo>
                  <a:pt x="65" y="130"/>
                </a:lnTo>
                <a:lnTo>
                  <a:pt x="55" y="108"/>
                </a:lnTo>
                <a:lnTo>
                  <a:pt x="44" y="98"/>
                </a:lnTo>
                <a:lnTo>
                  <a:pt x="33" y="87"/>
                </a:lnTo>
                <a:lnTo>
                  <a:pt x="33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73" name="Freeform 45"/>
          <p:cNvSpPr/>
          <p:nvPr/>
        </p:nvSpPr>
        <p:spPr bwMode="auto">
          <a:xfrm>
            <a:off x="6132513" y="2667000"/>
            <a:ext cx="723900" cy="239184"/>
          </a:xfrm>
          <a:custGeom>
            <a:avLst/>
            <a:gdLst>
              <a:gd name="T0" fmla="*/ 2147483647 w 1141"/>
              <a:gd name="T1" fmla="*/ 2147483647 h 283"/>
              <a:gd name="T2" fmla="*/ 2147483647 w 1141"/>
              <a:gd name="T3" fmla="*/ 2147483647 h 283"/>
              <a:gd name="T4" fmla="*/ 2147483647 w 1141"/>
              <a:gd name="T5" fmla="*/ 2147483647 h 283"/>
              <a:gd name="T6" fmla="*/ 2147483647 w 1141"/>
              <a:gd name="T7" fmla="*/ 2147483647 h 283"/>
              <a:gd name="T8" fmla="*/ 2147483647 w 1141"/>
              <a:gd name="T9" fmla="*/ 2147483647 h 283"/>
              <a:gd name="T10" fmla="*/ 2147483647 w 1141"/>
              <a:gd name="T11" fmla="*/ 2147483647 h 283"/>
              <a:gd name="T12" fmla="*/ 2147483647 w 1141"/>
              <a:gd name="T13" fmla="*/ 2147483647 h 283"/>
              <a:gd name="T14" fmla="*/ 2147483647 w 1141"/>
              <a:gd name="T15" fmla="*/ 2147483647 h 283"/>
              <a:gd name="T16" fmla="*/ 2147483647 w 1141"/>
              <a:gd name="T17" fmla="*/ 2147483647 h 283"/>
              <a:gd name="T18" fmla="*/ 2147483647 w 1141"/>
              <a:gd name="T19" fmla="*/ 2147483647 h 283"/>
              <a:gd name="T20" fmla="*/ 2147483647 w 1141"/>
              <a:gd name="T21" fmla="*/ 2147483647 h 283"/>
              <a:gd name="T22" fmla="*/ 2147483647 w 1141"/>
              <a:gd name="T23" fmla="*/ 2147483647 h 283"/>
              <a:gd name="T24" fmla="*/ 2147483647 w 1141"/>
              <a:gd name="T25" fmla="*/ 2147483647 h 283"/>
              <a:gd name="T26" fmla="*/ 2147483647 w 1141"/>
              <a:gd name="T27" fmla="*/ 2147483647 h 283"/>
              <a:gd name="T28" fmla="*/ 2147483647 w 1141"/>
              <a:gd name="T29" fmla="*/ 2147483647 h 283"/>
              <a:gd name="T30" fmla="*/ 2147483647 w 1141"/>
              <a:gd name="T31" fmla="*/ 2147483647 h 283"/>
              <a:gd name="T32" fmla="*/ 2147483647 w 1141"/>
              <a:gd name="T33" fmla="*/ 2147483647 h 283"/>
              <a:gd name="T34" fmla="*/ 2147483647 w 1141"/>
              <a:gd name="T35" fmla="*/ 2147483647 h 283"/>
              <a:gd name="T36" fmla="*/ 2147483647 w 1141"/>
              <a:gd name="T37" fmla="*/ 2147483647 h 283"/>
              <a:gd name="T38" fmla="*/ 2147483647 w 1141"/>
              <a:gd name="T39" fmla="*/ 2147483647 h 283"/>
              <a:gd name="T40" fmla="*/ 2147483647 w 1141"/>
              <a:gd name="T41" fmla="*/ 2147483647 h 283"/>
              <a:gd name="T42" fmla="*/ 0 w 1141"/>
              <a:gd name="T43" fmla="*/ 2147483647 h 283"/>
              <a:gd name="T44" fmla="*/ 0 w 1141"/>
              <a:gd name="T45" fmla="*/ 2147483647 h 283"/>
              <a:gd name="T46" fmla="*/ 2147483647 w 1141"/>
              <a:gd name="T47" fmla="*/ 2147483647 h 283"/>
              <a:gd name="T48" fmla="*/ 2147483647 w 1141"/>
              <a:gd name="T49" fmla="*/ 2147483647 h 283"/>
              <a:gd name="T50" fmla="*/ 2147483647 w 1141"/>
              <a:gd name="T51" fmla="*/ 2147483647 h 283"/>
              <a:gd name="T52" fmla="*/ 2147483647 w 1141"/>
              <a:gd name="T53" fmla="*/ 2147483647 h 283"/>
              <a:gd name="T54" fmla="*/ 2147483647 w 1141"/>
              <a:gd name="T55" fmla="*/ 2147483647 h 283"/>
              <a:gd name="T56" fmla="*/ 2147483647 w 1141"/>
              <a:gd name="T57" fmla="*/ 2147483647 h 283"/>
              <a:gd name="T58" fmla="*/ 2147483647 w 1141"/>
              <a:gd name="T59" fmla="*/ 2147483647 h 283"/>
              <a:gd name="T60" fmla="*/ 2147483647 w 1141"/>
              <a:gd name="T61" fmla="*/ 2147483647 h 283"/>
              <a:gd name="T62" fmla="*/ 2147483647 w 1141"/>
              <a:gd name="T63" fmla="*/ 2147483647 h 283"/>
              <a:gd name="T64" fmla="*/ 2147483647 w 1141"/>
              <a:gd name="T65" fmla="*/ 2147483647 h 283"/>
              <a:gd name="T66" fmla="*/ 2147483647 w 1141"/>
              <a:gd name="T67" fmla="*/ 2147483647 h 283"/>
              <a:gd name="T68" fmla="*/ 2147483647 w 1141"/>
              <a:gd name="T69" fmla="*/ 2147483647 h 283"/>
              <a:gd name="T70" fmla="*/ 2147483647 w 1141"/>
              <a:gd name="T71" fmla="*/ 2147483647 h 283"/>
              <a:gd name="T72" fmla="*/ 2147483647 w 1141"/>
              <a:gd name="T73" fmla="*/ 0 h 283"/>
              <a:gd name="T74" fmla="*/ 2147483647 w 1141"/>
              <a:gd name="T75" fmla="*/ 0 h 283"/>
              <a:gd name="T76" fmla="*/ 2147483647 w 1141"/>
              <a:gd name="T77" fmla="*/ 0 h 283"/>
              <a:gd name="T78" fmla="*/ 2147483647 w 1141"/>
              <a:gd name="T79" fmla="*/ 2147483647 h 283"/>
              <a:gd name="T80" fmla="*/ 2147483647 w 1141"/>
              <a:gd name="T81" fmla="*/ 2147483647 h 283"/>
              <a:gd name="T82" fmla="*/ 2147483647 w 1141"/>
              <a:gd name="T83" fmla="*/ 2147483647 h 283"/>
              <a:gd name="T84" fmla="*/ 2147483647 w 1141"/>
              <a:gd name="T85" fmla="*/ 2147483647 h 283"/>
              <a:gd name="T86" fmla="*/ 2147483647 w 1141"/>
              <a:gd name="T87" fmla="*/ 2147483647 h 283"/>
              <a:gd name="T88" fmla="*/ 2147483647 w 1141"/>
              <a:gd name="T89" fmla="*/ 2147483647 h 283"/>
              <a:gd name="T90" fmla="*/ 2147483647 w 1141"/>
              <a:gd name="T91" fmla="*/ 2147483647 h 283"/>
              <a:gd name="T92" fmla="*/ 2147483647 w 1141"/>
              <a:gd name="T93" fmla="*/ 2147483647 h 28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41"/>
              <a:gd name="T142" fmla="*/ 0 h 283"/>
              <a:gd name="T143" fmla="*/ 1141 w 1141"/>
              <a:gd name="T144" fmla="*/ 283 h 28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41" h="283">
                <a:moveTo>
                  <a:pt x="1065" y="120"/>
                </a:moveTo>
                <a:lnTo>
                  <a:pt x="1032" y="131"/>
                </a:lnTo>
                <a:lnTo>
                  <a:pt x="1011" y="131"/>
                </a:lnTo>
                <a:lnTo>
                  <a:pt x="989" y="131"/>
                </a:lnTo>
                <a:lnTo>
                  <a:pt x="967" y="131"/>
                </a:lnTo>
                <a:lnTo>
                  <a:pt x="956" y="131"/>
                </a:lnTo>
                <a:lnTo>
                  <a:pt x="945" y="131"/>
                </a:lnTo>
                <a:lnTo>
                  <a:pt x="935" y="131"/>
                </a:lnTo>
                <a:lnTo>
                  <a:pt x="913" y="142"/>
                </a:lnTo>
                <a:lnTo>
                  <a:pt x="902" y="142"/>
                </a:lnTo>
                <a:lnTo>
                  <a:pt x="880" y="142"/>
                </a:lnTo>
                <a:lnTo>
                  <a:pt x="848" y="153"/>
                </a:lnTo>
                <a:lnTo>
                  <a:pt x="826" y="153"/>
                </a:lnTo>
                <a:lnTo>
                  <a:pt x="793" y="163"/>
                </a:lnTo>
                <a:lnTo>
                  <a:pt x="761" y="163"/>
                </a:lnTo>
                <a:lnTo>
                  <a:pt x="728" y="174"/>
                </a:lnTo>
                <a:lnTo>
                  <a:pt x="685" y="174"/>
                </a:lnTo>
                <a:lnTo>
                  <a:pt x="652" y="185"/>
                </a:lnTo>
                <a:lnTo>
                  <a:pt x="608" y="196"/>
                </a:lnTo>
                <a:lnTo>
                  <a:pt x="565" y="207"/>
                </a:lnTo>
                <a:lnTo>
                  <a:pt x="511" y="218"/>
                </a:lnTo>
                <a:lnTo>
                  <a:pt x="467" y="218"/>
                </a:lnTo>
                <a:lnTo>
                  <a:pt x="424" y="229"/>
                </a:lnTo>
                <a:lnTo>
                  <a:pt x="391" y="240"/>
                </a:lnTo>
                <a:lnTo>
                  <a:pt x="358" y="251"/>
                </a:lnTo>
                <a:lnTo>
                  <a:pt x="326" y="251"/>
                </a:lnTo>
                <a:lnTo>
                  <a:pt x="293" y="261"/>
                </a:lnTo>
                <a:lnTo>
                  <a:pt x="261" y="261"/>
                </a:lnTo>
                <a:lnTo>
                  <a:pt x="239" y="272"/>
                </a:lnTo>
                <a:lnTo>
                  <a:pt x="217" y="272"/>
                </a:lnTo>
                <a:lnTo>
                  <a:pt x="195" y="272"/>
                </a:lnTo>
                <a:lnTo>
                  <a:pt x="184" y="283"/>
                </a:lnTo>
                <a:lnTo>
                  <a:pt x="174" y="283"/>
                </a:lnTo>
                <a:lnTo>
                  <a:pt x="163" y="283"/>
                </a:lnTo>
                <a:lnTo>
                  <a:pt x="152" y="283"/>
                </a:lnTo>
                <a:lnTo>
                  <a:pt x="130" y="283"/>
                </a:lnTo>
                <a:lnTo>
                  <a:pt x="108" y="272"/>
                </a:lnTo>
                <a:lnTo>
                  <a:pt x="87" y="261"/>
                </a:lnTo>
                <a:lnTo>
                  <a:pt x="65" y="251"/>
                </a:lnTo>
                <a:lnTo>
                  <a:pt x="32" y="240"/>
                </a:lnTo>
                <a:lnTo>
                  <a:pt x="10" y="229"/>
                </a:lnTo>
                <a:lnTo>
                  <a:pt x="0" y="218"/>
                </a:lnTo>
                <a:lnTo>
                  <a:pt x="0" y="207"/>
                </a:lnTo>
                <a:lnTo>
                  <a:pt x="0" y="196"/>
                </a:lnTo>
                <a:lnTo>
                  <a:pt x="10" y="196"/>
                </a:lnTo>
                <a:lnTo>
                  <a:pt x="21" y="185"/>
                </a:lnTo>
                <a:lnTo>
                  <a:pt x="43" y="185"/>
                </a:lnTo>
                <a:lnTo>
                  <a:pt x="65" y="174"/>
                </a:lnTo>
                <a:lnTo>
                  <a:pt x="87" y="174"/>
                </a:lnTo>
                <a:lnTo>
                  <a:pt x="108" y="163"/>
                </a:lnTo>
                <a:lnTo>
                  <a:pt x="141" y="163"/>
                </a:lnTo>
                <a:lnTo>
                  <a:pt x="174" y="153"/>
                </a:lnTo>
                <a:lnTo>
                  <a:pt x="217" y="142"/>
                </a:lnTo>
                <a:lnTo>
                  <a:pt x="261" y="142"/>
                </a:lnTo>
                <a:lnTo>
                  <a:pt x="304" y="131"/>
                </a:lnTo>
                <a:lnTo>
                  <a:pt x="348" y="120"/>
                </a:lnTo>
                <a:lnTo>
                  <a:pt x="402" y="109"/>
                </a:lnTo>
                <a:lnTo>
                  <a:pt x="456" y="98"/>
                </a:lnTo>
                <a:lnTo>
                  <a:pt x="511" y="87"/>
                </a:lnTo>
                <a:lnTo>
                  <a:pt x="565" y="76"/>
                </a:lnTo>
                <a:lnTo>
                  <a:pt x="619" y="66"/>
                </a:lnTo>
                <a:lnTo>
                  <a:pt x="663" y="55"/>
                </a:lnTo>
                <a:lnTo>
                  <a:pt x="706" y="44"/>
                </a:lnTo>
                <a:lnTo>
                  <a:pt x="750" y="44"/>
                </a:lnTo>
                <a:lnTo>
                  <a:pt x="782" y="33"/>
                </a:lnTo>
                <a:lnTo>
                  <a:pt x="815" y="22"/>
                </a:lnTo>
                <a:lnTo>
                  <a:pt x="848" y="22"/>
                </a:lnTo>
                <a:lnTo>
                  <a:pt x="880" y="11"/>
                </a:lnTo>
                <a:lnTo>
                  <a:pt x="902" y="11"/>
                </a:lnTo>
                <a:lnTo>
                  <a:pt x="924" y="11"/>
                </a:lnTo>
                <a:lnTo>
                  <a:pt x="945" y="0"/>
                </a:lnTo>
                <a:lnTo>
                  <a:pt x="967" y="0"/>
                </a:lnTo>
                <a:lnTo>
                  <a:pt x="978" y="0"/>
                </a:lnTo>
                <a:lnTo>
                  <a:pt x="989" y="0"/>
                </a:lnTo>
                <a:lnTo>
                  <a:pt x="1022" y="0"/>
                </a:lnTo>
                <a:lnTo>
                  <a:pt x="1054" y="0"/>
                </a:lnTo>
                <a:lnTo>
                  <a:pt x="1076" y="11"/>
                </a:lnTo>
                <a:lnTo>
                  <a:pt x="1098" y="11"/>
                </a:lnTo>
                <a:lnTo>
                  <a:pt x="1119" y="22"/>
                </a:lnTo>
                <a:lnTo>
                  <a:pt x="1141" y="33"/>
                </a:lnTo>
                <a:lnTo>
                  <a:pt x="1141" y="55"/>
                </a:lnTo>
                <a:lnTo>
                  <a:pt x="1141" y="66"/>
                </a:lnTo>
                <a:lnTo>
                  <a:pt x="1141" y="76"/>
                </a:lnTo>
                <a:lnTo>
                  <a:pt x="1141" y="87"/>
                </a:lnTo>
                <a:lnTo>
                  <a:pt x="1130" y="98"/>
                </a:lnTo>
                <a:lnTo>
                  <a:pt x="1119" y="98"/>
                </a:lnTo>
                <a:lnTo>
                  <a:pt x="1109" y="109"/>
                </a:lnTo>
                <a:lnTo>
                  <a:pt x="1087" y="120"/>
                </a:lnTo>
                <a:lnTo>
                  <a:pt x="1065" y="1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75" name="Freeform 47"/>
          <p:cNvSpPr/>
          <p:nvPr/>
        </p:nvSpPr>
        <p:spPr bwMode="auto">
          <a:xfrm>
            <a:off x="6877051" y="3653367"/>
            <a:ext cx="531813" cy="184151"/>
          </a:xfrm>
          <a:custGeom>
            <a:avLst/>
            <a:gdLst>
              <a:gd name="T0" fmla="*/ 2147483647 w 837"/>
              <a:gd name="T1" fmla="*/ 2147483647 h 217"/>
              <a:gd name="T2" fmla="*/ 2147483647 w 837"/>
              <a:gd name="T3" fmla="*/ 2147483647 h 217"/>
              <a:gd name="T4" fmla="*/ 2147483647 w 837"/>
              <a:gd name="T5" fmla="*/ 2147483647 h 217"/>
              <a:gd name="T6" fmla="*/ 2147483647 w 837"/>
              <a:gd name="T7" fmla="*/ 2147483647 h 217"/>
              <a:gd name="T8" fmla="*/ 0 w 837"/>
              <a:gd name="T9" fmla="*/ 2147483647 h 217"/>
              <a:gd name="T10" fmla="*/ 2147483647 w 837"/>
              <a:gd name="T11" fmla="*/ 2147483647 h 217"/>
              <a:gd name="T12" fmla="*/ 2147483647 w 837"/>
              <a:gd name="T13" fmla="*/ 2147483647 h 217"/>
              <a:gd name="T14" fmla="*/ 2147483647 w 837"/>
              <a:gd name="T15" fmla="*/ 2147483647 h 217"/>
              <a:gd name="T16" fmla="*/ 2147483647 w 837"/>
              <a:gd name="T17" fmla="*/ 2147483647 h 217"/>
              <a:gd name="T18" fmla="*/ 2147483647 w 837"/>
              <a:gd name="T19" fmla="*/ 2147483647 h 217"/>
              <a:gd name="T20" fmla="*/ 2147483647 w 837"/>
              <a:gd name="T21" fmla="*/ 2147483647 h 217"/>
              <a:gd name="T22" fmla="*/ 2147483647 w 837"/>
              <a:gd name="T23" fmla="*/ 2147483647 h 217"/>
              <a:gd name="T24" fmla="*/ 2147483647 w 837"/>
              <a:gd name="T25" fmla="*/ 2147483647 h 217"/>
              <a:gd name="T26" fmla="*/ 2147483647 w 837"/>
              <a:gd name="T27" fmla="*/ 2147483647 h 217"/>
              <a:gd name="T28" fmla="*/ 2147483647 w 837"/>
              <a:gd name="T29" fmla="*/ 2147483647 h 217"/>
              <a:gd name="T30" fmla="*/ 2147483647 w 837"/>
              <a:gd name="T31" fmla="*/ 2147483647 h 217"/>
              <a:gd name="T32" fmla="*/ 2147483647 w 837"/>
              <a:gd name="T33" fmla="*/ 2147483647 h 217"/>
              <a:gd name="T34" fmla="*/ 2147483647 w 837"/>
              <a:gd name="T35" fmla="*/ 2147483647 h 217"/>
              <a:gd name="T36" fmla="*/ 2147483647 w 837"/>
              <a:gd name="T37" fmla="*/ 2147483647 h 217"/>
              <a:gd name="T38" fmla="*/ 2147483647 w 837"/>
              <a:gd name="T39" fmla="*/ 2147483647 h 217"/>
              <a:gd name="T40" fmla="*/ 2147483647 w 837"/>
              <a:gd name="T41" fmla="*/ 2147483647 h 217"/>
              <a:gd name="T42" fmla="*/ 2147483647 w 837"/>
              <a:gd name="T43" fmla="*/ 2147483647 h 217"/>
              <a:gd name="T44" fmla="*/ 2147483647 w 837"/>
              <a:gd name="T45" fmla="*/ 2147483647 h 217"/>
              <a:gd name="T46" fmla="*/ 2147483647 w 837"/>
              <a:gd name="T47" fmla="*/ 0 h 217"/>
              <a:gd name="T48" fmla="*/ 2147483647 w 837"/>
              <a:gd name="T49" fmla="*/ 0 h 217"/>
              <a:gd name="T50" fmla="*/ 2147483647 w 837"/>
              <a:gd name="T51" fmla="*/ 0 h 217"/>
              <a:gd name="T52" fmla="*/ 2147483647 w 837"/>
              <a:gd name="T53" fmla="*/ 2147483647 h 217"/>
              <a:gd name="T54" fmla="*/ 2147483647 w 837"/>
              <a:gd name="T55" fmla="*/ 2147483647 h 217"/>
              <a:gd name="T56" fmla="*/ 2147483647 w 837"/>
              <a:gd name="T57" fmla="*/ 2147483647 h 217"/>
              <a:gd name="T58" fmla="*/ 2147483647 w 837"/>
              <a:gd name="T59" fmla="*/ 2147483647 h 217"/>
              <a:gd name="T60" fmla="*/ 2147483647 w 837"/>
              <a:gd name="T61" fmla="*/ 2147483647 h 217"/>
              <a:gd name="T62" fmla="*/ 2147483647 w 837"/>
              <a:gd name="T63" fmla="*/ 2147483647 h 217"/>
              <a:gd name="T64" fmla="*/ 2147483647 w 837"/>
              <a:gd name="T65" fmla="*/ 2147483647 h 217"/>
              <a:gd name="T66" fmla="*/ 2147483647 w 837"/>
              <a:gd name="T67" fmla="*/ 2147483647 h 217"/>
              <a:gd name="T68" fmla="*/ 2147483647 w 837"/>
              <a:gd name="T69" fmla="*/ 2147483647 h 217"/>
              <a:gd name="T70" fmla="*/ 2147483647 w 837"/>
              <a:gd name="T71" fmla="*/ 2147483647 h 217"/>
              <a:gd name="T72" fmla="*/ 2147483647 w 837"/>
              <a:gd name="T73" fmla="*/ 2147483647 h 217"/>
              <a:gd name="T74" fmla="*/ 2147483647 w 837"/>
              <a:gd name="T75" fmla="*/ 2147483647 h 217"/>
              <a:gd name="T76" fmla="*/ 2147483647 w 837"/>
              <a:gd name="T77" fmla="*/ 2147483647 h 217"/>
              <a:gd name="T78" fmla="*/ 2147483647 w 837"/>
              <a:gd name="T79" fmla="*/ 2147483647 h 217"/>
              <a:gd name="T80" fmla="*/ 2147483647 w 837"/>
              <a:gd name="T81" fmla="*/ 2147483647 h 217"/>
              <a:gd name="T82" fmla="*/ 2147483647 w 837"/>
              <a:gd name="T83" fmla="*/ 2147483647 h 217"/>
              <a:gd name="T84" fmla="*/ 2147483647 w 837"/>
              <a:gd name="T85" fmla="*/ 2147483647 h 217"/>
              <a:gd name="T86" fmla="*/ 2147483647 w 837"/>
              <a:gd name="T87" fmla="*/ 2147483647 h 217"/>
              <a:gd name="T88" fmla="*/ 2147483647 w 837"/>
              <a:gd name="T89" fmla="*/ 2147483647 h 217"/>
              <a:gd name="T90" fmla="*/ 2147483647 w 837"/>
              <a:gd name="T91" fmla="*/ 2147483647 h 217"/>
              <a:gd name="T92" fmla="*/ 2147483647 w 837"/>
              <a:gd name="T93" fmla="*/ 2147483647 h 217"/>
              <a:gd name="T94" fmla="*/ 2147483647 w 837"/>
              <a:gd name="T95" fmla="*/ 2147483647 h 217"/>
              <a:gd name="T96" fmla="*/ 2147483647 w 837"/>
              <a:gd name="T97" fmla="*/ 2147483647 h 217"/>
              <a:gd name="T98" fmla="*/ 2147483647 w 837"/>
              <a:gd name="T99" fmla="*/ 2147483647 h 217"/>
              <a:gd name="T100" fmla="*/ 2147483647 w 837"/>
              <a:gd name="T101" fmla="*/ 2147483647 h 217"/>
              <a:gd name="T102" fmla="*/ 2147483647 w 837"/>
              <a:gd name="T103" fmla="*/ 2147483647 h 217"/>
              <a:gd name="T104" fmla="*/ 2147483647 w 837"/>
              <a:gd name="T105" fmla="*/ 2147483647 h 217"/>
              <a:gd name="T106" fmla="*/ 2147483647 w 837"/>
              <a:gd name="T107" fmla="*/ 2147483647 h 217"/>
              <a:gd name="T108" fmla="*/ 2147483647 w 837"/>
              <a:gd name="T109" fmla="*/ 2147483647 h 217"/>
              <a:gd name="T110" fmla="*/ 2147483647 w 837"/>
              <a:gd name="T111" fmla="*/ 2147483647 h 217"/>
              <a:gd name="T112" fmla="*/ 2147483647 w 837"/>
              <a:gd name="T113" fmla="*/ 2147483647 h 217"/>
              <a:gd name="T114" fmla="*/ 2147483647 w 837"/>
              <a:gd name="T115" fmla="*/ 2147483647 h 21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37"/>
              <a:gd name="T175" fmla="*/ 0 h 217"/>
              <a:gd name="T176" fmla="*/ 837 w 837"/>
              <a:gd name="T177" fmla="*/ 217 h 21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37" h="217">
                <a:moveTo>
                  <a:pt x="76" y="217"/>
                </a:moveTo>
                <a:lnTo>
                  <a:pt x="43" y="206"/>
                </a:lnTo>
                <a:lnTo>
                  <a:pt x="21" y="196"/>
                </a:lnTo>
                <a:lnTo>
                  <a:pt x="11" y="174"/>
                </a:lnTo>
                <a:lnTo>
                  <a:pt x="0" y="163"/>
                </a:lnTo>
                <a:lnTo>
                  <a:pt x="11" y="163"/>
                </a:lnTo>
                <a:lnTo>
                  <a:pt x="11" y="152"/>
                </a:lnTo>
                <a:lnTo>
                  <a:pt x="32" y="152"/>
                </a:lnTo>
                <a:lnTo>
                  <a:pt x="54" y="141"/>
                </a:lnTo>
                <a:lnTo>
                  <a:pt x="65" y="141"/>
                </a:lnTo>
                <a:lnTo>
                  <a:pt x="87" y="130"/>
                </a:lnTo>
                <a:lnTo>
                  <a:pt x="119" y="119"/>
                </a:lnTo>
                <a:lnTo>
                  <a:pt x="152" y="119"/>
                </a:lnTo>
                <a:lnTo>
                  <a:pt x="195" y="108"/>
                </a:lnTo>
                <a:lnTo>
                  <a:pt x="239" y="98"/>
                </a:lnTo>
                <a:lnTo>
                  <a:pt x="293" y="76"/>
                </a:lnTo>
                <a:lnTo>
                  <a:pt x="359" y="65"/>
                </a:lnTo>
                <a:lnTo>
                  <a:pt x="424" y="43"/>
                </a:lnTo>
                <a:lnTo>
                  <a:pt x="478" y="32"/>
                </a:lnTo>
                <a:lnTo>
                  <a:pt x="532" y="21"/>
                </a:lnTo>
                <a:lnTo>
                  <a:pt x="576" y="21"/>
                </a:lnTo>
                <a:lnTo>
                  <a:pt x="609" y="11"/>
                </a:lnTo>
                <a:lnTo>
                  <a:pt x="641" y="11"/>
                </a:lnTo>
                <a:lnTo>
                  <a:pt x="674" y="0"/>
                </a:lnTo>
                <a:lnTo>
                  <a:pt x="696" y="0"/>
                </a:lnTo>
                <a:lnTo>
                  <a:pt x="739" y="0"/>
                </a:lnTo>
                <a:lnTo>
                  <a:pt x="761" y="11"/>
                </a:lnTo>
                <a:lnTo>
                  <a:pt x="793" y="11"/>
                </a:lnTo>
                <a:lnTo>
                  <a:pt x="815" y="21"/>
                </a:lnTo>
                <a:lnTo>
                  <a:pt x="826" y="32"/>
                </a:lnTo>
                <a:lnTo>
                  <a:pt x="837" y="54"/>
                </a:lnTo>
                <a:lnTo>
                  <a:pt x="837" y="65"/>
                </a:lnTo>
                <a:lnTo>
                  <a:pt x="826" y="65"/>
                </a:lnTo>
                <a:lnTo>
                  <a:pt x="826" y="76"/>
                </a:lnTo>
                <a:lnTo>
                  <a:pt x="815" y="76"/>
                </a:lnTo>
                <a:lnTo>
                  <a:pt x="804" y="87"/>
                </a:lnTo>
                <a:lnTo>
                  <a:pt x="783" y="87"/>
                </a:lnTo>
                <a:lnTo>
                  <a:pt x="772" y="98"/>
                </a:lnTo>
                <a:lnTo>
                  <a:pt x="750" y="108"/>
                </a:lnTo>
                <a:lnTo>
                  <a:pt x="728" y="108"/>
                </a:lnTo>
                <a:lnTo>
                  <a:pt x="706" y="119"/>
                </a:lnTo>
                <a:lnTo>
                  <a:pt x="674" y="130"/>
                </a:lnTo>
                <a:lnTo>
                  <a:pt x="641" y="130"/>
                </a:lnTo>
                <a:lnTo>
                  <a:pt x="609" y="141"/>
                </a:lnTo>
                <a:lnTo>
                  <a:pt x="576" y="152"/>
                </a:lnTo>
                <a:lnTo>
                  <a:pt x="532" y="163"/>
                </a:lnTo>
                <a:lnTo>
                  <a:pt x="489" y="163"/>
                </a:lnTo>
                <a:lnTo>
                  <a:pt x="445" y="174"/>
                </a:lnTo>
                <a:lnTo>
                  <a:pt x="413" y="185"/>
                </a:lnTo>
                <a:lnTo>
                  <a:pt x="337" y="196"/>
                </a:lnTo>
                <a:lnTo>
                  <a:pt x="272" y="206"/>
                </a:lnTo>
                <a:lnTo>
                  <a:pt x="217" y="217"/>
                </a:lnTo>
                <a:lnTo>
                  <a:pt x="163" y="217"/>
                </a:lnTo>
                <a:lnTo>
                  <a:pt x="130" y="217"/>
                </a:lnTo>
                <a:lnTo>
                  <a:pt x="98" y="217"/>
                </a:lnTo>
                <a:lnTo>
                  <a:pt x="76" y="21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76" name="Freeform 48"/>
          <p:cNvSpPr/>
          <p:nvPr/>
        </p:nvSpPr>
        <p:spPr bwMode="auto">
          <a:xfrm>
            <a:off x="6207126" y="3202517"/>
            <a:ext cx="593725" cy="313267"/>
          </a:xfrm>
          <a:custGeom>
            <a:avLst/>
            <a:gdLst>
              <a:gd name="T0" fmla="*/ 2147483647 w 935"/>
              <a:gd name="T1" fmla="*/ 2147483647 h 370"/>
              <a:gd name="T2" fmla="*/ 2147483647 w 935"/>
              <a:gd name="T3" fmla="*/ 2147483647 h 370"/>
              <a:gd name="T4" fmla="*/ 2147483647 w 935"/>
              <a:gd name="T5" fmla="*/ 2147483647 h 370"/>
              <a:gd name="T6" fmla="*/ 2147483647 w 935"/>
              <a:gd name="T7" fmla="*/ 2147483647 h 370"/>
              <a:gd name="T8" fmla="*/ 2147483647 w 935"/>
              <a:gd name="T9" fmla="*/ 2147483647 h 370"/>
              <a:gd name="T10" fmla="*/ 2147483647 w 935"/>
              <a:gd name="T11" fmla="*/ 2147483647 h 370"/>
              <a:gd name="T12" fmla="*/ 2147483647 w 935"/>
              <a:gd name="T13" fmla="*/ 2147483647 h 370"/>
              <a:gd name="T14" fmla="*/ 2147483647 w 935"/>
              <a:gd name="T15" fmla="*/ 2147483647 h 370"/>
              <a:gd name="T16" fmla="*/ 2147483647 w 935"/>
              <a:gd name="T17" fmla="*/ 2147483647 h 370"/>
              <a:gd name="T18" fmla="*/ 2147483647 w 935"/>
              <a:gd name="T19" fmla="*/ 2147483647 h 370"/>
              <a:gd name="T20" fmla="*/ 2147483647 w 935"/>
              <a:gd name="T21" fmla="*/ 2147483647 h 370"/>
              <a:gd name="T22" fmla="*/ 2147483647 w 935"/>
              <a:gd name="T23" fmla="*/ 2147483647 h 370"/>
              <a:gd name="T24" fmla="*/ 0 w 935"/>
              <a:gd name="T25" fmla="*/ 2147483647 h 370"/>
              <a:gd name="T26" fmla="*/ 2147483647 w 935"/>
              <a:gd name="T27" fmla="*/ 2147483647 h 370"/>
              <a:gd name="T28" fmla="*/ 2147483647 w 935"/>
              <a:gd name="T29" fmla="*/ 2147483647 h 370"/>
              <a:gd name="T30" fmla="*/ 2147483647 w 935"/>
              <a:gd name="T31" fmla="*/ 2147483647 h 370"/>
              <a:gd name="T32" fmla="*/ 2147483647 w 935"/>
              <a:gd name="T33" fmla="*/ 2147483647 h 370"/>
              <a:gd name="T34" fmla="*/ 2147483647 w 935"/>
              <a:gd name="T35" fmla="*/ 2147483647 h 370"/>
              <a:gd name="T36" fmla="*/ 2147483647 w 935"/>
              <a:gd name="T37" fmla="*/ 2147483647 h 370"/>
              <a:gd name="T38" fmla="*/ 2147483647 w 935"/>
              <a:gd name="T39" fmla="*/ 2147483647 h 370"/>
              <a:gd name="T40" fmla="*/ 2147483647 w 935"/>
              <a:gd name="T41" fmla="*/ 2147483647 h 370"/>
              <a:gd name="T42" fmla="*/ 2147483647 w 935"/>
              <a:gd name="T43" fmla="*/ 2147483647 h 370"/>
              <a:gd name="T44" fmla="*/ 2147483647 w 935"/>
              <a:gd name="T45" fmla="*/ 2147483647 h 370"/>
              <a:gd name="T46" fmla="*/ 2147483647 w 935"/>
              <a:gd name="T47" fmla="*/ 2147483647 h 370"/>
              <a:gd name="T48" fmla="*/ 2147483647 w 935"/>
              <a:gd name="T49" fmla="*/ 0 h 370"/>
              <a:gd name="T50" fmla="*/ 2147483647 w 935"/>
              <a:gd name="T51" fmla="*/ 2147483647 h 370"/>
              <a:gd name="T52" fmla="*/ 2147483647 w 935"/>
              <a:gd name="T53" fmla="*/ 2147483647 h 370"/>
              <a:gd name="T54" fmla="*/ 2147483647 w 935"/>
              <a:gd name="T55" fmla="*/ 2147483647 h 370"/>
              <a:gd name="T56" fmla="*/ 2147483647 w 935"/>
              <a:gd name="T57" fmla="*/ 2147483647 h 370"/>
              <a:gd name="T58" fmla="*/ 2147483647 w 935"/>
              <a:gd name="T59" fmla="*/ 2147483647 h 370"/>
              <a:gd name="T60" fmla="*/ 2147483647 w 935"/>
              <a:gd name="T61" fmla="*/ 2147483647 h 370"/>
              <a:gd name="T62" fmla="*/ 2147483647 w 935"/>
              <a:gd name="T63" fmla="*/ 2147483647 h 370"/>
              <a:gd name="T64" fmla="*/ 2147483647 w 935"/>
              <a:gd name="T65" fmla="*/ 2147483647 h 370"/>
              <a:gd name="T66" fmla="*/ 2147483647 w 935"/>
              <a:gd name="T67" fmla="*/ 2147483647 h 370"/>
              <a:gd name="T68" fmla="*/ 2147483647 w 935"/>
              <a:gd name="T69" fmla="*/ 2147483647 h 370"/>
              <a:gd name="T70" fmla="*/ 2147483647 w 935"/>
              <a:gd name="T71" fmla="*/ 2147483647 h 370"/>
              <a:gd name="T72" fmla="*/ 2147483647 w 935"/>
              <a:gd name="T73" fmla="*/ 2147483647 h 3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35"/>
              <a:gd name="T112" fmla="*/ 0 h 370"/>
              <a:gd name="T113" fmla="*/ 935 w 935"/>
              <a:gd name="T114" fmla="*/ 370 h 3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35" h="370">
                <a:moveTo>
                  <a:pt x="739" y="370"/>
                </a:moveTo>
                <a:lnTo>
                  <a:pt x="653" y="370"/>
                </a:lnTo>
                <a:lnTo>
                  <a:pt x="674" y="316"/>
                </a:lnTo>
                <a:lnTo>
                  <a:pt x="685" y="272"/>
                </a:lnTo>
                <a:lnTo>
                  <a:pt x="696" y="229"/>
                </a:lnTo>
                <a:lnTo>
                  <a:pt x="707" y="196"/>
                </a:lnTo>
                <a:lnTo>
                  <a:pt x="718" y="175"/>
                </a:lnTo>
                <a:lnTo>
                  <a:pt x="718" y="153"/>
                </a:lnTo>
                <a:lnTo>
                  <a:pt x="718" y="142"/>
                </a:lnTo>
                <a:lnTo>
                  <a:pt x="718" y="131"/>
                </a:lnTo>
                <a:lnTo>
                  <a:pt x="707" y="131"/>
                </a:lnTo>
                <a:lnTo>
                  <a:pt x="696" y="131"/>
                </a:lnTo>
                <a:lnTo>
                  <a:pt x="685" y="131"/>
                </a:lnTo>
                <a:lnTo>
                  <a:pt x="663" y="142"/>
                </a:lnTo>
                <a:lnTo>
                  <a:pt x="631" y="142"/>
                </a:lnTo>
                <a:lnTo>
                  <a:pt x="598" y="142"/>
                </a:lnTo>
                <a:lnTo>
                  <a:pt x="566" y="153"/>
                </a:lnTo>
                <a:lnTo>
                  <a:pt x="522" y="164"/>
                </a:lnTo>
                <a:lnTo>
                  <a:pt x="468" y="164"/>
                </a:lnTo>
                <a:lnTo>
                  <a:pt x="424" y="175"/>
                </a:lnTo>
                <a:lnTo>
                  <a:pt x="359" y="185"/>
                </a:lnTo>
                <a:lnTo>
                  <a:pt x="294" y="207"/>
                </a:lnTo>
                <a:lnTo>
                  <a:pt x="229" y="218"/>
                </a:lnTo>
                <a:lnTo>
                  <a:pt x="163" y="229"/>
                </a:lnTo>
                <a:lnTo>
                  <a:pt x="76" y="251"/>
                </a:lnTo>
                <a:lnTo>
                  <a:pt x="0" y="262"/>
                </a:lnTo>
                <a:lnTo>
                  <a:pt x="0" y="185"/>
                </a:lnTo>
                <a:lnTo>
                  <a:pt x="55" y="175"/>
                </a:lnTo>
                <a:lnTo>
                  <a:pt x="120" y="153"/>
                </a:lnTo>
                <a:lnTo>
                  <a:pt x="174" y="142"/>
                </a:lnTo>
                <a:lnTo>
                  <a:pt x="218" y="131"/>
                </a:lnTo>
                <a:lnTo>
                  <a:pt x="272" y="131"/>
                </a:lnTo>
                <a:lnTo>
                  <a:pt x="315" y="120"/>
                </a:lnTo>
                <a:lnTo>
                  <a:pt x="359" y="109"/>
                </a:lnTo>
                <a:lnTo>
                  <a:pt x="392" y="98"/>
                </a:lnTo>
                <a:lnTo>
                  <a:pt x="435" y="98"/>
                </a:lnTo>
                <a:lnTo>
                  <a:pt x="468" y="87"/>
                </a:lnTo>
                <a:lnTo>
                  <a:pt x="489" y="87"/>
                </a:lnTo>
                <a:lnTo>
                  <a:pt x="522" y="77"/>
                </a:lnTo>
                <a:lnTo>
                  <a:pt x="544" y="77"/>
                </a:lnTo>
                <a:lnTo>
                  <a:pt x="566" y="66"/>
                </a:lnTo>
                <a:lnTo>
                  <a:pt x="576" y="66"/>
                </a:lnTo>
                <a:lnTo>
                  <a:pt x="598" y="66"/>
                </a:lnTo>
                <a:lnTo>
                  <a:pt x="631" y="55"/>
                </a:lnTo>
                <a:lnTo>
                  <a:pt x="663" y="44"/>
                </a:lnTo>
                <a:lnTo>
                  <a:pt x="696" y="33"/>
                </a:lnTo>
                <a:lnTo>
                  <a:pt x="718" y="22"/>
                </a:lnTo>
                <a:lnTo>
                  <a:pt x="729" y="11"/>
                </a:lnTo>
                <a:lnTo>
                  <a:pt x="739" y="0"/>
                </a:lnTo>
                <a:lnTo>
                  <a:pt x="761" y="0"/>
                </a:lnTo>
                <a:lnTo>
                  <a:pt x="783" y="11"/>
                </a:lnTo>
                <a:lnTo>
                  <a:pt x="805" y="11"/>
                </a:lnTo>
                <a:lnTo>
                  <a:pt x="826" y="22"/>
                </a:lnTo>
                <a:lnTo>
                  <a:pt x="848" y="44"/>
                </a:lnTo>
                <a:lnTo>
                  <a:pt x="870" y="55"/>
                </a:lnTo>
                <a:lnTo>
                  <a:pt x="881" y="66"/>
                </a:lnTo>
                <a:lnTo>
                  <a:pt x="903" y="87"/>
                </a:lnTo>
                <a:lnTo>
                  <a:pt x="924" y="120"/>
                </a:lnTo>
                <a:lnTo>
                  <a:pt x="924" y="131"/>
                </a:lnTo>
                <a:lnTo>
                  <a:pt x="935" y="142"/>
                </a:lnTo>
                <a:lnTo>
                  <a:pt x="924" y="153"/>
                </a:lnTo>
                <a:lnTo>
                  <a:pt x="913" y="164"/>
                </a:lnTo>
                <a:lnTo>
                  <a:pt x="903" y="175"/>
                </a:lnTo>
                <a:lnTo>
                  <a:pt x="881" y="185"/>
                </a:lnTo>
                <a:lnTo>
                  <a:pt x="870" y="185"/>
                </a:lnTo>
                <a:lnTo>
                  <a:pt x="859" y="196"/>
                </a:lnTo>
                <a:lnTo>
                  <a:pt x="837" y="218"/>
                </a:lnTo>
                <a:lnTo>
                  <a:pt x="826" y="240"/>
                </a:lnTo>
                <a:lnTo>
                  <a:pt x="805" y="262"/>
                </a:lnTo>
                <a:lnTo>
                  <a:pt x="783" y="294"/>
                </a:lnTo>
                <a:lnTo>
                  <a:pt x="761" y="327"/>
                </a:lnTo>
                <a:lnTo>
                  <a:pt x="739" y="37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62" name="Freeform 34"/>
          <p:cNvSpPr/>
          <p:nvPr/>
        </p:nvSpPr>
        <p:spPr bwMode="auto">
          <a:xfrm>
            <a:off x="6229350" y="2482851"/>
            <a:ext cx="158750" cy="635000"/>
          </a:xfrm>
          <a:custGeom>
            <a:avLst/>
            <a:gdLst>
              <a:gd name="T0" fmla="*/ 2147483647 w 250"/>
              <a:gd name="T1" fmla="*/ 2147483647 h 750"/>
              <a:gd name="T2" fmla="*/ 2147483647 w 250"/>
              <a:gd name="T3" fmla="*/ 2147483647 h 750"/>
              <a:gd name="T4" fmla="*/ 2147483647 w 250"/>
              <a:gd name="T5" fmla="*/ 2147483647 h 750"/>
              <a:gd name="T6" fmla="*/ 2147483647 w 250"/>
              <a:gd name="T7" fmla="*/ 2147483647 h 750"/>
              <a:gd name="T8" fmla="*/ 2147483647 w 250"/>
              <a:gd name="T9" fmla="*/ 2147483647 h 750"/>
              <a:gd name="T10" fmla="*/ 2147483647 w 250"/>
              <a:gd name="T11" fmla="*/ 2147483647 h 750"/>
              <a:gd name="T12" fmla="*/ 2147483647 w 250"/>
              <a:gd name="T13" fmla="*/ 2147483647 h 750"/>
              <a:gd name="T14" fmla="*/ 2147483647 w 250"/>
              <a:gd name="T15" fmla="*/ 2147483647 h 750"/>
              <a:gd name="T16" fmla="*/ 2147483647 w 250"/>
              <a:gd name="T17" fmla="*/ 2147483647 h 750"/>
              <a:gd name="T18" fmla="*/ 2147483647 w 250"/>
              <a:gd name="T19" fmla="*/ 2147483647 h 750"/>
              <a:gd name="T20" fmla="*/ 2147483647 w 250"/>
              <a:gd name="T21" fmla="*/ 2147483647 h 750"/>
              <a:gd name="T22" fmla="*/ 0 w 250"/>
              <a:gd name="T23" fmla="*/ 2147483647 h 750"/>
              <a:gd name="T24" fmla="*/ 2147483647 w 250"/>
              <a:gd name="T25" fmla="*/ 2147483647 h 750"/>
              <a:gd name="T26" fmla="*/ 2147483647 w 250"/>
              <a:gd name="T27" fmla="*/ 2147483647 h 750"/>
              <a:gd name="T28" fmla="*/ 2147483647 w 250"/>
              <a:gd name="T29" fmla="*/ 0 h 750"/>
              <a:gd name="T30" fmla="*/ 2147483647 w 250"/>
              <a:gd name="T31" fmla="*/ 0 h 750"/>
              <a:gd name="T32" fmla="*/ 2147483647 w 250"/>
              <a:gd name="T33" fmla="*/ 2147483647 h 750"/>
              <a:gd name="T34" fmla="*/ 2147483647 w 250"/>
              <a:gd name="T35" fmla="*/ 2147483647 h 750"/>
              <a:gd name="T36" fmla="*/ 2147483647 w 250"/>
              <a:gd name="T37" fmla="*/ 2147483647 h 750"/>
              <a:gd name="T38" fmla="*/ 2147483647 w 250"/>
              <a:gd name="T39" fmla="*/ 2147483647 h 750"/>
              <a:gd name="T40" fmla="*/ 2147483647 w 250"/>
              <a:gd name="T41" fmla="*/ 2147483647 h 750"/>
              <a:gd name="T42" fmla="*/ 2147483647 w 250"/>
              <a:gd name="T43" fmla="*/ 2147483647 h 750"/>
              <a:gd name="T44" fmla="*/ 2147483647 w 250"/>
              <a:gd name="T45" fmla="*/ 2147483647 h 750"/>
              <a:gd name="T46" fmla="*/ 2147483647 w 250"/>
              <a:gd name="T47" fmla="*/ 2147483647 h 750"/>
              <a:gd name="T48" fmla="*/ 2147483647 w 250"/>
              <a:gd name="T49" fmla="*/ 2147483647 h 750"/>
              <a:gd name="T50" fmla="*/ 2147483647 w 250"/>
              <a:gd name="T51" fmla="*/ 2147483647 h 750"/>
              <a:gd name="T52" fmla="*/ 2147483647 w 250"/>
              <a:gd name="T53" fmla="*/ 2147483647 h 750"/>
              <a:gd name="T54" fmla="*/ 2147483647 w 250"/>
              <a:gd name="T55" fmla="*/ 2147483647 h 750"/>
              <a:gd name="T56" fmla="*/ 2147483647 w 250"/>
              <a:gd name="T57" fmla="*/ 2147483647 h 750"/>
              <a:gd name="T58" fmla="*/ 2147483647 w 250"/>
              <a:gd name="T59" fmla="*/ 2147483647 h 750"/>
              <a:gd name="T60" fmla="*/ 2147483647 w 250"/>
              <a:gd name="T61" fmla="*/ 2147483647 h 750"/>
              <a:gd name="T62" fmla="*/ 2147483647 w 250"/>
              <a:gd name="T63" fmla="*/ 2147483647 h 750"/>
              <a:gd name="T64" fmla="*/ 2147483647 w 250"/>
              <a:gd name="T65" fmla="*/ 2147483647 h 750"/>
              <a:gd name="T66" fmla="*/ 2147483647 w 250"/>
              <a:gd name="T67" fmla="*/ 2147483647 h 750"/>
              <a:gd name="T68" fmla="*/ 2147483647 w 250"/>
              <a:gd name="T69" fmla="*/ 2147483647 h 750"/>
              <a:gd name="T70" fmla="*/ 2147483647 w 250"/>
              <a:gd name="T71" fmla="*/ 2147483647 h 750"/>
              <a:gd name="T72" fmla="*/ 2147483647 w 250"/>
              <a:gd name="T73" fmla="*/ 2147483647 h 750"/>
              <a:gd name="T74" fmla="*/ 2147483647 w 250"/>
              <a:gd name="T75" fmla="*/ 2147483647 h 750"/>
              <a:gd name="T76" fmla="*/ 2147483647 w 250"/>
              <a:gd name="T77" fmla="*/ 2147483647 h 750"/>
              <a:gd name="T78" fmla="*/ 2147483647 w 250"/>
              <a:gd name="T79" fmla="*/ 2147483647 h 750"/>
              <a:gd name="T80" fmla="*/ 2147483647 w 250"/>
              <a:gd name="T81" fmla="*/ 2147483647 h 750"/>
              <a:gd name="T82" fmla="*/ 2147483647 w 250"/>
              <a:gd name="T83" fmla="*/ 2147483647 h 750"/>
              <a:gd name="T84" fmla="*/ 2147483647 w 250"/>
              <a:gd name="T85" fmla="*/ 2147483647 h 750"/>
              <a:gd name="T86" fmla="*/ 2147483647 w 250"/>
              <a:gd name="T87" fmla="*/ 2147483647 h 750"/>
              <a:gd name="T88" fmla="*/ 2147483647 w 250"/>
              <a:gd name="T89" fmla="*/ 2147483647 h 750"/>
              <a:gd name="T90" fmla="*/ 2147483647 w 250"/>
              <a:gd name="T91" fmla="*/ 2147483647 h 750"/>
              <a:gd name="T92" fmla="*/ 2147483647 w 250"/>
              <a:gd name="T93" fmla="*/ 2147483647 h 750"/>
              <a:gd name="T94" fmla="*/ 2147483647 w 250"/>
              <a:gd name="T95" fmla="*/ 2147483647 h 750"/>
              <a:gd name="T96" fmla="*/ 2147483647 w 250"/>
              <a:gd name="T97" fmla="*/ 2147483647 h 750"/>
              <a:gd name="T98" fmla="*/ 2147483647 w 250"/>
              <a:gd name="T99" fmla="*/ 2147483647 h 750"/>
              <a:gd name="T100" fmla="*/ 2147483647 w 250"/>
              <a:gd name="T101" fmla="*/ 2147483647 h 750"/>
              <a:gd name="T102" fmla="*/ 2147483647 w 250"/>
              <a:gd name="T103" fmla="*/ 2147483647 h 750"/>
              <a:gd name="T104" fmla="*/ 2147483647 w 250"/>
              <a:gd name="T105" fmla="*/ 2147483647 h 750"/>
              <a:gd name="T106" fmla="*/ 2147483647 w 250"/>
              <a:gd name="T107" fmla="*/ 2147483647 h 750"/>
              <a:gd name="T108" fmla="*/ 2147483647 w 250"/>
              <a:gd name="T109" fmla="*/ 2147483647 h 750"/>
              <a:gd name="T110" fmla="*/ 2147483647 w 250"/>
              <a:gd name="T111" fmla="*/ 2147483647 h 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0"/>
              <a:gd name="T169" fmla="*/ 0 h 750"/>
              <a:gd name="T170" fmla="*/ 250 w 250"/>
              <a:gd name="T171" fmla="*/ 750 h 7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0" h="750">
                <a:moveTo>
                  <a:pt x="119" y="391"/>
                </a:moveTo>
                <a:lnTo>
                  <a:pt x="109" y="326"/>
                </a:lnTo>
                <a:lnTo>
                  <a:pt x="98" y="261"/>
                </a:lnTo>
                <a:lnTo>
                  <a:pt x="87" y="206"/>
                </a:lnTo>
                <a:lnTo>
                  <a:pt x="76" y="163"/>
                </a:lnTo>
                <a:lnTo>
                  <a:pt x="65" y="130"/>
                </a:lnTo>
                <a:lnTo>
                  <a:pt x="54" y="98"/>
                </a:lnTo>
                <a:lnTo>
                  <a:pt x="54" y="76"/>
                </a:lnTo>
                <a:lnTo>
                  <a:pt x="43" y="65"/>
                </a:lnTo>
                <a:lnTo>
                  <a:pt x="22" y="54"/>
                </a:lnTo>
                <a:lnTo>
                  <a:pt x="11" y="43"/>
                </a:lnTo>
                <a:lnTo>
                  <a:pt x="0" y="32"/>
                </a:lnTo>
                <a:lnTo>
                  <a:pt x="11" y="21"/>
                </a:lnTo>
                <a:lnTo>
                  <a:pt x="22" y="10"/>
                </a:lnTo>
                <a:lnTo>
                  <a:pt x="32" y="0"/>
                </a:lnTo>
                <a:lnTo>
                  <a:pt x="54" y="0"/>
                </a:lnTo>
                <a:lnTo>
                  <a:pt x="87" y="10"/>
                </a:lnTo>
                <a:lnTo>
                  <a:pt x="119" y="10"/>
                </a:lnTo>
                <a:lnTo>
                  <a:pt x="141" y="21"/>
                </a:lnTo>
                <a:lnTo>
                  <a:pt x="174" y="21"/>
                </a:lnTo>
                <a:lnTo>
                  <a:pt x="196" y="32"/>
                </a:lnTo>
                <a:lnTo>
                  <a:pt x="206" y="32"/>
                </a:lnTo>
                <a:lnTo>
                  <a:pt x="217" y="43"/>
                </a:lnTo>
                <a:lnTo>
                  <a:pt x="217" y="54"/>
                </a:lnTo>
                <a:lnTo>
                  <a:pt x="217" y="76"/>
                </a:lnTo>
                <a:lnTo>
                  <a:pt x="228" y="108"/>
                </a:lnTo>
                <a:lnTo>
                  <a:pt x="228" y="152"/>
                </a:lnTo>
                <a:lnTo>
                  <a:pt x="228" y="174"/>
                </a:lnTo>
                <a:lnTo>
                  <a:pt x="228" y="206"/>
                </a:lnTo>
                <a:lnTo>
                  <a:pt x="228" y="239"/>
                </a:lnTo>
                <a:lnTo>
                  <a:pt x="228" y="283"/>
                </a:lnTo>
                <a:lnTo>
                  <a:pt x="228" y="326"/>
                </a:lnTo>
                <a:lnTo>
                  <a:pt x="239" y="380"/>
                </a:lnTo>
                <a:lnTo>
                  <a:pt x="239" y="435"/>
                </a:lnTo>
                <a:lnTo>
                  <a:pt x="239" y="489"/>
                </a:lnTo>
                <a:lnTo>
                  <a:pt x="250" y="555"/>
                </a:lnTo>
                <a:lnTo>
                  <a:pt x="250" y="609"/>
                </a:lnTo>
                <a:lnTo>
                  <a:pt x="250" y="653"/>
                </a:lnTo>
                <a:lnTo>
                  <a:pt x="239" y="685"/>
                </a:lnTo>
                <a:lnTo>
                  <a:pt x="239" y="718"/>
                </a:lnTo>
                <a:lnTo>
                  <a:pt x="228" y="729"/>
                </a:lnTo>
                <a:lnTo>
                  <a:pt x="217" y="740"/>
                </a:lnTo>
                <a:lnTo>
                  <a:pt x="206" y="750"/>
                </a:lnTo>
                <a:lnTo>
                  <a:pt x="185" y="750"/>
                </a:lnTo>
                <a:lnTo>
                  <a:pt x="174" y="740"/>
                </a:lnTo>
                <a:lnTo>
                  <a:pt x="163" y="729"/>
                </a:lnTo>
                <a:lnTo>
                  <a:pt x="163" y="718"/>
                </a:lnTo>
                <a:lnTo>
                  <a:pt x="163" y="707"/>
                </a:lnTo>
                <a:lnTo>
                  <a:pt x="163" y="685"/>
                </a:lnTo>
                <a:lnTo>
                  <a:pt x="163" y="663"/>
                </a:lnTo>
                <a:lnTo>
                  <a:pt x="152" y="620"/>
                </a:lnTo>
                <a:lnTo>
                  <a:pt x="152" y="576"/>
                </a:lnTo>
                <a:lnTo>
                  <a:pt x="141" y="533"/>
                </a:lnTo>
                <a:lnTo>
                  <a:pt x="130" y="468"/>
                </a:lnTo>
                <a:lnTo>
                  <a:pt x="119" y="39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63" name="Freeform 35"/>
          <p:cNvSpPr/>
          <p:nvPr/>
        </p:nvSpPr>
        <p:spPr bwMode="auto">
          <a:xfrm>
            <a:off x="6567488" y="2279651"/>
            <a:ext cx="138112" cy="738716"/>
          </a:xfrm>
          <a:custGeom>
            <a:avLst/>
            <a:gdLst>
              <a:gd name="T0" fmla="*/ 2147483647 w 217"/>
              <a:gd name="T1" fmla="*/ 2147483647 h 871"/>
              <a:gd name="T2" fmla="*/ 2147483647 w 217"/>
              <a:gd name="T3" fmla="*/ 2147483647 h 871"/>
              <a:gd name="T4" fmla="*/ 2147483647 w 217"/>
              <a:gd name="T5" fmla="*/ 2147483647 h 871"/>
              <a:gd name="T6" fmla="*/ 0 w 217"/>
              <a:gd name="T7" fmla="*/ 2147483647 h 871"/>
              <a:gd name="T8" fmla="*/ 2147483647 w 217"/>
              <a:gd name="T9" fmla="*/ 2147483647 h 871"/>
              <a:gd name="T10" fmla="*/ 2147483647 w 217"/>
              <a:gd name="T11" fmla="*/ 0 h 871"/>
              <a:gd name="T12" fmla="*/ 2147483647 w 217"/>
              <a:gd name="T13" fmla="*/ 0 h 871"/>
              <a:gd name="T14" fmla="*/ 2147483647 w 217"/>
              <a:gd name="T15" fmla="*/ 0 h 871"/>
              <a:gd name="T16" fmla="*/ 2147483647 w 217"/>
              <a:gd name="T17" fmla="*/ 0 h 871"/>
              <a:gd name="T18" fmla="*/ 2147483647 w 217"/>
              <a:gd name="T19" fmla="*/ 2147483647 h 871"/>
              <a:gd name="T20" fmla="*/ 2147483647 w 217"/>
              <a:gd name="T21" fmla="*/ 2147483647 h 871"/>
              <a:gd name="T22" fmla="*/ 2147483647 w 217"/>
              <a:gd name="T23" fmla="*/ 2147483647 h 871"/>
              <a:gd name="T24" fmla="*/ 2147483647 w 217"/>
              <a:gd name="T25" fmla="*/ 2147483647 h 871"/>
              <a:gd name="T26" fmla="*/ 2147483647 w 217"/>
              <a:gd name="T27" fmla="*/ 2147483647 h 871"/>
              <a:gd name="T28" fmla="*/ 2147483647 w 217"/>
              <a:gd name="T29" fmla="*/ 2147483647 h 871"/>
              <a:gd name="T30" fmla="*/ 2147483647 w 217"/>
              <a:gd name="T31" fmla="*/ 2147483647 h 871"/>
              <a:gd name="T32" fmla="*/ 2147483647 w 217"/>
              <a:gd name="T33" fmla="*/ 2147483647 h 871"/>
              <a:gd name="T34" fmla="*/ 2147483647 w 217"/>
              <a:gd name="T35" fmla="*/ 2147483647 h 871"/>
              <a:gd name="T36" fmla="*/ 2147483647 w 217"/>
              <a:gd name="T37" fmla="*/ 2147483647 h 871"/>
              <a:gd name="T38" fmla="*/ 2147483647 w 217"/>
              <a:gd name="T39" fmla="*/ 2147483647 h 871"/>
              <a:gd name="T40" fmla="*/ 2147483647 w 217"/>
              <a:gd name="T41" fmla="*/ 2147483647 h 871"/>
              <a:gd name="T42" fmla="*/ 2147483647 w 217"/>
              <a:gd name="T43" fmla="*/ 2147483647 h 871"/>
              <a:gd name="T44" fmla="*/ 2147483647 w 217"/>
              <a:gd name="T45" fmla="*/ 2147483647 h 871"/>
              <a:gd name="T46" fmla="*/ 2147483647 w 217"/>
              <a:gd name="T47" fmla="*/ 2147483647 h 871"/>
              <a:gd name="T48" fmla="*/ 2147483647 w 217"/>
              <a:gd name="T49" fmla="*/ 2147483647 h 871"/>
              <a:gd name="T50" fmla="*/ 2147483647 w 217"/>
              <a:gd name="T51" fmla="*/ 2147483647 h 871"/>
              <a:gd name="T52" fmla="*/ 2147483647 w 217"/>
              <a:gd name="T53" fmla="*/ 2147483647 h 871"/>
              <a:gd name="T54" fmla="*/ 2147483647 w 217"/>
              <a:gd name="T55" fmla="*/ 2147483647 h 871"/>
              <a:gd name="T56" fmla="*/ 2147483647 w 217"/>
              <a:gd name="T57" fmla="*/ 2147483647 h 871"/>
              <a:gd name="T58" fmla="*/ 2147483647 w 217"/>
              <a:gd name="T59" fmla="*/ 2147483647 h 871"/>
              <a:gd name="T60" fmla="*/ 2147483647 w 217"/>
              <a:gd name="T61" fmla="*/ 2147483647 h 871"/>
              <a:gd name="T62" fmla="*/ 2147483647 w 217"/>
              <a:gd name="T63" fmla="*/ 2147483647 h 871"/>
              <a:gd name="T64" fmla="*/ 2147483647 w 217"/>
              <a:gd name="T65" fmla="*/ 2147483647 h 871"/>
              <a:gd name="T66" fmla="*/ 2147483647 w 217"/>
              <a:gd name="T67" fmla="*/ 2147483647 h 871"/>
              <a:gd name="T68" fmla="*/ 2147483647 w 217"/>
              <a:gd name="T69" fmla="*/ 2147483647 h 871"/>
              <a:gd name="T70" fmla="*/ 2147483647 w 217"/>
              <a:gd name="T71" fmla="*/ 2147483647 h 871"/>
              <a:gd name="T72" fmla="*/ 2147483647 w 217"/>
              <a:gd name="T73" fmla="*/ 2147483647 h 871"/>
              <a:gd name="T74" fmla="*/ 2147483647 w 217"/>
              <a:gd name="T75" fmla="*/ 2147483647 h 871"/>
              <a:gd name="T76" fmla="*/ 2147483647 w 217"/>
              <a:gd name="T77" fmla="*/ 2147483647 h 871"/>
              <a:gd name="T78" fmla="*/ 2147483647 w 217"/>
              <a:gd name="T79" fmla="*/ 2147483647 h 871"/>
              <a:gd name="T80" fmla="*/ 2147483647 w 217"/>
              <a:gd name="T81" fmla="*/ 2147483647 h 871"/>
              <a:gd name="T82" fmla="*/ 2147483647 w 217"/>
              <a:gd name="T83" fmla="*/ 2147483647 h 871"/>
              <a:gd name="T84" fmla="*/ 2147483647 w 217"/>
              <a:gd name="T85" fmla="*/ 2147483647 h 871"/>
              <a:gd name="T86" fmla="*/ 2147483647 w 217"/>
              <a:gd name="T87" fmla="*/ 2147483647 h 871"/>
              <a:gd name="T88" fmla="*/ 2147483647 w 217"/>
              <a:gd name="T89" fmla="*/ 2147483647 h 871"/>
              <a:gd name="T90" fmla="*/ 2147483647 w 217"/>
              <a:gd name="T91" fmla="*/ 2147483647 h 871"/>
              <a:gd name="T92" fmla="*/ 2147483647 w 217"/>
              <a:gd name="T93" fmla="*/ 2147483647 h 87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7"/>
              <a:gd name="T142" fmla="*/ 0 h 871"/>
              <a:gd name="T143" fmla="*/ 217 w 217"/>
              <a:gd name="T144" fmla="*/ 871 h 87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7" h="871">
                <a:moveTo>
                  <a:pt x="32" y="65"/>
                </a:moveTo>
                <a:lnTo>
                  <a:pt x="10" y="55"/>
                </a:lnTo>
                <a:lnTo>
                  <a:pt x="10" y="33"/>
                </a:lnTo>
                <a:lnTo>
                  <a:pt x="0" y="22"/>
                </a:lnTo>
                <a:lnTo>
                  <a:pt x="10" y="11"/>
                </a:lnTo>
                <a:lnTo>
                  <a:pt x="21" y="0"/>
                </a:lnTo>
                <a:lnTo>
                  <a:pt x="32" y="0"/>
                </a:lnTo>
                <a:lnTo>
                  <a:pt x="54" y="0"/>
                </a:lnTo>
                <a:lnTo>
                  <a:pt x="87" y="0"/>
                </a:lnTo>
                <a:lnTo>
                  <a:pt x="108" y="11"/>
                </a:lnTo>
                <a:lnTo>
                  <a:pt x="141" y="22"/>
                </a:lnTo>
                <a:lnTo>
                  <a:pt x="173" y="44"/>
                </a:lnTo>
                <a:lnTo>
                  <a:pt x="195" y="65"/>
                </a:lnTo>
                <a:lnTo>
                  <a:pt x="206" y="87"/>
                </a:lnTo>
                <a:lnTo>
                  <a:pt x="217" y="109"/>
                </a:lnTo>
                <a:lnTo>
                  <a:pt x="217" y="131"/>
                </a:lnTo>
                <a:lnTo>
                  <a:pt x="217" y="163"/>
                </a:lnTo>
                <a:lnTo>
                  <a:pt x="217" y="196"/>
                </a:lnTo>
                <a:lnTo>
                  <a:pt x="217" y="240"/>
                </a:lnTo>
                <a:lnTo>
                  <a:pt x="206" y="283"/>
                </a:lnTo>
                <a:lnTo>
                  <a:pt x="195" y="338"/>
                </a:lnTo>
                <a:lnTo>
                  <a:pt x="173" y="457"/>
                </a:lnTo>
                <a:lnTo>
                  <a:pt x="152" y="588"/>
                </a:lnTo>
                <a:lnTo>
                  <a:pt x="130" y="729"/>
                </a:lnTo>
                <a:lnTo>
                  <a:pt x="108" y="871"/>
                </a:lnTo>
                <a:lnTo>
                  <a:pt x="21" y="871"/>
                </a:lnTo>
                <a:lnTo>
                  <a:pt x="21" y="849"/>
                </a:lnTo>
                <a:lnTo>
                  <a:pt x="21" y="827"/>
                </a:lnTo>
                <a:lnTo>
                  <a:pt x="21" y="805"/>
                </a:lnTo>
                <a:lnTo>
                  <a:pt x="21" y="773"/>
                </a:lnTo>
                <a:lnTo>
                  <a:pt x="32" y="740"/>
                </a:lnTo>
                <a:lnTo>
                  <a:pt x="32" y="708"/>
                </a:lnTo>
                <a:lnTo>
                  <a:pt x="32" y="664"/>
                </a:lnTo>
                <a:lnTo>
                  <a:pt x="43" y="620"/>
                </a:lnTo>
                <a:lnTo>
                  <a:pt x="43" y="544"/>
                </a:lnTo>
                <a:lnTo>
                  <a:pt x="54" y="457"/>
                </a:lnTo>
                <a:lnTo>
                  <a:pt x="54" y="370"/>
                </a:lnTo>
                <a:lnTo>
                  <a:pt x="65" y="283"/>
                </a:lnTo>
                <a:lnTo>
                  <a:pt x="65" y="240"/>
                </a:lnTo>
                <a:lnTo>
                  <a:pt x="65" y="207"/>
                </a:lnTo>
                <a:lnTo>
                  <a:pt x="54" y="174"/>
                </a:lnTo>
                <a:lnTo>
                  <a:pt x="54" y="142"/>
                </a:lnTo>
                <a:lnTo>
                  <a:pt x="54" y="120"/>
                </a:lnTo>
                <a:lnTo>
                  <a:pt x="43" y="98"/>
                </a:lnTo>
                <a:lnTo>
                  <a:pt x="32" y="87"/>
                </a:lnTo>
                <a:lnTo>
                  <a:pt x="32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74" name="Freeform 46"/>
          <p:cNvSpPr/>
          <p:nvPr/>
        </p:nvSpPr>
        <p:spPr bwMode="auto">
          <a:xfrm>
            <a:off x="6365876" y="2952751"/>
            <a:ext cx="290513" cy="148167"/>
          </a:xfrm>
          <a:custGeom>
            <a:avLst/>
            <a:gdLst>
              <a:gd name="T0" fmla="*/ 2147483647 w 457"/>
              <a:gd name="T1" fmla="*/ 2147483647 h 174"/>
              <a:gd name="T2" fmla="*/ 0 w 457"/>
              <a:gd name="T3" fmla="*/ 2147483647 h 174"/>
              <a:gd name="T4" fmla="*/ 2147483647 w 457"/>
              <a:gd name="T5" fmla="*/ 2147483647 h 174"/>
              <a:gd name="T6" fmla="*/ 2147483647 w 457"/>
              <a:gd name="T7" fmla="*/ 2147483647 h 174"/>
              <a:gd name="T8" fmla="*/ 2147483647 w 457"/>
              <a:gd name="T9" fmla="*/ 2147483647 h 174"/>
              <a:gd name="T10" fmla="*/ 2147483647 w 457"/>
              <a:gd name="T11" fmla="*/ 2147483647 h 174"/>
              <a:gd name="T12" fmla="*/ 2147483647 w 457"/>
              <a:gd name="T13" fmla="*/ 2147483647 h 174"/>
              <a:gd name="T14" fmla="*/ 2147483647 w 457"/>
              <a:gd name="T15" fmla="*/ 2147483647 h 174"/>
              <a:gd name="T16" fmla="*/ 2147483647 w 457"/>
              <a:gd name="T17" fmla="*/ 2147483647 h 174"/>
              <a:gd name="T18" fmla="*/ 2147483647 w 457"/>
              <a:gd name="T19" fmla="*/ 2147483647 h 174"/>
              <a:gd name="T20" fmla="*/ 2147483647 w 457"/>
              <a:gd name="T21" fmla="*/ 0 h 174"/>
              <a:gd name="T22" fmla="*/ 2147483647 w 457"/>
              <a:gd name="T23" fmla="*/ 0 h 174"/>
              <a:gd name="T24" fmla="*/ 2147483647 w 457"/>
              <a:gd name="T25" fmla="*/ 0 h 174"/>
              <a:gd name="T26" fmla="*/ 2147483647 w 457"/>
              <a:gd name="T27" fmla="*/ 2147483647 h 174"/>
              <a:gd name="T28" fmla="*/ 2147483647 w 457"/>
              <a:gd name="T29" fmla="*/ 2147483647 h 174"/>
              <a:gd name="T30" fmla="*/ 2147483647 w 457"/>
              <a:gd name="T31" fmla="*/ 2147483647 h 174"/>
              <a:gd name="T32" fmla="*/ 2147483647 w 457"/>
              <a:gd name="T33" fmla="*/ 2147483647 h 174"/>
              <a:gd name="T34" fmla="*/ 2147483647 w 457"/>
              <a:gd name="T35" fmla="*/ 2147483647 h 174"/>
              <a:gd name="T36" fmla="*/ 2147483647 w 457"/>
              <a:gd name="T37" fmla="*/ 2147483647 h 174"/>
              <a:gd name="T38" fmla="*/ 2147483647 w 457"/>
              <a:gd name="T39" fmla="*/ 2147483647 h 174"/>
              <a:gd name="T40" fmla="*/ 2147483647 w 457"/>
              <a:gd name="T41" fmla="*/ 2147483647 h 174"/>
              <a:gd name="T42" fmla="*/ 2147483647 w 457"/>
              <a:gd name="T43" fmla="*/ 2147483647 h 174"/>
              <a:gd name="T44" fmla="*/ 2147483647 w 457"/>
              <a:gd name="T45" fmla="*/ 2147483647 h 174"/>
              <a:gd name="T46" fmla="*/ 2147483647 w 457"/>
              <a:gd name="T47" fmla="*/ 2147483647 h 174"/>
              <a:gd name="T48" fmla="*/ 2147483647 w 457"/>
              <a:gd name="T49" fmla="*/ 2147483647 h 174"/>
              <a:gd name="T50" fmla="*/ 2147483647 w 457"/>
              <a:gd name="T51" fmla="*/ 2147483647 h 174"/>
              <a:gd name="T52" fmla="*/ 2147483647 w 457"/>
              <a:gd name="T53" fmla="*/ 2147483647 h 174"/>
              <a:gd name="T54" fmla="*/ 2147483647 w 457"/>
              <a:gd name="T55" fmla="*/ 2147483647 h 174"/>
              <a:gd name="T56" fmla="*/ 2147483647 w 457"/>
              <a:gd name="T57" fmla="*/ 2147483647 h 174"/>
              <a:gd name="T58" fmla="*/ 2147483647 w 457"/>
              <a:gd name="T59" fmla="*/ 2147483647 h 174"/>
              <a:gd name="T60" fmla="*/ 2147483647 w 457"/>
              <a:gd name="T61" fmla="*/ 2147483647 h 174"/>
              <a:gd name="T62" fmla="*/ 2147483647 w 457"/>
              <a:gd name="T63" fmla="*/ 2147483647 h 174"/>
              <a:gd name="T64" fmla="*/ 2147483647 w 457"/>
              <a:gd name="T65" fmla="*/ 2147483647 h 174"/>
              <a:gd name="T66" fmla="*/ 2147483647 w 457"/>
              <a:gd name="T67" fmla="*/ 2147483647 h 174"/>
              <a:gd name="T68" fmla="*/ 2147483647 w 457"/>
              <a:gd name="T69" fmla="*/ 2147483647 h 174"/>
              <a:gd name="T70" fmla="*/ 2147483647 w 457"/>
              <a:gd name="T71" fmla="*/ 2147483647 h 174"/>
              <a:gd name="T72" fmla="*/ 2147483647 w 457"/>
              <a:gd name="T73" fmla="*/ 2147483647 h 174"/>
              <a:gd name="T74" fmla="*/ 2147483647 w 457"/>
              <a:gd name="T75" fmla="*/ 2147483647 h 174"/>
              <a:gd name="T76" fmla="*/ 2147483647 w 457"/>
              <a:gd name="T77" fmla="*/ 2147483647 h 17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57"/>
              <a:gd name="T118" fmla="*/ 0 h 174"/>
              <a:gd name="T119" fmla="*/ 457 w 457"/>
              <a:gd name="T120" fmla="*/ 174 h 17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57" h="174">
                <a:moveTo>
                  <a:pt x="11" y="174"/>
                </a:moveTo>
                <a:lnTo>
                  <a:pt x="0" y="76"/>
                </a:lnTo>
                <a:lnTo>
                  <a:pt x="65" y="65"/>
                </a:lnTo>
                <a:lnTo>
                  <a:pt x="120" y="54"/>
                </a:lnTo>
                <a:lnTo>
                  <a:pt x="163" y="43"/>
                </a:lnTo>
                <a:lnTo>
                  <a:pt x="207" y="32"/>
                </a:lnTo>
                <a:lnTo>
                  <a:pt x="239" y="21"/>
                </a:lnTo>
                <a:lnTo>
                  <a:pt x="272" y="21"/>
                </a:lnTo>
                <a:lnTo>
                  <a:pt x="305" y="10"/>
                </a:lnTo>
                <a:lnTo>
                  <a:pt x="326" y="10"/>
                </a:lnTo>
                <a:lnTo>
                  <a:pt x="359" y="0"/>
                </a:lnTo>
                <a:lnTo>
                  <a:pt x="381" y="0"/>
                </a:lnTo>
                <a:lnTo>
                  <a:pt x="403" y="0"/>
                </a:lnTo>
                <a:lnTo>
                  <a:pt x="424" y="10"/>
                </a:lnTo>
                <a:lnTo>
                  <a:pt x="435" y="21"/>
                </a:lnTo>
                <a:lnTo>
                  <a:pt x="446" y="32"/>
                </a:lnTo>
                <a:lnTo>
                  <a:pt x="457" y="43"/>
                </a:lnTo>
                <a:lnTo>
                  <a:pt x="457" y="65"/>
                </a:lnTo>
                <a:lnTo>
                  <a:pt x="457" y="76"/>
                </a:lnTo>
                <a:lnTo>
                  <a:pt x="446" y="87"/>
                </a:lnTo>
                <a:lnTo>
                  <a:pt x="435" y="98"/>
                </a:lnTo>
                <a:lnTo>
                  <a:pt x="413" y="98"/>
                </a:lnTo>
                <a:lnTo>
                  <a:pt x="403" y="98"/>
                </a:lnTo>
                <a:lnTo>
                  <a:pt x="392" y="108"/>
                </a:lnTo>
                <a:lnTo>
                  <a:pt x="381" y="108"/>
                </a:lnTo>
                <a:lnTo>
                  <a:pt x="370" y="108"/>
                </a:lnTo>
                <a:lnTo>
                  <a:pt x="348" y="108"/>
                </a:lnTo>
                <a:lnTo>
                  <a:pt x="337" y="119"/>
                </a:lnTo>
                <a:lnTo>
                  <a:pt x="316" y="119"/>
                </a:lnTo>
                <a:lnTo>
                  <a:pt x="283" y="130"/>
                </a:lnTo>
                <a:lnTo>
                  <a:pt x="261" y="130"/>
                </a:lnTo>
                <a:lnTo>
                  <a:pt x="229" y="130"/>
                </a:lnTo>
                <a:lnTo>
                  <a:pt x="207" y="141"/>
                </a:lnTo>
                <a:lnTo>
                  <a:pt x="174" y="141"/>
                </a:lnTo>
                <a:lnTo>
                  <a:pt x="131" y="152"/>
                </a:lnTo>
                <a:lnTo>
                  <a:pt x="98" y="152"/>
                </a:lnTo>
                <a:lnTo>
                  <a:pt x="55" y="163"/>
                </a:lnTo>
                <a:lnTo>
                  <a:pt x="11" y="17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72" name="Freeform 44"/>
          <p:cNvSpPr/>
          <p:nvPr/>
        </p:nvSpPr>
        <p:spPr bwMode="auto">
          <a:xfrm>
            <a:off x="6262688" y="3488267"/>
            <a:ext cx="469900" cy="165100"/>
          </a:xfrm>
          <a:custGeom>
            <a:avLst/>
            <a:gdLst>
              <a:gd name="T0" fmla="*/ 2147483647 w 739"/>
              <a:gd name="T1" fmla="*/ 2147483647 h 196"/>
              <a:gd name="T2" fmla="*/ 2147483647 w 739"/>
              <a:gd name="T3" fmla="*/ 2147483647 h 196"/>
              <a:gd name="T4" fmla="*/ 2147483647 w 739"/>
              <a:gd name="T5" fmla="*/ 2147483647 h 196"/>
              <a:gd name="T6" fmla="*/ 2147483647 w 739"/>
              <a:gd name="T7" fmla="*/ 2147483647 h 196"/>
              <a:gd name="T8" fmla="*/ 2147483647 w 739"/>
              <a:gd name="T9" fmla="*/ 2147483647 h 196"/>
              <a:gd name="T10" fmla="*/ 2147483647 w 739"/>
              <a:gd name="T11" fmla="*/ 2147483647 h 196"/>
              <a:gd name="T12" fmla="*/ 2147483647 w 739"/>
              <a:gd name="T13" fmla="*/ 2147483647 h 196"/>
              <a:gd name="T14" fmla="*/ 2147483647 w 739"/>
              <a:gd name="T15" fmla="*/ 2147483647 h 196"/>
              <a:gd name="T16" fmla="*/ 2147483647 w 739"/>
              <a:gd name="T17" fmla="*/ 2147483647 h 196"/>
              <a:gd name="T18" fmla="*/ 2147483647 w 739"/>
              <a:gd name="T19" fmla="*/ 2147483647 h 196"/>
              <a:gd name="T20" fmla="*/ 2147483647 w 739"/>
              <a:gd name="T21" fmla="*/ 2147483647 h 196"/>
              <a:gd name="T22" fmla="*/ 2147483647 w 739"/>
              <a:gd name="T23" fmla="*/ 2147483647 h 196"/>
              <a:gd name="T24" fmla="*/ 2147483647 w 739"/>
              <a:gd name="T25" fmla="*/ 2147483647 h 196"/>
              <a:gd name="T26" fmla="*/ 2147483647 w 739"/>
              <a:gd name="T27" fmla="*/ 2147483647 h 196"/>
              <a:gd name="T28" fmla="*/ 2147483647 w 739"/>
              <a:gd name="T29" fmla="*/ 2147483647 h 196"/>
              <a:gd name="T30" fmla="*/ 2147483647 w 739"/>
              <a:gd name="T31" fmla="*/ 2147483647 h 196"/>
              <a:gd name="T32" fmla="*/ 2147483647 w 739"/>
              <a:gd name="T33" fmla="*/ 2147483647 h 196"/>
              <a:gd name="T34" fmla="*/ 0 w 739"/>
              <a:gd name="T35" fmla="*/ 2147483647 h 196"/>
              <a:gd name="T36" fmla="*/ 0 w 739"/>
              <a:gd name="T37" fmla="*/ 2147483647 h 196"/>
              <a:gd name="T38" fmla="*/ 0 w 739"/>
              <a:gd name="T39" fmla="*/ 2147483647 h 196"/>
              <a:gd name="T40" fmla="*/ 2147483647 w 739"/>
              <a:gd name="T41" fmla="*/ 2147483647 h 196"/>
              <a:gd name="T42" fmla="*/ 2147483647 w 739"/>
              <a:gd name="T43" fmla="*/ 2147483647 h 196"/>
              <a:gd name="T44" fmla="*/ 2147483647 w 739"/>
              <a:gd name="T45" fmla="*/ 2147483647 h 196"/>
              <a:gd name="T46" fmla="*/ 2147483647 w 739"/>
              <a:gd name="T47" fmla="*/ 2147483647 h 196"/>
              <a:gd name="T48" fmla="*/ 2147483647 w 739"/>
              <a:gd name="T49" fmla="*/ 2147483647 h 196"/>
              <a:gd name="T50" fmla="*/ 2147483647 w 739"/>
              <a:gd name="T51" fmla="*/ 2147483647 h 196"/>
              <a:gd name="T52" fmla="*/ 2147483647 w 739"/>
              <a:gd name="T53" fmla="*/ 2147483647 h 196"/>
              <a:gd name="T54" fmla="*/ 2147483647 w 739"/>
              <a:gd name="T55" fmla="*/ 2147483647 h 196"/>
              <a:gd name="T56" fmla="*/ 2147483647 w 739"/>
              <a:gd name="T57" fmla="*/ 2147483647 h 196"/>
              <a:gd name="T58" fmla="*/ 2147483647 w 739"/>
              <a:gd name="T59" fmla="*/ 2147483647 h 196"/>
              <a:gd name="T60" fmla="*/ 2147483647 w 739"/>
              <a:gd name="T61" fmla="*/ 2147483647 h 196"/>
              <a:gd name="T62" fmla="*/ 2147483647 w 739"/>
              <a:gd name="T63" fmla="*/ 2147483647 h 196"/>
              <a:gd name="T64" fmla="*/ 2147483647 w 739"/>
              <a:gd name="T65" fmla="*/ 2147483647 h 196"/>
              <a:gd name="T66" fmla="*/ 2147483647 w 739"/>
              <a:gd name="T67" fmla="*/ 0 h 196"/>
              <a:gd name="T68" fmla="*/ 2147483647 w 739"/>
              <a:gd name="T69" fmla="*/ 0 h 196"/>
              <a:gd name="T70" fmla="*/ 2147483647 w 739"/>
              <a:gd name="T71" fmla="*/ 0 h 196"/>
              <a:gd name="T72" fmla="*/ 2147483647 w 739"/>
              <a:gd name="T73" fmla="*/ 0 h 196"/>
              <a:gd name="T74" fmla="*/ 2147483647 w 739"/>
              <a:gd name="T75" fmla="*/ 0 h 196"/>
              <a:gd name="T76" fmla="*/ 2147483647 w 739"/>
              <a:gd name="T77" fmla="*/ 0 h 196"/>
              <a:gd name="T78" fmla="*/ 2147483647 w 739"/>
              <a:gd name="T79" fmla="*/ 2147483647 h 196"/>
              <a:gd name="T80" fmla="*/ 2147483647 w 739"/>
              <a:gd name="T81" fmla="*/ 2147483647 h 196"/>
              <a:gd name="T82" fmla="*/ 2147483647 w 739"/>
              <a:gd name="T83" fmla="*/ 2147483647 h 196"/>
              <a:gd name="T84" fmla="*/ 2147483647 w 739"/>
              <a:gd name="T85" fmla="*/ 2147483647 h 196"/>
              <a:gd name="T86" fmla="*/ 2147483647 w 739"/>
              <a:gd name="T87" fmla="*/ 2147483647 h 196"/>
              <a:gd name="T88" fmla="*/ 2147483647 w 739"/>
              <a:gd name="T89" fmla="*/ 2147483647 h 196"/>
              <a:gd name="T90" fmla="*/ 2147483647 w 739"/>
              <a:gd name="T91" fmla="*/ 2147483647 h 196"/>
              <a:gd name="T92" fmla="*/ 2147483647 w 739"/>
              <a:gd name="T93" fmla="*/ 2147483647 h 196"/>
              <a:gd name="T94" fmla="*/ 2147483647 w 739"/>
              <a:gd name="T95" fmla="*/ 2147483647 h 196"/>
              <a:gd name="T96" fmla="*/ 2147483647 w 739"/>
              <a:gd name="T97" fmla="*/ 2147483647 h 196"/>
              <a:gd name="T98" fmla="*/ 2147483647 w 739"/>
              <a:gd name="T99" fmla="*/ 2147483647 h 196"/>
              <a:gd name="T100" fmla="*/ 2147483647 w 739"/>
              <a:gd name="T101" fmla="*/ 2147483647 h 196"/>
              <a:gd name="T102" fmla="*/ 2147483647 w 739"/>
              <a:gd name="T103" fmla="*/ 2147483647 h 196"/>
              <a:gd name="T104" fmla="*/ 2147483647 w 739"/>
              <a:gd name="T105" fmla="*/ 2147483647 h 196"/>
              <a:gd name="T106" fmla="*/ 2147483647 w 739"/>
              <a:gd name="T107" fmla="*/ 2147483647 h 196"/>
              <a:gd name="T108" fmla="*/ 2147483647 w 739"/>
              <a:gd name="T109" fmla="*/ 2147483647 h 196"/>
              <a:gd name="T110" fmla="*/ 2147483647 w 739"/>
              <a:gd name="T111" fmla="*/ 2147483647 h 1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39"/>
              <a:gd name="T169" fmla="*/ 0 h 196"/>
              <a:gd name="T170" fmla="*/ 739 w 739"/>
              <a:gd name="T171" fmla="*/ 196 h 1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39" h="196">
                <a:moveTo>
                  <a:pt x="598" y="109"/>
                </a:moveTo>
                <a:lnTo>
                  <a:pt x="566" y="109"/>
                </a:lnTo>
                <a:lnTo>
                  <a:pt x="544" y="109"/>
                </a:lnTo>
                <a:lnTo>
                  <a:pt x="500" y="109"/>
                </a:lnTo>
                <a:lnTo>
                  <a:pt x="468" y="109"/>
                </a:lnTo>
                <a:lnTo>
                  <a:pt x="413" y="119"/>
                </a:lnTo>
                <a:lnTo>
                  <a:pt x="370" y="130"/>
                </a:lnTo>
                <a:lnTo>
                  <a:pt x="315" y="141"/>
                </a:lnTo>
                <a:lnTo>
                  <a:pt x="250" y="152"/>
                </a:lnTo>
                <a:lnTo>
                  <a:pt x="196" y="163"/>
                </a:lnTo>
                <a:lnTo>
                  <a:pt x="142" y="174"/>
                </a:lnTo>
                <a:lnTo>
                  <a:pt x="109" y="185"/>
                </a:lnTo>
                <a:lnTo>
                  <a:pt x="65" y="185"/>
                </a:lnTo>
                <a:lnTo>
                  <a:pt x="44" y="185"/>
                </a:lnTo>
                <a:lnTo>
                  <a:pt x="22" y="196"/>
                </a:lnTo>
                <a:lnTo>
                  <a:pt x="11" y="185"/>
                </a:lnTo>
                <a:lnTo>
                  <a:pt x="0" y="174"/>
                </a:lnTo>
                <a:lnTo>
                  <a:pt x="0" y="163"/>
                </a:lnTo>
                <a:lnTo>
                  <a:pt x="0" y="130"/>
                </a:lnTo>
                <a:lnTo>
                  <a:pt x="11" y="130"/>
                </a:lnTo>
                <a:lnTo>
                  <a:pt x="22" y="119"/>
                </a:lnTo>
                <a:lnTo>
                  <a:pt x="33" y="119"/>
                </a:lnTo>
                <a:lnTo>
                  <a:pt x="44" y="119"/>
                </a:lnTo>
                <a:lnTo>
                  <a:pt x="76" y="109"/>
                </a:lnTo>
                <a:lnTo>
                  <a:pt x="120" y="98"/>
                </a:lnTo>
                <a:lnTo>
                  <a:pt x="174" y="87"/>
                </a:lnTo>
                <a:lnTo>
                  <a:pt x="239" y="76"/>
                </a:lnTo>
                <a:lnTo>
                  <a:pt x="305" y="65"/>
                </a:lnTo>
                <a:lnTo>
                  <a:pt x="392" y="43"/>
                </a:lnTo>
                <a:lnTo>
                  <a:pt x="457" y="32"/>
                </a:lnTo>
                <a:lnTo>
                  <a:pt x="522" y="11"/>
                </a:lnTo>
                <a:lnTo>
                  <a:pt x="587" y="11"/>
                </a:lnTo>
                <a:lnTo>
                  <a:pt x="609" y="0"/>
                </a:lnTo>
                <a:lnTo>
                  <a:pt x="631" y="0"/>
                </a:lnTo>
                <a:lnTo>
                  <a:pt x="652" y="0"/>
                </a:lnTo>
                <a:lnTo>
                  <a:pt x="674" y="0"/>
                </a:lnTo>
                <a:lnTo>
                  <a:pt x="685" y="0"/>
                </a:lnTo>
                <a:lnTo>
                  <a:pt x="696" y="0"/>
                </a:lnTo>
                <a:lnTo>
                  <a:pt x="707" y="11"/>
                </a:lnTo>
                <a:lnTo>
                  <a:pt x="718" y="11"/>
                </a:lnTo>
                <a:lnTo>
                  <a:pt x="729" y="11"/>
                </a:lnTo>
                <a:lnTo>
                  <a:pt x="729" y="22"/>
                </a:lnTo>
                <a:lnTo>
                  <a:pt x="739" y="43"/>
                </a:lnTo>
                <a:lnTo>
                  <a:pt x="729" y="65"/>
                </a:lnTo>
                <a:lnTo>
                  <a:pt x="729" y="76"/>
                </a:lnTo>
                <a:lnTo>
                  <a:pt x="718" y="76"/>
                </a:lnTo>
                <a:lnTo>
                  <a:pt x="718" y="87"/>
                </a:lnTo>
                <a:lnTo>
                  <a:pt x="707" y="87"/>
                </a:lnTo>
                <a:lnTo>
                  <a:pt x="696" y="98"/>
                </a:lnTo>
                <a:lnTo>
                  <a:pt x="674" y="98"/>
                </a:lnTo>
                <a:lnTo>
                  <a:pt x="663" y="98"/>
                </a:lnTo>
                <a:lnTo>
                  <a:pt x="642" y="98"/>
                </a:lnTo>
                <a:lnTo>
                  <a:pt x="620" y="109"/>
                </a:lnTo>
                <a:lnTo>
                  <a:pt x="598" y="10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70" name="Freeform 42"/>
          <p:cNvSpPr/>
          <p:nvPr/>
        </p:nvSpPr>
        <p:spPr bwMode="auto">
          <a:xfrm>
            <a:off x="6421439" y="3037417"/>
            <a:ext cx="103187" cy="1473200"/>
          </a:xfrm>
          <a:custGeom>
            <a:avLst/>
            <a:gdLst>
              <a:gd name="T0" fmla="*/ 2147483647 w 163"/>
              <a:gd name="T1" fmla="*/ 2147483647 h 1741"/>
              <a:gd name="T2" fmla="*/ 2147483647 w 163"/>
              <a:gd name="T3" fmla="*/ 2147483647 h 1741"/>
              <a:gd name="T4" fmla="*/ 2147483647 w 163"/>
              <a:gd name="T5" fmla="*/ 2147483647 h 1741"/>
              <a:gd name="T6" fmla="*/ 2147483647 w 163"/>
              <a:gd name="T7" fmla="*/ 2147483647 h 1741"/>
              <a:gd name="T8" fmla="*/ 2147483647 w 163"/>
              <a:gd name="T9" fmla="*/ 2147483647 h 1741"/>
              <a:gd name="T10" fmla="*/ 2147483647 w 163"/>
              <a:gd name="T11" fmla="*/ 2147483647 h 1741"/>
              <a:gd name="T12" fmla="*/ 2147483647 w 163"/>
              <a:gd name="T13" fmla="*/ 2147483647 h 1741"/>
              <a:gd name="T14" fmla="*/ 2147483647 w 163"/>
              <a:gd name="T15" fmla="*/ 2147483647 h 1741"/>
              <a:gd name="T16" fmla="*/ 2147483647 w 163"/>
              <a:gd name="T17" fmla="*/ 2147483647 h 1741"/>
              <a:gd name="T18" fmla="*/ 2147483647 w 163"/>
              <a:gd name="T19" fmla="*/ 2147483647 h 1741"/>
              <a:gd name="T20" fmla="*/ 2147483647 w 163"/>
              <a:gd name="T21" fmla="*/ 2147483647 h 1741"/>
              <a:gd name="T22" fmla="*/ 2147483647 w 163"/>
              <a:gd name="T23" fmla="*/ 2147483647 h 1741"/>
              <a:gd name="T24" fmla="*/ 2147483647 w 163"/>
              <a:gd name="T25" fmla="*/ 2147483647 h 1741"/>
              <a:gd name="T26" fmla="*/ 2147483647 w 163"/>
              <a:gd name="T27" fmla="*/ 2147483647 h 1741"/>
              <a:gd name="T28" fmla="*/ 2147483647 w 163"/>
              <a:gd name="T29" fmla="*/ 2147483647 h 1741"/>
              <a:gd name="T30" fmla="*/ 2147483647 w 163"/>
              <a:gd name="T31" fmla="*/ 2147483647 h 1741"/>
              <a:gd name="T32" fmla="*/ 0 w 163"/>
              <a:gd name="T33" fmla="*/ 2147483647 h 1741"/>
              <a:gd name="T34" fmla="*/ 0 w 163"/>
              <a:gd name="T35" fmla="*/ 2147483647 h 1741"/>
              <a:gd name="T36" fmla="*/ 2147483647 w 163"/>
              <a:gd name="T37" fmla="*/ 2147483647 h 1741"/>
              <a:gd name="T38" fmla="*/ 2147483647 w 163"/>
              <a:gd name="T39" fmla="*/ 2147483647 h 1741"/>
              <a:gd name="T40" fmla="*/ 2147483647 w 163"/>
              <a:gd name="T41" fmla="*/ 2147483647 h 1741"/>
              <a:gd name="T42" fmla="*/ 2147483647 w 163"/>
              <a:gd name="T43" fmla="*/ 2147483647 h 1741"/>
              <a:gd name="T44" fmla="*/ 2147483647 w 163"/>
              <a:gd name="T45" fmla="*/ 2147483647 h 1741"/>
              <a:gd name="T46" fmla="*/ 2147483647 w 163"/>
              <a:gd name="T47" fmla="*/ 2147483647 h 1741"/>
              <a:gd name="T48" fmla="*/ 2147483647 w 163"/>
              <a:gd name="T49" fmla="*/ 2147483647 h 1741"/>
              <a:gd name="T50" fmla="*/ 2147483647 w 163"/>
              <a:gd name="T51" fmla="*/ 2147483647 h 1741"/>
              <a:gd name="T52" fmla="*/ 2147483647 w 163"/>
              <a:gd name="T53" fmla="*/ 2147483647 h 1741"/>
              <a:gd name="T54" fmla="*/ 2147483647 w 163"/>
              <a:gd name="T55" fmla="*/ 2147483647 h 1741"/>
              <a:gd name="T56" fmla="*/ 2147483647 w 163"/>
              <a:gd name="T57" fmla="*/ 2147483647 h 1741"/>
              <a:gd name="T58" fmla="*/ 2147483647 w 163"/>
              <a:gd name="T59" fmla="*/ 2147483647 h 1741"/>
              <a:gd name="T60" fmla="*/ 2147483647 w 163"/>
              <a:gd name="T61" fmla="*/ 2147483647 h 1741"/>
              <a:gd name="T62" fmla="*/ 2147483647 w 163"/>
              <a:gd name="T63" fmla="*/ 2147483647 h 1741"/>
              <a:gd name="T64" fmla="*/ 2147483647 w 163"/>
              <a:gd name="T65" fmla="*/ 2147483647 h 1741"/>
              <a:gd name="T66" fmla="*/ 2147483647 w 163"/>
              <a:gd name="T67" fmla="*/ 2147483647 h 1741"/>
              <a:gd name="T68" fmla="*/ 2147483647 w 163"/>
              <a:gd name="T69" fmla="*/ 2147483647 h 1741"/>
              <a:gd name="T70" fmla="*/ 2147483647 w 163"/>
              <a:gd name="T71" fmla="*/ 2147483647 h 1741"/>
              <a:gd name="T72" fmla="*/ 2147483647 w 163"/>
              <a:gd name="T73" fmla="*/ 2147483647 h 1741"/>
              <a:gd name="T74" fmla="*/ 2147483647 w 163"/>
              <a:gd name="T75" fmla="*/ 2147483647 h 1741"/>
              <a:gd name="T76" fmla="*/ 2147483647 w 163"/>
              <a:gd name="T77" fmla="*/ 2147483647 h 1741"/>
              <a:gd name="T78" fmla="*/ 2147483647 w 163"/>
              <a:gd name="T79" fmla="*/ 2147483647 h 1741"/>
              <a:gd name="T80" fmla="*/ 2147483647 w 163"/>
              <a:gd name="T81" fmla="*/ 2147483647 h 1741"/>
              <a:gd name="T82" fmla="*/ 2147483647 w 163"/>
              <a:gd name="T83" fmla="*/ 2147483647 h 1741"/>
              <a:gd name="T84" fmla="*/ 2147483647 w 163"/>
              <a:gd name="T85" fmla="*/ 2147483647 h 1741"/>
              <a:gd name="T86" fmla="*/ 2147483647 w 163"/>
              <a:gd name="T87" fmla="*/ 2147483647 h 174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3"/>
              <a:gd name="T133" fmla="*/ 0 h 1741"/>
              <a:gd name="T134" fmla="*/ 163 w 163"/>
              <a:gd name="T135" fmla="*/ 1741 h 174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3" h="1741">
                <a:moveTo>
                  <a:pt x="163" y="848"/>
                </a:moveTo>
                <a:lnTo>
                  <a:pt x="163" y="935"/>
                </a:lnTo>
                <a:lnTo>
                  <a:pt x="163" y="1022"/>
                </a:lnTo>
                <a:lnTo>
                  <a:pt x="152" y="1099"/>
                </a:lnTo>
                <a:lnTo>
                  <a:pt x="152" y="1164"/>
                </a:lnTo>
                <a:lnTo>
                  <a:pt x="152" y="1240"/>
                </a:lnTo>
                <a:lnTo>
                  <a:pt x="152" y="1295"/>
                </a:lnTo>
                <a:lnTo>
                  <a:pt x="152" y="1360"/>
                </a:lnTo>
                <a:lnTo>
                  <a:pt x="152" y="1403"/>
                </a:lnTo>
                <a:lnTo>
                  <a:pt x="152" y="1458"/>
                </a:lnTo>
                <a:lnTo>
                  <a:pt x="152" y="1501"/>
                </a:lnTo>
                <a:lnTo>
                  <a:pt x="142" y="1534"/>
                </a:lnTo>
                <a:lnTo>
                  <a:pt x="142" y="1567"/>
                </a:lnTo>
                <a:lnTo>
                  <a:pt x="142" y="1599"/>
                </a:lnTo>
                <a:lnTo>
                  <a:pt x="142" y="1621"/>
                </a:lnTo>
                <a:lnTo>
                  <a:pt x="142" y="1632"/>
                </a:lnTo>
                <a:lnTo>
                  <a:pt x="142" y="1654"/>
                </a:lnTo>
                <a:lnTo>
                  <a:pt x="131" y="1665"/>
                </a:lnTo>
                <a:lnTo>
                  <a:pt x="120" y="1686"/>
                </a:lnTo>
                <a:lnTo>
                  <a:pt x="109" y="1697"/>
                </a:lnTo>
                <a:lnTo>
                  <a:pt x="109" y="1719"/>
                </a:lnTo>
                <a:lnTo>
                  <a:pt x="87" y="1730"/>
                </a:lnTo>
                <a:lnTo>
                  <a:pt x="76" y="1741"/>
                </a:lnTo>
                <a:lnTo>
                  <a:pt x="65" y="1730"/>
                </a:lnTo>
                <a:lnTo>
                  <a:pt x="55" y="1719"/>
                </a:lnTo>
                <a:lnTo>
                  <a:pt x="55" y="1697"/>
                </a:lnTo>
                <a:lnTo>
                  <a:pt x="44" y="1675"/>
                </a:lnTo>
                <a:lnTo>
                  <a:pt x="33" y="1654"/>
                </a:lnTo>
                <a:lnTo>
                  <a:pt x="22" y="1621"/>
                </a:lnTo>
                <a:lnTo>
                  <a:pt x="11" y="1588"/>
                </a:lnTo>
                <a:lnTo>
                  <a:pt x="11" y="1556"/>
                </a:lnTo>
                <a:lnTo>
                  <a:pt x="0" y="1523"/>
                </a:lnTo>
                <a:lnTo>
                  <a:pt x="0" y="1490"/>
                </a:lnTo>
                <a:lnTo>
                  <a:pt x="0" y="1447"/>
                </a:lnTo>
                <a:lnTo>
                  <a:pt x="0" y="1414"/>
                </a:lnTo>
                <a:lnTo>
                  <a:pt x="11" y="1382"/>
                </a:lnTo>
                <a:lnTo>
                  <a:pt x="11" y="1360"/>
                </a:lnTo>
                <a:lnTo>
                  <a:pt x="22" y="1338"/>
                </a:lnTo>
                <a:lnTo>
                  <a:pt x="22" y="1316"/>
                </a:lnTo>
                <a:lnTo>
                  <a:pt x="22" y="1295"/>
                </a:lnTo>
                <a:lnTo>
                  <a:pt x="22" y="1273"/>
                </a:lnTo>
                <a:lnTo>
                  <a:pt x="22" y="1240"/>
                </a:lnTo>
                <a:lnTo>
                  <a:pt x="22" y="1207"/>
                </a:lnTo>
                <a:lnTo>
                  <a:pt x="33" y="1175"/>
                </a:lnTo>
                <a:lnTo>
                  <a:pt x="33" y="1142"/>
                </a:lnTo>
                <a:lnTo>
                  <a:pt x="33" y="1099"/>
                </a:lnTo>
                <a:lnTo>
                  <a:pt x="33" y="1066"/>
                </a:lnTo>
                <a:lnTo>
                  <a:pt x="33" y="1022"/>
                </a:lnTo>
                <a:lnTo>
                  <a:pt x="33" y="968"/>
                </a:lnTo>
                <a:lnTo>
                  <a:pt x="33" y="925"/>
                </a:lnTo>
                <a:lnTo>
                  <a:pt x="33" y="870"/>
                </a:lnTo>
                <a:lnTo>
                  <a:pt x="33" y="816"/>
                </a:lnTo>
                <a:lnTo>
                  <a:pt x="33" y="750"/>
                </a:lnTo>
                <a:lnTo>
                  <a:pt x="33" y="642"/>
                </a:lnTo>
                <a:lnTo>
                  <a:pt x="33" y="533"/>
                </a:lnTo>
                <a:lnTo>
                  <a:pt x="33" y="424"/>
                </a:lnTo>
                <a:lnTo>
                  <a:pt x="33" y="326"/>
                </a:lnTo>
                <a:lnTo>
                  <a:pt x="22" y="239"/>
                </a:lnTo>
                <a:lnTo>
                  <a:pt x="22" y="152"/>
                </a:lnTo>
                <a:lnTo>
                  <a:pt x="22" y="76"/>
                </a:lnTo>
                <a:lnTo>
                  <a:pt x="11" y="0"/>
                </a:lnTo>
                <a:lnTo>
                  <a:pt x="44" y="10"/>
                </a:lnTo>
                <a:lnTo>
                  <a:pt x="65" y="32"/>
                </a:lnTo>
                <a:lnTo>
                  <a:pt x="87" y="43"/>
                </a:lnTo>
                <a:lnTo>
                  <a:pt x="109" y="54"/>
                </a:lnTo>
                <a:lnTo>
                  <a:pt x="120" y="65"/>
                </a:lnTo>
                <a:lnTo>
                  <a:pt x="131" y="76"/>
                </a:lnTo>
                <a:lnTo>
                  <a:pt x="142" y="76"/>
                </a:lnTo>
                <a:lnTo>
                  <a:pt x="152" y="87"/>
                </a:lnTo>
                <a:lnTo>
                  <a:pt x="152" y="108"/>
                </a:lnTo>
                <a:lnTo>
                  <a:pt x="152" y="119"/>
                </a:lnTo>
                <a:lnTo>
                  <a:pt x="152" y="141"/>
                </a:lnTo>
                <a:lnTo>
                  <a:pt x="152" y="174"/>
                </a:lnTo>
                <a:lnTo>
                  <a:pt x="152" y="206"/>
                </a:lnTo>
                <a:lnTo>
                  <a:pt x="152" y="250"/>
                </a:lnTo>
                <a:lnTo>
                  <a:pt x="152" y="293"/>
                </a:lnTo>
                <a:lnTo>
                  <a:pt x="152" y="348"/>
                </a:lnTo>
                <a:lnTo>
                  <a:pt x="163" y="402"/>
                </a:lnTo>
                <a:lnTo>
                  <a:pt x="163" y="467"/>
                </a:lnTo>
                <a:lnTo>
                  <a:pt x="163" y="533"/>
                </a:lnTo>
                <a:lnTo>
                  <a:pt x="163" y="598"/>
                </a:lnTo>
                <a:lnTo>
                  <a:pt x="163" y="674"/>
                </a:lnTo>
                <a:lnTo>
                  <a:pt x="163" y="761"/>
                </a:lnTo>
                <a:lnTo>
                  <a:pt x="163" y="84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64" name="Freeform 36"/>
          <p:cNvSpPr/>
          <p:nvPr/>
        </p:nvSpPr>
        <p:spPr bwMode="auto">
          <a:xfrm>
            <a:off x="7064376" y="2254251"/>
            <a:ext cx="150813" cy="1104900"/>
          </a:xfrm>
          <a:custGeom>
            <a:avLst/>
            <a:gdLst>
              <a:gd name="T0" fmla="*/ 2147483647 w 239"/>
              <a:gd name="T1" fmla="*/ 2147483647 h 1305"/>
              <a:gd name="T2" fmla="*/ 2147483647 w 239"/>
              <a:gd name="T3" fmla="*/ 2147483647 h 1305"/>
              <a:gd name="T4" fmla="*/ 2147483647 w 239"/>
              <a:gd name="T5" fmla="*/ 2147483647 h 1305"/>
              <a:gd name="T6" fmla="*/ 2147483647 w 239"/>
              <a:gd name="T7" fmla="*/ 2147483647 h 1305"/>
              <a:gd name="T8" fmla="*/ 2147483647 w 239"/>
              <a:gd name="T9" fmla="*/ 2147483647 h 1305"/>
              <a:gd name="T10" fmla="*/ 2147483647 w 239"/>
              <a:gd name="T11" fmla="*/ 2147483647 h 1305"/>
              <a:gd name="T12" fmla="*/ 2147483647 w 239"/>
              <a:gd name="T13" fmla="*/ 2147483647 h 1305"/>
              <a:gd name="T14" fmla="*/ 2147483647 w 239"/>
              <a:gd name="T15" fmla="*/ 2147483647 h 1305"/>
              <a:gd name="T16" fmla="*/ 2147483647 w 239"/>
              <a:gd name="T17" fmla="*/ 2147483647 h 1305"/>
              <a:gd name="T18" fmla="*/ 2147483647 w 239"/>
              <a:gd name="T19" fmla="*/ 2147483647 h 1305"/>
              <a:gd name="T20" fmla="*/ 2147483647 w 239"/>
              <a:gd name="T21" fmla="*/ 2147483647 h 1305"/>
              <a:gd name="T22" fmla="*/ 2147483647 w 239"/>
              <a:gd name="T23" fmla="*/ 2147483647 h 1305"/>
              <a:gd name="T24" fmla="*/ 2147483647 w 239"/>
              <a:gd name="T25" fmla="*/ 2147483647 h 1305"/>
              <a:gd name="T26" fmla="*/ 2147483647 w 239"/>
              <a:gd name="T27" fmla="*/ 2147483647 h 1305"/>
              <a:gd name="T28" fmla="*/ 2147483647 w 239"/>
              <a:gd name="T29" fmla="*/ 2147483647 h 1305"/>
              <a:gd name="T30" fmla="*/ 2147483647 w 239"/>
              <a:gd name="T31" fmla="*/ 2147483647 h 1305"/>
              <a:gd name="T32" fmla="*/ 2147483647 w 239"/>
              <a:gd name="T33" fmla="*/ 2147483647 h 1305"/>
              <a:gd name="T34" fmla="*/ 2147483647 w 239"/>
              <a:gd name="T35" fmla="*/ 2147483647 h 1305"/>
              <a:gd name="T36" fmla="*/ 2147483647 w 239"/>
              <a:gd name="T37" fmla="*/ 2147483647 h 1305"/>
              <a:gd name="T38" fmla="*/ 2147483647 w 239"/>
              <a:gd name="T39" fmla="*/ 2147483647 h 1305"/>
              <a:gd name="T40" fmla="*/ 2147483647 w 239"/>
              <a:gd name="T41" fmla="*/ 2147483647 h 1305"/>
              <a:gd name="T42" fmla="*/ 2147483647 w 239"/>
              <a:gd name="T43" fmla="*/ 2147483647 h 1305"/>
              <a:gd name="T44" fmla="*/ 2147483647 w 239"/>
              <a:gd name="T45" fmla="*/ 2147483647 h 1305"/>
              <a:gd name="T46" fmla="*/ 2147483647 w 239"/>
              <a:gd name="T47" fmla="*/ 2147483647 h 1305"/>
              <a:gd name="T48" fmla="*/ 2147483647 w 239"/>
              <a:gd name="T49" fmla="*/ 2147483647 h 1305"/>
              <a:gd name="T50" fmla="*/ 2147483647 w 239"/>
              <a:gd name="T51" fmla="*/ 2147483647 h 1305"/>
              <a:gd name="T52" fmla="*/ 0 w 239"/>
              <a:gd name="T53" fmla="*/ 2147483647 h 1305"/>
              <a:gd name="T54" fmla="*/ 0 w 239"/>
              <a:gd name="T55" fmla="*/ 2147483647 h 1305"/>
              <a:gd name="T56" fmla="*/ 2147483647 w 239"/>
              <a:gd name="T57" fmla="*/ 0 h 1305"/>
              <a:gd name="T58" fmla="*/ 2147483647 w 239"/>
              <a:gd name="T59" fmla="*/ 0 h 1305"/>
              <a:gd name="T60" fmla="*/ 2147483647 w 239"/>
              <a:gd name="T61" fmla="*/ 0 h 1305"/>
              <a:gd name="T62" fmla="*/ 2147483647 w 239"/>
              <a:gd name="T63" fmla="*/ 2147483647 h 1305"/>
              <a:gd name="T64" fmla="*/ 2147483647 w 239"/>
              <a:gd name="T65" fmla="*/ 2147483647 h 1305"/>
              <a:gd name="T66" fmla="*/ 2147483647 w 239"/>
              <a:gd name="T67" fmla="*/ 2147483647 h 1305"/>
              <a:gd name="T68" fmla="*/ 2147483647 w 239"/>
              <a:gd name="T69" fmla="*/ 2147483647 h 1305"/>
              <a:gd name="T70" fmla="*/ 2147483647 w 239"/>
              <a:gd name="T71" fmla="*/ 2147483647 h 1305"/>
              <a:gd name="T72" fmla="*/ 2147483647 w 239"/>
              <a:gd name="T73" fmla="*/ 2147483647 h 1305"/>
              <a:gd name="T74" fmla="*/ 2147483647 w 239"/>
              <a:gd name="T75" fmla="*/ 2147483647 h 13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9"/>
              <a:gd name="T115" fmla="*/ 0 h 1305"/>
              <a:gd name="T116" fmla="*/ 239 w 239"/>
              <a:gd name="T117" fmla="*/ 1305 h 130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9" h="1305">
                <a:moveTo>
                  <a:pt x="229" y="152"/>
                </a:moveTo>
                <a:lnTo>
                  <a:pt x="229" y="163"/>
                </a:lnTo>
                <a:lnTo>
                  <a:pt x="229" y="185"/>
                </a:lnTo>
                <a:lnTo>
                  <a:pt x="229" y="195"/>
                </a:lnTo>
                <a:lnTo>
                  <a:pt x="229" y="217"/>
                </a:lnTo>
                <a:lnTo>
                  <a:pt x="218" y="239"/>
                </a:lnTo>
                <a:lnTo>
                  <a:pt x="218" y="261"/>
                </a:lnTo>
                <a:lnTo>
                  <a:pt x="218" y="282"/>
                </a:lnTo>
                <a:lnTo>
                  <a:pt x="218" y="304"/>
                </a:lnTo>
                <a:lnTo>
                  <a:pt x="218" y="337"/>
                </a:lnTo>
                <a:lnTo>
                  <a:pt x="218" y="370"/>
                </a:lnTo>
                <a:lnTo>
                  <a:pt x="218" y="402"/>
                </a:lnTo>
                <a:lnTo>
                  <a:pt x="218" y="435"/>
                </a:lnTo>
                <a:lnTo>
                  <a:pt x="207" y="478"/>
                </a:lnTo>
                <a:lnTo>
                  <a:pt x="207" y="511"/>
                </a:lnTo>
                <a:lnTo>
                  <a:pt x="207" y="598"/>
                </a:lnTo>
                <a:lnTo>
                  <a:pt x="207" y="685"/>
                </a:lnTo>
                <a:lnTo>
                  <a:pt x="196" y="783"/>
                </a:lnTo>
                <a:lnTo>
                  <a:pt x="196" y="881"/>
                </a:lnTo>
                <a:lnTo>
                  <a:pt x="185" y="979"/>
                </a:lnTo>
                <a:lnTo>
                  <a:pt x="185" y="1077"/>
                </a:lnTo>
                <a:lnTo>
                  <a:pt x="185" y="1186"/>
                </a:lnTo>
                <a:lnTo>
                  <a:pt x="174" y="1305"/>
                </a:lnTo>
                <a:lnTo>
                  <a:pt x="55" y="1305"/>
                </a:lnTo>
                <a:lnTo>
                  <a:pt x="55" y="1240"/>
                </a:lnTo>
                <a:lnTo>
                  <a:pt x="55" y="1175"/>
                </a:lnTo>
                <a:lnTo>
                  <a:pt x="66" y="1120"/>
                </a:lnTo>
                <a:lnTo>
                  <a:pt x="66" y="1055"/>
                </a:lnTo>
                <a:lnTo>
                  <a:pt x="66" y="1001"/>
                </a:lnTo>
                <a:lnTo>
                  <a:pt x="66" y="957"/>
                </a:lnTo>
                <a:lnTo>
                  <a:pt x="66" y="903"/>
                </a:lnTo>
                <a:lnTo>
                  <a:pt x="66" y="859"/>
                </a:lnTo>
                <a:lnTo>
                  <a:pt x="76" y="816"/>
                </a:lnTo>
                <a:lnTo>
                  <a:pt x="76" y="772"/>
                </a:lnTo>
                <a:lnTo>
                  <a:pt x="76" y="740"/>
                </a:lnTo>
                <a:lnTo>
                  <a:pt x="76" y="707"/>
                </a:lnTo>
                <a:lnTo>
                  <a:pt x="76" y="674"/>
                </a:lnTo>
                <a:lnTo>
                  <a:pt x="76" y="642"/>
                </a:lnTo>
                <a:lnTo>
                  <a:pt x="76" y="609"/>
                </a:lnTo>
                <a:lnTo>
                  <a:pt x="76" y="587"/>
                </a:lnTo>
                <a:lnTo>
                  <a:pt x="66" y="489"/>
                </a:lnTo>
                <a:lnTo>
                  <a:pt x="66" y="402"/>
                </a:lnTo>
                <a:lnTo>
                  <a:pt x="66" y="326"/>
                </a:lnTo>
                <a:lnTo>
                  <a:pt x="55" y="261"/>
                </a:lnTo>
                <a:lnTo>
                  <a:pt x="55" y="217"/>
                </a:lnTo>
                <a:lnTo>
                  <a:pt x="44" y="195"/>
                </a:lnTo>
                <a:lnTo>
                  <a:pt x="44" y="163"/>
                </a:lnTo>
                <a:lnTo>
                  <a:pt x="44" y="141"/>
                </a:lnTo>
                <a:lnTo>
                  <a:pt x="33" y="119"/>
                </a:lnTo>
                <a:lnTo>
                  <a:pt x="33" y="108"/>
                </a:lnTo>
                <a:lnTo>
                  <a:pt x="22" y="87"/>
                </a:lnTo>
                <a:lnTo>
                  <a:pt x="22" y="76"/>
                </a:lnTo>
                <a:lnTo>
                  <a:pt x="11" y="65"/>
                </a:lnTo>
                <a:lnTo>
                  <a:pt x="0" y="43"/>
                </a:lnTo>
                <a:lnTo>
                  <a:pt x="0" y="21"/>
                </a:lnTo>
                <a:lnTo>
                  <a:pt x="0" y="10"/>
                </a:lnTo>
                <a:lnTo>
                  <a:pt x="0" y="0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66" y="0"/>
                </a:lnTo>
                <a:lnTo>
                  <a:pt x="87" y="0"/>
                </a:lnTo>
                <a:lnTo>
                  <a:pt x="109" y="10"/>
                </a:lnTo>
                <a:lnTo>
                  <a:pt x="131" y="10"/>
                </a:lnTo>
                <a:lnTo>
                  <a:pt x="152" y="21"/>
                </a:lnTo>
                <a:lnTo>
                  <a:pt x="174" y="21"/>
                </a:lnTo>
                <a:lnTo>
                  <a:pt x="196" y="32"/>
                </a:lnTo>
                <a:lnTo>
                  <a:pt x="207" y="43"/>
                </a:lnTo>
                <a:lnTo>
                  <a:pt x="218" y="54"/>
                </a:lnTo>
                <a:lnTo>
                  <a:pt x="229" y="54"/>
                </a:lnTo>
                <a:lnTo>
                  <a:pt x="229" y="65"/>
                </a:lnTo>
                <a:lnTo>
                  <a:pt x="239" y="87"/>
                </a:lnTo>
                <a:lnTo>
                  <a:pt x="239" y="108"/>
                </a:lnTo>
                <a:lnTo>
                  <a:pt x="239" y="130"/>
                </a:lnTo>
                <a:lnTo>
                  <a:pt x="229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66" name="Freeform 38"/>
          <p:cNvSpPr/>
          <p:nvPr/>
        </p:nvSpPr>
        <p:spPr bwMode="auto">
          <a:xfrm>
            <a:off x="6800851" y="3230034"/>
            <a:ext cx="760413" cy="220133"/>
          </a:xfrm>
          <a:custGeom>
            <a:avLst/>
            <a:gdLst>
              <a:gd name="T0" fmla="*/ 2147483647 w 1196"/>
              <a:gd name="T1" fmla="*/ 2147483647 h 261"/>
              <a:gd name="T2" fmla="*/ 2147483647 w 1196"/>
              <a:gd name="T3" fmla="*/ 2147483647 h 261"/>
              <a:gd name="T4" fmla="*/ 2147483647 w 1196"/>
              <a:gd name="T5" fmla="*/ 2147483647 h 261"/>
              <a:gd name="T6" fmla="*/ 2147483647 w 1196"/>
              <a:gd name="T7" fmla="*/ 2147483647 h 261"/>
              <a:gd name="T8" fmla="*/ 2147483647 w 1196"/>
              <a:gd name="T9" fmla="*/ 2147483647 h 261"/>
              <a:gd name="T10" fmla="*/ 2147483647 w 1196"/>
              <a:gd name="T11" fmla="*/ 0 h 261"/>
              <a:gd name="T12" fmla="*/ 2147483647 w 1196"/>
              <a:gd name="T13" fmla="*/ 0 h 261"/>
              <a:gd name="T14" fmla="*/ 2147483647 w 1196"/>
              <a:gd name="T15" fmla="*/ 0 h 261"/>
              <a:gd name="T16" fmla="*/ 2147483647 w 1196"/>
              <a:gd name="T17" fmla="*/ 0 h 261"/>
              <a:gd name="T18" fmla="*/ 2147483647 w 1196"/>
              <a:gd name="T19" fmla="*/ 2147483647 h 261"/>
              <a:gd name="T20" fmla="*/ 2147483647 w 1196"/>
              <a:gd name="T21" fmla="*/ 2147483647 h 261"/>
              <a:gd name="T22" fmla="*/ 2147483647 w 1196"/>
              <a:gd name="T23" fmla="*/ 2147483647 h 261"/>
              <a:gd name="T24" fmla="*/ 2147483647 w 1196"/>
              <a:gd name="T25" fmla="*/ 2147483647 h 261"/>
              <a:gd name="T26" fmla="*/ 2147483647 w 1196"/>
              <a:gd name="T27" fmla="*/ 2147483647 h 261"/>
              <a:gd name="T28" fmla="*/ 2147483647 w 1196"/>
              <a:gd name="T29" fmla="*/ 2147483647 h 261"/>
              <a:gd name="T30" fmla="*/ 2147483647 w 1196"/>
              <a:gd name="T31" fmla="*/ 2147483647 h 261"/>
              <a:gd name="T32" fmla="*/ 2147483647 w 1196"/>
              <a:gd name="T33" fmla="*/ 2147483647 h 261"/>
              <a:gd name="T34" fmla="*/ 2147483647 w 1196"/>
              <a:gd name="T35" fmla="*/ 2147483647 h 261"/>
              <a:gd name="T36" fmla="*/ 2147483647 w 1196"/>
              <a:gd name="T37" fmla="*/ 2147483647 h 261"/>
              <a:gd name="T38" fmla="*/ 2147483647 w 1196"/>
              <a:gd name="T39" fmla="*/ 2147483647 h 261"/>
              <a:gd name="T40" fmla="*/ 2147483647 w 1196"/>
              <a:gd name="T41" fmla="*/ 2147483647 h 261"/>
              <a:gd name="T42" fmla="*/ 2147483647 w 1196"/>
              <a:gd name="T43" fmla="*/ 2147483647 h 261"/>
              <a:gd name="T44" fmla="*/ 2147483647 w 1196"/>
              <a:gd name="T45" fmla="*/ 2147483647 h 261"/>
              <a:gd name="T46" fmla="*/ 2147483647 w 1196"/>
              <a:gd name="T47" fmla="*/ 2147483647 h 261"/>
              <a:gd name="T48" fmla="*/ 2147483647 w 1196"/>
              <a:gd name="T49" fmla="*/ 2147483647 h 261"/>
              <a:gd name="T50" fmla="*/ 2147483647 w 1196"/>
              <a:gd name="T51" fmla="*/ 2147483647 h 261"/>
              <a:gd name="T52" fmla="*/ 2147483647 w 1196"/>
              <a:gd name="T53" fmla="*/ 2147483647 h 261"/>
              <a:gd name="T54" fmla="*/ 2147483647 w 1196"/>
              <a:gd name="T55" fmla="*/ 2147483647 h 261"/>
              <a:gd name="T56" fmla="*/ 2147483647 w 1196"/>
              <a:gd name="T57" fmla="*/ 2147483647 h 261"/>
              <a:gd name="T58" fmla="*/ 2147483647 w 1196"/>
              <a:gd name="T59" fmla="*/ 2147483647 h 261"/>
              <a:gd name="T60" fmla="*/ 2147483647 w 1196"/>
              <a:gd name="T61" fmla="*/ 2147483647 h 261"/>
              <a:gd name="T62" fmla="*/ 2147483647 w 1196"/>
              <a:gd name="T63" fmla="*/ 2147483647 h 261"/>
              <a:gd name="T64" fmla="*/ 0 w 1196"/>
              <a:gd name="T65" fmla="*/ 2147483647 h 261"/>
              <a:gd name="T66" fmla="*/ 2147483647 w 1196"/>
              <a:gd name="T67" fmla="*/ 2147483647 h 261"/>
              <a:gd name="T68" fmla="*/ 2147483647 w 1196"/>
              <a:gd name="T69" fmla="*/ 2147483647 h 261"/>
              <a:gd name="T70" fmla="*/ 2147483647 w 1196"/>
              <a:gd name="T71" fmla="*/ 2147483647 h 261"/>
              <a:gd name="T72" fmla="*/ 2147483647 w 1196"/>
              <a:gd name="T73" fmla="*/ 2147483647 h 261"/>
              <a:gd name="T74" fmla="*/ 2147483647 w 1196"/>
              <a:gd name="T75" fmla="*/ 2147483647 h 261"/>
              <a:gd name="T76" fmla="*/ 2147483647 w 1196"/>
              <a:gd name="T77" fmla="*/ 2147483647 h 261"/>
              <a:gd name="T78" fmla="*/ 2147483647 w 1196"/>
              <a:gd name="T79" fmla="*/ 2147483647 h 261"/>
              <a:gd name="T80" fmla="*/ 2147483647 w 1196"/>
              <a:gd name="T81" fmla="*/ 2147483647 h 2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96"/>
              <a:gd name="T124" fmla="*/ 0 h 261"/>
              <a:gd name="T125" fmla="*/ 1196 w 1196"/>
              <a:gd name="T126" fmla="*/ 261 h 2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96" h="261">
                <a:moveTo>
                  <a:pt x="457" y="76"/>
                </a:moveTo>
                <a:lnTo>
                  <a:pt x="511" y="65"/>
                </a:lnTo>
                <a:lnTo>
                  <a:pt x="565" y="54"/>
                </a:lnTo>
                <a:lnTo>
                  <a:pt x="620" y="54"/>
                </a:lnTo>
                <a:lnTo>
                  <a:pt x="663" y="44"/>
                </a:lnTo>
                <a:lnTo>
                  <a:pt x="707" y="33"/>
                </a:lnTo>
                <a:lnTo>
                  <a:pt x="750" y="22"/>
                </a:lnTo>
                <a:lnTo>
                  <a:pt x="783" y="22"/>
                </a:lnTo>
                <a:lnTo>
                  <a:pt x="816" y="11"/>
                </a:lnTo>
                <a:lnTo>
                  <a:pt x="848" y="11"/>
                </a:lnTo>
                <a:lnTo>
                  <a:pt x="881" y="11"/>
                </a:lnTo>
                <a:lnTo>
                  <a:pt x="903" y="0"/>
                </a:lnTo>
                <a:lnTo>
                  <a:pt x="924" y="0"/>
                </a:lnTo>
                <a:lnTo>
                  <a:pt x="946" y="0"/>
                </a:lnTo>
                <a:lnTo>
                  <a:pt x="957" y="0"/>
                </a:lnTo>
                <a:lnTo>
                  <a:pt x="968" y="0"/>
                </a:lnTo>
                <a:lnTo>
                  <a:pt x="979" y="0"/>
                </a:lnTo>
                <a:lnTo>
                  <a:pt x="1000" y="0"/>
                </a:lnTo>
                <a:lnTo>
                  <a:pt x="1033" y="0"/>
                </a:lnTo>
                <a:lnTo>
                  <a:pt x="1098" y="22"/>
                </a:lnTo>
                <a:lnTo>
                  <a:pt x="1120" y="33"/>
                </a:lnTo>
                <a:lnTo>
                  <a:pt x="1142" y="44"/>
                </a:lnTo>
                <a:lnTo>
                  <a:pt x="1163" y="65"/>
                </a:lnTo>
                <a:lnTo>
                  <a:pt x="1185" y="76"/>
                </a:lnTo>
                <a:lnTo>
                  <a:pt x="1196" y="98"/>
                </a:lnTo>
                <a:lnTo>
                  <a:pt x="1196" y="120"/>
                </a:lnTo>
                <a:lnTo>
                  <a:pt x="1185" y="120"/>
                </a:lnTo>
                <a:lnTo>
                  <a:pt x="1185" y="131"/>
                </a:lnTo>
                <a:lnTo>
                  <a:pt x="1174" y="131"/>
                </a:lnTo>
                <a:lnTo>
                  <a:pt x="1163" y="142"/>
                </a:lnTo>
                <a:lnTo>
                  <a:pt x="1153" y="142"/>
                </a:lnTo>
                <a:lnTo>
                  <a:pt x="1131" y="142"/>
                </a:lnTo>
                <a:lnTo>
                  <a:pt x="1109" y="152"/>
                </a:lnTo>
                <a:lnTo>
                  <a:pt x="1087" y="152"/>
                </a:lnTo>
                <a:lnTo>
                  <a:pt x="1066" y="152"/>
                </a:lnTo>
                <a:lnTo>
                  <a:pt x="1033" y="152"/>
                </a:lnTo>
                <a:lnTo>
                  <a:pt x="1000" y="152"/>
                </a:lnTo>
                <a:lnTo>
                  <a:pt x="968" y="152"/>
                </a:lnTo>
                <a:lnTo>
                  <a:pt x="881" y="152"/>
                </a:lnTo>
                <a:lnTo>
                  <a:pt x="794" y="163"/>
                </a:lnTo>
                <a:lnTo>
                  <a:pt x="696" y="174"/>
                </a:lnTo>
                <a:lnTo>
                  <a:pt x="587" y="185"/>
                </a:lnTo>
                <a:lnTo>
                  <a:pt x="533" y="196"/>
                </a:lnTo>
                <a:lnTo>
                  <a:pt x="489" y="207"/>
                </a:lnTo>
                <a:lnTo>
                  <a:pt x="446" y="207"/>
                </a:lnTo>
                <a:lnTo>
                  <a:pt x="402" y="218"/>
                </a:lnTo>
                <a:lnTo>
                  <a:pt x="359" y="229"/>
                </a:lnTo>
                <a:lnTo>
                  <a:pt x="326" y="229"/>
                </a:lnTo>
                <a:lnTo>
                  <a:pt x="294" y="239"/>
                </a:lnTo>
                <a:lnTo>
                  <a:pt x="272" y="239"/>
                </a:lnTo>
                <a:lnTo>
                  <a:pt x="250" y="250"/>
                </a:lnTo>
                <a:lnTo>
                  <a:pt x="228" y="250"/>
                </a:lnTo>
                <a:lnTo>
                  <a:pt x="207" y="261"/>
                </a:lnTo>
                <a:lnTo>
                  <a:pt x="185" y="261"/>
                </a:lnTo>
                <a:lnTo>
                  <a:pt x="174" y="261"/>
                </a:lnTo>
                <a:lnTo>
                  <a:pt x="163" y="261"/>
                </a:lnTo>
                <a:lnTo>
                  <a:pt x="152" y="261"/>
                </a:lnTo>
                <a:lnTo>
                  <a:pt x="152" y="250"/>
                </a:lnTo>
                <a:lnTo>
                  <a:pt x="131" y="250"/>
                </a:lnTo>
                <a:lnTo>
                  <a:pt x="120" y="250"/>
                </a:lnTo>
                <a:lnTo>
                  <a:pt x="98" y="239"/>
                </a:lnTo>
                <a:lnTo>
                  <a:pt x="65" y="229"/>
                </a:lnTo>
                <a:lnTo>
                  <a:pt x="44" y="218"/>
                </a:lnTo>
                <a:lnTo>
                  <a:pt x="22" y="207"/>
                </a:lnTo>
                <a:lnTo>
                  <a:pt x="11" y="196"/>
                </a:lnTo>
                <a:lnTo>
                  <a:pt x="0" y="185"/>
                </a:lnTo>
                <a:lnTo>
                  <a:pt x="11" y="185"/>
                </a:lnTo>
                <a:lnTo>
                  <a:pt x="22" y="174"/>
                </a:lnTo>
                <a:lnTo>
                  <a:pt x="33" y="174"/>
                </a:lnTo>
                <a:lnTo>
                  <a:pt x="44" y="163"/>
                </a:lnTo>
                <a:lnTo>
                  <a:pt x="65" y="163"/>
                </a:lnTo>
                <a:lnTo>
                  <a:pt x="87" y="152"/>
                </a:lnTo>
                <a:lnTo>
                  <a:pt x="120" y="152"/>
                </a:lnTo>
                <a:lnTo>
                  <a:pt x="152" y="142"/>
                </a:lnTo>
                <a:lnTo>
                  <a:pt x="185" y="131"/>
                </a:lnTo>
                <a:lnTo>
                  <a:pt x="218" y="131"/>
                </a:lnTo>
                <a:lnTo>
                  <a:pt x="261" y="120"/>
                </a:lnTo>
                <a:lnTo>
                  <a:pt x="305" y="109"/>
                </a:lnTo>
                <a:lnTo>
                  <a:pt x="348" y="98"/>
                </a:lnTo>
                <a:lnTo>
                  <a:pt x="402" y="87"/>
                </a:lnTo>
                <a:lnTo>
                  <a:pt x="457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67" name="Freeform 39"/>
          <p:cNvSpPr/>
          <p:nvPr/>
        </p:nvSpPr>
        <p:spPr bwMode="auto">
          <a:xfrm>
            <a:off x="7064376" y="3460751"/>
            <a:ext cx="138113" cy="673100"/>
          </a:xfrm>
          <a:custGeom>
            <a:avLst/>
            <a:gdLst>
              <a:gd name="T0" fmla="*/ 2147483647 w 218"/>
              <a:gd name="T1" fmla="*/ 2147483647 h 795"/>
              <a:gd name="T2" fmla="*/ 2147483647 w 218"/>
              <a:gd name="T3" fmla="*/ 2147483647 h 795"/>
              <a:gd name="T4" fmla="*/ 2147483647 w 218"/>
              <a:gd name="T5" fmla="*/ 2147483647 h 795"/>
              <a:gd name="T6" fmla="*/ 2147483647 w 218"/>
              <a:gd name="T7" fmla="*/ 2147483647 h 795"/>
              <a:gd name="T8" fmla="*/ 2147483647 w 218"/>
              <a:gd name="T9" fmla="*/ 2147483647 h 795"/>
              <a:gd name="T10" fmla="*/ 2147483647 w 218"/>
              <a:gd name="T11" fmla="*/ 2147483647 h 795"/>
              <a:gd name="T12" fmla="*/ 2147483647 w 218"/>
              <a:gd name="T13" fmla="*/ 2147483647 h 795"/>
              <a:gd name="T14" fmla="*/ 2147483647 w 218"/>
              <a:gd name="T15" fmla="*/ 2147483647 h 795"/>
              <a:gd name="T16" fmla="*/ 2147483647 w 218"/>
              <a:gd name="T17" fmla="*/ 2147483647 h 795"/>
              <a:gd name="T18" fmla="*/ 2147483647 w 218"/>
              <a:gd name="T19" fmla="*/ 2147483647 h 795"/>
              <a:gd name="T20" fmla="*/ 2147483647 w 218"/>
              <a:gd name="T21" fmla="*/ 2147483647 h 795"/>
              <a:gd name="T22" fmla="*/ 2147483647 w 218"/>
              <a:gd name="T23" fmla="*/ 2147483647 h 795"/>
              <a:gd name="T24" fmla="*/ 2147483647 w 218"/>
              <a:gd name="T25" fmla="*/ 2147483647 h 795"/>
              <a:gd name="T26" fmla="*/ 2147483647 w 218"/>
              <a:gd name="T27" fmla="*/ 2147483647 h 795"/>
              <a:gd name="T28" fmla="*/ 2147483647 w 218"/>
              <a:gd name="T29" fmla="*/ 2147483647 h 795"/>
              <a:gd name="T30" fmla="*/ 2147483647 w 218"/>
              <a:gd name="T31" fmla="*/ 2147483647 h 795"/>
              <a:gd name="T32" fmla="*/ 2147483647 w 218"/>
              <a:gd name="T33" fmla="*/ 2147483647 h 795"/>
              <a:gd name="T34" fmla="*/ 2147483647 w 218"/>
              <a:gd name="T35" fmla="*/ 2147483647 h 795"/>
              <a:gd name="T36" fmla="*/ 2147483647 w 218"/>
              <a:gd name="T37" fmla="*/ 2147483647 h 795"/>
              <a:gd name="T38" fmla="*/ 2147483647 w 218"/>
              <a:gd name="T39" fmla="*/ 2147483647 h 795"/>
              <a:gd name="T40" fmla="*/ 2147483647 w 218"/>
              <a:gd name="T41" fmla="*/ 2147483647 h 795"/>
              <a:gd name="T42" fmla="*/ 2147483647 w 218"/>
              <a:gd name="T43" fmla="*/ 2147483647 h 795"/>
              <a:gd name="T44" fmla="*/ 2147483647 w 218"/>
              <a:gd name="T45" fmla="*/ 2147483647 h 795"/>
              <a:gd name="T46" fmla="*/ 2147483647 w 218"/>
              <a:gd name="T47" fmla="*/ 2147483647 h 795"/>
              <a:gd name="T48" fmla="*/ 2147483647 w 218"/>
              <a:gd name="T49" fmla="*/ 2147483647 h 795"/>
              <a:gd name="T50" fmla="*/ 2147483647 w 218"/>
              <a:gd name="T51" fmla="*/ 2147483647 h 795"/>
              <a:gd name="T52" fmla="*/ 2147483647 w 218"/>
              <a:gd name="T53" fmla="*/ 2147483647 h 795"/>
              <a:gd name="T54" fmla="*/ 2147483647 w 218"/>
              <a:gd name="T55" fmla="*/ 2147483647 h 795"/>
              <a:gd name="T56" fmla="*/ 2147483647 w 218"/>
              <a:gd name="T57" fmla="*/ 2147483647 h 795"/>
              <a:gd name="T58" fmla="*/ 2147483647 w 218"/>
              <a:gd name="T59" fmla="*/ 2147483647 h 795"/>
              <a:gd name="T60" fmla="*/ 0 w 218"/>
              <a:gd name="T61" fmla="*/ 2147483647 h 795"/>
              <a:gd name="T62" fmla="*/ 0 w 218"/>
              <a:gd name="T63" fmla="*/ 2147483647 h 795"/>
              <a:gd name="T64" fmla="*/ 0 w 218"/>
              <a:gd name="T65" fmla="*/ 2147483647 h 795"/>
              <a:gd name="T66" fmla="*/ 0 w 218"/>
              <a:gd name="T67" fmla="*/ 2147483647 h 795"/>
              <a:gd name="T68" fmla="*/ 0 w 218"/>
              <a:gd name="T69" fmla="*/ 2147483647 h 795"/>
              <a:gd name="T70" fmla="*/ 0 w 218"/>
              <a:gd name="T71" fmla="*/ 2147483647 h 795"/>
              <a:gd name="T72" fmla="*/ 2147483647 w 218"/>
              <a:gd name="T73" fmla="*/ 2147483647 h 795"/>
              <a:gd name="T74" fmla="*/ 2147483647 w 218"/>
              <a:gd name="T75" fmla="*/ 0 h 795"/>
              <a:gd name="T76" fmla="*/ 2147483647 w 218"/>
              <a:gd name="T77" fmla="*/ 0 h 795"/>
              <a:gd name="T78" fmla="*/ 2147483647 w 218"/>
              <a:gd name="T79" fmla="*/ 0 h 795"/>
              <a:gd name="T80" fmla="*/ 2147483647 w 218"/>
              <a:gd name="T81" fmla="*/ 0 h 795"/>
              <a:gd name="T82" fmla="*/ 2147483647 w 218"/>
              <a:gd name="T83" fmla="*/ 2147483647 h 795"/>
              <a:gd name="T84" fmla="*/ 2147483647 w 218"/>
              <a:gd name="T85" fmla="*/ 2147483647 h 795"/>
              <a:gd name="T86" fmla="*/ 2147483647 w 218"/>
              <a:gd name="T87" fmla="*/ 2147483647 h 795"/>
              <a:gd name="T88" fmla="*/ 2147483647 w 218"/>
              <a:gd name="T89" fmla="*/ 2147483647 h 795"/>
              <a:gd name="T90" fmla="*/ 2147483647 w 218"/>
              <a:gd name="T91" fmla="*/ 2147483647 h 795"/>
              <a:gd name="T92" fmla="*/ 2147483647 w 218"/>
              <a:gd name="T93" fmla="*/ 2147483647 h 795"/>
              <a:gd name="T94" fmla="*/ 2147483647 w 218"/>
              <a:gd name="T95" fmla="*/ 2147483647 h 795"/>
              <a:gd name="T96" fmla="*/ 2147483647 w 218"/>
              <a:gd name="T97" fmla="*/ 2147483647 h 795"/>
              <a:gd name="T98" fmla="*/ 2147483647 w 218"/>
              <a:gd name="T99" fmla="*/ 2147483647 h 795"/>
              <a:gd name="T100" fmla="*/ 2147483647 w 218"/>
              <a:gd name="T101" fmla="*/ 2147483647 h 795"/>
              <a:gd name="T102" fmla="*/ 2147483647 w 218"/>
              <a:gd name="T103" fmla="*/ 2147483647 h 795"/>
              <a:gd name="T104" fmla="*/ 2147483647 w 218"/>
              <a:gd name="T105" fmla="*/ 2147483647 h 795"/>
              <a:gd name="T106" fmla="*/ 2147483647 w 218"/>
              <a:gd name="T107" fmla="*/ 2147483647 h 795"/>
              <a:gd name="T108" fmla="*/ 2147483647 w 218"/>
              <a:gd name="T109" fmla="*/ 2147483647 h 795"/>
              <a:gd name="T110" fmla="*/ 2147483647 w 218"/>
              <a:gd name="T111" fmla="*/ 2147483647 h 795"/>
              <a:gd name="T112" fmla="*/ 2147483647 w 218"/>
              <a:gd name="T113" fmla="*/ 2147483647 h 795"/>
              <a:gd name="T114" fmla="*/ 2147483647 w 218"/>
              <a:gd name="T115" fmla="*/ 2147483647 h 795"/>
              <a:gd name="T116" fmla="*/ 2147483647 w 218"/>
              <a:gd name="T117" fmla="*/ 2147483647 h 79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8"/>
              <a:gd name="T178" fmla="*/ 0 h 795"/>
              <a:gd name="T179" fmla="*/ 218 w 218"/>
              <a:gd name="T180" fmla="*/ 795 h 79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8" h="795">
                <a:moveTo>
                  <a:pt x="174" y="337"/>
                </a:moveTo>
                <a:lnTo>
                  <a:pt x="174" y="370"/>
                </a:lnTo>
                <a:lnTo>
                  <a:pt x="174" y="414"/>
                </a:lnTo>
                <a:lnTo>
                  <a:pt x="163" y="468"/>
                </a:lnTo>
                <a:lnTo>
                  <a:pt x="163" y="522"/>
                </a:lnTo>
                <a:lnTo>
                  <a:pt x="163" y="588"/>
                </a:lnTo>
                <a:lnTo>
                  <a:pt x="163" y="653"/>
                </a:lnTo>
                <a:lnTo>
                  <a:pt x="163" y="718"/>
                </a:lnTo>
                <a:lnTo>
                  <a:pt x="163" y="795"/>
                </a:lnTo>
                <a:lnTo>
                  <a:pt x="55" y="795"/>
                </a:lnTo>
                <a:lnTo>
                  <a:pt x="55" y="740"/>
                </a:lnTo>
                <a:lnTo>
                  <a:pt x="55" y="686"/>
                </a:lnTo>
                <a:lnTo>
                  <a:pt x="55" y="631"/>
                </a:lnTo>
                <a:lnTo>
                  <a:pt x="55" y="577"/>
                </a:lnTo>
                <a:lnTo>
                  <a:pt x="55" y="533"/>
                </a:lnTo>
                <a:lnTo>
                  <a:pt x="55" y="490"/>
                </a:lnTo>
                <a:lnTo>
                  <a:pt x="55" y="457"/>
                </a:lnTo>
                <a:lnTo>
                  <a:pt x="55" y="414"/>
                </a:lnTo>
                <a:lnTo>
                  <a:pt x="55" y="381"/>
                </a:lnTo>
                <a:lnTo>
                  <a:pt x="55" y="348"/>
                </a:lnTo>
                <a:lnTo>
                  <a:pt x="55" y="327"/>
                </a:lnTo>
                <a:lnTo>
                  <a:pt x="55" y="305"/>
                </a:lnTo>
                <a:lnTo>
                  <a:pt x="44" y="283"/>
                </a:lnTo>
                <a:lnTo>
                  <a:pt x="44" y="261"/>
                </a:lnTo>
                <a:lnTo>
                  <a:pt x="44" y="240"/>
                </a:lnTo>
                <a:lnTo>
                  <a:pt x="44" y="229"/>
                </a:lnTo>
                <a:lnTo>
                  <a:pt x="33" y="185"/>
                </a:lnTo>
                <a:lnTo>
                  <a:pt x="22" y="152"/>
                </a:lnTo>
                <a:lnTo>
                  <a:pt x="22" y="120"/>
                </a:lnTo>
                <a:lnTo>
                  <a:pt x="11" y="87"/>
                </a:lnTo>
                <a:lnTo>
                  <a:pt x="0" y="76"/>
                </a:lnTo>
                <a:lnTo>
                  <a:pt x="0" y="55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55" y="0"/>
                </a:lnTo>
                <a:lnTo>
                  <a:pt x="76" y="11"/>
                </a:lnTo>
                <a:lnTo>
                  <a:pt x="120" y="11"/>
                </a:lnTo>
                <a:lnTo>
                  <a:pt x="142" y="22"/>
                </a:lnTo>
                <a:lnTo>
                  <a:pt x="174" y="33"/>
                </a:lnTo>
                <a:lnTo>
                  <a:pt x="185" y="44"/>
                </a:lnTo>
                <a:lnTo>
                  <a:pt x="207" y="55"/>
                </a:lnTo>
                <a:lnTo>
                  <a:pt x="207" y="76"/>
                </a:lnTo>
                <a:lnTo>
                  <a:pt x="218" y="98"/>
                </a:lnTo>
                <a:lnTo>
                  <a:pt x="207" y="120"/>
                </a:lnTo>
                <a:lnTo>
                  <a:pt x="207" y="142"/>
                </a:lnTo>
                <a:lnTo>
                  <a:pt x="196" y="163"/>
                </a:lnTo>
                <a:lnTo>
                  <a:pt x="196" y="185"/>
                </a:lnTo>
                <a:lnTo>
                  <a:pt x="196" y="207"/>
                </a:lnTo>
                <a:lnTo>
                  <a:pt x="185" y="229"/>
                </a:lnTo>
                <a:lnTo>
                  <a:pt x="185" y="261"/>
                </a:lnTo>
                <a:lnTo>
                  <a:pt x="185" y="294"/>
                </a:lnTo>
                <a:lnTo>
                  <a:pt x="174" y="33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68" name="Freeform 40"/>
          <p:cNvSpPr/>
          <p:nvPr/>
        </p:nvSpPr>
        <p:spPr bwMode="auto">
          <a:xfrm>
            <a:off x="6691313" y="4021667"/>
            <a:ext cx="952500" cy="239184"/>
          </a:xfrm>
          <a:custGeom>
            <a:avLst/>
            <a:gdLst>
              <a:gd name="T0" fmla="*/ 0 w 1500"/>
              <a:gd name="T1" fmla="*/ 2147483647 h 283"/>
              <a:gd name="T2" fmla="*/ 2147483647 w 1500"/>
              <a:gd name="T3" fmla="*/ 2147483647 h 283"/>
              <a:gd name="T4" fmla="*/ 2147483647 w 1500"/>
              <a:gd name="T5" fmla="*/ 2147483647 h 283"/>
              <a:gd name="T6" fmla="*/ 2147483647 w 1500"/>
              <a:gd name="T7" fmla="*/ 2147483647 h 283"/>
              <a:gd name="T8" fmla="*/ 2147483647 w 1500"/>
              <a:gd name="T9" fmla="*/ 2147483647 h 283"/>
              <a:gd name="T10" fmla="*/ 2147483647 w 1500"/>
              <a:gd name="T11" fmla="*/ 2147483647 h 283"/>
              <a:gd name="T12" fmla="*/ 2147483647 w 1500"/>
              <a:gd name="T13" fmla="*/ 2147483647 h 283"/>
              <a:gd name="T14" fmla="*/ 2147483647 w 1500"/>
              <a:gd name="T15" fmla="*/ 2147483647 h 283"/>
              <a:gd name="T16" fmla="*/ 2147483647 w 1500"/>
              <a:gd name="T17" fmla="*/ 2147483647 h 283"/>
              <a:gd name="T18" fmla="*/ 2147483647 w 1500"/>
              <a:gd name="T19" fmla="*/ 2147483647 h 283"/>
              <a:gd name="T20" fmla="*/ 2147483647 w 1500"/>
              <a:gd name="T21" fmla="*/ 2147483647 h 283"/>
              <a:gd name="T22" fmla="*/ 2147483647 w 1500"/>
              <a:gd name="T23" fmla="*/ 2147483647 h 283"/>
              <a:gd name="T24" fmla="*/ 2147483647 w 1500"/>
              <a:gd name="T25" fmla="*/ 0 h 283"/>
              <a:gd name="T26" fmla="*/ 2147483647 w 1500"/>
              <a:gd name="T27" fmla="*/ 0 h 283"/>
              <a:gd name="T28" fmla="*/ 2147483647 w 1500"/>
              <a:gd name="T29" fmla="*/ 2147483647 h 283"/>
              <a:gd name="T30" fmla="*/ 2147483647 w 1500"/>
              <a:gd name="T31" fmla="*/ 2147483647 h 283"/>
              <a:gd name="T32" fmla="*/ 2147483647 w 1500"/>
              <a:gd name="T33" fmla="*/ 2147483647 h 283"/>
              <a:gd name="T34" fmla="*/ 2147483647 w 1500"/>
              <a:gd name="T35" fmla="*/ 2147483647 h 283"/>
              <a:gd name="T36" fmla="*/ 2147483647 w 1500"/>
              <a:gd name="T37" fmla="*/ 2147483647 h 283"/>
              <a:gd name="T38" fmla="*/ 2147483647 w 1500"/>
              <a:gd name="T39" fmla="*/ 2147483647 h 283"/>
              <a:gd name="T40" fmla="*/ 2147483647 w 1500"/>
              <a:gd name="T41" fmla="*/ 2147483647 h 283"/>
              <a:gd name="T42" fmla="*/ 2147483647 w 1500"/>
              <a:gd name="T43" fmla="*/ 2147483647 h 283"/>
              <a:gd name="T44" fmla="*/ 2147483647 w 1500"/>
              <a:gd name="T45" fmla="*/ 2147483647 h 283"/>
              <a:gd name="T46" fmla="*/ 2147483647 w 1500"/>
              <a:gd name="T47" fmla="*/ 2147483647 h 283"/>
              <a:gd name="T48" fmla="*/ 2147483647 w 1500"/>
              <a:gd name="T49" fmla="*/ 2147483647 h 283"/>
              <a:gd name="T50" fmla="*/ 2147483647 w 1500"/>
              <a:gd name="T51" fmla="*/ 2147483647 h 283"/>
              <a:gd name="T52" fmla="*/ 2147483647 w 1500"/>
              <a:gd name="T53" fmla="*/ 2147483647 h 283"/>
              <a:gd name="T54" fmla="*/ 2147483647 w 1500"/>
              <a:gd name="T55" fmla="*/ 2147483647 h 283"/>
              <a:gd name="T56" fmla="*/ 2147483647 w 1500"/>
              <a:gd name="T57" fmla="*/ 2147483647 h 283"/>
              <a:gd name="T58" fmla="*/ 2147483647 w 1500"/>
              <a:gd name="T59" fmla="*/ 2147483647 h 283"/>
              <a:gd name="T60" fmla="*/ 2147483647 w 1500"/>
              <a:gd name="T61" fmla="*/ 2147483647 h 283"/>
              <a:gd name="T62" fmla="*/ 2147483647 w 1500"/>
              <a:gd name="T63" fmla="*/ 2147483647 h 283"/>
              <a:gd name="T64" fmla="*/ 2147483647 w 1500"/>
              <a:gd name="T65" fmla="*/ 2147483647 h 283"/>
              <a:gd name="T66" fmla="*/ 2147483647 w 1500"/>
              <a:gd name="T67" fmla="*/ 2147483647 h 283"/>
              <a:gd name="T68" fmla="*/ 2147483647 w 1500"/>
              <a:gd name="T69" fmla="*/ 2147483647 h 283"/>
              <a:gd name="T70" fmla="*/ 2147483647 w 1500"/>
              <a:gd name="T71" fmla="*/ 2147483647 h 283"/>
              <a:gd name="T72" fmla="*/ 2147483647 w 1500"/>
              <a:gd name="T73" fmla="*/ 2147483647 h 283"/>
              <a:gd name="T74" fmla="*/ 0 w 1500"/>
              <a:gd name="T75" fmla="*/ 2147483647 h 28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00"/>
              <a:gd name="T115" fmla="*/ 0 h 283"/>
              <a:gd name="T116" fmla="*/ 1500 w 1500"/>
              <a:gd name="T117" fmla="*/ 283 h 28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00" h="283">
                <a:moveTo>
                  <a:pt x="0" y="207"/>
                </a:moveTo>
                <a:lnTo>
                  <a:pt x="0" y="196"/>
                </a:lnTo>
                <a:lnTo>
                  <a:pt x="11" y="196"/>
                </a:lnTo>
                <a:lnTo>
                  <a:pt x="22" y="185"/>
                </a:lnTo>
                <a:lnTo>
                  <a:pt x="33" y="174"/>
                </a:lnTo>
                <a:lnTo>
                  <a:pt x="55" y="174"/>
                </a:lnTo>
                <a:lnTo>
                  <a:pt x="65" y="163"/>
                </a:lnTo>
                <a:lnTo>
                  <a:pt x="98" y="163"/>
                </a:lnTo>
                <a:lnTo>
                  <a:pt x="120" y="152"/>
                </a:lnTo>
                <a:lnTo>
                  <a:pt x="152" y="152"/>
                </a:lnTo>
                <a:lnTo>
                  <a:pt x="196" y="141"/>
                </a:lnTo>
                <a:lnTo>
                  <a:pt x="250" y="131"/>
                </a:lnTo>
                <a:lnTo>
                  <a:pt x="305" y="120"/>
                </a:lnTo>
                <a:lnTo>
                  <a:pt x="370" y="109"/>
                </a:lnTo>
                <a:lnTo>
                  <a:pt x="446" y="98"/>
                </a:lnTo>
                <a:lnTo>
                  <a:pt x="489" y="87"/>
                </a:lnTo>
                <a:lnTo>
                  <a:pt x="533" y="76"/>
                </a:lnTo>
                <a:lnTo>
                  <a:pt x="587" y="65"/>
                </a:lnTo>
                <a:lnTo>
                  <a:pt x="631" y="65"/>
                </a:lnTo>
                <a:lnTo>
                  <a:pt x="729" y="43"/>
                </a:lnTo>
                <a:lnTo>
                  <a:pt x="816" y="33"/>
                </a:lnTo>
                <a:lnTo>
                  <a:pt x="892" y="22"/>
                </a:lnTo>
                <a:lnTo>
                  <a:pt x="968" y="22"/>
                </a:lnTo>
                <a:lnTo>
                  <a:pt x="1033" y="11"/>
                </a:lnTo>
                <a:lnTo>
                  <a:pt x="1087" y="11"/>
                </a:lnTo>
                <a:lnTo>
                  <a:pt x="1131" y="0"/>
                </a:lnTo>
                <a:lnTo>
                  <a:pt x="1174" y="0"/>
                </a:lnTo>
                <a:lnTo>
                  <a:pt x="1240" y="0"/>
                </a:lnTo>
                <a:lnTo>
                  <a:pt x="1294" y="11"/>
                </a:lnTo>
                <a:lnTo>
                  <a:pt x="1348" y="22"/>
                </a:lnTo>
                <a:lnTo>
                  <a:pt x="1370" y="33"/>
                </a:lnTo>
                <a:lnTo>
                  <a:pt x="1392" y="54"/>
                </a:lnTo>
                <a:lnTo>
                  <a:pt x="1435" y="76"/>
                </a:lnTo>
                <a:lnTo>
                  <a:pt x="1457" y="98"/>
                </a:lnTo>
                <a:lnTo>
                  <a:pt x="1479" y="109"/>
                </a:lnTo>
                <a:lnTo>
                  <a:pt x="1490" y="120"/>
                </a:lnTo>
                <a:lnTo>
                  <a:pt x="1500" y="131"/>
                </a:lnTo>
                <a:lnTo>
                  <a:pt x="1500" y="152"/>
                </a:lnTo>
                <a:lnTo>
                  <a:pt x="1490" y="163"/>
                </a:lnTo>
                <a:lnTo>
                  <a:pt x="1479" y="163"/>
                </a:lnTo>
                <a:lnTo>
                  <a:pt x="1468" y="174"/>
                </a:lnTo>
                <a:lnTo>
                  <a:pt x="1457" y="174"/>
                </a:lnTo>
                <a:lnTo>
                  <a:pt x="1435" y="174"/>
                </a:lnTo>
                <a:lnTo>
                  <a:pt x="1403" y="174"/>
                </a:lnTo>
                <a:lnTo>
                  <a:pt x="1370" y="174"/>
                </a:lnTo>
                <a:lnTo>
                  <a:pt x="1327" y="174"/>
                </a:lnTo>
                <a:lnTo>
                  <a:pt x="1283" y="174"/>
                </a:lnTo>
                <a:lnTo>
                  <a:pt x="1229" y="163"/>
                </a:lnTo>
                <a:lnTo>
                  <a:pt x="1120" y="163"/>
                </a:lnTo>
                <a:lnTo>
                  <a:pt x="1022" y="163"/>
                </a:lnTo>
                <a:lnTo>
                  <a:pt x="924" y="163"/>
                </a:lnTo>
                <a:lnTo>
                  <a:pt x="826" y="163"/>
                </a:lnTo>
                <a:lnTo>
                  <a:pt x="739" y="174"/>
                </a:lnTo>
                <a:lnTo>
                  <a:pt x="642" y="196"/>
                </a:lnTo>
                <a:lnTo>
                  <a:pt x="533" y="207"/>
                </a:lnTo>
                <a:lnTo>
                  <a:pt x="435" y="228"/>
                </a:lnTo>
                <a:lnTo>
                  <a:pt x="381" y="239"/>
                </a:lnTo>
                <a:lnTo>
                  <a:pt x="337" y="250"/>
                </a:lnTo>
                <a:lnTo>
                  <a:pt x="294" y="261"/>
                </a:lnTo>
                <a:lnTo>
                  <a:pt x="261" y="261"/>
                </a:lnTo>
                <a:lnTo>
                  <a:pt x="229" y="272"/>
                </a:lnTo>
                <a:lnTo>
                  <a:pt x="207" y="272"/>
                </a:lnTo>
                <a:lnTo>
                  <a:pt x="196" y="272"/>
                </a:lnTo>
                <a:lnTo>
                  <a:pt x="185" y="272"/>
                </a:lnTo>
                <a:lnTo>
                  <a:pt x="174" y="283"/>
                </a:lnTo>
                <a:lnTo>
                  <a:pt x="152" y="272"/>
                </a:lnTo>
                <a:lnTo>
                  <a:pt x="131" y="261"/>
                </a:lnTo>
                <a:lnTo>
                  <a:pt x="87" y="250"/>
                </a:lnTo>
                <a:lnTo>
                  <a:pt x="65" y="239"/>
                </a:lnTo>
                <a:lnTo>
                  <a:pt x="55" y="239"/>
                </a:lnTo>
                <a:lnTo>
                  <a:pt x="33" y="228"/>
                </a:lnTo>
                <a:lnTo>
                  <a:pt x="22" y="228"/>
                </a:lnTo>
                <a:lnTo>
                  <a:pt x="11" y="218"/>
                </a:lnTo>
                <a:lnTo>
                  <a:pt x="0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6" name="TextBox 2"/>
          <p:cNvSpPr txBox="1">
            <a:spLocks noChangeArrowheads="1"/>
          </p:cNvSpPr>
          <p:nvPr/>
        </p:nvSpPr>
        <p:spPr bwMode="auto">
          <a:xfrm>
            <a:off x="528638" y="2347384"/>
            <a:ext cx="3016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</a:rPr>
              <a:t>脱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鞋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</a:rPr>
              <a:t>挽裤　</a:t>
            </a:r>
            <a:endParaRPr lang="zh-CN" altLang="en-US" sz="4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5238750" y="4885267"/>
            <a:ext cx="319405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b="1" dirty="0">
                <a:solidFill>
                  <a:schemeClr val="tx1"/>
                </a:solidFill>
                <a:latin typeface="+mj-ea"/>
                <a:ea typeface="+mj-ea"/>
              </a:rPr>
              <a:t>革字上边与艹不同，口要扁，中竖贯穿口字、连接上边短横，两个土字中间一竖要分开。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1" name="矩形 4"/>
          <p:cNvSpPr>
            <a:spLocks noChangeArrowheads="1"/>
          </p:cNvSpPr>
          <p:nvPr/>
        </p:nvSpPr>
        <p:spPr bwMode="auto">
          <a:xfrm>
            <a:off x="3195639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鞋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38137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xié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5964" y="400896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5963" y="49678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  <a:ea typeface="+mj-ea"/>
              </a:rPr>
              <a:t>拖鞋   皮鞋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5963" y="5473701"/>
            <a:ext cx="4330700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看到水沟里有小鱼，我脱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鞋挽裤就下去捕捉。</a:t>
            </a:r>
            <a:endParaRPr lang="zh-CN" altLang="en-US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15964" y="446405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X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革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7684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8" name="圆角矩形 37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40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5" grpId="0" animBg="1"/>
      <p:bldP spid="48169" grpId="0" animBg="1"/>
      <p:bldP spid="48171" grpId="0" animBg="1"/>
      <p:bldP spid="48173" grpId="0" animBg="1"/>
      <p:bldP spid="48175" grpId="0" animBg="1"/>
      <p:bldP spid="48176" grpId="0" animBg="1"/>
      <p:bldP spid="48162" grpId="0" animBg="1"/>
      <p:bldP spid="48163" grpId="0" animBg="1"/>
      <p:bldP spid="48174" grpId="0" animBg="1"/>
      <p:bldP spid="48172" grpId="0" animBg="1"/>
      <p:bldP spid="48170" grpId="0" animBg="1"/>
      <p:bldP spid="48164" grpId="0" animBg="1"/>
      <p:bldP spid="48166" grpId="0" animBg="1"/>
      <p:bldP spid="48167" grpId="0" animBg="1"/>
      <p:bldP spid="4816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16512" y="956734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你知道什么是搭石？它有什么用吗？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8" name="Picture 6" descr="C:\Users\Administrator\AppData\Roaming\Tencent\Users\541737432\QQ\WinTemp\RichOle\D27OD6E2$5T_Z@MF6X(T6KF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38165" y="1905001"/>
            <a:ext cx="5473860" cy="4129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9" name="Picture 7" descr="C:\Users\Administrator\AppData\Roaming\Tencent\Users\541737432\QQ\WinTemp\RichOle\9`5BVY$WSEEB8LLDGP08TW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0865" y="1888068"/>
            <a:ext cx="5473860" cy="412936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2" name="Freeform 34"/>
          <p:cNvSpPr/>
          <p:nvPr/>
        </p:nvSpPr>
        <p:spPr bwMode="auto">
          <a:xfrm>
            <a:off x="5981701" y="2887134"/>
            <a:ext cx="582613" cy="245533"/>
          </a:xfrm>
          <a:custGeom>
            <a:avLst/>
            <a:gdLst>
              <a:gd name="T0" fmla="*/ 2147483647 w 916"/>
              <a:gd name="T1" fmla="*/ 2147483647 h 291"/>
              <a:gd name="T2" fmla="*/ 2147483647 w 916"/>
              <a:gd name="T3" fmla="*/ 2147483647 h 291"/>
              <a:gd name="T4" fmla="*/ 2147483647 w 916"/>
              <a:gd name="T5" fmla="*/ 2147483647 h 291"/>
              <a:gd name="T6" fmla="*/ 2147483647 w 916"/>
              <a:gd name="T7" fmla="*/ 2147483647 h 291"/>
              <a:gd name="T8" fmla="*/ 2147483647 w 916"/>
              <a:gd name="T9" fmla="*/ 2147483647 h 291"/>
              <a:gd name="T10" fmla="*/ 2147483647 w 916"/>
              <a:gd name="T11" fmla="*/ 2147483647 h 291"/>
              <a:gd name="T12" fmla="*/ 2147483647 w 916"/>
              <a:gd name="T13" fmla="*/ 2147483647 h 291"/>
              <a:gd name="T14" fmla="*/ 2147483647 w 916"/>
              <a:gd name="T15" fmla="*/ 2147483647 h 291"/>
              <a:gd name="T16" fmla="*/ 2147483647 w 916"/>
              <a:gd name="T17" fmla="*/ 2147483647 h 291"/>
              <a:gd name="T18" fmla="*/ 2147483647 w 916"/>
              <a:gd name="T19" fmla="*/ 2147483647 h 291"/>
              <a:gd name="T20" fmla="*/ 2147483647 w 916"/>
              <a:gd name="T21" fmla="*/ 2147483647 h 291"/>
              <a:gd name="T22" fmla="*/ 2147483647 w 916"/>
              <a:gd name="T23" fmla="*/ 2147483647 h 291"/>
              <a:gd name="T24" fmla="*/ 2147483647 w 916"/>
              <a:gd name="T25" fmla="*/ 2147483647 h 291"/>
              <a:gd name="T26" fmla="*/ 2147483647 w 916"/>
              <a:gd name="T27" fmla="*/ 2147483647 h 291"/>
              <a:gd name="T28" fmla="*/ 2147483647 w 916"/>
              <a:gd name="T29" fmla="*/ 2147483647 h 291"/>
              <a:gd name="T30" fmla="*/ 2147483647 w 916"/>
              <a:gd name="T31" fmla="*/ 2147483647 h 291"/>
              <a:gd name="T32" fmla="*/ 2147483647 w 916"/>
              <a:gd name="T33" fmla="*/ 2147483647 h 291"/>
              <a:gd name="T34" fmla="*/ 2147483647 w 916"/>
              <a:gd name="T35" fmla="*/ 2147483647 h 291"/>
              <a:gd name="T36" fmla="*/ 2147483647 w 916"/>
              <a:gd name="T37" fmla="*/ 2147483647 h 291"/>
              <a:gd name="T38" fmla="*/ 2147483647 w 916"/>
              <a:gd name="T39" fmla="*/ 2147483647 h 291"/>
              <a:gd name="T40" fmla="*/ 2147483647 w 916"/>
              <a:gd name="T41" fmla="*/ 2147483647 h 291"/>
              <a:gd name="T42" fmla="*/ 2147483647 w 916"/>
              <a:gd name="T43" fmla="*/ 2147483647 h 291"/>
              <a:gd name="T44" fmla="*/ 0 w 916"/>
              <a:gd name="T45" fmla="*/ 2147483647 h 291"/>
              <a:gd name="T46" fmla="*/ 0 w 916"/>
              <a:gd name="T47" fmla="*/ 2147483647 h 291"/>
              <a:gd name="T48" fmla="*/ 2147483647 w 916"/>
              <a:gd name="T49" fmla="*/ 2147483647 h 291"/>
              <a:gd name="T50" fmla="*/ 2147483647 w 916"/>
              <a:gd name="T51" fmla="*/ 2147483647 h 291"/>
              <a:gd name="T52" fmla="*/ 2147483647 w 916"/>
              <a:gd name="T53" fmla="*/ 2147483647 h 291"/>
              <a:gd name="T54" fmla="*/ 2147483647 w 916"/>
              <a:gd name="T55" fmla="*/ 2147483647 h 291"/>
              <a:gd name="T56" fmla="*/ 2147483647 w 916"/>
              <a:gd name="T57" fmla="*/ 2147483647 h 291"/>
              <a:gd name="T58" fmla="*/ 2147483647 w 916"/>
              <a:gd name="T59" fmla="*/ 2147483647 h 291"/>
              <a:gd name="T60" fmla="*/ 2147483647 w 916"/>
              <a:gd name="T61" fmla="*/ 2147483647 h 291"/>
              <a:gd name="T62" fmla="*/ 2147483647 w 916"/>
              <a:gd name="T63" fmla="*/ 2147483647 h 2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16"/>
              <a:gd name="T97" fmla="*/ 0 h 291"/>
              <a:gd name="T98" fmla="*/ 916 w 916"/>
              <a:gd name="T99" fmla="*/ 291 h 2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16" h="291">
                <a:moveTo>
                  <a:pt x="357" y="114"/>
                </a:moveTo>
                <a:lnTo>
                  <a:pt x="446" y="89"/>
                </a:lnTo>
                <a:lnTo>
                  <a:pt x="522" y="63"/>
                </a:lnTo>
                <a:lnTo>
                  <a:pt x="598" y="51"/>
                </a:lnTo>
                <a:lnTo>
                  <a:pt x="662" y="38"/>
                </a:lnTo>
                <a:lnTo>
                  <a:pt x="713" y="25"/>
                </a:lnTo>
                <a:lnTo>
                  <a:pt x="764" y="13"/>
                </a:lnTo>
                <a:lnTo>
                  <a:pt x="776" y="13"/>
                </a:lnTo>
                <a:lnTo>
                  <a:pt x="789" y="13"/>
                </a:lnTo>
                <a:lnTo>
                  <a:pt x="815" y="13"/>
                </a:lnTo>
                <a:lnTo>
                  <a:pt x="815" y="0"/>
                </a:lnTo>
                <a:lnTo>
                  <a:pt x="840" y="13"/>
                </a:lnTo>
                <a:lnTo>
                  <a:pt x="853" y="13"/>
                </a:lnTo>
                <a:lnTo>
                  <a:pt x="878" y="13"/>
                </a:lnTo>
                <a:lnTo>
                  <a:pt x="891" y="13"/>
                </a:lnTo>
                <a:lnTo>
                  <a:pt x="904" y="13"/>
                </a:lnTo>
                <a:lnTo>
                  <a:pt x="904" y="25"/>
                </a:lnTo>
                <a:lnTo>
                  <a:pt x="916" y="25"/>
                </a:lnTo>
                <a:lnTo>
                  <a:pt x="904" y="38"/>
                </a:lnTo>
                <a:lnTo>
                  <a:pt x="904" y="51"/>
                </a:lnTo>
                <a:lnTo>
                  <a:pt x="891" y="63"/>
                </a:lnTo>
                <a:lnTo>
                  <a:pt x="878" y="63"/>
                </a:lnTo>
                <a:lnTo>
                  <a:pt x="853" y="76"/>
                </a:lnTo>
                <a:lnTo>
                  <a:pt x="827" y="89"/>
                </a:lnTo>
                <a:lnTo>
                  <a:pt x="802" y="101"/>
                </a:lnTo>
                <a:lnTo>
                  <a:pt x="764" y="114"/>
                </a:lnTo>
                <a:lnTo>
                  <a:pt x="687" y="152"/>
                </a:lnTo>
                <a:lnTo>
                  <a:pt x="598" y="190"/>
                </a:lnTo>
                <a:lnTo>
                  <a:pt x="497" y="215"/>
                </a:lnTo>
                <a:lnTo>
                  <a:pt x="395" y="241"/>
                </a:lnTo>
                <a:lnTo>
                  <a:pt x="344" y="253"/>
                </a:lnTo>
                <a:lnTo>
                  <a:pt x="293" y="266"/>
                </a:lnTo>
                <a:lnTo>
                  <a:pt x="242" y="279"/>
                </a:lnTo>
                <a:lnTo>
                  <a:pt x="204" y="291"/>
                </a:lnTo>
                <a:lnTo>
                  <a:pt x="166" y="291"/>
                </a:lnTo>
                <a:lnTo>
                  <a:pt x="140" y="291"/>
                </a:lnTo>
                <a:lnTo>
                  <a:pt x="115" y="279"/>
                </a:lnTo>
                <a:lnTo>
                  <a:pt x="89" y="279"/>
                </a:lnTo>
                <a:lnTo>
                  <a:pt x="64" y="266"/>
                </a:lnTo>
                <a:lnTo>
                  <a:pt x="51" y="266"/>
                </a:lnTo>
                <a:lnTo>
                  <a:pt x="39" y="253"/>
                </a:lnTo>
                <a:lnTo>
                  <a:pt x="13" y="253"/>
                </a:lnTo>
                <a:lnTo>
                  <a:pt x="13" y="241"/>
                </a:lnTo>
                <a:lnTo>
                  <a:pt x="0" y="241"/>
                </a:lnTo>
                <a:lnTo>
                  <a:pt x="0" y="228"/>
                </a:lnTo>
                <a:lnTo>
                  <a:pt x="13" y="228"/>
                </a:lnTo>
                <a:lnTo>
                  <a:pt x="13" y="215"/>
                </a:lnTo>
                <a:lnTo>
                  <a:pt x="26" y="215"/>
                </a:lnTo>
                <a:lnTo>
                  <a:pt x="51" y="215"/>
                </a:lnTo>
                <a:lnTo>
                  <a:pt x="64" y="203"/>
                </a:lnTo>
                <a:lnTo>
                  <a:pt x="89" y="203"/>
                </a:lnTo>
                <a:lnTo>
                  <a:pt x="115" y="190"/>
                </a:lnTo>
                <a:lnTo>
                  <a:pt x="140" y="177"/>
                </a:lnTo>
                <a:lnTo>
                  <a:pt x="166" y="177"/>
                </a:lnTo>
                <a:lnTo>
                  <a:pt x="204" y="165"/>
                </a:lnTo>
                <a:lnTo>
                  <a:pt x="242" y="152"/>
                </a:lnTo>
                <a:lnTo>
                  <a:pt x="280" y="139"/>
                </a:lnTo>
                <a:lnTo>
                  <a:pt x="318" y="127"/>
                </a:lnTo>
                <a:lnTo>
                  <a:pt x="357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3" name="Freeform 35"/>
          <p:cNvSpPr/>
          <p:nvPr/>
        </p:nvSpPr>
        <p:spPr bwMode="auto">
          <a:xfrm>
            <a:off x="6629401" y="2286000"/>
            <a:ext cx="434975" cy="643467"/>
          </a:xfrm>
          <a:custGeom>
            <a:avLst/>
            <a:gdLst>
              <a:gd name="T0" fmla="*/ 2147483647 w 687"/>
              <a:gd name="T1" fmla="*/ 2147483647 h 761"/>
              <a:gd name="T2" fmla="*/ 0 w 687"/>
              <a:gd name="T3" fmla="*/ 2147483647 h 761"/>
              <a:gd name="T4" fmla="*/ 0 w 687"/>
              <a:gd name="T5" fmla="*/ 2147483647 h 761"/>
              <a:gd name="T6" fmla="*/ 2147483647 w 687"/>
              <a:gd name="T7" fmla="*/ 2147483647 h 761"/>
              <a:gd name="T8" fmla="*/ 2147483647 w 687"/>
              <a:gd name="T9" fmla="*/ 2147483647 h 761"/>
              <a:gd name="T10" fmla="*/ 2147483647 w 687"/>
              <a:gd name="T11" fmla="*/ 2147483647 h 761"/>
              <a:gd name="T12" fmla="*/ 2147483647 w 687"/>
              <a:gd name="T13" fmla="*/ 2147483647 h 761"/>
              <a:gd name="T14" fmla="*/ 2147483647 w 687"/>
              <a:gd name="T15" fmla="*/ 2147483647 h 761"/>
              <a:gd name="T16" fmla="*/ 2147483647 w 687"/>
              <a:gd name="T17" fmla="*/ 2147483647 h 761"/>
              <a:gd name="T18" fmla="*/ 2147483647 w 687"/>
              <a:gd name="T19" fmla="*/ 2147483647 h 761"/>
              <a:gd name="T20" fmla="*/ 2147483647 w 687"/>
              <a:gd name="T21" fmla="*/ 2147483647 h 761"/>
              <a:gd name="T22" fmla="*/ 2147483647 w 687"/>
              <a:gd name="T23" fmla="*/ 2147483647 h 761"/>
              <a:gd name="T24" fmla="*/ 2147483647 w 687"/>
              <a:gd name="T25" fmla="*/ 2147483647 h 761"/>
              <a:gd name="T26" fmla="*/ 2147483647 w 687"/>
              <a:gd name="T27" fmla="*/ 2147483647 h 761"/>
              <a:gd name="T28" fmla="*/ 2147483647 w 687"/>
              <a:gd name="T29" fmla="*/ 2147483647 h 761"/>
              <a:gd name="T30" fmla="*/ 2147483647 w 687"/>
              <a:gd name="T31" fmla="*/ 2147483647 h 761"/>
              <a:gd name="T32" fmla="*/ 2147483647 w 687"/>
              <a:gd name="T33" fmla="*/ 2147483647 h 761"/>
              <a:gd name="T34" fmla="*/ 2147483647 w 687"/>
              <a:gd name="T35" fmla="*/ 2147483647 h 761"/>
              <a:gd name="T36" fmla="*/ 2147483647 w 687"/>
              <a:gd name="T37" fmla="*/ 2147483647 h 761"/>
              <a:gd name="T38" fmla="*/ 2147483647 w 687"/>
              <a:gd name="T39" fmla="*/ 2147483647 h 761"/>
              <a:gd name="T40" fmla="*/ 2147483647 w 687"/>
              <a:gd name="T41" fmla="*/ 2147483647 h 761"/>
              <a:gd name="T42" fmla="*/ 2147483647 w 687"/>
              <a:gd name="T43" fmla="*/ 2147483647 h 761"/>
              <a:gd name="T44" fmla="*/ 2147483647 w 687"/>
              <a:gd name="T45" fmla="*/ 2147483647 h 761"/>
              <a:gd name="T46" fmla="*/ 2147483647 w 687"/>
              <a:gd name="T47" fmla="*/ 2147483647 h 761"/>
              <a:gd name="T48" fmla="*/ 2147483647 w 687"/>
              <a:gd name="T49" fmla="*/ 2147483647 h 761"/>
              <a:gd name="T50" fmla="*/ 2147483647 w 687"/>
              <a:gd name="T51" fmla="*/ 2147483647 h 761"/>
              <a:gd name="T52" fmla="*/ 2147483647 w 687"/>
              <a:gd name="T53" fmla="*/ 2147483647 h 761"/>
              <a:gd name="T54" fmla="*/ 2147483647 w 687"/>
              <a:gd name="T55" fmla="*/ 2147483647 h 761"/>
              <a:gd name="T56" fmla="*/ 2147483647 w 687"/>
              <a:gd name="T57" fmla="*/ 0 h 761"/>
              <a:gd name="T58" fmla="*/ 2147483647 w 687"/>
              <a:gd name="T59" fmla="*/ 2147483647 h 761"/>
              <a:gd name="T60" fmla="*/ 2147483647 w 687"/>
              <a:gd name="T61" fmla="*/ 2147483647 h 761"/>
              <a:gd name="T62" fmla="*/ 2147483647 w 687"/>
              <a:gd name="T63" fmla="*/ 2147483647 h 761"/>
              <a:gd name="T64" fmla="*/ 2147483647 w 687"/>
              <a:gd name="T65" fmla="*/ 2147483647 h 761"/>
              <a:gd name="T66" fmla="*/ 2147483647 w 687"/>
              <a:gd name="T67" fmla="*/ 2147483647 h 761"/>
              <a:gd name="T68" fmla="*/ 2147483647 w 687"/>
              <a:gd name="T69" fmla="*/ 2147483647 h 761"/>
              <a:gd name="T70" fmla="*/ 2147483647 w 687"/>
              <a:gd name="T71" fmla="*/ 2147483647 h 761"/>
              <a:gd name="T72" fmla="*/ 2147483647 w 687"/>
              <a:gd name="T73" fmla="*/ 2147483647 h 761"/>
              <a:gd name="T74" fmla="*/ 2147483647 w 687"/>
              <a:gd name="T75" fmla="*/ 2147483647 h 761"/>
              <a:gd name="T76" fmla="*/ 2147483647 w 687"/>
              <a:gd name="T77" fmla="*/ 2147483647 h 761"/>
              <a:gd name="T78" fmla="*/ 2147483647 w 687"/>
              <a:gd name="T79" fmla="*/ 2147483647 h 761"/>
              <a:gd name="T80" fmla="*/ 2147483647 w 687"/>
              <a:gd name="T81" fmla="*/ 2147483647 h 761"/>
              <a:gd name="T82" fmla="*/ 2147483647 w 687"/>
              <a:gd name="T83" fmla="*/ 2147483647 h 761"/>
              <a:gd name="T84" fmla="*/ 2147483647 w 687"/>
              <a:gd name="T85" fmla="*/ 2147483647 h 761"/>
              <a:gd name="T86" fmla="*/ 2147483647 w 687"/>
              <a:gd name="T87" fmla="*/ 2147483647 h 761"/>
              <a:gd name="T88" fmla="*/ 2147483647 w 687"/>
              <a:gd name="T89" fmla="*/ 2147483647 h 761"/>
              <a:gd name="T90" fmla="*/ 2147483647 w 687"/>
              <a:gd name="T91" fmla="*/ 2147483647 h 761"/>
              <a:gd name="T92" fmla="*/ 2147483647 w 687"/>
              <a:gd name="T93" fmla="*/ 2147483647 h 761"/>
              <a:gd name="T94" fmla="*/ 2147483647 w 687"/>
              <a:gd name="T95" fmla="*/ 2147483647 h 761"/>
              <a:gd name="T96" fmla="*/ 2147483647 w 687"/>
              <a:gd name="T97" fmla="*/ 2147483647 h 761"/>
              <a:gd name="T98" fmla="*/ 2147483647 w 687"/>
              <a:gd name="T99" fmla="*/ 2147483647 h 761"/>
              <a:gd name="T100" fmla="*/ 2147483647 w 687"/>
              <a:gd name="T101" fmla="*/ 2147483647 h 761"/>
              <a:gd name="T102" fmla="*/ 2147483647 w 687"/>
              <a:gd name="T103" fmla="*/ 2147483647 h 761"/>
              <a:gd name="T104" fmla="*/ 2147483647 w 687"/>
              <a:gd name="T105" fmla="*/ 2147483647 h 761"/>
              <a:gd name="T106" fmla="*/ 2147483647 w 687"/>
              <a:gd name="T107" fmla="*/ 2147483647 h 761"/>
              <a:gd name="T108" fmla="*/ 2147483647 w 687"/>
              <a:gd name="T109" fmla="*/ 2147483647 h 761"/>
              <a:gd name="T110" fmla="*/ 2147483647 w 687"/>
              <a:gd name="T111" fmla="*/ 2147483647 h 761"/>
              <a:gd name="T112" fmla="*/ 2147483647 w 687"/>
              <a:gd name="T113" fmla="*/ 2147483647 h 761"/>
              <a:gd name="T114" fmla="*/ 2147483647 w 687"/>
              <a:gd name="T115" fmla="*/ 2147483647 h 761"/>
              <a:gd name="T116" fmla="*/ 2147483647 w 687"/>
              <a:gd name="T117" fmla="*/ 2147483647 h 761"/>
              <a:gd name="T118" fmla="*/ 2147483647 w 687"/>
              <a:gd name="T119" fmla="*/ 2147483647 h 7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7"/>
              <a:gd name="T181" fmla="*/ 0 h 761"/>
              <a:gd name="T182" fmla="*/ 687 w 687"/>
              <a:gd name="T183" fmla="*/ 761 h 7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7" h="761">
                <a:moveTo>
                  <a:pt x="13" y="761"/>
                </a:moveTo>
                <a:lnTo>
                  <a:pt x="0" y="761"/>
                </a:lnTo>
                <a:lnTo>
                  <a:pt x="0" y="748"/>
                </a:lnTo>
                <a:lnTo>
                  <a:pt x="13" y="735"/>
                </a:lnTo>
                <a:lnTo>
                  <a:pt x="13" y="723"/>
                </a:lnTo>
                <a:lnTo>
                  <a:pt x="26" y="710"/>
                </a:lnTo>
                <a:lnTo>
                  <a:pt x="38" y="685"/>
                </a:lnTo>
                <a:lnTo>
                  <a:pt x="64" y="672"/>
                </a:lnTo>
                <a:lnTo>
                  <a:pt x="77" y="647"/>
                </a:lnTo>
                <a:lnTo>
                  <a:pt x="127" y="609"/>
                </a:lnTo>
                <a:lnTo>
                  <a:pt x="166" y="558"/>
                </a:lnTo>
                <a:lnTo>
                  <a:pt x="217" y="507"/>
                </a:lnTo>
                <a:lnTo>
                  <a:pt x="267" y="444"/>
                </a:lnTo>
                <a:lnTo>
                  <a:pt x="318" y="381"/>
                </a:lnTo>
                <a:lnTo>
                  <a:pt x="356" y="330"/>
                </a:lnTo>
                <a:lnTo>
                  <a:pt x="395" y="279"/>
                </a:lnTo>
                <a:lnTo>
                  <a:pt x="407" y="241"/>
                </a:lnTo>
                <a:lnTo>
                  <a:pt x="420" y="216"/>
                </a:lnTo>
                <a:lnTo>
                  <a:pt x="446" y="165"/>
                </a:lnTo>
                <a:lnTo>
                  <a:pt x="458" y="127"/>
                </a:lnTo>
                <a:lnTo>
                  <a:pt x="458" y="102"/>
                </a:lnTo>
                <a:lnTo>
                  <a:pt x="458" y="76"/>
                </a:lnTo>
                <a:lnTo>
                  <a:pt x="446" y="51"/>
                </a:lnTo>
                <a:lnTo>
                  <a:pt x="446" y="38"/>
                </a:lnTo>
                <a:lnTo>
                  <a:pt x="446" y="26"/>
                </a:lnTo>
                <a:lnTo>
                  <a:pt x="458" y="13"/>
                </a:lnTo>
                <a:lnTo>
                  <a:pt x="471" y="13"/>
                </a:lnTo>
                <a:lnTo>
                  <a:pt x="484" y="0"/>
                </a:lnTo>
                <a:lnTo>
                  <a:pt x="496" y="13"/>
                </a:lnTo>
                <a:lnTo>
                  <a:pt x="509" y="13"/>
                </a:lnTo>
                <a:lnTo>
                  <a:pt x="535" y="13"/>
                </a:lnTo>
                <a:lnTo>
                  <a:pt x="560" y="26"/>
                </a:lnTo>
                <a:lnTo>
                  <a:pt x="585" y="38"/>
                </a:lnTo>
                <a:lnTo>
                  <a:pt x="624" y="64"/>
                </a:lnTo>
                <a:lnTo>
                  <a:pt x="649" y="76"/>
                </a:lnTo>
                <a:lnTo>
                  <a:pt x="675" y="102"/>
                </a:lnTo>
                <a:lnTo>
                  <a:pt x="687" y="127"/>
                </a:lnTo>
                <a:lnTo>
                  <a:pt x="687" y="140"/>
                </a:lnTo>
                <a:lnTo>
                  <a:pt x="675" y="165"/>
                </a:lnTo>
                <a:lnTo>
                  <a:pt x="675" y="178"/>
                </a:lnTo>
                <a:lnTo>
                  <a:pt x="649" y="216"/>
                </a:lnTo>
                <a:lnTo>
                  <a:pt x="624" y="241"/>
                </a:lnTo>
                <a:lnTo>
                  <a:pt x="598" y="279"/>
                </a:lnTo>
                <a:lnTo>
                  <a:pt x="560" y="317"/>
                </a:lnTo>
                <a:lnTo>
                  <a:pt x="509" y="368"/>
                </a:lnTo>
                <a:lnTo>
                  <a:pt x="471" y="406"/>
                </a:lnTo>
                <a:lnTo>
                  <a:pt x="420" y="457"/>
                </a:lnTo>
                <a:lnTo>
                  <a:pt x="344" y="533"/>
                </a:lnTo>
                <a:lnTo>
                  <a:pt x="255" y="609"/>
                </a:lnTo>
                <a:lnTo>
                  <a:pt x="178" y="672"/>
                </a:lnTo>
                <a:lnTo>
                  <a:pt x="140" y="697"/>
                </a:lnTo>
                <a:lnTo>
                  <a:pt x="115" y="723"/>
                </a:lnTo>
                <a:lnTo>
                  <a:pt x="89" y="735"/>
                </a:lnTo>
                <a:lnTo>
                  <a:pt x="64" y="748"/>
                </a:lnTo>
                <a:lnTo>
                  <a:pt x="38" y="761"/>
                </a:lnTo>
                <a:lnTo>
                  <a:pt x="26" y="761"/>
                </a:lnTo>
                <a:lnTo>
                  <a:pt x="13" y="76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4" name="Freeform 36"/>
          <p:cNvSpPr/>
          <p:nvPr/>
        </p:nvSpPr>
        <p:spPr bwMode="auto">
          <a:xfrm>
            <a:off x="6886576" y="2478618"/>
            <a:ext cx="428625" cy="524933"/>
          </a:xfrm>
          <a:custGeom>
            <a:avLst/>
            <a:gdLst>
              <a:gd name="T0" fmla="*/ 2147483647 w 675"/>
              <a:gd name="T1" fmla="*/ 2147483647 h 621"/>
              <a:gd name="T2" fmla="*/ 2147483647 w 675"/>
              <a:gd name="T3" fmla="*/ 2147483647 h 621"/>
              <a:gd name="T4" fmla="*/ 2147483647 w 675"/>
              <a:gd name="T5" fmla="*/ 2147483647 h 621"/>
              <a:gd name="T6" fmla="*/ 2147483647 w 675"/>
              <a:gd name="T7" fmla="*/ 2147483647 h 621"/>
              <a:gd name="T8" fmla="*/ 2147483647 w 675"/>
              <a:gd name="T9" fmla="*/ 2147483647 h 621"/>
              <a:gd name="T10" fmla="*/ 2147483647 w 675"/>
              <a:gd name="T11" fmla="*/ 2147483647 h 621"/>
              <a:gd name="T12" fmla="*/ 2147483647 w 675"/>
              <a:gd name="T13" fmla="*/ 2147483647 h 621"/>
              <a:gd name="T14" fmla="*/ 2147483647 w 675"/>
              <a:gd name="T15" fmla="*/ 2147483647 h 621"/>
              <a:gd name="T16" fmla="*/ 2147483647 w 675"/>
              <a:gd name="T17" fmla="*/ 2147483647 h 621"/>
              <a:gd name="T18" fmla="*/ 2147483647 w 675"/>
              <a:gd name="T19" fmla="*/ 2147483647 h 621"/>
              <a:gd name="T20" fmla="*/ 2147483647 w 675"/>
              <a:gd name="T21" fmla="*/ 2147483647 h 621"/>
              <a:gd name="T22" fmla="*/ 2147483647 w 675"/>
              <a:gd name="T23" fmla="*/ 2147483647 h 621"/>
              <a:gd name="T24" fmla="*/ 2147483647 w 675"/>
              <a:gd name="T25" fmla="*/ 2147483647 h 621"/>
              <a:gd name="T26" fmla="*/ 2147483647 w 675"/>
              <a:gd name="T27" fmla="*/ 2147483647 h 621"/>
              <a:gd name="T28" fmla="*/ 2147483647 w 675"/>
              <a:gd name="T29" fmla="*/ 2147483647 h 621"/>
              <a:gd name="T30" fmla="*/ 2147483647 w 675"/>
              <a:gd name="T31" fmla="*/ 2147483647 h 621"/>
              <a:gd name="T32" fmla="*/ 2147483647 w 675"/>
              <a:gd name="T33" fmla="*/ 2147483647 h 621"/>
              <a:gd name="T34" fmla="*/ 2147483647 w 675"/>
              <a:gd name="T35" fmla="*/ 2147483647 h 621"/>
              <a:gd name="T36" fmla="*/ 2147483647 w 675"/>
              <a:gd name="T37" fmla="*/ 2147483647 h 621"/>
              <a:gd name="T38" fmla="*/ 2147483647 w 675"/>
              <a:gd name="T39" fmla="*/ 2147483647 h 621"/>
              <a:gd name="T40" fmla="*/ 2147483647 w 675"/>
              <a:gd name="T41" fmla="*/ 2147483647 h 621"/>
              <a:gd name="T42" fmla="*/ 2147483647 w 675"/>
              <a:gd name="T43" fmla="*/ 0 h 621"/>
              <a:gd name="T44" fmla="*/ 2147483647 w 675"/>
              <a:gd name="T45" fmla="*/ 2147483647 h 621"/>
              <a:gd name="T46" fmla="*/ 2147483647 w 675"/>
              <a:gd name="T47" fmla="*/ 2147483647 h 621"/>
              <a:gd name="T48" fmla="*/ 2147483647 w 675"/>
              <a:gd name="T49" fmla="*/ 2147483647 h 621"/>
              <a:gd name="T50" fmla="*/ 2147483647 w 675"/>
              <a:gd name="T51" fmla="*/ 2147483647 h 621"/>
              <a:gd name="T52" fmla="*/ 2147483647 w 675"/>
              <a:gd name="T53" fmla="*/ 2147483647 h 621"/>
              <a:gd name="T54" fmla="*/ 2147483647 w 675"/>
              <a:gd name="T55" fmla="*/ 2147483647 h 621"/>
              <a:gd name="T56" fmla="*/ 2147483647 w 675"/>
              <a:gd name="T57" fmla="*/ 2147483647 h 621"/>
              <a:gd name="T58" fmla="*/ 2147483647 w 675"/>
              <a:gd name="T59" fmla="*/ 2147483647 h 621"/>
              <a:gd name="T60" fmla="*/ 2147483647 w 675"/>
              <a:gd name="T61" fmla="*/ 2147483647 h 621"/>
              <a:gd name="T62" fmla="*/ 2147483647 w 675"/>
              <a:gd name="T63" fmla="*/ 2147483647 h 621"/>
              <a:gd name="T64" fmla="*/ 2147483647 w 675"/>
              <a:gd name="T65" fmla="*/ 2147483647 h 621"/>
              <a:gd name="T66" fmla="*/ 2147483647 w 675"/>
              <a:gd name="T67" fmla="*/ 2147483647 h 621"/>
              <a:gd name="T68" fmla="*/ 2147483647 w 675"/>
              <a:gd name="T69" fmla="*/ 2147483647 h 621"/>
              <a:gd name="T70" fmla="*/ 2147483647 w 675"/>
              <a:gd name="T71" fmla="*/ 2147483647 h 621"/>
              <a:gd name="T72" fmla="*/ 2147483647 w 675"/>
              <a:gd name="T73" fmla="*/ 2147483647 h 621"/>
              <a:gd name="T74" fmla="*/ 2147483647 w 675"/>
              <a:gd name="T75" fmla="*/ 2147483647 h 621"/>
              <a:gd name="T76" fmla="*/ 2147483647 w 675"/>
              <a:gd name="T77" fmla="*/ 2147483647 h 62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75"/>
              <a:gd name="T118" fmla="*/ 0 h 621"/>
              <a:gd name="T119" fmla="*/ 675 w 675"/>
              <a:gd name="T120" fmla="*/ 621 h 62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75" h="621">
                <a:moveTo>
                  <a:pt x="26" y="621"/>
                </a:moveTo>
                <a:lnTo>
                  <a:pt x="77" y="571"/>
                </a:lnTo>
                <a:lnTo>
                  <a:pt x="115" y="520"/>
                </a:lnTo>
                <a:lnTo>
                  <a:pt x="153" y="482"/>
                </a:lnTo>
                <a:lnTo>
                  <a:pt x="191" y="431"/>
                </a:lnTo>
                <a:lnTo>
                  <a:pt x="217" y="393"/>
                </a:lnTo>
                <a:lnTo>
                  <a:pt x="255" y="355"/>
                </a:lnTo>
                <a:lnTo>
                  <a:pt x="280" y="330"/>
                </a:lnTo>
                <a:lnTo>
                  <a:pt x="306" y="292"/>
                </a:lnTo>
                <a:lnTo>
                  <a:pt x="318" y="267"/>
                </a:lnTo>
                <a:lnTo>
                  <a:pt x="331" y="241"/>
                </a:lnTo>
                <a:lnTo>
                  <a:pt x="357" y="229"/>
                </a:lnTo>
                <a:lnTo>
                  <a:pt x="357" y="203"/>
                </a:lnTo>
                <a:lnTo>
                  <a:pt x="369" y="191"/>
                </a:lnTo>
                <a:lnTo>
                  <a:pt x="369" y="178"/>
                </a:lnTo>
                <a:lnTo>
                  <a:pt x="369" y="165"/>
                </a:lnTo>
                <a:lnTo>
                  <a:pt x="357" y="165"/>
                </a:lnTo>
                <a:lnTo>
                  <a:pt x="344" y="165"/>
                </a:lnTo>
                <a:lnTo>
                  <a:pt x="331" y="165"/>
                </a:lnTo>
                <a:lnTo>
                  <a:pt x="318" y="165"/>
                </a:lnTo>
                <a:lnTo>
                  <a:pt x="306" y="165"/>
                </a:lnTo>
                <a:lnTo>
                  <a:pt x="280" y="165"/>
                </a:lnTo>
                <a:lnTo>
                  <a:pt x="255" y="165"/>
                </a:lnTo>
                <a:lnTo>
                  <a:pt x="204" y="178"/>
                </a:lnTo>
                <a:lnTo>
                  <a:pt x="153" y="178"/>
                </a:lnTo>
                <a:lnTo>
                  <a:pt x="77" y="191"/>
                </a:lnTo>
                <a:lnTo>
                  <a:pt x="0" y="203"/>
                </a:lnTo>
                <a:lnTo>
                  <a:pt x="64" y="102"/>
                </a:lnTo>
                <a:lnTo>
                  <a:pt x="140" y="102"/>
                </a:lnTo>
                <a:lnTo>
                  <a:pt x="204" y="102"/>
                </a:lnTo>
                <a:lnTo>
                  <a:pt x="229" y="89"/>
                </a:lnTo>
                <a:lnTo>
                  <a:pt x="268" y="89"/>
                </a:lnTo>
                <a:lnTo>
                  <a:pt x="293" y="89"/>
                </a:lnTo>
                <a:lnTo>
                  <a:pt x="318" y="76"/>
                </a:lnTo>
                <a:lnTo>
                  <a:pt x="357" y="76"/>
                </a:lnTo>
                <a:lnTo>
                  <a:pt x="382" y="64"/>
                </a:lnTo>
                <a:lnTo>
                  <a:pt x="407" y="51"/>
                </a:lnTo>
                <a:lnTo>
                  <a:pt x="433" y="38"/>
                </a:lnTo>
                <a:lnTo>
                  <a:pt x="446" y="26"/>
                </a:lnTo>
                <a:lnTo>
                  <a:pt x="458" y="13"/>
                </a:lnTo>
                <a:lnTo>
                  <a:pt x="484" y="0"/>
                </a:lnTo>
                <a:lnTo>
                  <a:pt x="497" y="0"/>
                </a:lnTo>
                <a:lnTo>
                  <a:pt x="509" y="0"/>
                </a:lnTo>
                <a:lnTo>
                  <a:pt x="535" y="13"/>
                </a:lnTo>
                <a:lnTo>
                  <a:pt x="560" y="38"/>
                </a:lnTo>
                <a:lnTo>
                  <a:pt x="598" y="64"/>
                </a:lnTo>
                <a:lnTo>
                  <a:pt x="624" y="89"/>
                </a:lnTo>
                <a:lnTo>
                  <a:pt x="636" y="102"/>
                </a:lnTo>
                <a:lnTo>
                  <a:pt x="649" y="115"/>
                </a:lnTo>
                <a:lnTo>
                  <a:pt x="662" y="127"/>
                </a:lnTo>
                <a:lnTo>
                  <a:pt x="675" y="140"/>
                </a:lnTo>
                <a:lnTo>
                  <a:pt x="675" y="153"/>
                </a:lnTo>
                <a:lnTo>
                  <a:pt x="675" y="165"/>
                </a:lnTo>
                <a:lnTo>
                  <a:pt x="675" y="191"/>
                </a:lnTo>
                <a:lnTo>
                  <a:pt x="649" y="203"/>
                </a:lnTo>
                <a:lnTo>
                  <a:pt x="624" y="203"/>
                </a:lnTo>
                <a:lnTo>
                  <a:pt x="598" y="216"/>
                </a:lnTo>
                <a:lnTo>
                  <a:pt x="586" y="216"/>
                </a:lnTo>
                <a:lnTo>
                  <a:pt x="573" y="229"/>
                </a:lnTo>
                <a:lnTo>
                  <a:pt x="560" y="241"/>
                </a:lnTo>
                <a:lnTo>
                  <a:pt x="547" y="254"/>
                </a:lnTo>
                <a:lnTo>
                  <a:pt x="522" y="267"/>
                </a:lnTo>
                <a:lnTo>
                  <a:pt x="497" y="279"/>
                </a:lnTo>
                <a:lnTo>
                  <a:pt x="471" y="305"/>
                </a:lnTo>
                <a:lnTo>
                  <a:pt x="446" y="330"/>
                </a:lnTo>
                <a:lnTo>
                  <a:pt x="407" y="355"/>
                </a:lnTo>
                <a:lnTo>
                  <a:pt x="382" y="381"/>
                </a:lnTo>
                <a:lnTo>
                  <a:pt x="344" y="419"/>
                </a:lnTo>
                <a:lnTo>
                  <a:pt x="306" y="457"/>
                </a:lnTo>
                <a:lnTo>
                  <a:pt x="255" y="495"/>
                </a:lnTo>
                <a:lnTo>
                  <a:pt x="217" y="533"/>
                </a:lnTo>
                <a:lnTo>
                  <a:pt x="166" y="571"/>
                </a:lnTo>
                <a:lnTo>
                  <a:pt x="115" y="621"/>
                </a:lnTo>
                <a:lnTo>
                  <a:pt x="26" y="6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5" name="Freeform 37"/>
          <p:cNvSpPr/>
          <p:nvPr/>
        </p:nvSpPr>
        <p:spPr bwMode="auto">
          <a:xfrm>
            <a:off x="6548439" y="3026833"/>
            <a:ext cx="185737" cy="493184"/>
          </a:xfrm>
          <a:custGeom>
            <a:avLst/>
            <a:gdLst>
              <a:gd name="T0" fmla="*/ 2147483647 w 293"/>
              <a:gd name="T1" fmla="*/ 2147483647 h 583"/>
              <a:gd name="T2" fmla="*/ 2147483647 w 293"/>
              <a:gd name="T3" fmla="*/ 2147483647 h 583"/>
              <a:gd name="T4" fmla="*/ 2147483647 w 293"/>
              <a:gd name="T5" fmla="*/ 2147483647 h 583"/>
              <a:gd name="T6" fmla="*/ 2147483647 w 293"/>
              <a:gd name="T7" fmla="*/ 2147483647 h 583"/>
              <a:gd name="T8" fmla="*/ 2147483647 w 293"/>
              <a:gd name="T9" fmla="*/ 2147483647 h 583"/>
              <a:gd name="T10" fmla="*/ 2147483647 w 293"/>
              <a:gd name="T11" fmla="*/ 2147483647 h 583"/>
              <a:gd name="T12" fmla="*/ 2147483647 w 293"/>
              <a:gd name="T13" fmla="*/ 2147483647 h 583"/>
              <a:gd name="T14" fmla="*/ 2147483647 w 293"/>
              <a:gd name="T15" fmla="*/ 2147483647 h 583"/>
              <a:gd name="T16" fmla="*/ 2147483647 w 293"/>
              <a:gd name="T17" fmla="*/ 2147483647 h 583"/>
              <a:gd name="T18" fmla="*/ 2147483647 w 293"/>
              <a:gd name="T19" fmla="*/ 2147483647 h 583"/>
              <a:gd name="T20" fmla="*/ 2147483647 w 293"/>
              <a:gd name="T21" fmla="*/ 2147483647 h 583"/>
              <a:gd name="T22" fmla="*/ 2147483647 w 293"/>
              <a:gd name="T23" fmla="*/ 2147483647 h 583"/>
              <a:gd name="T24" fmla="*/ 2147483647 w 293"/>
              <a:gd name="T25" fmla="*/ 2147483647 h 583"/>
              <a:gd name="T26" fmla="*/ 2147483647 w 293"/>
              <a:gd name="T27" fmla="*/ 2147483647 h 583"/>
              <a:gd name="T28" fmla="*/ 2147483647 w 293"/>
              <a:gd name="T29" fmla="*/ 2147483647 h 583"/>
              <a:gd name="T30" fmla="*/ 2147483647 w 293"/>
              <a:gd name="T31" fmla="*/ 2147483647 h 583"/>
              <a:gd name="T32" fmla="*/ 2147483647 w 293"/>
              <a:gd name="T33" fmla="*/ 2147483647 h 583"/>
              <a:gd name="T34" fmla="*/ 2147483647 w 293"/>
              <a:gd name="T35" fmla="*/ 2147483647 h 583"/>
              <a:gd name="T36" fmla="*/ 2147483647 w 293"/>
              <a:gd name="T37" fmla="*/ 2147483647 h 583"/>
              <a:gd name="T38" fmla="*/ 2147483647 w 293"/>
              <a:gd name="T39" fmla="*/ 2147483647 h 583"/>
              <a:gd name="T40" fmla="*/ 2147483647 w 293"/>
              <a:gd name="T41" fmla="*/ 2147483647 h 583"/>
              <a:gd name="T42" fmla="*/ 2147483647 w 293"/>
              <a:gd name="T43" fmla="*/ 2147483647 h 583"/>
              <a:gd name="T44" fmla="*/ 2147483647 w 293"/>
              <a:gd name="T45" fmla="*/ 2147483647 h 583"/>
              <a:gd name="T46" fmla="*/ 2147483647 w 293"/>
              <a:gd name="T47" fmla="*/ 2147483647 h 583"/>
              <a:gd name="T48" fmla="*/ 2147483647 w 293"/>
              <a:gd name="T49" fmla="*/ 2147483647 h 583"/>
              <a:gd name="T50" fmla="*/ 2147483647 w 293"/>
              <a:gd name="T51" fmla="*/ 2147483647 h 583"/>
              <a:gd name="T52" fmla="*/ 2147483647 w 293"/>
              <a:gd name="T53" fmla="*/ 2147483647 h 583"/>
              <a:gd name="T54" fmla="*/ 2147483647 w 293"/>
              <a:gd name="T55" fmla="*/ 2147483647 h 583"/>
              <a:gd name="T56" fmla="*/ 2147483647 w 293"/>
              <a:gd name="T57" fmla="*/ 2147483647 h 583"/>
              <a:gd name="T58" fmla="*/ 2147483647 w 293"/>
              <a:gd name="T59" fmla="*/ 2147483647 h 583"/>
              <a:gd name="T60" fmla="*/ 2147483647 w 293"/>
              <a:gd name="T61" fmla="*/ 2147483647 h 583"/>
              <a:gd name="T62" fmla="*/ 2147483647 w 293"/>
              <a:gd name="T63" fmla="*/ 2147483647 h 583"/>
              <a:gd name="T64" fmla="*/ 2147483647 w 293"/>
              <a:gd name="T65" fmla="*/ 2147483647 h 583"/>
              <a:gd name="T66" fmla="*/ 2147483647 w 293"/>
              <a:gd name="T67" fmla="*/ 2147483647 h 583"/>
              <a:gd name="T68" fmla="*/ 2147483647 w 293"/>
              <a:gd name="T69" fmla="*/ 2147483647 h 583"/>
              <a:gd name="T70" fmla="*/ 0 w 293"/>
              <a:gd name="T71" fmla="*/ 2147483647 h 583"/>
              <a:gd name="T72" fmla="*/ 0 w 293"/>
              <a:gd name="T73" fmla="*/ 2147483647 h 583"/>
              <a:gd name="T74" fmla="*/ 0 w 293"/>
              <a:gd name="T75" fmla="*/ 2147483647 h 583"/>
              <a:gd name="T76" fmla="*/ 2147483647 w 293"/>
              <a:gd name="T77" fmla="*/ 2147483647 h 583"/>
              <a:gd name="T78" fmla="*/ 2147483647 w 293"/>
              <a:gd name="T79" fmla="*/ 0 h 583"/>
              <a:gd name="T80" fmla="*/ 2147483647 w 293"/>
              <a:gd name="T81" fmla="*/ 0 h 583"/>
              <a:gd name="T82" fmla="*/ 2147483647 w 293"/>
              <a:gd name="T83" fmla="*/ 0 h 583"/>
              <a:gd name="T84" fmla="*/ 2147483647 w 293"/>
              <a:gd name="T85" fmla="*/ 2147483647 h 583"/>
              <a:gd name="T86" fmla="*/ 2147483647 w 293"/>
              <a:gd name="T87" fmla="*/ 2147483647 h 583"/>
              <a:gd name="T88" fmla="*/ 2147483647 w 293"/>
              <a:gd name="T89" fmla="*/ 2147483647 h 583"/>
              <a:gd name="T90" fmla="*/ 2147483647 w 293"/>
              <a:gd name="T91" fmla="*/ 2147483647 h 5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93"/>
              <a:gd name="T139" fmla="*/ 0 h 583"/>
              <a:gd name="T140" fmla="*/ 293 w 293"/>
              <a:gd name="T141" fmla="*/ 583 h 5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93" h="583">
                <a:moveTo>
                  <a:pt x="165" y="25"/>
                </a:moveTo>
                <a:lnTo>
                  <a:pt x="191" y="101"/>
                </a:lnTo>
                <a:lnTo>
                  <a:pt x="216" y="164"/>
                </a:lnTo>
                <a:lnTo>
                  <a:pt x="242" y="228"/>
                </a:lnTo>
                <a:lnTo>
                  <a:pt x="267" y="291"/>
                </a:lnTo>
                <a:lnTo>
                  <a:pt x="280" y="354"/>
                </a:lnTo>
                <a:lnTo>
                  <a:pt x="293" y="405"/>
                </a:lnTo>
                <a:lnTo>
                  <a:pt x="293" y="443"/>
                </a:lnTo>
                <a:lnTo>
                  <a:pt x="293" y="481"/>
                </a:lnTo>
                <a:lnTo>
                  <a:pt x="293" y="507"/>
                </a:lnTo>
                <a:lnTo>
                  <a:pt x="293" y="519"/>
                </a:lnTo>
                <a:lnTo>
                  <a:pt x="293" y="532"/>
                </a:lnTo>
                <a:lnTo>
                  <a:pt x="293" y="545"/>
                </a:lnTo>
                <a:lnTo>
                  <a:pt x="280" y="570"/>
                </a:lnTo>
                <a:lnTo>
                  <a:pt x="267" y="583"/>
                </a:lnTo>
                <a:lnTo>
                  <a:pt x="254" y="570"/>
                </a:lnTo>
                <a:lnTo>
                  <a:pt x="242" y="557"/>
                </a:lnTo>
                <a:lnTo>
                  <a:pt x="229" y="532"/>
                </a:lnTo>
                <a:lnTo>
                  <a:pt x="216" y="494"/>
                </a:lnTo>
                <a:lnTo>
                  <a:pt x="204" y="456"/>
                </a:lnTo>
                <a:lnTo>
                  <a:pt x="191" y="431"/>
                </a:lnTo>
                <a:lnTo>
                  <a:pt x="178" y="405"/>
                </a:lnTo>
                <a:lnTo>
                  <a:pt x="165" y="380"/>
                </a:lnTo>
                <a:lnTo>
                  <a:pt x="153" y="354"/>
                </a:lnTo>
                <a:lnTo>
                  <a:pt x="140" y="291"/>
                </a:lnTo>
                <a:lnTo>
                  <a:pt x="114" y="240"/>
                </a:lnTo>
                <a:lnTo>
                  <a:pt x="89" y="190"/>
                </a:lnTo>
                <a:lnTo>
                  <a:pt x="76" y="152"/>
                </a:lnTo>
                <a:lnTo>
                  <a:pt x="64" y="126"/>
                </a:lnTo>
                <a:lnTo>
                  <a:pt x="51" y="101"/>
                </a:lnTo>
                <a:lnTo>
                  <a:pt x="38" y="88"/>
                </a:lnTo>
                <a:lnTo>
                  <a:pt x="38" y="76"/>
                </a:lnTo>
                <a:lnTo>
                  <a:pt x="13" y="63"/>
                </a:lnTo>
                <a:lnTo>
                  <a:pt x="13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3" y="12"/>
                </a:lnTo>
                <a:lnTo>
                  <a:pt x="25" y="0"/>
                </a:lnTo>
                <a:lnTo>
                  <a:pt x="38" y="0"/>
                </a:lnTo>
                <a:lnTo>
                  <a:pt x="64" y="0"/>
                </a:lnTo>
                <a:lnTo>
                  <a:pt x="89" y="12"/>
                </a:lnTo>
                <a:lnTo>
                  <a:pt x="127" y="12"/>
                </a:lnTo>
                <a:lnTo>
                  <a:pt x="165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7" name="Freeform 39"/>
          <p:cNvSpPr/>
          <p:nvPr/>
        </p:nvSpPr>
        <p:spPr bwMode="auto">
          <a:xfrm>
            <a:off x="6951664" y="3464984"/>
            <a:ext cx="687387" cy="838200"/>
          </a:xfrm>
          <a:custGeom>
            <a:avLst/>
            <a:gdLst>
              <a:gd name="T0" fmla="*/ 2147483647 w 1082"/>
              <a:gd name="T1" fmla="*/ 2147483647 h 989"/>
              <a:gd name="T2" fmla="*/ 2147483647 w 1082"/>
              <a:gd name="T3" fmla="*/ 2147483647 h 989"/>
              <a:gd name="T4" fmla="*/ 2147483647 w 1082"/>
              <a:gd name="T5" fmla="*/ 2147483647 h 989"/>
              <a:gd name="T6" fmla="*/ 2147483647 w 1082"/>
              <a:gd name="T7" fmla="*/ 2147483647 h 989"/>
              <a:gd name="T8" fmla="*/ 2147483647 w 1082"/>
              <a:gd name="T9" fmla="*/ 2147483647 h 989"/>
              <a:gd name="T10" fmla="*/ 2147483647 w 1082"/>
              <a:gd name="T11" fmla="*/ 2147483647 h 989"/>
              <a:gd name="T12" fmla="*/ 2147483647 w 1082"/>
              <a:gd name="T13" fmla="*/ 2147483647 h 989"/>
              <a:gd name="T14" fmla="*/ 2147483647 w 1082"/>
              <a:gd name="T15" fmla="*/ 2147483647 h 989"/>
              <a:gd name="T16" fmla="*/ 2147483647 w 1082"/>
              <a:gd name="T17" fmla="*/ 2147483647 h 989"/>
              <a:gd name="T18" fmla="*/ 2147483647 w 1082"/>
              <a:gd name="T19" fmla="*/ 2147483647 h 989"/>
              <a:gd name="T20" fmla="*/ 2147483647 w 1082"/>
              <a:gd name="T21" fmla="*/ 2147483647 h 989"/>
              <a:gd name="T22" fmla="*/ 2147483647 w 1082"/>
              <a:gd name="T23" fmla="*/ 2147483647 h 989"/>
              <a:gd name="T24" fmla="*/ 2147483647 w 1082"/>
              <a:gd name="T25" fmla="*/ 2147483647 h 989"/>
              <a:gd name="T26" fmla="*/ 2147483647 w 1082"/>
              <a:gd name="T27" fmla="*/ 2147483647 h 989"/>
              <a:gd name="T28" fmla="*/ 2147483647 w 1082"/>
              <a:gd name="T29" fmla="*/ 2147483647 h 989"/>
              <a:gd name="T30" fmla="*/ 2147483647 w 1082"/>
              <a:gd name="T31" fmla="*/ 2147483647 h 989"/>
              <a:gd name="T32" fmla="*/ 2147483647 w 1082"/>
              <a:gd name="T33" fmla="*/ 2147483647 h 989"/>
              <a:gd name="T34" fmla="*/ 2147483647 w 1082"/>
              <a:gd name="T35" fmla="*/ 2147483647 h 989"/>
              <a:gd name="T36" fmla="*/ 2147483647 w 1082"/>
              <a:gd name="T37" fmla="*/ 2147483647 h 989"/>
              <a:gd name="T38" fmla="*/ 2147483647 w 1082"/>
              <a:gd name="T39" fmla="*/ 2147483647 h 989"/>
              <a:gd name="T40" fmla="*/ 2147483647 w 1082"/>
              <a:gd name="T41" fmla="*/ 2147483647 h 989"/>
              <a:gd name="T42" fmla="*/ 2147483647 w 1082"/>
              <a:gd name="T43" fmla="*/ 2147483647 h 989"/>
              <a:gd name="T44" fmla="*/ 2147483647 w 1082"/>
              <a:gd name="T45" fmla="*/ 2147483647 h 989"/>
              <a:gd name="T46" fmla="*/ 2147483647 w 1082"/>
              <a:gd name="T47" fmla="*/ 2147483647 h 989"/>
              <a:gd name="T48" fmla="*/ 0 w 1082"/>
              <a:gd name="T49" fmla="*/ 2147483647 h 989"/>
              <a:gd name="T50" fmla="*/ 2147483647 w 1082"/>
              <a:gd name="T51" fmla="*/ 2147483647 h 989"/>
              <a:gd name="T52" fmla="*/ 2147483647 w 1082"/>
              <a:gd name="T53" fmla="*/ 2147483647 h 989"/>
              <a:gd name="T54" fmla="*/ 2147483647 w 1082"/>
              <a:gd name="T55" fmla="*/ 2147483647 h 989"/>
              <a:gd name="T56" fmla="*/ 2147483647 w 1082"/>
              <a:gd name="T57" fmla="*/ 0 h 989"/>
              <a:gd name="T58" fmla="*/ 2147483647 w 1082"/>
              <a:gd name="T59" fmla="*/ 0 h 989"/>
              <a:gd name="T60" fmla="*/ 2147483647 w 1082"/>
              <a:gd name="T61" fmla="*/ 2147483647 h 989"/>
              <a:gd name="T62" fmla="*/ 2147483647 w 1082"/>
              <a:gd name="T63" fmla="*/ 2147483647 h 989"/>
              <a:gd name="T64" fmla="*/ 2147483647 w 1082"/>
              <a:gd name="T65" fmla="*/ 2147483647 h 989"/>
              <a:gd name="T66" fmla="*/ 2147483647 w 1082"/>
              <a:gd name="T67" fmla="*/ 2147483647 h 989"/>
              <a:gd name="T68" fmla="*/ 2147483647 w 1082"/>
              <a:gd name="T69" fmla="*/ 2147483647 h 989"/>
              <a:gd name="T70" fmla="*/ 2147483647 w 1082"/>
              <a:gd name="T71" fmla="*/ 2147483647 h 989"/>
              <a:gd name="T72" fmla="*/ 2147483647 w 1082"/>
              <a:gd name="T73" fmla="*/ 2147483647 h 989"/>
              <a:gd name="T74" fmla="*/ 2147483647 w 1082"/>
              <a:gd name="T75" fmla="*/ 2147483647 h 989"/>
              <a:gd name="T76" fmla="*/ 2147483647 w 1082"/>
              <a:gd name="T77" fmla="*/ 2147483647 h 989"/>
              <a:gd name="T78" fmla="*/ 2147483647 w 1082"/>
              <a:gd name="T79" fmla="*/ 2147483647 h 989"/>
              <a:gd name="T80" fmla="*/ 2147483647 w 1082"/>
              <a:gd name="T81" fmla="*/ 2147483647 h 989"/>
              <a:gd name="T82" fmla="*/ 2147483647 w 1082"/>
              <a:gd name="T83" fmla="*/ 2147483647 h 989"/>
              <a:gd name="T84" fmla="*/ 2147483647 w 1082"/>
              <a:gd name="T85" fmla="*/ 2147483647 h 989"/>
              <a:gd name="T86" fmla="*/ 2147483647 w 1082"/>
              <a:gd name="T87" fmla="*/ 2147483647 h 98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82"/>
              <a:gd name="T133" fmla="*/ 0 h 989"/>
              <a:gd name="T134" fmla="*/ 1082 w 1082"/>
              <a:gd name="T135" fmla="*/ 989 h 98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82" h="989">
                <a:moveTo>
                  <a:pt x="522" y="811"/>
                </a:moveTo>
                <a:lnTo>
                  <a:pt x="560" y="799"/>
                </a:lnTo>
                <a:lnTo>
                  <a:pt x="598" y="799"/>
                </a:lnTo>
                <a:lnTo>
                  <a:pt x="636" y="786"/>
                </a:lnTo>
                <a:lnTo>
                  <a:pt x="674" y="786"/>
                </a:lnTo>
                <a:lnTo>
                  <a:pt x="700" y="773"/>
                </a:lnTo>
                <a:lnTo>
                  <a:pt x="738" y="773"/>
                </a:lnTo>
                <a:lnTo>
                  <a:pt x="763" y="760"/>
                </a:lnTo>
                <a:lnTo>
                  <a:pt x="789" y="748"/>
                </a:lnTo>
                <a:lnTo>
                  <a:pt x="802" y="735"/>
                </a:lnTo>
                <a:lnTo>
                  <a:pt x="827" y="710"/>
                </a:lnTo>
                <a:lnTo>
                  <a:pt x="840" y="684"/>
                </a:lnTo>
                <a:lnTo>
                  <a:pt x="853" y="659"/>
                </a:lnTo>
                <a:lnTo>
                  <a:pt x="865" y="621"/>
                </a:lnTo>
                <a:lnTo>
                  <a:pt x="878" y="570"/>
                </a:lnTo>
                <a:lnTo>
                  <a:pt x="903" y="520"/>
                </a:lnTo>
                <a:lnTo>
                  <a:pt x="916" y="469"/>
                </a:lnTo>
                <a:lnTo>
                  <a:pt x="916" y="406"/>
                </a:lnTo>
                <a:lnTo>
                  <a:pt x="929" y="355"/>
                </a:lnTo>
                <a:lnTo>
                  <a:pt x="942" y="317"/>
                </a:lnTo>
                <a:lnTo>
                  <a:pt x="954" y="292"/>
                </a:lnTo>
                <a:lnTo>
                  <a:pt x="967" y="266"/>
                </a:lnTo>
                <a:lnTo>
                  <a:pt x="967" y="241"/>
                </a:lnTo>
                <a:lnTo>
                  <a:pt x="980" y="228"/>
                </a:lnTo>
                <a:lnTo>
                  <a:pt x="992" y="241"/>
                </a:lnTo>
                <a:lnTo>
                  <a:pt x="992" y="266"/>
                </a:lnTo>
                <a:lnTo>
                  <a:pt x="1005" y="292"/>
                </a:lnTo>
                <a:lnTo>
                  <a:pt x="1005" y="317"/>
                </a:lnTo>
                <a:lnTo>
                  <a:pt x="1018" y="355"/>
                </a:lnTo>
                <a:lnTo>
                  <a:pt x="1018" y="406"/>
                </a:lnTo>
                <a:lnTo>
                  <a:pt x="1031" y="456"/>
                </a:lnTo>
                <a:lnTo>
                  <a:pt x="1031" y="507"/>
                </a:lnTo>
                <a:lnTo>
                  <a:pt x="1031" y="558"/>
                </a:lnTo>
                <a:lnTo>
                  <a:pt x="1043" y="608"/>
                </a:lnTo>
                <a:lnTo>
                  <a:pt x="1043" y="646"/>
                </a:lnTo>
                <a:lnTo>
                  <a:pt x="1043" y="684"/>
                </a:lnTo>
                <a:lnTo>
                  <a:pt x="1056" y="722"/>
                </a:lnTo>
                <a:lnTo>
                  <a:pt x="1069" y="748"/>
                </a:lnTo>
                <a:lnTo>
                  <a:pt x="1069" y="773"/>
                </a:lnTo>
                <a:lnTo>
                  <a:pt x="1082" y="799"/>
                </a:lnTo>
                <a:lnTo>
                  <a:pt x="1082" y="811"/>
                </a:lnTo>
                <a:lnTo>
                  <a:pt x="1069" y="837"/>
                </a:lnTo>
                <a:lnTo>
                  <a:pt x="1056" y="849"/>
                </a:lnTo>
                <a:lnTo>
                  <a:pt x="1043" y="875"/>
                </a:lnTo>
                <a:lnTo>
                  <a:pt x="1031" y="887"/>
                </a:lnTo>
                <a:lnTo>
                  <a:pt x="1005" y="900"/>
                </a:lnTo>
                <a:lnTo>
                  <a:pt x="967" y="913"/>
                </a:lnTo>
                <a:lnTo>
                  <a:pt x="929" y="925"/>
                </a:lnTo>
                <a:lnTo>
                  <a:pt x="878" y="938"/>
                </a:lnTo>
                <a:lnTo>
                  <a:pt x="840" y="951"/>
                </a:lnTo>
                <a:lnTo>
                  <a:pt x="789" y="963"/>
                </a:lnTo>
                <a:lnTo>
                  <a:pt x="725" y="963"/>
                </a:lnTo>
                <a:lnTo>
                  <a:pt x="662" y="976"/>
                </a:lnTo>
                <a:lnTo>
                  <a:pt x="598" y="976"/>
                </a:lnTo>
                <a:lnTo>
                  <a:pt x="534" y="989"/>
                </a:lnTo>
                <a:lnTo>
                  <a:pt x="458" y="989"/>
                </a:lnTo>
                <a:lnTo>
                  <a:pt x="395" y="989"/>
                </a:lnTo>
                <a:lnTo>
                  <a:pt x="344" y="989"/>
                </a:lnTo>
                <a:lnTo>
                  <a:pt x="280" y="976"/>
                </a:lnTo>
                <a:lnTo>
                  <a:pt x="242" y="976"/>
                </a:lnTo>
                <a:lnTo>
                  <a:pt x="204" y="963"/>
                </a:lnTo>
                <a:lnTo>
                  <a:pt x="166" y="951"/>
                </a:lnTo>
                <a:lnTo>
                  <a:pt x="140" y="925"/>
                </a:lnTo>
                <a:lnTo>
                  <a:pt x="102" y="887"/>
                </a:lnTo>
                <a:lnTo>
                  <a:pt x="64" y="849"/>
                </a:lnTo>
                <a:lnTo>
                  <a:pt x="51" y="824"/>
                </a:lnTo>
                <a:lnTo>
                  <a:pt x="38" y="799"/>
                </a:lnTo>
                <a:lnTo>
                  <a:pt x="38" y="760"/>
                </a:lnTo>
                <a:lnTo>
                  <a:pt x="26" y="735"/>
                </a:lnTo>
                <a:lnTo>
                  <a:pt x="13" y="672"/>
                </a:lnTo>
                <a:lnTo>
                  <a:pt x="0" y="621"/>
                </a:lnTo>
                <a:lnTo>
                  <a:pt x="0" y="545"/>
                </a:lnTo>
                <a:lnTo>
                  <a:pt x="0" y="482"/>
                </a:lnTo>
                <a:lnTo>
                  <a:pt x="0" y="406"/>
                </a:lnTo>
                <a:lnTo>
                  <a:pt x="13" y="342"/>
                </a:lnTo>
                <a:lnTo>
                  <a:pt x="13" y="279"/>
                </a:lnTo>
                <a:lnTo>
                  <a:pt x="26" y="216"/>
                </a:lnTo>
                <a:lnTo>
                  <a:pt x="26" y="165"/>
                </a:lnTo>
                <a:lnTo>
                  <a:pt x="26" y="127"/>
                </a:lnTo>
                <a:lnTo>
                  <a:pt x="26" y="102"/>
                </a:lnTo>
                <a:lnTo>
                  <a:pt x="13" y="64"/>
                </a:lnTo>
                <a:lnTo>
                  <a:pt x="13" y="51"/>
                </a:lnTo>
                <a:lnTo>
                  <a:pt x="13" y="38"/>
                </a:lnTo>
                <a:lnTo>
                  <a:pt x="13" y="13"/>
                </a:lnTo>
                <a:lnTo>
                  <a:pt x="13" y="0"/>
                </a:lnTo>
                <a:lnTo>
                  <a:pt x="26" y="0"/>
                </a:lnTo>
                <a:lnTo>
                  <a:pt x="51" y="0"/>
                </a:lnTo>
                <a:lnTo>
                  <a:pt x="76" y="0"/>
                </a:lnTo>
                <a:lnTo>
                  <a:pt x="115" y="13"/>
                </a:lnTo>
                <a:lnTo>
                  <a:pt x="140" y="26"/>
                </a:lnTo>
                <a:lnTo>
                  <a:pt x="153" y="38"/>
                </a:lnTo>
                <a:lnTo>
                  <a:pt x="166" y="51"/>
                </a:lnTo>
                <a:lnTo>
                  <a:pt x="178" y="51"/>
                </a:lnTo>
                <a:lnTo>
                  <a:pt x="191" y="64"/>
                </a:lnTo>
                <a:lnTo>
                  <a:pt x="191" y="76"/>
                </a:lnTo>
                <a:lnTo>
                  <a:pt x="204" y="89"/>
                </a:lnTo>
                <a:lnTo>
                  <a:pt x="191" y="114"/>
                </a:lnTo>
                <a:lnTo>
                  <a:pt x="191" y="140"/>
                </a:lnTo>
                <a:lnTo>
                  <a:pt x="178" y="165"/>
                </a:lnTo>
                <a:lnTo>
                  <a:pt x="166" y="203"/>
                </a:lnTo>
                <a:lnTo>
                  <a:pt x="153" y="228"/>
                </a:lnTo>
                <a:lnTo>
                  <a:pt x="140" y="254"/>
                </a:lnTo>
                <a:lnTo>
                  <a:pt x="140" y="279"/>
                </a:lnTo>
                <a:lnTo>
                  <a:pt x="127" y="317"/>
                </a:lnTo>
                <a:lnTo>
                  <a:pt x="127" y="342"/>
                </a:lnTo>
                <a:lnTo>
                  <a:pt x="127" y="380"/>
                </a:lnTo>
                <a:lnTo>
                  <a:pt x="115" y="418"/>
                </a:lnTo>
                <a:lnTo>
                  <a:pt x="115" y="469"/>
                </a:lnTo>
                <a:lnTo>
                  <a:pt x="115" y="507"/>
                </a:lnTo>
                <a:lnTo>
                  <a:pt x="115" y="545"/>
                </a:lnTo>
                <a:lnTo>
                  <a:pt x="115" y="583"/>
                </a:lnTo>
                <a:lnTo>
                  <a:pt x="115" y="608"/>
                </a:lnTo>
                <a:lnTo>
                  <a:pt x="127" y="634"/>
                </a:lnTo>
                <a:lnTo>
                  <a:pt x="127" y="659"/>
                </a:lnTo>
                <a:lnTo>
                  <a:pt x="140" y="684"/>
                </a:lnTo>
                <a:lnTo>
                  <a:pt x="140" y="697"/>
                </a:lnTo>
                <a:lnTo>
                  <a:pt x="166" y="735"/>
                </a:lnTo>
                <a:lnTo>
                  <a:pt x="191" y="760"/>
                </a:lnTo>
                <a:lnTo>
                  <a:pt x="229" y="773"/>
                </a:lnTo>
                <a:lnTo>
                  <a:pt x="267" y="786"/>
                </a:lnTo>
                <a:lnTo>
                  <a:pt x="293" y="786"/>
                </a:lnTo>
                <a:lnTo>
                  <a:pt x="318" y="786"/>
                </a:lnTo>
                <a:lnTo>
                  <a:pt x="344" y="799"/>
                </a:lnTo>
                <a:lnTo>
                  <a:pt x="369" y="799"/>
                </a:lnTo>
                <a:lnTo>
                  <a:pt x="407" y="799"/>
                </a:lnTo>
                <a:lnTo>
                  <a:pt x="445" y="799"/>
                </a:lnTo>
                <a:lnTo>
                  <a:pt x="484" y="799"/>
                </a:lnTo>
                <a:lnTo>
                  <a:pt x="522" y="8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0" name="Freeform 42"/>
          <p:cNvSpPr/>
          <p:nvPr/>
        </p:nvSpPr>
        <p:spPr bwMode="auto">
          <a:xfrm>
            <a:off x="6619875" y="2887134"/>
            <a:ext cx="776288" cy="461433"/>
          </a:xfrm>
          <a:custGeom>
            <a:avLst/>
            <a:gdLst>
              <a:gd name="T0" fmla="*/ 2147483647 w 1222"/>
              <a:gd name="T1" fmla="*/ 2147483647 h 545"/>
              <a:gd name="T2" fmla="*/ 2147483647 w 1222"/>
              <a:gd name="T3" fmla="*/ 2147483647 h 545"/>
              <a:gd name="T4" fmla="*/ 2147483647 w 1222"/>
              <a:gd name="T5" fmla="*/ 2147483647 h 545"/>
              <a:gd name="T6" fmla="*/ 2147483647 w 1222"/>
              <a:gd name="T7" fmla="*/ 2147483647 h 545"/>
              <a:gd name="T8" fmla="*/ 2147483647 w 1222"/>
              <a:gd name="T9" fmla="*/ 2147483647 h 545"/>
              <a:gd name="T10" fmla="*/ 2147483647 w 1222"/>
              <a:gd name="T11" fmla="*/ 2147483647 h 545"/>
              <a:gd name="T12" fmla="*/ 2147483647 w 1222"/>
              <a:gd name="T13" fmla="*/ 2147483647 h 545"/>
              <a:gd name="T14" fmla="*/ 2147483647 w 1222"/>
              <a:gd name="T15" fmla="*/ 2147483647 h 545"/>
              <a:gd name="T16" fmla="*/ 2147483647 w 1222"/>
              <a:gd name="T17" fmla="*/ 2147483647 h 545"/>
              <a:gd name="T18" fmla="*/ 2147483647 w 1222"/>
              <a:gd name="T19" fmla="*/ 2147483647 h 545"/>
              <a:gd name="T20" fmla="*/ 2147483647 w 1222"/>
              <a:gd name="T21" fmla="*/ 2147483647 h 545"/>
              <a:gd name="T22" fmla="*/ 2147483647 w 1222"/>
              <a:gd name="T23" fmla="*/ 2147483647 h 545"/>
              <a:gd name="T24" fmla="*/ 2147483647 w 1222"/>
              <a:gd name="T25" fmla="*/ 2147483647 h 545"/>
              <a:gd name="T26" fmla="*/ 2147483647 w 1222"/>
              <a:gd name="T27" fmla="*/ 2147483647 h 545"/>
              <a:gd name="T28" fmla="*/ 2147483647 w 1222"/>
              <a:gd name="T29" fmla="*/ 2147483647 h 545"/>
              <a:gd name="T30" fmla="*/ 2147483647 w 1222"/>
              <a:gd name="T31" fmla="*/ 2147483647 h 545"/>
              <a:gd name="T32" fmla="*/ 2147483647 w 1222"/>
              <a:gd name="T33" fmla="*/ 2147483647 h 545"/>
              <a:gd name="T34" fmla="*/ 2147483647 w 1222"/>
              <a:gd name="T35" fmla="*/ 2147483647 h 545"/>
              <a:gd name="T36" fmla="*/ 0 w 1222"/>
              <a:gd name="T37" fmla="*/ 2147483647 h 545"/>
              <a:gd name="T38" fmla="*/ 2147483647 w 1222"/>
              <a:gd name="T39" fmla="*/ 2147483647 h 545"/>
              <a:gd name="T40" fmla="*/ 2147483647 w 1222"/>
              <a:gd name="T41" fmla="*/ 2147483647 h 545"/>
              <a:gd name="T42" fmla="*/ 2147483647 w 1222"/>
              <a:gd name="T43" fmla="*/ 2147483647 h 545"/>
              <a:gd name="T44" fmla="*/ 2147483647 w 1222"/>
              <a:gd name="T45" fmla="*/ 2147483647 h 545"/>
              <a:gd name="T46" fmla="*/ 2147483647 w 1222"/>
              <a:gd name="T47" fmla="*/ 2147483647 h 545"/>
              <a:gd name="T48" fmla="*/ 2147483647 w 1222"/>
              <a:gd name="T49" fmla="*/ 2147483647 h 545"/>
              <a:gd name="T50" fmla="*/ 2147483647 w 1222"/>
              <a:gd name="T51" fmla="*/ 2147483647 h 545"/>
              <a:gd name="T52" fmla="*/ 2147483647 w 1222"/>
              <a:gd name="T53" fmla="*/ 2147483647 h 545"/>
              <a:gd name="T54" fmla="*/ 2147483647 w 1222"/>
              <a:gd name="T55" fmla="*/ 2147483647 h 545"/>
              <a:gd name="T56" fmla="*/ 2147483647 w 1222"/>
              <a:gd name="T57" fmla="*/ 2147483647 h 545"/>
              <a:gd name="T58" fmla="*/ 2147483647 w 1222"/>
              <a:gd name="T59" fmla="*/ 2147483647 h 545"/>
              <a:gd name="T60" fmla="*/ 2147483647 w 1222"/>
              <a:gd name="T61" fmla="*/ 2147483647 h 545"/>
              <a:gd name="T62" fmla="*/ 2147483647 w 1222"/>
              <a:gd name="T63" fmla="*/ 2147483647 h 545"/>
              <a:gd name="T64" fmla="*/ 2147483647 w 1222"/>
              <a:gd name="T65" fmla="*/ 2147483647 h 545"/>
              <a:gd name="T66" fmla="*/ 2147483647 w 1222"/>
              <a:gd name="T67" fmla="*/ 2147483647 h 545"/>
              <a:gd name="T68" fmla="*/ 2147483647 w 1222"/>
              <a:gd name="T69" fmla="*/ 2147483647 h 545"/>
              <a:gd name="T70" fmla="*/ 2147483647 w 1222"/>
              <a:gd name="T71" fmla="*/ 2147483647 h 545"/>
              <a:gd name="T72" fmla="*/ 2147483647 w 1222"/>
              <a:gd name="T73" fmla="*/ 0 h 545"/>
              <a:gd name="T74" fmla="*/ 2147483647 w 1222"/>
              <a:gd name="T75" fmla="*/ 0 h 545"/>
              <a:gd name="T76" fmla="*/ 2147483647 w 1222"/>
              <a:gd name="T77" fmla="*/ 0 h 545"/>
              <a:gd name="T78" fmla="*/ 2147483647 w 1222"/>
              <a:gd name="T79" fmla="*/ 2147483647 h 545"/>
              <a:gd name="T80" fmla="*/ 2147483647 w 1222"/>
              <a:gd name="T81" fmla="*/ 2147483647 h 545"/>
              <a:gd name="T82" fmla="*/ 2147483647 w 1222"/>
              <a:gd name="T83" fmla="*/ 2147483647 h 545"/>
              <a:gd name="T84" fmla="*/ 2147483647 w 1222"/>
              <a:gd name="T85" fmla="*/ 2147483647 h 545"/>
              <a:gd name="T86" fmla="*/ 2147483647 w 1222"/>
              <a:gd name="T87" fmla="*/ 2147483647 h 545"/>
              <a:gd name="T88" fmla="*/ 2147483647 w 1222"/>
              <a:gd name="T89" fmla="*/ 2147483647 h 545"/>
              <a:gd name="T90" fmla="*/ 2147483647 w 1222"/>
              <a:gd name="T91" fmla="*/ 2147483647 h 545"/>
              <a:gd name="T92" fmla="*/ 2147483647 w 1222"/>
              <a:gd name="T93" fmla="*/ 2147483647 h 545"/>
              <a:gd name="T94" fmla="*/ 2147483647 w 1222"/>
              <a:gd name="T95" fmla="*/ 2147483647 h 545"/>
              <a:gd name="T96" fmla="*/ 2147483647 w 1222"/>
              <a:gd name="T97" fmla="*/ 2147483647 h 545"/>
              <a:gd name="T98" fmla="*/ 2147483647 w 1222"/>
              <a:gd name="T99" fmla="*/ 2147483647 h 545"/>
              <a:gd name="T100" fmla="*/ 2147483647 w 1222"/>
              <a:gd name="T101" fmla="*/ 2147483647 h 545"/>
              <a:gd name="T102" fmla="*/ 2147483647 w 1222"/>
              <a:gd name="T103" fmla="*/ 2147483647 h 545"/>
              <a:gd name="T104" fmla="*/ 2147483647 w 1222"/>
              <a:gd name="T105" fmla="*/ 2147483647 h 545"/>
              <a:gd name="T106" fmla="*/ 2147483647 w 1222"/>
              <a:gd name="T107" fmla="*/ 2147483647 h 545"/>
              <a:gd name="T108" fmla="*/ 2147483647 w 1222"/>
              <a:gd name="T109" fmla="*/ 2147483647 h 545"/>
              <a:gd name="T110" fmla="*/ 2147483647 w 1222"/>
              <a:gd name="T111" fmla="*/ 2147483647 h 5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22"/>
              <a:gd name="T169" fmla="*/ 0 h 545"/>
              <a:gd name="T170" fmla="*/ 1222 w 1222"/>
              <a:gd name="T171" fmla="*/ 545 h 5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22" h="545">
                <a:moveTo>
                  <a:pt x="955" y="545"/>
                </a:moveTo>
                <a:lnTo>
                  <a:pt x="853" y="545"/>
                </a:lnTo>
                <a:lnTo>
                  <a:pt x="866" y="507"/>
                </a:lnTo>
                <a:lnTo>
                  <a:pt x="878" y="469"/>
                </a:lnTo>
                <a:lnTo>
                  <a:pt x="891" y="431"/>
                </a:lnTo>
                <a:lnTo>
                  <a:pt x="891" y="393"/>
                </a:lnTo>
                <a:lnTo>
                  <a:pt x="904" y="355"/>
                </a:lnTo>
                <a:lnTo>
                  <a:pt x="904" y="329"/>
                </a:lnTo>
                <a:lnTo>
                  <a:pt x="917" y="304"/>
                </a:lnTo>
                <a:lnTo>
                  <a:pt x="917" y="279"/>
                </a:lnTo>
                <a:lnTo>
                  <a:pt x="917" y="253"/>
                </a:lnTo>
                <a:lnTo>
                  <a:pt x="929" y="228"/>
                </a:lnTo>
                <a:lnTo>
                  <a:pt x="929" y="215"/>
                </a:lnTo>
                <a:lnTo>
                  <a:pt x="929" y="203"/>
                </a:lnTo>
                <a:lnTo>
                  <a:pt x="929" y="190"/>
                </a:lnTo>
                <a:lnTo>
                  <a:pt x="929" y="177"/>
                </a:lnTo>
                <a:lnTo>
                  <a:pt x="929" y="165"/>
                </a:lnTo>
                <a:lnTo>
                  <a:pt x="917" y="152"/>
                </a:lnTo>
                <a:lnTo>
                  <a:pt x="904" y="152"/>
                </a:lnTo>
                <a:lnTo>
                  <a:pt x="891" y="139"/>
                </a:lnTo>
                <a:lnTo>
                  <a:pt x="866" y="139"/>
                </a:lnTo>
                <a:lnTo>
                  <a:pt x="853" y="139"/>
                </a:lnTo>
                <a:lnTo>
                  <a:pt x="827" y="139"/>
                </a:lnTo>
                <a:lnTo>
                  <a:pt x="789" y="152"/>
                </a:lnTo>
                <a:lnTo>
                  <a:pt x="751" y="152"/>
                </a:lnTo>
                <a:lnTo>
                  <a:pt x="700" y="165"/>
                </a:lnTo>
                <a:lnTo>
                  <a:pt x="637" y="177"/>
                </a:lnTo>
                <a:lnTo>
                  <a:pt x="573" y="190"/>
                </a:lnTo>
                <a:lnTo>
                  <a:pt x="497" y="203"/>
                </a:lnTo>
                <a:lnTo>
                  <a:pt x="408" y="215"/>
                </a:lnTo>
                <a:lnTo>
                  <a:pt x="331" y="228"/>
                </a:lnTo>
                <a:lnTo>
                  <a:pt x="268" y="228"/>
                </a:lnTo>
                <a:lnTo>
                  <a:pt x="204" y="241"/>
                </a:lnTo>
                <a:lnTo>
                  <a:pt x="140" y="241"/>
                </a:lnTo>
                <a:lnTo>
                  <a:pt x="90" y="253"/>
                </a:lnTo>
                <a:lnTo>
                  <a:pt x="39" y="253"/>
                </a:lnTo>
                <a:lnTo>
                  <a:pt x="0" y="253"/>
                </a:lnTo>
                <a:lnTo>
                  <a:pt x="0" y="177"/>
                </a:lnTo>
                <a:lnTo>
                  <a:pt x="13" y="177"/>
                </a:lnTo>
                <a:lnTo>
                  <a:pt x="26" y="177"/>
                </a:lnTo>
                <a:lnTo>
                  <a:pt x="39" y="177"/>
                </a:lnTo>
                <a:lnTo>
                  <a:pt x="64" y="177"/>
                </a:lnTo>
                <a:lnTo>
                  <a:pt x="77" y="165"/>
                </a:lnTo>
                <a:lnTo>
                  <a:pt x="102" y="165"/>
                </a:lnTo>
                <a:lnTo>
                  <a:pt x="128" y="165"/>
                </a:lnTo>
                <a:lnTo>
                  <a:pt x="166" y="165"/>
                </a:lnTo>
                <a:lnTo>
                  <a:pt x="191" y="152"/>
                </a:lnTo>
                <a:lnTo>
                  <a:pt x="230" y="152"/>
                </a:lnTo>
                <a:lnTo>
                  <a:pt x="268" y="139"/>
                </a:lnTo>
                <a:lnTo>
                  <a:pt x="306" y="139"/>
                </a:lnTo>
                <a:lnTo>
                  <a:pt x="344" y="127"/>
                </a:lnTo>
                <a:lnTo>
                  <a:pt x="382" y="127"/>
                </a:lnTo>
                <a:lnTo>
                  <a:pt x="433" y="114"/>
                </a:lnTo>
                <a:lnTo>
                  <a:pt x="484" y="101"/>
                </a:lnTo>
                <a:lnTo>
                  <a:pt x="522" y="101"/>
                </a:lnTo>
                <a:lnTo>
                  <a:pt x="573" y="89"/>
                </a:lnTo>
                <a:lnTo>
                  <a:pt x="611" y="89"/>
                </a:lnTo>
                <a:lnTo>
                  <a:pt x="649" y="76"/>
                </a:lnTo>
                <a:lnTo>
                  <a:pt x="688" y="63"/>
                </a:lnTo>
                <a:lnTo>
                  <a:pt x="713" y="63"/>
                </a:lnTo>
                <a:lnTo>
                  <a:pt x="751" y="51"/>
                </a:lnTo>
                <a:lnTo>
                  <a:pt x="777" y="51"/>
                </a:lnTo>
                <a:lnTo>
                  <a:pt x="802" y="38"/>
                </a:lnTo>
                <a:lnTo>
                  <a:pt x="815" y="38"/>
                </a:lnTo>
                <a:lnTo>
                  <a:pt x="840" y="38"/>
                </a:lnTo>
                <a:lnTo>
                  <a:pt x="853" y="25"/>
                </a:lnTo>
                <a:lnTo>
                  <a:pt x="866" y="25"/>
                </a:lnTo>
                <a:lnTo>
                  <a:pt x="878" y="25"/>
                </a:lnTo>
                <a:lnTo>
                  <a:pt x="891" y="25"/>
                </a:lnTo>
                <a:lnTo>
                  <a:pt x="891" y="13"/>
                </a:lnTo>
                <a:lnTo>
                  <a:pt x="904" y="13"/>
                </a:lnTo>
                <a:lnTo>
                  <a:pt x="917" y="0"/>
                </a:lnTo>
                <a:lnTo>
                  <a:pt x="929" y="0"/>
                </a:lnTo>
                <a:lnTo>
                  <a:pt x="955" y="0"/>
                </a:lnTo>
                <a:lnTo>
                  <a:pt x="967" y="0"/>
                </a:lnTo>
                <a:lnTo>
                  <a:pt x="980" y="0"/>
                </a:lnTo>
                <a:lnTo>
                  <a:pt x="1006" y="13"/>
                </a:lnTo>
                <a:lnTo>
                  <a:pt x="1018" y="25"/>
                </a:lnTo>
                <a:lnTo>
                  <a:pt x="1044" y="38"/>
                </a:lnTo>
                <a:lnTo>
                  <a:pt x="1069" y="51"/>
                </a:lnTo>
                <a:lnTo>
                  <a:pt x="1095" y="63"/>
                </a:lnTo>
                <a:lnTo>
                  <a:pt x="1133" y="76"/>
                </a:lnTo>
                <a:lnTo>
                  <a:pt x="1158" y="89"/>
                </a:lnTo>
                <a:lnTo>
                  <a:pt x="1171" y="114"/>
                </a:lnTo>
                <a:lnTo>
                  <a:pt x="1196" y="127"/>
                </a:lnTo>
                <a:lnTo>
                  <a:pt x="1209" y="139"/>
                </a:lnTo>
                <a:lnTo>
                  <a:pt x="1222" y="139"/>
                </a:lnTo>
                <a:lnTo>
                  <a:pt x="1222" y="152"/>
                </a:lnTo>
                <a:lnTo>
                  <a:pt x="1222" y="165"/>
                </a:lnTo>
                <a:lnTo>
                  <a:pt x="1222" y="177"/>
                </a:lnTo>
                <a:lnTo>
                  <a:pt x="1209" y="190"/>
                </a:lnTo>
                <a:lnTo>
                  <a:pt x="1196" y="203"/>
                </a:lnTo>
                <a:lnTo>
                  <a:pt x="1171" y="215"/>
                </a:lnTo>
                <a:lnTo>
                  <a:pt x="1158" y="215"/>
                </a:lnTo>
                <a:lnTo>
                  <a:pt x="1146" y="228"/>
                </a:lnTo>
                <a:lnTo>
                  <a:pt x="1133" y="241"/>
                </a:lnTo>
                <a:lnTo>
                  <a:pt x="1120" y="253"/>
                </a:lnTo>
                <a:lnTo>
                  <a:pt x="1107" y="266"/>
                </a:lnTo>
                <a:lnTo>
                  <a:pt x="1095" y="279"/>
                </a:lnTo>
                <a:lnTo>
                  <a:pt x="1082" y="304"/>
                </a:lnTo>
                <a:lnTo>
                  <a:pt x="1069" y="329"/>
                </a:lnTo>
                <a:lnTo>
                  <a:pt x="1056" y="355"/>
                </a:lnTo>
                <a:lnTo>
                  <a:pt x="1044" y="380"/>
                </a:lnTo>
                <a:lnTo>
                  <a:pt x="1018" y="405"/>
                </a:lnTo>
                <a:lnTo>
                  <a:pt x="1006" y="443"/>
                </a:lnTo>
                <a:lnTo>
                  <a:pt x="993" y="469"/>
                </a:lnTo>
                <a:lnTo>
                  <a:pt x="967" y="507"/>
                </a:lnTo>
                <a:lnTo>
                  <a:pt x="955" y="54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1" name="Freeform 43"/>
          <p:cNvSpPr/>
          <p:nvPr/>
        </p:nvSpPr>
        <p:spPr bwMode="auto">
          <a:xfrm>
            <a:off x="6111876" y="2296585"/>
            <a:ext cx="290513" cy="2059516"/>
          </a:xfrm>
          <a:custGeom>
            <a:avLst/>
            <a:gdLst>
              <a:gd name="T0" fmla="*/ 2147483647 w 458"/>
              <a:gd name="T1" fmla="*/ 2147483647 h 2433"/>
              <a:gd name="T2" fmla="*/ 2147483647 w 458"/>
              <a:gd name="T3" fmla="*/ 2147483647 h 2433"/>
              <a:gd name="T4" fmla="*/ 2147483647 w 458"/>
              <a:gd name="T5" fmla="*/ 2147483647 h 2433"/>
              <a:gd name="T6" fmla="*/ 2147483647 w 458"/>
              <a:gd name="T7" fmla="*/ 2147483647 h 2433"/>
              <a:gd name="T8" fmla="*/ 2147483647 w 458"/>
              <a:gd name="T9" fmla="*/ 2147483647 h 2433"/>
              <a:gd name="T10" fmla="*/ 2147483647 w 458"/>
              <a:gd name="T11" fmla="*/ 2147483647 h 2433"/>
              <a:gd name="T12" fmla="*/ 2147483647 w 458"/>
              <a:gd name="T13" fmla="*/ 2147483647 h 2433"/>
              <a:gd name="T14" fmla="*/ 2147483647 w 458"/>
              <a:gd name="T15" fmla="*/ 2147483647 h 2433"/>
              <a:gd name="T16" fmla="*/ 2147483647 w 458"/>
              <a:gd name="T17" fmla="*/ 2147483647 h 2433"/>
              <a:gd name="T18" fmla="*/ 0 w 458"/>
              <a:gd name="T19" fmla="*/ 2147483647 h 2433"/>
              <a:gd name="T20" fmla="*/ 0 w 458"/>
              <a:gd name="T21" fmla="*/ 2147483647 h 2433"/>
              <a:gd name="T22" fmla="*/ 2147483647 w 458"/>
              <a:gd name="T23" fmla="*/ 2147483647 h 2433"/>
              <a:gd name="T24" fmla="*/ 2147483647 w 458"/>
              <a:gd name="T25" fmla="*/ 2147483647 h 2433"/>
              <a:gd name="T26" fmla="*/ 2147483647 w 458"/>
              <a:gd name="T27" fmla="*/ 2147483647 h 2433"/>
              <a:gd name="T28" fmla="*/ 2147483647 w 458"/>
              <a:gd name="T29" fmla="*/ 2147483647 h 2433"/>
              <a:gd name="T30" fmla="*/ 2147483647 w 458"/>
              <a:gd name="T31" fmla="*/ 2147483647 h 2433"/>
              <a:gd name="T32" fmla="*/ 2147483647 w 458"/>
              <a:gd name="T33" fmla="*/ 2147483647 h 2433"/>
              <a:gd name="T34" fmla="*/ 2147483647 w 458"/>
              <a:gd name="T35" fmla="*/ 2147483647 h 2433"/>
              <a:gd name="T36" fmla="*/ 2147483647 w 458"/>
              <a:gd name="T37" fmla="*/ 2147483647 h 2433"/>
              <a:gd name="T38" fmla="*/ 2147483647 w 458"/>
              <a:gd name="T39" fmla="*/ 2147483647 h 2433"/>
              <a:gd name="T40" fmla="*/ 2147483647 w 458"/>
              <a:gd name="T41" fmla="*/ 2147483647 h 2433"/>
              <a:gd name="T42" fmla="*/ 2147483647 w 458"/>
              <a:gd name="T43" fmla="*/ 2147483647 h 2433"/>
              <a:gd name="T44" fmla="*/ 2147483647 w 458"/>
              <a:gd name="T45" fmla="*/ 2147483647 h 2433"/>
              <a:gd name="T46" fmla="*/ 2147483647 w 458"/>
              <a:gd name="T47" fmla="*/ 2147483647 h 2433"/>
              <a:gd name="T48" fmla="*/ 2147483647 w 458"/>
              <a:gd name="T49" fmla="*/ 2147483647 h 2433"/>
              <a:gd name="T50" fmla="*/ 2147483647 w 458"/>
              <a:gd name="T51" fmla="*/ 2147483647 h 2433"/>
              <a:gd name="T52" fmla="*/ 2147483647 w 458"/>
              <a:gd name="T53" fmla="*/ 2147483647 h 2433"/>
              <a:gd name="T54" fmla="*/ 2147483647 w 458"/>
              <a:gd name="T55" fmla="*/ 2147483647 h 2433"/>
              <a:gd name="T56" fmla="*/ 2147483647 w 458"/>
              <a:gd name="T57" fmla="*/ 2147483647 h 2433"/>
              <a:gd name="T58" fmla="*/ 2147483647 w 458"/>
              <a:gd name="T59" fmla="*/ 2147483647 h 2433"/>
              <a:gd name="T60" fmla="*/ 2147483647 w 458"/>
              <a:gd name="T61" fmla="*/ 2147483647 h 2433"/>
              <a:gd name="T62" fmla="*/ 2147483647 w 458"/>
              <a:gd name="T63" fmla="*/ 2147483647 h 2433"/>
              <a:gd name="T64" fmla="*/ 2147483647 w 458"/>
              <a:gd name="T65" fmla="*/ 2147483647 h 2433"/>
              <a:gd name="T66" fmla="*/ 2147483647 w 458"/>
              <a:gd name="T67" fmla="*/ 2147483647 h 2433"/>
              <a:gd name="T68" fmla="*/ 2147483647 w 458"/>
              <a:gd name="T69" fmla="*/ 2147483647 h 2433"/>
              <a:gd name="T70" fmla="*/ 2147483647 w 458"/>
              <a:gd name="T71" fmla="*/ 0 h 2433"/>
              <a:gd name="T72" fmla="*/ 2147483647 w 458"/>
              <a:gd name="T73" fmla="*/ 2147483647 h 2433"/>
              <a:gd name="T74" fmla="*/ 2147483647 w 458"/>
              <a:gd name="T75" fmla="*/ 2147483647 h 2433"/>
              <a:gd name="T76" fmla="*/ 2147483647 w 458"/>
              <a:gd name="T77" fmla="*/ 2147483647 h 2433"/>
              <a:gd name="T78" fmla="*/ 2147483647 w 458"/>
              <a:gd name="T79" fmla="*/ 2147483647 h 2433"/>
              <a:gd name="T80" fmla="*/ 2147483647 w 458"/>
              <a:gd name="T81" fmla="*/ 2147483647 h 2433"/>
              <a:gd name="T82" fmla="*/ 2147483647 w 458"/>
              <a:gd name="T83" fmla="*/ 2147483647 h 2433"/>
              <a:gd name="T84" fmla="*/ 2147483647 w 458"/>
              <a:gd name="T85" fmla="*/ 2147483647 h 2433"/>
              <a:gd name="T86" fmla="*/ 2147483647 w 458"/>
              <a:gd name="T87" fmla="*/ 2147483647 h 2433"/>
              <a:gd name="T88" fmla="*/ 2147483647 w 458"/>
              <a:gd name="T89" fmla="*/ 2147483647 h 2433"/>
              <a:gd name="T90" fmla="*/ 2147483647 w 458"/>
              <a:gd name="T91" fmla="*/ 2147483647 h 2433"/>
              <a:gd name="T92" fmla="*/ 2147483647 w 458"/>
              <a:gd name="T93" fmla="*/ 2147483647 h 2433"/>
              <a:gd name="T94" fmla="*/ 2147483647 w 458"/>
              <a:gd name="T95" fmla="*/ 2147483647 h 2433"/>
              <a:gd name="T96" fmla="*/ 2147483647 w 458"/>
              <a:gd name="T97" fmla="*/ 2147483647 h 2433"/>
              <a:gd name="T98" fmla="*/ 2147483647 w 458"/>
              <a:gd name="T99" fmla="*/ 2147483647 h 2433"/>
              <a:gd name="T100" fmla="*/ 2147483647 w 458"/>
              <a:gd name="T101" fmla="*/ 2147483647 h 2433"/>
              <a:gd name="T102" fmla="*/ 2147483647 w 458"/>
              <a:gd name="T103" fmla="*/ 2147483647 h 2433"/>
              <a:gd name="T104" fmla="*/ 2147483647 w 458"/>
              <a:gd name="T105" fmla="*/ 2147483647 h 2433"/>
              <a:gd name="T106" fmla="*/ 2147483647 w 458"/>
              <a:gd name="T107" fmla="*/ 2147483647 h 24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58"/>
              <a:gd name="T163" fmla="*/ 0 h 2433"/>
              <a:gd name="T164" fmla="*/ 458 w 458"/>
              <a:gd name="T165" fmla="*/ 2433 h 243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58" h="2433">
                <a:moveTo>
                  <a:pt x="343" y="2319"/>
                </a:moveTo>
                <a:lnTo>
                  <a:pt x="331" y="2344"/>
                </a:lnTo>
                <a:lnTo>
                  <a:pt x="305" y="2370"/>
                </a:lnTo>
                <a:lnTo>
                  <a:pt x="293" y="2382"/>
                </a:lnTo>
                <a:lnTo>
                  <a:pt x="280" y="2395"/>
                </a:lnTo>
                <a:lnTo>
                  <a:pt x="267" y="2408"/>
                </a:lnTo>
                <a:lnTo>
                  <a:pt x="254" y="2420"/>
                </a:lnTo>
                <a:lnTo>
                  <a:pt x="242" y="2433"/>
                </a:lnTo>
                <a:lnTo>
                  <a:pt x="229" y="2433"/>
                </a:lnTo>
                <a:lnTo>
                  <a:pt x="216" y="2433"/>
                </a:lnTo>
                <a:lnTo>
                  <a:pt x="204" y="2433"/>
                </a:lnTo>
                <a:lnTo>
                  <a:pt x="191" y="2433"/>
                </a:lnTo>
                <a:lnTo>
                  <a:pt x="191" y="2420"/>
                </a:lnTo>
                <a:lnTo>
                  <a:pt x="178" y="2408"/>
                </a:lnTo>
                <a:lnTo>
                  <a:pt x="178" y="2395"/>
                </a:lnTo>
                <a:lnTo>
                  <a:pt x="178" y="2370"/>
                </a:lnTo>
                <a:lnTo>
                  <a:pt x="178" y="2344"/>
                </a:lnTo>
                <a:lnTo>
                  <a:pt x="178" y="2319"/>
                </a:lnTo>
                <a:lnTo>
                  <a:pt x="178" y="2294"/>
                </a:lnTo>
                <a:lnTo>
                  <a:pt x="178" y="2268"/>
                </a:lnTo>
                <a:lnTo>
                  <a:pt x="165" y="2243"/>
                </a:lnTo>
                <a:lnTo>
                  <a:pt x="153" y="2218"/>
                </a:lnTo>
                <a:lnTo>
                  <a:pt x="127" y="2192"/>
                </a:lnTo>
                <a:lnTo>
                  <a:pt x="114" y="2180"/>
                </a:lnTo>
                <a:lnTo>
                  <a:pt x="89" y="2154"/>
                </a:lnTo>
                <a:lnTo>
                  <a:pt x="64" y="2129"/>
                </a:lnTo>
                <a:lnTo>
                  <a:pt x="38" y="2116"/>
                </a:lnTo>
                <a:lnTo>
                  <a:pt x="25" y="2103"/>
                </a:lnTo>
                <a:lnTo>
                  <a:pt x="13" y="2078"/>
                </a:lnTo>
                <a:lnTo>
                  <a:pt x="0" y="2078"/>
                </a:lnTo>
                <a:lnTo>
                  <a:pt x="0" y="2065"/>
                </a:lnTo>
                <a:lnTo>
                  <a:pt x="0" y="2053"/>
                </a:lnTo>
                <a:lnTo>
                  <a:pt x="13" y="2040"/>
                </a:lnTo>
                <a:lnTo>
                  <a:pt x="25" y="2040"/>
                </a:lnTo>
                <a:lnTo>
                  <a:pt x="38" y="2053"/>
                </a:lnTo>
                <a:lnTo>
                  <a:pt x="51" y="2053"/>
                </a:lnTo>
                <a:lnTo>
                  <a:pt x="64" y="2053"/>
                </a:lnTo>
                <a:lnTo>
                  <a:pt x="89" y="2053"/>
                </a:lnTo>
                <a:lnTo>
                  <a:pt x="114" y="2065"/>
                </a:lnTo>
                <a:lnTo>
                  <a:pt x="140" y="2065"/>
                </a:lnTo>
                <a:lnTo>
                  <a:pt x="153" y="2078"/>
                </a:lnTo>
                <a:lnTo>
                  <a:pt x="178" y="2078"/>
                </a:lnTo>
                <a:lnTo>
                  <a:pt x="191" y="2078"/>
                </a:lnTo>
                <a:lnTo>
                  <a:pt x="216" y="2078"/>
                </a:lnTo>
                <a:lnTo>
                  <a:pt x="229" y="2078"/>
                </a:lnTo>
                <a:lnTo>
                  <a:pt x="242" y="2078"/>
                </a:lnTo>
                <a:lnTo>
                  <a:pt x="242" y="2065"/>
                </a:lnTo>
                <a:lnTo>
                  <a:pt x="242" y="2040"/>
                </a:lnTo>
                <a:lnTo>
                  <a:pt x="242" y="2027"/>
                </a:lnTo>
                <a:lnTo>
                  <a:pt x="254" y="2002"/>
                </a:lnTo>
                <a:lnTo>
                  <a:pt x="254" y="1977"/>
                </a:lnTo>
                <a:lnTo>
                  <a:pt x="254" y="1951"/>
                </a:lnTo>
                <a:lnTo>
                  <a:pt x="254" y="1913"/>
                </a:lnTo>
                <a:lnTo>
                  <a:pt x="254" y="1875"/>
                </a:lnTo>
                <a:lnTo>
                  <a:pt x="254" y="1825"/>
                </a:lnTo>
                <a:lnTo>
                  <a:pt x="267" y="1774"/>
                </a:lnTo>
                <a:lnTo>
                  <a:pt x="267" y="1723"/>
                </a:lnTo>
                <a:lnTo>
                  <a:pt x="267" y="1660"/>
                </a:lnTo>
                <a:lnTo>
                  <a:pt x="267" y="1597"/>
                </a:lnTo>
                <a:lnTo>
                  <a:pt x="267" y="1533"/>
                </a:lnTo>
                <a:lnTo>
                  <a:pt x="267" y="1457"/>
                </a:lnTo>
                <a:lnTo>
                  <a:pt x="280" y="1394"/>
                </a:lnTo>
                <a:lnTo>
                  <a:pt x="280" y="1318"/>
                </a:lnTo>
                <a:lnTo>
                  <a:pt x="280" y="1255"/>
                </a:lnTo>
                <a:lnTo>
                  <a:pt x="280" y="1191"/>
                </a:lnTo>
                <a:lnTo>
                  <a:pt x="280" y="1128"/>
                </a:lnTo>
                <a:lnTo>
                  <a:pt x="280" y="1077"/>
                </a:lnTo>
                <a:lnTo>
                  <a:pt x="280" y="1026"/>
                </a:lnTo>
                <a:lnTo>
                  <a:pt x="280" y="963"/>
                </a:lnTo>
                <a:lnTo>
                  <a:pt x="280" y="912"/>
                </a:lnTo>
                <a:lnTo>
                  <a:pt x="280" y="874"/>
                </a:lnTo>
                <a:lnTo>
                  <a:pt x="280" y="824"/>
                </a:lnTo>
                <a:lnTo>
                  <a:pt x="280" y="786"/>
                </a:lnTo>
                <a:lnTo>
                  <a:pt x="280" y="748"/>
                </a:lnTo>
                <a:lnTo>
                  <a:pt x="280" y="710"/>
                </a:lnTo>
                <a:lnTo>
                  <a:pt x="280" y="672"/>
                </a:lnTo>
                <a:lnTo>
                  <a:pt x="280" y="634"/>
                </a:lnTo>
                <a:lnTo>
                  <a:pt x="280" y="583"/>
                </a:lnTo>
                <a:lnTo>
                  <a:pt x="280" y="520"/>
                </a:lnTo>
                <a:lnTo>
                  <a:pt x="280" y="469"/>
                </a:lnTo>
                <a:lnTo>
                  <a:pt x="280" y="418"/>
                </a:lnTo>
                <a:lnTo>
                  <a:pt x="280" y="380"/>
                </a:lnTo>
                <a:lnTo>
                  <a:pt x="280" y="330"/>
                </a:lnTo>
                <a:lnTo>
                  <a:pt x="280" y="291"/>
                </a:lnTo>
                <a:lnTo>
                  <a:pt x="267" y="253"/>
                </a:lnTo>
                <a:lnTo>
                  <a:pt x="267" y="215"/>
                </a:lnTo>
                <a:lnTo>
                  <a:pt x="267" y="177"/>
                </a:lnTo>
                <a:lnTo>
                  <a:pt x="254" y="152"/>
                </a:lnTo>
                <a:lnTo>
                  <a:pt x="242" y="127"/>
                </a:lnTo>
                <a:lnTo>
                  <a:pt x="242" y="114"/>
                </a:lnTo>
                <a:lnTo>
                  <a:pt x="229" y="89"/>
                </a:lnTo>
                <a:lnTo>
                  <a:pt x="229" y="76"/>
                </a:lnTo>
                <a:lnTo>
                  <a:pt x="216" y="63"/>
                </a:lnTo>
                <a:lnTo>
                  <a:pt x="204" y="63"/>
                </a:lnTo>
                <a:lnTo>
                  <a:pt x="191" y="51"/>
                </a:lnTo>
                <a:lnTo>
                  <a:pt x="191" y="38"/>
                </a:lnTo>
                <a:lnTo>
                  <a:pt x="191" y="25"/>
                </a:lnTo>
                <a:lnTo>
                  <a:pt x="191" y="13"/>
                </a:lnTo>
                <a:lnTo>
                  <a:pt x="204" y="13"/>
                </a:lnTo>
                <a:lnTo>
                  <a:pt x="216" y="0"/>
                </a:lnTo>
                <a:lnTo>
                  <a:pt x="229" y="0"/>
                </a:lnTo>
                <a:lnTo>
                  <a:pt x="242" y="0"/>
                </a:lnTo>
                <a:lnTo>
                  <a:pt x="267" y="13"/>
                </a:lnTo>
                <a:lnTo>
                  <a:pt x="280" y="13"/>
                </a:lnTo>
                <a:lnTo>
                  <a:pt x="305" y="13"/>
                </a:lnTo>
                <a:lnTo>
                  <a:pt x="331" y="25"/>
                </a:lnTo>
                <a:lnTo>
                  <a:pt x="369" y="38"/>
                </a:lnTo>
                <a:lnTo>
                  <a:pt x="407" y="51"/>
                </a:lnTo>
                <a:lnTo>
                  <a:pt x="420" y="63"/>
                </a:lnTo>
                <a:lnTo>
                  <a:pt x="433" y="63"/>
                </a:lnTo>
                <a:lnTo>
                  <a:pt x="433" y="76"/>
                </a:lnTo>
                <a:lnTo>
                  <a:pt x="445" y="76"/>
                </a:lnTo>
                <a:lnTo>
                  <a:pt x="458" y="101"/>
                </a:lnTo>
                <a:lnTo>
                  <a:pt x="458" y="127"/>
                </a:lnTo>
                <a:lnTo>
                  <a:pt x="458" y="139"/>
                </a:lnTo>
                <a:lnTo>
                  <a:pt x="458" y="165"/>
                </a:lnTo>
                <a:lnTo>
                  <a:pt x="445" y="190"/>
                </a:lnTo>
                <a:lnTo>
                  <a:pt x="445" y="215"/>
                </a:lnTo>
                <a:lnTo>
                  <a:pt x="445" y="253"/>
                </a:lnTo>
                <a:lnTo>
                  <a:pt x="433" y="304"/>
                </a:lnTo>
                <a:lnTo>
                  <a:pt x="433" y="355"/>
                </a:lnTo>
                <a:lnTo>
                  <a:pt x="433" y="406"/>
                </a:lnTo>
                <a:lnTo>
                  <a:pt x="420" y="482"/>
                </a:lnTo>
                <a:lnTo>
                  <a:pt x="420" y="558"/>
                </a:lnTo>
                <a:lnTo>
                  <a:pt x="420" y="596"/>
                </a:lnTo>
                <a:lnTo>
                  <a:pt x="420" y="646"/>
                </a:lnTo>
                <a:lnTo>
                  <a:pt x="420" y="684"/>
                </a:lnTo>
                <a:lnTo>
                  <a:pt x="407" y="735"/>
                </a:lnTo>
                <a:lnTo>
                  <a:pt x="407" y="786"/>
                </a:lnTo>
                <a:lnTo>
                  <a:pt x="407" y="849"/>
                </a:lnTo>
                <a:lnTo>
                  <a:pt x="407" y="900"/>
                </a:lnTo>
                <a:lnTo>
                  <a:pt x="407" y="963"/>
                </a:lnTo>
                <a:lnTo>
                  <a:pt x="407" y="1026"/>
                </a:lnTo>
                <a:lnTo>
                  <a:pt x="407" y="1090"/>
                </a:lnTo>
                <a:lnTo>
                  <a:pt x="407" y="1166"/>
                </a:lnTo>
                <a:lnTo>
                  <a:pt x="407" y="1229"/>
                </a:lnTo>
                <a:lnTo>
                  <a:pt x="407" y="1305"/>
                </a:lnTo>
                <a:lnTo>
                  <a:pt x="407" y="1381"/>
                </a:lnTo>
                <a:lnTo>
                  <a:pt x="407" y="1457"/>
                </a:lnTo>
                <a:lnTo>
                  <a:pt x="407" y="1546"/>
                </a:lnTo>
                <a:lnTo>
                  <a:pt x="407" y="1622"/>
                </a:lnTo>
                <a:lnTo>
                  <a:pt x="407" y="1698"/>
                </a:lnTo>
                <a:lnTo>
                  <a:pt x="407" y="1774"/>
                </a:lnTo>
                <a:lnTo>
                  <a:pt x="407" y="1837"/>
                </a:lnTo>
                <a:lnTo>
                  <a:pt x="407" y="1901"/>
                </a:lnTo>
                <a:lnTo>
                  <a:pt x="394" y="1964"/>
                </a:lnTo>
                <a:lnTo>
                  <a:pt x="394" y="2015"/>
                </a:lnTo>
                <a:lnTo>
                  <a:pt x="394" y="2065"/>
                </a:lnTo>
                <a:lnTo>
                  <a:pt x="382" y="2116"/>
                </a:lnTo>
                <a:lnTo>
                  <a:pt x="382" y="2154"/>
                </a:lnTo>
                <a:lnTo>
                  <a:pt x="382" y="2192"/>
                </a:lnTo>
                <a:lnTo>
                  <a:pt x="369" y="2230"/>
                </a:lnTo>
                <a:lnTo>
                  <a:pt x="369" y="2256"/>
                </a:lnTo>
                <a:lnTo>
                  <a:pt x="356" y="2281"/>
                </a:lnTo>
                <a:lnTo>
                  <a:pt x="343" y="2306"/>
                </a:lnTo>
                <a:lnTo>
                  <a:pt x="343" y="231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8" name="Freeform 40"/>
          <p:cNvSpPr/>
          <p:nvPr/>
        </p:nvSpPr>
        <p:spPr bwMode="auto">
          <a:xfrm>
            <a:off x="6708775" y="3293533"/>
            <a:ext cx="566738" cy="171451"/>
          </a:xfrm>
          <a:custGeom>
            <a:avLst/>
            <a:gdLst>
              <a:gd name="T0" fmla="*/ 2147483647 w 891"/>
              <a:gd name="T1" fmla="*/ 2147483647 h 203"/>
              <a:gd name="T2" fmla="*/ 2147483647 w 891"/>
              <a:gd name="T3" fmla="*/ 2147483647 h 203"/>
              <a:gd name="T4" fmla="*/ 2147483647 w 891"/>
              <a:gd name="T5" fmla="*/ 2147483647 h 203"/>
              <a:gd name="T6" fmla="*/ 2147483647 w 891"/>
              <a:gd name="T7" fmla="*/ 2147483647 h 203"/>
              <a:gd name="T8" fmla="*/ 2147483647 w 891"/>
              <a:gd name="T9" fmla="*/ 2147483647 h 203"/>
              <a:gd name="T10" fmla="*/ 2147483647 w 891"/>
              <a:gd name="T11" fmla="*/ 2147483647 h 203"/>
              <a:gd name="T12" fmla="*/ 2147483647 w 891"/>
              <a:gd name="T13" fmla="*/ 0 h 203"/>
              <a:gd name="T14" fmla="*/ 2147483647 w 891"/>
              <a:gd name="T15" fmla="*/ 0 h 203"/>
              <a:gd name="T16" fmla="*/ 2147483647 w 891"/>
              <a:gd name="T17" fmla="*/ 0 h 203"/>
              <a:gd name="T18" fmla="*/ 2147483647 w 891"/>
              <a:gd name="T19" fmla="*/ 2147483647 h 203"/>
              <a:gd name="T20" fmla="*/ 2147483647 w 891"/>
              <a:gd name="T21" fmla="*/ 2147483647 h 203"/>
              <a:gd name="T22" fmla="*/ 2147483647 w 891"/>
              <a:gd name="T23" fmla="*/ 2147483647 h 203"/>
              <a:gd name="T24" fmla="*/ 2147483647 w 891"/>
              <a:gd name="T25" fmla="*/ 2147483647 h 203"/>
              <a:gd name="T26" fmla="*/ 2147483647 w 891"/>
              <a:gd name="T27" fmla="*/ 2147483647 h 203"/>
              <a:gd name="T28" fmla="*/ 2147483647 w 891"/>
              <a:gd name="T29" fmla="*/ 2147483647 h 203"/>
              <a:gd name="T30" fmla="*/ 2147483647 w 891"/>
              <a:gd name="T31" fmla="*/ 2147483647 h 203"/>
              <a:gd name="T32" fmla="*/ 2147483647 w 891"/>
              <a:gd name="T33" fmla="*/ 2147483647 h 203"/>
              <a:gd name="T34" fmla="*/ 2147483647 w 891"/>
              <a:gd name="T35" fmla="*/ 2147483647 h 203"/>
              <a:gd name="T36" fmla="*/ 2147483647 w 891"/>
              <a:gd name="T37" fmla="*/ 2147483647 h 203"/>
              <a:gd name="T38" fmla="*/ 2147483647 w 891"/>
              <a:gd name="T39" fmla="*/ 2147483647 h 203"/>
              <a:gd name="T40" fmla="*/ 2147483647 w 891"/>
              <a:gd name="T41" fmla="*/ 2147483647 h 203"/>
              <a:gd name="T42" fmla="*/ 2147483647 w 891"/>
              <a:gd name="T43" fmla="*/ 2147483647 h 203"/>
              <a:gd name="T44" fmla="*/ 2147483647 w 891"/>
              <a:gd name="T45" fmla="*/ 2147483647 h 203"/>
              <a:gd name="T46" fmla="*/ 2147483647 w 891"/>
              <a:gd name="T47" fmla="*/ 2147483647 h 203"/>
              <a:gd name="T48" fmla="*/ 2147483647 w 891"/>
              <a:gd name="T49" fmla="*/ 2147483647 h 203"/>
              <a:gd name="T50" fmla="*/ 2147483647 w 891"/>
              <a:gd name="T51" fmla="*/ 2147483647 h 203"/>
              <a:gd name="T52" fmla="*/ 2147483647 w 891"/>
              <a:gd name="T53" fmla="*/ 2147483647 h 203"/>
              <a:gd name="T54" fmla="*/ 2147483647 w 891"/>
              <a:gd name="T55" fmla="*/ 2147483647 h 203"/>
              <a:gd name="T56" fmla="*/ 2147483647 w 891"/>
              <a:gd name="T57" fmla="*/ 2147483647 h 203"/>
              <a:gd name="T58" fmla="*/ 0 w 891"/>
              <a:gd name="T59" fmla="*/ 2147483647 h 203"/>
              <a:gd name="T60" fmla="*/ 2147483647 w 891"/>
              <a:gd name="T61" fmla="*/ 2147483647 h 203"/>
              <a:gd name="T62" fmla="*/ 2147483647 w 891"/>
              <a:gd name="T63" fmla="*/ 2147483647 h 203"/>
              <a:gd name="T64" fmla="*/ 2147483647 w 891"/>
              <a:gd name="T65" fmla="*/ 2147483647 h 203"/>
              <a:gd name="T66" fmla="*/ 2147483647 w 891"/>
              <a:gd name="T67" fmla="*/ 2147483647 h 203"/>
              <a:gd name="T68" fmla="*/ 2147483647 w 891"/>
              <a:gd name="T69" fmla="*/ 2147483647 h 203"/>
              <a:gd name="T70" fmla="*/ 2147483647 w 891"/>
              <a:gd name="T71" fmla="*/ 2147483647 h 203"/>
              <a:gd name="T72" fmla="*/ 2147483647 w 891"/>
              <a:gd name="T73" fmla="*/ 2147483647 h 203"/>
              <a:gd name="T74" fmla="*/ 2147483647 w 891"/>
              <a:gd name="T75" fmla="*/ 2147483647 h 203"/>
              <a:gd name="T76" fmla="*/ 2147483647 w 891"/>
              <a:gd name="T77" fmla="*/ 2147483647 h 20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91"/>
              <a:gd name="T118" fmla="*/ 0 h 203"/>
              <a:gd name="T119" fmla="*/ 891 w 891"/>
              <a:gd name="T120" fmla="*/ 203 h 20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91" h="203">
                <a:moveTo>
                  <a:pt x="420" y="51"/>
                </a:moveTo>
                <a:lnTo>
                  <a:pt x="497" y="38"/>
                </a:lnTo>
                <a:lnTo>
                  <a:pt x="573" y="38"/>
                </a:lnTo>
                <a:lnTo>
                  <a:pt x="624" y="26"/>
                </a:lnTo>
                <a:lnTo>
                  <a:pt x="687" y="13"/>
                </a:lnTo>
                <a:lnTo>
                  <a:pt x="726" y="13"/>
                </a:lnTo>
                <a:lnTo>
                  <a:pt x="764" y="0"/>
                </a:lnTo>
                <a:lnTo>
                  <a:pt x="802" y="0"/>
                </a:lnTo>
                <a:lnTo>
                  <a:pt x="827" y="0"/>
                </a:lnTo>
                <a:lnTo>
                  <a:pt x="853" y="13"/>
                </a:lnTo>
                <a:lnTo>
                  <a:pt x="878" y="26"/>
                </a:lnTo>
                <a:lnTo>
                  <a:pt x="891" y="38"/>
                </a:lnTo>
                <a:lnTo>
                  <a:pt x="891" y="51"/>
                </a:lnTo>
                <a:lnTo>
                  <a:pt x="891" y="64"/>
                </a:lnTo>
                <a:lnTo>
                  <a:pt x="878" y="64"/>
                </a:lnTo>
                <a:lnTo>
                  <a:pt x="866" y="77"/>
                </a:lnTo>
                <a:lnTo>
                  <a:pt x="840" y="89"/>
                </a:lnTo>
                <a:lnTo>
                  <a:pt x="802" y="89"/>
                </a:lnTo>
                <a:lnTo>
                  <a:pt x="764" y="102"/>
                </a:lnTo>
                <a:lnTo>
                  <a:pt x="726" y="115"/>
                </a:lnTo>
                <a:lnTo>
                  <a:pt x="675" y="115"/>
                </a:lnTo>
                <a:lnTo>
                  <a:pt x="611" y="127"/>
                </a:lnTo>
                <a:lnTo>
                  <a:pt x="548" y="140"/>
                </a:lnTo>
                <a:lnTo>
                  <a:pt x="471" y="140"/>
                </a:lnTo>
                <a:lnTo>
                  <a:pt x="395" y="153"/>
                </a:lnTo>
                <a:lnTo>
                  <a:pt x="306" y="165"/>
                </a:lnTo>
                <a:lnTo>
                  <a:pt x="217" y="178"/>
                </a:lnTo>
                <a:lnTo>
                  <a:pt x="115" y="191"/>
                </a:lnTo>
                <a:lnTo>
                  <a:pt x="13" y="203"/>
                </a:lnTo>
                <a:lnTo>
                  <a:pt x="0" y="102"/>
                </a:lnTo>
                <a:lnTo>
                  <a:pt x="26" y="102"/>
                </a:lnTo>
                <a:lnTo>
                  <a:pt x="64" y="102"/>
                </a:lnTo>
                <a:lnTo>
                  <a:pt x="102" y="102"/>
                </a:lnTo>
                <a:lnTo>
                  <a:pt x="153" y="89"/>
                </a:lnTo>
                <a:lnTo>
                  <a:pt x="204" y="89"/>
                </a:lnTo>
                <a:lnTo>
                  <a:pt x="268" y="77"/>
                </a:lnTo>
                <a:lnTo>
                  <a:pt x="344" y="64"/>
                </a:lnTo>
                <a:lnTo>
                  <a:pt x="420" y="5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6" name="Freeform 38"/>
          <p:cNvSpPr/>
          <p:nvPr/>
        </p:nvSpPr>
        <p:spPr bwMode="auto">
          <a:xfrm>
            <a:off x="6459538" y="3014134"/>
            <a:ext cx="539750" cy="1104900"/>
          </a:xfrm>
          <a:custGeom>
            <a:avLst/>
            <a:gdLst>
              <a:gd name="T0" fmla="*/ 0 w 852"/>
              <a:gd name="T1" fmla="*/ 2147483647 h 1305"/>
              <a:gd name="T2" fmla="*/ 0 w 852"/>
              <a:gd name="T3" fmla="*/ 2147483647 h 1305"/>
              <a:gd name="T4" fmla="*/ 2147483647 w 852"/>
              <a:gd name="T5" fmla="*/ 2147483647 h 1305"/>
              <a:gd name="T6" fmla="*/ 2147483647 w 852"/>
              <a:gd name="T7" fmla="*/ 2147483647 h 1305"/>
              <a:gd name="T8" fmla="*/ 2147483647 w 852"/>
              <a:gd name="T9" fmla="*/ 2147483647 h 1305"/>
              <a:gd name="T10" fmla="*/ 2147483647 w 852"/>
              <a:gd name="T11" fmla="*/ 2147483647 h 1305"/>
              <a:gd name="T12" fmla="*/ 2147483647 w 852"/>
              <a:gd name="T13" fmla="*/ 2147483647 h 1305"/>
              <a:gd name="T14" fmla="*/ 2147483647 w 852"/>
              <a:gd name="T15" fmla="*/ 2147483647 h 1305"/>
              <a:gd name="T16" fmla="*/ 2147483647 w 852"/>
              <a:gd name="T17" fmla="*/ 2147483647 h 1305"/>
              <a:gd name="T18" fmla="*/ 2147483647 w 852"/>
              <a:gd name="T19" fmla="*/ 2147483647 h 1305"/>
              <a:gd name="T20" fmla="*/ 2147483647 w 852"/>
              <a:gd name="T21" fmla="*/ 2147483647 h 1305"/>
              <a:gd name="T22" fmla="*/ 2147483647 w 852"/>
              <a:gd name="T23" fmla="*/ 2147483647 h 1305"/>
              <a:gd name="T24" fmla="*/ 2147483647 w 852"/>
              <a:gd name="T25" fmla="*/ 2147483647 h 1305"/>
              <a:gd name="T26" fmla="*/ 2147483647 w 852"/>
              <a:gd name="T27" fmla="*/ 2147483647 h 1305"/>
              <a:gd name="T28" fmla="*/ 2147483647 w 852"/>
              <a:gd name="T29" fmla="*/ 2147483647 h 1305"/>
              <a:gd name="T30" fmla="*/ 2147483647 w 852"/>
              <a:gd name="T31" fmla="*/ 2147483647 h 1305"/>
              <a:gd name="T32" fmla="*/ 2147483647 w 852"/>
              <a:gd name="T33" fmla="*/ 2147483647 h 1305"/>
              <a:gd name="T34" fmla="*/ 2147483647 w 852"/>
              <a:gd name="T35" fmla="*/ 2147483647 h 1305"/>
              <a:gd name="T36" fmla="*/ 2147483647 w 852"/>
              <a:gd name="T37" fmla="*/ 2147483647 h 1305"/>
              <a:gd name="T38" fmla="*/ 2147483647 w 852"/>
              <a:gd name="T39" fmla="*/ 2147483647 h 1305"/>
              <a:gd name="T40" fmla="*/ 2147483647 w 852"/>
              <a:gd name="T41" fmla="*/ 2147483647 h 1305"/>
              <a:gd name="T42" fmla="*/ 2147483647 w 852"/>
              <a:gd name="T43" fmla="*/ 2147483647 h 1305"/>
              <a:gd name="T44" fmla="*/ 2147483647 w 852"/>
              <a:gd name="T45" fmla="*/ 2147483647 h 1305"/>
              <a:gd name="T46" fmla="*/ 2147483647 w 852"/>
              <a:gd name="T47" fmla="*/ 2147483647 h 1305"/>
              <a:gd name="T48" fmla="*/ 2147483647 w 852"/>
              <a:gd name="T49" fmla="*/ 0 h 1305"/>
              <a:gd name="T50" fmla="*/ 2147483647 w 852"/>
              <a:gd name="T51" fmla="*/ 2147483647 h 1305"/>
              <a:gd name="T52" fmla="*/ 2147483647 w 852"/>
              <a:gd name="T53" fmla="*/ 2147483647 h 1305"/>
              <a:gd name="T54" fmla="*/ 2147483647 w 852"/>
              <a:gd name="T55" fmla="*/ 2147483647 h 1305"/>
              <a:gd name="T56" fmla="*/ 2147483647 w 852"/>
              <a:gd name="T57" fmla="*/ 2147483647 h 1305"/>
              <a:gd name="T58" fmla="*/ 2147483647 w 852"/>
              <a:gd name="T59" fmla="*/ 2147483647 h 1305"/>
              <a:gd name="T60" fmla="*/ 2147483647 w 852"/>
              <a:gd name="T61" fmla="*/ 2147483647 h 1305"/>
              <a:gd name="T62" fmla="*/ 2147483647 w 852"/>
              <a:gd name="T63" fmla="*/ 2147483647 h 1305"/>
              <a:gd name="T64" fmla="*/ 2147483647 w 852"/>
              <a:gd name="T65" fmla="*/ 2147483647 h 1305"/>
              <a:gd name="T66" fmla="*/ 2147483647 w 852"/>
              <a:gd name="T67" fmla="*/ 2147483647 h 1305"/>
              <a:gd name="T68" fmla="*/ 2147483647 w 852"/>
              <a:gd name="T69" fmla="*/ 2147483647 h 1305"/>
              <a:gd name="T70" fmla="*/ 2147483647 w 852"/>
              <a:gd name="T71" fmla="*/ 2147483647 h 1305"/>
              <a:gd name="T72" fmla="*/ 2147483647 w 852"/>
              <a:gd name="T73" fmla="*/ 2147483647 h 1305"/>
              <a:gd name="T74" fmla="*/ 2147483647 w 852"/>
              <a:gd name="T75" fmla="*/ 2147483647 h 1305"/>
              <a:gd name="T76" fmla="*/ 2147483647 w 852"/>
              <a:gd name="T77" fmla="*/ 2147483647 h 1305"/>
              <a:gd name="T78" fmla="*/ 2147483647 w 852"/>
              <a:gd name="T79" fmla="*/ 2147483647 h 1305"/>
              <a:gd name="T80" fmla="*/ 2147483647 w 852"/>
              <a:gd name="T81" fmla="*/ 2147483647 h 1305"/>
              <a:gd name="T82" fmla="*/ 2147483647 w 852"/>
              <a:gd name="T83" fmla="*/ 2147483647 h 1305"/>
              <a:gd name="T84" fmla="*/ 2147483647 w 852"/>
              <a:gd name="T85" fmla="*/ 2147483647 h 1305"/>
              <a:gd name="T86" fmla="*/ 2147483647 w 852"/>
              <a:gd name="T87" fmla="*/ 2147483647 h 1305"/>
              <a:gd name="T88" fmla="*/ 2147483647 w 852"/>
              <a:gd name="T89" fmla="*/ 2147483647 h 1305"/>
              <a:gd name="T90" fmla="*/ 2147483647 w 852"/>
              <a:gd name="T91" fmla="*/ 2147483647 h 1305"/>
              <a:gd name="T92" fmla="*/ 2147483647 w 852"/>
              <a:gd name="T93" fmla="*/ 2147483647 h 1305"/>
              <a:gd name="T94" fmla="*/ 2147483647 w 852"/>
              <a:gd name="T95" fmla="*/ 2147483647 h 1305"/>
              <a:gd name="T96" fmla="*/ 2147483647 w 852"/>
              <a:gd name="T97" fmla="*/ 2147483647 h 1305"/>
              <a:gd name="T98" fmla="*/ 2147483647 w 852"/>
              <a:gd name="T99" fmla="*/ 2147483647 h 1305"/>
              <a:gd name="T100" fmla="*/ 2147483647 w 852"/>
              <a:gd name="T101" fmla="*/ 2147483647 h 1305"/>
              <a:gd name="T102" fmla="*/ 2147483647 w 852"/>
              <a:gd name="T103" fmla="*/ 2147483647 h 1305"/>
              <a:gd name="T104" fmla="*/ 2147483647 w 852"/>
              <a:gd name="T105" fmla="*/ 2147483647 h 1305"/>
              <a:gd name="T106" fmla="*/ 2147483647 w 852"/>
              <a:gd name="T107" fmla="*/ 2147483647 h 1305"/>
              <a:gd name="T108" fmla="*/ 2147483647 w 852"/>
              <a:gd name="T109" fmla="*/ 2147483647 h 1305"/>
              <a:gd name="T110" fmla="*/ 2147483647 w 852"/>
              <a:gd name="T111" fmla="*/ 2147483647 h 1305"/>
              <a:gd name="T112" fmla="*/ 2147483647 w 852"/>
              <a:gd name="T113" fmla="*/ 2147483647 h 1305"/>
              <a:gd name="T114" fmla="*/ 2147483647 w 852"/>
              <a:gd name="T115" fmla="*/ 2147483647 h 1305"/>
              <a:gd name="T116" fmla="*/ 2147483647 w 852"/>
              <a:gd name="T117" fmla="*/ 2147483647 h 1305"/>
              <a:gd name="T118" fmla="*/ 2147483647 w 852"/>
              <a:gd name="T119" fmla="*/ 2147483647 h 1305"/>
              <a:gd name="T120" fmla="*/ 2147483647 w 852"/>
              <a:gd name="T121" fmla="*/ 2147483647 h 1305"/>
              <a:gd name="T122" fmla="*/ 0 w 852"/>
              <a:gd name="T123" fmla="*/ 2147483647 h 1305"/>
              <a:gd name="T124" fmla="*/ 0 w 852"/>
              <a:gd name="T125" fmla="*/ 2147483647 h 13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52"/>
              <a:gd name="T190" fmla="*/ 0 h 1305"/>
              <a:gd name="T191" fmla="*/ 852 w 852"/>
              <a:gd name="T192" fmla="*/ 1305 h 13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52" h="1305">
                <a:moveTo>
                  <a:pt x="0" y="1305"/>
                </a:moveTo>
                <a:lnTo>
                  <a:pt x="0" y="1292"/>
                </a:lnTo>
                <a:lnTo>
                  <a:pt x="13" y="1280"/>
                </a:lnTo>
                <a:lnTo>
                  <a:pt x="25" y="1254"/>
                </a:lnTo>
                <a:lnTo>
                  <a:pt x="51" y="1229"/>
                </a:lnTo>
                <a:lnTo>
                  <a:pt x="89" y="1191"/>
                </a:lnTo>
                <a:lnTo>
                  <a:pt x="127" y="1153"/>
                </a:lnTo>
                <a:lnTo>
                  <a:pt x="178" y="1102"/>
                </a:lnTo>
                <a:lnTo>
                  <a:pt x="229" y="1039"/>
                </a:lnTo>
                <a:lnTo>
                  <a:pt x="293" y="988"/>
                </a:lnTo>
                <a:lnTo>
                  <a:pt x="344" y="925"/>
                </a:lnTo>
                <a:lnTo>
                  <a:pt x="394" y="862"/>
                </a:lnTo>
                <a:lnTo>
                  <a:pt x="433" y="811"/>
                </a:lnTo>
                <a:lnTo>
                  <a:pt x="484" y="748"/>
                </a:lnTo>
                <a:lnTo>
                  <a:pt x="522" y="684"/>
                </a:lnTo>
                <a:lnTo>
                  <a:pt x="560" y="608"/>
                </a:lnTo>
                <a:lnTo>
                  <a:pt x="585" y="545"/>
                </a:lnTo>
                <a:lnTo>
                  <a:pt x="611" y="482"/>
                </a:lnTo>
                <a:lnTo>
                  <a:pt x="636" y="406"/>
                </a:lnTo>
                <a:lnTo>
                  <a:pt x="649" y="342"/>
                </a:lnTo>
                <a:lnTo>
                  <a:pt x="662" y="279"/>
                </a:lnTo>
                <a:lnTo>
                  <a:pt x="674" y="203"/>
                </a:lnTo>
                <a:lnTo>
                  <a:pt x="687" y="139"/>
                </a:lnTo>
                <a:lnTo>
                  <a:pt x="687" y="63"/>
                </a:lnTo>
                <a:lnTo>
                  <a:pt x="687" y="0"/>
                </a:lnTo>
                <a:lnTo>
                  <a:pt x="725" y="25"/>
                </a:lnTo>
                <a:lnTo>
                  <a:pt x="751" y="51"/>
                </a:lnTo>
                <a:lnTo>
                  <a:pt x="776" y="76"/>
                </a:lnTo>
                <a:lnTo>
                  <a:pt x="802" y="101"/>
                </a:lnTo>
                <a:lnTo>
                  <a:pt x="814" y="114"/>
                </a:lnTo>
                <a:lnTo>
                  <a:pt x="840" y="127"/>
                </a:lnTo>
                <a:lnTo>
                  <a:pt x="840" y="139"/>
                </a:lnTo>
                <a:lnTo>
                  <a:pt x="852" y="152"/>
                </a:lnTo>
                <a:lnTo>
                  <a:pt x="852" y="165"/>
                </a:lnTo>
                <a:lnTo>
                  <a:pt x="840" y="177"/>
                </a:lnTo>
                <a:lnTo>
                  <a:pt x="840" y="203"/>
                </a:lnTo>
                <a:lnTo>
                  <a:pt x="827" y="241"/>
                </a:lnTo>
                <a:lnTo>
                  <a:pt x="814" y="279"/>
                </a:lnTo>
                <a:lnTo>
                  <a:pt x="802" y="329"/>
                </a:lnTo>
                <a:lnTo>
                  <a:pt x="789" y="380"/>
                </a:lnTo>
                <a:lnTo>
                  <a:pt x="763" y="444"/>
                </a:lnTo>
                <a:lnTo>
                  <a:pt x="751" y="507"/>
                </a:lnTo>
                <a:lnTo>
                  <a:pt x="725" y="570"/>
                </a:lnTo>
                <a:lnTo>
                  <a:pt x="700" y="634"/>
                </a:lnTo>
                <a:lnTo>
                  <a:pt x="662" y="684"/>
                </a:lnTo>
                <a:lnTo>
                  <a:pt x="636" y="748"/>
                </a:lnTo>
                <a:lnTo>
                  <a:pt x="598" y="798"/>
                </a:lnTo>
                <a:lnTo>
                  <a:pt x="560" y="849"/>
                </a:lnTo>
                <a:lnTo>
                  <a:pt x="522" y="900"/>
                </a:lnTo>
                <a:lnTo>
                  <a:pt x="484" y="938"/>
                </a:lnTo>
                <a:lnTo>
                  <a:pt x="445" y="988"/>
                </a:lnTo>
                <a:lnTo>
                  <a:pt x="369" y="1064"/>
                </a:lnTo>
                <a:lnTo>
                  <a:pt x="280" y="1140"/>
                </a:lnTo>
                <a:lnTo>
                  <a:pt x="191" y="1204"/>
                </a:lnTo>
                <a:lnTo>
                  <a:pt x="153" y="1229"/>
                </a:lnTo>
                <a:lnTo>
                  <a:pt x="115" y="1254"/>
                </a:lnTo>
                <a:lnTo>
                  <a:pt x="89" y="1267"/>
                </a:lnTo>
                <a:lnTo>
                  <a:pt x="64" y="1292"/>
                </a:lnTo>
                <a:lnTo>
                  <a:pt x="38" y="1292"/>
                </a:lnTo>
                <a:lnTo>
                  <a:pt x="25" y="1305"/>
                </a:lnTo>
                <a:lnTo>
                  <a:pt x="13" y="1305"/>
                </a:lnTo>
                <a:lnTo>
                  <a:pt x="0" y="13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9" name="Freeform 41"/>
          <p:cNvSpPr/>
          <p:nvPr/>
        </p:nvSpPr>
        <p:spPr bwMode="auto">
          <a:xfrm>
            <a:off x="5821363" y="3240617"/>
            <a:ext cx="703262" cy="632883"/>
          </a:xfrm>
          <a:custGeom>
            <a:avLst/>
            <a:gdLst>
              <a:gd name="T0" fmla="*/ 2147483647 w 1107"/>
              <a:gd name="T1" fmla="*/ 2147483647 h 748"/>
              <a:gd name="T2" fmla="*/ 2147483647 w 1107"/>
              <a:gd name="T3" fmla="*/ 2147483647 h 748"/>
              <a:gd name="T4" fmla="*/ 2147483647 w 1107"/>
              <a:gd name="T5" fmla="*/ 2147483647 h 748"/>
              <a:gd name="T6" fmla="*/ 2147483647 w 1107"/>
              <a:gd name="T7" fmla="*/ 2147483647 h 748"/>
              <a:gd name="T8" fmla="*/ 2147483647 w 1107"/>
              <a:gd name="T9" fmla="*/ 2147483647 h 748"/>
              <a:gd name="T10" fmla="*/ 2147483647 w 1107"/>
              <a:gd name="T11" fmla="*/ 2147483647 h 748"/>
              <a:gd name="T12" fmla="*/ 2147483647 w 1107"/>
              <a:gd name="T13" fmla="*/ 2147483647 h 748"/>
              <a:gd name="T14" fmla="*/ 2147483647 w 1107"/>
              <a:gd name="T15" fmla="*/ 2147483647 h 748"/>
              <a:gd name="T16" fmla="*/ 2147483647 w 1107"/>
              <a:gd name="T17" fmla="*/ 2147483647 h 748"/>
              <a:gd name="T18" fmla="*/ 2147483647 w 1107"/>
              <a:gd name="T19" fmla="*/ 2147483647 h 748"/>
              <a:gd name="T20" fmla="*/ 2147483647 w 1107"/>
              <a:gd name="T21" fmla="*/ 2147483647 h 748"/>
              <a:gd name="T22" fmla="*/ 2147483647 w 1107"/>
              <a:gd name="T23" fmla="*/ 2147483647 h 748"/>
              <a:gd name="T24" fmla="*/ 2147483647 w 1107"/>
              <a:gd name="T25" fmla="*/ 2147483647 h 748"/>
              <a:gd name="T26" fmla="*/ 2147483647 w 1107"/>
              <a:gd name="T27" fmla="*/ 2147483647 h 748"/>
              <a:gd name="T28" fmla="*/ 0 w 1107"/>
              <a:gd name="T29" fmla="*/ 2147483647 h 748"/>
              <a:gd name="T30" fmla="*/ 2147483647 w 1107"/>
              <a:gd name="T31" fmla="*/ 2147483647 h 748"/>
              <a:gd name="T32" fmla="*/ 2147483647 w 1107"/>
              <a:gd name="T33" fmla="*/ 2147483647 h 748"/>
              <a:gd name="T34" fmla="*/ 2147483647 w 1107"/>
              <a:gd name="T35" fmla="*/ 2147483647 h 748"/>
              <a:gd name="T36" fmla="*/ 2147483647 w 1107"/>
              <a:gd name="T37" fmla="*/ 2147483647 h 748"/>
              <a:gd name="T38" fmla="*/ 2147483647 w 1107"/>
              <a:gd name="T39" fmla="*/ 2147483647 h 748"/>
              <a:gd name="T40" fmla="*/ 2147483647 w 1107"/>
              <a:gd name="T41" fmla="*/ 2147483647 h 748"/>
              <a:gd name="T42" fmla="*/ 2147483647 w 1107"/>
              <a:gd name="T43" fmla="*/ 2147483647 h 748"/>
              <a:gd name="T44" fmla="*/ 2147483647 w 1107"/>
              <a:gd name="T45" fmla="*/ 2147483647 h 748"/>
              <a:gd name="T46" fmla="*/ 2147483647 w 1107"/>
              <a:gd name="T47" fmla="*/ 2147483647 h 748"/>
              <a:gd name="T48" fmla="*/ 2147483647 w 1107"/>
              <a:gd name="T49" fmla="*/ 2147483647 h 748"/>
              <a:gd name="T50" fmla="*/ 2147483647 w 1107"/>
              <a:gd name="T51" fmla="*/ 2147483647 h 748"/>
              <a:gd name="T52" fmla="*/ 2147483647 w 1107"/>
              <a:gd name="T53" fmla="*/ 2147483647 h 748"/>
              <a:gd name="T54" fmla="*/ 2147483647 w 1107"/>
              <a:gd name="T55" fmla="*/ 2147483647 h 748"/>
              <a:gd name="T56" fmla="*/ 2147483647 w 1107"/>
              <a:gd name="T57" fmla="*/ 2147483647 h 748"/>
              <a:gd name="T58" fmla="*/ 2147483647 w 1107"/>
              <a:gd name="T59" fmla="*/ 2147483647 h 748"/>
              <a:gd name="T60" fmla="*/ 2147483647 w 1107"/>
              <a:gd name="T61" fmla="*/ 2147483647 h 748"/>
              <a:gd name="T62" fmla="*/ 2147483647 w 1107"/>
              <a:gd name="T63" fmla="*/ 2147483647 h 748"/>
              <a:gd name="T64" fmla="*/ 2147483647 w 1107"/>
              <a:gd name="T65" fmla="*/ 2147483647 h 748"/>
              <a:gd name="T66" fmla="*/ 2147483647 w 1107"/>
              <a:gd name="T67" fmla="*/ 0 h 748"/>
              <a:gd name="T68" fmla="*/ 2147483647 w 1107"/>
              <a:gd name="T69" fmla="*/ 0 h 748"/>
              <a:gd name="T70" fmla="*/ 2147483647 w 1107"/>
              <a:gd name="T71" fmla="*/ 2147483647 h 748"/>
              <a:gd name="T72" fmla="*/ 2147483647 w 1107"/>
              <a:gd name="T73" fmla="*/ 2147483647 h 748"/>
              <a:gd name="T74" fmla="*/ 2147483647 w 1107"/>
              <a:gd name="T75" fmla="*/ 2147483647 h 748"/>
              <a:gd name="T76" fmla="*/ 2147483647 w 1107"/>
              <a:gd name="T77" fmla="*/ 2147483647 h 748"/>
              <a:gd name="T78" fmla="*/ 2147483647 w 1107"/>
              <a:gd name="T79" fmla="*/ 2147483647 h 748"/>
              <a:gd name="T80" fmla="*/ 2147483647 w 1107"/>
              <a:gd name="T81" fmla="*/ 2147483647 h 748"/>
              <a:gd name="T82" fmla="*/ 2147483647 w 1107"/>
              <a:gd name="T83" fmla="*/ 2147483647 h 7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07"/>
              <a:gd name="T127" fmla="*/ 0 h 748"/>
              <a:gd name="T128" fmla="*/ 1107 w 1107"/>
              <a:gd name="T129" fmla="*/ 748 h 74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07" h="748">
                <a:moveTo>
                  <a:pt x="725" y="330"/>
                </a:moveTo>
                <a:lnTo>
                  <a:pt x="662" y="393"/>
                </a:lnTo>
                <a:lnTo>
                  <a:pt x="598" y="444"/>
                </a:lnTo>
                <a:lnTo>
                  <a:pt x="547" y="482"/>
                </a:lnTo>
                <a:lnTo>
                  <a:pt x="496" y="520"/>
                </a:lnTo>
                <a:lnTo>
                  <a:pt x="445" y="558"/>
                </a:lnTo>
                <a:lnTo>
                  <a:pt x="394" y="596"/>
                </a:lnTo>
                <a:lnTo>
                  <a:pt x="356" y="621"/>
                </a:lnTo>
                <a:lnTo>
                  <a:pt x="331" y="646"/>
                </a:lnTo>
                <a:lnTo>
                  <a:pt x="305" y="659"/>
                </a:lnTo>
                <a:lnTo>
                  <a:pt x="267" y="684"/>
                </a:lnTo>
                <a:lnTo>
                  <a:pt x="254" y="697"/>
                </a:lnTo>
                <a:lnTo>
                  <a:pt x="229" y="722"/>
                </a:lnTo>
                <a:lnTo>
                  <a:pt x="204" y="722"/>
                </a:lnTo>
                <a:lnTo>
                  <a:pt x="191" y="735"/>
                </a:lnTo>
                <a:lnTo>
                  <a:pt x="165" y="735"/>
                </a:lnTo>
                <a:lnTo>
                  <a:pt x="153" y="748"/>
                </a:lnTo>
                <a:lnTo>
                  <a:pt x="140" y="748"/>
                </a:lnTo>
                <a:lnTo>
                  <a:pt x="127" y="748"/>
                </a:lnTo>
                <a:lnTo>
                  <a:pt x="114" y="748"/>
                </a:lnTo>
                <a:lnTo>
                  <a:pt x="102" y="735"/>
                </a:lnTo>
                <a:lnTo>
                  <a:pt x="89" y="722"/>
                </a:lnTo>
                <a:lnTo>
                  <a:pt x="76" y="710"/>
                </a:lnTo>
                <a:lnTo>
                  <a:pt x="64" y="697"/>
                </a:lnTo>
                <a:lnTo>
                  <a:pt x="51" y="684"/>
                </a:lnTo>
                <a:lnTo>
                  <a:pt x="25" y="659"/>
                </a:lnTo>
                <a:lnTo>
                  <a:pt x="13" y="621"/>
                </a:lnTo>
                <a:lnTo>
                  <a:pt x="13" y="608"/>
                </a:lnTo>
                <a:lnTo>
                  <a:pt x="0" y="596"/>
                </a:lnTo>
                <a:lnTo>
                  <a:pt x="0" y="583"/>
                </a:lnTo>
                <a:lnTo>
                  <a:pt x="13" y="570"/>
                </a:lnTo>
                <a:lnTo>
                  <a:pt x="13" y="558"/>
                </a:lnTo>
                <a:lnTo>
                  <a:pt x="25" y="545"/>
                </a:lnTo>
                <a:lnTo>
                  <a:pt x="38" y="545"/>
                </a:lnTo>
                <a:lnTo>
                  <a:pt x="64" y="545"/>
                </a:lnTo>
                <a:lnTo>
                  <a:pt x="89" y="558"/>
                </a:lnTo>
                <a:lnTo>
                  <a:pt x="114" y="558"/>
                </a:lnTo>
                <a:lnTo>
                  <a:pt x="127" y="558"/>
                </a:lnTo>
                <a:lnTo>
                  <a:pt x="140" y="545"/>
                </a:lnTo>
                <a:lnTo>
                  <a:pt x="153" y="545"/>
                </a:lnTo>
                <a:lnTo>
                  <a:pt x="165" y="545"/>
                </a:lnTo>
                <a:lnTo>
                  <a:pt x="178" y="532"/>
                </a:lnTo>
                <a:lnTo>
                  <a:pt x="191" y="532"/>
                </a:lnTo>
                <a:lnTo>
                  <a:pt x="204" y="520"/>
                </a:lnTo>
                <a:lnTo>
                  <a:pt x="229" y="507"/>
                </a:lnTo>
                <a:lnTo>
                  <a:pt x="254" y="494"/>
                </a:lnTo>
                <a:lnTo>
                  <a:pt x="280" y="469"/>
                </a:lnTo>
                <a:lnTo>
                  <a:pt x="318" y="456"/>
                </a:lnTo>
                <a:lnTo>
                  <a:pt x="356" y="431"/>
                </a:lnTo>
                <a:lnTo>
                  <a:pt x="394" y="406"/>
                </a:lnTo>
                <a:lnTo>
                  <a:pt x="433" y="380"/>
                </a:lnTo>
                <a:lnTo>
                  <a:pt x="483" y="355"/>
                </a:lnTo>
                <a:lnTo>
                  <a:pt x="534" y="330"/>
                </a:lnTo>
                <a:lnTo>
                  <a:pt x="585" y="292"/>
                </a:lnTo>
                <a:lnTo>
                  <a:pt x="636" y="254"/>
                </a:lnTo>
                <a:lnTo>
                  <a:pt x="700" y="216"/>
                </a:lnTo>
                <a:lnTo>
                  <a:pt x="751" y="190"/>
                </a:lnTo>
                <a:lnTo>
                  <a:pt x="801" y="152"/>
                </a:lnTo>
                <a:lnTo>
                  <a:pt x="840" y="127"/>
                </a:lnTo>
                <a:lnTo>
                  <a:pt x="878" y="101"/>
                </a:lnTo>
                <a:lnTo>
                  <a:pt x="916" y="89"/>
                </a:lnTo>
                <a:lnTo>
                  <a:pt x="954" y="63"/>
                </a:lnTo>
                <a:lnTo>
                  <a:pt x="980" y="51"/>
                </a:lnTo>
                <a:lnTo>
                  <a:pt x="1018" y="38"/>
                </a:lnTo>
                <a:lnTo>
                  <a:pt x="1030" y="25"/>
                </a:lnTo>
                <a:lnTo>
                  <a:pt x="1056" y="13"/>
                </a:lnTo>
                <a:lnTo>
                  <a:pt x="1069" y="0"/>
                </a:lnTo>
                <a:lnTo>
                  <a:pt x="1081" y="0"/>
                </a:lnTo>
                <a:lnTo>
                  <a:pt x="1094" y="0"/>
                </a:lnTo>
                <a:lnTo>
                  <a:pt x="1107" y="0"/>
                </a:lnTo>
                <a:lnTo>
                  <a:pt x="1107" y="13"/>
                </a:lnTo>
                <a:lnTo>
                  <a:pt x="1107" y="25"/>
                </a:lnTo>
                <a:lnTo>
                  <a:pt x="1094" y="51"/>
                </a:lnTo>
                <a:lnTo>
                  <a:pt x="1069" y="76"/>
                </a:lnTo>
                <a:lnTo>
                  <a:pt x="1056" y="89"/>
                </a:lnTo>
                <a:lnTo>
                  <a:pt x="1030" y="114"/>
                </a:lnTo>
                <a:lnTo>
                  <a:pt x="1005" y="127"/>
                </a:lnTo>
                <a:lnTo>
                  <a:pt x="967" y="165"/>
                </a:lnTo>
                <a:lnTo>
                  <a:pt x="916" y="190"/>
                </a:lnTo>
                <a:lnTo>
                  <a:pt x="865" y="241"/>
                </a:lnTo>
                <a:lnTo>
                  <a:pt x="801" y="279"/>
                </a:lnTo>
                <a:lnTo>
                  <a:pt x="725" y="3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5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挽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裤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5175250" y="4929717"/>
            <a:ext cx="329088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免字上边要窄小，下边口字要扁宽，一撇从口内上横处起笔、竖在外面。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挽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66700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wǎn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6439" y="40026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6438" y="4993218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挽袖   力挽狂澜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6438" y="5488518"/>
            <a:ext cx="418306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每次我们都是挽裤蹚水过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这条河。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06439" y="4497918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W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扌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8703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5" name="圆角矩形 34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2" grpId="0" animBg="1"/>
      <p:bldP spid="58403" grpId="0" animBg="1"/>
      <p:bldP spid="58404" grpId="0" animBg="1"/>
      <p:bldP spid="58405" grpId="0" animBg="1"/>
      <p:bldP spid="58407" grpId="0" animBg="1"/>
      <p:bldP spid="58410" grpId="0" animBg="1"/>
      <p:bldP spid="58411" grpId="0" animBg="1"/>
      <p:bldP spid="58408" grpId="0" animBg="1"/>
      <p:bldP spid="58406" grpId="0" animBg="1"/>
      <p:bldP spid="58409" grpId="0" animBg="1"/>
      <p:bldP spid="25" grpId="0"/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81" name="Freeform 89"/>
          <p:cNvSpPr/>
          <p:nvPr/>
        </p:nvSpPr>
        <p:spPr bwMode="auto">
          <a:xfrm>
            <a:off x="6113464" y="2313518"/>
            <a:ext cx="434975" cy="1051983"/>
          </a:xfrm>
          <a:custGeom>
            <a:avLst/>
            <a:gdLst>
              <a:gd name="T0" fmla="*/ 206650645 w 684"/>
              <a:gd name="T1" fmla="*/ 479381126 h 1241"/>
              <a:gd name="T2" fmla="*/ 193305688 w 684"/>
              <a:gd name="T3" fmla="*/ 497166076 h 1241"/>
              <a:gd name="T4" fmla="*/ 184408414 w 684"/>
              <a:gd name="T5" fmla="*/ 501611995 h 1241"/>
              <a:gd name="T6" fmla="*/ 162570634 w 684"/>
              <a:gd name="T7" fmla="*/ 483827046 h 1241"/>
              <a:gd name="T8" fmla="*/ 153673997 w 684"/>
              <a:gd name="T9" fmla="*/ 466446444 h 1241"/>
              <a:gd name="T10" fmla="*/ 131836217 w 684"/>
              <a:gd name="T11" fmla="*/ 448662130 h 1241"/>
              <a:gd name="T12" fmla="*/ 96652844 w 684"/>
              <a:gd name="T13" fmla="*/ 426834974 h 1241"/>
              <a:gd name="T14" fmla="*/ 78858933 w 684"/>
              <a:gd name="T15" fmla="*/ 413496579 h 1241"/>
              <a:gd name="T16" fmla="*/ 74410614 w 684"/>
              <a:gd name="T17" fmla="*/ 409050024 h 1241"/>
              <a:gd name="T18" fmla="*/ 92204525 w 684"/>
              <a:gd name="T19" fmla="*/ 404604105 h 1241"/>
              <a:gd name="T20" fmla="*/ 136284536 w 684"/>
              <a:gd name="T21" fmla="*/ 400561897 h 1241"/>
              <a:gd name="T22" fmla="*/ 162570634 w 684"/>
              <a:gd name="T23" fmla="*/ 391669422 h 1241"/>
              <a:gd name="T24" fmla="*/ 167018953 w 684"/>
              <a:gd name="T25" fmla="*/ 373885109 h 1241"/>
              <a:gd name="T26" fmla="*/ 162570634 w 684"/>
              <a:gd name="T27" fmla="*/ 352057952 h 1241"/>
              <a:gd name="T28" fmla="*/ 149225678 w 684"/>
              <a:gd name="T29" fmla="*/ 316892401 h 1241"/>
              <a:gd name="T30" fmla="*/ 136284536 w 684"/>
              <a:gd name="T31" fmla="*/ 272835011 h 1241"/>
              <a:gd name="T32" fmla="*/ 131836217 w 684"/>
              <a:gd name="T33" fmla="*/ 246561934 h 1241"/>
              <a:gd name="T34" fmla="*/ 127387262 w 684"/>
              <a:gd name="T35" fmla="*/ 228776985 h 1241"/>
              <a:gd name="T36" fmla="*/ 131836217 w 684"/>
              <a:gd name="T37" fmla="*/ 215438590 h 1241"/>
              <a:gd name="T38" fmla="*/ 140328404 w 684"/>
              <a:gd name="T39" fmla="*/ 184719595 h 1241"/>
              <a:gd name="T40" fmla="*/ 153673997 w 684"/>
              <a:gd name="T41" fmla="*/ 140661569 h 1241"/>
              <a:gd name="T42" fmla="*/ 167018953 w 684"/>
              <a:gd name="T43" fmla="*/ 105496018 h 1241"/>
              <a:gd name="T44" fmla="*/ 171467908 w 684"/>
              <a:gd name="T45" fmla="*/ 83669496 h 1241"/>
              <a:gd name="T46" fmla="*/ 162570634 w 684"/>
              <a:gd name="T47" fmla="*/ 79222941 h 1241"/>
              <a:gd name="T48" fmla="*/ 149225678 w 684"/>
              <a:gd name="T49" fmla="*/ 83669496 h 1241"/>
              <a:gd name="T50" fmla="*/ 122938943 w 684"/>
              <a:gd name="T51" fmla="*/ 92561971 h 1241"/>
              <a:gd name="T52" fmla="*/ 52572834 w 684"/>
              <a:gd name="T53" fmla="*/ 105496018 h 1241"/>
              <a:gd name="T54" fmla="*/ 0 w 684"/>
              <a:gd name="T55" fmla="*/ 105496018 h 1241"/>
              <a:gd name="T56" fmla="*/ 30735054 w 684"/>
              <a:gd name="T57" fmla="*/ 74777022 h 1241"/>
              <a:gd name="T58" fmla="*/ 70366745 w 684"/>
              <a:gd name="T59" fmla="*/ 61842340 h 1241"/>
              <a:gd name="T60" fmla="*/ 101101163 w 684"/>
              <a:gd name="T61" fmla="*/ 52949865 h 1241"/>
              <a:gd name="T62" fmla="*/ 131836217 w 684"/>
              <a:gd name="T63" fmla="*/ 44058026 h 1241"/>
              <a:gd name="T64" fmla="*/ 158122315 w 684"/>
              <a:gd name="T65" fmla="*/ 30718996 h 1241"/>
              <a:gd name="T66" fmla="*/ 171467908 w 684"/>
              <a:gd name="T67" fmla="*/ 17784950 h 1241"/>
              <a:gd name="T68" fmla="*/ 184408414 w 684"/>
              <a:gd name="T69" fmla="*/ 4445919 h 1241"/>
              <a:gd name="T70" fmla="*/ 206650645 w 684"/>
              <a:gd name="T71" fmla="*/ 0 h 1241"/>
              <a:gd name="T72" fmla="*/ 245877886 w 684"/>
              <a:gd name="T73" fmla="*/ 22230869 h 1241"/>
              <a:gd name="T74" fmla="*/ 263671797 w 684"/>
              <a:gd name="T75" fmla="*/ 44058026 h 1241"/>
              <a:gd name="T76" fmla="*/ 276612940 w 684"/>
              <a:gd name="T77" fmla="*/ 57396420 h 1241"/>
              <a:gd name="T78" fmla="*/ 276612940 w 684"/>
              <a:gd name="T79" fmla="*/ 70330466 h 1241"/>
              <a:gd name="T80" fmla="*/ 263671797 w 684"/>
              <a:gd name="T81" fmla="*/ 83669496 h 1241"/>
              <a:gd name="T82" fmla="*/ 245877886 w 684"/>
              <a:gd name="T83" fmla="*/ 97007891 h 1241"/>
              <a:gd name="T84" fmla="*/ 224040106 w 684"/>
              <a:gd name="T85" fmla="*/ 123280967 h 1241"/>
              <a:gd name="T86" fmla="*/ 197754007 w 684"/>
              <a:gd name="T87" fmla="*/ 162892438 h 1241"/>
              <a:gd name="T88" fmla="*/ 175511777 w 684"/>
              <a:gd name="T89" fmla="*/ 198057989 h 1241"/>
              <a:gd name="T90" fmla="*/ 162570634 w 684"/>
              <a:gd name="T91" fmla="*/ 219884510 h 1241"/>
              <a:gd name="T92" fmla="*/ 158122315 w 684"/>
              <a:gd name="T93" fmla="*/ 233223540 h 1241"/>
              <a:gd name="T94" fmla="*/ 167018953 w 684"/>
              <a:gd name="T95" fmla="*/ 255050061 h 1241"/>
              <a:gd name="T96" fmla="*/ 188857369 w 684"/>
              <a:gd name="T97" fmla="*/ 286173405 h 1241"/>
              <a:gd name="T98" fmla="*/ 210695149 w 684"/>
              <a:gd name="T99" fmla="*/ 325784875 h 1241"/>
              <a:gd name="T100" fmla="*/ 224040106 w 684"/>
              <a:gd name="T101" fmla="*/ 382776948 h 1241"/>
              <a:gd name="T102" fmla="*/ 219591787 w 684"/>
              <a:gd name="T103" fmla="*/ 448662130 h 12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84"/>
              <a:gd name="T157" fmla="*/ 0 h 1241"/>
              <a:gd name="T158" fmla="*/ 684 w 684"/>
              <a:gd name="T159" fmla="*/ 1241 h 12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84" h="1241">
                <a:moveTo>
                  <a:pt x="521" y="1154"/>
                </a:moveTo>
                <a:lnTo>
                  <a:pt x="511" y="1176"/>
                </a:lnTo>
                <a:lnTo>
                  <a:pt x="511" y="1186"/>
                </a:lnTo>
                <a:lnTo>
                  <a:pt x="500" y="1208"/>
                </a:lnTo>
                <a:lnTo>
                  <a:pt x="489" y="1219"/>
                </a:lnTo>
                <a:lnTo>
                  <a:pt x="478" y="1230"/>
                </a:lnTo>
                <a:lnTo>
                  <a:pt x="467" y="1230"/>
                </a:lnTo>
                <a:lnTo>
                  <a:pt x="467" y="1241"/>
                </a:lnTo>
                <a:lnTo>
                  <a:pt x="456" y="1241"/>
                </a:lnTo>
                <a:lnTo>
                  <a:pt x="434" y="1230"/>
                </a:lnTo>
                <a:lnTo>
                  <a:pt x="424" y="1219"/>
                </a:lnTo>
                <a:lnTo>
                  <a:pt x="402" y="1197"/>
                </a:lnTo>
                <a:lnTo>
                  <a:pt x="391" y="1176"/>
                </a:lnTo>
                <a:lnTo>
                  <a:pt x="391" y="1165"/>
                </a:lnTo>
                <a:lnTo>
                  <a:pt x="380" y="1154"/>
                </a:lnTo>
                <a:lnTo>
                  <a:pt x="369" y="1143"/>
                </a:lnTo>
                <a:lnTo>
                  <a:pt x="358" y="1132"/>
                </a:lnTo>
                <a:lnTo>
                  <a:pt x="326" y="1110"/>
                </a:lnTo>
                <a:lnTo>
                  <a:pt x="282" y="1078"/>
                </a:lnTo>
                <a:lnTo>
                  <a:pt x="261" y="1067"/>
                </a:lnTo>
                <a:lnTo>
                  <a:pt x="239" y="1056"/>
                </a:lnTo>
                <a:lnTo>
                  <a:pt x="217" y="1045"/>
                </a:lnTo>
                <a:lnTo>
                  <a:pt x="206" y="1034"/>
                </a:lnTo>
                <a:lnTo>
                  <a:pt x="195" y="1023"/>
                </a:lnTo>
                <a:lnTo>
                  <a:pt x="184" y="1023"/>
                </a:lnTo>
                <a:lnTo>
                  <a:pt x="184" y="1012"/>
                </a:lnTo>
                <a:lnTo>
                  <a:pt x="195" y="1001"/>
                </a:lnTo>
                <a:lnTo>
                  <a:pt x="206" y="1001"/>
                </a:lnTo>
                <a:lnTo>
                  <a:pt x="228" y="1001"/>
                </a:lnTo>
                <a:lnTo>
                  <a:pt x="261" y="1001"/>
                </a:lnTo>
                <a:lnTo>
                  <a:pt x="304" y="991"/>
                </a:lnTo>
                <a:lnTo>
                  <a:pt x="337" y="991"/>
                </a:lnTo>
                <a:lnTo>
                  <a:pt x="358" y="980"/>
                </a:lnTo>
                <a:lnTo>
                  <a:pt x="380" y="980"/>
                </a:lnTo>
                <a:lnTo>
                  <a:pt x="402" y="969"/>
                </a:lnTo>
                <a:lnTo>
                  <a:pt x="402" y="958"/>
                </a:lnTo>
                <a:lnTo>
                  <a:pt x="413" y="936"/>
                </a:lnTo>
                <a:lnTo>
                  <a:pt x="413" y="925"/>
                </a:lnTo>
                <a:lnTo>
                  <a:pt x="402" y="914"/>
                </a:lnTo>
                <a:lnTo>
                  <a:pt x="402" y="893"/>
                </a:lnTo>
                <a:lnTo>
                  <a:pt x="402" y="871"/>
                </a:lnTo>
                <a:lnTo>
                  <a:pt x="391" y="849"/>
                </a:lnTo>
                <a:lnTo>
                  <a:pt x="380" y="816"/>
                </a:lnTo>
                <a:lnTo>
                  <a:pt x="369" y="784"/>
                </a:lnTo>
                <a:lnTo>
                  <a:pt x="358" y="740"/>
                </a:lnTo>
                <a:lnTo>
                  <a:pt x="347" y="708"/>
                </a:lnTo>
                <a:lnTo>
                  <a:pt x="337" y="675"/>
                </a:lnTo>
                <a:lnTo>
                  <a:pt x="337" y="653"/>
                </a:lnTo>
                <a:lnTo>
                  <a:pt x="326" y="631"/>
                </a:lnTo>
                <a:lnTo>
                  <a:pt x="326" y="610"/>
                </a:lnTo>
                <a:lnTo>
                  <a:pt x="315" y="588"/>
                </a:lnTo>
                <a:lnTo>
                  <a:pt x="315" y="577"/>
                </a:lnTo>
                <a:lnTo>
                  <a:pt x="315" y="566"/>
                </a:lnTo>
                <a:lnTo>
                  <a:pt x="315" y="555"/>
                </a:lnTo>
                <a:lnTo>
                  <a:pt x="315" y="544"/>
                </a:lnTo>
                <a:lnTo>
                  <a:pt x="326" y="533"/>
                </a:lnTo>
                <a:lnTo>
                  <a:pt x="337" y="512"/>
                </a:lnTo>
                <a:lnTo>
                  <a:pt x="337" y="490"/>
                </a:lnTo>
                <a:lnTo>
                  <a:pt x="347" y="457"/>
                </a:lnTo>
                <a:lnTo>
                  <a:pt x="358" y="425"/>
                </a:lnTo>
                <a:lnTo>
                  <a:pt x="369" y="381"/>
                </a:lnTo>
                <a:lnTo>
                  <a:pt x="380" y="348"/>
                </a:lnTo>
                <a:lnTo>
                  <a:pt x="391" y="316"/>
                </a:lnTo>
                <a:lnTo>
                  <a:pt x="402" y="283"/>
                </a:lnTo>
                <a:lnTo>
                  <a:pt x="413" y="261"/>
                </a:lnTo>
                <a:lnTo>
                  <a:pt x="424" y="240"/>
                </a:lnTo>
                <a:lnTo>
                  <a:pt x="424" y="218"/>
                </a:lnTo>
                <a:lnTo>
                  <a:pt x="424" y="207"/>
                </a:lnTo>
                <a:lnTo>
                  <a:pt x="413" y="196"/>
                </a:lnTo>
                <a:lnTo>
                  <a:pt x="402" y="196"/>
                </a:lnTo>
                <a:lnTo>
                  <a:pt x="391" y="196"/>
                </a:lnTo>
                <a:lnTo>
                  <a:pt x="380" y="196"/>
                </a:lnTo>
                <a:lnTo>
                  <a:pt x="369" y="207"/>
                </a:lnTo>
                <a:lnTo>
                  <a:pt x="347" y="207"/>
                </a:lnTo>
                <a:lnTo>
                  <a:pt x="326" y="218"/>
                </a:lnTo>
                <a:lnTo>
                  <a:pt x="304" y="229"/>
                </a:lnTo>
                <a:lnTo>
                  <a:pt x="239" y="240"/>
                </a:lnTo>
                <a:lnTo>
                  <a:pt x="174" y="251"/>
                </a:lnTo>
                <a:lnTo>
                  <a:pt x="130" y="261"/>
                </a:lnTo>
                <a:lnTo>
                  <a:pt x="87" y="261"/>
                </a:lnTo>
                <a:lnTo>
                  <a:pt x="43" y="261"/>
                </a:lnTo>
                <a:lnTo>
                  <a:pt x="0" y="261"/>
                </a:lnTo>
                <a:lnTo>
                  <a:pt x="0" y="196"/>
                </a:lnTo>
                <a:lnTo>
                  <a:pt x="43" y="185"/>
                </a:lnTo>
                <a:lnTo>
                  <a:pt x="76" y="185"/>
                </a:lnTo>
                <a:lnTo>
                  <a:pt x="108" y="174"/>
                </a:lnTo>
                <a:lnTo>
                  <a:pt x="141" y="163"/>
                </a:lnTo>
                <a:lnTo>
                  <a:pt x="174" y="153"/>
                </a:lnTo>
                <a:lnTo>
                  <a:pt x="206" y="153"/>
                </a:lnTo>
                <a:lnTo>
                  <a:pt x="228" y="142"/>
                </a:lnTo>
                <a:lnTo>
                  <a:pt x="250" y="131"/>
                </a:lnTo>
                <a:lnTo>
                  <a:pt x="271" y="131"/>
                </a:lnTo>
                <a:lnTo>
                  <a:pt x="304" y="120"/>
                </a:lnTo>
                <a:lnTo>
                  <a:pt x="326" y="109"/>
                </a:lnTo>
                <a:lnTo>
                  <a:pt x="347" y="98"/>
                </a:lnTo>
                <a:lnTo>
                  <a:pt x="369" y="87"/>
                </a:lnTo>
                <a:lnTo>
                  <a:pt x="391" y="76"/>
                </a:lnTo>
                <a:lnTo>
                  <a:pt x="402" y="66"/>
                </a:lnTo>
                <a:lnTo>
                  <a:pt x="413" y="55"/>
                </a:lnTo>
                <a:lnTo>
                  <a:pt x="424" y="44"/>
                </a:lnTo>
                <a:lnTo>
                  <a:pt x="434" y="33"/>
                </a:lnTo>
                <a:lnTo>
                  <a:pt x="445" y="22"/>
                </a:lnTo>
                <a:lnTo>
                  <a:pt x="456" y="11"/>
                </a:lnTo>
                <a:lnTo>
                  <a:pt x="467" y="0"/>
                </a:lnTo>
                <a:lnTo>
                  <a:pt x="489" y="0"/>
                </a:lnTo>
                <a:lnTo>
                  <a:pt x="511" y="0"/>
                </a:lnTo>
                <a:lnTo>
                  <a:pt x="532" y="11"/>
                </a:lnTo>
                <a:lnTo>
                  <a:pt x="565" y="33"/>
                </a:lnTo>
                <a:lnTo>
                  <a:pt x="608" y="55"/>
                </a:lnTo>
                <a:lnTo>
                  <a:pt x="630" y="76"/>
                </a:lnTo>
                <a:lnTo>
                  <a:pt x="641" y="87"/>
                </a:lnTo>
                <a:lnTo>
                  <a:pt x="652" y="109"/>
                </a:lnTo>
                <a:lnTo>
                  <a:pt x="663" y="120"/>
                </a:lnTo>
                <a:lnTo>
                  <a:pt x="674" y="131"/>
                </a:lnTo>
                <a:lnTo>
                  <a:pt x="684" y="142"/>
                </a:lnTo>
                <a:lnTo>
                  <a:pt x="684" y="153"/>
                </a:lnTo>
                <a:lnTo>
                  <a:pt x="684" y="174"/>
                </a:lnTo>
                <a:lnTo>
                  <a:pt x="674" y="185"/>
                </a:lnTo>
                <a:lnTo>
                  <a:pt x="663" y="196"/>
                </a:lnTo>
                <a:lnTo>
                  <a:pt x="652" y="207"/>
                </a:lnTo>
                <a:lnTo>
                  <a:pt x="641" y="207"/>
                </a:lnTo>
                <a:lnTo>
                  <a:pt x="619" y="218"/>
                </a:lnTo>
                <a:lnTo>
                  <a:pt x="608" y="240"/>
                </a:lnTo>
                <a:lnTo>
                  <a:pt x="587" y="251"/>
                </a:lnTo>
                <a:lnTo>
                  <a:pt x="576" y="283"/>
                </a:lnTo>
                <a:lnTo>
                  <a:pt x="554" y="305"/>
                </a:lnTo>
                <a:lnTo>
                  <a:pt x="532" y="338"/>
                </a:lnTo>
                <a:lnTo>
                  <a:pt x="511" y="370"/>
                </a:lnTo>
                <a:lnTo>
                  <a:pt x="489" y="403"/>
                </a:lnTo>
                <a:lnTo>
                  <a:pt x="467" y="436"/>
                </a:lnTo>
                <a:lnTo>
                  <a:pt x="445" y="468"/>
                </a:lnTo>
                <a:lnTo>
                  <a:pt x="434" y="490"/>
                </a:lnTo>
                <a:lnTo>
                  <a:pt x="424" y="512"/>
                </a:lnTo>
                <a:lnTo>
                  <a:pt x="413" y="523"/>
                </a:lnTo>
                <a:lnTo>
                  <a:pt x="402" y="544"/>
                </a:lnTo>
                <a:lnTo>
                  <a:pt x="391" y="555"/>
                </a:lnTo>
                <a:lnTo>
                  <a:pt x="391" y="566"/>
                </a:lnTo>
                <a:lnTo>
                  <a:pt x="391" y="577"/>
                </a:lnTo>
                <a:lnTo>
                  <a:pt x="402" y="588"/>
                </a:lnTo>
                <a:lnTo>
                  <a:pt x="402" y="610"/>
                </a:lnTo>
                <a:lnTo>
                  <a:pt x="413" y="631"/>
                </a:lnTo>
                <a:lnTo>
                  <a:pt x="434" y="653"/>
                </a:lnTo>
                <a:lnTo>
                  <a:pt x="445" y="675"/>
                </a:lnTo>
                <a:lnTo>
                  <a:pt x="467" y="708"/>
                </a:lnTo>
                <a:lnTo>
                  <a:pt x="489" y="740"/>
                </a:lnTo>
                <a:lnTo>
                  <a:pt x="500" y="773"/>
                </a:lnTo>
                <a:lnTo>
                  <a:pt x="521" y="806"/>
                </a:lnTo>
                <a:lnTo>
                  <a:pt x="532" y="838"/>
                </a:lnTo>
                <a:lnTo>
                  <a:pt x="543" y="893"/>
                </a:lnTo>
                <a:lnTo>
                  <a:pt x="554" y="947"/>
                </a:lnTo>
                <a:lnTo>
                  <a:pt x="565" y="1001"/>
                </a:lnTo>
                <a:lnTo>
                  <a:pt x="554" y="1056"/>
                </a:lnTo>
                <a:lnTo>
                  <a:pt x="543" y="1110"/>
                </a:lnTo>
                <a:lnTo>
                  <a:pt x="521" y="11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82" name="Freeform 90"/>
          <p:cNvSpPr/>
          <p:nvPr/>
        </p:nvSpPr>
        <p:spPr bwMode="auto">
          <a:xfrm>
            <a:off x="6694488" y="2313518"/>
            <a:ext cx="641350" cy="213783"/>
          </a:xfrm>
          <a:custGeom>
            <a:avLst/>
            <a:gdLst>
              <a:gd name="T0" fmla="*/ 192360594 w 1011"/>
              <a:gd name="T1" fmla="*/ 26931506 h 251"/>
              <a:gd name="T2" fmla="*/ 249102624 w 1011"/>
              <a:gd name="T3" fmla="*/ 13465753 h 251"/>
              <a:gd name="T4" fmla="*/ 297394185 w 1011"/>
              <a:gd name="T5" fmla="*/ 4488797 h 251"/>
              <a:gd name="T6" fmla="*/ 327978524 w 1011"/>
              <a:gd name="T7" fmla="*/ 0 h 251"/>
              <a:gd name="T8" fmla="*/ 354136215 w 1011"/>
              <a:gd name="T9" fmla="*/ 0 h 251"/>
              <a:gd name="T10" fmla="*/ 380696733 w 1011"/>
              <a:gd name="T11" fmla="*/ 0 h 251"/>
              <a:gd name="T12" fmla="*/ 398001129 w 1011"/>
              <a:gd name="T13" fmla="*/ 8976956 h 251"/>
              <a:gd name="T14" fmla="*/ 406854424 w 1011"/>
              <a:gd name="T15" fmla="*/ 17954550 h 251"/>
              <a:gd name="T16" fmla="*/ 406854424 w 1011"/>
              <a:gd name="T17" fmla="*/ 26931506 h 251"/>
              <a:gd name="T18" fmla="*/ 402427777 w 1011"/>
              <a:gd name="T19" fmla="*/ 35500911 h 251"/>
              <a:gd name="T20" fmla="*/ 389147835 w 1011"/>
              <a:gd name="T21" fmla="*/ 44477867 h 251"/>
              <a:gd name="T22" fmla="*/ 376270085 w 1011"/>
              <a:gd name="T23" fmla="*/ 53455461 h 251"/>
              <a:gd name="T24" fmla="*/ 354136215 w 1011"/>
              <a:gd name="T25" fmla="*/ 62432417 h 251"/>
              <a:gd name="T26" fmla="*/ 323551877 w 1011"/>
              <a:gd name="T27" fmla="*/ 71001823 h 251"/>
              <a:gd name="T28" fmla="*/ 284114244 w 1011"/>
              <a:gd name="T29" fmla="*/ 79978779 h 251"/>
              <a:gd name="T30" fmla="*/ 240651521 w 1011"/>
              <a:gd name="T31" fmla="*/ 84467576 h 251"/>
              <a:gd name="T32" fmla="*/ 192360594 w 1011"/>
              <a:gd name="T33" fmla="*/ 93445170 h 251"/>
              <a:gd name="T34" fmla="*/ 144471859 w 1011"/>
              <a:gd name="T35" fmla="*/ 97933329 h 251"/>
              <a:gd name="T36" fmla="*/ 109460239 w 1011"/>
              <a:gd name="T37" fmla="*/ 102422126 h 251"/>
              <a:gd name="T38" fmla="*/ 82900355 w 1011"/>
              <a:gd name="T39" fmla="*/ 102422126 h 251"/>
              <a:gd name="T40" fmla="*/ 56742030 w 1011"/>
              <a:gd name="T41" fmla="*/ 102422126 h 251"/>
              <a:gd name="T42" fmla="*/ 26157691 w 1011"/>
              <a:gd name="T43" fmla="*/ 93445170 h 251"/>
              <a:gd name="T44" fmla="*/ 8853294 w 1011"/>
              <a:gd name="T45" fmla="*/ 79978779 h 251"/>
              <a:gd name="T46" fmla="*/ 0 w 1011"/>
              <a:gd name="T47" fmla="*/ 71001823 h 251"/>
              <a:gd name="T48" fmla="*/ 4426647 w 1011"/>
              <a:gd name="T49" fmla="*/ 66513026 h 251"/>
              <a:gd name="T50" fmla="*/ 8853294 w 1011"/>
              <a:gd name="T51" fmla="*/ 66513026 h 251"/>
              <a:gd name="T52" fmla="*/ 21731044 w 1011"/>
              <a:gd name="T53" fmla="*/ 66513026 h 251"/>
              <a:gd name="T54" fmla="*/ 35010986 w 1011"/>
              <a:gd name="T55" fmla="*/ 62432417 h 251"/>
              <a:gd name="T56" fmla="*/ 52315383 w 1011"/>
              <a:gd name="T57" fmla="*/ 57944259 h 251"/>
              <a:gd name="T58" fmla="*/ 78473708 w 1011"/>
              <a:gd name="T59" fmla="*/ 53455461 h 251"/>
              <a:gd name="T60" fmla="*/ 105033591 w 1011"/>
              <a:gd name="T61" fmla="*/ 44477867 h 251"/>
              <a:gd name="T62" fmla="*/ 140044577 w 1011"/>
              <a:gd name="T63" fmla="*/ 39989709 h 251"/>
              <a:gd name="T64" fmla="*/ 157348974 w 1011"/>
              <a:gd name="T65" fmla="*/ 35500911 h 2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11"/>
              <a:gd name="T100" fmla="*/ 0 h 251"/>
              <a:gd name="T101" fmla="*/ 1011 w 1011"/>
              <a:gd name="T102" fmla="*/ 251 h 2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11" h="251">
                <a:moveTo>
                  <a:pt x="391" y="87"/>
                </a:moveTo>
                <a:lnTo>
                  <a:pt x="478" y="66"/>
                </a:lnTo>
                <a:lnTo>
                  <a:pt x="554" y="44"/>
                </a:lnTo>
                <a:lnTo>
                  <a:pt x="619" y="33"/>
                </a:lnTo>
                <a:lnTo>
                  <a:pt x="685" y="22"/>
                </a:lnTo>
                <a:lnTo>
                  <a:pt x="739" y="11"/>
                </a:lnTo>
                <a:lnTo>
                  <a:pt x="783" y="0"/>
                </a:lnTo>
                <a:lnTo>
                  <a:pt x="815" y="0"/>
                </a:lnTo>
                <a:lnTo>
                  <a:pt x="837" y="0"/>
                </a:lnTo>
                <a:lnTo>
                  <a:pt x="880" y="0"/>
                </a:lnTo>
                <a:lnTo>
                  <a:pt x="913" y="0"/>
                </a:lnTo>
                <a:lnTo>
                  <a:pt x="946" y="0"/>
                </a:lnTo>
                <a:lnTo>
                  <a:pt x="967" y="11"/>
                </a:lnTo>
                <a:lnTo>
                  <a:pt x="989" y="22"/>
                </a:lnTo>
                <a:lnTo>
                  <a:pt x="1000" y="33"/>
                </a:lnTo>
                <a:lnTo>
                  <a:pt x="1011" y="44"/>
                </a:lnTo>
                <a:lnTo>
                  <a:pt x="1011" y="55"/>
                </a:lnTo>
                <a:lnTo>
                  <a:pt x="1011" y="66"/>
                </a:lnTo>
                <a:lnTo>
                  <a:pt x="1011" y="76"/>
                </a:lnTo>
                <a:lnTo>
                  <a:pt x="1000" y="87"/>
                </a:lnTo>
                <a:lnTo>
                  <a:pt x="989" y="98"/>
                </a:lnTo>
                <a:lnTo>
                  <a:pt x="967" y="109"/>
                </a:lnTo>
                <a:lnTo>
                  <a:pt x="956" y="120"/>
                </a:lnTo>
                <a:lnTo>
                  <a:pt x="935" y="131"/>
                </a:lnTo>
                <a:lnTo>
                  <a:pt x="913" y="142"/>
                </a:lnTo>
                <a:lnTo>
                  <a:pt x="880" y="153"/>
                </a:lnTo>
                <a:lnTo>
                  <a:pt x="837" y="163"/>
                </a:lnTo>
                <a:lnTo>
                  <a:pt x="804" y="174"/>
                </a:lnTo>
                <a:lnTo>
                  <a:pt x="761" y="185"/>
                </a:lnTo>
                <a:lnTo>
                  <a:pt x="706" y="196"/>
                </a:lnTo>
                <a:lnTo>
                  <a:pt x="663" y="207"/>
                </a:lnTo>
                <a:lnTo>
                  <a:pt x="598" y="207"/>
                </a:lnTo>
                <a:lnTo>
                  <a:pt x="543" y="218"/>
                </a:lnTo>
                <a:lnTo>
                  <a:pt x="478" y="229"/>
                </a:lnTo>
                <a:lnTo>
                  <a:pt x="413" y="229"/>
                </a:lnTo>
                <a:lnTo>
                  <a:pt x="359" y="240"/>
                </a:lnTo>
                <a:lnTo>
                  <a:pt x="315" y="240"/>
                </a:lnTo>
                <a:lnTo>
                  <a:pt x="272" y="251"/>
                </a:lnTo>
                <a:lnTo>
                  <a:pt x="239" y="251"/>
                </a:lnTo>
                <a:lnTo>
                  <a:pt x="206" y="251"/>
                </a:lnTo>
                <a:lnTo>
                  <a:pt x="174" y="251"/>
                </a:lnTo>
                <a:lnTo>
                  <a:pt x="141" y="251"/>
                </a:lnTo>
                <a:lnTo>
                  <a:pt x="98" y="240"/>
                </a:lnTo>
                <a:lnTo>
                  <a:pt x="65" y="229"/>
                </a:lnTo>
                <a:lnTo>
                  <a:pt x="43" y="218"/>
                </a:lnTo>
                <a:lnTo>
                  <a:pt x="22" y="196"/>
                </a:lnTo>
                <a:lnTo>
                  <a:pt x="0" y="185"/>
                </a:lnTo>
                <a:lnTo>
                  <a:pt x="0" y="174"/>
                </a:lnTo>
                <a:lnTo>
                  <a:pt x="0" y="163"/>
                </a:lnTo>
                <a:lnTo>
                  <a:pt x="11" y="163"/>
                </a:lnTo>
                <a:lnTo>
                  <a:pt x="22" y="163"/>
                </a:lnTo>
                <a:lnTo>
                  <a:pt x="32" y="163"/>
                </a:lnTo>
                <a:lnTo>
                  <a:pt x="54" y="163"/>
                </a:lnTo>
                <a:lnTo>
                  <a:pt x="65" y="153"/>
                </a:lnTo>
                <a:lnTo>
                  <a:pt x="87" y="153"/>
                </a:lnTo>
                <a:lnTo>
                  <a:pt x="109" y="153"/>
                </a:lnTo>
                <a:lnTo>
                  <a:pt x="130" y="142"/>
                </a:lnTo>
                <a:lnTo>
                  <a:pt x="163" y="142"/>
                </a:lnTo>
                <a:lnTo>
                  <a:pt x="195" y="131"/>
                </a:lnTo>
                <a:lnTo>
                  <a:pt x="228" y="120"/>
                </a:lnTo>
                <a:lnTo>
                  <a:pt x="261" y="109"/>
                </a:lnTo>
                <a:lnTo>
                  <a:pt x="304" y="109"/>
                </a:lnTo>
                <a:lnTo>
                  <a:pt x="348" y="98"/>
                </a:lnTo>
                <a:lnTo>
                  <a:pt x="391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83" name="Freeform 91"/>
          <p:cNvSpPr/>
          <p:nvPr/>
        </p:nvSpPr>
        <p:spPr bwMode="auto">
          <a:xfrm>
            <a:off x="6486526" y="3365500"/>
            <a:ext cx="111125" cy="874184"/>
          </a:xfrm>
          <a:custGeom>
            <a:avLst/>
            <a:gdLst>
              <a:gd name="T0" fmla="*/ 13052078 w 174"/>
              <a:gd name="T1" fmla="*/ 371902095 h 1034"/>
              <a:gd name="T2" fmla="*/ 13052078 w 174"/>
              <a:gd name="T3" fmla="*/ 349789214 h 1034"/>
              <a:gd name="T4" fmla="*/ 13052078 w 174"/>
              <a:gd name="T5" fmla="*/ 336923111 h 1034"/>
              <a:gd name="T6" fmla="*/ 13052078 w 174"/>
              <a:gd name="T7" fmla="*/ 310387526 h 1034"/>
              <a:gd name="T8" fmla="*/ 17538591 w 174"/>
              <a:gd name="T9" fmla="*/ 279831244 h 1034"/>
              <a:gd name="T10" fmla="*/ 22025103 w 174"/>
              <a:gd name="T11" fmla="*/ 236007487 h 1034"/>
              <a:gd name="T12" fmla="*/ 22025103 w 174"/>
              <a:gd name="T13" fmla="*/ 192585102 h 1034"/>
              <a:gd name="T14" fmla="*/ 22025103 w 174"/>
              <a:gd name="T15" fmla="*/ 153183414 h 1034"/>
              <a:gd name="T16" fmla="*/ 17538591 w 174"/>
              <a:gd name="T17" fmla="*/ 118204430 h 1034"/>
              <a:gd name="T18" fmla="*/ 13052078 w 174"/>
              <a:gd name="T19" fmla="*/ 87246142 h 1034"/>
              <a:gd name="T20" fmla="*/ 4486512 w 174"/>
              <a:gd name="T21" fmla="*/ 61112563 h 1034"/>
              <a:gd name="T22" fmla="*/ 4486512 w 174"/>
              <a:gd name="T23" fmla="*/ 39401688 h 1034"/>
              <a:gd name="T24" fmla="*/ 0 w 174"/>
              <a:gd name="T25" fmla="*/ 21710875 h 1034"/>
              <a:gd name="T26" fmla="*/ 4486512 w 174"/>
              <a:gd name="T27" fmla="*/ 12866103 h 1034"/>
              <a:gd name="T28" fmla="*/ 8565566 w 174"/>
              <a:gd name="T29" fmla="*/ 4422703 h 1034"/>
              <a:gd name="T30" fmla="*/ 22025103 w 174"/>
              <a:gd name="T31" fmla="*/ 0 h 1034"/>
              <a:gd name="T32" fmla="*/ 39563693 w 174"/>
              <a:gd name="T33" fmla="*/ 4422703 h 1034"/>
              <a:gd name="T34" fmla="*/ 61996893 w 174"/>
              <a:gd name="T35" fmla="*/ 12866103 h 1034"/>
              <a:gd name="T36" fmla="*/ 70969917 w 174"/>
              <a:gd name="T37" fmla="*/ 52267157 h 1034"/>
              <a:gd name="T38" fmla="*/ 66483405 w 174"/>
              <a:gd name="T39" fmla="*/ 118204430 h 1034"/>
              <a:gd name="T40" fmla="*/ 66483405 w 174"/>
              <a:gd name="T41" fmla="*/ 179316993 h 1034"/>
              <a:gd name="T42" fmla="*/ 66483405 w 174"/>
              <a:gd name="T43" fmla="*/ 227564087 h 1034"/>
              <a:gd name="T44" fmla="*/ 66483405 w 174"/>
              <a:gd name="T45" fmla="*/ 271388478 h 1034"/>
              <a:gd name="T46" fmla="*/ 61996893 w 174"/>
              <a:gd name="T47" fmla="*/ 306366829 h 1034"/>
              <a:gd name="T48" fmla="*/ 61996893 w 174"/>
              <a:gd name="T49" fmla="*/ 332501042 h 1034"/>
              <a:gd name="T50" fmla="*/ 61996893 w 174"/>
              <a:gd name="T51" fmla="*/ 354211917 h 1034"/>
              <a:gd name="T52" fmla="*/ 57510381 w 174"/>
              <a:gd name="T53" fmla="*/ 371902095 h 1034"/>
              <a:gd name="T54" fmla="*/ 53023230 w 174"/>
              <a:gd name="T55" fmla="*/ 393613605 h 1034"/>
              <a:gd name="T56" fmla="*/ 48536718 w 174"/>
              <a:gd name="T57" fmla="*/ 406881080 h 1034"/>
              <a:gd name="T58" fmla="*/ 48536718 w 174"/>
              <a:gd name="T59" fmla="*/ 411303783 h 1034"/>
              <a:gd name="T60" fmla="*/ 39563693 w 174"/>
              <a:gd name="T61" fmla="*/ 411303783 h 1034"/>
              <a:gd name="T62" fmla="*/ 26511615 w 174"/>
              <a:gd name="T63" fmla="*/ 402458377 h 1034"/>
              <a:gd name="T64" fmla="*/ 22025103 w 174"/>
              <a:gd name="T65" fmla="*/ 393613605 h 10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4"/>
              <a:gd name="T100" fmla="*/ 0 h 1034"/>
              <a:gd name="T101" fmla="*/ 174 w 174"/>
              <a:gd name="T102" fmla="*/ 1034 h 103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4" h="1034">
                <a:moveTo>
                  <a:pt x="54" y="979"/>
                </a:moveTo>
                <a:lnTo>
                  <a:pt x="32" y="925"/>
                </a:lnTo>
                <a:lnTo>
                  <a:pt x="32" y="903"/>
                </a:lnTo>
                <a:lnTo>
                  <a:pt x="32" y="870"/>
                </a:lnTo>
                <a:lnTo>
                  <a:pt x="32" y="860"/>
                </a:lnTo>
                <a:lnTo>
                  <a:pt x="32" y="838"/>
                </a:lnTo>
                <a:lnTo>
                  <a:pt x="32" y="805"/>
                </a:lnTo>
                <a:lnTo>
                  <a:pt x="32" y="772"/>
                </a:lnTo>
                <a:lnTo>
                  <a:pt x="43" y="740"/>
                </a:lnTo>
                <a:lnTo>
                  <a:pt x="43" y="696"/>
                </a:lnTo>
                <a:lnTo>
                  <a:pt x="43" y="642"/>
                </a:lnTo>
                <a:lnTo>
                  <a:pt x="54" y="587"/>
                </a:lnTo>
                <a:lnTo>
                  <a:pt x="54" y="533"/>
                </a:lnTo>
                <a:lnTo>
                  <a:pt x="54" y="479"/>
                </a:lnTo>
                <a:lnTo>
                  <a:pt x="54" y="424"/>
                </a:lnTo>
                <a:lnTo>
                  <a:pt x="54" y="381"/>
                </a:lnTo>
                <a:lnTo>
                  <a:pt x="54" y="326"/>
                </a:lnTo>
                <a:lnTo>
                  <a:pt x="43" y="294"/>
                </a:lnTo>
                <a:lnTo>
                  <a:pt x="32" y="250"/>
                </a:lnTo>
                <a:lnTo>
                  <a:pt x="32" y="217"/>
                </a:lnTo>
                <a:lnTo>
                  <a:pt x="21" y="174"/>
                </a:lnTo>
                <a:lnTo>
                  <a:pt x="11" y="152"/>
                </a:lnTo>
                <a:lnTo>
                  <a:pt x="11" y="120"/>
                </a:lnTo>
                <a:lnTo>
                  <a:pt x="11" y="98"/>
                </a:lnTo>
                <a:lnTo>
                  <a:pt x="0" y="76"/>
                </a:lnTo>
                <a:lnTo>
                  <a:pt x="0" y="54"/>
                </a:lnTo>
                <a:lnTo>
                  <a:pt x="0" y="43"/>
                </a:lnTo>
                <a:lnTo>
                  <a:pt x="11" y="32"/>
                </a:lnTo>
                <a:lnTo>
                  <a:pt x="11" y="22"/>
                </a:lnTo>
                <a:lnTo>
                  <a:pt x="21" y="11"/>
                </a:lnTo>
                <a:lnTo>
                  <a:pt x="32" y="0"/>
                </a:lnTo>
                <a:lnTo>
                  <a:pt x="54" y="0"/>
                </a:lnTo>
                <a:lnTo>
                  <a:pt x="76" y="0"/>
                </a:lnTo>
                <a:lnTo>
                  <a:pt x="97" y="11"/>
                </a:lnTo>
                <a:lnTo>
                  <a:pt x="130" y="22"/>
                </a:lnTo>
                <a:lnTo>
                  <a:pt x="152" y="32"/>
                </a:lnTo>
                <a:lnTo>
                  <a:pt x="174" y="43"/>
                </a:lnTo>
                <a:lnTo>
                  <a:pt x="174" y="130"/>
                </a:lnTo>
                <a:lnTo>
                  <a:pt x="163" y="217"/>
                </a:lnTo>
                <a:lnTo>
                  <a:pt x="163" y="294"/>
                </a:lnTo>
                <a:lnTo>
                  <a:pt x="163" y="370"/>
                </a:lnTo>
                <a:lnTo>
                  <a:pt x="163" y="446"/>
                </a:lnTo>
                <a:lnTo>
                  <a:pt x="163" y="511"/>
                </a:lnTo>
                <a:lnTo>
                  <a:pt x="163" y="566"/>
                </a:lnTo>
                <a:lnTo>
                  <a:pt x="163" y="620"/>
                </a:lnTo>
                <a:lnTo>
                  <a:pt x="163" y="675"/>
                </a:lnTo>
                <a:lnTo>
                  <a:pt x="163" y="718"/>
                </a:lnTo>
                <a:lnTo>
                  <a:pt x="152" y="762"/>
                </a:lnTo>
                <a:lnTo>
                  <a:pt x="152" y="794"/>
                </a:lnTo>
                <a:lnTo>
                  <a:pt x="152" y="827"/>
                </a:lnTo>
                <a:lnTo>
                  <a:pt x="152" y="860"/>
                </a:lnTo>
                <a:lnTo>
                  <a:pt x="152" y="881"/>
                </a:lnTo>
                <a:lnTo>
                  <a:pt x="141" y="903"/>
                </a:lnTo>
                <a:lnTo>
                  <a:pt x="141" y="925"/>
                </a:lnTo>
                <a:lnTo>
                  <a:pt x="141" y="957"/>
                </a:lnTo>
                <a:lnTo>
                  <a:pt x="130" y="979"/>
                </a:lnTo>
                <a:lnTo>
                  <a:pt x="130" y="990"/>
                </a:lnTo>
                <a:lnTo>
                  <a:pt x="119" y="1012"/>
                </a:lnTo>
                <a:lnTo>
                  <a:pt x="119" y="1023"/>
                </a:lnTo>
                <a:lnTo>
                  <a:pt x="108" y="1034"/>
                </a:lnTo>
                <a:lnTo>
                  <a:pt x="97" y="1023"/>
                </a:lnTo>
                <a:lnTo>
                  <a:pt x="87" y="1023"/>
                </a:lnTo>
                <a:lnTo>
                  <a:pt x="65" y="1001"/>
                </a:lnTo>
                <a:lnTo>
                  <a:pt x="54" y="97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84" name="Freeform 92"/>
          <p:cNvSpPr/>
          <p:nvPr/>
        </p:nvSpPr>
        <p:spPr bwMode="auto">
          <a:xfrm>
            <a:off x="6672263" y="2783417"/>
            <a:ext cx="158750" cy="406400"/>
          </a:xfrm>
          <a:custGeom>
            <a:avLst/>
            <a:gdLst>
              <a:gd name="T0" fmla="*/ 61290200 w 250"/>
              <a:gd name="T1" fmla="*/ 8907923 h 479"/>
              <a:gd name="T2" fmla="*/ 70161150 w 250"/>
              <a:gd name="T3" fmla="*/ 39681269 h 479"/>
              <a:gd name="T4" fmla="*/ 79032100 w 250"/>
              <a:gd name="T5" fmla="*/ 66000336 h 479"/>
              <a:gd name="T6" fmla="*/ 83467575 w 250"/>
              <a:gd name="T7" fmla="*/ 92724742 h 479"/>
              <a:gd name="T8" fmla="*/ 87903050 w 250"/>
              <a:gd name="T9" fmla="*/ 114589528 h 479"/>
              <a:gd name="T10" fmla="*/ 91935300 w 250"/>
              <a:gd name="T11" fmla="*/ 132405375 h 479"/>
              <a:gd name="T12" fmla="*/ 96370775 w 250"/>
              <a:gd name="T13" fmla="*/ 145362874 h 479"/>
              <a:gd name="T14" fmla="*/ 96370775 w 250"/>
              <a:gd name="T15" fmla="*/ 158725077 h 479"/>
              <a:gd name="T16" fmla="*/ 100806250 w 250"/>
              <a:gd name="T17" fmla="*/ 163178721 h 479"/>
              <a:gd name="T18" fmla="*/ 96370775 w 250"/>
              <a:gd name="T19" fmla="*/ 176540924 h 479"/>
              <a:gd name="T20" fmla="*/ 96370775 w 250"/>
              <a:gd name="T21" fmla="*/ 185044144 h 479"/>
              <a:gd name="T22" fmla="*/ 91935300 w 250"/>
              <a:gd name="T23" fmla="*/ 189497787 h 479"/>
              <a:gd name="T24" fmla="*/ 83467575 w 250"/>
              <a:gd name="T25" fmla="*/ 193952067 h 479"/>
              <a:gd name="T26" fmla="*/ 79032100 w 250"/>
              <a:gd name="T27" fmla="*/ 193952067 h 479"/>
              <a:gd name="T28" fmla="*/ 74596625 w 250"/>
              <a:gd name="T29" fmla="*/ 189497787 h 479"/>
              <a:gd name="T30" fmla="*/ 70161150 w 250"/>
              <a:gd name="T31" fmla="*/ 185044144 h 479"/>
              <a:gd name="T32" fmla="*/ 65725675 w 250"/>
              <a:gd name="T33" fmla="*/ 180589864 h 479"/>
              <a:gd name="T34" fmla="*/ 65725675 w 250"/>
              <a:gd name="T35" fmla="*/ 172086644 h 479"/>
              <a:gd name="T36" fmla="*/ 61290200 w 250"/>
              <a:gd name="T37" fmla="*/ 163178721 h 479"/>
              <a:gd name="T38" fmla="*/ 61290200 w 250"/>
              <a:gd name="T39" fmla="*/ 149817154 h 479"/>
              <a:gd name="T40" fmla="*/ 57257950 w 250"/>
              <a:gd name="T41" fmla="*/ 140908595 h 479"/>
              <a:gd name="T42" fmla="*/ 52822475 w 250"/>
              <a:gd name="T43" fmla="*/ 114589528 h 479"/>
              <a:gd name="T44" fmla="*/ 43951525 w 250"/>
              <a:gd name="T45" fmla="*/ 92724742 h 479"/>
              <a:gd name="T46" fmla="*/ 35080575 w 250"/>
              <a:gd name="T47" fmla="*/ 70454615 h 479"/>
              <a:gd name="T48" fmla="*/ 26209625 w 250"/>
              <a:gd name="T49" fmla="*/ 53043472 h 479"/>
              <a:gd name="T50" fmla="*/ 17741900 w 250"/>
              <a:gd name="T51" fmla="*/ 44134913 h 479"/>
              <a:gd name="T52" fmla="*/ 13306425 w 250"/>
              <a:gd name="T53" fmla="*/ 39681269 h 479"/>
              <a:gd name="T54" fmla="*/ 8870950 w 250"/>
              <a:gd name="T55" fmla="*/ 30773346 h 479"/>
              <a:gd name="T56" fmla="*/ 4435475 w 250"/>
              <a:gd name="T57" fmla="*/ 26723770 h 479"/>
              <a:gd name="T58" fmla="*/ 0 w 250"/>
              <a:gd name="T59" fmla="*/ 22270126 h 479"/>
              <a:gd name="T60" fmla="*/ 0 w 250"/>
              <a:gd name="T61" fmla="*/ 17815846 h 479"/>
              <a:gd name="T62" fmla="*/ 0 w 250"/>
              <a:gd name="T63" fmla="*/ 13362203 h 479"/>
              <a:gd name="T64" fmla="*/ 0 w 250"/>
              <a:gd name="T65" fmla="*/ 8907923 h 479"/>
              <a:gd name="T66" fmla="*/ 4435475 w 250"/>
              <a:gd name="T67" fmla="*/ 4454280 h 479"/>
              <a:gd name="T68" fmla="*/ 8870950 w 250"/>
              <a:gd name="T69" fmla="*/ 4454280 h 479"/>
              <a:gd name="T70" fmla="*/ 13306425 w 250"/>
              <a:gd name="T71" fmla="*/ 0 h 479"/>
              <a:gd name="T72" fmla="*/ 17741900 w 250"/>
              <a:gd name="T73" fmla="*/ 0 h 479"/>
              <a:gd name="T74" fmla="*/ 26209625 w 250"/>
              <a:gd name="T75" fmla="*/ 0 h 479"/>
              <a:gd name="T76" fmla="*/ 39516050 w 250"/>
              <a:gd name="T77" fmla="*/ 4454280 h 479"/>
              <a:gd name="T78" fmla="*/ 48387000 w 250"/>
              <a:gd name="T79" fmla="*/ 4454280 h 479"/>
              <a:gd name="T80" fmla="*/ 61290200 w 250"/>
              <a:gd name="T81" fmla="*/ 8907923 h 479"/>
              <a:gd name="T82" fmla="*/ 61290200 w 250"/>
              <a:gd name="T83" fmla="*/ 8907923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0"/>
              <a:gd name="T127" fmla="*/ 0 h 479"/>
              <a:gd name="T128" fmla="*/ 250 w 250"/>
              <a:gd name="T129" fmla="*/ 479 h 47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0" h="479">
                <a:moveTo>
                  <a:pt x="152" y="22"/>
                </a:moveTo>
                <a:lnTo>
                  <a:pt x="174" y="98"/>
                </a:lnTo>
                <a:lnTo>
                  <a:pt x="196" y="163"/>
                </a:lnTo>
                <a:lnTo>
                  <a:pt x="207" y="229"/>
                </a:lnTo>
                <a:lnTo>
                  <a:pt x="218" y="283"/>
                </a:lnTo>
                <a:lnTo>
                  <a:pt x="228" y="327"/>
                </a:lnTo>
                <a:lnTo>
                  <a:pt x="239" y="359"/>
                </a:lnTo>
                <a:lnTo>
                  <a:pt x="239" y="392"/>
                </a:lnTo>
                <a:lnTo>
                  <a:pt x="250" y="403"/>
                </a:lnTo>
                <a:lnTo>
                  <a:pt x="239" y="436"/>
                </a:lnTo>
                <a:lnTo>
                  <a:pt x="239" y="457"/>
                </a:lnTo>
                <a:lnTo>
                  <a:pt x="228" y="468"/>
                </a:lnTo>
                <a:lnTo>
                  <a:pt x="207" y="479"/>
                </a:lnTo>
                <a:lnTo>
                  <a:pt x="196" y="479"/>
                </a:lnTo>
                <a:lnTo>
                  <a:pt x="185" y="468"/>
                </a:lnTo>
                <a:lnTo>
                  <a:pt x="174" y="457"/>
                </a:lnTo>
                <a:lnTo>
                  <a:pt x="163" y="446"/>
                </a:lnTo>
                <a:lnTo>
                  <a:pt x="163" y="425"/>
                </a:lnTo>
                <a:lnTo>
                  <a:pt x="152" y="403"/>
                </a:lnTo>
                <a:lnTo>
                  <a:pt x="152" y="370"/>
                </a:lnTo>
                <a:lnTo>
                  <a:pt x="142" y="348"/>
                </a:lnTo>
                <a:lnTo>
                  <a:pt x="131" y="283"/>
                </a:lnTo>
                <a:lnTo>
                  <a:pt x="109" y="229"/>
                </a:lnTo>
                <a:lnTo>
                  <a:pt x="87" y="174"/>
                </a:lnTo>
                <a:lnTo>
                  <a:pt x="65" y="131"/>
                </a:lnTo>
                <a:lnTo>
                  <a:pt x="44" y="109"/>
                </a:lnTo>
                <a:lnTo>
                  <a:pt x="33" y="98"/>
                </a:lnTo>
                <a:lnTo>
                  <a:pt x="22" y="76"/>
                </a:lnTo>
                <a:lnTo>
                  <a:pt x="11" y="66"/>
                </a:lnTo>
                <a:lnTo>
                  <a:pt x="0" y="55"/>
                </a:lnTo>
                <a:lnTo>
                  <a:pt x="0" y="44"/>
                </a:lnTo>
                <a:lnTo>
                  <a:pt x="0" y="33"/>
                </a:lnTo>
                <a:lnTo>
                  <a:pt x="0" y="22"/>
                </a:lnTo>
                <a:lnTo>
                  <a:pt x="11" y="11"/>
                </a:lnTo>
                <a:lnTo>
                  <a:pt x="22" y="11"/>
                </a:lnTo>
                <a:lnTo>
                  <a:pt x="33" y="0"/>
                </a:lnTo>
                <a:lnTo>
                  <a:pt x="44" y="0"/>
                </a:lnTo>
                <a:lnTo>
                  <a:pt x="65" y="0"/>
                </a:lnTo>
                <a:lnTo>
                  <a:pt x="98" y="11"/>
                </a:lnTo>
                <a:lnTo>
                  <a:pt x="120" y="11"/>
                </a:lnTo>
                <a:lnTo>
                  <a:pt x="152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85" name="Freeform 93"/>
          <p:cNvSpPr/>
          <p:nvPr/>
        </p:nvSpPr>
        <p:spPr bwMode="auto">
          <a:xfrm>
            <a:off x="6727825" y="2673351"/>
            <a:ext cx="566738" cy="368300"/>
          </a:xfrm>
          <a:custGeom>
            <a:avLst/>
            <a:gdLst>
              <a:gd name="T0" fmla="*/ 206279290 w 892"/>
              <a:gd name="T1" fmla="*/ 17338675 h 435"/>
              <a:gd name="T2" fmla="*/ 236958749 w 892"/>
              <a:gd name="T3" fmla="*/ 8467725 h 435"/>
              <a:gd name="T4" fmla="*/ 259161282 w 892"/>
              <a:gd name="T5" fmla="*/ 4435475 h 435"/>
              <a:gd name="T6" fmla="*/ 272078715 w 892"/>
              <a:gd name="T7" fmla="*/ 0 h 435"/>
              <a:gd name="T8" fmla="*/ 289840741 w 892"/>
              <a:gd name="T9" fmla="*/ 8467725 h 435"/>
              <a:gd name="T10" fmla="*/ 316079694 w 892"/>
              <a:gd name="T11" fmla="*/ 21774150 h 435"/>
              <a:gd name="T12" fmla="*/ 342318647 w 892"/>
              <a:gd name="T13" fmla="*/ 43548300 h 435"/>
              <a:gd name="T14" fmla="*/ 355640167 w 892"/>
              <a:gd name="T15" fmla="*/ 56854725 h 435"/>
              <a:gd name="T16" fmla="*/ 355640167 w 892"/>
              <a:gd name="T17" fmla="*/ 70161150 h 435"/>
              <a:gd name="T18" fmla="*/ 342318647 w 892"/>
              <a:gd name="T19" fmla="*/ 87499825 h 435"/>
              <a:gd name="T20" fmla="*/ 324960707 w 892"/>
              <a:gd name="T21" fmla="*/ 105241725 h 435"/>
              <a:gd name="T22" fmla="*/ 311639188 w 892"/>
              <a:gd name="T23" fmla="*/ 122580400 h 435"/>
              <a:gd name="T24" fmla="*/ 302758174 w 892"/>
              <a:gd name="T25" fmla="*/ 135886825 h 435"/>
              <a:gd name="T26" fmla="*/ 298317668 w 892"/>
              <a:gd name="T27" fmla="*/ 149193250 h 435"/>
              <a:gd name="T28" fmla="*/ 298317668 w 892"/>
              <a:gd name="T29" fmla="*/ 157660975 h 435"/>
              <a:gd name="T30" fmla="*/ 289840741 w 892"/>
              <a:gd name="T31" fmla="*/ 166531925 h 435"/>
              <a:gd name="T32" fmla="*/ 276519222 w 892"/>
              <a:gd name="T33" fmla="*/ 175402875 h 435"/>
              <a:gd name="T34" fmla="*/ 259161282 w 892"/>
              <a:gd name="T35" fmla="*/ 175402875 h 435"/>
              <a:gd name="T36" fmla="*/ 245839762 w 892"/>
              <a:gd name="T37" fmla="*/ 166531925 h 435"/>
              <a:gd name="T38" fmla="*/ 254720775 w 892"/>
              <a:gd name="T39" fmla="*/ 127015875 h 435"/>
              <a:gd name="T40" fmla="*/ 259161282 w 892"/>
              <a:gd name="T41" fmla="*/ 96370775 h 435"/>
              <a:gd name="T42" fmla="*/ 259161282 w 892"/>
              <a:gd name="T43" fmla="*/ 79032100 h 435"/>
              <a:gd name="T44" fmla="*/ 259161282 w 892"/>
              <a:gd name="T45" fmla="*/ 65725675 h 435"/>
              <a:gd name="T46" fmla="*/ 259161282 w 892"/>
              <a:gd name="T47" fmla="*/ 56854725 h 435"/>
              <a:gd name="T48" fmla="*/ 254720775 w 892"/>
              <a:gd name="T49" fmla="*/ 56854725 h 435"/>
              <a:gd name="T50" fmla="*/ 245839762 w 892"/>
              <a:gd name="T51" fmla="*/ 56854725 h 435"/>
              <a:gd name="T52" fmla="*/ 228077736 w 892"/>
              <a:gd name="T53" fmla="*/ 56854725 h 435"/>
              <a:gd name="T54" fmla="*/ 206279290 w 892"/>
              <a:gd name="T55" fmla="*/ 61290200 h 435"/>
              <a:gd name="T56" fmla="*/ 175599830 w 892"/>
              <a:gd name="T57" fmla="*/ 65725675 h 435"/>
              <a:gd name="T58" fmla="*/ 136039357 w 892"/>
              <a:gd name="T59" fmla="*/ 74596625 h 435"/>
              <a:gd name="T60" fmla="*/ 92038378 w 892"/>
              <a:gd name="T61" fmla="*/ 83064350 h 435"/>
              <a:gd name="T62" fmla="*/ 39560473 w 892"/>
              <a:gd name="T63" fmla="*/ 91935300 h 435"/>
              <a:gd name="T64" fmla="*/ 0 w 892"/>
              <a:gd name="T65" fmla="*/ 61290200 h 435"/>
              <a:gd name="T66" fmla="*/ 35119966 w 892"/>
              <a:gd name="T67" fmla="*/ 56854725 h 435"/>
              <a:gd name="T68" fmla="*/ 79120945 w 892"/>
              <a:gd name="T69" fmla="*/ 52419250 h 435"/>
              <a:gd name="T70" fmla="*/ 131598851 w 892"/>
              <a:gd name="T71" fmla="*/ 39516050 h 435"/>
              <a:gd name="T72" fmla="*/ 188921350 w 892"/>
              <a:gd name="T73" fmla="*/ 21774150 h 4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92"/>
              <a:gd name="T112" fmla="*/ 0 h 435"/>
              <a:gd name="T113" fmla="*/ 892 w 892"/>
              <a:gd name="T114" fmla="*/ 435 h 43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92" h="435">
                <a:moveTo>
                  <a:pt x="468" y="54"/>
                </a:moveTo>
                <a:lnTo>
                  <a:pt x="511" y="43"/>
                </a:lnTo>
                <a:lnTo>
                  <a:pt x="555" y="32"/>
                </a:lnTo>
                <a:lnTo>
                  <a:pt x="587" y="21"/>
                </a:lnTo>
                <a:lnTo>
                  <a:pt x="609" y="11"/>
                </a:lnTo>
                <a:lnTo>
                  <a:pt x="642" y="11"/>
                </a:lnTo>
                <a:lnTo>
                  <a:pt x="663" y="0"/>
                </a:lnTo>
                <a:lnTo>
                  <a:pt x="674" y="0"/>
                </a:lnTo>
                <a:lnTo>
                  <a:pt x="696" y="11"/>
                </a:lnTo>
                <a:lnTo>
                  <a:pt x="718" y="21"/>
                </a:lnTo>
                <a:lnTo>
                  <a:pt x="750" y="32"/>
                </a:lnTo>
                <a:lnTo>
                  <a:pt x="783" y="54"/>
                </a:lnTo>
                <a:lnTo>
                  <a:pt x="816" y="76"/>
                </a:lnTo>
                <a:lnTo>
                  <a:pt x="848" y="108"/>
                </a:lnTo>
                <a:lnTo>
                  <a:pt x="870" y="119"/>
                </a:lnTo>
                <a:lnTo>
                  <a:pt x="881" y="141"/>
                </a:lnTo>
                <a:lnTo>
                  <a:pt x="892" y="152"/>
                </a:lnTo>
                <a:lnTo>
                  <a:pt x="881" y="174"/>
                </a:lnTo>
                <a:lnTo>
                  <a:pt x="870" y="196"/>
                </a:lnTo>
                <a:lnTo>
                  <a:pt x="848" y="217"/>
                </a:lnTo>
                <a:lnTo>
                  <a:pt x="816" y="250"/>
                </a:lnTo>
                <a:lnTo>
                  <a:pt x="805" y="261"/>
                </a:lnTo>
                <a:lnTo>
                  <a:pt x="783" y="283"/>
                </a:lnTo>
                <a:lnTo>
                  <a:pt x="772" y="304"/>
                </a:lnTo>
                <a:lnTo>
                  <a:pt x="761" y="315"/>
                </a:lnTo>
                <a:lnTo>
                  <a:pt x="750" y="337"/>
                </a:lnTo>
                <a:lnTo>
                  <a:pt x="739" y="348"/>
                </a:lnTo>
                <a:lnTo>
                  <a:pt x="739" y="370"/>
                </a:lnTo>
                <a:lnTo>
                  <a:pt x="739" y="381"/>
                </a:lnTo>
                <a:lnTo>
                  <a:pt x="739" y="391"/>
                </a:lnTo>
                <a:lnTo>
                  <a:pt x="729" y="402"/>
                </a:lnTo>
                <a:lnTo>
                  <a:pt x="718" y="413"/>
                </a:lnTo>
                <a:lnTo>
                  <a:pt x="707" y="424"/>
                </a:lnTo>
                <a:lnTo>
                  <a:pt x="685" y="435"/>
                </a:lnTo>
                <a:lnTo>
                  <a:pt x="663" y="435"/>
                </a:lnTo>
                <a:lnTo>
                  <a:pt x="642" y="435"/>
                </a:lnTo>
                <a:lnTo>
                  <a:pt x="609" y="435"/>
                </a:lnTo>
                <a:lnTo>
                  <a:pt x="609" y="413"/>
                </a:lnTo>
                <a:lnTo>
                  <a:pt x="620" y="370"/>
                </a:lnTo>
                <a:lnTo>
                  <a:pt x="631" y="315"/>
                </a:lnTo>
                <a:lnTo>
                  <a:pt x="631" y="261"/>
                </a:lnTo>
                <a:lnTo>
                  <a:pt x="642" y="239"/>
                </a:lnTo>
                <a:lnTo>
                  <a:pt x="642" y="206"/>
                </a:lnTo>
                <a:lnTo>
                  <a:pt x="642" y="196"/>
                </a:lnTo>
                <a:lnTo>
                  <a:pt x="642" y="174"/>
                </a:lnTo>
                <a:lnTo>
                  <a:pt x="642" y="163"/>
                </a:lnTo>
                <a:lnTo>
                  <a:pt x="642" y="152"/>
                </a:lnTo>
                <a:lnTo>
                  <a:pt x="642" y="141"/>
                </a:lnTo>
                <a:lnTo>
                  <a:pt x="631" y="141"/>
                </a:lnTo>
                <a:lnTo>
                  <a:pt x="620" y="141"/>
                </a:lnTo>
                <a:lnTo>
                  <a:pt x="609" y="141"/>
                </a:lnTo>
                <a:lnTo>
                  <a:pt x="587" y="141"/>
                </a:lnTo>
                <a:lnTo>
                  <a:pt x="565" y="141"/>
                </a:lnTo>
                <a:lnTo>
                  <a:pt x="544" y="141"/>
                </a:lnTo>
                <a:lnTo>
                  <a:pt x="511" y="152"/>
                </a:lnTo>
                <a:lnTo>
                  <a:pt x="468" y="152"/>
                </a:lnTo>
                <a:lnTo>
                  <a:pt x="435" y="163"/>
                </a:lnTo>
                <a:lnTo>
                  <a:pt x="392" y="174"/>
                </a:lnTo>
                <a:lnTo>
                  <a:pt x="337" y="185"/>
                </a:lnTo>
                <a:lnTo>
                  <a:pt x="283" y="196"/>
                </a:lnTo>
                <a:lnTo>
                  <a:pt x="228" y="206"/>
                </a:lnTo>
                <a:lnTo>
                  <a:pt x="163" y="217"/>
                </a:lnTo>
                <a:lnTo>
                  <a:pt x="98" y="228"/>
                </a:lnTo>
                <a:lnTo>
                  <a:pt x="33" y="250"/>
                </a:lnTo>
                <a:lnTo>
                  <a:pt x="0" y="152"/>
                </a:lnTo>
                <a:lnTo>
                  <a:pt x="33" y="152"/>
                </a:lnTo>
                <a:lnTo>
                  <a:pt x="87" y="141"/>
                </a:lnTo>
                <a:lnTo>
                  <a:pt x="131" y="130"/>
                </a:lnTo>
                <a:lnTo>
                  <a:pt x="196" y="130"/>
                </a:lnTo>
                <a:lnTo>
                  <a:pt x="261" y="119"/>
                </a:lnTo>
                <a:lnTo>
                  <a:pt x="326" y="98"/>
                </a:lnTo>
                <a:lnTo>
                  <a:pt x="392" y="76"/>
                </a:lnTo>
                <a:lnTo>
                  <a:pt x="468" y="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86" name="Freeform 94"/>
          <p:cNvSpPr/>
          <p:nvPr/>
        </p:nvSpPr>
        <p:spPr bwMode="auto">
          <a:xfrm>
            <a:off x="6527800" y="3208867"/>
            <a:ext cx="1022350" cy="1178984"/>
          </a:xfrm>
          <a:custGeom>
            <a:avLst/>
            <a:gdLst>
              <a:gd name="T0" fmla="*/ 526459418 w 1609"/>
              <a:gd name="T1" fmla="*/ 0 h 1393"/>
              <a:gd name="T2" fmla="*/ 548663920 w 1609"/>
              <a:gd name="T3" fmla="*/ 4431981 h 1393"/>
              <a:gd name="T4" fmla="*/ 570465581 w 1609"/>
              <a:gd name="T5" fmla="*/ 12894132 h 1393"/>
              <a:gd name="T6" fmla="*/ 601148789 w 1609"/>
              <a:gd name="T7" fmla="*/ 30623327 h 1393"/>
              <a:gd name="T8" fmla="*/ 631831997 w 1609"/>
              <a:gd name="T9" fmla="*/ 43919905 h 1393"/>
              <a:gd name="T10" fmla="*/ 649595726 w 1609"/>
              <a:gd name="T11" fmla="*/ 61246018 h 1393"/>
              <a:gd name="T12" fmla="*/ 649595726 w 1609"/>
              <a:gd name="T13" fmla="*/ 78975212 h 1393"/>
              <a:gd name="T14" fmla="*/ 631831997 w 1609"/>
              <a:gd name="T15" fmla="*/ 100733942 h 1393"/>
              <a:gd name="T16" fmla="*/ 614471744 w 1609"/>
              <a:gd name="T17" fmla="*/ 140221865 h 1393"/>
              <a:gd name="T18" fmla="*/ 614471744 w 1609"/>
              <a:gd name="T19" fmla="*/ 219197078 h 1393"/>
              <a:gd name="T20" fmla="*/ 605589563 w 1609"/>
              <a:gd name="T21" fmla="*/ 328795617 h 1393"/>
              <a:gd name="T22" fmla="*/ 588229310 w 1609"/>
              <a:gd name="T23" fmla="*/ 429529558 h 1393"/>
              <a:gd name="T24" fmla="*/ 561583400 w 1609"/>
              <a:gd name="T25" fmla="*/ 508505405 h 1393"/>
              <a:gd name="T26" fmla="*/ 539782374 w 1609"/>
              <a:gd name="T27" fmla="*/ 543560713 h 1393"/>
              <a:gd name="T28" fmla="*/ 522422121 w 1609"/>
              <a:gd name="T29" fmla="*/ 556857926 h 1393"/>
              <a:gd name="T30" fmla="*/ 509099166 w 1609"/>
              <a:gd name="T31" fmla="*/ 561289907 h 1393"/>
              <a:gd name="T32" fmla="*/ 495776211 w 1609"/>
              <a:gd name="T33" fmla="*/ 543560713 h 1393"/>
              <a:gd name="T34" fmla="*/ 491334802 w 1609"/>
              <a:gd name="T35" fmla="*/ 521801984 h 1393"/>
              <a:gd name="T36" fmla="*/ 478415958 w 1609"/>
              <a:gd name="T37" fmla="*/ 495611273 h 1393"/>
              <a:gd name="T38" fmla="*/ 460651594 w 1609"/>
              <a:gd name="T39" fmla="*/ 469017482 h 1393"/>
              <a:gd name="T40" fmla="*/ 429968386 w 1609"/>
              <a:gd name="T41" fmla="*/ 447258752 h 1393"/>
              <a:gd name="T42" fmla="*/ 408167360 w 1609"/>
              <a:gd name="T43" fmla="*/ 429529558 h 1393"/>
              <a:gd name="T44" fmla="*/ 399285178 w 1609"/>
              <a:gd name="T45" fmla="*/ 416636061 h 1393"/>
              <a:gd name="T46" fmla="*/ 399285178 w 1609"/>
              <a:gd name="T47" fmla="*/ 407771464 h 1393"/>
              <a:gd name="T48" fmla="*/ 417049542 w 1609"/>
              <a:gd name="T49" fmla="*/ 403338848 h 1393"/>
              <a:gd name="T50" fmla="*/ 447732750 w 1609"/>
              <a:gd name="T51" fmla="*/ 412203445 h 1393"/>
              <a:gd name="T52" fmla="*/ 482856731 w 1609"/>
              <a:gd name="T53" fmla="*/ 421068042 h 1393"/>
              <a:gd name="T54" fmla="*/ 504657757 w 1609"/>
              <a:gd name="T55" fmla="*/ 416636061 h 1393"/>
              <a:gd name="T56" fmla="*/ 517980712 w 1609"/>
              <a:gd name="T57" fmla="*/ 407771464 h 1393"/>
              <a:gd name="T58" fmla="*/ 522422121 w 1609"/>
              <a:gd name="T59" fmla="*/ 381580118 h 1393"/>
              <a:gd name="T60" fmla="*/ 535340965 w 1609"/>
              <a:gd name="T61" fmla="*/ 337660214 h 1393"/>
              <a:gd name="T62" fmla="*/ 544223147 w 1609"/>
              <a:gd name="T63" fmla="*/ 236523191 h 1393"/>
              <a:gd name="T64" fmla="*/ 539782374 w 1609"/>
              <a:gd name="T65" fmla="*/ 144653846 h 1393"/>
              <a:gd name="T66" fmla="*/ 535340965 w 1609"/>
              <a:gd name="T67" fmla="*/ 100733942 h 1393"/>
              <a:gd name="T68" fmla="*/ 526459418 w 1609"/>
              <a:gd name="T69" fmla="*/ 78975212 h 1393"/>
              <a:gd name="T70" fmla="*/ 513539939 w 1609"/>
              <a:gd name="T71" fmla="*/ 74543231 h 1393"/>
              <a:gd name="T72" fmla="*/ 495776211 w 1609"/>
              <a:gd name="T73" fmla="*/ 70110615 h 1393"/>
              <a:gd name="T74" fmla="*/ 460651594 w 1609"/>
              <a:gd name="T75" fmla="*/ 70110615 h 1393"/>
              <a:gd name="T76" fmla="*/ 381924925 w 1609"/>
              <a:gd name="T77" fmla="*/ 78975212 h 1393"/>
              <a:gd name="T78" fmla="*/ 333477989 w 1609"/>
              <a:gd name="T79" fmla="*/ 87437364 h 1393"/>
              <a:gd name="T80" fmla="*/ 289471826 w 1609"/>
              <a:gd name="T81" fmla="*/ 96301961 h 1393"/>
              <a:gd name="T82" fmla="*/ 232546184 w 1609"/>
              <a:gd name="T83" fmla="*/ 105166558 h 1393"/>
              <a:gd name="T84" fmla="*/ 157856813 w 1609"/>
              <a:gd name="T85" fmla="*/ 114031155 h 1393"/>
              <a:gd name="T86" fmla="*/ 70248598 w 1609"/>
              <a:gd name="T87" fmla="*/ 126924652 h 1393"/>
              <a:gd name="T88" fmla="*/ 0 w 1609"/>
              <a:gd name="T89" fmla="*/ 91869345 h 1393"/>
              <a:gd name="T90" fmla="*/ 144937969 w 1609"/>
              <a:gd name="T91" fmla="*/ 83407828 h 1393"/>
              <a:gd name="T92" fmla="*/ 250310547 w 1609"/>
              <a:gd name="T93" fmla="*/ 61246018 h 1393"/>
              <a:gd name="T94" fmla="*/ 399285178 w 1609"/>
              <a:gd name="T95" fmla="*/ 35055308 h 1393"/>
              <a:gd name="T96" fmla="*/ 460651594 w 1609"/>
              <a:gd name="T97" fmla="*/ 21758729 h 1393"/>
              <a:gd name="T98" fmla="*/ 495776211 w 1609"/>
              <a:gd name="T99" fmla="*/ 12894132 h 1393"/>
              <a:gd name="T100" fmla="*/ 504657757 w 1609"/>
              <a:gd name="T101" fmla="*/ 8864597 h 13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09"/>
              <a:gd name="T154" fmla="*/ 0 h 1393"/>
              <a:gd name="T155" fmla="*/ 1609 w 1609"/>
              <a:gd name="T156" fmla="*/ 1393 h 13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09" h="1393">
                <a:moveTo>
                  <a:pt x="1250" y="22"/>
                </a:moveTo>
                <a:lnTo>
                  <a:pt x="1283" y="11"/>
                </a:lnTo>
                <a:lnTo>
                  <a:pt x="1304" y="0"/>
                </a:lnTo>
                <a:lnTo>
                  <a:pt x="1337" y="0"/>
                </a:lnTo>
                <a:lnTo>
                  <a:pt x="1337" y="11"/>
                </a:lnTo>
                <a:lnTo>
                  <a:pt x="1359" y="11"/>
                </a:lnTo>
                <a:lnTo>
                  <a:pt x="1370" y="22"/>
                </a:lnTo>
                <a:lnTo>
                  <a:pt x="1391" y="32"/>
                </a:lnTo>
                <a:lnTo>
                  <a:pt x="1413" y="32"/>
                </a:lnTo>
                <a:lnTo>
                  <a:pt x="1435" y="43"/>
                </a:lnTo>
                <a:lnTo>
                  <a:pt x="1468" y="54"/>
                </a:lnTo>
                <a:lnTo>
                  <a:pt x="1489" y="76"/>
                </a:lnTo>
                <a:lnTo>
                  <a:pt x="1522" y="87"/>
                </a:lnTo>
                <a:lnTo>
                  <a:pt x="1544" y="98"/>
                </a:lnTo>
                <a:lnTo>
                  <a:pt x="1565" y="109"/>
                </a:lnTo>
                <a:lnTo>
                  <a:pt x="1587" y="130"/>
                </a:lnTo>
                <a:lnTo>
                  <a:pt x="1598" y="141"/>
                </a:lnTo>
                <a:lnTo>
                  <a:pt x="1609" y="152"/>
                </a:lnTo>
                <a:lnTo>
                  <a:pt x="1609" y="163"/>
                </a:lnTo>
                <a:lnTo>
                  <a:pt x="1609" y="174"/>
                </a:lnTo>
                <a:lnTo>
                  <a:pt x="1609" y="196"/>
                </a:lnTo>
                <a:lnTo>
                  <a:pt x="1598" y="217"/>
                </a:lnTo>
                <a:lnTo>
                  <a:pt x="1587" y="239"/>
                </a:lnTo>
                <a:lnTo>
                  <a:pt x="1565" y="250"/>
                </a:lnTo>
                <a:lnTo>
                  <a:pt x="1544" y="272"/>
                </a:lnTo>
                <a:lnTo>
                  <a:pt x="1533" y="305"/>
                </a:lnTo>
                <a:lnTo>
                  <a:pt x="1522" y="348"/>
                </a:lnTo>
                <a:lnTo>
                  <a:pt x="1533" y="402"/>
                </a:lnTo>
                <a:lnTo>
                  <a:pt x="1522" y="468"/>
                </a:lnTo>
                <a:lnTo>
                  <a:pt x="1522" y="544"/>
                </a:lnTo>
                <a:lnTo>
                  <a:pt x="1511" y="631"/>
                </a:lnTo>
                <a:lnTo>
                  <a:pt x="1511" y="718"/>
                </a:lnTo>
                <a:lnTo>
                  <a:pt x="1500" y="816"/>
                </a:lnTo>
                <a:lnTo>
                  <a:pt x="1478" y="914"/>
                </a:lnTo>
                <a:lnTo>
                  <a:pt x="1468" y="990"/>
                </a:lnTo>
                <a:lnTo>
                  <a:pt x="1457" y="1066"/>
                </a:lnTo>
                <a:lnTo>
                  <a:pt x="1446" y="1142"/>
                </a:lnTo>
                <a:lnTo>
                  <a:pt x="1413" y="1208"/>
                </a:lnTo>
                <a:lnTo>
                  <a:pt x="1391" y="1262"/>
                </a:lnTo>
                <a:lnTo>
                  <a:pt x="1370" y="1317"/>
                </a:lnTo>
                <a:lnTo>
                  <a:pt x="1348" y="1327"/>
                </a:lnTo>
                <a:lnTo>
                  <a:pt x="1337" y="1349"/>
                </a:lnTo>
                <a:lnTo>
                  <a:pt x="1315" y="1360"/>
                </a:lnTo>
                <a:lnTo>
                  <a:pt x="1304" y="1371"/>
                </a:lnTo>
                <a:lnTo>
                  <a:pt x="1294" y="1382"/>
                </a:lnTo>
                <a:lnTo>
                  <a:pt x="1283" y="1393"/>
                </a:lnTo>
                <a:lnTo>
                  <a:pt x="1272" y="1393"/>
                </a:lnTo>
                <a:lnTo>
                  <a:pt x="1261" y="1393"/>
                </a:lnTo>
                <a:lnTo>
                  <a:pt x="1250" y="1382"/>
                </a:lnTo>
                <a:lnTo>
                  <a:pt x="1239" y="1360"/>
                </a:lnTo>
                <a:lnTo>
                  <a:pt x="1228" y="1349"/>
                </a:lnTo>
                <a:lnTo>
                  <a:pt x="1228" y="1338"/>
                </a:lnTo>
                <a:lnTo>
                  <a:pt x="1217" y="1317"/>
                </a:lnTo>
                <a:lnTo>
                  <a:pt x="1217" y="1295"/>
                </a:lnTo>
                <a:lnTo>
                  <a:pt x="1207" y="1273"/>
                </a:lnTo>
                <a:lnTo>
                  <a:pt x="1207" y="1251"/>
                </a:lnTo>
                <a:lnTo>
                  <a:pt x="1185" y="1230"/>
                </a:lnTo>
                <a:lnTo>
                  <a:pt x="1174" y="1208"/>
                </a:lnTo>
                <a:lnTo>
                  <a:pt x="1152" y="1186"/>
                </a:lnTo>
                <a:lnTo>
                  <a:pt x="1141" y="1164"/>
                </a:lnTo>
                <a:lnTo>
                  <a:pt x="1109" y="1153"/>
                </a:lnTo>
                <a:lnTo>
                  <a:pt x="1087" y="1132"/>
                </a:lnTo>
                <a:lnTo>
                  <a:pt x="1065" y="1110"/>
                </a:lnTo>
                <a:lnTo>
                  <a:pt x="1044" y="1099"/>
                </a:lnTo>
                <a:lnTo>
                  <a:pt x="1022" y="1077"/>
                </a:lnTo>
                <a:lnTo>
                  <a:pt x="1011" y="1066"/>
                </a:lnTo>
                <a:lnTo>
                  <a:pt x="1000" y="1055"/>
                </a:lnTo>
                <a:lnTo>
                  <a:pt x="989" y="1045"/>
                </a:lnTo>
                <a:lnTo>
                  <a:pt x="989" y="1034"/>
                </a:lnTo>
                <a:lnTo>
                  <a:pt x="989" y="1023"/>
                </a:lnTo>
                <a:lnTo>
                  <a:pt x="978" y="1012"/>
                </a:lnTo>
                <a:lnTo>
                  <a:pt x="989" y="1012"/>
                </a:lnTo>
                <a:lnTo>
                  <a:pt x="1000" y="1001"/>
                </a:lnTo>
                <a:lnTo>
                  <a:pt x="1011" y="1001"/>
                </a:lnTo>
                <a:lnTo>
                  <a:pt x="1033" y="1001"/>
                </a:lnTo>
                <a:lnTo>
                  <a:pt x="1054" y="1012"/>
                </a:lnTo>
                <a:lnTo>
                  <a:pt x="1076" y="1012"/>
                </a:lnTo>
                <a:lnTo>
                  <a:pt x="1109" y="1023"/>
                </a:lnTo>
                <a:lnTo>
                  <a:pt x="1141" y="1034"/>
                </a:lnTo>
                <a:lnTo>
                  <a:pt x="1163" y="1034"/>
                </a:lnTo>
                <a:lnTo>
                  <a:pt x="1196" y="1045"/>
                </a:lnTo>
                <a:lnTo>
                  <a:pt x="1217" y="1045"/>
                </a:lnTo>
                <a:lnTo>
                  <a:pt x="1239" y="1045"/>
                </a:lnTo>
                <a:lnTo>
                  <a:pt x="1250" y="1034"/>
                </a:lnTo>
                <a:lnTo>
                  <a:pt x="1261" y="1034"/>
                </a:lnTo>
                <a:lnTo>
                  <a:pt x="1272" y="1023"/>
                </a:lnTo>
                <a:lnTo>
                  <a:pt x="1283" y="1012"/>
                </a:lnTo>
                <a:lnTo>
                  <a:pt x="1283" y="1001"/>
                </a:lnTo>
                <a:lnTo>
                  <a:pt x="1294" y="979"/>
                </a:lnTo>
                <a:lnTo>
                  <a:pt x="1294" y="947"/>
                </a:lnTo>
                <a:lnTo>
                  <a:pt x="1304" y="914"/>
                </a:lnTo>
                <a:lnTo>
                  <a:pt x="1315" y="881"/>
                </a:lnTo>
                <a:lnTo>
                  <a:pt x="1326" y="838"/>
                </a:lnTo>
                <a:lnTo>
                  <a:pt x="1337" y="783"/>
                </a:lnTo>
                <a:lnTo>
                  <a:pt x="1337" y="685"/>
                </a:lnTo>
                <a:lnTo>
                  <a:pt x="1348" y="587"/>
                </a:lnTo>
                <a:lnTo>
                  <a:pt x="1348" y="490"/>
                </a:lnTo>
                <a:lnTo>
                  <a:pt x="1348" y="402"/>
                </a:lnTo>
                <a:lnTo>
                  <a:pt x="1337" y="359"/>
                </a:lnTo>
                <a:lnTo>
                  <a:pt x="1337" y="315"/>
                </a:lnTo>
                <a:lnTo>
                  <a:pt x="1326" y="283"/>
                </a:lnTo>
                <a:lnTo>
                  <a:pt x="1326" y="250"/>
                </a:lnTo>
                <a:lnTo>
                  <a:pt x="1315" y="228"/>
                </a:lnTo>
                <a:lnTo>
                  <a:pt x="1315" y="217"/>
                </a:lnTo>
                <a:lnTo>
                  <a:pt x="1304" y="196"/>
                </a:lnTo>
                <a:lnTo>
                  <a:pt x="1294" y="196"/>
                </a:lnTo>
                <a:lnTo>
                  <a:pt x="1283" y="185"/>
                </a:lnTo>
                <a:lnTo>
                  <a:pt x="1272" y="185"/>
                </a:lnTo>
                <a:lnTo>
                  <a:pt x="1261" y="185"/>
                </a:lnTo>
                <a:lnTo>
                  <a:pt x="1239" y="174"/>
                </a:lnTo>
                <a:lnTo>
                  <a:pt x="1228" y="174"/>
                </a:lnTo>
                <a:lnTo>
                  <a:pt x="1207" y="174"/>
                </a:lnTo>
                <a:lnTo>
                  <a:pt x="1174" y="174"/>
                </a:lnTo>
                <a:lnTo>
                  <a:pt x="1141" y="174"/>
                </a:lnTo>
                <a:lnTo>
                  <a:pt x="1087" y="174"/>
                </a:lnTo>
                <a:lnTo>
                  <a:pt x="1011" y="185"/>
                </a:lnTo>
                <a:lnTo>
                  <a:pt x="946" y="196"/>
                </a:lnTo>
                <a:lnTo>
                  <a:pt x="870" y="207"/>
                </a:lnTo>
                <a:lnTo>
                  <a:pt x="848" y="207"/>
                </a:lnTo>
                <a:lnTo>
                  <a:pt x="826" y="217"/>
                </a:lnTo>
                <a:lnTo>
                  <a:pt x="794" y="217"/>
                </a:lnTo>
                <a:lnTo>
                  <a:pt x="761" y="228"/>
                </a:lnTo>
                <a:lnTo>
                  <a:pt x="717" y="239"/>
                </a:lnTo>
                <a:lnTo>
                  <a:pt x="674" y="239"/>
                </a:lnTo>
                <a:lnTo>
                  <a:pt x="630" y="250"/>
                </a:lnTo>
                <a:lnTo>
                  <a:pt x="576" y="261"/>
                </a:lnTo>
                <a:lnTo>
                  <a:pt x="522" y="261"/>
                </a:lnTo>
                <a:lnTo>
                  <a:pt x="456" y="272"/>
                </a:lnTo>
                <a:lnTo>
                  <a:pt x="391" y="283"/>
                </a:lnTo>
                <a:lnTo>
                  <a:pt x="326" y="294"/>
                </a:lnTo>
                <a:lnTo>
                  <a:pt x="250" y="305"/>
                </a:lnTo>
                <a:lnTo>
                  <a:pt x="174" y="315"/>
                </a:lnTo>
                <a:lnTo>
                  <a:pt x="87" y="326"/>
                </a:lnTo>
                <a:lnTo>
                  <a:pt x="0" y="337"/>
                </a:lnTo>
                <a:lnTo>
                  <a:pt x="0" y="228"/>
                </a:lnTo>
                <a:lnTo>
                  <a:pt x="119" y="228"/>
                </a:lnTo>
                <a:lnTo>
                  <a:pt x="239" y="217"/>
                </a:lnTo>
                <a:lnTo>
                  <a:pt x="359" y="207"/>
                </a:lnTo>
                <a:lnTo>
                  <a:pt x="424" y="196"/>
                </a:lnTo>
                <a:lnTo>
                  <a:pt x="489" y="185"/>
                </a:lnTo>
                <a:lnTo>
                  <a:pt x="620" y="152"/>
                </a:lnTo>
                <a:lnTo>
                  <a:pt x="739" y="130"/>
                </a:lnTo>
                <a:lnTo>
                  <a:pt x="859" y="109"/>
                </a:lnTo>
                <a:lnTo>
                  <a:pt x="989" y="87"/>
                </a:lnTo>
                <a:lnTo>
                  <a:pt x="1044" y="76"/>
                </a:lnTo>
                <a:lnTo>
                  <a:pt x="1098" y="65"/>
                </a:lnTo>
                <a:lnTo>
                  <a:pt x="1141" y="54"/>
                </a:lnTo>
                <a:lnTo>
                  <a:pt x="1174" y="54"/>
                </a:lnTo>
                <a:lnTo>
                  <a:pt x="1207" y="43"/>
                </a:lnTo>
                <a:lnTo>
                  <a:pt x="1228" y="32"/>
                </a:lnTo>
                <a:lnTo>
                  <a:pt x="1239" y="32"/>
                </a:lnTo>
                <a:lnTo>
                  <a:pt x="125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87" name="Freeform 95"/>
          <p:cNvSpPr/>
          <p:nvPr/>
        </p:nvSpPr>
        <p:spPr bwMode="auto">
          <a:xfrm>
            <a:off x="6762751" y="3484033"/>
            <a:ext cx="123825" cy="203200"/>
          </a:xfrm>
          <a:custGeom>
            <a:avLst/>
            <a:gdLst>
              <a:gd name="T0" fmla="*/ 0 w 195"/>
              <a:gd name="T1" fmla="*/ 0 h 240"/>
              <a:gd name="T2" fmla="*/ 17338675 w 195"/>
              <a:gd name="T3" fmla="*/ 4435475 h 240"/>
              <a:gd name="T4" fmla="*/ 34677350 w 195"/>
              <a:gd name="T5" fmla="*/ 13306425 h 240"/>
              <a:gd name="T6" fmla="*/ 47983775 w 195"/>
              <a:gd name="T7" fmla="*/ 17741900 h 240"/>
              <a:gd name="T8" fmla="*/ 61290200 w 195"/>
              <a:gd name="T9" fmla="*/ 26612850 h 240"/>
              <a:gd name="T10" fmla="*/ 69757925 w 195"/>
              <a:gd name="T11" fmla="*/ 30645100 h 240"/>
              <a:gd name="T12" fmla="*/ 74193400 w 195"/>
              <a:gd name="T13" fmla="*/ 39516050 h 240"/>
              <a:gd name="T14" fmla="*/ 78628875 w 195"/>
              <a:gd name="T15" fmla="*/ 48387000 h 240"/>
              <a:gd name="T16" fmla="*/ 78628875 w 195"/>
              <a:gd name="T17" fmla="*/ 57257950 h 240"/>
              <a:gd name="T18" fmla="*/ 78628875 w 195"/>
              <a:gd name="T19" fmla="*/ 66128900 h 240"/>
              <a:gd name="T20" fmla="*/ 74193400 w 195"/>
              <a:gd name="T21" fmla="*/ 74596625 h 240"/>
              <a:gd name="T22" fmla="*/ 74193400 w 195"/>
              <a:gd name="T23" fmla="*/ 79032100 h 240"/>
              <a:gd name="T24" fmla="*/ 74193400 w 195"/>
              <a:gd name="T25" fmla="*/ 87903050 h 240"/>
              <a:gd name="T26" fmla="*/ 69757925 w 195"/>
              <a:gd name="T27" fmla="*/ 92338525 h 240"/>
              <a:gd name="T28" fmla="*/ 69757925 w 195"/>
              <a:gd name="T29" fmla="*/ 92338525 h 240"/>
              <a:gd name="T30" fmla="*/ 65725675 w 195"/>
              <a:gd name="T31" fmla="*/ 96774000 h 240"/>
              <a:gd name="T32" fmla="*/ 65725675 w 195"/>
              <a:gd name="T33" fmla="*/ 96774000 h 240"/>
              <a:gd name="T34" fmla="*/ 56854725 w 195"/>
              <a:gd name="T35" fmla="*/ 96774000 h 240"/>
              <a:gd name="T36" fmla="*/ 47983775 w 195"/>
              <a:gd name="T37" fmla="*/ 87903050 h 240"/>
              <a:gd name="T38" fmla="*/ 39112825 w 195"/>
              <a:gd name="T39" fmla="*/ 79032100 h 240"/>
              <a:gd name="T40" fmla="*/ 34677350 w 195"/>
              <a:gd name="T41" fmla="*/ 74596625 h 240"/>
              <a:gd name="T42" fmla="*/ 26209625 w 195"/>
              <a:gd name="T43" fmla="*/ 66128900 h 240"/>
              <a:gd name="T44" fmla="*/ 17338675 w 195"/>
              <a:gd name="T45" fmla="*/ 52822475 h 240"/>
              <a:gd name="T46" fmla="*/ 8467725 w 195"/>
              <a:gd name="T47" fmla="*/ 35080575 h 240"/>
              <a:gd name="T48" fmla="*/ 0 w 195"/>
              <a:gd name="T49" fmla="*/ 17741900 h 240"/>
              <a:gd name="T50" fmla="*/ 0 w 195"/>
              <a:gd name="T51" fmla="*/ 0 h 240"/>
              <a:gd name="T52" fmla="*/ 0 w 195"/>
              <a:gd name="T53" fmla="*/ 0 h 24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5"/>
              <a:gd name="T82" fmla="*/ 0 h 240"/>
              <a:gd name="T83" fmla="*/ 195 w 195"/>
              <a:gd name="T84" fmla="*/ 240 h 24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5" h="240">
                <a:moveTo>
                  <a:pt x="0" y="0"/>
                </a:moveTo>
                <a:lnTo>
                  <a:pt x="43" y="11"/>
                </a:lnTo>
                <a:lnTo>
                  <a:pt x="86" y="33"/>
                </a:lnTo>
                <a:lnTo>
                  <a:pt x="119" y="44"/>
                </a:lnTo>
                <a:lnTo>
                  <a:pt x="152" y="66"/>
                </a:lnTo>
                <a:lnTo>
                  <a:pt x="173" y="76"/>
                </a:lnTo>
                <a:lnTo>
                  <a:pt x="184" y="98"/>
                </a:lnTo>
                <a:lnTo>
                  <a:pt x="195" y="120"/>
                </a:lnTo>
                <a:lnTo>
                  <a:pt x="195" y="142"/>
                </a:lnTo>
                <a:lnTo>
                  <a:pt x="195" y="164"/>
                </a:lnTo>
                <a:lnTo>
                  <a:pt x="184" y="185"/>
                </a:lnTo>
                <a:lnTo>
                  <a:pt x="184" y="196"/>
                </a:lnTo>
                <a:lnTo>
                  <a:pt x="184" y="218"/>
                </a:lnTo>
                <a:lnTo>
                  <a:pt x="173" y="229"/>
                </a:lnTo>
                <a:lnTo>
                  <a:pt x="163" y="240"/>
                </a:lnTo>
                <a:lnTo>
                  <a:pt x="141" y="240"/>
                </a:lnTo>
                <a:lnTo>
                  <a:pt x="119" y="218"/>
                </a:lnTo>
                <a:lnTo>
                  <a:pt x="97" y="196"/>
                </a:lnTo>
                <a:lnTo>
                  <a:pt x="86" y="185"/>
                </a:lnTo>
                <a:lnTo>
                  <a:pt x="65" y="164"/>
                </a:lnTo>
                <a:lnTo>
                  <a:pt x="43" y="131"/>
                </a:lnTo>
                <a:lnTo>
                  <a:pt x="21" y="87"/>
                </a:lnTo>
                <a:lnTo>
                  <a:pt x="0" y="44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90" name="Freeform 98"/>
          <p:cNvSpPr/>
          <p:nvPr/>
        </p:nvSpPr>
        <p:spPr bwMode="auto">
          <a:xfrm>
            <a:off x="6797675" y="3005667"/>
            <a:ext cx="406400" cy="129117"/>
          </a:xfrm>
          <a:custGeom>
            <a:avLst/>
            <a:gdLst>
              <a:gd name="T0" fmla="*/ 257661404 w 641"/>
              <a:gd name="T1" fmla="*/ 13219969 h 153"/>
              <a:gd name="T2" fmla="*/ 257661404 w 641"/>
              <a:gd name="T3" fmla="*/ 17626415 h 153"/>
              <a:gd name="T4" fmla="*/ 253239823 w 641"/>
              <a:gd name="T5" fmla="*/ 26439306 h 153"/>
              <a:gd name="T6" fmla="*/ 249220203 w 641"/>
              <a:gd name="T7" fmla="*/ 30845751 h 153"/>
              <a:gd name="T8" fmla="*/ 235954826 w 641"/>
              <a:gd name="T9" fmla="*/ 34852186 h 153"/>
              <a:gd name="T10" fmla="*/ 222690082 w 641"/>
              <a:gd name="T11" fmla="*/ 34852186 h 153"/>
              <a:gd name="T12" fmla="*/ 205405719 w 641"/>
              <a:gd name="T13" fmla="*/ 39258632 h 153"/>
              <a:gd name="T14" fmla="*/ 183297178 w 641"/>
              <a:gd name="T15" fmla="*/ 43665077 h 153"/>
              <a:gd name="T16" fmla="*/ 161591234 w 641"/>
              <a:gd name="T17" fmla="*/ 48071522 h 153"/>
              <a:gd name="T18" fmla="*/ 135463074 w 641"/>
              <a:gd name="T19" fmla="*/ 52478601 h 153"/>
              <a:gd name="T20" fmla="*/ 109335548 w 641"/>
              <a:gd name="T21" fmla="*/ 56885046 h 153"/>
              <a:gd name="T22" fmla="*/ 87227008 w 641"/>
              <a:gd name="T23" fmla="*/ 56885046 h 153"/>
              <a:gd name="T24" fmla="*/ 65521063 w 641"/>
              <a:gd name="T25" fmla="*/ 61291492 h 153"/>
              <a:gd name="T26" fmla="*/ 47834104 w 641"/>
              <a:gd name="T27" fmla="*/ 61291492 h 153"/>
              <a:gd name="T28" fmla="*/ 30549741 w 641"/>
              <a:gd name="T29" fmla="*/ 61291492 h 153"/>
              <a:gd name="T30" fmla="*/ 12862782 w 641"/>
              <a:gd name="T31" fmla="*/ 61291492 h 153"/>
              <a:gd name="T32" fmla="*/ 0 w 641"/>
              <a:gd name="T33" fmla="*/ 61291492 h 153"/>
              <a:gd name="T34" fmla="*/ 0 w 641"/>
              <a:gd name="T35" fmla="*/ 34852186 h 153"/>
              <a:gd name="T36" fmla="*/ 34971322 w 641"/>
              <a:gd name="T37" fmla="*/ 26439306 h 153"/>
              <a:gd name="T38" fmla="*/ 69942645 w 641"/>
              <a:gd name="T39" fmla="*/ 22032860 h 153"/>
              <a:gd name="T40" fmla="*/ 100491752 w 641"/>
              <a:gd name="T41" fmla="*/ 17626415 h 153"/>
              <a:gd name="T42" fmla="*/ 126619911 w 641"/>
              <a:gd name="T43" fmla="*/ 13219969 h 153"/>
              <a:gd name="T44" fmla="*/ 148727818 w 641"/>
              <a:gd name="T45" fmla="*/ 8812891 h 153"/>
              <a:gd name="T46" fmla="*/ 170434396 w 641"/>
              <a:gd name="T47" fmla="*/ 4406445 h 153"/>
              <a:gd name="T48" fmla="*/ 187718759 w 641"/>
              <a:gd name="T49" fmla="*/ 0 h 153"/>
              <a:gd name="T50" fmla="*/ 200984137 w 641"/>
              <a:gd name="T51" fmla="*/ 0 h 153"/>
              <a:gd name="T52" fmla="*/ 214248881 w 641"/>
              <a:gd name="T53" fmla="*/ 0 h 153"/>
              <a:gd name="T54" fmla="*/ 222690082 w 641"/>
              <a:gd name="T55" fmla="*/ 0 h 153"/>
              <a:gd name="T56" fmla="*/ 231533244 w 641"/>
              <a:gd name="T57" fmla="*/ 0 h 153"/>
              <a:gd name="T58" fmla="*/ 240377041 w 641"/>
              <a:gd name="T59" fmla="*/ 0 h 153"/>
              <a:gd name="T60" fmla="*/ 244798622 w 641"/>
              <a:gd name="T61" fmla="*/ 0 h 153"/>
              <a:gd name="T62" fmla="*/ 253239823 w 641"/>
              <a:gd name="T63" fmla="*/ 4406445 h 153"/>
              <a:gd name="T64" fmla="*/ 253239823 w 641"/>
              <a:gd name="T65" fmla="*/ 8812891 h 153"/>
              <a:gd name="T66" fmla="*/ 257661404 w 641"/>
              <a:gd name="T67" fmla="*/ 13219969 h 153"/>
              <a:gd name="T68" fmla="*/ 257661404 w 641"/>
              <a:gd name="T69" fmla="*/ 13219969 h 15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41"/>
              <a:gd name="T106" fmla="*/ 0 h 153"/>
              <a:gd name="T107" fmla="*/ 641 w 641"/>
              <a:gd name="T108" fmla="*/ 153 h 15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41" h="153">
                <a:moveTo>
                  <a:pt x="641" y="33"/>
                </a:moveTo>
                <a:lnTo>
                  <a:pt x="641" y="44"/>
                </a:lnTo>
                <a:lnTo>
                  <a:pt x="630" y="66"/>
                </a:lnTo>
                <a:lnTo>
                  <a:pt x="620" y="77"/>
                </a:lnTo>
                <a:lnTo>
                  <a:pt x="587" y="87"/>
                </a:lnTo>
                <a:lnTo>
                  <a:pt x="554" y="87"/>
                </a:lnTo>
                <a:lnTo>
                  <a:pt x="511" y="98"/>
                </a:lnTo>
                <a:lnTo>
                  <a:pt x="456" y="109"/>
                </a:lnTo>
                <a:lnTo>
                  <a:pt x="402" y="120"/>
                </a:lnTo>
                <a:lnTo>
                  <a:pt x="337" y="131"/>
                </a:lnTo>
                <a:lnTo>
                  <a:pt x="272" y="142"/>
                </a:lnTo>
                <a:lnTo>
                  <a:pt x="217" y="142"/>
                </a:lnTo>
                <a:lnTo>
                  <a:pt x="163" y="153"/>
                </a:lnTo>
                <a:lnTo>
                  <a:pt x="119" y="153"/>
                </a:lnTo>
                <a:lnTo>
                  <a:pt x="76" y="153"/>
                </a:lnTo>
                <a:lnTo>
                  <a:pt x="32" y="153"/>
                </a:lnTo>
                <a:lnTo>
                  <a:pt x="0" y="153"/>
                </a:lnTo>
                <a:lnTo>
                  <a:pt x="0" y="87"/>
                </a:lnTo>
                <a:lnTo>
                  <a:pt x="87" y="66"/>
                </a:lnTo>
                <a:lnTo>
                  <a:pt x="174" y="55"/>
                </a:lnTo>
                <a:lnTo>
                  <a:pt x="250" y="44"/>
                </a:lnTo>
                <a:lnTo>
                  <a:pt x="315" y="33"/>
                </a:lnTo>
                <a:lnTo>
                  <a:pt x="370" y="22"/>
                </a:lnTo>
                <a:lnTo>
                  <a:pt x="424" y="11"/>
                </a:lnTo>
                <a:lnTo>
                  <a:pt x="467" y="0"/>
                </a:lnTo>
                <a:lnTo>
                  <a:pt x="500" y="0"/>
                </a:lnTo>
                <a:lnTo>
                  <a:pt x="533" y="0"/>
                </a:lnTo>
                <a:lnTo>
                  <a:pt x="554" y="0"/>
                </a:lnTo>
                <a:lnTo>
                  <a:pt x="576" y="0"/>
                </a:lnTo>
                <a:lnTo>
                  <a:pt x="598" y="0"/>
                </a:lnTo>
                <a:lnTo>
                  <a:pt x="609" y="0"/>
                </a:lnTo>
                <a:lnTo>
                  <a:pt x="630" y="11"/>
                </a:lnTo>
                <a:lnTo>
                  <a:pt x="630" y="22"/>
                </a:lnTo>
                <a:lnTo>
                  <a:pt x="641" y="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91" name="Freeform 99"/>
          <p:cNvSpPr/>
          <p:nvPr/>
        </p:nvSpPr>
        <p:spPr bwMode="auto">
          <a:xfrm>
            <a:off x="6915150" y="3365500"/>
            <a:ext cx="241300" cy="423333"/>
          </a:xfrm>
          <a:custGeom>
            <a:avLst/>
            <a:gdLst>
              <a:gd name="T0" fmla="*/ 83064350 w 380"/>
              <a:gd name="T1" fmla="*/ 30645100 h 500"/>
              <a:gd name="T2" fmla="*/ 78628875 w 380"/>
              <a:gd name="T3" fmla="*/ 26209625 h 500"/>
              <a:gd name="T4" fmla="*/ 78628875 w 380"/>
              <a:gd name="T5" fmla="*/ 17338675 h 500"/>
              <a:gd name="T6" fmla="*/ 78628875 w 380"/>
              <a:gd name="T7" fmla="*/ 8870950 h 500"/>
              <a:gd name="T8" fmla="*/ 83064350 w 380"/>
              <a:gd name="T9" fmla="*/ 4435475 h 500"/>
              <a:gd name="T10" fmla="*/ 83064350 w 380"/>
              <a:gd name="T11" fmla="*/ 0 h 500"/>
              <a:gd name="T12" fmla="*/ 87499825 w 380"/>
              <a:gd name="T13" fmla="*/ 0 h 500"/>
              <a:gd name="T14" fmla="*/ 91935300 w 380"/>
              <a:gd name="T15" fmla="*/ 0 h 500"/>
              <a:gd name="T16" fmla="*/ 96370775 w 380"/>
              <a:gd name="T17" fmla="*/ 4435475 h 500"/>
              <a:gd name="T18" fmla="*/ 105241725 w 380"/>
              <a:gd name="T19" fmla="*/ 4435475 h 500"/>
              <a:gd name="T20" fmla="*/ 109273975 w 380"/>
              <a:gd name="T21" fmla="*/ 8870950 h 500"/>
              <a:gd name="T22" fmla="*/ 118144925 w 380"/>
              <a:gd name="T23" fmla="*/ 12903200 h 500"/>
              <a:gd name="T24" fmla="*/ 127015875 w 380"/>
              <a:gd name="T25" fmla="*/ 17338675 h 500"/>
              <a:gd name="T26" fmla="*/ 135886825 w 380"/>
              <a:gd name="T27" fmla="*/ 26209625 h 500"/>
              <a:gd name="T28" fmla="*/ 144354550 w 380"/>
              <a:gd name="T29" fmla="*/ 30645100 h 500"/>
              <a:gd name="T30" fmla="*/ 148790025 w 380"/>
              <a:gd name="T31" fmla="*/ 39516050 h 500"/>
              <a:gd name="T32" fmla="*/ 153225500 w 380"/>
              <a:gd name="T33" fmla="*/ 48387000 h 500"/>
              <a:gd name="T34" fmla="*/ 153225500 w 380"/>
              <a:gd name="T35" fmla="*/ 52419250 h 500"/>
              <a:gd name="T36" fmla="*/ 153225500 w 380"/>
              <a:gd name="T37" fmla="*/ 61290200 h 500"/>
              <a:gd name="T38" fmla="*/ 148790025 w 380"/>
              <a:gd name="T39" fmla="*/ 65725675 h 500"/>
              <a:gd name="T40" fmla="*/ 144354550 w 380"/>
              <a:gd name="T41" fmla="*/ 70161150 h 500"/>
              <a:gd name="T42" fmla="*/ 140322300 w 380"/>
              <a:gd name="T43" fmla="*/ 79032100 h 500"/>
              <a:gd name="T44" fmla="*/ 135886825 w 380"/>
              <a:gd name="T45" fmla="*/ 83467575 h 500"/>
              <a:gd name="T46" fmla="*/ 127015875 w 380"/>
              <a:gd name="T47" fmla="*/ 91935300 h 500"/>
              <a:gd name="T48" fmla="*/ 118144925 w 380"/>
              <a:gd name="T49" fmla="*/ 100806250 h 500"/>
              <a:gd name="T50" fmla="*/ 100806250 w 380"/>
              <a:gd name="T51" fmla="*/ 122983625 h 500"/>
              <a:gd name="T52" fmla="*/ 78628875 w 380"/>
              <a:gd name="T53" fmla="*/ 149193250 h 500"/>
              <a:gd name="T54" fmla="*/ 61290200 w 380"/>
              <a:gd name="T55" fmla="*/ 162096450 h 500"/>
              <a:gd name="T56" fmla="*/ 52419250 w 380"/>
              <a:gd name="T57" fmla="*/ 175402875 h 500"/>
              <a:gd name="T58" fmla="*/ 39516050 w 380"/>
              <a:gd name="T59" fmla="*/ 184273825 h 500"/>
              <a:gd name="T60" fmla="*/ 30645100 w 380"/>
              <a:gd name="T61" fmla="*/ 193144775 h 500"/>
              <a:gd name="T62" fmla="*/ 21774150 w 380"/>
              <a:gd name="T63" fmla="*/ 197580250 h 500"/>
              <a:gd name="T64" fmla="*/ 12903200 w 380"/>
              <a:gd name="T65" fmla="*/ 201612500 h 500"/>
              <a:gd name="T66" fmla="*/ 8467725 w 380"/>
              <a:gd name="T67" fmla="*/ 201612500 h 500"/>
              <a:gd name="T68" fmla="*/ 0 w 380"/>
              <a:gd name="T69" fmla="*/ 201612500 h 500"/>
              <a:gd name="T70" fmla="*/ 12903200 w 380"/>
              <a:gd name="T71" fmla="*/ 184273825 h 500"/>
              <a:gd name="T72" fmla="*/ 21774150 w 380"/>
              <a:gd name="T73" fmla="*/ 166531925 h 500"/>
              <a:gd name="T74" fmla="*/ 30645100 w 380"/>
              <a:gd name="T75" fmla="*/ 149193250 h 500"/>
              <a:gd name="T76" fmla="*/ 39516050 w 380"/>
              <a:gd name="T77" fmla="*/ 131451350 h 500"/>
              <a:gd name="T78" fmla="*/ 47983775 w 380"/>
              <a:gd name="T79" fmla="*/ 118548150 h 500"/>
              <a:gd name="T80" fmla="*/ 56854725 w 380"/>
              <a:gd name="T81" fmla="*/ 105241725 h 500"/>
              <a:gd name="T82" fmla="*/ 61290200 w 380"/>
              <a:gd name="T83" fmla="*/ 91935300 h 500"/>
              <a:gd name="T84" fmla="*/ 65725675 w 380"/>
              <a:gd name="T85" fmla="*/ 83467575 h 500"/>
              <a:gd name="T86" fmla="*/ 70161150 w 380"/>
              <a:gd name="T87" fmla="*/ 74596625 h 500"/>
              <a:gd name="T88" fmla="*/ 74596625 w 380"/>
              <a:gd name="T89" fmla="*/ 61290200 h 500"/>
              <a:gd name="T90" fmla="*/ 78628875 w 380"/>
              <a:gd name="T91" fmla="*/ 56854725 h 500"/>
              <a:gd name="T92" fmla="*/ 83064350 w 380"/>
              <a:gd name="T93" fmla="*/ 48387000 h 500"/>
              <a:gd name="T94" fmla="*/ 83064350 w 380"/>
              <a:gd name="T95" fmla="*/ 43951525 h 500"/>
              <a:gd name="T96" fmla="*/ 83064350 w 380"/>
              <a:gd name="T97" fmla="*/ 39516050 h 500"/>
              <a:gd name="T98" fmla="*/ 83064350 w 380"/>
              <a:gd name="T99" fmla="*/ 35080575 h 500"/>
              <a:gd name="T100" fmla="*/ 83064350 w 380"/>
              <a:gd name="T101" fmla="*/ 30645100 h 500"/>
              <a:gd name="T102" fmla="*/ 83064350 w 380"/>
              <a:gd name="T103" fmla="*/ 30645100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0"/>
              <a:gd name="T157" fmla="*/ 0 h 500"/>
              <a:gd name="T158" fmla="*/ 380 w 380"/>
              <a:gd name="T159" fmla="*/ 500 h 5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0" h="500">
                <a:moveTo>
                  <a:pt x="206" y="76"/>
                </a:moveTo>
                <a:lnTo>
                  <a:pt x="195" y="65"/>
                </a:lnTo>
                <a:lnTo>
                  <a:pt x="195" y="43"/>
                </a:lnTo>
                <a:lnTo>
                  <a:pt x="195" y="22"/>
                </a:lnTo>
                <a:lnTo>
                  <a:pt x="206" y="11"/>
                </a:lnTo>
                <a:lnTo>
                  <a:pt x="206" y="0"/>
                </a:lnTo>
                <a:lnTo>
                  <a:pt x="217" y="0"/>
                </a:lnTo>
                <a:lnTo>
                  <a:pt x="228" y="0"/>
                </a:lnTo>
                <a:lnTo>
                  <a:pt x="239" y="11"/>
                </a:lnTo>
                <a:lnTo>
                  <a:pt x="261" y="11"/>
                </a:lnTo>
                <a:lnTo>
                  <a:pt x="271" y="22"/>
                </a:lnTo>
                <a:lnTo>
                  <a:pt x="293" y="32"/>
                </a:lnTo>
                <a:lnTo>
                  <a:pt x="315" y="43"/>
                </a:lnTo>
                <a:lnTo>
                  <a:pt x="337" y="65"/>
                </a:lnTo>
                <a:lnTo>
                  <a:pt x="358" y="76"/>
                </a:lnTo>
                <a:lnTo>
                  <a:pt x="369" y="98"/>
                </a:lnTo>
                <a:lnTo>
                  <a:pt x="380" y="120"/>
                </a:lnTo>
                <a:lnTo>
                  <a:pt x="380" y="130"/>
                </a:lnTo>
                <a:lnTo>
                  <a:pt x="380" y="152"/>
                </a:lnTo>
                <a:lnTo>
                  <a:pt x="369" y="163"/>
                </a:lnTo>
                <a:lnTo>
                  <a:pt x="358" y="174"/>
                </a:lnTo>
                <a:lnTo>
                  <a:pt x="348" y="196"/>
                </a:lnTo>
                <a:lnTo>
                  <a:pt x="337" y="207"/>
                </a:lnTo>
                <a:lnTo>
                  <a:pt x="315" y="228"/>
                </a:lnTo>
                <a:lnTo>
                  <a:pt x="293" y="250"/>
                </a:lnTo>
                <a:lnTo>
                  <a:pt x="250" y="305"/>
                </a:lnTo>
                <a:lnTo>
                  <a:pt x="195" y="370"/>
                </a:lnTo>
                <a:lnTo>
                  <a:pt x="152" y="402"/>
                </a:lnTo>
                <a:lnTo>
                  <a:pt x="130" y="435"/>
                </a:lnTo>
                <a:lnTo>
                  <a:pt x="98" y="457"/>
                </a:lnTo>
                <a:lnTo>
                  <a:pt x="76" y="479"/>
                </a:lnTo>
                <a:lnTo>
                  <a:pt x="54" y="490"/>
                </a:lnTo>
                <a:lnTo>
                  <a:pt x="32" y="500"/>
                </a:lnTo>
                <a:lnTo>
                  <a:pt x="21" y="500"/>
                </a:lnTo>
                <a:lnTo>
                  <a:pt x="0" y="500"/>
                </a:lnTo>
                <a:lnTo>
                  <a:pt x="32" y="457"/>
                </a:lnTo>
                <a:lnTo>
                  <a:pt x="54" y="413"/>
                </a:lnTo>
                <a:lnTo>
                  <a:pt x="76" y="370"/>
                </a:lnTo>
                <a:lnTo>
                  <a:pt x="98" y="326"/>
                </a:lnTo>
                <a:lnTo>
                  <a:pt x="119" y="294"/>
                </a:lnTo>
                <a:lnTo>
                  <a:pt x="141" y="261"/>
                </a:lnTo>
                <a:lnTo>
                  <a:pt x="152" y="228"/>
                </a:lnTo>
                <a:lnTo>
                  <a:pt x="163" y="207"/>
                </a:lnTo>
                <a:lnTo>
                  <a:pt x="174" y="185"/>
                </a:lnTo>
                <a:lnTo>
                  <a:pt x="185" y="152"/>
                </a:lnTo>
                <a:lnTo>
                  <a:pt x="195" y="141"/>
                </a:lnTo>
                <a:lnTo>
                  <a:pt x="206" y="120"/>
                </a:lnTo>
                <a:lnTo>
                  <a:pt x="206" y="109"/>
                </a:lnTo>
                <a:lnTo>
                  <a:pt x="206" y="98"/>
                </a:lnTo>
                <a:lnTo>
                  <a:pt x="206" y="87"/>
                </a:lnTo>
                <a:lnTo>
                  <a:pt x="206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80" name="Freeform 88"/>
          <p:cNvSpPr/>
          <p:nvPr/>
        </p:nvSpPr>
        <p:spPr bwMode="auto">
          <a:xfrm>
            <a:off x="6051550" y="2434167"/>
            <a:ext cx="138113" cy="1871133"/>
          </a:xfrm>
          <a:custGeom>
            <a:avLst/>
            <a:gdLst>
              <a:gd name="T0" fmla="*/ 8506997 w 217"/>
              <a:gd name="T1" fmla="*/ 30672949 h 2209"/>
              <a:gd name="T2" fmla="*/ 0 w 217"/>
              <a:gd name="T3" fmla="*/ 17354148 h 2209"/>
              <a:gd name="T4" fmla="*/ 0 w 217"/>
              <a:gd name="T5" fmla="*/ 8475370 h 2209"/>
              <a:gd name="T6" fmla="*/ 0 w 217"/>
              <a:gd name="T7" fmla="*/ 4439389 h 2209"/>
              <a:gd name="T8" fmla="*/ 8506997 w 217"/>
              <a:gd name="T9" fmla="*/ 0 h 2209"/>
              <a:gd name="T10" fmla="*/ 21874681 w 217"/>
              <a:gd name="T11" fmla="*/ 0 h 2209"/>
              <a:gd name="T12" fmla="*/ 43749361 w 217"/>
              <a:gd name="T13" fmla="*/ 4439389 h 2209"/>
              <a:gd name="T14" fmla="*/ 70485365 w 217"/>
              <a:gd name="T15" fmla="*/ 12914759 h 2209"/>
              <a:gd name="T16" fmla="*/ 87904151 w 217"/>
              <a:gd name="T17" fmla="*/ 65785287 h 2209"/>
              <a:gd name="T18" fmla="*/ 87904151 w 217"/>
              <a:gd name="T19" fmla="*/ 153768153 h 2209"/>
              <a:gd name="T20" fmla="*/ 87904151 w 217"/>
              <a:gd name="T21" fmla="*/ 236907588 h 2209"/>
              <a:gd name="T22" fmla="*/ 87904151 w 217"/>
              <a:gd name="T23" fmla="*/ 316011041 h 2209"/>
              <a:gd name="T24" fmla="*/ 87904151 w 217"/>
              <a:gd name="T25" fmla="*/ 386235717 h 2209"/>
              <a:gd name="T26" fmla="*/ 87904151 w 217"/>
              <a:gd name="T27" fmla="*/ 452424412 h 2209"/>
              <a:gd name="T28" fmla="*/ 83448256 w 217"/>
              <a:gd name="T29" fmla="*/ 513770310 h 2209"/>
              <a:gd name="T30" fmla="*/ 83448256 w 217"/>
              <a:gd name="T31" fmla="*/ 570676185 h 2209"/>
              <a:gd name="T32" fmla="*/ 83448256 w 217"/>
              <a:gd name="T33" fmla="*/ 623546713 h 2209"/>
              <a:gd name="T34" fmla="*/ 83448256 w 217"/>
              <a:gd name="T35" fmla="*/ 667537828 h 2209"/>
              <a:gd name="T36" fmla="*/ 83448256 w 217"/>
              <a:gd name="T37" fmla="*/ 707090190 h 2209"/>
              <a:gd name="T38" fmla="*/ 83448256 w 217"/>
              <a:gd name="T39" fmla="*/ 742202528 h 2209"/>
              <a:gd name="T40" fmla="*/ 78992362 w 217"/>
              <a:gd name="T41" fmla="*/ 772874842 h 2209"/>
              <a:gd name="T42" fmla="*/ 78992362 w 217"/>
              <a:gd name="T43" fmla="*/ 794669014 h 2209"/>
              <a:gd name="T44" fmla="*/ 78992362 w 217"/>
              <a:gd name="T45" fmla="*/ 812427204 h 2209"/>
              <a:gd name="T46" fmla="*/ 78992362 w 217"/>
              <a:gd name="T47" fmla="*/ 825745370 h 2209"/>
              <a:gd name="T48" fmla="*/ 74941259 w 217"/>
              <a:gd name="T49" fmla="*/ 847539542 h 2209"/>
              <a:gd name="T50" fmla="*/ 70485365 w 217"/>
              <a:gd name="T51" fmla="*/ 869333078 h 2209"/>
              <a:gd name="T52" fmla="*/ 66029470 w 217"/>
              <a:gd name="T53" fmla="*/ 882651880 h 2209"/>
              <a:gd name="T54" fmla="*/ 61573576 w 217"/>
              <a:gd name="T55" fmla="*/ 891530658 h 2209"/>
              <a:gd name="T56" fmla="*/ 57117681 w 217"/>
              <a:gd name="T57" fmla="*/ 887091269 h 2209"/>
              <a:gd name="T58" fmla="*/ 43749361 w 217"/>
              <a:gd name="T59" fmla="*/ 865297097 h 2209"/>
              <a:gd name="T60" fmla="*/ 35242364 w 217"/>
              <a:gd name="T61" fmla="*/ 847539542 h 2209"/>
              <a:gd name="T62" fmla="*/ 21874681 w 217"/>
              <a:gd name="T63" fmla="*/ 816866593 h 2209"/>
              <a:gd name="T64" fmla="*/ 17418786 w 217"/>
              <a:gd name="T65" fmla="*/ 794669014 h 2209"/>
              <a:gd name="T66" fmla="*/ 17418786 w 217"/>
              <a:gd name="T67" fmla="*/ 786193644 h 2209"/>
              <a:gd name="T68" fmla="*/ 21874681 w 217"/>
              <a:gd name="T69" fmla="*/ 759556676 h 2209"/>
              <a:gd name="T70" fmla="*/ 26330575 w 217"/>
              <a:gd name="T71" fmla="*/ 720004949 h 2209"/>
              <a:gd name="T72" fmla="*/ 30786470 w 217"/>
              <a:gd name="T73" fmla="*/ 671977852 h 2209"/>
              <a:gd name="T74" fmla="*/ 35242364 w 217"/>
              <a:gd name="T75" fmla="*/ 636865514 h 2209"/>
              <a:gd name="T76" fmla="*/ 35242364 w 217"/>
              <a:gd name="T77" fmla="*/ 601753177 h 2209"/>
              <a:gd name="T78" fmla="*/ 35242364 w 217"/>
              <a:gd name="T79" fmla="*/ 562200815 h 2209"/>
              <a:gd name="T80" fmla="*/ 39698895 w 217"/>
              <a:gd name="T81" fmla="*/ 522649088 h 2209"/>
              <a:gd name="T82" fmla="*/ 39698895 w 217"/>
              <a:gd name="T83" fmla="*/ 474218584 h 2209"/>
              <a:gd name="T84" fmla="*/ 39698895 w 217"/>
              <a:gd name="T85" fmla="*/ 421348055 h 2209"/>
              <a:gd name="T86" fmla="*/ 39698895 w 217"/>
              <a:gd name="T87" fmla="*/ 364442181 h 2209"/>
              <a:gd name="T88" fmla="*/ 39698895 w 217"/>
              <a:gd name="T89" fmla="*/ 307132264 h 2209"/>
              <a:gd name="T90" fmla="*/ 39698895 w 217"/>
              <a:gd name="T91" fmla="*/ 245786366 h 2209"/>
              <a:gd name="T92" fmla="*/ 35242364 w 217"/>
              <a:gd name="T93" fmla="*/ 197355861 h 2209"/>
              <a:gd name="T94" fmla="*/ 35242364 w 217"/>
              <a:gd name="T95" fmla="*/ 153768153 h 2209"/>
              <a:gd name="T96" fmla="*/ 30786470 w 217"/>
              <a:gd name="T97" fmla="*/ 114215791 h 2209"/>
              <a:gd name="T98" fmla="*/ 26330575 w 217"/>
              <a:gd name="T99" fmla="*/ 83139435 h 2209"/>
              <a:gd name="T100" fmla="*/ 21874681 w 217"/>
              <a:gd name="T101" fmla="*/ 61345898 h 2209"/>
              <a:gd name="T102" fmla="*/ 17418786 w 217"/>
              <a:gd name="T103" fmla="*/ 43991115 h 2209"/>
              <a:gd name="T104" fmla="*/ 12962892 w 217"/>
              <a:gd name="T105" fmla="*/ 35112338 h 22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09"/>
              <a:gd name="T161" fmla="*/ 217 w 217"/>
              <a:gd name="T162" fmla="*/ 2209 h 220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09">
                <a:moveTo>
                  <a:pt x="32" y="87"/>
                </a:moveTo>
                <a:lnTo>
                  <a:pt x="21" y="76"/>
                </a:lnTo>
                <a:lnTo>
                  <a:pt x="11" y="54"/>
                </a:lnTo>
                <a:lnTo>
                  <a:pt x="0" y="43"/>
                </a:lnTo>
                <a:lnTo>
                  <a:pt x="0" y="32"/>
                </a:lnTo>
                <a:lnTo>
                  <a:pt x="0" y="21"/>
                </a:lnTo>
                <a:lnTo>
                  <a:pt x="0" y="11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54" y="0"/>
                </a:lnTo>
                <a:lnTo>
                  <a:pt x="76" y="0"/>
                </a:lnTo>
                <a:lnTo>
                  <a:pt x="108" y="11"/>
                </a:lnTo>
                <a:lnTo>
                  <a:pt x="141" y="21"/>
                </a:lnTo>
                <a:lnTo>
                  <a:pt x="174" y="32"/>
                </a:lnTo>
                <a:lnTo>
                  <a:pt x="217" y="54"/>
                </a:lnTo>
                <a:lnTo>
                  <a:pt x="217" y="163"/>
                </a:lnTo>
                <a:lnTo>
                  <a:pt x="217" y="272"/>
                </a:lnTo>
                <a:lnTo>
                  <a:pt x="217" y="381"/>
                </a:lnTo>
                <a:lnTo>
                  <a:pt x="217" y="489"/>
                </a:lnTo>
                <a:lnTo>
                  <a:pt x="217" y="587"/>
                </a:lnTo>
                <a:lnTo>
                  <a:pt x="217" y="685"/>
                </a:lnTo>
                <a:lnTo>
                  <a:pt x="217" y="783"/>
                </a:lnTo>
                <a:lnTo>
                  <a:pt x="217" y="870"/>
                </a:lnTo>
                <a:lnTo>
                  <a:pt x="217" y="957"/>
                </a:lnTo>
                <a:lnTo>
                  <a:pt x="217" y="1044"/>
                </a:lnTo>
                <a:lnTo>
                  <a:pt x="217" y="1121"/>
                </a:lnTo>
                <a:lnTo>
                  <a:pt x="217" y="1208"/>
                </a:lnTo>
                <a:lnTo>
                  <a:pt x="206" y="1273"/>
                </a:lnTo>
                <a:lnTo>
                  <a:pt x="206" y="1349"/>
                </a:lnTo>
                <a:lnTo>
                  <a:pt x="206" y="1414"/>
                </a:lnTo>
                <a:lnTo>
                  <a:pt x="206" y="1480"/>
                </a:lnTo>
                <a:lnTo>
                  <a:pt x="206" y="1545"/>
                </a:lnTo>
                <a:lnTo>
                  <a:pt x="206" y="1599"/>
                </a:lnTo>
                <a:lnTo>
                  <a:pt x="206" y="1654"/>
                </a:lnTo>
                <a:lnTo>
                  <a:pt x="206" y="1708"/>
                </a:lnTo>
                <a:lnTo>
                  <a:pt x="206" y="1752"/>
                </a:lnTo>
                <a:lnTo>
                  <a:pt x="206" y="1795"/>
                </a:lnTo>
                <a:lnTo>
                  <a:pt x="206" y="1839"/>
                </a:lnTo>
                <a:lnTo>
                  <a:pt x="206" y="1871"/>
                </a:lnTo>
                <a:lnTo>
                  <a:pt x="195" y="1915"/>
                </a:lnTo>
                <a:lnTo>
                  <a:pt x="195" y="1937"/>
                </a:lnTo>
                <a:lnTo>
                  <a:pt x="195" y="1969"/>
                </a:lnTo>
                <a:lnTo>
                  <a:pt x="195" y="1991"/>
                </a:lnTo>
                <a:lnTo>
                  <a:pt x="195" y="2013"/>
                </a:lnTo>
                <a:lnTo>
                  <a:pt x="195" y="2035"/>
                </a:lnTo>
                <a:lnTo>
                  <a:pt x="195" y="2046"/>
                </a:lnTo>
                <a:lnTo>
                  <a:pt x="195" y="2056"/>
                </a:lnTo>
                <a:lnTo>
                  <a:pt x="185" y="2100"/>
                </a:lnTo>
                <a:lnTo>
                  <a:pt x="185" y="2122"/>
                </a:lnTo>
                <a:lnTo>
                  <a:pt x="174" y="2154"/>
                </a:lnTo>
                <a:lnTo>
                  <a:pt x="174" y="2176"/>
                </a:lnTo>
                <a:lnTo>
                  <a:pt x="163" y="2187"/>
                </a:lnTo>
                <a:lnTo>
                  <a:pt x="152" y="2209"/>
                </a:lnTo>
                <a:lnTo>
                  <a:pt x="141" y="2198"/>
                </a:lnTo>
                <a:lnTo>
                  <a:pt x="119" y="2176"/>
                </a:lnTo>
                <a:lnTo>
                  <a:pt x="108" y="2144"/>
                </a:lnTo>
                <a:lnTo>
                  <a:pt x="98" y="2122"/>
                </a:lnTo>
                <a:lnTo>
                  <a:pt x="87" y="2100"/>
                </a:lnTo>
                <a:lnTo>
                  <a:pt x="65" y="2067"/>
                </a:lnTo>
                <a:lnTo>
                  <a:pt x="54" y="2024"/>
                </a:lnTo>
                <a:lnTo>
                  <a:pt x="43" y="1991"/>
                </a:lnTo>
                <a:lnTo>
                  <a:pt x="43" y="1969"/>
                </a:lnTo>
                <a:lnTo>
                  <a:pt x="43" y="1959"/>
                </a:lnTo>
                <a:lnTo>
                  <a:pt x="43" y="1948"/>
                </a:lnTo>
                <a:lnTo>
                  <a:pt x="43" y="1915"/>
                </a:lnTo>
                <a:lnTo>
                  <a:pt x="54" y="1882"/>
                </a:lnTo>
                <a:lnTo>
                  <a:pt x="54" y="1839"/>
                </a:lnTo>
                <a:lnTo>
                  <a:pt x="65" y="1784"/>
                </a:lnTo>
                <a:lnTo>
                  <a:pt x="65" y="1730"/>
                </a:lnTo>
                <a:lnTo>
                  <a:pt x="76" y="1665"/>
                </a:lnTo>
                <a:lnTo>
                  <a:pt x="76" y="1621"/>
                </a:lnTo>
                <a:lnTo>
                  <a:pt x="87" y="1578"/>
                </a:lnTo>
                <a:lnTo>
                  <a:pt x="87" y="1545"/>
                </a:lnTo>
                <a:lnTo>
                  <a:pt x="87" y="1491"/>
                </a:lnTo>
                <a:lnTo>
                  <a:pt x="87" y="1447"/>
                </a:lnTo>
                <a:lnTo>
                  <a:pt x="87" y="1393"/>
                </a:lnTo>
                <a:lnTo>
                  <a:pt x="87" y="1349"/>
                </a:lnTo>
                <a:lnTo>
                  <a:pt x="98" y="1295"/>
                </a:lnTo>
                <a:lnTo>
                  <a:pt x="98" y="1229"/>
                </a:lnTo>
                <a:lnTo>
                  <a:pt x="98" y="1175"/>
                </a:lnTo>
                <a:lnTo>
                  <a:pt x="98" y="1110"/>
                </a:lnTo>
                <a:lnTo>
                  <a:pt x="98" y="1044"/>
                </a:lnTo>
                <a:lnTo>
                  <a:pt x="98" y="979"/>
                </a:lnTo>
                <a:lnTo>
                  <a:pt x="98" y="903"/>
                </a:lnTo>
                <a:lnTo>
                  <a:pt x="98" y="838"/>
                </a:lnTo>
                <a:lnTo>
                  <a:pt x="98" y="761"/>
                </a:lnTo>
                <a:lnTo>
                  <a:pt x="98" y="685"/>
                </a:lnTo>
                <a:lnTo>
                  <a:pt x="98" y="609"/>
                </a:lnTo>
                <a:lnTo>
                  <a:pt x="98" y="544"/>
                </a:lnTo>
                <a:lnTo>
                  <a:pt x="87" y="489"/>
                </a:lnTo>
                <a:lnTo>
                  <a:pt x="87" y="424"/>
                </a:lnTo>
                <a:lnTo>
                  <a:pt x="87" y="381"/>
                </a:lnTo>
                <a:lnTo>
                  <a:pt x="76" y="326"/>
                </a:lnTo>
                <a:lnTo>
                  <a:pt x="76" y="283"/>
                </a:lnTo>
                <a:lnTo>
                  <a:pt x="65" y="239"/>
                </a:lnTo>
                <a:lnTo>
                  <a:pt x="65" y="206"/>
                </a:lnTo>
                <a:lnTo>
                  <a:pt x="65" y="174"/>
                </a:lnTo>
                <a:lnTo>
                  <a:pt x="54" y="152"/>
                </a:lnTo>
                <a:lnTo>
                  <a:pt x="54" y="130"/>
                </a:lnTo>
                <a:lnTo>
                  <a:pt x="43" y="109"/>
                </a:lnTo>
                <a:lnTo>
                  <a:pt x="32" y="98"/>
                </a:lnTo>
                <a:lnTo>
                  <a:pt x="32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89" name="Freeform 97"/>
          <p:cNvSpPr/>
          <p:nvPr/>
        </p:nvSpPr>
        <p:spPr bwMode="auto">
          <a:xfrm>
            <a:off x="6665913" y="3695701"/>
            <a:ext cx="614362" cy="165100"/>
          </a:xfrm>
          <a:custGeom>
            <a:avLst/>
            <a:gdLst>
              <a:gd name="T0" fmla="*/ 8861918 w 968"/>
              <a:gd name="T1" fmla="*/ 74596625 h 195"/>
              <a:gd name="T2" fmla="*/ 0 w 968"/>
              <a:gd name="T3" fmla="*/ 61290200 h 195"/>
              <a:gd name="T4" fmla="*/ 0 w 968"/>
              <a:gd name="T5" fmla="*/ 56854725 h 195"/>
              <a:gd name="T6" fmla="*/ 8861918 w 968"/>
              <a:gd name="T7" fmla="*/ 52419250 h 195"/>
              <a:gd name="T8" fmla="*/ 26585119 w 968"/>
              <a:gd name="T9" fmla="*/ 47983775 h 195"/>
              <a:gd name="T10" fmla="*/ 39475297 w 968"/>
              <a:gd name="T11" fmla="*/ 47983775 h 195"/>
              <a:gd name="T12" fmla="*/ 52767857 w 968"/>
              <a:gd name="T13" fmla="*/ 43548300 h 195"/>
              <a:gd name="T14" fmla="*/ 70088676 w 968"/>
              <a:gd name="T15" fmla="*/ 43548300 h 195"/>
              <a:gd name="T16" fmla="*/ 92243154 w 968"/>
              <a:gd name="T17" fmla="*/ 39516050 h 195"/>
              <a:gd name="T18" fmla="*/ 118425257 w 968"/>
              <a:gd name="T19" fmla="*/ 30645100 h 195"/>
              <a:gd name="T20" fmla="*/ 149038636 w 968"/>
              <a:gd name="T21" fmla="*/ 26209625 h 195"/>
              <a:gd name="T22" fmla="*/ 184083292 w 968"/>
              <a:gd name="T23" fmla="*/ 21774150 h 195"/>
              <a:gd name="T24" fmla="*/ 245310050 w 968"/>
              <a:gd name="T25" fmla="*/ 8467725 h 195"/>
              <a:gd name="T26" fmla="*/ 293647265 w 968"/>
              <a:gd name="T27" fmla="*/ 0 h 195"/>
              <a:gd name="T28" fmla="*/ 333121928 w 968"/>
              <a:gd name="T29" fmla="*/ 0 h 195"/>
              <a:gd name="T30" fmla="*/ 354874024 w 968"/>
              <a:gd name="T31" fmla="*/ 0 h 195"/>
              <a:gd name="T32" fmla="*/ 372194209 w 968"/>
              <a:gd name="T33" fmla="*/ 8467725 h 195"/>
              <a:gd name="T34" fmla="*/ 381056126 w 968"/>
              <a:gd name="T35" fmla="*/ 12903200 h 195"/>
              <a:gd name="T36" fmla="*/ 385487403 w 968"/>
              <a:gd name="T37" fmla="*/ 17338675 h 195"/>
              <a:gd name="T38" fmla="*/ 389918044 w 968"/>
              <a:gd name="T39" fmla="*/ 21774150 h 195"/>
              <a:gd name="T40" fmla="*/ 385487403 w 968"/>
              <a:gd name="T41" fmla="*/ 26209625 h 195"/>
              <a:gd name="T42" fmla="*/ 368166583 w 968"/>
              <a:gd name="T43" fmla="*/ 35080575 h 195"/>
              <a:gd name="T44" fmla="*/ 363735307 w 968"/>
              <a:gd name="T45" fmla="*/ 35080575 h 195"/>
              <a:gd name="T46" fmla="*/ 350442747 w 968"/>
              <a:gd name="T47" fmla="*/ 39516050 h 195"/>
              <a:gd name="T48" fmla="*/ 337150188 w 968"/>
              <a:gd name="T49" fmla="*/ 43548300 h 195"/>
              <a:gd name="T50" fmla="*/ 315398726 w 968"/>
              <a:gd name="T51" fmla="*/ 43548300 h 195"/>
              <a:gd name="T52" fmla="*/ 293647265 w 968"/>
              <a:gd name="T53" fmla="*/ 47983775 h 195"/>
              <a:gd name="T54" fmla="*/ 267061511 w 968"/>
              <a:gd name="T55" fmla="*/ 52419250 h 195"/>
              <a:gd name="T56" fmla="*/ 232419872 w 968"/>
              <a:gd name="T57" fmla="*/ 56854725 h 195"/>
              <a:gd name="T58" fmla="*/ 197375851 w 968"/>
              <a:gd name="T59" fmla="*/ 61290200 h 195"/>
              <a:gd name="T60" fmla="*/ 157900554 w 968"/>
              <a:gd name="T61" fmla="*/ 70161150 h 195"/>
              <a:gd name="T62" fmla="*/ 127287175 w 968"/>
              <a:gd name="T63" fmla="*/ 74596625 h 195"/>
              <a:gd name="T64" fmla="*/ 96270779 w 968"/>
              <a:gd name="T65" fmla="*/ 74596625 h 195"/>
              <a:gd name="T66" fmla="*/ 74519318 w 968"/>
              <a:gd name="T67" fmla="*/ 78628875 h 195"/>
              <a:gd name="T68" fmla="*/ 52767857 w 968"/>
              <a:gd name="T69" fmla="*/ 78628875 h 195"/>
              <a:gd name="T70" fmla="*/ 39475297 w 968"/>
              <a:gd name="T71" fmla="*/ 78628875 h 195"/>
              <a:gd name="T72" fmla="*/ 26585119 w 968"/>
              <a:gd name="T73" fmla="*/ 78628875 h 195"/>
              <a:gd name="T74" fmla="*/ 17723836 w 968"/>
              <a:gd name="T75" fmla="*/ 78628875 h 19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68"/>
              <a:gd name="T115" fmla="*/ 0 h 195"/>
              <a:gd name="T116" fmla="*/ 968 w 968"/>
              <a:gd name="T117" fmla="*/ 195 h 19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68" h="195">
                <a:moveTo>
                  <a:pt x="44" y="195"/>
                </a:moveTo>
                <a:lnTo>
                  <a:pt x="22" y="185"/>
                </a:lnTo>
                <a:lnTo>
                  <a:pt x="11" y="174"/>
                </a:lnTo>
                <a:lnTo>
                  <a:pt x="0" y="152"/>
                </a:lnTo>
                <a:lnTo>
                  <a:pt x="0" y="141"/>
                </a:lnTo>
                <a:lnTo>
                  <a:pt x="11" y="130"/>
                </a:lnTo>
                <a:lnTo>
                  <a:pt x="22" y="130"/>
                </a:lnTo>
                <a:lnTo>
                  <a:pt x="44" y="119"/>
                </a:lnTo>
                <a:lnTo>
                  <a:pt x="66" y="119"/>
                </a:lnTo>
                <a:lnTo>
                  <a:pt x="76" y="119"/>
                </a:lnTo>
                <a:lnTo>
                  <a:pt x="98" y="119"/>
                </a:lnTo>
                <a:lnTo>
                  <a:pt x="109" y="119"/>
                </a:lnTo>
                <a:lnTo>
                  <a:pt x="131" y="108"/>
                </a:lnTo>
                <a:lnTo>
                  <a:pt x="153" y="108"/>
                </a:lnTo>
                <a:lnTo>
                  <a:pt x="174" y="108"/>
                </a:lnTo>
                <a:lnTo>
                  <a:pt x="196" y="98"/>
                </a:lnTo>
                <a:lnTo>
                  <a:pt x="229" y="98"/>
                </a:lnTo>
                <a:lnTo>
                  <a:pt x="261" y="87"/>
                </a:lnTo>
                <a:lnTo>
                  <a:pt x="294" y="76"/>
                </a:lnTo>
                <a:lnTo>
                  <a:pt x="326" y="76"/>
                </a:lnTo>
                <a:lnTo>
                  <a:pt x="370" y="65"/>
                </a:lnTo>
                <a:lnTo>
                  <a:pt x="413" y="54"/>
                </a:lnTo>
                <a:lnTo>
                  <a:pt x="457" y="54"/>
                </a:lnTo>
                <a:lnTo>
                  <a:pt x="533" y="32"/>
                </a:lnTo>
                <a:lnTo>
                  <a:pt x="609" y="21"/>
                </a:lnTo>
                <a:lnTo>
                  <a:pt x="674" y="10"/>
                </a:lnTo>
                <a:lnTo>
                  <a:pt x="729" y="0"/>
                </a:lnTo>
                <a:lnTo>
                  <a:pt x="783" y="0"/>
                </a:lnTo>
                <a:lnTo>
                  <a:pt x="827" y="0"/>
                </a:lnTo>
                <a:lnTo>
                  <a:pt x="859" y="0"/>
                </a:lnTo>
                <a:lnTo>
                  <a:pt x="881" y="0"/>
                </a:lnTo>
                <a:lnTo>
                  <a:pt x="903" y="10"/>
                </a:lnTo>
                <a:lnTo>
                  <a:pt x="924" y="21"/>
                </a:lnTo>
                <a:lnTo>
                  <a:pt x="935" y="21"/>
                </a:lnTo>
                <a:lnTo>
                  <a:pt x="946" y="32"/>
                </a:lnTo>
                <a:lnTo>
                  <a:pt x="957" y="32"/>
                </a:lnTo>
                <a:lnTo>
                  <a:pt x="957" y="43"/>
                </a:lnTo>
                <a:lnTo>
                  <a:pt x="968" y="43"/>
                </a:lnTo>
                <a:lnTo>
                  <a:pt x="968" y="54"/>
                </a:lnTo>
                <a:lnTo>
                  <a:pt x="957" y="54"/>
                </a:lnTo>
                <a:lnTo>
                  <a:pt x="957" y="65"/>
                </a:lnTo>
                <a:lnTo>
                  <a:pt x="935" y="76"/>
                </a:lnTo>
                <a:lnTo>
                  <a:pt x="914" y="87"/>
                </a:lnTo>
                <a:lnTo>
                  <a:pt x="903" y="87"/>
                </a:lnTo>
                <a:lnTo>
                  <a:pt x="892" y="98"/>
                </a:lnTo>
                <a:lnTo>
                  <a:pt x="870" y="98"/>
                </a:lnTo>
                <a:lnTo>
                  <a:pt x="859" y="98"/>
                </a:lnTo>
                <a:lnTo>
                  <a:pt x="837" y="108"/>
                </a:lnTo>
                <a:lnTo>
                  <a:pt x="816" y="108"/>
                </a:lnTo>
                <a:lnTo>
                  <a:pt x="783" y="108"/>
                </a:lnTo>
                <a:lnTo>
                  <a:pt x="761" y="119"/>
                </a:lnTo>
                <a:lnTo>
                  <a:pt x="729" y="119"/>
                </a:lnTo>
                <a:lnTo>
                  <a:pt x="696" y="130"/>
                </a:lnTo>
                <a:lnTo>
                  <a:pt x="663" y="130"/>
                </a:lnTo>
                <a:lnTo>
                  <a:pt x="620" y="141"/>
                </a:lnTo>
                <a:lnTo>
                  <a:pt x="577" y="141"/>
                </a:lnTo>
                <a:lnTo>
                  <a:pt x="533" y="152"/>
                </a:lnTo>
                <a:lnTo>
                  <a:pt x="490" y="152"/>
                </a:lnTo>
                <a:lnTo>
                  <a:pt x="446" y="163"/>
                </a:lnTo>
                <a:lnTo>
                  <a:pt x="392" y="174"/>
                </a:lnTo>
                <a:lnTo>
                  <a:pt x="348" y="174"/>
                </a:lnTo>
                <a:lnTo>
                  <a:pt x="316" y="185"/>
                </a:lnTo>
                <a:lnTo>
                  <a:pt x="272" y="185"/>
                </a:lnTo>
                <a:lnTo>
                  <a:pt x="239" y="185"/>
                </a:lnTo>
                <a:lnTo>
                  <a:pt x="207" y="195"/>
                </a:lnTo>
                <a:lnTo>
                  <a:pt x="185" y="195"/>
                </a:lnTo>
                <a:lnTo>
                  <a:pt x="153" y="195"/>
                </a:lnTo>
                <a:lnTo>
                  <a:pt x="131" y="195"/>
                </a:lnTo>
                <a:lnTo>
                  <a:pt x="109" y="195"/>
                </a:lnTo>
                <a:lnTo>
                  <a:pt x="98" y="195"/>
                </a:lnTo>
                <a:lnTo>
                  <a:pt x="76" y="195"/>
                </a:lnTo>
                <a:lnTo>
                  <a:pt x="66" y="195"/>
                </a:lnTo>
                <a:lnTo>
                  <a:pt x="55" y="195"/>
                </a:lnTo>
                <a:lnTo>
                  <a:pt x="44" y="19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88" name="Freeform 96"/>
          <p:cNvSpPr/>
          <p:nvPr/>
        </p:nvSpPr>
        <p:spPr bwMode="auto">
          <a:xfrm>
            <a:off x="6900863" y="3780367"/>
            <a:ext cx="88900" cy="459317"/>
          </a:xfrm>
          <a:custGeom>
            <a:avLst/>
            <a:gdLst>
              <a:gd name="T0" fmla="*/ 0 w 141"/>
              <a:gd name="T1" fmla="*/ 156793333 h 544"/>
              <a:gd name="T2" fmla="*/ 4372493 w 141"/>
              <a:gd name="T3" fmla="*/ 148372375 h 544"/>
              <a:gd name="T4" fmla="*/ 4372493 w 141"/>
              <a:gd name="T5" fmla="*/ 139549936 h 544"/>
              <a:gd name="T6" fmla="*/ 8745616 w 141"/>
              <a:gd name="T7" fmla="*/ 121905691 h 544"/>
              <a:gd name="T8" fmla="*/ 8745616 w 141"/>
              <a:gd name="T9" fmla="*/ 104662294 h 544"/>
              <a:gd name="T10" fmla="*/ 8745616 w 141"/>
              <a:gd name="T11" fmla="*/ 82607463 h 544"/>
              <a:gd name="T12" fmla="*/ 13118109 w 141"/>
              <a:gd name="T13" fmla="*/ 56541626 h 544"/>
              <a:gd name="T14" fmla="*/ 13118109 w 141"/>
              <a:gd name="T15" fmla="*/ 30476423 h 544"/>
              <a:gd name="T16" fmla="*/ 17093389 w 141"/>
              <a:gd name="T17" fmla="*/ 0 h 544"/>
              <a:gd name="T18" fmla="*/ 56051135 w 141"/>
              <a:gd name="T19" fmla="*/ 0 h 544"/>
              <a:gd name="T20" fmla="*/ 56051135 w 141"/>
              <a:gd name="T21" fmla="*/ 21654617 h 544"/>
              <a:gd name="T22" fmla="*/ 56051135 w 141"/>
              <a:gd name="T23" fmla="*/ 43308601 h 544"/>
              <a:gd name="T24" fmla="*/ 56051135 w 141"/>
              <a:gd name="T25" fmla="*/ 60952846 h 544"/>
              <a:gd name="T26" fmla="*/ 56051135 w 141"/>
              <a:gd name="T27" fmla="*/ 78196243 h 544"/>
              <a:gd name="T28" fmla="*/ 56051135 w 141"/>
              <a:gd name="T29" fmla="*/ 95840488 h 544"/>
              <a:gd name="T30" fmla="*/ 56051135 w 141"/>
              <a:gd name="T31" fmla="*/ 113083885 h 544"/>
              <a:gd name="T32" fmla="*/ 51678642 w 141"/>
              <a:gd name="T33" fmla="*/ 126316911 h 544"/>
              <a:gd name="T34" fmla="*/ 51678642 w 141"/>
              <a:gd name="T35" fmla="*/ 139549936 h 544"/>
              <a:gd name="T36" fmla="*/ 51678642 w 141"/>
              <a:gd name="T37" fmla="*/ 152382114 h 544"/>
              <a:gd name="T38" fmla="*/ 51678642 w 141"/>
              <a:gd name="T39" fmla="*/ 161204553 h 544"/>
              <a:gd name="T40" fmla="*/ 51678642 w 141"/>
              <a:gd name="T41" fmla="*/ 174437578 h 544"/>
              <a:gd name="T42" fmla="*/ 47703362 w 141"/>
              <a:gd name="T43" fmla="*/ 183259384 h 544"/>
              <a:gd name="T44" fmla="*/ 47703362 w 141"/>
              <a:gd name="T45" fmla="*/ 187269756 h 544"/>
              <a:gd name="T46" fmla="*/ 47703362 w 141"/>
              <a:gd name="T47" fmla="*/ 196091562 h 544"/>
              <a:gd name="T48" fmla="*/ 43330238 w 141"/>
              <a:gd name="T49" fmla="*/ 200502781 h 544"/>
              <a:gd name="T50" fmla="*/ 43330238 w 141"/>
              <a:gd name="T51" fmla="*/ 200502781 h 544"/>
              <a:gd name="T52" fmla="*/ 38957745 w 141"/>
              <a:gd name="T53" fmla="*/ 209325220 h 544"/>
              <a:gd name="T54" fmla="*/ 34584622 w 141"/>
              <a:gd name="T55" fmla="*/ 213735807 h 544"/>
              <a:gd name="T56" fmla="*/ 34584622 w 141"/>
              <a:gd name="T57" fmla="*/ 218147026 h 544"/>
              <a:gd name="T58" fmla="*/ 30212129 w 141"/>
              <a:gd name="T59" fmla="*/ 218147026 h 544"/>
              <a:gd name="T60" fmla="*/ 25839006 w 141"/>
              <a:gd name="T61" fmla="*/ 218147026 h 544"/>
              <a:gd name="T62" fmla="*/ 21466513 w 141"/>
              <a:gd name="T63" fmla="*/ 213735807 h 544"/>
              <a:gd name="T64" fmla="*/ 17093389 w 141"/>
              <a:gd name="T65" fmla="*/ 213735807 h 544"/>
              <a:gd name="T66" fmla="*/ 17093389 w 141"/>
              <a:gd name="T67" fmla="*/ 204914001 h 544"/>
              <a:gd name="T68" fmla="*/ 8745616 w 141"/>
              <a:gd name="T69" fmla="*/ 196091562 h 544"/>
              <a:gd name="T70" fmla="*/ 0 w 141"/>
              <a:gd name="T71" fmla="*/ 183259384 h 544"/>
              <a:gd name="T72" fmla="*/ 0 w 141"/>
              <a:gd name="T73" fmla="*/ 170026359 h 544"/>
              <a:gd name="T74" fmla="*/ 0 w 141"/>
              <a:gd name="T75" fmla="*/ 156793333 h 544"/>
              <a:gd name="T76" fmla="*/ 0 w 141"/>
              <a:gd name="T77" fmla="*/ 156793333 h 5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1"/>
              <a:gd name="T118" fmla="*/ 0 h 544"/>
              <a:gd name="T119" fmla="*/ 141 w 141"/>
              <a:gd name="T120" fmla="*/ 544 h 5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1" h="544">
                <a:moveTo>
                  <a:pt x="0" y="391"/>
                </a:moveTo>
                <a:lnTo>
                  <a:pt x="11" y="370"/>
                </a:lnTo>
                <a:lnTo>
                  <a:pt x="11" y="348"/>
                </a:lnTo>
                <a:lnTo>
                  <a:pt x="22" y="304"/>
                </a:lnTo>
                <a:lnTo>
                  <a:pt x="22" y="261"/>
                </a:lnTo>
                <a:lnTo>
                  <a:pt x="22" y="206"/>
                </a:lnTo>
                <a:lnTo>
                  <a:pt x="33" y="141"/>
                </a:lnTo>
                <a:lnTo>
                  <a:pt x="33" y="76"/>
                </a:lnTo>
                <a:lnTo>
                  <a:pt x="43" y="0"/>
                </a:lnTo>
                <a:lnTo>
                  <a:pt x="141" y="0"/>
                </a:lnTo>
                <a:lnTo>
                  <a:pt x="141" y="54"/>
                </a:lnTo>
                <a:lnTo>
                  <a:pt x="141" y="108"/>
                </a:lnTo>
                <a:lnTo>
                  <a:pt x="141" y="152"/>
                </a:lnTo>
                <a:lnTo>
                  <a:pt x="141" y="195"/>
                </a:lnTo>
                <a:lnTo>
                  <a:pt x="141" y="239"/>
                </a:lnTo>
                <a:lnTo>
                  <a:pt x="141" y="282"/>
                </a:lnTo>
                <a:lnTo>
                  <a:pt x="130" y="315"/>
                </a:lnTo>
                <a:lnTo>
                  <a:pt x="130" y="348"/>
                </a:lnTo>
                <a:lnTo>
                  <a:pt x="130" y="380"/>
                </a:lnTo>
                <a:lnTo>
                  <a:pt x="130" y="402"/>
                </a:lnTo>
                <a:lnTo>
                  <a:pt x="130" y="435"/>
                </a:lnTo>
                <a:lnTo>
                  <a:pt x="120" y="457"/>
                </a:lnTo>
                <a:lnTo>
                  <a:pt x="120" y="467"/>
                </a:lnTo>
                <a:lnTo>
                  <a:pt x="120" y="489"/>
                </a:lnTo>
                <a:lnTo>
                  <a:pt x="109" y="500"/>
                </a:lnTo>
                <a:lnTo>
                  <a:pt x="98" y="522"/>
                </a:lnTo>
                <a:lnTo>
                  <a:pt x="87" y="533"/>
                </a:lnTo>
                <a:lnTo>
                  <a:pt x="87" y="544"/>
                </a:lnTo>
                <a:lnTo>
                  <a:pt x="76" y="544"/>
                </a:lnTo>
                <a:lnTo>
                  <a:pt x="65" y="544"/>
                </a:lnTo>
                <a:lnTo>
                  <a:pt x="54" y="533"/>
                </a:lnTo>
                <a:lnTo>
                  <a:pt x="43" y="533"/>
                </a:lnTo>
                <a:lnTo>
                  <a:pt x="43" y="511"/>
                </a:lnTo>
                <a:lnTo>
                  <a:pt x="22" y="489"/>
                </a:lnTo>
                <a:lnTo>
                  <a:pt x="0" y="457"/>
                </a:lnTo>
                <a:lnTo>
                  <a:pt x="0" y="424"/>
                </a:lnTo>
                <a:lnTo>
                  <a:pt x="0" y="39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21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间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隔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5156201" y="4885267"/>
            <a:ext cx="35464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阝在左不在右，右边下框要大，里边点、撇要小，里边有一横、下有一竖。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隔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54952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 gé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4" y="400896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963" y="49678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  <a:ea typeface="+mj-ea"/>
              </a:rPr>
              <a:t>相隔   隔三差五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5963" y="5473701"/>
            <a:ext cx="4330700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我每间隔一周，就会跟妈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妈回老家看望奶奶。</a:t>
            </a:r>
            <a:endParaRPr lang="zh-CN" altLang="en-US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5964" y="446405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G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阝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9729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5" name="圆角矩形 34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81" grpId="0" animBg="1"/>
      <p:bldP spid="33882" grpId="0" animBg="1"/>
      <p:bldP spid="33883" grpId="0" animBg="1"/>
      <p:bldP spid="33884" grpId="0" animBg="1"/>
      <p:bldP spid="33885" grpId="0" animBg="1"/>
      <p:bldP spid="33886" grpId="0" animBg="1"/>
      <p:bldP spid="33887" grpId="0" animBg="1"/>
      <p:bldP spid="33890" grpId="0" animBg="1"/>
      <p:bldP spid="33891" grpId="0" animBg="1"/>
      <p:bldP spid="33880" grpId="0" animBg="1"/>
      <p:bldP spid="33889" grpId="0" animBg="1"/>
      <p:bldP spid="33888" grpId="0" animBg="1"/>
      <p:bldP spid="25" grpId="0"/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80" name="Freeform 40"/>
          <p:cNvSpPr/>
          <p:nvPr/>
        </p:nvSpPr>
        <p:spPr bwMode="auto">
          <a:xfrm>
            <a:off x="6437314" y="2605618"/>
            <a:ext cx="434975" cy="184149"/>
          </a:xfrm>
          <a:custGeom>
            <a:avLst/>
            <a:gdLst>
              <a:gd name="T0" fmla="*/ 0 w 685"/>
              <a:gd name="T1" fmla="*/ 61410424 h 218"/>
              <a:gd name="T2" fmla="*/ 26209625 w 685"/>
              <a:gd name="T3" fmla="*/ 56995275 h 218"/>
              <a:gd name="T4" fmla="*/ 48387000 w 685"/>
              <a:gd name="T5" fmla="*/ 48164976 h 218"/>
              <a:gd name="T6" fmla="*/ 70161150 w 685"/>
              <a:gd name="T7" fmla="*/ 39334678 h 218"/>
              <a:gd name="T8" fmla="*/ 91935300 w 685"/>
              <a:gd name="T9" fmla="*/ 34919529 h 218"/>
              <a:gd name="T10" fmla="*/ 114112675 w 685"/>
              <a:gd name="T11" fmla="*/ 30906044 h 218"/>
              <a:gd name="T12" fmla="*/ 131451350 w 685"/>
              <a:gd name="T13" fmla="*/ 22075746 h 218"/>
              <a:gd name="T14" fmla="*/ 149193250 w 685"/>
              <a:gd name="T15" fmla="*/ 17660597 h 218"/>
              <a:gd name="T16" fmla="*/ 162096450 w 685"/>
              <a:gd name="T17" fmla="*/ 13245448 h 218"/>
              <a:gd name="T18" fmla="*/ 175402875 w 685"/>
              <a:gd name="T19" fmla="*/ 13245448 h 218"/>
              <a:gd name="T20" fmla="*/ 188306075 w 685"/>
              <a:gd name="T21" fmla="*/ 8830298 h 218"/>
              <a:gd name="T22" fmla="*/ 201612500 w 685"/>
              <a:gd name="T23" fmla="*/ 4415149 h 218"/>
              <a:gd name="T24" fmla="*/ 210483450 w 685"/>
              <a:gd name="T25" fmla="*/ 4415149 h 218"/>
              <a:gd name="T26" fmla="*/ 219354400 w 685"/>
              <a:gd name="T27" fmla="*/ 0 h 218"/>
              <a:gd name="T28" fmla="*/ 227822125 w 685"/>
              <a:gd name="T29" fmla="*/ 0 h 218"/>
              <a:gd name="T30" fmla="*/ 236693075 w 685"/>
              <a:gd name="T31" fmla="*/ 0 h 218"/>
              <a:gd name="T32" fmla="*/ 241128550 w 685"/>
              <a:gd name="T33" fmla="*/ 0 h 218"/>
              <a:gd name="T34" fmla="*/ 249999500 w 685"/>
              <a:gd name="T35" fmla="*/ 0 h 218"/>
              <a:gd name="T36" fmla="*/ 254434975 w 685"/>
              <a:gd name="T37" fmla="*/ 0 h 218"/>
              <a:gd name="T38" fmla="*/ 262902700 w 685"/>
              <a:gd name="T39" fmla="*/ 4415149 h 218"/>
              <a:gd name="T40" fmla="*/ 267338175 w 685"/>
              <a:gd name="T41" fmla="*/ 4415149 h 218"/>
              <a:gd name="T42" fmla="*/ 271773650 w 685"/>
              <a:gd name="T43" fmla="*/ 8830298 h 218"/>
              <a:gd name="T44" fmla="*/ 276209125 w 685"/>
              <a:gd name="T45" fmla="*/ 8830298 h 218"/>
              <a:gd name="T46" fmla="*/ 276209125 w 685"/>
              <a:gd name="T47" fmla="*/ 13245448 h 218"/>
              <a:gd name="T48" fmla="*/ 276209125 w 685"/>
              <a:gd name="T49" fmla="*/ 17660597 h 218"/>
              <a:gd name="T50" fmla="*/ 276209125 w 685"/>
              <a:gd name="T51" fmla="*/ 26490895 h 218"/>
              <a:gd name="T52" fmla="*/ 271773650 w 685"/>
              <a:gd name="T53" fmla="*/ 30906044 h 218"/>
              <a:gd name="T54" fmla="*/ 262902700 w 685"/>
              <a:gd name="T55" fmla="*/ 34919529 h 218"/>
              <a:gd name="T56" fmla="*/ 249999500 w 685"/>
              <a:gd name="T57" fmla="*/ 39334678 h 218"/>
              <a:gd name="T58" fmla="*/ 232257600 w 685"/>
              <a:gd name="T59" fmla="*/ 48164976 h 218"/>
              <a:gd name="T60" fmla="*/ 214918925 w 685"/>
              <a:gd name="T61" fmla="*/ 52580125 h 218"/>
              <a:gd name="T62" fmla="*/ 192741550 w 685"/>
              <a:gd name="T63" fmla="*/ 56995275 h 218"/>
              <a:gd name="T64" fmla="*/ 166531925 w 685"/>
              <a:gd name="T65" fmla="*/ 61410424 h 218"/>
              <a:gd name="T66" fmla="*/ 140322300 w 685"/>
              <a:gd name="T67" fmla="*/ 69839057 h 218"/>
              <a:gd name="T68" fmla="*/ 114112675 w 685"/>
              <a:gd name="T69" fmla="*/ 74254206 h 218"/>
              <a:gd name="T70" fmla="*/ 96370775 w 685"/>
              <a:gd name="T71" fmla="*/ 78669355 h 218"/>
              <a:gd name="T72" fmla="*/ 79032100 w 685"/>
              <a:gd name="T73" fmla="*/ 83084505 h 218"/>
              <a:gd name="T74" fmla="*/ 61290200 w 685"/>
              <a:gd name="T75" fmla="*/ 87499654 h 218"/>
              <a:gd name="T76" fmla="*/ 52419250 w 685"/>
              <a:gd name="T77" fmla="*/ 87499654 h 218"/>
              <a:gd name="T78" fmla="*/ 43951525 w 685"/>
              <a:gd name="T79" fmla="*/ 87499654 h 218"/>
              <a:gd name="T80" fmla="*/ 39516050 w 685"/>
              <a:gd name="T81" fmla="*/ 87499654 h 218"/>
              <a:gd name="T82" fmla="*/ 30645100 w 685"/>
              <a:gd name="T83" fmla="*/ 83084505 h 218"/>
              <a:gd name="T84" fmla="*/ 21774150 w 685"/>
              <a:gd name="T85" fmla="*/ 78669355 h 218"/>
              <a:gd name="T86" fmla="*/ 13306425 w 685"/>
              <a:gd name="T87" fmla="*/ 74254206 h 218"/>
              <a:gd name="T88" fmla="*/ 0 w 685"/>
              <a:gd name="T89" fmla="*/ 61410424 h 218"/>
              <a:gd name="T90" fmla="*/ 0 w 685"/>
              <a:gd name="T91" fmla="*/ 61410424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5"/>
              <a:gd name="T139" fmla="*/ 0 h 218"/>
              <a:gd name="T140" fmla="*/ 685 w 685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5" h="218">
                <a:moveTo>
                  <a:pt x="0" y="153"/>
                </a:moveTo>
                <a:lnTo>
                  <a:pt x="65" y="142"/>
                </a:lnTo>
                <a:lnTo>
                  <a:pt x="120" y="120"/>
                </a:lnTo>
                <a:lnTo>
                  <a:pt x="174" y="98"/>
                </a:lnTo>
                <a:lnTo>
                  <a:pt x="228" y="87"/>
                </a:lnTo>
                <a:lnTo>
                  <a:pt x="283" y="77"/>
                </a:lnTo>
                <a:lnTo>
                  <a:pt x="326" y="55"/>
                </a:lnTo>
                <a:lnTo>
                  <a:pt x="370" y="44"/>
                </a:lnTo>
                <a:lnTo>
                  <a:pt x="402" y="33"/>
                </a:lnTo>
                <a:lnTo>
                  <a:pt x="435" y="33"/>
                </a:lnTo>
                <a:lnTo>
                  <a:pt x="467" y="22"/>
                </a:lnTo>
                <a:lnTo>
                  <a:pt x="500" y="11"/>
                </a:lnTo>
                <a:lnTo>
                  <a:pt x="522" y="11"/>
                </a:lnTo>
                <a:lnTo>
                  <a:pt x="544" y="0"/>
                </a:lnTo>
                <a:lnTo>
                  <a:pt x="565" y="0"/>
                </a:lnTo>
                <a:lnTo>
                  <a:pt x="587" y="0"/>
                </a:lnTo>
                <a:lnTo>
                  <a:pt x="598" y="0"/>
                </a:lnTo>
                <a:lnTo>
                  <a:pt x="620" y="0"/>
                </a:lnTo>
                <a:lnTo>
                  <a:pt x="631" y="0"/>
                </a:lnTo>
                <a:lnTo>
                  <a:pt x="652" y="11"/>
                </a:lnTo>
                <a:lnTo>
                  <a:pt x="663" y="11"/>
                </a:lnTo>
                <a:lnTo>
                  <a:pt x="674" y="22"/>
                </a:lnTo>
                <a:lnTo>
                  <a:pt x="685" y="22"/>
                </a:lnTo>
                <a:lnTo>
                  <a:pt x="685" y="33"/>
                </a:lnTo>
                <a:lnTo>
                  <a:pt x="685" y="44"/>
                </a:lnTo>
                <a:lnTo>
                  <a:pt x="685" y="66"/>
                </a:lnTo>
                <a:lnTo>
                  <a:pt x="674" y="77"/>
                </a:lnTo>
                <a:lnTo>
                  <a:pt x="652" y="87"/>
                </a:lnTo>
                <a:lnTo>
                  <a:pt x="620" y="98"/>
                </a:lnTo>
                <a:lnTo>
                  <a:pt x="576" y="120"/>
                </a:lnTo>
                <a:lnTo>
                  <a:pt x="533" y="131"/>
                </a:lnTo>
                <a:lnTo>
                  <a:pt x="478" y="142"/>
                </a:lnTo>
                <a:lnTo>
                  <a:pt x="413" y="153"/>
                </a:lnTo>
                <a:lnTo>
                  <a:pt x="348" y="174"/>
                </a:lnTo>
                <a:lnTo>
                  <a:pt x="283" y="185"/>
                </a:lnTo>
                <a:lnTo>
                  <a:pt x="239" y="196"/>
                </a:lnTo>
                <a:lnTo>
                  <a:pt x="196" y="207"/>
                </a:lnTo>
                <a:lnTo>
                  <a:pt x="152" y="218"/>
                </a:lnTo>
                <a:lnTo>
                  <a:pt x="130" y="218"/>
                </a:lnTo>
                <a:lnTo>
                  <a:pt x="109" y="218"/>
                </a:lnTo>
                <a:lnTo>
                  <a:pt x="98" y="218"/>
                </a:lnTo>
                <a:lnTo>
                  <a:pt x="76" y="207"/>
                </a:lnTo>
                <a:lnTo>
                  <a:pt x="54" y="196"/>
                </a:lnTo>
                <a:lnTo>
                  <a:pt x="33" y="185"/>
                </a:lnTo>
                <a:lnTo>
                  <a:pt x="0" y="1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82" name="Freeform 42"/>
          <p:cNvSpPr/>
          <p:nvPr/>
        </p:nvSpPr>
        <p:spPr bwMode="auto">
          <a:xfrm>
            <a:off x="6919914" y="2201334"/>
            <a:ext cx="325437" cy="681567"/>
          </a:xfrm>
          <a:custGeom>
            <a:avLst/>
            <a:gdLst>
              <a:gd name="T0" fmla="*/ 39748531 w 511"/>
              <a:gd name="T1" fmla="*/ 298386500 h 805"/>
              <a:gd name="T2" fmla="*/ 21902356 w 511"/>
              <a:gd name="T3" fmla="*/ 311289700 h 805"/>
              <a:gd name="T4" fmla="*/ 13384313 w 511"/>
              <a:gd name="T5" fmla="*/ 320160650 h 805"/>
              <a:gd name="T6" fmla="*/ 4461225 w 511"/>
              <a:gd name="T7" fmla="*/ 324596125 h 805"/>
              <a:gd name="T8" fmla="*/ 0 w 511"/>
              <a:gd name="T9" fmla="*/ 324596125 h 805"/>
              <a:gd name="T10" fmla="*/ 4461225 w 511"/>
              <a:gd name="T11" fmla="*/ 315725175 h 805"/>
              <a:gd name="T12" fmla="*/ 8923088 w 511"/>
              <a:gd name="T13" fmla="*/ 306854225 h 805"/>
              <a:gd name="T14" fmla="*/ 17440494 w 511"/>
              <a:gd name="T15" fmla="*/ 289515550 h 805"/>
              <a:gd name="T16" fmla="*/ 39748531 w 511"/>
              <a:gd name="T17" fmla="*/ 254434975 h 805"/>
              <a:gd name="T18" fmla="*/ 83958288 w 511"/>
              <a:gd name="T19" fmla="*/ 179838350 h 805"/>
              <a:gd name="T20" fmla="*/ 101398782 w 511"/>
              <a:gd name="T21" fmla="*/ 131451350 h 805"/>
              <a:gd name="T22" fmla="*/ 119244957 w 511"/>
              <a:gd name="T23" fmla="*/ 83064350 h 805"/>
              <a:gd name="T24" fmla="*/ 127762363 w 511"/>
              <a:gd name="T25" fmla="*/ 56854725 h 805"/>
              <a:gd name="T26" fmla="*/ 127762363 w 511"/>
              <a:gd name="T27" fmla="*/ 39112825 h 805"/>
              <a:gd name="T28" fmla="*/ 127762363 w 511"/>
              <a:gd name="T29" fmla="*/ 26209625 h 805"/>
              <a:gd name="T30" fmla="*/ 119244957 w 511"/>
              <a:gd name="T31" fmla="*/ 17338675 h 805"/>
              <a:gd name="T32" fmla="*/ 114783095 w 511"/>
              <a:gd name="T33" fmla="*/ 12903200 h 805"/>
              <a:gd name="T34" fmla="*/ 119244957 w 511"/>
              <a:gd name="T35" fmla="*/ 8467725 h 805"/>
              <a:gd name="T36" fmla="*/ 123300501 w 511"/>
              <a:gd name="T37" fmla="*/ 4032250 h 805"/>
              <a:gd name="T38" fmla="*/ 136685451 w 511"/>
              <a:gd name="T39" fmla="*/ 0 h 805"/>
              <a:gd name="T40" fmla="*/ 158587170 w 511"/>
              <a:gd name="T41" fmla="*/ 4032250 h 805"/>
              <a:gd name="T42" fmla="*/ 180895207 w 511"/>
              <a:gd name="T43" fmla="*/ 17338675 h 805"/>
              <a:gd name="T44" fmla="*/ 198335701 w 511"/>
              <a:gd name="T45" fmla="*/ 39112825 h 805"/>
              <a:gd name="T46" fmla="*/ 207258789 w 511"/>
              <a:gd name="T47" fmla="*/ 52419250 h 805"/>
              <a:gd name="T48" fmla="*/ 202797563 w 511"/>
              <a:gd name="T49" fmla="*/ 65725675 h 805"/>
              <a:gd name="T50" fmla="*/ 189412613 w 511"/>
              <a:gd name="T51" fmla="*/ 87499825 h 805"/>
              <a:gd name="T52" fmla="*/ 176433345 w 511"/>
              <a:gd name="T53" fmla="*/ 118144925 h 805"/>
              <a:gd name="T54" fmla="*/ 154125944 w 511"/>
              <a:gd name="T55" fmla="*/ 157660975 h 805"/>
              <a:gd name="T56" fmla="*/ 127762363 w 511"/>
              <a:gd name="T57" fmla="*/ 201612500 h 805"/>
              <a:gd name="T58" fmla="*/ 101398782 w 511"/>
              <a:gd name="T59" fmla="*/ 241128550 h 805"/>
              <a:gd name="T60" fmla="*/ 75035200 w 511"/>
              <a:gd name="T61" fmla="*/ 267338175 h 805"/>
              <a:gd name="T62" fmla="*/ 48671619 w 511"/>
              <a:gd name="T63" fmla="*/ 289515550 h 8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11"/>
              <a:gd name="T97" fmla="*/ 0 h 805"/>
              <a:gd name="T98" fmla="*/ 511 w 511"/>
              <a:gd name="T99" fmla="*/ 805 h 8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11" h="805">
                <a:moveTo>
                  <a:pt x="120" y="718"/>
                </a:moveTo>
                <a:lnTo>
                  <a:pt x="98" y="740"/>
                </a:lnTo>
                <a:lnTo>
                  <a:pt x="76" y="761"/>
                </a:lnTo>
                <a:lnTo>
                  <a:pt x="54" y="772"/>
                </a:lnTo>
                <a:lnTo>
                  <a:pt x="43" y="783"/>
                </a:lnTo>
                <a:lnTo>
                  <a:pt x="33" y="794"/>
                </a:lnTo>
                <a:lnTo>
                  <a:pt x="22" y="805"/>
                </a:lnTo>
                <a:lnTo>
                  <a:pt x="11" y="805"/>
                </a:lnTo>
                <a:lnTo>
                  <a:pt x="0" y="805"/>
                </a:lnTo>
                <a:lnTo>
                  <a:pt x="0" y="794"/>
                </a:lnTo>
                <a:lnTo>
                  <a:pt x="11" y="783"/>
                </a:lnTo>
                <a:lnTo>
                  <a:pt x="11" y="772"/>
                </a:lnTo>
                <a:lnTo>
                  <a:pt x="22" y="761"/>
                </a:lnTo>
                <a:lnTo>
                  <a:pt x="33" y="740"/>
                </a:lnTo>
                <a:lnTo>
                  <a:pt x="43" y="718"/>
                </a:lnTo>
                <a:lnTo>
                  <a:pt x="65" y="685"/>
                </a:lnTo>
                <a:lnTo>
                  <a:pt x="98" y="631"/>
                </a:lnTo>
                <a:lnTo>
                  <a:pt x="130" y="565"/>
                </a:lnTo>
                <a:lnTo>
                  <a:pt x="207" y="446"/>
                </a:lnTo>
                <a:lnTo>
                  <a:pt x="228" y="380"/>
                </a:lnTo>
                <a:lnTo>
                  <a:pt x="250" y="326"/>
                </a:lnTo>
                <a:lnTo>
                  <a:pt x="283" y="261"/>
                </a:lnTo>
                <a:lnTo>
                  <a:pt x="294" y="206"/>
                </a:lnTo>
                <a:lnTo>
                  <a:pt x="304" y="174"/>
                </a:lnTo>
                <a:lnTo>
                  <a:pt x="315" y="141"/>
                </a:lnTo>
                <a:lnTo>
                  <a:pt x="315" y="119"/>
                </a:lnTo>
                <a:lnTo>
                  <a:pt x="315" y="97"/>
                </a:lnTo>
                <a:lnTo>
                  <a:pt x="315" y="87"/>
                </a:lnTo>
                <a:lnTo>
                  <a:pt x="315" y="65"/>
                </a:lnTo>
                <a:lnTo>
                  <a:pt x="304" y="54"/>
                </a:lnTo>
                <a:lnTo>
                  <a:pt x="294" y="43"/>
                </a:lnTo>
                <a:lnTo>
                  <a:pt x="294" y="32"/>
                </a:lnTo>
                <a:lnTo>
                  <a:pt x="283" y="32"/>
                </a:lnTo>
                <a:lnTo>
                  <a:pt x="283" y="21"/>
                </a:lnTo>
                <a:lnTo>
                  <a:pt x="294" y="21"/>
                </a:lnTo>
                <a:lnTo>
                  <a:pt x="294" y="10"/>
                </a:lnTo>
                <a:lnTo>
                  <a:pt x="304" y="10"/>
                </a:lnTo>
                <a:lnTo>
                  <a:pt x="315" y="0"/>
                </a:lnTo>
                <a:lnTo>
                  <a:pt x="337" y="0"/>
                </a:lnTo>
                <a:lnTo>
                  <a:pt x="359" y="0"/>
                </a:lnTo>
                <a:lnTo>
                  <a:pt x="391" y="10"/>
                </a:lnTo>
                <a:lnTo>
                  <a:pt x="424" y="21"/>
                </a:lnTo>
                <a:lnTo>
                  <a:pt x="446" y="43"/>
                </a:lnTo>
                <a:lnTo>
                  <a:pt x="467" y="76"/>
                </a:lnTo>
                <a:lnTo>
                  <a:pt x="489" y="97"/>
                </a:lnTo>
                <a:lnTo>
                  <a:pt x="500" y="108"/>
                </a:lnTo>
                <a:lnTo>
                  <a:pt x="511" y="130"/>
                </a:lnTo>
                <a:lnTo>
                  <a:pt x="500" y="141"/>
                </a:lnTo>
                <a:lnTo>
                  <a:pt x="500" y="163"/>
                </a:lnTo>
                <a:lnTo>
                  <a:pt x="489" y="185"/>
                </a:lnTo>
                <a:lnTo>
                  <a:pt x="467" y="217"/>
                </a:lnTo>
                <a:lnTo>
                  <a:pt x="457" y="250"/>
                </a:lnTo>
                <a:lnTo>
                  <a:pt x="435" y="293"/>
                </a:lnTo>
                <a:lnTo>
                  <a:pt x="402" y="337"/>
                </a:lnTo>
                <a:lnTo>
                  <a:pt x="380" y="391"/>
                </a:lnTo>
                <a:lnTo>
                  <a:pt x="348" y="446"/>
                </a:lnTo>
                <a:lnTo>
                  <a:pt x="315" y="500"/>
                </a:lnTo>
                <a:lnTo>
                  <a:pt x="283" y="555"/>
                </a:lnTo>
                <a:lnTo>
                  <a:pt x="250" y="598"/>
                </a:lnTo>
                <a:lnTo>
                  <a:pt x="217" y="631"/>
                </a:lnTo>
                <a:lnTo>
                  <a:pt x="185" y="663"/>
                </a:lnTo>
                <a:lnTo>
                  <a:pt x="152" y="696"/>
                </a:lnTo>
                <a:lnTo>
                  <a:pt x="120" y="71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83" name="Freeform 43"/>
          <p:cNvSpPr/>
          <p:nvPr/>
        </p:nvSpPr>
        <p:spPr bwMode="auto">
          <a:xfrm>
            <a:off x="7065964" y="2514600"/>
            <a:ext cx="371475" cy="550333"/>
          </a:xfrm>
          <a:custGeom>
            <a:avLst/>
            <a:gdLst>
              <a:gd name="T0" fmla="*/ 143772849 w 587"/>
              <a:gd name="T1" fmla="*/ 12824370 h 652"/>
              <a:gd name="T2" fmla="*/ 161394180 w 587"/>
              <a:gd name="T3" fmla="*/ 0 h 652"/>
              <a:gd name="T4" fmla="*/ 174209751 w 587"/>
              <a:gd name="T5" fmla="*/ 4007853 h 652"/>
              <a:gd name="T6" fmla="*/ 196236257 w 587"/>
              <a:gd name="T7" fmla="*/ 12824370 h 652"/>
              <a:gd name="T8" fmla="*/ 213457002 w 587"/>
              <a:gd name="T9" fmla="*/ 26048830 h 652"/>
              <a:gd name="T10" fmla="*/ 226672526 w 587"/>
              <a:gd name="T11" fmla="*/ 34865980 h 652"/>
              <a:gd name="T12" fmla="*/ 230677748 w 587"/>
              <a:gd name="T13" fmla="*/ 38873200 h 652"/>
              <a:gd name="T14" fmla="*/ 235082923 w 587"/>
              <a:gd name="T15" fmla="*/ 47689717 h 652"/>
              <a:gd name="T16" fmla="*/ 235082923 w 587"/>
              <a:gd name="T17" fmla="*/ 52098293 h 652"/>
              <a:gd name="T18" fmla="*/ 230677748 w 587"/>
              <a:gd name="T19" fmla="*/ 56506235 h 652"/>
              <a:gd name="T20" fmla="*/ 226672526 w 587"/>
              <a:gd name="T21" fmla="*/ 65323385 h 652"/>
              <a:gd name="T22" fmla="*/ 213457002 w 587"/>
              <a:gd name="T23" fmla="*/ 78147122 h 652"/>
              <a:gd name="T24" fmla="*/ 200240846 w 587"/>
              <a:gd name="T25" fmla="*/ 86963640 h 652"/>
              <a:gd name="T26" fmla="*/ 187425275 w 587"/>
              <a:gd name="T27" fmla="*/ 95780157 h 652"/>
              <a:gd name="T28" fmla="*/ 174209751 w 587"/>
              <a:gd name="T29" fmla="*/ 109005249 h 652"/>
              <a:gd name="T30" fmla="*/ 161394180 w 587"/>
              <a:gd name="T31" fmla="*/ 126237562 h 652"/>
              <a:gd name="T32" fmla="*/ 143772849 w 587"/>
              <a:gd name="T33" fmla="*/ 148279171 h 652"/>
              <a:gd name="T34" fmla="*/ 122146929 w 587"/>
              <a:gd name="T35" fmla="*/ 178736576 h 652"/>
              <a:gd name="T36" fmla="*/ 100120423 w 587"/>
              <a:gd name="T37" fmla="*/ 209193981 h 652"/>
              <a:gd name="T38" fmla="*/ 74089328 w 587"/>
              <a:gd name="T39" fmla="*/ 239651386 h 652"/>
              <a:gd name="T40" fmla="*/ 34842077 w 587"/>
              <a:gd name="T41" fmla="*/ 261292274 h 652"/>
              <a:gd name="T42" fmla="*/ 56868582 w 587"/>
              <a:gd name="T43" fmla="*/ 218010498 h 652"/>
              <a:gd name="T44" fmla="*/ 74089328 w 587"/>
              <a:gd name="T45" fmla="*/ 178736576 h 652"/>
              <a:gd name="T46" fmla="*/ 91710659 w 587"/>
              <a:gd name="T47" fmla="*/ 148279171 h 652"/>
              <a:gd name="T48" fmla="*/ 104525598 w 587"/>
              <a:gd name="T49" fmla="*/ 121829620 h 652"/>
              <a:gd name="T50" fmla="*/ 113336580 w 587"/>
              <a:gd name="T51" fmla="*/ 100188732 h 652"/>
              <a:gd name="T52" fmla="*/ 117741754 w 587"/>
              <a:gd name="T53" fmla="*/ 86963640 h 652"/>
              <a:gd name="T54" fmla="*/ 122146929 w 587"/>
              <a:gd name="T55" fmla="*/ 78147122 h 652"/>
              <a:gd name="T56" fmla="*/ 122146929 w 587"/>
              <a:gd name="T57" fmla="*/ 74139902 h 652"/>
              <a:gd name="T58" fmla="*/ 108931405 w 587"/>
              <a:gd name="T59" fmla="*/ 69731327 h 652"/>
              <a:gd name="T60" fmla="*/ 82899677 w 587"/>
              <a:gd name="T61" fmla="*/ 74139902 h 652"/>
              <a:gd name="T62" fmla="*/ 43652426 w 587"/>
              <a:gd name="T63" fmla="*/ 78147122 h 652"/>
              <a:gd name="T64" fmla="*/ 0 w 587"/>
              <a:gd name="T65" fmla="*/ 82555697 h 652"/>
              <a:gd name="T66" fmla="*/ 17621331 w 587"/>
              <a:gd name="T67" fmla="*/ 52098293 h 652"/>
              <a:gd name="T68" fmla="*/ 65278346 w 587"/>
              <a:gd name="T69" fmla="*/ 43281775 h 652"/>
              <a:gd name="T70" fmla="*/ 100120423 w 587"/>
              <a:gd name="T71" fmla="*/ 34865980 h 652"/>
              <a:gd name="T72" fmla="*/ 117741754 w 587"/>
              <a:gd name="T73" fmla="*/ 26048830 h 652"/>
              <a:gd name="T74" fmla="*/ 130557325 w 587"/>
              <a:gd name="T75" fmla="*/ 21640888 h 652"/>
              <a:gd name="T76" fmla="*/ 134962500 w 587"/>
              <a:gd name="T77" fmla="*/ 17232313 h 652"/>
              <a:gd name="T78" fmla="*/ 139367674 w 587"/>
              <a:gd name="T79" fmla="*/ 12824370 h 6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87"/>
              <a:gd name="T121" fmla="*/ 0 h 652"/>
              <a:gd name="T122" fmla="*/ 587 w 587"/>
              <a:gd name="T123" fmla="*/ 652 h 6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87" h="652">
                <a:moveTo>
                  <a:pt x="348" y="32"/>
                </a:moveTo>
                <a:lnTo>
                  <a:pt x="359" y="32"/>
                </a:lnTo>
                <a:lnTo>
                  <a:pt x="370" y="21"/>
                </a:lnTo>
                <a:lnTo>
                  <a:pt x="403" y="0"/>
                </a:lnTo>
                <a:lnTo>
                  <a:pt x="424" y="0"/>
                </a:lnTo>
                <a:lnTo>
                  <a:pt x="435" y="10"/>
                </a:lnTo>
                <a:lnTo>
                  <a:pt x="468" y="21"/>
                </a:lnTo>
                <a:lnTo>
                  <a:pt x="490" y="32"/>
                </a:lnTo>
                <a:lnTo>
                  <a:pt x="511" y="43"/>
                </a:lnTo>
                <a:lnTo>
                  <a:pt x="533" y="65"/>
                </a:lnTo>
                <a:lnTo>
                  <a:pt x="544" y="76"/>
                </a:lnTo>
                <a:lnTo>
                  <a:pt x="566" y="87"/>
                </a:lnTo>
                <a:lnTo>
                  <a:pt x="576" y="97"/>
                </a:lnTo>
                <a:lnTo>
                  <a:pt x="587" y="108"/>
                </a:lnTo>
                <a:lnTo>
                  <a:pt x="587" y="119"/>
                </a:lnTo>
                <a:lnTo>
                  <a:pt x="587" y="130"/>
                </a:lnTo>
                <a:lnTo>
                  <a:pt x="576" y="141"/>
                </a:lnTo>
                <a:lnTo>
                  <a:pt x="576" y="152"/>
                </a:lnTo>
                <a:lnTo>
                  <a:pt x="566" y="163"/>
                </a:lnTo>
                <a:lnTo>
                  <a:pt x="544" y="174"/>
                </a:lnTo>
                <a:lnTo>
                  <a:pt x="533" y="195"/>
                </a:lnTo>
                <a:lnTo>
                  <a:pt x="511" y="206"/>
                </a:lnTo>
                <a:lnTo>
                  <a:pt x="500" y="217"/>
                </a:lnTo>
                <a:lnTo>
                  <a:pt x="490" y="228"/>
                </a:lnTo>
                <a:lnTo>
                  <a:pt x="468" y="239"/>
                </a:lnTo>
                <a:lnTo>
                  <a:pt x="457" y="250"/>
                </a:lnTo>
                <a:lnTo>
                  <a:pt x="435" y="272"/>
                </a:lnTo>
                <a:lnTo>
                  <a:pt x="424" y="293"/>
                </a:lnTo>
                <a:lnTo>
                  <a:pt x="403" y="315"/>
                </a:lnTo>
                <a:lnTo>
                  <a:pt x="381" y="348"/>
                </a:lnTo>
                <a:lnTo>
                  <a:pt x="359" y="370"/>
                </a:lnTo>
                <a:lnTo>
                  <a:pt x="326" y="402"/>
                </a:lnTo>
                <a:lnTo>
                  <a:pt x="305" y="446"/>
                </a:lnTo>
                <a:lnTo>
                  <a:pt x="272" y="478"/>
                </a:lnTo>
                <a:lnTo>
                  <a:pt x="250" y="522"/>
                </a:lnTo>
                <a:lnTo>
                  <a:pt x="218" y="555"/>
                </a:lnTo>
                <a:lnTo>
                  <a:pt x="185" y="598"/>
                </a:lnTo>
                <a:lnTo>
                  <a:pt x="152" y="652"/>
                </a:lnTo>
                <a:lnTo>
                  <a:pt x="87" y="652"/>
                </a:lnTo>
                <a:lnTo>
                  <a:pt x="120" y="598"/>
                </a:lnTo>
                <a:lnTo>
                  <a:pt x="142" y="544"/>
                </a:lnTo>
                <a:lnTo>
                  <a:pt x="163" y="500"/>
                </a:lnTo>
                <a:lnTo>
                  <a:pt x="185" y="446"/>
                </a:lnTo>
                <a:lnTo>
                  <a:pt x="207" y="413"/>
                </a:lnTo>
                <a:lnTo>
                  <a:pt x="229" y="370"/>
                </a:lnTo>
                <a:lnTo>
                  <a:pt x="239" y="337"/>
                </a:lnTo>
                <a:lnTo>
                  <a:pt x="261" y="304"/>
                </a:lnTo>
                <a:lnTo>
                  <a:pt x="272" y="282"/>
                </a:lnTo>
                <a:lnTo>
                  <a:pt x="283" y="250"/>
                </a:lnTo>
                <a:lnTo>
                  <a:pt x="283" y="239"/>
                </a:lnTo>
                <a:lnTo>
                  <a:pt x="294" y="217"/>
                </a:lnTo>
                <a:lnTo>
                  <a:pt x="294" y="206"/>
                </a:lnTo>
                <a:lnTo>
                  <a:pt x="305" y="195"/>
                </a:lnTo>
                <a:lnTo>
                  <a:pt x="305" y="185"/>
                </a:lnTo>
                <a:lnTo>
                  <a:pt x="294" y="174"/>
                </a:lnTo>
                <a:lnTo>
                  <a:pt x="272" y="174"/>
                </a:lnTo>
                <a:lnTo>
                  <a:pt x="239" y="174"/>
                </a:lnTo>
                <a:lnTo>
                  <a:pt x="207" y="185"/>
                </a:lnTo>
                <a:lnTo>
                  <a:pt x="163" y="185"/>
                </a:lnTo>
                <a:lnTo>
                  <a:pt x="109" y="195"/>
                </a:lnTo>
                <a:lnTo>
                  <a:pt x="55" y="206"/>
                </a:lnTo>
                <a:lnTo>
                  <a:pt x="0" y="206"/>
                </a:lnTo>
                <a:lnTo>
                  <a:pt x="0" y="130"/>
                </a:lnTo>
                <a:lnTo>
                  <a:pt x="44" y="130"/>
                </a:lnTo>
                <a:lnTo>
                  <a:pt x="98" y="119"/>
                </a:lnTo>
                <a:lnTo>
                  <a:pt x="163" y="108"/>
                </a:lnTo>
                <a:lnTo>
                  <a:pt x="218" y="97"/>
                </a:lnTo>
                <a:lnTo>
                  <a:pt x="250" y="87"/>
                </a:lnTo>
                <a:lnTo>
                  <a:pt x="272" y="76"/>
                </a:lnTo>
                <a:lnTo>
                  <a:pt x="294" y="65"/>
                </a:lnTo>
                <a:lnTo>
                  <a:pt x="305" y="65"/>
                </a:lnTo>
                <a:lnTo>
                  <a:pt x="326" y="54"/>
                </a:lnTo>
                <a:lnTo>
                  <a:pt x="337" y="43"/>
                </a:lnTo>
                <a:lnTo>
                  <a:pt x="348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84" name="Freeform 44"/>
          <p:cNvSpPr/>
          <p:nvPr/>
        </p:nvSpPr>
        <p:spPr bwMode="auto">
          <a:xfrm>
            <a:off x="6934200" y="3075518"/>
            <a:ext cx="96838" cy="829733"/>
          </a:xfrm>
          <a:custGeom>
            <a:avLst/>
            <a:gdLst>
              <a:gd name="T0" fmla="*/ 35312104 w 152"/>
              <a:gd name="T1" fmla="*/ 395160500 h 980"/>
              <a:gd name="T2" fmla="*/ 35312104 w 152"/>
              <a:gd name="T3" fmla="*/ 395160500 h 980"/>
              <a:gd name="T4" fmla="*/ 30847363 w 152"/>
              <a:gd name="T5" fmla="*/ 395160500 h 980"/>
              <a:gd name="T6" fmla="*/ 30847363 w 152"/>
              <a:gd name="T7" fmla="*/ 390725025 h 980"/>
              <a:gd name="T8" fmla="*/ 26382621 w 152"/>
              <a:gd name="T9" fmla="*/ 386289550 h 980"/>
              <a:gd name="T10" fmla="*/ 21917880 w 152"/>
              <a:gd name="T11" fmla="*/ 381854075 h 980"/>
              <a:gd name="T12" fmla="*/ 21917880 w 152"/>
              <a:gd name="T13" fmla="*/ 372983125 h 980"/>
              <a:gd name="T14" fmla="*/ 17453138 w 152"/>
              <a:gd name="T15" fmla="*/ 368547650 h 980"/>
              <a:gd name="T16" fmla="*/ 12988397 w 152"/>
              <a:gd name="T17" fmla="*/ 360079925 h 980"/>
              <a:gd name="T18" fmla="*/ 8523655 w 152"/>
              <a:gd name="T19" fmla="*/ 342338025 h 980"/>
              <a:gd name="T20" fmla="*/ 4464741 w 152"/>
              <a:gd name="T21" fmla="*/ 329434825 h 980"/>
              <a:gd name="T22" fmla="*/ 0 w 152"/>
              <a:gd name="T23" fmla="*/ 316128400 h 980"/>
              <a:gd name="T24" fmla="*/ 4464741 w 152"/>
              <a:gd name="T25" fmla="*/ 302821975 h 980"/>
              <a:gd name="T26" fmla="*/ 4464741 w 152"/>
              <a:gd name="T27" fmla="*/ 298386500 h 980"/>
              <a:gd name="T28" fmla="*/ 4464741 w 152"/>
              <a:gd name="T29" fmla="*/ 289918775 h 980"/>
              <a:gd name="T30" fmla="*/ 8523655 w 152"/>
              <a:gd name="T31" fmla="*/ 281047825 h 980"/>
              <a:gd name="T32" fmla="*/ 8523655 w 152"/>
              <a:gd name="T33" fmla="*/ 267741400 h 980"/>
              <a:gd name="T34" fmla="*/ 8523655 w 152"/>
              <a:gd name="T35" fmla="*/ 254838200 h 980"/>
              <a:gd name="T36" fmla="*/ 8523655 w 152"/>
              <a:gd name="T37" fmla="*/ 241531775 h 980"/>
              <a:gd name="T38" fmla="*/ 12988397 w 152"/>
              <a:gd name="T39" fmla="*/ 223789875 h 980"/>
              <a:gd name="T40" fmla="*/ 12988397 w 152"/>
              <a:gd name="T41" fmla="*/ 202015725 h 980"/>
              <a:gd name="T42" fmla="*/ 12988397 w 152"/>
              <a:gd name="T43" fmla="*/ 184273825 h 980"/>
              <a:gd name="T44" fmla="*/ 12988397 w 152"/>
              <a:gd name="T45" fmla="*/ 162499675 h 980"/>
              <a:gd name="T46" fmla="*/ 12988397 w 152"/>
              <a:gd name="T47" fmla="*/ 136290050 h 980"/>
              <a:gd name="T48" fmla="*/ 12988397 w 152"/>
              <a:gd name="T49" fmla="*/ 114112675 h 980"/>
              <a:gd name="T50" fmla="*/ 8523655 w 152"/>
              <a:gd name="T51" fmla="*/ 87903050 h 980"/>
              <a:gd name="T52" fmla="*/ 8523655 w 152"/>
              <a:gd name="T53" fmla="*/ 57257950 h 980"/>
              <a:gd name="T54" fmla="*/ 4464741 w 152"/>
              <a:gd name="T55" fmla="*/ 31048325 h 980"/>
              <a:gd name="T56" fmla="*/ 0 w 152"/>
              <a:gd name="T57" fmla="*/ 0 h 980"/>
              <a:gd name="T58" fmla="*/ 61694725 w 152"/>
              <a:gd name="T59" fmla="*/ 0 h 980"/>
              <a:gd name="T60" fmla="*/ 61694725 w 152"/>
              <a:gd name="T61" fmla="*/ 43951525 h 980"/>
              <a:gd name="T62" fmla="*/ 61694725 w 152"/>
              <a:gd name="T63" fmla="*/ 87903050 h 980"/>
              <a:gd name="T64" fmla="*/ 61694725 w 152"/>
              <a:gd name="T65" fmla="*/ 127419100 h 980"/>
              <a:gd name="T66" fmla="*/ 61694725 w 152"/>
              <a:gd name="T67" fmla="*/ 162499675 h 980"/>
              <a:gd name="T68" fmla="*/ 61694725 w 152"/>
              <a:gd name="T69" fmla="*/ 197580250 h 980"/>
              <a:gd name="T70" fmla="*/ 61694725 w 152"/>
              <a:gd name="T71" fmla="*/ 232660825 h 980"/>
              <a:gd name="T72" fmla="*/ 61694725 w 152"/>
              <a:gd name="T73" fmla="*/ 263305925 h 980"/>
              <a:gd name="T74" fmla="*/ 61694725 w 152"/>
              <a:gd name="T75" fmla="*/ 289918775 h 980"/>
              <a:gd name="T76" fmla="*/ 57229984 w 152"/>
              <a:gd name="T77" fmla="*/ 316128400 h 980"/>
              <a:gd name="T78" fmla="*/ 57229984 w 152"/>
              <a:gd name="T79" fmla="*/ 337902550 h 980"/>
              <a:gd name="T80" fmla="*/ 52765242 w 152"/>
              <a:gd name="T81" fmla="*/ 355644450 h 980"/>
              <a:gd name="T82" fmla="*/ 48300501 w 152"/>
              <a:gd name="T83" fmla="*/ 368547650 h 980"/>
              <a:gd name="T84" fmla="*/ 48300501 w 152"/>
              <a:gd name="T85" fmla="*/ 381854075 h 980"/>
              <a:gd name="T86" fmla="*/ 43835759 w 152"/>
              <a:gd name="T87" fmla="*/ 390725025 h 980"/>
              <a:gd name="T88" fmla="*/ 39776846 w 152"/>
              <a:gd name="T89" fmla="*/ 395160500 h 980"/>
              <a:gd name="T90" fmla="*/ 35312104 w 152"/>
              <a:gd name="T91" fmla="*/ 395160500 h 980"/>
              <a:gd name="T92" fmla="*/ 35312104 w 152"/>
              <a:gd name="T93" fmla="*/ 395160500 h 98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2"/>
              <a:gd name="T142" fmla="*/ 0 h 980"/>
              <a:gd name="T143" fmla="*/ 152 w 152"/>
              <a:gd name="T144" fmla="*/ 980 h 98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2" h="980">
                <a:moveTo>
                  <a:pt x="87" y="980"/>
                </a:moveTo>
                <a:lnTo>
                  <a:pt x="87" y="980"/>
                </a:lnTo>
                <a:lnTo>
                  <a:pt x="76" y="980"/>
                </a:lnTo>
                <a:lnTo>
                  <a:pt x="76" y="969"/>
                </a:lnTo>
                <a:lnTo>
                  <a:pt x="65" y="958"/>
                </a:lnTo>
                <a:lnTo>
                  <a:pt x="54" y="947"/>
                </a:lnTo>
                <a:lnTo>
                  <a:pt x="54" y="925"/>
                </a:lnTo>
                <a:lnTo>
                  <a:pt x="43" y="914"/>
                </a:lnTo>
                <a:lnTo>
                  <a:pt x="32" y="893"/>
                </a:lnTo>
                <a:lnTo>
                  <a:pt x="21" y="849"/>
                </a:lnTo>
                <a:lnTo>
                  <a:pt x="11" y="817"/>
                </a:lnTo>
                <a:lnTo>
                  <a:pt x="0" y="784"/>
                </a:lnTo>
                <a:lnTo>
                  <a:pt x="11" y="751"/>
                </a:lnTo>
                <a:lnTo>
                  <a:pt x="11" y="740"/>
                </a:lnTo>
                <a:lnTo>
                  <a:pt x="11" y="719"/>
                </a:lnTo>
                <a:lnTo>
                  <a:pt x="21" y="697"/>
                </a:lnTo>
                <a:lnTo>
                  <a:pt x="21" y="664"/>
                </a:lnTo>
                <a:lnTo>
                  <a:pt x="21" y="632"/>
                </a:lnTo>
                <a:lnTo>
                  <a:pt x="21" y="599"/>
                </a:lnTo>
                <a:lnTo>
                  <a:pt x="32" y="555"/>
                </a:lnTo>
                <a:lnTo>
                  <a:pt x="32" y="501"/>
                </a:lnTo>
                <a:lnTo>
                  <a:pt x="32" y="457"/>
                </a:lnTo>
                <a:lnTo>
                  <a:pt x="32" y="403"/>
                </a:lnTo>
                <a:lnTo>
                  <a:pt x="32" y="338"/>
                </a:lnTo>
                <a:lnTo>
                  <a:pt x="32" y="283"/>
                </a:lnTo>
                <a:lnTo>
                  <a:pt x="21" y="218"/>
                </a:lnTo>
                <a:lnTo>
                  <a:pt x="21" y="142"/>
                </a:lnTo>
                <a:lnTo>
                  <a:pt x="11" y="77"/>
                </a:lnTo>
                <a:lnTo>
                  <a:pt x="0" y="0"/>
                </a:lnTo>
                <a:lnTo>
                  <a:pt x="152" y="0"/>
                </a:lnTo>
                <a:lnTo>
                  <a:pt x="152" y="109"/>
                </a:lnTo>
                <a:lnTo>
                  <a:pt x="152" y="218"/>
                </a:lnTo>
                <a:lnTo>
                  <a:pt x="152" y="316"/>
                </a:lnTo>
                <a:lnTo>
                  <a:pt x="152" y="403"/>
                </a:lnTo>
                <a:lnTo>
                  <a:pt x="152" y="490"/>
                </a:lnTo>
                <a:lnTo>
                  <a:pt x="152" y="577"/>
                </a:lnTo>
                <a:lnTo>
                  <a:pt x="152" y="653"/>
                </a:lnTo>
                <a:lnTo>
                  <a:pt x="152" y="719"/>
                </a:lnTo>
                <a:lnTo>
                  <a:pt x="141" y="784"/>
                </a:lnTo>
                <a:lnTo>
                  <a:pt x="141" y="838"/>
                </a:lnTo>
                <a:lnTo>
                  <a:pt x="130" y="882"/>
                </a:lnTo>
                <a:lnTo>
                  <a:pt x="119" y="914"/>
                </a:lnTo>
                <a:lnTo>
                  <a:pt x="119" y="947"/>
                </a:lnTo>
                <a:lnTo>
                  <a:pt x="108" y="969"/>
                </a:lnTo>
                <a:lnTo>
                  <a:pt x="98" y="980"/>
                </a:lnTo>
                <a:lnTo>
                  <a:pt x="87" y="9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85" name="Freeform 45"/>
          <p:cNvSpPr/>
          <p:nvPr/>
        </p:nvSpPr>
        <p:spPr bwMode="auto">
          <a:xfrm>
            <a:off x="6783388" y="3240618"/>
            <a:ext cx="476250" cy="1134533"/>
          </a:xfrm>
          <a:custGeom>
            <a:avLst/>
            <a:gdLst>
              <a:gd name="T0" fmla="*/ 96370775 w 750"/>
              <a:gd name="T1" fmla="*/ 439364344 h 1339"/>
              <a:gd name="T2" fmla="*/ 135886825 w 750"/>
              <a:gd name="T3" fmla="*/ 400193077 h 1339"/>
              <a:gd name="T4" fmla="*/ 166531925 w 750"/>
              <a:gd name="T5" fmla="*/ 360617648 h 1339"/>
              <a:gd name="T6" fmla="*/ 188306075 w 750"/>
              <a:gd name="T7" fmla="*/ 325484819 h 1339"/>
              <a:gd name="T8" fmla="*/ 210080225 w 750"/>
              <a:gd name="T9" fmla="*/ 263699566 h 1339"/>
              <a:gd name="T10" fmla="*/ 232257600 w 750"/>
              <a:gd name="T11" fmla="*/ 180107378 h 1339"/>
              <a:gd name="T12" fmla="*/ 236693075 w 750"/>
              <a:gd name="T13" fmla="*/ 118725016 h 1339"/>
              <a:gd name="T14" fmla="*/ 236693075 w 750"/>
              <a:gd name="T15" fmla="*/ 83592187 h 1339"/>
              <a:gd name="T16" fmla="*/ 236693075 w 750"/>
              <a:gd name="T17" fmla="*/ 57343288 h 1339"/>
              <a:gd name="T18" fmla="*/ 232257600 w 750"/>
              <a:gd name="T19" fmla="*/ 39574793 h 1339"/>
              <a:gd name="T20" fmla="*/ 227822125 w 750"/>
              <a:gd name="T21" fmla="*/ 26652425 h 1339"/>
              <a:gd name="T22" fmla="*/ 223386650 w 750"/>
              <a:gd name="T23" fmla="*/ 8883930 h 1339"/>
              <a:gd name="T24" fmla="*/ 232257600 w 750"/>
              <a:gd name="T25" fmla="*/ 0 h 1339"/>
              <a:gd name="T26" fmla="*/ 240725325 w 750"/>
              <a:gd name="T27" fmla="*/ 0 h 1339"/>
              <a:gd name="T28" fmla="*/ 254031750 w 750"/>
              <a:gd name="T29" fmla="*/ 4441965 h 1339"/>
              <a:gd name="T30" fmla="*/ 271773650 w 750"/>
              <a:gd name="T31" fmla="*/ 13326530 h 1339"/>
              <a:gd name="T32" fmla="*/ 284676850 w 750"/>
              <a:gd name="T33" fmla="*/ 17768495 h 1339"/>
              <a:gd name="T34" fmla="*/ 297983275 w 750"/>
              <a:gd name="T35" fmla="*/ 26652425 h 1339"/>
              <a:gd name="T36" fmla="*/ 302418750 w 750"/>
              <a:gd name="T37" fmla="*/ 35132829 h 1339"/>
              <a:gd name="T38" fmla="*/ 302418750 w 750"/>
              <a:gd name="T39" fmla="*/ 48459359 h 1339"/>
              <a:gd name="T40" fmla="*/ 302418750 w 750"/>
              <a:gd name="T41" fmla="*/ 65823692 h 1339"/>
              <a:gd name="T42" fmla="*/ 302418750 w 750"/>
              <a:gd name="T43" fmla="*/ 88034152 h 1339"/>
              <a:gd name="T44" fmla="*/ 297983275 w 750"/>
              <a:gd name="T45" fmla="*/ 127609581 h 1339"/>
              <a:gd name="T46" fmla="*/ 284676850 w 750"/>
              <a:gd name="T47" fmla="*/ 188991308 h 1339"/>
              <a:gd name="T48" fmla="*/ 280241375 w 750"/>
              <a:gd name="T49" fmla="*/ 233008702 h 1339"/>
              <a:gd name="T50" fmla="*/ 267338175 w 750"/>
              <a:gd name="T51" fmla="*/ 268141531 h 1339"/>
              <a:gd name="T52" fmla="*/ 254031750 w 750"/>
              <a:gd name="T53" fmla="*/ 298832394 h 1339"/>
              <a:gd name="T54" fmla="*/ 232257600 w 750"/>
              <a:gd name="T55" fmla="*/ 338407188 h 1339"/>
              <a:gd name="T56" fmla="*/ 210080225 w 750"/>
              <a:gd name="T57" fmla="*/ 377982617 h 1339"/>
              <a:gd name="T58" fmla="*/ 179435125 w 750"/>
              <a:gd name="T59" fmla="*/ 413115445 h 1339"/>
              <a:gd name="T60" fmla="*/ 148790025 w 750"/>
              <a:gd name="T61" fmla="*/ 448248274 h 1339"/>
              <a:gd name="T62" fmla="*/ 109273975 w 750"/>
              <a:gd name="T63" fmla="*/ 478939137 h 1339"/>
              <a:gd name="T64" fmla="*/ 69757925 w 750"/>
              <a:gd name="T65" fmla="*/ 505592198 h 1339"/>
              <a:gd name="T66" fmla="*/ 39112825 w 750"/>
              <a:gd name="T67" fmla="*/ 522956531 h 1339"/>
              <a:gd name="T68" fmla="*/ 17338675 w 750"/>
              <a:gd name="T69" fmla="*/ 536283061 h 1339"/>
              <a:gd name="T70" fmla="*/ 4032250 w 750"/>
              <a:gd name="T71" fmla="*/ 540725026 h 1339"/>
              <a:gd name="T72" fmla="*/ 0 w 750"/>
              <a:gd name="T73" fmla="*/ 540725026 h 1339"/>
              <a:gd name="T74" fmla="*/ 8467725 w 750"/>
              <a:gd name="T75" fmla="*/ 527398496 h 1339"/>
              <a:gd name="T76" fmla="*/ 26209625 w 750"/>
              <a:gd name="T77" fmla="*/ 505592198 h 1339"/>
              <a:gd name="T78" fmla="*/ 56854725 w 750"/>
              <a:gd name="T79" fmla="*/ 474901334 h 1339"/>
              <a:gd name="T80" fmla="*/ 78628875 w 750"/>
              <a:gd name="T81" fmla="*/ 457132839 h 133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50"/>
              <a:gd name="T124" fmla="*/ 0 h 1339"/>
              <a:gd name="T125" fmla="*/ 750 w 750"/>
              <a:gd name="T126" fmla="*/ 1339 h 133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50" h="1339">
                <a:moveTo>
                  <a:pt x="195" y="1132"/>
                </a:moveTo>
                <a:lnTo>
                  <a:pt x="239" y="1088"/>
                </a:lnTo>
                <a:lnTo>
                  <a:pt x="293" y="1034"/>
                </a:lnTo>
                <a:lnTo>
                  <a:pt x="337" y="991"/>
                </a:lnTo>
                <a:lnTo>
                  <a:pt x="380" y="947"/>
                </a:lnTo>
                <a:lnTo>
                  <a:pt x="413" y="893"/>
                </a:lnTo>
                <a:lnTo>
                  <a:pt x="445" y="849"/>
                </a:lnTo>
                <a:lnTo>
                  <a:pt x="467" y="806"/>
                </a:lnTo>
                <a:lnTo>
                  <a:pt x="489" y="751"/>
                </a:lnTo>
                <a:lnTo>
                  <a:pt x="521" y="653"/>
                </a:lnTo>
                <a:lnTo>
                  <a:pt x="554" y="555"/>
                </a:lnTo>
                <a:lnTo>
                  <a:pt x="576" y="446"/>
                </a:lnTo>
                <a:lnTo>
                  <a:pt x="587" y="348"/>
                </a:lnTo>
                <a:lnTo>
                  <a:pt x="587" y="294"/>
                </a:lnTo>
                <a:lnTo>
                  <a:pt x="587" y="251"/>
                </a:lnTo>
                <a:lnTo>
                  <a:pt x="587" y="207"/>
                </a:lnTo>
                <a:lnTo>
                  <a:pt x="587" y="174"/>
                </a:lnTo>
                <a:lnTo>
                  <a:pt x="587" y="142"/>
                </a:lnTo>
                <a:lnTo>
                  <a:pt x="576" y="120"/>
                </a:lnTo>
                <a:lnTo>
                  <a:pt x="576" y="98"/>
                </a:lnTo>
                <a:lnTo>
                  <a:pt x="576" y="76"/>
                </a:lnTo>
                <a:lnTo>
                  <a:pt x="565" y="66"/>
                </a:lnTo>
                <a:lnTo>
                  <a:pt x="554" y="44"/>
                </a:lnTo>
                <a:lnTo>
                  <a:pt x="554" y="22"/>
                </a:lnTo>
                <a:lnTo>
                  <a:pt x="565" y="11"/>
                </a:lnTo>
                <a:lnTo>
                  <a:pt x="576" y="0"/>
                </a:lnTo>
                <a:lnTo>
                  <a:pt x="587" y="0"/>
                </a:lnTo>
                <a:lnTo>
                  <a:pt x="597" y="0"/>
                </a:lnTo>
                <a:lnTo>
                  <a:pt x="619" y="0"/>
                </a:lnTo>
                <a:lnTo>
                  <a:pt x="630" y="11"/>
                </a:lnTo>
                <a:lnTo>
                  <a:pt x="652" y="22"/>
                </a:lnTo>
                <a:lnTo>
                  <a:pt x="674" y="33"/>
                </a:lnTo>
                <a:lnTo>
                  <a:pt x="695" y="33"/>
                </a:lnTo>
                <a:lnTo>
                  <a:pt x="706" y="44"/>
                </a:lnTo>
                <a:lnTo>
                  <a:pt x="717" y="55"/>
                </a:lnTo>
                <a:lnTo>
                  <a:pt x="739" y="66"/>
                </a:lnTo>
                <a:lnTo>
                  <a:pt x="750" y="76"/>
                </a:lnTo>
                <a:lnTo>
                  <a:pt x="750" y="87"/>
                </a:lnTo>
                <a:lnTo>
                  <a:pt x="750" y="109"/>
                </a:lnTo>
                <a:lnTo>
                  <a:pt x="750" y="120"/>
                </a:lnTo>
                <a:lnTo>
                  <a:pt x="750" y="142"/>
                </a:lnTo>
                <a:lnTo>
                  <a:pt x="750" y="163"/>
                </a:lnTo>
                <a:lnTo>
                  <a:pt x="750" y="185"/>
                </a:lnTo>
                <a:lnTo>
                  <a:pt x="750" y="218"/>
                </a:lnTo>
                <a:lnTo>
                  <a:pt x="750" y="251"/>
                </a:lnTo>
                <a:lnTo>
                  <a:pt x="739" y="316"/>
                </a:lnTo>
                <a:lnTo>
                  <a:pt x="728" y="392"/>
                </a:lnTo>
                <a:lnTo>
                  <a:pt x="706" y="468"/>
                </a:lnTo>
                <a:lnTo>
                  <a:pt x="695" y="533"/>
                </a:lnTo>
                <a:lnTo>
                  <a:pt x="695" y="577"/>
                </a:lnTo>
                <a:lnTo>
                  <a:pt x="674" y="621"/>
                </a:lnTo>
                <a:lnTo>
                  <a:pt x="663" y="664"/>
                </a:lnTo>
                <a:lnTo>
                  <a:pt x="641" y="697"/>
                </a:lnTo>
                <a:lnTo>
                  <a:pt x="630" y="740"/>
                </a:lnTo>
                <a:lnTo>
                  <a:pt x="608" y="795"/>
                </a:lnTo>
                <a:lnTo>
                  <a:pt x="576" y="838"/>
                </a:lnTo>
                <a:lnTo>
                  <a:pt x="554" y="882"/>
                </a:lnTo>
                <a:lnTo>
                  <a:pt x="521" y="936"/>
                </a:lnTo>
                <a:lnTo>
                  <a:pt x="489" y="980"/>
                </a:lnTo>
                <a:lnTo>
                  <a:pt x="445" y="1023"/>
                </a:lnTo>
                <a:lnTo>
                  <a:pt x="413" y="1067"/>
                </a:lnTo>
                <a:lnTo>
                  <a:pt x="369" y="1110"/>
                </a:lnTo>
                <a:lnTo>
                  <a:pt x="326" y="1154"/>
                </a:lnTo>
                <a:lnTo>
                  <a:pt x="271" y="1186"/>
                </a:lnTo>
                <a:lnTo>
                  <a:pt x="228" y="1219"/>
                </a:lnTo>
                <a:lnTo>
                  <a:pt x="173" y="1252"/>
                </a:lnTo>
                <a:lnTo>
                  <a:pt x="130" y="1273"/>
                </a:lnTo>
                <a:lnTo>
                  <a:pt x="97" y="1295"/>
                </a:lnTo>
                <a:lnTo>
                  <a:pt x="65" y="1317"/>
                </a:lnTo>
                <a:lnTo>
                  <a:pt x="43" y="1328"/>
                </a:lnTo>
                <a:lnTo>
                  <a:pt x="21" y="1339"/>
                </a:lnTo>
                <a:lnTo>
                  <a:pt x="10" y="1339"/>
                </a:lnTo>
                <a:lnTo>
                  <a:pt x="0" y="1339"/>
                </a:lnTo>
                <a:lnTo>
                  <a:pt x="10" y="1317"/>
                </a:lnTo>
                <a:lnTo>
                  <a:pt x="21" y="1306"/>
                </a:lnTo>
                <a:lnTo>
                  <a:pt x="43" y="1284"/>
                </a:lnTo>
                <a:lnTo>
                  <a:pt x="65" y="1252"/>
                </a:lnTo>
                <a:lnTo>
                  <a:pt x="97" y="1219"/>
                </a:lnTo>
                <a:lnTo>
                  <a:pt x="141" y="1176"/>
                </a:lnTo>
                <a:lnTo>
                  <a:pt x="195" y="11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86" name="Freeform 46"/>
          <p:cNvSpPr/>
          <p:nvPr/>
        </p:nvSpPr>
        <p:spPr bwMode="auto">
          <a:xfrm>
            <a:off x="7224713" y="3932767"/>
            <a:ext cx="317500" cy="450851"/>
          </a:xfrm>
          <a:custGeom>
            <a:avLst/>
            <a:gdLst>
              <a:gd name="T0" fmla="*/ 122983625 w 500"/>
              <a:gd name="T1" fmla="*/ 170409521 h 534"/>
              <a:gd name="T2" fmla="*/ 114112675 w 500"/>
              <a:gd name="T3" fmla="*/ 161588805 h 534"/>
              <a:gd name="T4" fmla="*/ 105241725 w 500"/>
              <a:gd name="T5" fmla="*/ 144346933 h 534"/>
              <a:gd name="T6" fmla="*/ 92338525 w 500"/>
              <a:gd name="T7" fmla="*/ 126704868 h 534"/>
              <a:gd name="T8" fmla="*/ 74596625 w 500"/>
              <a:gd name="T9" fmla="*/ 109062169 h 534"/>
              <a:gd name="T10" fmla="*/ 61693425 w 500"/>
              <a:gd name="T11" fmla="*/ 82999581 h 534"/>
              <a:gd name="T12" fmla="*/ 43951525 w 500"/>
              <a:gd name="T13" fmla="*/ 56936994 h 534"/>
              <a:gd name="T14" fmla="*/ 22177375 w 500"/>
              <a:gd name="T15" fmla="*/ 30874406 h 534"/>
              <a:gd name="T16" fmla="*/ 0 w 500"/>
              <a:gd name="T17" fmla="*/ 0 h 534"/>
              <a:gd name="T18" fmla="*/ 35080575 w 500"/>
              <a:gd name="T19" fmla="*/ 8821349 h 534"/>
              <a:gd name="T20" fmla="*/ 65725675 w 500"/>
              <a:gd name="T21" fmla="*/ 22053056 h 534"/>
              <a:gd name="T22" fmla="*/ 79032100 w 500"/>
              <a:gd name="T23" fmla="*/ 26463414 h 534"/>
              <a:gd name="T24" fmla="*/ 96774000 w 500"/>
              <a:gd name="T25" fmla="*/ 34883937 h 534"/>
              <a:gd name="T26" fmla="*/ 114112675 w 500"/>
              <a:gd name="T27" fmla="*/ 43705286 h 534"/>
              <a:gd name="T28" fmla="*/ 127419100 w 500"/>
              <a:gd name="T29" fmla="*/ 56936994 h 534"/>
              <a:gd name="T30" fmla="*/ 144757775 w 500"/>
              <a:gd name="T31" fmla="*/ 70168701 h 534"/>
              <a:gd name="T32" fmla="*/ 158064200 w 500"/>
              <a:gd name="T33" fmla="*/ 78589223 h 534"/>
              <a:gd name="T34" fmla="*/ 166531925 w 500"/>
              <a:gd name="T35" fmla="*/ 91820931 h 534"/>
              <a:gd name="T36" fmla="*/ 175402875 w 500"/>
              <a:gd name="T37" fmla="*/ 100642280 h 534"/>
              <a:gd name="T38" fmla="*/ 184273825 w 500"/>
              <a:gd name="T39" fmla="*/ 109062169 h 534"/>
              <a:gd name="T40" fmla="*/ 193144775 w 500"/>
              <a:gd name="T41" fmla="*/ 117883519 h 534"/>
              <a:gd name="T42" fmla="*/ 197580250 w 500"/>
              <a:gd name="T43" fmla="*/ 126704868 h 534"/>
              <a:gd name="T44" fmla="*/ 197580250 w 500"/>
              <a:gd name="T45" fmla="*/ 135525584 h 534"/>
              <a:gd name="T46" fmla="*/ 201612500 w 500"/>
              <a:gd name="T47" fmla="*/ 152767456 h 534"/>
              <a:gd name="T48" fmla="*/ 197580250 w 500"/>
              <a:gd name="T49" fmla="*/ 165999163 h 534"/>
              <a:gd name="T50" fmla="*/ 193144775 w 500"/>
              <a:gd name="T51" fmla="*/ 179230870 h 534"/>
              <a:gd name="T52" fmla="*/ 188709300 w 500"/>
              <a:gd name="T53" fmla="*/ 192061751 h 534"/>
              <a:gd name="T54" fmla="*/ 184273825 w 500"/>
              <a:gd name="T55" fmla="*/ 200883100 h 534"/>
              <a:gd name="T56" fmla="*/ 179838350 w 500"/>
              <a:gd name="T57" fmla="*/ 209704449 h 534"/>
              <a:gd name="T58" fmla="*/ 175402875 w 500"/>
              <a:gd name="T59" fmla="*/ 214114807 h 534"/>
              <a:gd name="T60" fmla="*/ 170967400 w 500"/>
              <a:gd name="T61" fmla="*/ 214114807 h 534"/>
              <a:gd name="T62" fmla="*/ 166531925 w 500"/>
              <a:gd name="T63" fmla="*/ 214114807 h 534"/>
              <a:gd name="T64" fmla="*/ 162499675 w 500"/>
              <a:gd name="T65" fmla="*/ 214114807 h 534"/>
              <a:gd name="T66" fmla="*/ 158064200 w 500"/>
              <a:gd name="T67" fmla="*/ 209704449 h 534"/>
              <a:gd name="T68" fmla="*/ 153628725 w 500"/>
              <a:gd name="T69" fmla="*/ 205293458 h 534"/>
              <a:gd name="T70" fmla="*/ 149193250 w 500"/>
              <a:gd name="T71" fmla="*/ 196472109 h 534"/>
              <a:gd name="T72" fmla="*/ 140322300 w 500"/>
              <a:gd name="T73" fmla="*/ 192061751 h 534"/>
              <a:gd name="T74" fmla="*/ 131451350 w 500"/>
              <a:gd name="T75" fmla="*/ 183240402 h 534"/>
              <a:gd name="T76" fmla="*/ 122983625 w 500"/>
              <a:gd name="T77" fmla="*/ 170409521 h 534"/>
              <a:gd name="T78" fmla="*/ 122983625 w 500"/>
              <a:gd name="T79" fmla="*/ 170409521 h 5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0"/>
              <a:gd name="T121" fmla="*/ 0 h 534"/>
              <a:gd name="T122" fmla="*/ 500 w 500"/>
              <a:gd name="T123" fmla="*/ 534 h 53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0" h="534">
                <a:moveTo>
                  <a:pt x="305" y="425"/>
                </a:moveTo>
                <a:lnTo>
                  <a:pt x="283" y="403"/>
                </a:lnTo>
                <a:lnTo>
                  <a:pt x="261" y="360"/>
                </a:lnTo>
                <a:lnTo>
                  <a:pt x="229" y="316"/>
                </a:lnTo>
                <a:lnTo>
                  <a:pt x="185" y="272"/>
                </a:lnTo>
                <a:lnTo>
                  <a:pt x="153" y="207"/>
                </a:lnTo>
                <a:lnTo>
                  <a:pt x="109" y="142"/>
                </a:lnTo>
                <a:lnTo>
                  <a:pt x="55" y="77"/>
                </a:lnTo>
                <a:lnTo>
                  <a:pt x="0" y="0"/>
                </a:lnTo>
                <a:lnTo>
                  <a:pt x="87" y="22"/>
                </a:lnTo>
                <a:lnTo>
                  <a:pt x="163" y="55"/>
                </a:lnTo>
                <a:lnTo>
                  <a:pt x="196" y="66"/>
                </a:lnTo>
                <a:lnTo>
                  <a:pt x="240" y="87"/>
                </a:lnTo>
                <a:lnTo>
                  <a:pt x="283" y="109"/>
                </a:lnTo>
                <a:lnTo>
                  <a:pt x="316" y="142"/>
                </a:lnTo>
                <a:lnTo>
                  <a:pt x="359" y="175"/>
                </a:lnTo>
                <a:lnTo>
                  <a:pt x="392" y="196"/>
                </a:lnTo>
                <a:lnTo>
                  <a:pt x="413" y="229"/>
                </a:lnTo>
                <a:lnTo>
                  <a:pt x="435" y="251"/>
                </a:lnTo>
                <a:lnTo>
                  <a:pt x="457" y="272"/>
                </a:lnTo>
                <a:lnTo>
                  <a:pt x="479" y="294"/>
                </a:lnTo>
                <a:lnTo>
                  <a:pt x="490" y="316"/>
                </a:lnTo>
                <a:lnTo>
                  <a:pt x="490" y="338"/>
                </a:lnTo>
                <a:lnTo>
                  <a:pt x="500" y="381"/>
                </a:lnTo>
                <a:lnTo>
                  <a:pt x="490" y="414"/>
                </a:lnTo>
                <a:lnTo>
                  <a:pt x="479" y="447"/>
                </a:lnTo>
                <a:lnTo>
                  <a:pt x="468" y="479"/>
                </a:lnTo>
                <a:lnTo>
                  <a:pt x="457" y="501"/>
                </a:lnTo>
                <a:lnTo>
                  <a:pt x="446" y="523"/>
                </a:lnTo>
                <a:lnTo>
                  <a:pt x="435" y="534"/>
                </a:lnTo>
                <a:lnTo>
                  <a:pt x="424" y="534"/>
                </a:lnTo>
                <a:lnTo>
                  <a:pt x="413" y="534"/>
                </a:lnTo>
                <a:lnTo>
                  <a:pt x="403" y="534"/>
                </a:lnTo>
                <a:lnTo>
                  <a:pt x="392" y="523"/>
                </a:lnTo>
                <a:lnTo>
                  <a:pt x="381" y="512"/>
                </a:lnTo>
                <a:lnTo>
                  <a:pt x="370" y="490"/>
                </a:lnTo>
                <a:lnTo>
                  <a:pt x="348" y="479"/>
                </a:lnTo>
                <a:lnTo>
                  <a:pt x="326" y="457"/>
                </a:lnTo>
                <a:lnTo>
                  <a:pt x="305" y="4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87" name="Freeform 47"/>
          <p:cNvSpPr/>
          <p:nvPr/>
        </p:nvSpPr>
        <p:spPr bwMode="auto">
          <a:xfrm>
            <a:off x="6361113" y="3028951"/>
            <a:ext cx="131762" cy="414867"/>
          </a:xfrm>
          <a:custGeom>
            <a:avLst/>
            <a:gdLst>
              <a:gd name="T0" fmla="*/ 0 w 207"/>
              <a:gd name="T1" fmla="*/ 17338675 h 490"/>
              <a:gd name="T2" fmla="*/ 0 w 207"/>
              <a:gd name="T3" fmla="*/ 13306425 h 490"/>
              <a:gd name="T4" fmla="*/ 0 w 207"/>
              <a:gd name="T5" fmla="*/ 8870950 h 490"/>
              <a:gd name="T6" fmla="*/ 4456993 w 207"/>
              <a:gd name="T7" fmla="*/ 8870950 h 490"/>
              <a:gd name="T8" fmla="*/ 13370979 w 207"/>
              <a:gd name="T9" fmla="*/ 4435475 h 490"/>
              <a:gd name="T10" fmla="*/ 22284328 w 207"/>
              <a:gd name="T11" fmla="*/ 4435475 h 490"/>
              <a:gd name="T12" fmla="*/ 30792843 w 207"/>
              <a:gd name="T13" fmla="*/ 4435475 h 490"/>
              <a:gd name="T14" fmla="*/ 44163822 w 207"/>
              <a:gd name="T15" fmla="*/ 0 h 490"/>
              <a:gd name="T16" fmla="*/ 57534164 w 207"/>
              <a:gd name="T17" fmla="*/ 0 h 490"/>
              <a:gd name="T18" fmla="*/ 61991157 w 207"/>
              <a:gd name="T19" fmla="*/ 35080575 h 490"/>
              <a:gd name="T20" fmla="*/ 66043316 w 207"/>
              <a:gd name="T21" fmla="*/ 65725675 h 490"/>
              <a:gd name="T22" fmla="*/ 70499672 w 207"/>
              <a:gd name="T23" fmla="*/ 96370775 h 490"/>
              <a:gd name="T24" fmla="*/ 74956665 w 207"/>
              <a:gd name="T25" fmla="*/ 118548150 h 490"/>
              <a:gd name="T26" fmla="*/ 74956665 w 207"/>
              <a:gd name="T27" fmla="*/ 144757775 h 490"/>
              <a:gd name="T28" fmla="*/ 79413658 w 207"/>
              <a:gd name="T29" fmla="*/ 162499675 h 490"/>
              <a:gd name="T30" fmla="*/ 79413658 w 207"/>
              <a:gd name="T31" fmla="*/ 179838350 h 490"/>
              <a:gd name="T32" fmla="*/ 83870650 w 207"/>
              <a:gd name="T33" fmla="*/ 197580250 h 490"/>
              <a:gd name="T34" fmla="*/ 74956665 w 207"/>
              <a:gd name="T35" fmla="*/ 193144775 h 490"/>
              <a:gd name="T36" fmla="*/ 70499672 w 207"/>
              <a:gd name="T37" fmla="*/ 193144775 h 490"/>
              <a:gd name="T38" fmla="*/ 61991157 w 207"/>
              <a:gd name="T39" fmla="*/ 184273825 h 490"/>
              <a:gd name="T40" fmla="*/ 57534164 w 207"/>
              <a:gd name="T41" fmla="*/ 175402875 h 490"/>
              <a:gd name="T42" fmla="*/ 53077807 w 207"/>
              <a:gd name="T43" fmla="*/ 166531925 h 490"/>
              <a:gd name="T44" fmla="*/ 48620815 w 207"/>
              <a:gd name="T45" fmla="*/ 153628725 h 490"/>
              <a:gd name="T46" fmla="*/ 44163822 w 207"/>
              <a:gd name="T47" fmla="*/ 140322300 h 490"/>
              <a:gd name="T48" fmla="*/ 39706829 w 207"/>
              <a:gd name="T49" fmla="*/ 122983625 h 490"/>
              <a:gd name="T50" fmla="*/ 35249836 w 207"/>
              <a:gd name="T51" fmla="*/ 105241725 h 490"/>
              <a:gd name="T52" fmla="*/ 30792843 w 207"/>
              <a:gd name="T53" fmla="*/ 91935300 h 490"/>
              <a:gd name="T54" fmla="*/ 26741321 w 207"/>
              <a:gd name="T55" fmla="*/ 74596625 h 490"/>
              <a:gd name="T56" fmla="*/ 22284328 w 207"/>
              <a:gd name="T57" fmla="*/ 65725675 h 490"/>
              <a:gd name="T58" fmla="*/ 17827335 w 207"/>
              <a:gd name="T59" fmla="*/ 56854725 h 490"/>
              <a:gd name="T60" fmla="*/ 17827335 w 207"/>
              <a:gd name="T61" fmla="*/ 48387000 h 490"/>
              <a:gd name="T62" fmla="*/ 13370979 w 207"/>
              <a:gd name="T63" fmla="*/ 39516050 h 490"/>
              <a:gd name="T64" fmla="*/ 13370979 w 207"/>
              <a:gd name="T65" fmla="*/ 35080575 h 490"/>
              <a:gd name="T66" fmla="*/ 4456993 w 207"/>
              <a:gd name="T67" fmla="*/ 30645100 h 490"/>
              <a:gd name="T68" fmla="*/ 0 w 207"/>
              <a:gd name="T69" fmla="*/ 26209625 h 490"/>
              <a:gd name="T70" fmla="*/ 0 w 207"/>
              <a:gd name="T71" fmla="*/ 21774150 h 490"/>
              <a:gd name="T72" fmla="*/ 0 w 207"/>
              <a:gd name="T73" fmla="*/ 17338675 h 490"/>
              <a:gd name="T74" fmla="*/ 0 w 207"/>
              <a:gd name="T75" fmla="*/ 17338675 h 4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7"/>
              <a:gd name="T115" fmla="*/ 0 h 490"/>
              <a:gd name="T116" fmla="*/ 207 w 207"/>
              <a:gd name="T117" fmla="*/ 490 h 4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7" h="490">
                <a:moveTo>
                  <a:pt x="0" y="43"/>
                </a:moveTo>
                <a:lnTo>
                  <a:pt x="0" y="33"/>
                </a:lnTo>
                <a:lnTo>
                  <a:pt x="0" y="22"/>
                </a:lnTo>
                <a:lnTo>
                  <a:pt x="11" y="22"/>
                </a:lnTo>
                <a:lnTo>
                  <a:pt x="33" y="11"/>
                </a:lnTo>
                <a:lnTo>
                  <a:pt x="55" y="11"/>
                </a:lnTo>
                <a:lnTo>
                  <a:pt x="76" y="11"/>
                </a:lnTo>
                <a:lnTo>
                  <a:pt x="109" y="0"/>
                </a:lnTo>
                <a:lnTo>
                  <a:pt x="142" y="0"/>
                </a:lnTo>
                <a:lnTo>
                  <a:pt x="153" y="87"/>
                </a:lnTo>
                <a:lnTo>
                  <a:pt x="163" y="163"/>
                </a:lnTo>
                <a:lnTo>
                  <a:pt x="174" y="239"/>
                </a:lnTo>
                <a:lnTo>
                  <a:pt x="185" y="294"/>
                </a:lnTo>
                <a:lnTo>
                  <a:pt x="185" y="359"/>
                </a:lnTo>
                <a:lnTo>
                  <a:pt x="196" y="403"/>
                </a:lnTo>
                <a:lnTo>
                  <a:pt x="196" y="446"/>
                </a:lnTo>
                <a:lnTo>
                  <a:pt x="207" y="490"/>
                </a:lnTo>
                <a:lnTo>
                  <a:pt x="185" y="479"/>
                </a:lnTo>
                <a:lnTo>
                  <a:pt x="174" y="479"/>
                </a:lnTo>
                <a:lnTo>
                  <a:pt x="153" y="457"/>
                </a:lnTo>
                <a:lnTo>
                  <a:pt x="142" y="435"/>
                </a:lnTo>
                <a:lnTo>
                  <a:pt x="131" y="413"/>
                </a:lnTo>
                <a:lnTo>
                  <a:pt x="120" y="381"/>
                </a:lnTo>
                <a:lnTo>
                  <a:pt x="109" y="348"/>
                </a:lnTo>
                <a:lnTo>
                  <a:pt x="98" y="305"/>
                </a:lnTo>
                <a:lnTo>
                  <a:pt x="87" y="261"/>
                </a:lnTo>
                <a:lnTo>
                  <a:pt x="76" y="228"/>
                </a:lnTo>
                <a:lnTo>
                  <a:pt x="66" y="185"/>
                </a:lnTo>
                <a:lnTo>
                  <a:pt x="55" y="163"/>
                </a:lnTo>
                <a:lnTo>
                  <a:pt x="44" y="141"/>
                </a:lnTo>
                <a:lnTo>
                  <a:pt x="44" y="120"/>
                </a:lnTo>
                <a:lnTo>
                  <a:pt x="33" y="98"/>
                </a:lnTo>
                <a:lnTo>
                  <a:pt x="33" y="87"/>
                </a:lnTo>
                <a:lnTo>
                  <a:pt x="11" y="76"/>
                </a:lnTo>
                <a:lnTo>
                  <a:pt x="0" y="65"/>
                </a:lnTo>
                <a:lnTo>
                  <a:pt x="0" y="54"/>
                </a:lnTo>
                <a:lnTo>
                  <a:pt x="0" y="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88" name="Freeform 48"/>
          <p:cNvSpPr/>
          <p:nvPr/>
        </p:nvSpPr>
        <p:spPr bwMode="auto">
          <a:xfrm>
            <a:off x="6416676" y="2899834"/>
            <a:ext cx="531813" cy="378884"/>
          </a:xfrm>
          <a:custGeom>
            <a:avLst/>
            <a:gdLst>
              <a:gd name="T0" fmla="*/ 285421559 w 837"/>
              <a:gd name="T1" fmla="*/ 118941330 h 446"/>
              <a:gd name="T2" fmla="*/ 276539583 w 837"/>
              <a:gd name="T3" fmla="*/ 158723512 h 446"/>
              <a:gd name="T4" fmla="*/ 241417051 w 837"/>
              <a:gd name="T5" fmla="*/ 181050696 h 446"/>
              <a:gd name="T6" fmla="*/ 241417051 w 837"/>
              <a:gd name="T7" fmla="*/ 123407021 h 446"/>
              <a:gd name="T8" fmla="*/ 241417051 w 837"/>
              <a:gd name="T9" fmla="*/ 83624201 h 446"/>
              <a:gd name="T10" fmla="*/ 241417051 w 837"/>
              <a:gd name="T11" fmla="*/ 61703511 h 446"/>
              <a:gd name="T12" fmla="*/ 241417051 w 837"/>
              <a:gd name="T13" fmla="*/ 48307073 h 446"/>
              <a:gd name="T14" fmla="*/ 232939177 w 837"/>
              <a:gd name="T15" fmla="*/ 48307073 h 446"/>
              <a:gd name="T16" fmla="*/ 224057836 w 837"/>
              <a:gd name="T17" fmla="*/ 48307073 h 446"/>
              <a:gd name="T18" fmla="*/ 201853849 w 837"/>
              <a:gd name="T19" fmla="*/ 52772764 h 446"/>
              <a:gd name="T20" fmla="*/ 175612658 w 837"/>
              <a:gd name="T21" fmla="*/ 61703511 h 446"/>
              <a:gd name="T22" fmla="*/ 140490127 w 837"/>
              <a:gd name="T23" fmla="*/ 66168565 h 446"/>
              <a:gd name="T24" fmla="*/ 100926925 w 837"/>
              <a:gd name="T25" fmla="*/ 79159147 h 446"/>
              <a:gd name="T26" fmla="*/ 57326519 w 837"/>
              <a:gd name="T27" fmla="*/ 92554947 h 446"/>
              <a:gd name="T28" fmla="*/ 0 w 837"/>
              <a:gd name="T29" fmla="*/ 105951385 h 446"/>
              <a:gd name="T30" fmla="*/ 39563202 w 837"/>
              <a:gd name="T31" fmla="*/ 61703511 h 446"/>
              <a:gd name="T32" fmla="*/ 109808265 w 837"/>
              <a:gd name="T33" fmla="*/ 43842018 h 446"/>
              <a:gd name="T34" fmla="*/ 162694114 w 837"/>
              <a:gd name="T35" fmla="*/ 30851437 h 446"/>
              <a:gd name="T36" fmla="*/ 188935305 w 837"/>
              <a:gd name="T37" fmla="*/ 21920691 h 446"/>
              <a:gd name="T38" fmla="*/ 210735190 w 837"/>
              <a:gd name="T39" fmla="*/ 12989944 h 446"/>
              <a:gd name="T40" fmla="*/ 224057836 w 837"/>
              <a:gd name="T41" fmla="*/ 8524890 h 446"/>
              <a:gd name="T42" fmla="*/ 232939177 w 837"/>
              <a:gd name="T43" fmla="*/ 4059198 h 446"/>
              <a:gd name="T44" fmla="*/ 254739698 w 837"/>
              <a:gd name="T45" fmla="*/ 0 h 446"/>
              <a:gd name="T46" fmla="*/ 259180368 w 837"/>
              <a:gd name="T47" fmla="*/ 0 h 446"/>
              <a:gd name="T48" fmla="*/ 268061709 w 837"/>
              <a:gd name="T49" fmla="*/ 4059198 h 446"/>
              <a:gd name="T50" fmla="*/ 289862229 w 837"/>
              <a:gd name="T51" fmla="*/ 12989944 h 446"/>
              <a:gd name="T52" fmla="*/ 307221444 w 837"/>
              <a:gd name="T53" fmla="*/ 26386382 h 446"/>
              <a:gd name="T54" fmla="*/ 320544091 w 837"/>
              <a:gd name="T55" fmla="*/ 35317128 h 446"/>
              <a:gd name="T56" fmla="*/ 333866102 w 837"/>
              <a:gd name="T57" fmla="*/ 39782183 h 446"/>
              <a:gd name="T58" fmla="*/ 337903306 w 837"/>
              <a:gd name="T59" fmla="*/ 48307073 h 446"/>
              <a:gd name="T60" fmla="*/ 337903306 w 837"/>
              <a:gd name="T61" fmla="*/ 57237819 h 446"/>
              <a:gd name="T62" fmla="*/ 329425431 w 837"/>
              <a:gd name="T63" fmla="*/ 66168565 h 446"/>
              <a:gd name="T64" fmla="*/ 316102785 w 837"/>
              <a:gd name="T65" fmla="*/ 75099311 h 446"/>
              <a:gd name="T66" fmla="*/ 298743570 w 837"/>
              <a:gd name="T67" fmla="*/ 88089893 h 446"/>
              <a:gd name="T68" fmla="*/ 289862229 w 837"/>
              <a:gd name="T69" fmla="*/ 101485693 h 4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37"/>
              <a:gd name="T106" fmla="*/ 0 h 446"/>
              <a:gd name="T107" fmla="*/ 837 w 837"/>
              <a:gd name="T108" fmla="*/ 446 h 4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37" h="446">
                <a:moveTo>
                  <a:pt x="718" y="250"/>
                </a:moveTo>
                <a:lnTo>
                  <a:pt x="707" y="293"/>
                </a:lnTo>
                <a:lnTo>
                  <a:pt x="696" y="337"/>
                </a:lnTo>
                <a:lnTo>
                  <a:pt x="685" y="391"/>
                </a:lnTo>
                <a:lnTo>
                  <a:pt x="685" y="446"/>
                </a:lnTo>
                <a:lnTo>
                  <a:pt x="598" y="446"/>
                </a:lnTo>
                <a:lnTo>
                  <a:pt x="598" y="370"/>
                </a:lnTo>
                <a:lnTo>
                  <a:pt x="598" y="304"/>
                </a:lnTo>
                <a:lnTo>
                  <a:pt x="598" y="261"/>
                </a:lnTo>
                <a:lnTo>
                  <a:pt x="598" y="206"/>
                </a:lnTo>
                <a:lnTo>
                  <a:pt x="598" y="174"/>
                </a:lnTo>
                <a:lnTo>
                  <a:pt x="598" y="152"/>
                </a:lnTo>
                <a:lnTo>
                  <a:pt x="598" y="130"/>
                </a:lnTo>
                <a:lnTo>
                  <a:pt x="598" y="119"/>
                </a:lnTo>
                <a:lnTo>
                  <a:pt x="587" y="119"/>
                </a:lnTo>
                <a:lnTo>
                  <a:pt x="577" y="119"/>
                </a:lnTo>
                <a:lnTo>
                  <a:pt x="566" y="119"/>
                </a:lnTo>
                <a:lnTo>
                  <a:pt x="555" y="119"/>
                </a:lnTo>
                <a:lnTo>
                  <a:pt x="533" y="130"/>
                </a:lnTo>
                <a:lnTo>
                  <a:pt x="500" y="130"/>
                </a:lnTo>
                <a:lnTo>
                  <a:pt x="468" y="141"/>
                </a:lnTo>
                <a:lnTo>
                  <a:pt x="435" y="152"/>
                </a:lnTo>
                <a:lnTo>
                  <a:pt x="403" y="152"/>
                </a:lnTo>
                <a:lnTo>
                  <a:pt x="348" y="163"/>
                </a:lnTo>
                <a:lnTo>
                  <a:pt x="305" y="185"/>
                </a:lnTo>
                <a:lnTo>
                  <a:pt x="250" y="195"/>
                </a:lnTo>
                <a:lnTo>
                  <a:pt x="196" y="206"/>
                </a:lnTo>
                <a:lnTo>
                  <a:pt x="142" y="228"/>
                </a:lnTo>
                <a:lnTo>
                  <a:pt x="76" y="250"/>
                </a:lnTo>
                <a:lnTo>
                  <a:pt x="0" y="261"/>
                </a:lnTo>
                <a:lnTo>
                  <a:pt x="0" y="174"/>
                </a:lnTo>
                <a:lnTo>
                  <a:pt x="98" y="152"/>
                </a:lnTo>
                <a:lnTo>
                  <a:pt x="185" y="130"/>
                </a:lnTo>
                <a:lnTo>
                  <a:pt x="272" y="108"/>
                </a:lnTo>
                <a:lnTo>
                  <a:pt x="359" y="87"/>
                </a:lnTo>
                <a:lnTo>
                  <a:pt x="403" y="76"/>
                </a:lnTo>
                <a:lnTo>
                  <a:pt x="435" y="54"/>
                </a:lnTo>
                <a:lnTo>
                  <a:pt x="468" y="54"/>
                </a:lnTo>
                <a:lnTo>
                  <a:pt x="500" y="43"/>
                </a:lnTo>
                <a:lnTo>
                  <a:pt x="522" y="32"/>
                </a:lnTo>
                <a:lnTo>
                  <a:pt x="544" y="21"/>
                </a:lnTo>
                <a:lnTo>
                  <a:pt x="555" y="21"/>
                </a:lnTo>
                <a:lnTo>
                  <a:pt x="566" y="10"/>
                </a:lnTo>
                <a:lnTo>
                  <a:pt x="577" y="10"/>
                </a:lnTo>
                <a:lnTo>
                  <a:pt x="598" y="0"/>
                </a:lnTo>
                <a:lnTo>
                  <a:pt x="631" y="0"/>
                </a:lnTo>
                <a:lnTo>
                  <a:pt x="642" y="0"/>
                </a:lnTo>
                <a:lnTo>
                  <a:pt x="653" y="10"/>
                </a:lnTo>
                <a:lnTo>
                  <a:pt x="664" y="10"/>
                </a:lnTo>
                <a:lnTo>
                  <a:pt x="707" y="21"/>
                </a:lnTo>
                <a:lnTo>
                  <a:pt x="718" y="32"/>
                </a:lnTo>
                <a:lnTo>
                  <a:pt x="740" y="43"/>
                </a:lnTo>
                <a:lnTo>
                  <a:pt x="761" y="65"/>
                </a:lnTo>
                <a:lnTo>
                  <a:pt x="783" y="76"/>
                </a:lnTo>
                <a:lnTo>
                  <a:pt x="794" y="87"/>
                </a:lnTo>
                <a:lnTo>
                  <a:pt x="816" y="98"/>
                </a:lnTo>
                <a:lnTo>
                  <a:pt x="827" y="98"/>
                </a:lnTo>
                <a:lnTo>
                  <a:pt x="827" y="108"/>
                </a:lnTo>
                <a:lnTo>
                  <a:pt x="837" y="119"/>
                </a:lnTo>
                <a:lnTo>
                  <a:pt x="837" y="141"/>
                </a:lnTo>
                <a:lnTo>
                  <a:pt x="827" y="152"/>
                </a:lnTo>
                <a:lnTo>
                  <a:pt x="816" y="163"/>
                </a:lnTo>
                <a:lnTo>
                  <a:pt x="805" y="174"/>
                </a:lnTo>
                <a:lnTo>
                  <a:pt x="783" y="185"/>
                </a:lnTo>
                <a:lnTo>
                  <a:pt x="761" y="195"/>
                </a:lnTo>
                <a:lnTo>
                  <a:pt x="740" y="217"/>
                </a:lnTo>
                <a:lnTo>
                  <a:pt x="729" y="239"/>
                </a:lnTo>
                <a:lnTo>
                  <a:pt x="718" y="2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89" name="Freeform 49"/>
          <p:cNvSpPr/>
          <p:nvPr/>
        </p:nvSpPr>
        <p:spPr bwMode="auto">
          <a:xfrm>
            <a:off x="6464300" y="3251200"/>
            <a:ext cx="407988" cy="146051"/>
          </a:xfrm>
          <a:custGeom>
            <a:avLst/>
            <a:gdLst>
              <a:gd name="T0" fmla="*/ 259274468 w 642"/>
              <a:gd name="T1" fmla="*/ 17437316 h 174"/>
              <a:gd name="T2" fmla="*/ 259274468 w 642"/>
              <a:gd name="T3" fmla="*/ 17437316 h 174"/>
              <a:gd name="T4" fmla="*/ 254832355 w 642"/>
              <a:gd name="T5" fmla="*/ 21796803 h 174"/>
              <a:gd name="T6" fmla="*/ 250389607 w 642"/>
              <a:gd name="T7" fmla="*/ 25759686 h 174"/>
              <a:gd name="T8" fmla="*/ 241504747 w 642"/>
              <a:gd name="T9" fmla="*/ 25759686 h 174"/>
              <a:gd name="T10" fmla="*/ 233024062 w 642"/>
              <a:gd name="T11" fmla="*/ 30119173 h 174"/>
              <a:gd name="T12" fmla="*/ 224139202 w 642"/>
              <a:gd name="T13" fmla="*/ 30119173 h 174"/>
              <a:gd name="T14" fmla="*/ 210812229 w 642"/>
              <a:gd name="T15" fmla="*/ 34478659 h 174"/>
              <a:gd name="T16" fmla="*/ 193446049 w 642"/>
              <a:gd name="T17" fmla="*/ 38838146 h 174"/>
              <a:gd name="T18" fmla="*/ 175676328 w 642"/>
              <a:gd name="T19" fmla="*/ 43197632 h 174"/>
              <a:gd name="T20" fmla="*/ 158310783 w 642"/>
              <a:gd name="T21" fmla="*/ 43197632 h 174"/>
              <a:gd name="T22" fmla="*/ 136098950 w 642"/>
              <a:gd name="T23" fmla="*/ 47556489 h 174"/>
              <a:gd name="T24" fmla="*/ 114290657 w 642"/>
              <a:gd name="T25" fmla="*/ 51915976 h 174"/>
              <a:gd name="T26" fmla="*/ 88040252 w 642"/>
              <a:gd name="T27" fmla="*/ 56275462 h 174"/>
              <a:gd name="T28" fmla="*/ 57347098 w 642"/>
              <a:gd name="T29" fmla="*/ 60238346 h 174"/>
              <a:gd name="T30" fmla="*/ 31096693 w 642"/>
              <a:gd name="T31" fmla="*/ 64597832 h 174"/>
              <a:gd name="T32" fmla="*/ 0 w 642"/>
              <a:gd name="T33" fmla="*/ 68957319 h 174"/>
              <a:gd name="T34" fmla="*/ 0 w 642"/>
              <a:gd name="T35" fmla="*/ 34478659 h 174"/>
              <a:gd name="T36" fmla="*/ 13326973 w 642"/>
              <a:gd name="T37" fmla="*/ 34478659 h 174"/>
              <a:gd name="T38" fmla="*/ 26654581 w 642"/>
              <a:gd name="T39" fmla="*/ 30119173 h 174"/>
              <a:gd name="T40" fmla="*/ 39578013 w 642"/>
              <a:gd name="T41" fmla="*/ 30119173 h 174"/>
              <a:gd name="T42" fmla="*/ 57347098 w 642"/>
              <a:gd name="T43" fmla="*/ 25759686 h 174"/>
              <a:gd name="T44" fmla="*/ 92482364 w 642"/>
              <a:gd name="T45" fmla="*/ 21796803 h 174"/>
              <a:gd name="T46" fmla="*/ 127618265 w 642"/>
              <a:gd name="T47" fmla="*/ 13077830 h 174"/>
              <a:gd name="T48" fmla="*/ 149425923 w 642"/>
              <a:gd name="T49" fmla="*/ 8718973 h 174"/>
              <a:gd name="T50" fmla="*/ 167195643 w 642"/>
              <a:gd name="T51" fmla="*/ 4359486 h 174"/>
              <a:gd name="T52" fmla="*/ 180119076 w 642"/>
              <a:gd name="T53" fmla="*/ 4359486 h 174"/>
              <a:gd name="T54" fmla="*/ 193446049 w 642"/>
              <a:gd name="T55" fmla="*/ 0 h 174"/>
              <a:gd name="T56" fmla="*/ 206369482 w 642"/>
              <a:gd name="T57" fmla="*/ 0 h 174"/>
              <a:gd name="T58" fmla="*/ 219696454 w 642"/>
              <a:gd name="T59" fmla="*/ 0 h 174"/>
              <a:gd name="T60" fmla="*/ 228581314 w 642"/>
              <a:gd name="T61" fmla="*/ 0 h 174"/>
              <a:gd name="T62" fmla="*/ 237466174 w 642"/>
              <a:gd name="T63" fmla="*/ 0 h 174"/>
              <a:gd name="T64" fmla="*/ 245947495 w 642"/>
              <a:gd name="T65" fmla="*/ 0 h 174"/>
              <a:gd name="T66" fmla="*/ 254832355 w 642"/>
              <a:gd name="T67" fmla="*/ 4359486 h 174"/>
              <a:gd name="T68" fmla="*/ 259274468 w 642"/>
              <a:gd name="T69" fmla="*/ 8718973 h 174"/>
              <a:gd name="T70" fmla="*/ 259274468 w 642"/>
              <a:gd name="T71" fmla="*/ 17437316 h 174"/>
              <a:gd name="T72" fmla="*/ 259274468 w 642"/>
              <a:gd name="T73" fmla="*/ 17437316 h 1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2"/>
              <a:gd name="T112" fmla="*/ 0 h 174"/>
              <a:gd name="T113" fmla="*/ 642 w 642"/>
              <a:gd name="T114" fmla="*/ 174 h 1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2" h="174">
                <a:moveTo>
                  <a:pt x="642" y="44"/>
                </a:moveTo>
                <a:lnTo>
                  <a:pt x="642" y="44"/>
                </a:lnTo>
                <a:lnTo>
                  <a:pt x="631" y="55"/>
                </a:lnTo>
                <a:lnTo>
                  <a:pt x="620" y="65"/>
                </a:lnTo>
                <a:lnTo>
                  <a:pt x="598" y="65"/>
                </a:lnTo>
                <a:lnTo>
                  <a:pt x="577" y="76"/>
                </a:lnTo>
                <a:lnTo>
                  <a:pt x="555" y="76"/>
                </a:lnTo>
                <a:lnTo>
                  <a:pt x="522" y="87"/>
                </a:lnTo>
                <a:lnTo>
                  <a:pt x="479" y="98"/>
                </a:lnTo>
                <a:lnTo>
                  <a:pt x="435" y="109"/>
                </a:lnTo>
                <a:lnTo>
                  <a:pt x="392" y="109"/>
                </a:lnTo>
                <a:lnTo>
                  <a:pt x="337" y="120"/>
                </a:lnTo>
                <a:lnTo>
                  <a:pt x="283" y="131"/>
                </a:lnTo>
                <a:lnTo>
                  <a:pt x="218" y="142"/>
                </a:lnTo>
                <a:lnTo>
                  <a:pt x="142" y="152"/>
                </a:lnTo>
                <a:lnTo>
                  <a:pt x="77" y="163"/>
                </a:lnTo>
                <a:lnTo>
                  <a:pt x="0" y="174"/>
                </a:lnTo>
                <a:lnTo>
                  <a:pt x="0" y="87"/>
                </a:lnTo>
                <a:lnTo>
                  <a:pt x="33" y="87"/>
                </a:lnTo>
                <a:lnTo>
                  <a:pt x="66" y="76"/>
                </a:lnTo>
                <a:lnTo>
                  <a:pt x="98" y="76"/>
                </a:lnTo>
                <a:lnTo>
                  <a:pt x="142" y="65"/>
                </a:lnTo>
                <a:lnTo>
                  <a:pt x="229" y="55"/>
                </a:lnTo>
                <a:lnTo>
                  <a:pt x="316" y="33"/>
                </a:lnTo>
                <a:lnTo>
                  <a:pt x="370" y="22"/>
                </a:lnTo>
                <a:lnTo>
                  <a:pt x="414" y="11"/>
                </a:lnTo>
                <a:lnTo>
                  <a:pt x="446" y="11"/>
                </a:lnTo>
                <a:lnTo>
                  <a:pt x="479" y="0"/>
                </a:lnTo>
                <a:lnTo>
                  <a:pt x="511" y="0"/>
                </a:lnTo>
                <a:lnTo>
                  <a:pt x="544" y="0"/>
                </a:lnTo>
                <a:lnTo>
                  <a:pt x="566" y="0"/>
                </a:lnTo>
                <a:lnTo>
                  <a:pt x="588" y="0"/>
                </a:lnTo>
                <a:lnTo>
                  <a:pt x="609" y="0"/>
                </a:lnTo>
                <a:lnTo>
                  <a:pt x="631" y="11"/>
                </a:lnTo>
                <a:lnTo>
                  <a:pt x="642" y="22"/>
                </a:lnTo>
                <a:lnTo>
                  <a:pt x="642" y="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93" name="Freeform 53"/>
          <p:cNvSpPr/>
          <p:nvPr/>
        </p:nvSpPr>
        <p:spPr bwMode="auto">
          <a:xfrm>
            <a:off x="6223001" y="2789767"/>
            <a:ext cx="200025" cy="165100"/>
          </a:xfrm>
          <a:custGeom>
            <a:avLst/>
            <a:gdLst>
              <a:gd name="T0" fmla="*/ 0 w 315"/>
              <a:gd name="T1" fmla="*/ 0 h 196"/>
              <a:gd name="T2" fmla="*/ 26209625 w 315"/>
              <a:gd name="T3" fmla="*/ 0 h 196"/>
              <a:gd name="T4" fmla="*/ 43951525 w 315"/>
              <a:gd name="T5" fmla="*/ 0 h 196"/>
              <a:gd name="T6" fmla="*/ 65725675 w 315"/>
              <a:gd name="T7" fmla="*/ 0 h 196"/>
              <a:gd name="T8" fmla="*/ 79032100 w 315"/>
              <a:gd name="T9" fmla="*/ 4390102 h 196"/>
              <a:gd name="T10" fmla="*/ 91935300 w 315"/>
              <a:gd name="T11" fmla="*/ 4390102 h 196"/>
              <a:gd name="T12" fmla="*/ 100806250 w 315"/>
              <a:gd name="T13" fmla="*/ 4390102 h 196"/>
              <a:gd name="T14" fmla="*/ 109677200 w 315"/>
              <a:gd name="T15" fmla="*/ 8780835 h 196"/>
              <a:gd name="T16" fmla="*/ 114112675 w 315"/>
              <a:gd name="T17" fmla="*/ 8780835 h 196"/>
              <a:gd name="T18" fmla="*/ 118144925 w 315"/>
              <a:gd name="T19" fmla="*/ 17561038 h 196"/>
              <a:gd name="T20" fmla="*/ 122580400 w 315"/>
              <a:gd name="T21" fmla="*/ 25942601 h 196"/>
              <a:gd name="T22" fmla="*/ 127015875 w 315"/>
              <a:gd name="T23" fmla="*/ 34723436 h 196"/>
              <a:gd name="T24" fmla="*/ 127015875 w 315"/>
              <a:gd name="T25" fmla="*/ 47894373 h 196"/>
              <a:gd name="T26" fmla="*/ 127015875 w 315"/>
              <a:gd name="T27" fmla="*/ 60666669 h 196"/>
              <a:gd name="T28" fmla="*/ 122580400 w 315"/>
              <a:gd name="T29" fmla="*/ 69446872 h 196"/>
              <a:gd name="T30" fmla="*/ 118144925 w 315"/>
              <a:gd name="T31" fmla="*/ 73837606 h 196"/>
              <a:gd name="T32" fmla="*/ 114112675 w 315"/>
              <a:gd name="T33" fmla="*/ 78227707 h 196"/>
              <a:gd name="T34" fmla="*/ 109677200 w 315"/>
              <a:gd name="T35" fmla="*/ 73837606 h 196"/>
              <a:gd name="T36" fmla="*/ 100806250 w 315"/>
              <a:gd name="T37" fmla="*/ 73837606 h 196"/>
              <a:gd name="T38" fmla="*/ 91935300 w 315"/>
              <a:gd name="T39" fmla="*/ 65056771 h 196"/>
              <a:gd name="T40" fmla="*/ 79032100 w 315"/>
              <a:gd name="T41" fmla="*/ 56275935 h 196"/>
              <a:gd name="T42" fmla="*/ 61290200 w 315"/>
              <a:gd name="T43" fmla="*/ 47894373 h 196"/>
              <a:gd name="T44" fmla="*/ 43951525 w 315"/>
              <a:gd name="T45" fmla="*/ 34723436 h 196"/>
              <a:gd name="T46" fmla="*/ 26209625 w 315"/>
              <a:gd name="T47" fmla="*/ 17561038 h 196"/>
              <a:gd name="T48" fmla="*/ 0 w 315"/>
              <a:gd name="T49" fmla="*/ 0 h 196"/>
              <a:gd name="T50" fmla="*/ 0 w 315"/>
              <a:gd name="T51" fmla="*/ 0 h 19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15"/>
              <a:gd name="T79" fmla="*/ 0 h 196"/>
              <a:gd name="T80" fmla="*/ 315 w 315"/>
              <a:gd name="T81" fmla="*/ 196 h 19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15" h="196">
                <a:moveTo>
                  <a:pt x="0" y="0"/>
                </a:moveTo>
                <a:lnTo>
                  <a:pt x="65" y="0"/>
                </a:lnTo>
                <a:lnTo>
                  <a:pt x="109" y="0"/>
                </a:lnTo>
                <a:lnTo>
                  <a:pt x="163" y="0"/>
                </a:lnTo>
                <a:lnTo>
                  <a:pt x="196" y="11"/>
                </a:lnTo>
                <a:lnTo>
                  <a:pt x="228" y="11"/>
                </a:lnTo>
                <a:lnTo>
                  <a:pt x="250" y="11"/>
                </a:lnTo>
                <a:lnTo>
                  <a:pt x="272" y="22"/>
                </a:lnTo>
                <a:lnTo>
                  <a:pt x="283" y="22"/>
                </a:lnTo>
                <a:lnTo>
                  <a:pt x="293" y="44"/>
                </a:lnTo>
                <a:lnTo>
                  <a:pt x="304" y="65"/>
                </a:lnTo>
                <a:lnTo>
                  <a:pt x="315" y="87"/>
                </a:lnTo>
                <a:lnTo>
                  <a:pt x="315" y="120"/>
                </a:lnTo>
                <a:lnTo>
                  <a:pt x="315" y="152"/>
                </a:lnTo>
                <a:lnTo>
                  <a:pt x="304" y="174"/>
                </a:lnTo>
                <a:lnTo>
                  <a:pt x="293" y="185"/>
                </a:lnTo>
                <a:lnTo>
                  <a:pt x="283" y="196"/>
                </a:lnTo>
                <a:lnTo>
                  <a:pt x="272" y="185"/>
                </a:lnTo>
                <a:lnTo>
                  <a:pt x="250" y="185"/>
                </a:lnTo>
                <a:lnTo>
                  <a:pt x="228" y="163"/>
                </a:lnTo>
                <a:lnTo>
                  <a:pt x="196" y="141"/>
                </a:lnTo>
                <a:lnTo>
                  <a:pt x="152" y="120"/>
                </a:lnTo>
                <a:lnTo>
                  <a:pt x="109" y="87"/>
                </a:lnTo>
                <a:lnTo>
                  <a:pt x="65" y="44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94" name="Freeform 54"/>
          <p:cNvSpPr/>
          <p:nvPr/>
        </p:nvSpPr>
        <p:spPr bwMode="auto">
          <a:xfrm>
            <a:off x="5878513" y="2984500"/>
            <a:ext cx="165100" cy="569384"/>
          </a:xfrm>
          <a:custGeom>
            <a:avLst/>
            <a:gdLst>
              <a:gd name="T0" fmla="*/ 69624757 w 261"/>
              <a:gd name="T1" fmla="*/ 0 h 674"/>
              <a:gd name="T2" fmla="*/ 82828962 w 261"/>
              <a:gd name="T3" fmla="*/ 12845987 h 674"/>
              <a:gd name="T4" fmla="*/ 91632398 w 261"/>
              <a:gd name="T5" fmla="*/ 30509141 h 674"/>
              <a:gd name="T6" fmla="*/ 100035418 w 261"/>
              <a:gd name="T7" fmla="*/ 47770600 h 674"/>
              <a:gd name="T8" fmla="*/ 104436820 w 261"/>
              <a:gd name="T9" fmla="*/ 69849224 h 674"/>
              <a:gd name="T10" fmla="*/ 104436820 w 261"/>
              <a:gd name="T11" fmla="*/ 95942260 h 674"/>
              <a:gd name="T12" fmla="*/ 104436820 w 261"/>
              <a:gd name="T13" fmla="*/ 122035929 h 674"/>
              <a:gd name="T14" fmla="*/ 100035418 w 261"/>
              <a:gd name="T15" fmla="*/ 144114554 h 674"/>
              <a:gd name="T16" fmla="*/ 96033799 w 261"/>
              <a:gd name="T17" fmla="*/ 170207590 h 674"/>
              <a:gd name="T18" fmla="*/ 87230996 w 261"/>
              <a:gd name="T19" fmla="*/ 187469048 h 674"/>
              <a:gd name="T20" fmla="*/ 78427561 w 261"/>
              <a:gd name="T21" fmla="*/ 209548307 h 674"/>
              <a:gd name="T22" fmla="*/ 74026159 w 261"/>
              <a:gd name="T23" fmla="*/ 226809766 h 674"/>
              <a:gd name="T24" fmla="*/ 65222723 w 261"/>
              <a:gd name="T25" fmla="*/ 240056814 h 674"/>
              <a:gd name="T26" fmla="*/ 56820335 w 261"/>
              <a:gd name="T27" fmla="*/ 253304496 h 674"/>
              <a:gd name="T28" fmla="*/ 48016900 w 261"/>
              <a:gd name="T29" fmla="*/ 261734378 h 674"/>
              <a:gd name="T30" fmla="*/ 43615498 w 261"/>
              <a:gd name="T31" fmla="*/ 266150483 h 674"/>
              <a:gd name="T32" fmla="*/ 39214097 w 261"/>
              <a:gd name="T33" fmla="*/ 270565955 h 674"/>
              <a:gd name="T34" fmla="*/ 34812062 w 261"/>
              <a:gd name="T35" fmla="*/ 270565955 h 674"/>
              <a:gd name="T36" fmla="*/ 30410661 w 261"/>
              <a:gd name="T37" fmla="*/ 266150483 h 674"/>
              <a:gd name="T38" fmla="*/ 30410661 w 261"/>
              <a:gd name="T39" fmla="*/ 266150483 h 674"/>
              <a:gd name="T40" fmla="*/ 26409042 w 261"/>
              <a:gd name="T41" fmla="*/ 261734378 h 674"/>
              <a:gd name="T42" fmla="*/ 22007640 w 261"/>
              <a:gd name="T43" fmla="*/ 257719967 h 674"/>
              <a:gd name="T44" fmla="*/ 17606239 w 261"/>
              <a:gd name="T45" fmla="*/ 253304496 h 674"/>
              <a:gd name="T46" fmla="*/ 17606239 w 261"/>
              <a:gd name="T47" fmla="*/ 244472919 h 674"/>
              <a:gd name="T48" fmla="*/ 17606239 w 261"/>
              <a:gd name="T49" fmla="*/ 235641342 h 674"/>
              <a:gd name="T50" fmla="*/ 8802803 w 261"/>
              <a:gd name="T51" fmla="*/ 218379884 h 674"/>
              <a:gd name="T52" fmla="*/ 4401402 w 261"/>
              <a:gd name="T53" fmla="*/ 205132202 h 674"/>
              <a:gd name="T54" fmla="*/ 4401402 w 261"/>
              <a:gd name="T55" fmla="*/ 196300625 h 674"/>
              <a:gd name="T56" fmla="*/ 0 w 261"/>
              <a:gd name="T57" fmla="*/ 191885154 h 674"/>
              <a:gd name="T58" fmla="*/ 4401402 w 261"/>
              <a:gd name="T59" fmla="*/ 187469048 h 674"/>
              <a:gd name="T60" fmla="*/ 8802803 w 261"/>
              <a:gd name="T61" fmla="*/ 179039166 h 674"/>
              <a:gd name="T62" fmla="*/ 13204837 w 261"/>
              <a:gd name="T63" fmla="*/ 165792118 h 674"/>
              <a:gd name="T64" fmla="*/ 26409042 w 261"/>
              <a:gd name="T65" fmla="*/ 152544436 h 674"/>
              <a:gd name="T66" fmla="*/ 30410661 w 261"/>
              <a:gd name="T67" fmla="*/ 148530026 h 674"/>
              <a:gd name="T68" fmla="*/ 34812062 w 261"/>
              <a:gd name="T69" fmla="*/ 135282977 h 674"/>
              <a:gd name="T70" fmla="*/ 39214097 w 261"/>
              <a:gd name="T71" fmla="*/ 122035929 h 674"/>
              <a:gd name="T72" fmla="*/ 48016900 w 261"/>
              <a:gd name="T73" fmla="*/ 104773837 h 674"/>
              <a:gd name="T74" fmla="*/ 52418301 w 261"/>
              <a:gd name="T75" fmla="*/ 82695212 h 674"/>
              <a:gd name="T76" fmla="*/ 56820335 w 261"/>
              <a:gd name="T77" fmla="*/ 56602176 h 674"/>
              <a:gd name="T78" fmla="*/ 65222723 w 261"/>
              <a:gd name="T79" fmla="*/ 30509141 h 674"/>
              <a:gd name="T80" fmla="*/ 69624757 w 261"/>
              <a:gd name="T81" fmla="*/ 0 h 674"/>
              <a:gd name="T82" fmla="*/ 69624757 w 261"/>
              <a:gd name="T83" fmla="*/ 0 h 67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1"/>
              <a:gd name="T127" fmla="*/ 0 h 674"/>
              <a:gd name="T128" fmla="*/ 261 w 261"/>
              <a:gd name="T129" fmla="*/ 674 h 67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1" h="674">
                <a:moveTo>
                  <a:pt x="174" y="0"/>
                </a:moveTo>
                <a:lnTo>
                  <a:pt x="207" y="32"/>
                </a:lnTo>
                <a:lnTo>
                  <a:pt x="229" y="76"/>
                </a:lnTo>
                <a:lnTo>
                  <a:pt x="250" y="119"/>
                </a:lnTo>
                <a:lnTo>
                  <a:pt x="261" y="174"/>
                </a:lnTo>
                <a:lnTo>
                  <a:pt x="261" y="239"/>
                </a:lnTo>
                <a:lnTo>
                  <a:pt x="261" y="304"/>
                </a:lnTo>
                <a:lnTo>
                  <a:pt x="250" y="359"/>
                </a:lnTo>
                <a:lnTo>
                  <a:pt x="240" y="424"/>
                </a:lnTo>
                <a:lnTo>
                  <a:pt x="218" y="467"/>
                </a:lnTo>
                <a:lnTo>
                  <a:pt x="196" y="522"/>
                </a:lnTo>
                <a:lnTo>
                  <a:pt x="185" y="565"/>
                </a:lnTo>
                <a:lnTo>
                  <a:pt x="163" y="598"/>
                </a:lnTo>
                <a:lnTo>
                  <a:pt x="142" y="631"/>
                </a:lnTo>
                <a:lnTo>
                  <a:pt x="120" y="652"/>
                </a:lnTo>
                <a:lnTo>
                  <a:pt x="109" y="663"/>
                </a:lnTo>
                <a:lnTo>
                  <a:pt x="98" y="674"/>
                </a:lnTo>
                <a:lnTo>
                  <a:pt x="87" y="674"/>
                </a:lnTo>
                <a:lnTo>
                  <a:pt x="76" y="663"/>
                </a:lnTo>
                <a:lnTo>
                  <a:pt x="66" y="652"/>
                </a:lnTo>
                <a:lnTo>
                  <a:pt x="55" y="642"/>
                </a:lnTo>
                <a:lnTo>
                  <a:pt x="44" y="631"/>
                </a:lnTo>
                <a:lnTo>
                  <a:pt x="44" y="609"/>
                </a:lnTo>
                <a:lnTo>
                  <a:pt x="44" y="587"/>
                </a:lnTo>
                <a:lnTo>
                  <a:pt x="22" y="544"/>
                </a:lnTo>
                <a:lnTo>
                  <a:pt x="11" y="511"/>
                </a:lnTo>
                <a:lnTo>
                  <a:pt x="11" y="489"/>
                </a:lnTo>
                <a:lnTo>
                  <a:pt x="0" y="478"/>
                </a:lnTo>
                <a:lnTo>
                  <a:pt x="11" y="467"/>
                </a:lnTo>
                <a:lnTo>
                  <a:pt x="22" y="446"/>
                </a:lnTo>
                <a:lnTo>
                  <a:pt x="33" y="413"/>
                </a:lnTo>
                <a:lnTo>
                  <a:pt x="66" y="380"/>
                </a:lnTo>
                <a:lnTo>
                  <a:pt x="76" y="370"/>
                </a:lnTo>
                <a:lnTo>
                  <a:pt x="87" y="337"/>
                </a:lnTo>
                <a:lnTo>
                  <a:pt x="98" y="304"/>
                </a:lnTo>
                <a:lnTo>
                  <a:pt x="120" y="261"/>
                </a:lnTo>
                <a:lnTo>
                  <a:pt x="131" y="206"/>
                </a:lnTo>
                <a:lnTo>
                  <a:pt x="142" y="141"/>
                </a:lnTo>
                <a:lnTo>
                  <a:pt x="163" y="76"/>
                </a:lnTo>
                <a:lnTo>
                  <a:pt x="174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95" name="Freeform 55"/>
          <p:cNvSpPr/>
          <p:nvPr/>
        </p:nvSpPr>
        <p:spPr bwMode="auto">
          <a:xfrm>
            <a:off x="6969126" y="2954867"/>
            <a:ext cx="531813" cy="950384"/>
          </a:xfrm>
          <a:custGeom>
            <a:avLst/>
            <a:gdLst>
              <a:gd name="T0" fmla="*/ 245857722 w 837"/>
              <a:gd name="T1" fmla="*/ 70349187 h 1121"/>
              <a:gd name="T2" fmla="*/ 236976381 w 837"/>
              <a:gd name="T3" fmla="*/ 65902051 h 1121"/>
              <a:gd name="T4" fmla="*/ 219617166 w 837"/>
              <a:gd name="T5" fmla="*/ 65902051 h 1121"/>
              <a:gd name="T6" fmla="*/ 197413179 w 837"/>
              <a:gd name="T7" fmla="*/ 70349187 h 1121"/>
              <a:gd name="T8" fmla="*/ 166731318 w 837"/>
              <a:gd name="T9" fmla="*/ 70349187 h 1121"/>
              <a:gd name="T10" fmla="*/ 127168116 w 837"/>
              <a:gd name="T11" fmla="*/ 74796323 h 1121"/>
              <a:gd name="T12" fmla="*/ 83567710 w 837"/>
              <a:gd name="T13" fmla="*/ 83691230 h 1121"/>
              <a:gd name="T14" fmla="*/ 30681861 w 837"/>
              <a:gd name="T15" fmla="*/ 92181737 h 1121"/>
              <a:gd name="T16" fmla="*/ 0 w 837"/>
              <a:gd name="T17" fmla="*/ 61454280 h 1121"/>
              <a:gd name="T18" fmla="*/ 17763317 w 837"/>
              <a:gd name="T19" fmla="*/ 61454280 h 1121"/>
              <a:gd name="T20" fmla="*/ 44003872 w 837"/>
              <a:gd name="T21" fmla="*/ 57007144 h 1121"/>
              <a:gd name="T22" fmla="*/ 79126404 w 837"/>
              <a:gd name="T23" fmla="*/ 52560008 h 1121"/>
              <a:gd name="T24" fmla="*/ 122726810 w 837"/>
              <a:gd name="T25" fmla="*/ 44069501 h 1121"/>
              <a:gd name="T26" fmla="*/ 162290647 w 837"/>
              <a:gd name="T27" fmla="*/ 35174594 h 1121"/>
              <a:gd name="T28" fmla="*/ 197413179 w 837"/>
              <a:gd name="T29" fmla="*/ 26279686 h 1121"/>
              <a:gd name="T30" fmla="*/ 219617166 w 837"/>
              <a:gd name="T31" fmla="*/ 21832550 h 1121"/>
              <a:gd name="T32" fmla="*/ 232535711 w 837"/>
              <a:gd name="T33" fmla="*/ 13342043 h 1121"/>
              <a:gd name="T34" fmla="*/ 245857722 w 837"/>
              <a:gd name="T35" fmla="*/ 0 h 1121"/>
              <a:gd name="T36" fmla="*/ 259180368 w 837"/>
              <a:gd name="T37" fmla="*/ 0 h 1121"/>
              <a:gd name="T38" fmla="*/ 263217572 w 837"/>
              <a:gd name="T39" fmla="*/ 0 h 1121"/>
              <a:gd name="T40" fmla="*/ 276539583 w 837"/>
              <a:gd name="T41" fmla="*/ 4447136 h 1121"/>
              <a:gd name="T42" fmla="*/ 302780774 w 837"/>
              <a:gd name="T43" fmla="*/ 21832550 h 1121"/>
              <a:gd name="T44" fmla="*/ 320544091 w 837"/>
              <a:gd name="T45" fmla="*/ 35174594 h 1121"/>
              <a:gd name="T46" fmla="*/ 329021965 w 837"/>
              <a:gd name="T47" fmla="*/ 48516637 h 1121"/>
              <a:gd name="T48" fmla="*/ 333462635 w 837"/>
              <a:gd name="T49" fmla="*/ 57007144 h 1121"/>
              <a:gd name="T50" fmla="*/ 337903306 w 837"/>
              <a:gd name="T51" fmla="*/ 61454280 h 1121"/>
              <a:gd name="T52" fmla="*/ 333462635 w 837"/>
              <a:gd name="T53" fmla="*/ 70349187 h 1121"/>
              <a:gd name="T54" fmla="*/ 329021965 w 837"/>
              <a:gd name="T55" fmla="*/ 92181737 h 1121"/>
              <a:gd name="T56" fmla="*/ 320544091 w 837"/>
              <a:gd name="T57" fmla="*/ 109970916 h 1121"/>
              <a:gd name="T58" fmla="*/ 316102785 w 837"/>
              <a:gd name="T59" fmla="*/ 140698374 h 1121"/>
              <a:gd name="T60" fmla="*/ 316102785 w 837"/>
              <a:gd name="T61" fmla="*/ 189215011 h 1121"/>
              <a:gd name="T62" fmla="*/ 316102785 w 837"/>
              <a:gd name="T63" fmla="*/ 250669291 h 1121"/>
              <a:gd name="T64" fmla="*/ 311662115 w 837"/>
              <a:gd name="T65" fmla="*/ 312527971 h 1121"/>
              <a:gd name="T66" fmla="*/ 311662115 w 837"/>
              <a:gd name="T67" fmla="*/ 365087979 h 1121"/>
              <a:gd name="T68" fmla="*/ 307221444 w 837"/>
              <a:gd name="T69" fmla="*/ 400262572 h 1121"/>
              <a:gd name="T70" fmla="*/ 298340104 w 837"/>
              <a:gd name="T71" fmla="*/ 426542258 h 1121"/>
              <a:gd name="T72" fmla="*/ 293899434 w 837"/>
              <a:gd name="T73" fmla="*/ 439884302 h 1121"/>
              <a:gd name="T74" fmla="*/ 285421559 w 837"/>
              <a:gd name="T75" fmla="*/ 448779209 h 1121"/>
              <a:gd name="T76" fmla="*/ 280980253 w 837"/>
              <a:gd name="T77" fmla="*/ 453226345 h 1121"/>
              <a:gd name="T78" fmla="*/ 276539583 w 837"/>
              <a:gd name="T79" fmla="*/ 448779209 h 1121"/>
              <a:gd name="T80" fmla="*/ 267658242 w 837"/>
              <a:gd name="T81" fmla="*/ 430989394 h 1121"/>
              <a:gd name="T82" fmla="*/ 263217572 w 837"/>
              <a:gd name="T83" fmla="*/ 404709708 h 1121"/>
              <a:gd name="T84" fmla="*/ 259180368 w 837"/>
              <a:gd name="T85" fmla="*/ 391367665 h 1121"/>
              <a:gd name="T86" fmla="*/ 259180368 w 837"/>
              <a:gd name="T87" fmla="*/ 378430022 h 1121"/>
              <a:gd name="T88" fmla="*/ 259180368 w 837"/>
              <a:gd name="T89" fmla="*/ 356193071 h 1121"/>
              <a:gd name="T90" fmla="*/ 254739698 w 837"/>
              <a:gd name="T91" fmla="*/ 334360521 h 1121"/>
              <a:gd name="T92" fmla="*/ 254739698 w 837"/>
              <a:gd name="T93" fmla="*/ 308080835 h 1121"/>
              <a:gd name="T94" fmla="*/ 254739698 w 837"/>
              <a:gd name="T95" fmla="*/ 281396748 h 1121"/>
              <a:gd name="T96" fmla="*/ 259180368 w 837"/>
              <a:gd name="T97" fmla="*/ 246222155 h 1121"/>
              <a:gd name="T98" fmla="*/ 259180368 w 837"/>
              <a:gd name="T99" fmla="*/ 206599790 h 1121"/>
              <a:gd name="T100" fmla="*/ 259180368 w 837"/>
              <a:gd name="T101" fmla="*/ 175872968 h 1121"/>
              <a:gd name="T102" fmla="*/ 259180368 w 837"/>
              <a:gd name="T103" fmla="*/ 149593282 h 1121"/>
              <a:gd name="T104" fmla="*/ 259180368 w 837"/>
              <a:gd name="T105" fmla="*/ 123312960 h 1121"/>
              <a:gd name="T106" fmla="*/ 259180368 w 837"/>
              <a:gd name="T107" fmla="*/ 105523781 h 1121"/>
              <a:gd name="T108" fmla="*/ 254739698 w 837"/>
              <a:gd name="T109" fmla="*/ 88138366 h 1121"/>
              <a:gd name="T110" fmla="*/ 254739698 w 837"/>
              <a:gd name="T111" fmla="*/ 79244095 h 1121"/>
              <a:gd name="T112" fmla="*/ 250299027 w 837"/>
              <a:gd name="T113" fmla="*/ 70349187 h 1121"/>
              <a:gd name="T114" fmla="*/ 250299027 w 837"/>
              <a:gd name="T115" fmla="*/ 70349187 h 11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37"/>
              <a:gd name="T175" fmla="*/ 0 h 1121"/>
              <a:gd name="T176" fmla="*/ 837 w 837"/>
              <a:gd name="T177" fmla="*/ 1121 h 11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37" h="1121">
                <a:moveTo>
                  <a:pt x="620" y="174"/>
                </a:moveTo>
                <a:lnTo>
                  <a:pt x="609" y="174"/>
                </a:lnTo>
                <a:lnTo>
                  <a:pt x="598" y="174"/>
                </a:lnTo>
                <a:lnTo>
                  <a:pt x="587" y="163"/>
                </a:lnTo>
                <a:lnTo>
                  <a:pt x="565" y="163"/>
                </a:lnTo>
                <a:lnTo>
                  <a:pt x="544" y="163"/>
                </a:lnTo>
                <a:lnTo>
                  <a:pt x="522" y="163"/>
                </a:lnTo>
                <a:lnTo>
                  <a:pt x="489" y="174"/>
                </a:lnTo>
                <a:lnTo>
                  <a:pt x="457" y="174"/>
                </a:lnTo>
                <a:lnTo>
                  <a:pt x="413" y="174"/>
                </a:lnTo>
                <a:lnTo>
                  <a:pt x="370" y="185"/>
                </a:lnTo>
                <a:lnTo>
                  <a:pt x="315" y="185"/>
                </a:lnTo>
                <a:lnTo>
                  <a:pt x="261" y="196"/>
                </a:lnTo>
                <a:lnTo>
                  <a:pt x="207" y="207"/>
                </a:lnTo>
                <a:lnTo>
                  <a:pt x="141" y="218"/>
                </a:lnTo>
                <a:lnTo>
                  <a:pt x="76" y="228"/>
                </a:lnTo>
                <a:lnTo>
                  <a:pt x="0" y="239"/>
                </a:lnTo>
                <a:lnTo>
                  <a:pt x="0" y="152"/>
                </a:lnTo>
                <a:lnTo>
                  <a:pt x="22" y="152"/>
                </a:lnTo>
                <a:lnTo>
                  <a:pt x="44" y="152"/>
                </a:lnTo>
                <a:lnTo>
                  <a:pt x="65" y="141"/>
                </a:lnTo>
                <a:lnTo>
                  <a:pt x="109" y="141"/>
                </a:lnTo>
                <a:lnTo>
                  <a:pt x="141" y="130"/>
                </a:lnTo>
                <a:lnTo>
                  <a:pt x="196" y="130"/>
                </a:lnTo>
                <a:lnTo>
                  <a:pt x="239" y="120"/>
                </a:lnTo>
                <a:lnTo>
                  <a:pt x="304" y="109"/>
                </a:lnTo>
                <a:lnTo>
                  <a:pt x="359" y="98"/>
                </a:lnTo>
                <a:lnTo>
                  <a:pt x="402" y="87"/>
                </a:lnTo>
                <a:lnTo>
                  <a:pt x="446" y="76"/>
                </a:lnTo>
                <a:lnTo>
                  <a:pt x="489" y="65"/>
                </a:lnTo>
                <a:lnTo>
                  <a:pt x="522" y="54"/>
                </a:lnTo>
                <a:lnTo>
                  <a:pt x="544" y="54"/>
                </a:lnTo>
                <a:lnTo>
                  <a:pt x="565" y="43"/>
                </a:lnTo>
                <a:lnTo>
                  <a:pt x="576" y="33"/>
                </a:lnTo>
                <a:lnTo>
                  <a:pt x="598" y="11"/>
                </a:lnTo>
                <a:lnTo>
                  <a:pt x="609" y="0"/>
                </a:lnTo>
                <a:lnTo>
                  <a:pt x="631" y="0"/>
                </a:lnTo>
                <a:lnTo>
                  <a:pt x="642" y="0"/>
                </a:lnTo>
                <a:lnTo>
                  <a:pt x="652" y="0"/>
                </a:lnTo>
                <a:lnTo>
                  <a:pt x="663" y="0"/>
                </a:lnTo>
                <a:lnTo>
                  <a:pt x="685" y="11"/>
                </a:lnTo>
                <a:lnTo>
                  <a:pt x="718" y="33"/>
                </a:lnTo>
                <a:lnTo>
                  <a:pt x="750" y="54"/>
                </a:lnTo>
                <a:lnTo>
                  <a:pt x="772" y="76"/>
                </a:lnTo>
                <a:lnTo>
                  <a:pt x="794" y="87"/>
                </a:lnTo>
                <a:lnTo>
                  <a:pt x="805" y="109"/>
                </a:lnTo>
                <a:lnTo>
                  <a:pt x="815" y="120"/>
                </a:lnTo>
                <a:lnTo>
                  <a:pt x="826" y="130"/>
                </a:lnTo>
                <a:lnTo>
                  <a:pt x="826" y="141"/>
                </a:lnTo>
                <a:lnTo>
                  <a:pt x="837" y="141"/>
                </a:lnTo>
                <a:lnTo>
                  <a:pt x="837" y="152"/>
                </a:lnTo>
                <a:lnTo>
                  <a:pt x="837" y="163"/>
                </a:lnTo>
                <a:lnTo>
                  <a:pt x="826" y="174"/>
                </a:lnTo>
                <a:lnTo>
                  <a:pt x="826" y="196"/>
                </a:lnTo>
                <a:lnTo>
                  <a:pt x="815" y="228"/>
                </a:lnTo>
                <a:lnTo>
                  <a:pt x="805" y="239"/>
                </a:lnTo>
                <a:lnTo>
                  <a:pt x="794" y="272"/>
                </a:lnTo>
                <a:lnTo>
                  <a:pt x="794" y="305"/>
                </a:lnTo>
                <a:lnTo>
                  <a:pt x="783" y="348"/>
                </a:lnTo>
                <a:lnTo>
                  <a:pt x="783" y="403"/>
                </a:lnTo>
                <a:lnTo>
                  <a:pt x="783" y="468"/>
                </a:lnTo>
                <a:lnTo>
                  <a:pt x="783" y="544"/>
                </a:lnTo>
                <a:lnTo>
                  <a:pt x="783" y="620"/>
                </a:lnTo>
                <a:lnTo>
                  <a:pt x="772" y="707"/>
                </a:lnTo>
                <a:lnTo>
                  <a:pt x="772" y="773"/>
                </a:lnTo>
                <a:lnTo>
                  <a:pt x="772" y="838"/>
                </a:lnTo>
                <a:lnTo>
                  <a:pt x="772" y="903"/>
                </a:lnTo>
                <a:lnTo>
                  <a:pt x="761" y="947"/>
                </a:lnTo>
                <a:lnTo>
                  <a:pt x="761" y="990"/>
                </a:lnTo>
                <a:lnTo>
                  <a:pt x="750" y="1023"/>
                </a:lnTo>
                <a:lnTo>
                  <a:pt x="739" y="1055"/>
                </a:lnTo>
                <a:lnTo>
                  <a:pt x="739" y="1077"/>
                </a:lnTo>
                <a:lnTo>
                  <a:pt x="728" y="1088"/>
                </a:lnTo>
                <a:lnTo>
                  <a:pt x="718" y="1110"/>
                </a:lnTo>
                <a:lnTo>
                  <a:pt x="707" y="1110"/>
                </a:lnTo>
                <a:lnTo>
                  <a:pt x="707" y="1121"/>
                </a:lnTo>
                <a:lnTo>
                  <a:pt x="696" y="1121"/>
                </a:lnTo>
                <a:lnTo>
                  <a:pt x="685" y="1121"/>
                </a:lnTo>
                <a:lnTo>
                  <a:pt x="685" y="1110"/>
                </a:lnTo>
                <a:lnTo>
                  <a:pt x="674" y="1088"/>
                </a:lnTo>
                <a:lnTo>
                  <a:pt x="663" y="1066"/>
                </a:lnTo>
                <a:lnTo>
                  <a:pt x="663" y="1034"/>
                </a:lnTo>
                <a:lnTo>
                  <a:pt x="652" y="1001"/>
                </a:lnTo>
                <a:lnTo>
                  <a:pt x="642" y="979"/>
                </a:lnTo>
                <a:lnTo>
                  <a:pt x="642" y="968"/>
                </a:lnTo>
                <a:lnTo>
                  <a:pt x="642" y="947"/>
                </a:lnTo>
                <a:lnTo>
                  <a:pt x="642" y="936"/>
                </a:lnTo>
                <a:lnTo>
                  <a:pt x="642" y="914"/>
                </a:lnTo>
                <a:lnTo>
                  <a:pt x="642" y="881"/>
                </a:lnTo>
                <a:lnTo>
                  <a:pt x="631" y="860"/>
                </a:lnTo>
                <a:lnTo>
                  <a:pt x="631" y="827"/>
                </a:lnTo>
                <a:lnTo>
                  <a:pt x="631" y="794"/>
                </a:lnTo>
                <a:lnTo>
                  <a:pt x="631" y="762"/>
                </a:lnTo>
                <a:lnTo>
                  <a:pt x="631" y="729"/>
                </a:lnTo>
                <a:lnTo>
                  <a:pt x="631" y="696"/>
                </a:lnTo>
                <a:lnTo>
                  <a:pt x="631" y="653"/>
                </a:lnTo>
                <a:lnTo>
                  <a:pt x="642" y="609"/>
                </a:lnTo>
                <a:lnTo>
                  <a:pt x="642" y="566"/>
                </a:lnTo>
                <a:lnTo>
                  <a:pt x="642" y="511"/>
                </a:lnTo>
                <a:lnTo>
                  <a:pt x="642" y="479"/>
                </a:lnTo>
                <a:lnTo>
                  <a:pt x="642" y="435"/>
                </a:lnTo>
                <a:lnTo>
                  <a:pt x="642" y="403"/>
                </a:lnTo>
                <a:lnTo>
                  <a:pt x="642" y="370"/>
                </a:lnTo>
                <a:lnTo>
                  <a:pt x="642" y="337"/>
                </a:lnTo>
                <a:lnTo>
                  <a:pt x="642" y="305"/>
                </a:lnTo>
                <a:lnTo>
                  <a:pt x="642" y="283"/>
                </a:lnTo>
                <a:lnTo>
                  <a:pt x="642" y="261"/>
                </a:lnTo>
                <a:lnTo>
                  <a:pt x="631" y="239"/>
                </a:lnTo>
                <a:lnTo>
                  <a:pt x="631" y="218"/>
                </a:lnTo>
                <a:lnTo>
                  <a:pt x="631" y="207"/>
                </a:lnTo>
                <a:lnTo>
                  <a:pt x="631" y="196"/>
                </a:lnTo>
                <a:lnTo>
                  <a:pt x="620" y="185"/>
                </a:lnTo>
                <a:lnTo>
                  <a:pt x="620" y="17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92" name="Freeform 52"/>
          <p:cNvSpPr/>
          <p:nvPr/>
        </p:nvSpPr>
        <p:spPr bwMode="auto">
          <a:xfrm>
            <a:off x="6126163" y="2237318"/>
            <a:ext cx="158750" cy="2137833"/>
          </a:xfrm>
          <a:custGeom>
            <a:avLst/>
            <a:gdLst>
              <a:gd name="T0" fmla="*/ 0 w 250"/>
              <a:gd name="T1" fmla="*/ 13306425 h 2525"/>
              <a:gd name="T2" fmla="*/ 4435475 w 250"/>
              <a:gd name="T3" fmla="*/ 0 h 2525"/>
              <a:gd name="T4" fmla="*/ 17338675 w 250"/>
              <a:gd name="T5" fmla="*/ 0 h 2525"/>
              <a:gd name="T6" fmla="*/ 39516050 w 250"/>
              <a:gd name="T7" fmla="*/ 4435475 h 2525"/>
              <a:gd name="T8" fmla="*/ 70161150 w 250"/>
              <a:gd name="T9" fmla="*/ 17741900 h 2525"/>
              <a:gd name="T10" fmla="*/ 87499825 w 250"/>
              <a:gd name="T11" fmla="*/ 30645100 h 2525"/>
              <a:gd name="T12" fmla="*/ 100806250 w 250"/>
              <a:gd name="T13" fmla="*/ 43951525 h 2525"/>
              <a:gd name="T14" fmla="*/ 100806250 w 250"/>
              <a:gd name="T15" fmla="*/ 74596625 h 2525"/>
              <a:gd name="T16" fmla="*/ 91935300 w 250"/>
              <a:gd name="T17" fmla="*/ 100806250 h 2525"/>
              <a:gd name="T18" fmla="*/ 87499825 w 250"/>
              <a:gd name="T19" fmla="*/ 140322300 h 2525"/>
              <a:gd name="T20" fmla="*/ 87499825 w 250"/>
              <a:gd name="T21" fmla="*/ 202015725 h 2525"/>
              <a:gd name="T22" fmla="*/ 87499825 w 250"/>
              <a:gd name="T23" fmla="*/ 245564025 h 2525"/>
              <a:gd name="T24" fmla="*/ 87499825 w 250"/>
              <a:gd name="T25" fmla="*/ 298386500 h 2525"/>
              <a:gd name="T26" fmla="*/ 87499825 w 250"/>
              <a:gd name="T27" fmla="*/ 368547650 h 2525"/>
              <a:gd name="T28" fmla="*/ 83064350 w 250"/>
              <a:gd name="T29" fmla="*/ 447579750 h 2525"/>
              <a:gd name="T30" fmla="*/ 83064350 w 250"/>
              <a:gd name="T31" fmla="*/ 539918275 h 2525"/>
              <a:gd name="T32" fmla="*/ 78628875 w 250"/>
              <a:gd name="T33" fmla="*/ 636289050 h 2525"/>
              <a:gd name="T34" fmla="*/ 78628875 w 250"/>
              <a:gd name="T35" fmla="*/ 724192100 h 2525"/>
              <a:gd name="T36" fmla="*/ 74596625 w 250"/>
              <a:gd name="T37" fmla="*/ 798788725 h 2525"/>
              <a:gd name="T38" fmla="*/ 70161150 w 250"/>
              <a:gd name="T39" fmla="*/ 860078925 h 2525"/>
              <a:gd name="T40" fmla="*/ 65725675 w 250"/>
              <a:gd name="T41" fmla="*/ 908465925 h 2525"/>
              <a:gd name="T42" fmla="*/ 61290200 w 250"/>
              <a:gd name="T43" fmla="*/ 952417450 h 2525"/>
              <a:gd name="T44" fmla="*/ 47983775 w 250"/>
              <a:gd name="T45" fmla="*/ 1000401225 h 2525"/>
              <a:gd name="T46" fmla="*/ 43548300 w 250"/>
              <a:gd name="T47" fmla="*/ 1018143125 h 2525"/>
              <a:gd name="T48" fmla="*/ 26209625 w 250"/>
              <a:gd name="T49" fmla="*/ 1004836700 h 2525"/>
              <a:gd name="T50" fmla="*/ 4435475 w 250"/>
              <a:gd name="T51" fmla="*/ 956449700 h 2525"/>
              <a:gd name="T52" fmla="*/ 0 w 250"/>
              <a:gd name="T53" fmla="*/ 921369125 h 2525"/>
              <a:gd name="T54" fmla="*/ 0 w 250"/>
              <a:gd name="T55" fmla="*/ 904030450 h 2525"/>
              <a:gd name="T56" fmla="*/ 4435475 w 250"/>
              <a:gd name="T57" fmla="*/ 877820825 h 2525"/>
              <a:gd name="T58" fmla="*/ 12903200 w 250"/>
              <a:gd name="T59" fmla="*/ 846772500 h 2525"/>
              <a:gd name="T60" fmla="*/ 17338675 w 250"/>
              <a:gd name="T61" fmla="*/ 816127400 h 2525"/>
              <a:gd name="T62" fmla="*/ 21774150 w 250"/>
              <a:gd name="T63" fmla="*/ 776611350 h 2525"/>
              <a:gd name="T64" fmla="*/ 26209625 w 250"/>
              <a:gd name="T65" fmla="*/ 724192100 h 2525"/>
              <a:gd name="T66" fmla="*/ 30645100 w 250"/>
              <a:gd name="T67" fmla="*/ 658063200 h 2525"/>
              <a:gd name="T68" fmla="*/ 35080575 w 250"/>
              <a:gd name="T69" fmla="*/ 579434325 h 2525"/>
              <a:gd name="T70" fmla="*/ 39516050 w 250"/>
              <a:gd name="T71" fmla="*/ 495966750 h 2525"/>
              <a:gd name="T72" fmla="*/ 39516050 w 250"/>
              <a:gd name="T73" fmla="*/ 425805600 h 2525"/>
              <a:gd name="T74" fmla="*/ 39516050 w 250"/>
              <a:gd name="T75" fmla="*/ 364112175 h 2525"/>
              <a:gd name="T76" fmla="*/ 43548300 w 250"/>
              <a:gd name="T77" fmla="*/ 311692925 h 2525"/>
              <a:gd name="T78" fmla="*/ 39516050 w 250"/>
              <a:gd name="T79" fmla="*/ 254434975 h 2525"/>
              <a:gd name="T80" fmla="*/ 35080575 w 250"/>
              <a:gd name="T81" fmla="*/ 188709300 h 2525"/>
              <a:gd name="T82" fmla="*/ 35080575 w 250"/>
              <a:gd name="T83" fmla="*/ 131854575 h 2525"/>
              <a:gd name="T84" fmla="*/ 30645100 w 250"/>
              <a:gd name="T85" fmla="*/ 87903050 h 2525"/>
              <a:gd name="T86" fmla="*/ 21774150 w 250"/>
              <a:gd name="T87" fmla="*/ 57257950 h 2525"/>
              <a:gd name="T88" fmla="*/ 12903200 w 250"/>
              <a:gd name="T89" fmla="*/ 35080575 h 25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0"/>
              <a:gd name="T136" fmla="*/ 0 h 2525"/>
              <a:gd name="T137" fmla="*/ 250 w 250"/>
              <a:gd name="T138" fmla="*/ 2525 h 25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0" h="2525">
                <a:moveTo>
                  <a:pt x="21" y="76"/>
                </a:moveTo>
                <a:lnTo>
                  <a:pt x="0" y="54"/>
                </a:lnTo>
                <a:lnTo>
                  <a:pt x="0" y="33"/>
                </a:lnTo>
                <a:lnTo>
                  <a:pt x="0" y="11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43" y="0"/>
                </a:lnTo>
                <a:lnTo>
                  <a:pt x="54" y="0"/>
                </a:lnTo>
                <a:lnTo>
                  <a:pt x="76" y="0"/>
                </a:lnTo>
                <a:lnTo>
                  <a:pt x="98" y="11"/>
                </a:lnTo>
                <a:lnTo>
                  <a:pt x="119" y="11"/>
                </a:lnTo>
                <a:lnTo>
                  <a:pt x="152" y="33"/>
                </a:lnTo>
                <a:lnTo>
                  <a:pt x="174" y="44"/>
                </a:lnTo>
                <a:lnTo>
                  <a:pt x="185" y="54"/>
                </a:lnTo>
                <a:lnTo>
                  <a:pt x="206" y="65"/>
                </a:lnTo>
                <a:lnTo>
                  <a:pt x="217" y="76"/>
                </a:lnTo>
                <a:lnTo>
                  <a:pt x="239" y="87"/>
                </a:lnTo>
                <a:lnTo>
                  <a:pt x="239" y="98"/>
                </a:lnTo>
                <a:lnTo>
                  <a:pt x="250" y="109"/>
                </a:lnTo>
                <a:lnTo>
                  <a:pt x="250" y="131"/>
                </a:lnTo>
                <a:lnTo>
                  <a:pt x="250" y="163"/>
                </a:lnTo>
                <a:lnTo>
                  <a:pt x="250" y="185"/>
                </a:lnTo>
                <a:lnTo>
                  <a:pt x="239" y="207"/>
                </a:lnTo>
                <a:lnTo>
                  <a:pt x="228" y="229"/>
                </a:lnTo>
                <a:lnTo>
                  <a:pt x="228" y="250"/>
                </a:lnTo>
                <a:lnTo>
                  <a:pt x="228" y="272"/>
                </a:lnTo>
                <a:lnTo>
                  <a:pt x="217" y="305"/>
                </a:lnTo>
                <a:lnTo>
                  <a:pt x="217" y="348"/>
                </a:lnTo>
                <a:lnTo>
                  <a:pt x="217" y="392"/>
                </a:lnTo>
                <a:lnTo>
                  <a:pt x="217" y="435"/>
                </a:lnTo>
                <a:lnTo>
                  <a:pt x="217" y="501"/>
                </a:lnTo>
                <a:lnTo>
                  <a:pt x="217" y="533"/>
                </a:lnTo>
                <a:lnTo>
                  <a:pt x="217" y="566"/>
                </a:lnTo>
                <a:lnTo>
                  <a:pt x="217" y="609"/>
                </a:lnTo>
                <a:lnTo>
                  <a:pt x="217" y="653"/>
                </a:lnTo>
                <a:lnTo>
                  <a:pt x="217" y="697"/>
                </a:lnTo>
                <a:lnTo>
                  <a:pt x="217" y="740"/>
                </a:lnTo>
                <a:lnTo>
                  <a:pt x="217" y="794"/>
                </a:lnTo>
                <a:lnTo>
                  <a:pt x="217" y="860"/>
                </a:lnTo>
                <a:lnTo>
                  <a:pt x="217" y="914"/>
                </a:lnTo>
                <a:lnTo>
                  <a:pt x="206" y="979"/>
                </a:lnTo>
                <a:lnTo>
                  <a:pt x="206" y="1045"/>
                </a:lnTo>
                <a:lnTo>
                  <a:pt x="206" y="1110"/>
                </a:lnTo>
                <a:lnTo>
                  <a:pt x="206" y="1186"/>
                </a:lnTo>
                <a:lnTo>
                  <a:pt x="206" y="1262"/>
                </a:lnTo>
                <a:lnTo>
                  <a:pt x="206" y="1339"/>
                </a:lnTo>
                <a:lnTo>
                  <a:pt x="206" y="1426"/>
                </a:lnTo>
                <a:lnTo>
                  <a:pt x="206" y="1502"/>
                </a:lnTo>
                <a:lnTo>
                  <a:pt x="195" y="1578"/>
                </a:lnTo>
                <a:lnTo>
                  <a:pt x="195" y="1654"/>
                </a:lnTo>
                <a:lnTo>
                  <a:pt x="195" y="1730"/>
                </a:lnTo>
                <a:lnTo>
                  <a:pt x="195" y="1796"/>
                </a:lnTo>
                <a:lnTo>
                  <a:pt x="185" y="1861"/>
                </a:lnTo>
                <a:lnTo>
                  <a:pt x="185" y="1926"/>
                </a:lnTo>
                <a:lnTo>
                  <a:pt x="185" y="1981"/>
                </a:lnTo>
                <a:lnTo>
                  <a:pt x="185" y="2035"/>
                </a:lnTo>
                <a:lnTo>
                  <a:pt x="174" y="2079"/>
                </a:lnTo>
                <a:lnTo>
                  <a:pt x="174" y="2133"/>
                </a:lnTo>
                <a:lnTo>
                  <a:pt x="174" y="2177"/>
                </a:lnTo>
                <a:lnTo>
                  <a:pt x="174" y="2209"/>
                </a:lnTo>
                <a:lnTo>
                  <a:pt x="163" y="2253"/>
                </a:lnTo>
                <a:lnTo>
                  <a:pt x="163" y="2285"/>
                </a:lnTo>
                <a:lnTo>
                  <a:pt x="152" y="2307"/>
                </a:lnTo>
                <a:lnTo>
                  <a:pt x="152" y="2362"/>
                </a:lnTo>
                <a:lnTo>
                  <a:pt x="141" y="2416"/>
                </a:lnTo>
                <a:lnTo>
                  <a:pt x="130" y="2449"/>
                </a:lnTo>
                <a:lnTo>
                  <a:pt x="119" y="2481"/>
                </a:lnTo>
                <a:lnTo>
                  <a:pt x="119" y="2503"/>
                </a:lnTo>
                <a:lnTo>
                  <a:pt x="108" y="2525"/>
                </a:lnTo>
                <a:lnTo>
                  <a:pt x="98" y="2525"/>
                </a:lnTo>
                <a:lnTo>
                  <a:pt x="87" y="2514"/>
                </a:lnTo>
                <a:lnTo>
                  <a:pt x="65" y="2492"/>
                </a:lnTo>
                <a:lnTo>
                  <a:pt x="43" y="2459"/>
                </a:lnTo>
                <a:lnTo>
                  <a:pt x="32" y="2416"/>
                </a:lnTo>
                <a:lnTo>
                  <a:pt x="11" y="2372"/>
                </a:lnTo>
                <a:lnTo>
                  <a:pt x="0" y="2340"/>
                </a:lnTo>
                <a:lnTo>
                  <a:pt x="0" y="2307"/>
                </a:lnTo>
                <a:lnTo>
                  <a:pt x="0" y="2285"/>
                </a:lnTo>
                <a:lnTo>
                  <a:pt x="0" y="2274"/>
                </a:lnTo>
                <a:lnTo>
                  <a:pt x="0" y="2264"/>
                </a:lnTo>
                <a:lnTo>
                  <a:pt x="0" y="2242"/>
                </a:lnTo>
                <a:lnTo>
                  <a:pt x="0" y="2220"/>
                </a:lnTo>
                <a:lnTo>
                  <a:pt x="11" y="2198"/>
                </a:lnTo>
                <a:lnTo>
                  <a:pt x="11" y="2177"/>
                </a:lnTo>
                <a:lnTo>
                  <a:pt x="21" y="2144"/>
                </a:lnTo>
                <a:lnTo>
                  <a:pt x="32" y="2122"/>
                </a:lnTo>
                <a:lnTo>
                  <a:pt x="32" y="2100"/>
                </a:lnTo>
                <a:lnTo>
                  <a:pt x="32" y="2079"/>
                </a:lnTo>
                <a:lnTo>
                  <a:pt x="43" y="2057"/>
                </a:lnTo>
                <a:lnTo>
                  <a:pt x="43" y="2024"/>
                </a:lnTo>
                <a:lnTo>
                  <a:pt x="54" y="2002"/>
                </a:lnTo>
                <a:lnTo>
                  <a:pt x="54" y="1959"/>
                </a:lnTo>
                <a:lnTo>
                  <a:pt x="54" y="1926"/>
                </a:lnTo>
                <a:lnTo>
                  <a:pt x="65" y="1883"/>
                </a:lnTo>
                <a:lnTo>
                  <a:pt x="65" y="1839"/>
                </a:lnTo>
                <a:lnTo>
                  <a:pt x="65" y="1796"/>
                </a:lnTo>
                <a:lnTo>
                  <a:pt x="76" y="1741"/>
                </a:lnTo>
                <a:lnTo>
                  <a:pt x="76" y="1687"/>
                </a:lnTo>
                <a:lnTo>
                  <a:pt x="76" y="1632"/>
                </a:lnTo>
                <a:lnTo>
                  <a:pt x="87" y="1567"/>
                </a:lnTo>
                <a:lnTo>
                  <a:pt x="87" y="1502"/>
                </a:lnTo>
                <a:lnTo>
                  <a:pt x="87" y="1437"/>
                </a:lnTo>
                <a:lnTo>
                  <a:pt x="87" y="1360"/>
                </a:lnTo>
                <a:lnTo>
                  <a:pt x="87" y="1295"/>
                </a:lnTo>
                <a:lnTo>
                  <a:pt x="98" y="1230"/>
                </a:lnTo>
                <a:lnTo>
                  <a:pt x="98" y="1175"/>
                </a:lnTo>
                <a:lnTo>
                  <a:pt x="98" y="1110"/>
                </a:lnTo>
                <a:lnTo>
                  <a:pt x="98" y="1056"/>
                </a:lnTo>
                <a:lnTo>
                  <a:pt x="98" y="1001"/>
                </a:lnTo>
                <a:lnTo>
                  <a:pt x="98" y="958"/>
                </a:lnTo>
                <a:lnTo>
                  <a:pt x="98" y="903"/>
                </a:lnTo>
                <a:lnTo>
                  <a:pt x="98" y="860"/>
                </a:lnTo>
                <a:lnTo>
                  <a:pt x="108" y="816"/>
                </a:lnTo>
                <a:lnTo>
                  <a:pt x="108" y="773"/>
                </a:lnTo>
                <a:lnTo>
                  <a:pt x="98" y="729"/>
                </a:lnTo>
                <a:lnTo>
                  <a:pt x="98" y="697"/>
                </a:lnTo>
                <a:lnTo>
                  <a:pt x="98" y="631"/>
                </a:lnTo>
                <a:lnTo>
                  <a:pt x="98" y="566"/>
                </a:lnTo>
                <a:lnTo>
                  <a:pt x="87" y="512"/>
                </a:lnTo>
                <a:lnTo>
                  <a:pt x="87" y="468"/>
                </a:lnTo>
                <a:lnTo>
                  <a:pt x="87" y="414"/>
                </a:lnTo>
                <a:lnTo>
                  <a:pt x="87" y="370"/>
                </a:lnTo>
                <a:lnTo>
                  <a:pt x="87" y="327"/>
                </a:lnTo>
                <a:lnTo>
                  <a:pt x="76" y="283"/>
                </a:lnTo>
                <a:lnTo>
                  <a:pt x="76" y="239"/>
                </a:lnTo>
                <a:lnTo>
                  <a:pt x="76" y="218"/>
                </a:lnTo>
                <a:lnTo>
                  <a:pt x="65" y="185"/>
                </a:lnTo>
                <a:lnTo>
                  <a:pt x="65" y="163"/>
                </a:lnTo>
                <a:lnTo>
                  <a:pt x="54" y="142"/>
                </a:lnTo>
                <a:lnTo>
                  <a:pt x="43" y="120"/>
                </a:lnTo>
                <a:lnTo>
                  <a:pt x="43" y="98"/>
                </a:lnTo>
                <a:lnTo>
                  <a:pt x="32" y="87"/>
                </a:lnTo>
                <a:lnTo>
                  <a:pt x="21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81" name="Freeform 41"/>
          <p:cNvSpPr/>
          <p:nvPr/>
        </p:nvSpPr>
        <p:spPr bwMode="auto">
          <a:xfrm>
            <a:off x="6554788" y="2273300"/>
            <a:ext cx="138112" cy="1981200"/>
          </a:xfrm>
          <a:custGeom>
            <a:avLst/>
            <a:gdLst>
              <a:gd name="T0" fmla="*/ 4455862 w 217"/>
              <a:gd name="T1" fmla="*/ 30671542 h 2339"/>
              <a:gd name="T2" fmla="*/ 0 w 217"/>
              <a:gd name="T3" fmla="*/ 12914434 h 2339"/>
              <a:gd name="T4" fmla="*/ 4455862 w 217"/>
              <a:gd name="T5" fmla="*/ 0 h 2339"/>
              <a:gd name="T6" fmla="*/ 17418660 w 217"/>
              <a:gd name="T7" fmla="*/ 0 h 2339"/>
              <a:gd name="T8" fmla="*/ 39697971 w 217"/>
              <a:gd name="T9" fmla="*/ 8475157 h 2339"/>
              <a:gd name="T10" fmla="*/ 61572494 w 217"/>
              <a:gd name="T11" fmla="*/ 17353711 h 2339"/>
              <a:gd name="T12" fmla="*/ 78991154 w 217"/>
              <a:gd name="T13" fmla="*/ 30671542 h 2339"/>
              <a:gd name="T14" fmla="*/ 87902878 w 217"/>
              <a:gd name="T15" fmla="*/ 48024618 h 2339"/>
              <a:gd name="T16" fmla="*/ 83447016 w 217"/>
              <a:gd name="T17" fmla="*/ 74660281 h 2339"/>
              <a:gd name="T18" fmla="*/ 78991154 w 217"/>
              <a:gd name="T19" fmla="*/ 105331824 h 2339"/>
              <a:gd name="T20" fmla="*/ 74940080 w 217"/>
              <a:gd name="T21" fmla="*/ 131564089 h 2339"/>
              <a:gd name="T22" fmla="*/ 74940080 w 217"/>
              <a:gd name="T23" fmla="*/ 149320562 h 2339"/>
              <a:gd name="T24" fmla="*/ 74940080 w 217"/>
              <a:gd name="T25" fmla="*/ 175552828 h 2339"/>
              <a:gd name="T26" fmla="*/ 74940080 w 217"/>
              <a:gd name="T27" fmla="*/ 210663647 h 2339"/>
              <a:gd name="T28" fmla="*/ 74940080 w 217"/>
              <a:gd name="T29" fmla="*/ 254652386 h 2339"/>
              <a:gd name="T30" fmla="*/ 74940080 w 217"/>
              <a:gd name="T31" fmla="*/ 307116917 h 2339"/>
              <a:gd name="T32" fmla="*/ 74940080 w 217"/>
              <a:gd name="T33" fmla="*/ 364423487 h 2339"/>
              <a:gd name="T34" fmla="*/ 74940080 w 217"/>
              <a:gd name="T35" fmla="*/ 430205213 h 2339"/>
              <a:gd name="T36" fmla="*/ 70484218 w 217"/>
              <a:gd name="T37" fmla="*/ 504866130 h 2339"/>
              <a:gd name="T38" fmla="*/ 70484218 w 217"/>
              <a:gd name="T39" fmla="*/ 575087134 h 2339"/>
              <a:gd name="T40" fmla="*/ 70484218 w 217"/>
              <a:gd name="T41" fmla="*/ 632393704 h 2339"/>
              <a:gd name="T42" fmla="*/ 70484218 w 217"/>
              <a:gd name="T43" fmla="*/ 684858234 h 2339"/>
              <a:gd name="T44" fmla="*/ 70484218 w 217"/>
              <a:gd name="T45" fmla="*/ 724407696 h 2339"/>
              <a:gd name="T46" fmla="*/ 70484218 w 217"/>
              <a:gd name="T47" fmla="*/ 759518516 h 2339"/>
              <a:gd name="T48" fmla="*/ 70484218 w 217"/>
              <a:gd name="T49" fmla="*/ 786154178 h 2339"/>
              <a:gd name="T50" fmla="*/ 70484218 w 217"/>
              <a:gd name="T51" fmla="*/ 803507889 h 2339"/>
              <a:gd name="T52" fmla="*/ 74940080 w 217"/>
              <a:gd name="T53" fmla="*/ 825300242 h 2339"/>
              <a:gd name="T54" fmla="*/ 70484218 w 217"/>
              <a:gd name="T55" fmla="*/ 864850339 h 2339"/>
              <a:gd name="T56" fmla="*/ 66028356 w 217"/>
              <a:gd name="T57" fmla="*/ 904399801 h 2339"/>
              <a:gd name="T58" fmla="*/ 61572494 w 217"/>
              <a:gd name="T59" fmla="*/ 922156909 h 2339"/>
              <a:gd name="T60" fmla="*/ 57116631 w 217"/>
              <a:gd name="T61" fmla="*/ 935474741 h 2339"/>
              <a:gd name="T62" fmla="*/ 52660769 w 217"/>
              <a:gd name="T63" fmla="*/ 943949897 h 2339"/>
              <a:gd name="T64" fmla="*/ 44153834 w 217"/>
              <a:gd name="T65" fmla="*/ 943949897 h 2339"/>
              <a:gd name="T66" fmla="*/ 35242109 w 217"/>
              <a:gd name="T67" fmla="*/ 926596186 h 2339"/>
              <a:gd name="T68" fmla="*/ 21874522 w 217"/>
              <a:gd name="T69" fmla="*/ 899960524 h 2339"/>
              <a:gd name="T70" fmla="*/ 17418660 w 217"/>
              <a:gd name="T71" fmla="*/ 873728893 h 2339"/>
              <a:gd name="T72" fmla="*/ 12962798 w 217"/>
              <a:gd name="T73" fmla="*/ 856375182 h 2339"/>
              <a:gd name="T74" fmla="*/ 12962798 w 217"/>
              <a:gd name="T75" fmla="*/ 829739520 h 2339"/>
              <a:gd name="T76" fmla="*/ 17418660 w 217"/>
              <a:gd name="T77" fmla="*/ 790190058 h 2339"/>
              <a:gd name="T78" fmla="*/ 21874522 w 217"/>
              <a:gd name="T79" fmla="*/ 733286250 h 2339"/>
              <a:gd name="T80" fmla="*/ 26330385 w 217"/>
              <a:gd name="T81" fmla="*/ 667504523 h 2339"/>
              <a:gd name="T82" fmla="*/ 30786247 w 217"/>
              <a:gd name="T83" fmla="*/ 592844242 h 2339"/>
              <a:gd name="T84" fmla="*/ 30786247 w 217"/>
              <a:gd name="T85" fmla="*/ 509305407 h 2339"/>
              <a:gd name="T86" fmla="*/ 35242109 w 217"/>
              <a:gd name="T87" fmla="*/ 412852138 h 2339"/>
              <a:gd name="T88" fmla="*/ 35242109 w 217"/>
              <a:gd name="T89" fmla="*/ 338191856 h 2339"/>
              <a:gd name="T90" fmla="*/ 35242109 w 217"/>
              <a:gd name="T91" fmla="*/ 289763205 h 2339"/>
              <a:gd name="T92" fmla="*/ 35242109 w 217"/>
              <a:gd name="T93" fmla="*/ 245773832 h 2339"/>
              <a:gd name="T94" fmla="*/ 35242109 w 217"/>
              <a:gd name="T95" fmla="*/ 206224370 h 2339"/>
              <a:gd name="T96" fmla="*/ 35242109 w 217"/>
              <a:gd name="T97" fmla="*/ 175552828 h 2339"/>
              <a:gd name="T98" fmla="*/ 35242109 w 217"/>
              <a:gd name="T99" fmla="*/ 149320562 h 2339"/>
              <a:gd name="T100" fmla="*/ 30786247 w 217"/>
              <a:gd name="T101" fmla="*/ 122685535 h 2339"/>
              <a:gd name="T102" fmla="*/ 30786247 w 217"/>
              <a:gd name="T103" fmla="*/ 105331824 h 2339"/>
              <a:gd name="T104" fmla="*/ 26330385 w 217"/>
              <a:gd name="T105" fmla="*/ 87574715 h 2339"/>
              <a:gd name="T106" fmla="*/ 21874522 w 217"/>
              <a:gd name="T107" fmla="*/ 65781727 h 2339"/>
              <a:gd name="T108" fmla="*/ 17418660 w 217"/>
              <a:gd name="T109" fmla="*/ 48024618 h 2339"/>
              <a:gd name="T110" fmla="*/ 8911725 w 217"/>
              <a:gd name="T111" fmla="*/ 39550097 h 2339"/>
              <a:gd name="T112" fmla="*/ 4455862 w 217"/>
              <a:gd name="T113" fmla="*/ 35110820 h 233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7"/>
              <a:gd name="T172" fmla="*/ 0 h 2339"/>
              <a:gd name="T173" fmla="*/ 217 w 217"/>
              <a:gd name="T174" fmla="*/ 2339 h 233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7" h="2339">
                <a:moveTo>
                  <a:pt x="11" y="87"/>
                </a:moveTo>
                <a:lnTo>
                  <a:pt x="11" y="76"/>
                </a:lnTo>
                <a:lnTo>
                  <a:pt x="0" y="54"/>
                </a:lnTo>
                <a:lnTo>
                  <a:pt x="0" y="32"/>
                </a:lnTo>
                <a:lnTo>
                  <a:pt x="0" y="21"/>
                </a:lnTo>
                <a:lnTo>
                  <a:pt x="11" y="0"/>
                </a:lnTo>
                <a:lnTo>
                  <a:pt x="22" y="0"/>
                </a:lnTo>
                <a:lnTo>
                  <a:pt x="43" y="0"/>
                </a:lnTo>
                <a:lnTo>
                  <a:pt x="76" y="10"/>
                </a:lnTo>
                <a:lnTo>
                  <a:pt x="98" y="21"/>
                </a:lnTo>
                <a:lnTo>
                  <a:pt x="130" y="32"/>
                </a:lnTo>
                <a:lnTo>
                  <a:pt x="152" y="43"/>
                </a:lnTo>
                <a:lnTo>
                  <a:pt x="174" y="54"/>
                </a:lnTo>
                <a:lnTo>
                  <a:pt x="195" y="76"/>
                </a:lnTo>
                <a:lnTo>
                  <a:pt x="217" y="98"/>
                </a:lnTo>
                <a:lnTo>
                  <a:pt x="217" y="119"/>
                </a:lnTo>
                <a:lnTo>
                  <a:pt x="217" y="152"/>
                </a:lnTo>
                <a:lnTo>
                  <a:pt x="206" y="185"/>
                </a:lnTo>
                <a:lnTo>
                  <a:pt x="195" y="217"/>
                </a:lnTo>
                <a:lnTo>
                  <a:pt x="195" y="261"/>
                </a:lnTo>
                <a:lnTo>
                  <a:pt x="185" y="304"/>
                </a:lnTo>
                <a:lnTo>
                  <a:pt x="185" y="326"/>
                </a:lnTo>
                <a:lnTo>
                  <a:pt x="185" y="348"/>
                </a:lnTo>
                <a:lnTo>
                  <a:pt x="185" y="370"/>
                </a:lnTo>
                <a:lnTo>
                  <a:pt x="185" y="402"/>
                </a:lnTo>
                <a:lnTo>
                  <a:pt x="185" y="435"/>
                </a:lnTo>
                <a:lnTo>
                  <a:pt x="185" y="478"/>
                </a:lnTo>
                <a:lnTo>
                  <a:pt x="185" y="522"/>
                </a:lnTo>
                <a:lnTo>
                  <a:pt x="185" y="576"/>
                </a:lnTo>
                <a:lnTo>
                  <a:pt x="185" y="631"/>
                </a:lnTo>
                <a:lnTo>
                  <a:pt x="185" y="696"/>
                </a:lnTo>
                <a:lnTo>
                  <a:pt x="185" y="761"/>
                </a:lnTo>
                <a:lnTo>
                  <a:pt x="185" y="827"/>
                </a:lnTo>
                <a:lnTo>
                  <a:pt x="185" y="903"/>
                </a:lnTo>
                <a:lnTo>
                  <a:pt x="185" y="990"/>
                </a:lnTo>
                <a:lnTo>
                  <a:pt x="185" y="1066"/>
                </a:lnTo>
                <a:lnTo>
                  <a:pt x="174" y="1164"/>
                </a:lnTo>
                <a:lnTo>
                  <a:pt x="174" y="1251"/>
                </a:lnTo>
                <a:lnTo>
                  <a:pt x="174" y="1338"/>
                </a:lnTo>
                <a:lnTo>
                  <a:pt x="174" y="1425"/>
                </a:lnTo>
                <a:lnTo>
                  <a:pt x="174" y="1501"/>
                </a:lnTo>
                <a:lnTo>
                  <a:pt x="174" y="1567"/>
                </a:lnTo>
                <a:lnTo>
                  <a:pt x="174" y="1632"/>
                </a:lnTo>
                <a:lnTo>
                  <a:pt x="174" y="1697"/>
                </a:lnTo>
                <a:lnTo>
                  <a:pt x="174" y="1752"/>
                </a:lnTo>
                <a:lnTo>
                  <a:pt x="174" y="1795"/>
                </a:lnTo>
                <a:lnTo>
                  <a:pt x="174" y="1839"/>
                </a:lnTo>
                <a:lnTo>
                  <a:pt x="174" y="1882"/>
                </a:lnTo>
                <a:lnTo>
                  <a:pt x="174" y="1915"/>
                </a:lnTo>
                <a:lnTo>
                  <a:pt x="174" y="1948"/>
                </a:lnTo>
                <a:lnTo>
                  <a:pt x="174" y="1969"/>
                </a:lnTo>
                <a:lnTo>
                  <a:pt x="174" y="1991"/>
                </a:lnTo>
                <a:lnTo>
                  <a:pt x="174" y="2002"/>
                </a:lnTo>
                <a:lnTo>
                  <a:pt x="185" y="2045"/>
                </a:lnTo>
                <a:lnTo>
                  <a:pt x="185" y="2100"/>
                </a:lnTo>
                <a:lnTo>
                  <a:pt x="174" y="2143"/>
                </a:lnTo>
                <a:lnTo>
                  <a:pt x="163" y="2209"/>
                </a:lnTo>
                <a:lnTo>
                  <a:pt x="163" y="2241"/>
                </a:lnTo>
                <a:lnTo>
                  <a:pt x="152" y="2263"/>
                </a:lnTo>
                <a:lnTo>
                  <a:pt x="152" y="2285"/>
                </a:lnTo>
                <a:lnTo>
                  <a:pt x="141" y="2307"/>
                </a:lnTo>
                <a:lnTo>
                  <a:pt x="141" y="2318"/>
                </a:lnTo>
                <a:lnTo>
                  <a:pt x="130" y="2328"/>
                </a:lnTo>
                <a:lnTo>
                  <a:pt x="130" y="2339"/>
                </a:lnTo>
                <a:lnTo>
                  <a:pt x="119" y="2339"/>
                </a:lnTo>
                <a:lnTo>
                  <a:pt x="109" y="2339"/>
                </a:lnTo>
                <a:lnTo>
                  <a:pt x="98" y="2318"/>
                </a:lnTo>
                <a:lnTo>
                  <a:pt x="87" y="2296"/>
                </a:lnTo>
                <a:lnTo>
                  <a:pt x="76" y="2263"/>
                </a:lnTo>
                <a:lnTo>
                  <a:pt x="54" y="2230"/>
                </a:lnTo>
                <a:lnTo>
                  <a:pt x="43" y="2198"/>
                </a:lnTo>
                <a:lnTo>
                  <a:pt x="43" y="2165"/>
                </a:lnTo>
                <a:lnTo>
                  <a:pt x="43" y="2133"/>
                </a:lnTo>
                <a:lnTo>
                  <a:pt x="32" y="2122"/>
                </a:lnTo>
                <a:lnTo>
                  <a:pt x="32" y="2089"/>
                </a:lnTo>
                <a:lnTo>
                  <a:pt x="32" y="2056"/>
                </a:lnTo>
                <a:lnTo>
                  <a:pt x="32" y="2013"/>
                </a:lnTo>
                <a:lnTo>
                  <a:pt x="43" y="1958"/>
                </a:lnTo>
                <a:lnTo>
                  <a:pt x="43" y="1893"/>
                </a:lnTo>
                <a:lnTo>
                  <a:pt x="54" y="1817"/>
                </a:lnTo>
                <a:lnTo>
                  <a:pt x="65" y="1741"/>
                </a:lnTo>
                <a:lnTo>
                  <a:pt x="65" y="1654"/>
                </a:lnTo>
                <a:lnTo>
                  <a:pt x="76" y="1567"/>
                </a:lnTo>
                <a:lnTo>
                  <a:pt x="76" y="1469"/>
                </a:lnTo>
                <a:lnTo>
                  <a:pt x="76" y="1371"/>
                </a:lnTo>
                <a:lnTo>
                  <a:pt x="76" y="1262"/>
                </a:lnTo>
                <a:lnTo>
                  <a:pt x="87" y="1142"/>
                </a:lnTo>
                <a:lnTo>
                  <a:pt x="87" y="1023"/>
                </a:lnTo>
                <a:lnTo>
                  <a:pt x="87" y="892"/>
                </a:lnTo>
                <a:lnTo>
                  <a:pt x="87" y="838"/>
                </a:lnTo>
                <a:lnTo>
                  <a:pt x="87" y="772"/>
                </a:lnTo>
                <a:lnTo>
                  <a:pt x="87" y="718"/>
                </a:lnTo>
                <a:lnTo>
                  <a:pt x="87" y="663"/>
                </a:lnTo>
                <a:lnTo>
                  <a:pt x="87" y="609"/>
                </a:lnTo>
                <a:lnTo>
                  <a:pt x="87" y="555"/>
                </a:lnTo>
                <a:lnTo>
                  <a:pt x="87" y="511"/>
                </a:lnTo>
                <a:lnTo>
                  <a:pt x="87" y="468"/>
                </a:lnTo>
                <a:lnTo>
                  <a:pt x="87" y="435"/>
                </a:lnTo>
                <a:lnTo>
                  <a:pt x="87" y="402"/>
                </a:lnTo>
                <a:lnTo>
                  <a:pt x="87" y="370"/>
                </a:lnTo>
                <a:lnTo>
                  <a:pt x="76" y="337"/>
                </a:lnTo>
                <a:lnTo>
                  <a:pt x="76" y="304"/>
                </a:lnTo>
                <a:lnTo>
                  <a:pt x="76" y="283"/>
                </a:lnTo>
                <a:lnTo>
                  <a:pt x="76" y="261"/>
                </a:lnTo>
                <a:lnTo>
                  <a:pt x="76" y="250"/>
                </a:lnTo>
                <a:lnTo>
                  <a:pt x="65" y="217"/>
                </a:lnTo>
                <a:lnTo>
                  <a:pt x="65" y="185"/>
                </a:lnTo>
                <a:lnTo>
                  <a:pt x="54" y="163"/>
                </a:lnTo>
                <a:lnTo>
                  <a:pt x="54" y="141"/>
                </a:lnTo>
                <a:lnTo>
                  <a:pt x="43" y="119"/>
                </a:lnTo>
                <a:lnTo>
                  <a:pt x="32" y="108"/>
                </a:lnTo>
                <a:lnTo>
                  <a:pt x="22" y="98"/>
                </a:lnTo>
                <a:lnTo>
                  <a:pt x="11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90" name="Freeform 50"/>
          <p:cNvSpPr/>
          <p:nvPr/>
        </p:nvSpPr>
        <p:spPr bwMode="auto">
          <a:xfrm>
            <a:off x="6278564" y="3306234"/>
            <a:ext cx="358775" cy="717551"/>
          </a:xfrm>
          <a:custGeom>
            <a:avLst/>
            <a:gdLst>
              <a:gd name="T0" fmla="*/ 0 w 565"/>
              <a:gd name="T1" fmla="*/ 341130052 h 849"/>
              <a:gd name="T2" fmla="*/ 0 w 565"/>
              <a:gd name="T3" fmla="*/ 336710016 h 849"/>
              <a:gd name="T4" fmla="*/ 4435475 w 565"/>
              <a:gd name="T5" fmla="*/ 332290614 h 849"/>
              <a:gd name="T6" fmla="*/ 4435475 w 565"/>
              <a:gd name="T7" fmla="*/ 323852421 h 849"/>
              <a:gd name="T8" fmla="*/ 8870950 w 565"/>
              <a:gd name="T9" fmla="*/ 319433019 h 849"/>
              <a:gd name="T10" fmla="*/ 17338675 w 565"/>
              <a:gd name="T11" fmla="*/ 310592947 h 849"/>
              <a:gd name="T12" fmla="*/ 26209625 w 565"/>
              <a:gd name="T13" fmla="*/ 301753509 h 849"/>
              <a:gd name="T14" fmla="*/ 35080575 w 565"/>
              <a:gd name="T15" fmla="*/ 293315316 h 849"/>
              <a:gd name="T16" fmla="*/ 48387000 w 565"/>
              <a:gd name="T17" fmla="*/ 280055842 h 849"/>
              <a:gd name="T18" fmla="*/ 52419250 w 565"/>
              <a:gd name="T19" fmla="*/ 275636439 h 849"/>
              <a:gd name="T20" fmla="*/ 61290200 w 565"/>
              <a:gd name="T21" fmla="*/ 266796367 h 849"/>
              <a:gd name="T22" fmla="*/ 65725675 w 565"/>
              <a:gd name="T23" fmla="*/ 257956929 h 849"/>
              <a:gd name="T24" fmla="*/ 74596625 w 565"/>
              <a:gd name="T25" fmla="*/ 249519370 h 849"/>
              <a:gd name="T26" fmla="*/ 83064350 w 565"/>
              <a:gd name="T27" fmla="*/ 236259896 h 849"/>
              <a:gd name="T28" fmla="*/ 96370775 w 565"/>
              <a:gd name="T29" fmla="*/ 223000422 h 849"/>
              <a:gd name="T30" fmla="*/ 105241725 w 565"/>
              <a:gd name="T31" fmla="*/ 210142826 h 849"/>
              <a:gd name="T32" fmla="*/ 118144925 w 565"/>
              <a:gd name="T33" fmla="*/ 192463316 h 849"/>
              <a:gd name="T34" fmla="*/ 127015875 w 565"/>
              <a:gd name="T35" fmla="*/ 175185685 h 849"/>
              <a:gd name="T36" fmla="*/ 140322300 w 565"/>
              <a:gd name="T37" fmla="*/ 153086772 h 849"/>
              <a:gd name="T38" fmla="*/ 153225500 w 565"/>
              <a:gd name="T39" fmla="*/ 131389105 h 849"/>
              <a:gd name="T40" fmla="*/ 166531925 w 565"/>
              <a:gd name="T41" fmla="*/ 109290193 h 849"/>
              <a:gd name="T42" fmla="*/ 184273825 w 565"/>
              <a:gd name="T43" fmla="*/ 83173123 h 849"/>
              <a:gd name="T44" fmla="*/ 197177025 w 565"/>
              <a:gd name="T45" fmla="*/ 57056054 h 849"/>
              <a:gd name="T46" fmla="*/ 210483450 w 565"/>
              <a:gd name="T47" fmla="*/ 30938985 h 849"/>
              <a:gd name="T48" fmla="*/ 227822125 w 565"/>
              <a:gd name="T49" fmla="*/ 0 h 849"/>
              <a:gd name="T50" fmla="*/ 227822125 w 565"/>
              <a:gd name="T51" fmla="*/ 87593159 h 849"/>
              <a:gd name="T52" fmla="*/ 206047975 w 565"/>
              <a:gd name="T53" fmla="*/ 126969703 h 849"/>
              <a:gd name="T54" fmla="*/ 184273825 w 565"/>
              <a:gd name="T55" fmla="*/ 161926211 h 849"/>
              <a:gd name="T56" fmla="*/ 166531925 w 565"/>
              <a:gd name="T57" fmla="*/ 192463316 h 849"/>
              <a:gd name="T58" fmla="*/ 144757775 w 565"/>
              <a:gd name="T59" fmla="*/ 223000422 h 849"/>
              <a:gd name="T60" fmla="*/ 127015875 w 565"/>
              <a:gd name="T61" fmla="*/ 245099334 h 849"/>
              <a:gd name="T62" fmla="*/ 109677200 w 565"/>
              <a:gd name="T63" fmla="*/ 266796367 h 849"/>
              <a:gd name="T64" fmla="*/ 91935300 w 565"/>
              <a:gd name="T65" fmla="*/ 284475878 h 849"/>
              <a:gd name="T66" fmla="*/ 74596625 w 565"/>
              <a:gd name="T67" fmla="*/ 301753509 h 849"/>
              <a:gd name="T68" fmla="*/ 56854725 w 565"/>
              <a:gd name="T69" fmla="*/ 310592947 h 849"/>
              <a:gd name="T70" fmla="*/ 43951525 w 565"/>
              <a:gd name="T71" fmla="*/ 323852421 h 849"/>
              <a:gd name="T72" fmla="*/ 30645100 w 565"/>
              <a:gd name="T73" fmla="*/ 332290614 h 849"/>
              <a:gd name="T74" fmla="*/ 21774150 w 565"/>
              <a:gd name="T75" fmla="*/ 336710016 h 849"/>
              <a:gd name="T76" fmla="*/ 13306425 w 565"/>
              <a:gd name="T77" fmla="*/ 341130052 h 849"/>
              <a:gd name="T78" fmla="*/ 8870950 w 565"/>
              <a:gd name="T79" fmla="*/ 341130052 h 849"/>
              <a:gd name="T80" fmla="*/ 0 w 565"/>
              <a:gd name="T81" fmla="*/ 341130052 h 849"/>
              <a:gd name="T82" fmla="*/ 0 w 565"/>
              <a:gd name="T83" fmla="*/ 341130052 h 849"/>
              <a:gd name="T84" fmla="*/ 0 w 565"/>
              <a:gd name="T85" fmla="*/ 341130052 h 8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65"/>
              <a:gd name="T130" fmla="*/ 0 h 849"/>
              <a:gd name="T131" fmla="*/ 565 w 565"/>
              <a:gd name="T132" fmla="*/ 849 h 8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65" h="849">
                <a:moveTo>
                  <a:pt x="0" y="849"/>
                </a:moveTo>
                <a:lnTo>
                  <a:pt x="0" y="838"/>
                </a:lnTo>
                <a:lnTo>
                  <a:pt x="11" y="827"/>
                </a:lnTo>
                <a:lnTo>
                  <a:pt x="11" y="806"/>
                </a:lnTo>
                <a:lnTo>
                  <a:pt x="22" y="795"/>
                </a:lnTo>
                <a:lnTo>
                  <a:pt x="43" y="773"/>
                </a:lnTo>
                <a:lnTo>
                  <a:pt x="65" y="751"/>
                </a:lnTo>
                <a:lnTo>
                  <a:pt x="87" y="730"/>
                </a:lnTo>
                <a:lnTo>
                  <a:pt x="120" y="697"/>
                </a:lnTo>
                <a:lnTo>
                  <a:pt x="130" y="686"/>
                </a:lnTo>
                <a:lnTo>
                  <a:pt x="152" y="664"/>
                </a:lnTo>
                <a:lnTo>
                  <a:pt x="163" y="642"/>
                </a:lnTo>
                <a:lnTo>
                  <a:pt x="185" y="621"/>
                </a:lnTo>
                <a:lnTo>
                  <a:pt x="206" y="588"/>
                </a:lnTo>
                <a:lnTo>
                  <a:pt x="239" y="555"/>
                </a:lnTo>
                <a:lnTo>
                  <a:pt x="261" y="523"/>
                </a:lnTo>
                <a:lnTo>
                  <a:pt x="293" y="479"/>
                </a:lnTo>
                <a:lnTo>
                  <a:pt x="315" y="436"/>
                </a:lnTo>
                <a:lnTo>
                  <a:pt x="348" y="381"/>
                </a:lnTo>
                <a:lnTo>
                  <a:pt x="380" y="327"/>
                </a:lnTo>
                <a:lnTo>
                  <a:pt x="413" y="272"/>
                </a:lnTo>
                <a:lnTo>
                  <a:pt x="457" y="207"/>
                </a:lnTo>
                <a:lnTo>
                  <a:pt x="489" y="142"/>
                </a:lnTo>
                <a:lnTo>
                  <a:pt x="522" y="77"/>
                </a:lnTo>
                <a:lnTo>
                  <a:pt x="565" y="0"/>
                </a:lnTo>
                <a:lnTo>
                  <a:pt x="565" y="218"/>
                </a:lnTo>
                <a:lnTo>
                  <a:pt x="511" y="316"/>
                </a:lnTo>
                <a:lnTo>
                  <a:pt x="457" y="403"/>
                </a:lnTo>
                <a:lnTo>
                  <a:pt x="413" y="479"/>
                </a:lnTo>
                <a:lnTo>
                  <a:pt x="359" y="555"/>
                </a:lnTo>
                <a:lnTo>
                  <a:pt x="315" y="610"/>
                </a:lnTo>
                <a:lnTo>
                  <a:pt x="272" y="664"/>
                </a:lnTo>
                <a:lnTo>
                  <a:pt x="228" y="708"/>
                </a:lnTo>
                <a:lnTo>
                  <a:pt x="185" y="751"/>
                </a:lnTo>
                <a:lnTo>
                  <a:pt x="141" y="773"/>
                </a:lnTo>
                <a:lnTo>
                  <a:pt x="109" y="806"/>
                </a:lnTo>
                <a:lnTo>
                  <a:pt x="76" y="827"/>
                </a:lnTo>
                <a:lnTo>
                  <a:pt x="54" y="838"/>
                </a:lnTo>
                <a:lnTo>
                  <a:pt x="33" y="849"/>
                </a:lnTo>
                <a:lnTo>
                  <a:pt x="22" y="849"/>
                </a:lnTo>
                <a:lnTo>
                  <a:pt x="0" y="84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91" name="Freeform 51"/>
          <p:cNvSpPr/>
          <p:nvPr/>
        </p:nvSpPr>
        <p:spPr bwMode="auto">
          <a:xfrm>
            <a:off x="6651626" y="3553884"/>
            <a:ext cx="200025" cy="194733"/>
          </a:xfrm>
          <a:custGeom>
            <a:avLst/>
            <a:gdLst>
              <a:gd name="T0" fmla="*/ 91935300 w 315"/>
              <a:gd name="T1" fmla="*/ 17897184 h 229"/>
              <a:gd name="T2" fmla="*/ 96370775 w 315"/>
              <a:gd name="T3" fmla="*/ 22371799 h 229"/>
              <a:gd name="T4" fmla="*/ 105241725 w 315"/>
              <a:gd name="T5" fmla="*/ 30913491 h 229"/>
              <a:gd name="T6" fmla="*/ 114112675 w 315"/>
              <a:gd name="T7" fmla="*/ 35387469 h 229"/>
              <a:gd name="T8" fmla="*/ 118548150 w 315"/>
              <a:gd name="T9" fmla="*/ 39862083 h 229"/>
              <a:gd name="T10" fmla="*/ 122580400 w 315"/>
              <a:gd name="T11" fmla="*/ 44336060 h 229"/>
              <a:gd name="T12" fmla="*/ 122580400 w 315"/>
              <a:gd name="T13" fmla="*/ 53284652 h 229"/>
              <a:gd name="T14" fmla="*/ 127015875 w 315"/>
              <a:gd name="T15" fmla="*/ 57759267 h 229"/>
              <a:gd name="T16" fmla="*/ 127015875 w 315"/>
              <a:gd name="T17" fmla="*/ 62233244 h 229"/>
              <a:gd name="T18" fmla="*/ 127015875 w 315"/>
              <a:gd name="T19" fmla="*/ 75249552 h 229"/>
              <a:gd name="T20" fmla="*/ 122580400 w 315"/>
              <a:gd name="T21" fmla="*/ 84198144 h 229"/>
              <a:gd name="T22" fmla="*/ 118548150 w 315"/>
              <a:gd name="T23" fmla="*/ 88672121 h 229"/>
              <a:gd name="T24" fmla="*/ 109677200 w 315"/>
              <a:gd name="T25" fmla="*/ 93146736 h 229"/>
              <a:gd name="T26" fmla="*/ 100806250 w 315"/>
              <a:gd name="T27" fmla="*/ 88672121 h 229"/>
              <a:gd name="T28" fmla="*/ 91935300 w 315"/>
              <a:gd name="T29" fmla="*/ 84198144 h 229"/>
              <a:gd name="T30" fmla="*/ 83467575 w 315"/>
              <a:gd name="T31" fmla="*/ 79723529 h 229"/>
              <a:gd name="T32" fmla="*/ 70161150 w 315"/>
              <a:gd name="T33" fmla="*/ 70774937 h 229"/>
              <a:gd name="T34" fmla="*/ 56854725 w 315"/>
              <a:gd name="T35" fmla="*/ 57759267 h 229"/>
              <a:gd name="T36" fmla="*/ 39516050 w 315"/>
              <a:gd name="T37" fmla="*/ 39862083 h 229"/>
              <a:gd name="T38" fmla="*/ 21774150 w 315"/>
              <a:gd name="T39" fmla="*/ 22371799 h 229"/>
              <a:gd name="T40" fmla="*/ 0 w 315"/>
              <a:gd name="T41" fmla="*/ 0 h 229"/>
              <a:gd name="T42" fmla="*/ 26209625 w 315"/>
              <a:gd name="T43" fmla="*/ 0 h 229"/>
              <a:gd name="T44" fmla="*/ 52419250 w 315"/>
              <a:gd name="T45" fmla="*/ 4474615 h 229"/>
              <a:gd name="T46" fmla="*/ 70161150 w 315"/>
              <a:gd name="T47" fmla="*/ 8948592 h 229"/>
              <a:gd name="T48" fmla="*/ 79032100 w 315"/>
              <a:gd name="T49" fmla="*/ 13423207 h 229"/>
              <a:gd name="T50" fmla="*/ 91935300 w 315"/>
              <a:gd name="T51" fmla="*/ 17897184 h 229"/>
              <a:gd name="T52" fmla="*/ 91935300 w 315"/>
              <a:gd name="T53" fmla="*/ 17897184 h 22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15"/>
              <a:gd name="T82" fmla="*/ 0 h 229"/>
              <a:gd name="T83" fmla="*/ 315 w 315"/>
              <a:gd name="T84" fmla="*/ 229 h 22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15" h="229">
                <a:moveTo>
                  <a:pt x="228" y="44"/>
                </a:moveTo>
                <a:lnTo>
                  <a:pt x="239" y="55"/>
                </a:lnTo>
                <a:lnTo>
                  <a:pt x="261" y="76"/>
                </a:lnTo>
                <a:lnTo>
                  <a:pt x="283" y="87"/>
                </a:lnTo>
                <a:lnTo>
                  <a:pt x="294" y="98"/>
                </a:lnTo>
                <a:lnTo>
                  <a:pt x="304" y="109"/>
                </a:lnTo>
                <a:lnTo>
                  <a:pt x="304" y="131"/>
                </a:lnTo>
                <a:lnTo>
                  <a:pt x="315" y="142"/>
                </a:lnTo>
                <a:lnTo>
                  <a:pt x="315" y="153"/>
                </a:lnTo>
                <a:lnTo>
                  <a:pt x="315" y="185"/>
                </a:lnTo>
                <a:lnTo>
                  <a:pt x="304" y="207"/>
                </a:lnTo>
                <a:lnTo>
                  <a:pt x="294" y="218"/>
                </a:lnTo>
                <a:lnTo>
                  <a:pt x="272" y="229"/>
                </a:lnTo>
                <a:lnTo>
                  <a:pt x="250" y="218"/>
                </a:lnTo>
                <a:lnTo>
                  <a:pt x="228" y="207"/>
                </a:lnTo>
                <a:lnTo>
                  <a:pt x="207" y="196"/>
                </a:lnTo>
                <a:lnTo>
                  <a:pt x="174" y="174"/>
                </a:lnTo>
                <a:lnTo>
                  <a:pt x="141" y="142"/>
                </a:lnTo>
                <a:lnTo>
                  <a:pt x="98" y="98"/>
                </a:lnTo>
                <a:lnTo>
                  <a:pt x="54" y="55"/>
                </a:lnTo>
                <a:lnTo>
                  <a:pt x="0" y="0"/>
                </a:lnTo>
                <a:lnTo>
                  <a:pt x="65" y="0"/>
                </a:lnTo>
                <a:lnTo>
                  <a:pt x="130" y="11"/>
                </a:lnTo>
                <a:lnTo>
                  <a:pt x="174" y="22"/>
                </a:lnTo>
                <a:lnTo>
                  <a:pt x="196" y="33"/>
                </a:lnTo>
                <a:lnTo>
                  <a:pt x="228" y="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9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懒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惰　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2"/>
          <p:cNvSpPr>
            <a:spLocks noChangeArrowheads="1"/>
          </p:cNvSpPr>
          <p:nvPr/>
        </p:nvSpPr>
        <p:spPr bwMode="auto">
          <a:xfrm>
            <a:off x="5230813" y="4885267"/>
            <a:ext cx="35925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三部分要写紧凑，忄首点稍长居中，束字细窄、上横和口字稍向上拉。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懒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624139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lǎn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5964" y="400896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左中右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5963" y="49678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  <a:ea typeface="+mj-ea"/>
              </a:rPr>
              <a:t>懒散   好吃懒做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15963" y="5473700"/>
            <a:ext cx="433070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学习上我们一定要克服懒惰的心理，勤学苦练才能成功。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15964" y="446405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L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忄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0757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9" name="圆角矩形 38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41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0" grpId="0" animBg="1"/>
      <p:bldP spid="35882" grpId="0" animBg="1"/>
      <p:bldP spid="35883" grpId="0" animBg="1"/>
      <p:bldP spid="35884" grpId="0" animBg="1"/>
      <p:bldP spid="35885" grpId="0" animBg="1"/>
      <p:bldP spid="35886" grpId="0" animBg="1"/>
      <p:bldP spid="35887" grpId="0" animBg="1"/>
      <p:bldP spid="35888" grpId="0" animBg="1"/>
      <p:bldP spid="35889" grpId="0" animBg="1"/>
      <p:bldP spid="35893" grpId="0" animBg="1"/>
      <p:bldP spid="35894" grpId="0" animBg="1"/>
      <p:bldP spid="35895" grpId="0" animBg="1"/>
      <p:bldP spid="35892" grpId="0" animBg="1"/>
      <p:bldP spid="35881" grpId="0" animBg="1"/>
      <p:bldP spid="35890" grpId="0" animBg="1"/>
      <p:bldP spid="3589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61" name="Freeform 45"/>
          <p:cNvSpPr/>
          <p:nvPr/>
        </p:nvSpPr>
        <p:spPr bwMode="auto">
          <a:xfrm>
            <a:off x="6640514" y="2391834"/>
            <a:ext cx="784225" cy="258233"/>
          </a:xfrm>
          <a:custGeom>
            <a:avLst/>
            <a:gdLst>
              <a:gd name="T0" fmla="*/ 2147483647 w 1234"/>
              <a:gd name="T1" fmla="*/ 2147483647 h 305"/>
              <a:gd name="T2" fmla="*/ 2147483647 w 1234"/>
              <a:gd name="T3" fmla="*/ 2147483647 h 305"/>
              <a:gd name="T4" fmla="*/ 2147483647 w 1234"/>
              <a:gd name="T5" fmla="*/ 2147483647 h 305"/>
              <a:gd name="T6" fmla="*/ 2147483647 w 1234"/>
              <a:gd name="T7" fmla="*/ 2147483647 h 305"/>
              <a:gd name="T8" fmla="*/ 2147483647 w 1234"/>
              <a:gd name="T9" fmla="*/ 2147483647 h 305"/>
              <a:gd name="T10" fmla="*/ 2147483647 w 1234"/>
              <a:gd name="T11" fmla="*/ 2147483647 h 305"/>
              <a:gd name="T12" fmla="*/ 2147483647 w 1234"/>
              <a:gd name="T13" fmla="*/ 0 h 305"/>
              <a:gd name="T14" fmla="*/ 2147483647 w 1234"/>
              <a:gd name="T15" fmla="*/ 0 h 305"/>
              <a:gd name="T16" fmla="*/ 2147483647 w 1234"/>
              <a:gd name="T17" fmla="*/ 0 h 305"/>
              <a:gd name="T18" fmla="*/ 2147483647 w 1234"/>
              <a:gd name="T19" fmla="*/ 2147483647 h 305"/>
              <a:gd name="T20" fmla="*/ 2147483647 w 1234"/>
              <a:gd name="T21" fmla="*/ 2147483647 h 305"/>
              <a:gd name="T22" fmla="*/ 2147483647 w 1234"/>
              <a:gd name="T23" fmla="*/ 2147483647 h 305"/>
              <a:gd name="T24" fmla="*/ 2147483647 w 1234"/>
              <a:gd name="T25" fmla="*/ 2147483647 h 305"/>
              <a:gd name="T26" fmla="*/ 2147483647 w 1234"/>
              <a:gd name="T27" fmla="*/ 2147483647 h 305"/>
              <a:gd name="T28" fmla="*/ 2147483647 w 1234"/>
              <a:gd name="T29" fmla="*/ 2147483647 h 305"/>
              <a:gd name="T30" fmla="*/ 2147483647 w 1234"/>
              <a:gd name="T31" fmla="*/ 2147483647 h 305"/>
              <a:gd name="T32" fmla="*/ 2147483647 w 1234"/>
              <a:gd name="T33" fmla="*/ 2147483647 h 305"/>
              <a:gd name="T34" fmla="*/ 2147483647 w 1234"/>
              <a:gd name="T35" fmla="*/ 2147483647 h 305"/>
              <a:gd name="T36" fmla="*/ 2147483647 w 1234"/>
              <a:gd name="T37" fmla="*/ 2147483647 h 305"/>
              <a:gd name="T38" fmla="*/ 2147483647 w 1234"/>
              <a:gd name="T39" fmla="*/ 2147483647 h 305"/>
              <a:gd name="T40" fmla="*/ 2147483647 w 1234"/>
              <a:gd name="T41" fmla="*/ 2147483647 h 305"/>
              <a:gd name="T42" fmla="*/ 2147483647 w 1234"/>
              <a:gd name="T43" fmla="*/ 2147483647 h 305"/>
              <a:gd name="T44" fmla="*/ 2147483647 w 1234"/>
              <a:gd name="T45" fmla="*/ 2147483647 h 305"/>
              <a:gd name="T46" fmla="*/ 2147483647 w 1234"/>
              <a:gd name="T47" fmla="*/ 2147483647 h 305"/>
              <a:gd name="T48" fmla="*/ 2147483647 w 1234"/>
              <a:gd name="T49" fmla="*/ 2147483647 h 305"/>
              <a:gd name="T50" fmla="*/ 2147483647 w 1234"/>
              <a:gd name="T51" fmla="*/ 2147483647 h 305"/>
              <a:gd name="T52" fmla="*/ 2147483647 w 1234"/>
              <a:gd name="T53" fmla="*/ 2147483647 h 305"/>
              <a:gd name="T54" fmla="*/ 2147483647 w 1234"/>
              <a:gd name="T55" fmla="*/ 2147483647 h 305"/>
              <a:gd name="T56" fmla="*/ 2147483647 w 1234"/>
              <a:gd name="T57" fmla="*/ 2147483647 h 305"/>
              <a:gd name="T58" fmla="*/ 2147483647 w 1234"/>
              <a:gd name="T59" fmla="*/ 2147483647 h 305"/>
              <a:gd name="T60" fmla="*/ 2147483647 w 1234"/>
              <a:gd name="T61" fmla="*/ 2147483647 h 305"/>
              <a:gd name="T62" fmla="*/ 2147483647 w 1234"/>
              <a:gd name="T63" fmla="*/ 2147483647 h 305"/>
              <a:gd name="T64" fmla="*/ 2147483647 w 1234"/>
              <a:gd name="T65" fmla="*/ 2147483647 h 305"/>
              <a:gd name="T66" fmla="*/ 2147483647 w 1234"/>
              <a:gd name="T67" fmla="*/ 2147483647 h 305"/>
              <a:gd name="T68" fmla="*/ 2147483647 w 1234"/>
              <a:gd name="T69" fmla="*/ 2147483647 h 305"/>
              <a:gd name="T70" fmla="*/ 2147483647 w 1234"/>
              <a:gd name="T71" fmla="*/ 2147483647 h 305"/>
              <a:gd name="T72" fmla="*/ 2147483647 w 1234"/>
              <a:gd name="T73" fmla="*/ 2147483647 h 305"/>
              <a:gd name="T74" fmla="*/ 2147483647 w 1234"/>
              <a:gd name="T75" fmla="*/ 2147483647 h 305"/>
              <a:gd name="T76" fmla="*/ 2147483647 w 1234"/>
              <a:gd name="T77" fmla="*/ 2147483647 h 305"/>
              <a:gd name="T78" fmla="*/ 2147483647 w 1234"/>
              <a:gd name="T79" fmla="*/ 2147483647 h 305"/>
              <a:gd name="T80" fmla="*/ 2147483647 w 1234"/>
              <a:gd name="T81" fmla="*/ 2147483647 h 3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34"/>
              <a:gd name="T124" fmla="*/ 0 h 305"/>
              <a:gd name="T125" fmla="*/ 1234 w 1234"/>
              <a:gd name="T126" fmla="*/ 305 h 3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34" h="305">
                <a:moveTo>
                  <a:pt x="623" y="114"/>
                </a:moveTo>
                <a:lnTo>
                  <a:pt x="687" y="102"/>
                </a:lnTo>
                <a:lnTo>
                  <a:pt x="737" y="89"/>
                </a:lnTo>
                <a:lnTo>
                  <a:pt x="788" y="76"/>
                </a:lnTo>
                <a:lnTo>
                  <a:pt x="839" y="64"/>
                </a:lnTo>
                <a:lnTo>
                  <a:pt x="877" y="51"/>
                </a:lnTo>
                <a:lnTo>
                  <a:pt x="928" y="38"/>
                </a:lnTo>
                <a:lnTo>
                  <a:pt x="966" y="38"/>
                </a:lnTo>
                <a:lnTo>
                  <a:pt x="992" y="26"/>
                </a:lnTo>
                <a:lnTo>
                  <a:pt x="1030" y="26"/>
                </a:lnTo>
                <a:lnTo>
                  <a:pt x="1056" y="13"/>
                </a:lnTo>
                <a:lnTo>
                  <a:pt x="1081" y="13"/>
                </a:lnTo>
                <a:lnTo>
                  <a:pt x="1094" y="13"/>
                </a:lnTo>
                <a:lnTo>
                  <a:pt x="1119" y="0"/>
                </a:lnTo>
                <a:lnTo>
                  <a:pt x="1132" y="0"/>
                </a:lnTo>
                <a:lnTo>
                  <a:pt x="1145" y="0"/>
                </a:lnTo>
                <a:lnTo>
                  <a:pt x="1157" y="0"/>
                </a:lnTo>
                <a:lnTo>
                  <a:pt x="1170" y="0"/>
                </a:lnTo>
                <a:lnTo>
                  <a:pt x="1195" y="13"/>
                </a:lnTo>
                <a:lnTo>
                  <a:pt x="1208" y="26"/>
                </a:lnTo>
                <a:lnTo>
                  <a:pt x="1234" y="51"/>
                </a:lnTo>
                <a:lnTo>
                  <a:pt x="1234" y="64"/>
                </a:lnTo>
                <a:lnTo>
                  <a:pt x="1234" y="76"/>
                </a:lnTo>
                <a:lnTo>
                  <a:pt x="1234" y="89"/>
                </a:lnTo>
                <a:lnTo>
                  <a:pt x="1221" y="102"/>
                </a:lnTo>
                <a:lnTo>
                  <a:pt x="1208" y="102"/>
                </a:lnTo>
                <a:lnTo>
                  <a:pt x="1195" y="114"/>
                </a:lnTo>
                <a:lnTo>
                  <a:pt x="1183" y="114"/>
                </a:lnTo>
                <a:lnTo>
                  <a:pt x="1145" y="127"/>
                </a:lnTo>
                <a:lnTo>
                  <a:pt x="1081" y="152"/>
                </a:lnTo>
                <a:lnTo>
                  <a:pt x="1017" y="165"/>
                </a:lnTo>
                <a:lnTo>
                  <a:pt x="941" y="178"/>
                </a:lnTo>
                <a:lnTo>
                  <a:pt x="903" y="190"/>
                </a:lnTo>
                <a:lnTo>
                  <a:pt x="852" y="203"/>
                </a:lnTo>
                <a:lnTo>
                  <a:pt x="801" y="203"/>
                </a:lnTo>
                <a:lnTo>
                  <a:pt x="737" y="216"/>
                </a:lnTo>
                <a:lnTo>
                  <a:pt x="674" y="229"/>
                </a:lnTo>
                <a:lnTo>
                  <a:pt x="610" y="241"/>
                </a:lnTo>
                <a:lnTo>
                  <a:pt x="534" y="254"/>
                </a:lnTo>
                <a:lnTo>
                  <a:pt x="458" y="267"/>
                </a:lnTo>
                <a:lnTo>
                  <a:pt x="394" y="279"/>
                </a:lnTo>
                <a:lnTo>
                  <a:pt x="330" y="279"/>
                </a:lnTo>
                <a:lnTo>
                  <a:pt x="267" y="292"/>
                </a:lnTo>
                <a:lnTo>
                  <a:pt x="229" y="292"/>
                </a:lnTo>
                <a:lnTo>
                  <a:pt x="203" y="305"/>
                </a:lnTo>
                <a:lnTo>
                  <a:pt x="190" y="305"/>
                </a:lnTo>
                <a:lnTo>
                  <a:pt x="165" y="305"/>
                </a:lnTo>
                <a:lnTo>
                  <a:pt x="152" y="305"/>
                </a:lnTo>
                <a:lnTo>
                  <a:pt x="140" y="305"/>
                </a:lnTo>
                <a:lnTo>
                  <a:pt x="127" y="305"/>
                </a:lnTo>
                <a:lnTo>
                  <a:pt x="114" y="305"/>
                </a:lnTo>
                <a:lnTo>
                  <a:pt x="89" y="305"/>
                </a:lnTo>
                <a:lnTo>
                  <a:pt x="76" y="292"/>
                </a:lnTo>
                <a:lnTo>
                  <a:pt x="50" y="279"/>
                </a:lnTo>
                <a:lnTo>
                  <a:pt x="25" y="279"/>
                </a:lnTo>
                <a:lnTo>
                  <a:pt x="12" y="267"/>
                </a:lnTo>
                <a:lnTo>
                  <a:pt x="12" y="254"/>
                </a:lnTo>
                <a:lnTo>
                  <a:pt x="0" y="254"/>
                </a:lnTo>
                <a:lnTo>
                  <a:pt x="12" y="241"/>
                </a:lnTo>
                <a:lnTo>
                  <a:pt x="25" y="241"/>
                </a:lnTo>
                <a:lnTo>
                  <a:pt x="38" y="229"/>
                </a:lnTo>
                <a:lnTo>
                  <a:pt x="76" y="229"/>
                </a:lnTo>
                <a:lnTo>
                  <a:pt x="89" y="229"/>
                </a:lnTo>
                <a:lnTo>
                  <a:pt x="101" y="229"/>
                </a:lnTo>
                <a:lnTo>
                  <a:pt x="114" y="216"/>
                </a:lnTo>
                <a:lnTo>
                  <a:pt x="140" y="216"/>
                </a:lnTo>
                <a:lnTo>
                  <a:pt x="152" y="216"/>
                </a:lnTo>
                <a:lnTo>
                  <a:pt x="178" y="203"/>
                </a:lnTo>
                <a:lnTo>
                  <a:pt x="216" y="203"/>
                </a:lnTo>
                <a:lnTo>
                  <a:pt x="241" y="190"/>
                </a:lnTo>
                <a:lnTo>
                  <a:pt x="279" y="190"/>
                </a:lnTo>
                <a:lnTo>
                  <a:pt x="318" y="178"/>
                </a:lnTo>
                <a:lnTo>
                  <a:pt x="369" y="165"/>
                </a:lnTo>
                <a:lnTo>
                  <a:pt x="407" y="165"/>
                </a:lnTo>
                <a:lnTo>
                  <a:pt x="458" y="152"/>
                </a:lnTo>
                <a:lnTo>
                  <a:pt x="508" y="140"/>
                </a:lnTo>
                <a:lnTo>
                  <a:pt x="559" y="127"/>
                </a:lnTo>
                <a:lnTo>
                  <a:pt x="623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2" name="Freeform 46"/>
          <p:cNvSpPr/>
          <p:nvPr/>
        </p:nvSpPr>
        <p:spPr bwMode="auto">
          <a:xfrm>
            <a:off x="6415089" y="2178051"/>
            <a:ext cx="638175" cy="1320800"/>
          </a:xfrm>
          <a:custGeom>
            <a:avLst/>
            <a:gdLst>
              <a:gd name="T0" fmla="*/ 2147483647 w 1005"/>
              <a:gd name="T1" fmla="*/ 2147483647 h 1559"/>
              <a:gd name="T2" fmla="*/ 2147483647 w 1005"/>
              <a:gd name="T3" fmla="*/ 2147483647 h 1559"/>
              <a:gd name="T4" fmla="*/ 2147483647 w 1005"/>
              <a:gd name="T5" fmla="*/ 2147483647 h 1559"/>
              <a:gd name="T6" fmla="*/ 2147483647 w 1005"/>
              <a:gd name="T7" fmla="*/ 2147483647 h 1559"/>
              <a:gd name="T8" fmla="*/ 2147483647 w 1005"/>
              <a:gd name="T9" fmla="*/ 2147483647 h 1559"/>
              <a:gd name="T10" fmla="*/ 2147483647 w 1005"/>
              <a:gd name="T11" fmla="*/ 2147483647 h 1559"/>
              <a:gd name="T12" fmla="*/ 2147483647 w 1005"/>
              <a:gd name="T13" fmla="*/ 2147483647 h 1559"/>
              <a:gd name="T14" fmla="*/ 2147483647 w 1005"/>
              <a:gd name="T15" fmla="*/ 2147483647 h 1559"/>
              <a:gd name="T16" fmla="*/ 2147483647 w 1005"/>
              <a:gd name="T17" fmla="*/ 2147483647 h 1559"/>
              <a:gd name="T18" fmla="*/ 2147483647 w 1005"/>
              <a:gd name="T19" fmla="*/ 2147483647 h 1559"/>
              <a:gd name="T20" fmla="*/ 2147483647 w 1005"/>
              <a:gd name="T21" fmla="*/ 2147483647 h 1559"/>
              <a:gd name="T22" fmla="*/ 2147483647 w 1005"/>
              <a:gd name="T23" fmla="*/ 2147483647 h 1559"/>
              <a:gd name="T24" fmla="*/ 2147483647 w 1005"/>
              <a:gd name="T25" fmla="*/ 0 h 1559"/>
              <a:gd name="T26" fmla="*/ 2147483647 w 1005"/>
              <a:gd name="T27" fmla="*/ 2147483647 h 1559"/>
              <a:gd name="T28" fmla="*/ 2147483647 w 1005"/>
              <a:gd name="T29" fmla="*/ 2147483647 h 1559"/>
              <a:gd name="T30" fmla="*/ 2147483647 w 1005"/>
              <a:gd name="T31" fmla="*/ 2147483647 h 1559"/>
              <a:gd name="T32" fmla="*/ 2147483647 w 1005"/>
              <a:gd name="T33" fmla="*/ 2147483647 h 1559"/>
              <a:gd name="T34" fmla="*/ 2147483647 w 1005"/>
              <a:gd name="T35" fmla="*/ 2147483647 h 1559"/>
              <a:gd name="T36" fmla="*/ 2147483647 w 1005"/>
              <a:gd name="T37" fmla="*/ 2147483647 h 1559"/>
              <a:gd name="T38" fmla="*/ 2147483647 w 1005"/>
              <a:gd name="T39" fmla="*/ 2147483647 h 1559"/>
              <a:gd name="T40" fmla="*/ 2147483647 w 1005"/>
              <a:gd name="T41" fmla="*/ 2147483647 h 1559"/>
              <a:gd name="T42" fmla="*/ 2147483647 w 1005"/>
              <a:gd name="T43" fmla="*/ 2147483647 h 1559"/>
              <a:gd name="T44" fmla="*/ 2147483647 w 1005"/>
              <a:gd name="T45" fmla="*/ 2147483647 h 1559"/>
              <a:gd name="T46" fmla="*/ 2147483647 w 1005"/>
              <a:gd name="T47" fmla="*/ 2147483647 h 1559"/>
              <a:gd name="T48" fmla="*/ 2147483647 w 1005"/>
              <a:gd name="T49" fmla="*/ 2147483647 h 1559"/>
              <a:gd name="T50" fmla="*/ 2147483647 w 1005"/>
              <a:gd name="T51" fmla="*/ 2147483647 h 1559"/>
              <a:gd name="T52" fmla="*/ 2147483647 w 1005"/>
              <a:gd name="T53" fmla="*/ 2147483647 h 1559"/>
              <a:gd name="T54" fmla="*/ 2147483647 w 1005"/>
              <a:gd name="T55" fmla="*/ 2147483647 h 1559"/>
              <a:gd name="T56" fmla="*/ 2147483647 w 1005"/>
              <a:gd name="T57" fmla="*/ 2147483647 h 1559"/>
              <a:gd name="T58" fmla="*/ 2147483647 w 1005"/>
              <a:gd name="T59" fmla="*/ 2147483647 h 1559"/>
              <a:gd name="T60" fmla="*/ 2147483647 w 1005"/>
              <a:gd name="T61" fmla="*/ 2147483647 h 1559"/>
              <a:gd name="T62" fmla="*/ 2147483647 w 1005"/>
              <a:gd name="T63" fmla="*/ 2147483647 h 1559"/>
              <a:gd name="T64" fmla="*/ 0 w 1005"/>
              <a:gd name="T65" fmla="*/ 2147483647 h 1559"/>
              <a:gd name="T66" fmla="*/ 2147483647 w 1005"/>
              <a:gd name="T67" fmla="*/ 2147483647 h 1559"/>
              <a:gd name="T68" fmla="*/ 2147483647 w 1005"/>
              <a:gd name="T69" fmla="*/ 2147483647 h 1559"/>
              <a:gd name="T70" fmla="*/ 2147483647 w 1005"/>
              <a:gd name="T71" fmla="*/ 2147483647 h 1559"/>
              <a:gd name="T72" fmla="*/ 2147483647 w 1005"/>
              <a:gd name="T73" fmla="*/ 2147483647 h 1559"/>
              <a:gd name="T74" fmla="*/ 2147483647 w 1005"/>
              <a:gd name="T75" fmla="*/ 2147483647 h 1559"/>
              <a:gd name="T76" fmla="*/ 2147483647 w 1005"/>
              <a:gd name="T77" fmla="*/ 2147483647 h 1559"/>
              <a:gd name="T78" fmla="*/ 2147483647 w 1005"/>
              <a:gd name="T79" fmla="*/ 2147483647 h 1559"/>
              <a:gd name="T80" fmla="*/ 2147483647 w 1005"/>
              <a:gd name="T81" fmla="*/ 2147483647 h 15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5"/>
              <a:gd name="T124" fmla="*/ 0 h 1559"/>
              <a:gd name="T125" fmla="*/ 1005 w 1005"/>
              <a:gd name="T126" fmla="*/ 1559 h 155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5" h="1559">
                <a:moveTo>
                  <a:pt x="458" y="1001"/>
                </a:moveTo>
                <a:lnTo>
                  <a:pt x="547" y="862"/>
                </a:lnTo>
                <a:lnTo>
                  <a:pt x="586" y="798"/>
                </a:lnTo>
                <a:lnTo>
                  <a:pt x="624" y="722"/>
                </a:lnTo>
                <a:lnTo>
                  <a:pt x="649" y="646"/>
                </a:lnTo>
                <a:lnTo>
                  <a:pt x="675" y="570"/>
                </a:lnTo>
                <a:lnTo>
                  <a:pt x="700" y="494"/>
                </a:lnTo>
                <a:lnTo>
                  <a:pt x="726" y="431"/>
                </a:lnTo>
                <a:lnTo>
                  <a:pt x="751" y="355"/>
                </a:lnTo>
                <a:lnTo>
                  <a:pt x="764" y="291"/>
                </a:lnTo>
                <a:lnTo>
                  <a:pt x="776" y="228"/>
                </a:lnTo>
                <a:lnTo>
                  <a:pt x="776" y="190"/>
                </a:lnTo>
                <a:lnTo>
                  <a:pt x="789" y="152"/>
                </a:lnTo>
                <a:lnTo>
                  <a:pt x="789" y="114"/>
                </a:lnTo>
                <a:lnTo>
                  <a:pt x="776" y="101"/>
                </a:lnTo>
                <a:lnTo>
                  <a:pt x="776" y="89"/>
                </a:lnTo>
                <a:lnTo>
                  <a:pt x="764" y="76"/>
                </a:lnTo>
                <a:lnTo>
                  <a:pt x="751" y="76"/>
                </a:lnTo>
                <a:lnTo>
                  <a:pt x="751" y="63"/>
                </a:lnTo>
                <a:lnTo>
                  <a:pt x="751" y="51"/>
                </a:lnTo>
                <a:lnTo>
                  <a:pt x="751" y="25"/>
                </a:lnTo>
                <a:lnTo>
                  <a:pt x="764" y="25"/>
                </a:lnTo>
                <a:lnTo>
                  <a:pt x="776" y="13"/>
                </a:lnTo>
                <a:lnTo>
                  <a:pt x="802" y="13"/>
                </a:lnTo>
                <a:lnTo>
                  <a:pt x="815" y="0"/>
                </a:lnTo>
                <a:lnTo>
                  <a:pt x="853" y="13"/>
                </a:lnTo>
                <a:lnTo>
                  <a:pt x="878" y="13"/>
                </a:lnTo>
                <a:lnTo>
                  <a:pt x="942" y="25"/>
                </a:lnTo>
                <a:lnTo>
                  <a:pt x="967" y="51"/>
                </a:lnTo>
                <a:lnTo>
                  <a:pt x="993" y="63"/>
                </a:lnTo>
                <a:lnTo>
                  <a:pt x="1005" y="76"/>
                </a:lnTo>
                <a:lnTo>
                  <a:pt x="1005" y="101"/>
                </a:lnTo>
                <a:lnTo>
                  <a:pt x="993" y="114"/>
                </a:lnTo>
                <a:lnTo>
                  <a:pt x="993" y="139"/>
                </a:lnTo>
                <a:lnTo>
                  <a:pt x="980" y="152"/>
                </a:lnTo>
                <a:lnTo>
                  <a:pt x="980" y="177"/>
                </a:lnTo>
                <a:lnTo>
                  <a:pt x="967" y="203"/>
                </a:lnTo>
                <a:lnTo>
                  <a:pt x="955" y="241"/>
                </a:lnTo>
                <a:lnTo>
                  <a:pt x="942" y="279"/>
                </a:lnTo>
                <a:lnTo>
                  <a:pt x="929" y="317"/>
                </a:lnTo>
                <a:lnTo>
                  <a:pt x="916" y="355"/>
                </a:lnTo>
                <a:lnTo>
                  <a:pt x="904" y="405"/>
                </a:lnTo>
                <a:lnTo>
                  <a:pt x="891" y="456"/>
                </a:lnTo>
                <a:lnTo>
                  <a:pt x="865" y="507"/>
                </a:lnTo>
                <a:lnTo>
                  <a:pt x="853" y="558"/>
                </a:lnTo>
                <a:lnTo>
                  <a:pt x="827" y="621"/>
                </a:lnTo>
                <a:lnTo>
                  <a:pt x="815" y="672"/>
                </a:lnTo>
                <a:lnTo>
                  <a:pt x="751" y="786"/>
                </a:lnTo>
                <a:lnTo>
                  <a:pt x="700" y="900"/>
                </a:lnTo>
                <a:lnTo>
                  <a:pt x="624" y="1001"/>
                </a:lnTo>
                <a:lnTo>
                  <a:pt x="560" y="1102"/>
                </a:lnTo>
                <a:lnTo>
                  <a:pt x="522" y="1153"/>
                </a:lnTo>
                <a:lnTo>
                  <a:pt x="471" y="1204"/>
                </a:lnTo>
                <a:lnTo>
                  <a:pt x="395" y="1292"/>
                </a:lnTo>
                <a:lnTo>
                  <a:pt x="306" y="1368"/>
                </a:lnTo>
                <a:lnTo>
                  <a:pt x="217" y="1445"/>
                </a:lnTo>
                <a:lnTo>
                  <a:pt x="166" y="1470"/>
                </a:lnTo>
                <a:lnTo>
                  <a:pt x="128" y="1508"/>
                </a:lnTo>
                <a:lnTo>
                  <a:pt x="89" y="1521"/>
                </a:lnTo>
                <a:lnTo>
                  <a:pt x="64" y="1533"/>
                </a:lnTo>
                <a:lnTo>
                  <a:pt x="39" y="1546"/>
                </a:lnTo>
                <a:lnTo>
                  <a:pt x="26" y="1559"/>
                </a:lnTo>
                <a:lnTo>
                  <a:pt x="13" y="1559"/>
                </a:lnTo>
                <a:lnTo>
                  <a:pt x="0" y="1559"/>
                </a:lnTo>
                <a:lnTo>
                  <a:pt x="0" y="1546"/>
                </a:lnTo>
                <a:lnTo>
                  <a:pt x="13" y="1546"/>
                </a:lnTo>
                <a:lnTo>
                  <a:pt x="13" y="1521"/>
                </a:lnTo>
                <a:lnTo>
                  <a:pt x="39" y="1508"/>
                </a:lnTo>
                <a:lnTo>
                  <a:pt x="51" y="1483"/>
                </a:lnTo>
                <a:lnTo>
                  <a:pt x="77" y="1457"/>
                </a:lnTo>
                <a:lnTo>
                  <a:pt x="102" y="1432"/>
                </a:lnTo>
                <a:lnTo>
                  <a:pt x="140" y="1394"/>
                </a:lnTo>
                <a:lnTo>
                  <a:pt x="178" y="1356"/>
                </a:lnTo>
                <a:lnTo>
                  <a:pt x="217" y="1318"/>
                </a:lnTo>
                <a:lnTo>
                  <a:pt x="255" y="1280"/>
                </a:lnTo>
                <a:lnTo>
                  <a:pt x="306" y="1229"/>
                </a:lnTo>
                <a:lnTo>
                  <a:pt x="344" y="1178"/>
                </a:lnTo>
                <a:lnTo>
                  <a:pt x="382" y="1128"/>
                </a:lnTo>
                <a:lnTo>
                  <a:pt x="420" y="1064"/>
                </a:lnTo>
                <a:lnTo>
                  <a:pt x="458" y="10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3" name="Freeform 47"/>
          <p:cNvSpPr/>
          <p:nvPr/>
        </p:nvSpPr>
        <p:spPr bwMode="auto">
          <a:xfrm>
            <a:off x="5962651" y="3058584"/>
            <a:ext cx="144463" cy="556683"/>
          </a:xfrm>
          <a:custGeom>
            <a:avLst/>
            <a:gdLst>
              <a:gd name="T0" fmla="*/ 2147483647 w 229"/>
              <a:gd name="T1" fmla="*/ 2147483647 h 659"/>
              <a:gd name="T2" fmla="*/ 2147483647 w 229"/>
              <a:gd name="T3" fmla="*/ 2147483647 h 659"/>
              <a:gd name="T4" fmla="*/ 2147483647 w 229"/>
              <a:gd name="T5" fmla="*/ 2147483647 h 659"/>
              <a:gd name="T6" fmla="*/ 2147483647 w 229"/>
              <a:gd name="T7" fmla="*/ 2147483647 h 659"/>
              <a:gd name="T8" fmla="*/ 2147483647 w 229"/>
              <a:gd name="T9" fmla="*/ 2147483647 h 659"/>
              <a:gd name="T10" fmla="*/ 2147483647 w 229"/>
              <a:gd name="T11" fmla="*/ 2147483647 h 659"/>
              <a:gd name="T12" fmla="*/ 2147483647 w 229"/>
              <a:gd name="T13" fmla="*/ 2147483647 h 659"/>
              <a:gd name="T14" fmla="*/ 2147483647 w 229"/>
              <a:gd name="T15" fmla="*/ 2147483647 h 659"/>
              <a:gd name="T16" fmla="*/ 2147483647 w 229"/>
              <a:gd name="T17" fmla="*/ 0 h 659"/>
              <a:gd name="T18" fmla="*/ 2147483647 w 229"/>
              <a:gd name="T19" fmla="*/ 0 h 659"/>
              <a:gd name="T20" fmla="*/ 2147483647 w 229"/>
              <a:gd name="T21" fmla="*/ 2147483647 h 659"/>
              <a:gd name="T22" fmla="*/ 2147483647 w 229"/>
              <a:gd name="T23" fmla="*/ 2147483647 h 659"/>
              <a:gd name="T24" fmla="*/ 2147483647 w 229"/>
              <a:gd name="T25" fmla="*/ 2147483647 h 659"/>
              <a:gd name="T26" fmla="*/ 2147483647 w 229"/>
              <a:gd name="T27" fmla="*/ 2147483647 h 659"/>
              <a:gd name="T28" fmla="*/ 2147483647 w 229"/>
              <a:gd name="T29" fmla="*/ 2147483647 h 659"/>
              <a:gd name="T30" fmla="*/ 2147483647 w 229"/>
              <a:gd name="T31" fmla="*/ 2147483647 h 659"/>
              <a:gd name="T32" fmla="*/ 2147483647 w 229"/>
              <a:gd name="T33" fmla="*/ 2147483647 h 659"/>
              <a:gd name="T34" fmla="*/ 2147483647 w 229"/>
              <a:gd name="T35" fmla="*/ 2147483647 h 659"/>
              <a:gd name="T36" fmla="*/ 2147483647 w 229"/>
              <a:gd name="T37" fmla="*/ 2147483647 h 659"/>
              <a:gd name="T38" fmla="*/ 2147483647 w 229"/>
              <a:gd name="T39" fmla="*/ 2147483647 h 659"/>
              <a:gd name="T40" fmla="*/ 2147483647 w 229"/>
              <a:gd name="T41" fmla="*/ 2147483647 h 659"/>
              <a:gd name="T42" fmla="*/ 2147483647 w 229"/>
              <a:gd name="T43" fmla="*/ 2147483647 h 659"/>
              <a:gd name="T44" fmla="*/ 2147483647 w 229"/>
              <a:gd name="T45" fmla="*/ 2147483647 h 659"/>
              <a:gd name="T46" fmla="*/ 2147483647 w 229"/>
              <a:gd name="T47" fmla="*/ 2147483647 h 659"/>
              <a:gd name="T48" fmla="*/ 2147483647 w 229"/>
              <a:gd name="T49" fmla="*/ 2147483647 h 659"/>
              <a:gd name="T50" fmla="*/ 2147483647 w 229"/>
              <a:gd name="T51" fmla="*/ 2147483647 h 659"/>
              <a:gd name="T52" fmla="*/ 2147483647 w 229"/>
              <a:gd name="T53" fmla="*/ 2147483647 h 659"/>
              <a:gd name="T54" fmla="*/ 2147483647 w 229"/>
              <a:gd name="T55" fmla="*/ 2147483647 h 659"/>
              <a:gd name="T56" fmla="*/ 2147483647 w 229"/>
              <a:gd name="T57" fmla="*/ 2147483647 h 659"/>
              <a:gd name="T58" fmla="*/ 2147483647 w 229"/>
              <a:gd name="T59" fmla="*/ 2147483647 h 659"/>
              <a:gd name="T60" fmla="*/ 2147483647 w 229"/>
              <a:gd name="T61" fmla="*/ 2147483647 h 659"/>
              <a:gd name="T62" fmla="*/ 2147483647 w 229"/>
              <a:gd name="T63" fmla="*/ 2147483647 h 659"/>
              <a:gd name="T64" fmla="*/ 2147483647 w 229"/>
              <a:gd name="T65" fmla="*/ 2147483647 h 659"/>
              <a:gd name="T66" fmla="*/ 2147483647 w 229"/>
              <a:gd name="T67" fmla="*/ 2147483647 h 659"/>
              <a:gd name="T68" fmla="*/ 2147483647 w 229"/>
              <a:gd name="T69" fmla="*/ 2147483647 h 659"/>
              <a:gd name="T70" fmla="*/ 2147483647 w 229"/>
              <a:gd name="T71" fmla="*/ 2147483647 h 659"/>
              <a:gd name="T72" fmla="*/ 2147483647 w 229"/>
              <a:gd name="T73" fmla="*/ 2147483647 h 659"/>
              <a:gd name="T74" fmla="*/ 2147483647 w 229"/>
              <a:gd name="T75" fmla="*/ 2147483647 h 659"/>
              <a:gd name="T76" fmla="*/ 2147483647 w 229"/>
              <a:gd name="T77" fmla="*/ 2147483647 h 659"/>
              <a:gd name="T78" fmla="*/ 2147483647 w 229"/>
              <a:gd name="T79" fmla="*/ 2147483647 h 659"/>
              <a:gd name="T80" fmla="*/ 2147483647 w 229"/>
              <a:gd name="T81" fmla="*/ 2147483647 h 659"/>
              <a:gd name="T82" fmla="*/ 2147483647 w 229"/>
              <a:gd name="T83" fmla="*/ 2147483647 h 659"/>
              <a:gd name="T84" fmla="*/ 0 w 229"/>
              <a:gd name="T85" fmla="*/ 2147483647 h 659"/>
              <a:gd name="T86" fmla="*/ 0 w 229"/>
              <a:gd name="T87" fmla="*/ 2147483647 h 659"/>
              <a:gd name="T88" fmla="*/ 0 w 229"/>
              <a:gd name="T89" fmla="*/ 2147483647 h 659"/>
              <a:gd name="T90" fmla="*/ 0 w 229"/>
              <a:gd name="T91" fmla="*/ 2147483647 h 659"/>
              <a:gd name="T92" fmla="*/ 0 w 229"/>
              <a:gd name="T93" fmla="*/ 2147483647 h 659"/>
              <a:gd name="T94" fmla="*/ 2147483647 w 229"/>
              <a:gd name="T95" fmla="*/ 2147483647 h 659"/>
              <a:gd name="T96" fmla="*/ 2147483647 w 229"/>
              <a:gd name="T97" fmla="*/ 2147483647 h 659"/>
              <a:gd name="T98" fmla="*/ 2147483647 w 229"/>
              <a:gd name="T99" fmla="*/ 2147483647 h 659"/>
              <a:gd name="T100" fmla="*/ 2147483647 w 229"/>
              <a:gd name="T101" fmla="*/ 2147483647 h 659"/>
              <a:gd name="T102" fmla="*/ 2147483647 w 229"/>
              <a:gd name="T103" fmla="*/ 2147483647 h 65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9"/>
              <a:gd name="T157" fmla="*/ 0 h 659"/>
              <a:gd name="T158" fmla="*/ 229 w 229"/>
              <a:gd name="T159" fmla="*/ 659 h 65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9" h="659">
                <a:moveTo>
                  <a:pt x="38" y="380"/>
                </a:moveTo>
                <a:lnTo>
                  <a:pt x="51" y="355"/>
                </a:lnTo>
                <a:lnTo>
                  <a:pt x="64" y="329"/>
                </a:lnTo>
                <a:lnTo>
                  <a:pt x="76" y="291"/>
                </a:lnTo>
                <a:lnTo>
                  <a:pt x="89" y="241"/>
                </a:lnTo>
                <a:lnTo>
                  <a:pt x="102" y="190"/>
                </a:lnTo>
                <a:lnTo>
                  <a:pt x="114" y="127"/>
                </a:lnTo>
                <a:lnTo>
                  <a:pt x="127" y="63"/>
                </a:lnTo>
                <a:lnTo>
                  <a:pt x="127" y="0"/>
                </a:lnTo>
                <a:lnTo>
                  <a:pt x="140" y="0"/>
                </a:lnTo>
                <a:lnTo>
                  <a:pt x="153" y="13"/>
                </a:lnTo>
                <a:lnTo>
                  <a:pt x="178" y="25"/>
                </a:lnTo>
                <a:lnTo>
                  <a:pt x="191" y="51"/>
                </a:lnTo>
                <a:lnTo>
                  <a:pt x="203" y="76"/>
                </a:lnTo>
                <a:lnTo>
                  <a:pt x="203" y="89"/>
                </a:lnTo>
                <a:lnTo>
                  <a:pt x="216" y="114"/>
                </a:lnTo>
                <a:lnTo>
                  <a:pt x="216" y="139"/>
                </a:lnTo>
                <a:lnTo>
                  <a:pt x="216" y="165"/>
                </a:lnTo>
                <a:lnTo>
                  <a:pt x="229" y="203"/>
                </a:lnTo>
                <a:lnTo>
                  <a:pt x="229" y="228"/>
                </a:lnTo>
                <a:lnTo>
                  <a:pt x="229" y="266"/>
                </a:lnTo>
                <a:lnTo>
                  <a:pt x="216" y="342"/>
                </a:lnTo>
                <a:lnTo>
                  <a:pt x="203" y="418"/>
                </a:lnTo>
                <a:lnTo>
                  <a:pt x="191" y="482"/>
                </a:lnTo>
                <a:lnTo>
                  <a:pt x="165" y="545"/>
                </a:lnTo>
                <a:lnTo>
                  <a:pt x="153" y="570"/>
                </a:lnTo>
                <a:lnTo>
                  <a:pt x="140" y="596"/>
                </a:lnTo>
                <a:lnTo>
                  <a:pt x="127" y="621"/>
                </a:lnTo>
                <a:lnTo>
                  <a:pt x="114" y="634"/>
                </a:lnTo>
                <a:lnTo>
                  <a:pt x="102" y="646"/>
                </a:lnTo>
                <a:lnTo>
                  <a:pt x="89" y="659"/>
                </a:lnTo>
                <a:lnTo>
                  <a:pt x="76" y="659"/>
                </a:lnTo>
                <a:lnTo>
                  <a:pt x="64" y="659"/>
                </a:lnTo>
                <a:lnTo>
                  <a:pt x="51" y="646"/>
                </a:lnTo>
                <a:lnTo>
                  <a:pt x="38" y="646"/>
                </a:lnTo>
                <a:lnTo>
                  <a:pt x="38" y="634"/>
                </a:lnTo>
                <a:lnTo>
                  <a:pt x="25" y="608"/>
                </a:lnTo>
                <a:lnTo>
                  <a:pt x="25" y="596"/>
                </a:lnTo>
                <a:lnTo>
                  <a:pt x="13" y="570"/>
                </a:lnTo>
                <a:lnTo>
                  <a:pt x="13" y="532"/>
                </a:lnTo>
                <a:lnTo>
                  <a:pt x="0" y="507"/>
                </a:lnTo>
                <a:lnTo>
                  <a:pt x="0" y="482"/>
                </a:lnTo>
                <a:lnTo>
                  <a:pt x="0" y="469"/>
                </a:lnTo>
                <a:lnTo>
                  <a:pt x="0" y="456"/>
                </a:lnTo>
                <a:lnTo>
                  <a:pt x="0" y="444"/>
                </a:lnTo>
                <a:lnTo>
                  <a:pt x="13" y="431"/>
                </a:lnTo>
                <a:lnTo>
                  <a:pt x="25" y="418"/>
                </a:lnTo>
                <a:lnTo>
                  <a:pt x="25" y="406"/>
                </a:lnTo>
                <a:lnTo>
                  <a:pt x="38" y="3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7" name="Freeform 51"/>
          <p:cNvSpPr/>
          <p:nvPr/>
        </p:nvSpPr>
        <p:spPr bwMode="auto">
          <a:xfrm>
            <a:off x="6802438" y="3346451"/>
            <a:ext cx="120650" cy="999067"/>
          </a:xfrm>
          <a:custGeom>
            <a:avLst/>
            <a:gdLst>
              <a:gd name="T0" fmla="*/ 2147483647 w 191"/>
              <a:gd name="T1" fmla="*/ 2147483647 h 1179"/>
              <a:gd name="T2" fmla="*/ 2147483647 w 191"/>
              <a:gd name="T3" fmla="*/ 2147483647 h 1179"/>
              <a:gd name="T4" fmla="*/ 2147483647 w 191"/>
              <a:gd name="T5" fmla="*/ 2147483647 h 1179"/>
              <a:gd name="T6" fmla="*/ 2147483647 w 191"/>
              <a:gd name="T7" fmla="*/ 2147483647 h 1179"/>
              <a:gd name="T8" fmla="*/ 2147483647 w 191"/>
              <a:gd name="T9" fmla="*/ 2147483647 h 1179"/>
              <a:gd name="T10" fmla="*/ 2147483647 w 191"/>
              <a:gd name="T11" fmla="*/ 2147483647 h 1179"/>
              <a:gd name="T12" fmla="*/ 2147483647 w 191"/>
              <a:gd name="T13" fmla="*/ 2147483647 h 1179"/>
              <a:gd name="T14" fmla="*/ 2147483647 w 191"/>
              <a:gd name="T15" fmla="*/ 2147483647 h 1179"/>
              <a:gd name="T16" fmla="*/ 2147483647 w 191"/>
              <a:gd name="T17" fmla="*/ 2147483647 h 1179"/>
              <a:gd name="T18" fmla="*/ 2147483647 w 191"/>
              <a:gd name="T19" fmla="*/ 2147483647 h 1179"/>
              <a:gd name="T20" fmla="*/ 2147483647 w 191"/>
              <a:gd name="T21" fmla="*/ 2147483647 h 1179"/>
              <a:gd name="T22" fmla="*/ 2147483647 w 191"/>
              <a:gd name="T23" fmla="*/ 2147483647 h 1179"/>
              <a:gd name="T24" fmla="*/ 2147483647 w 191"/>
              <a:gd name="T25" fmla="*/ 2147483647 h 1179"/>
              <a:gd name="T26" fmla="*/ 2147483647 w 191"/>
              <a:gd name="T27" fmla="*/ 2147483647 h 1179"/>
              <a:gd name="T28" fmla="*/ 2147483647 w 191"/>
              <a:gd name="T29" fmla="*/ 2147483647 h 1179"/>
              <a:gd name="T30" fmla="*/ 2147483647 w 191"/>
              <a:gd name="T31" fmla="*/ 2147483647 h 1179"/>
              <a:gd name="T32" fmla="*/ 0 w 191"/>
              <a:gd name="T33" fmla="*/ 2147483647 h 1179"/>
              <a:gd name="T34" fmla="*/ 0 w 191"/>
              <a:gd name="T35" fmla="*/ 2147483647 h 1179"/>
              <a:gd name="T36" fmla="*/ 2147483647 w 191"/>
              <a:gd name="T37" fmla="*/ 2147483647 h 1179"/>
              <a:gd name="T38" fmla="*/ 2147483647 w 191"/>
              <a:gd name="T39" fmla="*/ 2147483647 h 1179"/>
              <a:gd name="T40" fmla="*/ 2147483647 w 191"/>
              <a:gd name="T41" fmla="*/ 2147483647 h 1179"/>
              <a:gd name="T42" fmla="*/ 2147483647 w 191"/>
              <a:gd name="T43" fmla="*/ 2147483647 h 1179"/>
              <a:gd name="T44" fmla="*/ 2147483647 w 191"/>
              <a:gd name="T45" fmla="*/ 2147483647 h 1179"/>
              <a:gd name="T46" fmla="*/ 2147483647 w 191"/>
              <a:gd name="T47" fmla="*/ 2147483647 h 1179"/>
              <a:gd name="T48" fmla="*/ 2147483647 w 191"/>
              <a:gd name="T49" fmla="*/ 2147483647 h 1179"/>
              <a:gd name="T50" fmla="*/ 2147483647 w 191"/>
              <a:gd name="T51" fmla="*/ 2147483647 h 1179"/>
              <a:gd name="T52" fmla="*/ 2147483647 w 191"/>
              <a:gd name="T53" fmla="*/ 2147483647 h 1179"/>
              <a:gd name="T54" fmla="*/ 2147483647 w 191"/>
              <a:gd name="T55" fmla="*/ 2147483647 h 1179"/>
              <a:gd name="T56" fmla="*/ 2147483647 w 191"/>
              <a:gd name="T57" fmla="*/ 2147483647 h 1179"/>
              <a:gd name="T58" fmla="*/ 2147483647 w 191"/>
              <a:gd name="T59" fmla="*/ 2147483647 h 1179"/>
              <a:gd name="T60" fmla="*/ 2147483647 w 191"/>
              <a:gd name="T61" fmla="*/ 2147483647 h 1179"/>
              <a:gd name="T62" fmla="*/ 2147483647 w 191"/>
              <a:gd name="T63" fmla="*/ 0 h 1179"/>
              <a:gd name="T64" fmla="*/ 2147483647 w 191"/>
              <a:gd name="T65" fmla="*/ 0 h 1179"/>
              <a:gd name="T66" fmla="*/ 2147483647 w 191"/>
              <a:gd name="T67" fmla="*/ 0 h 1179"/>
              <a:gd name="T68" fmla="*/ 2147483647 w 191"/>
              <a:gd name="T69" fmla="*/ 2147483647 h 1179"/>
              <a:gd name="T70" fmla="*/ 2147483647 w 191"/>
              <a:gd name="T71" fmla="*/ 2147483647 h 1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1"/>
              <a:gd name="T109" fmla="*/ 0 h 1179"/>
              <a:gd name="T110" fmla="*/ 191 w 191"/>
              <a:gd name="T111" fmla="*/ 1179 h 117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1" h="1179">
                <a:moveTo>
                  <a:pt x="191" y="13"/>
                </a:moveTo>
                <a:lnTo>
                  <a:pt x="191" y="102"/>
                </a:lnTo>
                <a:lnTo>
                  <a:pt x="191" y="178"/>
                </a:lnTo>
                <a:lnTo>
                  <a:pt x="191" y="254"/>
                </a:lnTo>
                <a:lnTo>
                  <a:pt x="191" y="330"/>
                </a:lnTo>
                <a:lnTo>
                  <a:pt x="191" y="393"/>
                </a:lnTo>
                <a:lnTo>
                  <a:pt x="191" y="456"/>
                </a:lnTo>
                <a:lnTo>
                  <a:pt x="191" y="520"/>
                </a:lnTo>
                <a:lnTo>
                  <a:pt x="191" y="570"/>
                </a:lnTo>
                <a:lnTo>
                  <a:pt x="178" y="621"/>
                </a:lnTo>
                <a:lnTo>
                  <a:pt x="178" y="659"/>
                </a:lnTo>
                <a:lnTo>
                  <a:pt x="178" y="697"/>
                </a:lnTo>
                <a:lnTo>
                  <a:pt x="178" y="735"/>
                </a:lnTo>
                <a:lnTo>
                  <a:pt x="178" y="773"/>
                </a:lnTo>
                <a:lnTo>
                  <a:pt x="178" y="798"/>
                </a:lnTo>
                <a:lnTo>
                  <a:pt x="178" y="811"/>
                </a:lnTo>
                <a:lnTo>
                  <a:pt x="178" y="836"/>
                </a:lnTo>
                <a:lnTo>
                  <a:pt x="153" y="951"/>
                </a:lnTo>
                <a:lnTo>
                  <a:pt x="153" y="1001"/>
                </a:lnTo>
                <a:lnTo>
                  <a:pt x="140" y="1065"/>
                </a:lnTo>
                <a:lnTo>
                  <a:pt x="127" y="1077"/>
                </a:lnTo>
                <a:lnTo>
                  <a:pt x="127" y="1103"/>
                </a:lnTo>
                <a:lnTo>
                  <a:pt x="115" y="1128"/>
                </a:lnTo>
                <a:lnTo>
                  <a:pt x="102" y="1141"/>
                </a:lnTo>
                <a:lnTo>
                  <a:pt x="102" y="1153"/>
                </a:lnTo>
                <a:lnTo>
                  <a:pt x="89" y="1153"/>
                </a:lnTo>
                <a:lnTo>
                  <a:pt x="89" y="1166"/>
                </a:lnTo>
                <a:lnTo>
                  <a:pt x="89" y="1179"/>
                </a:lnTo>
                <a:lnTo>
                  <a:pt x="76" y="1166"/>
                </a:lnTo>
                <a:lnTo>
                  <a:pt x="64" y="1153"/>
                </a:lnTo>
                <a:lnTo>
                  <a:pt x="38" y="1128"/>
                </a:lnTo>
                <a:lnTo>
                  <a:pt x="25" y="1103"/>
                </a:lnTo>
                <a:lnTo>
                  <a:pt x="13" y="1065"/>
                </a:lnTo>
                <a:lnTo>
                  <a:pt x="0" y="1039"/>
                </a:lnTo>
                <a:lnTo>
                  <a:pt x="0" y="1001"/>
                </a:lnTo>
                <a:lnTo>
                  <a:pt x="0" y="976"/>
                </a:lnTo>
                <a:lnTo>
                  <a:pt x="13" y="963"/>
                </a:lnTo>
                <a:lnTo>
                  <a:pt x="13" y="951"/>
                </a:lnTo>
                <a:lnTo>
                  <a:pt x="13" y="925"/>
                </a:lnTo>
                <a:lnTo>
                  <a:pt x="25" y="900"/>
                </a:lnTo>
                <a:lnTo>
                  <a:pt x="25" y="874"/>
                </a:lnTo>
                <a:lnTo>
                  <a:pt x="38" y="836"/>
                </a:lnTo>
                <a:lnTo>
                  <a:pt x="38" y="798"/>
                </a:lnTo>
                <a:lnTo>
                  <a:pt x="51" y="748"/>
                </a:lnTo>
                <a:lnTo>
                  <a:pt x="51" y="659"/>
                </a:lnTo>
                <a:lnTo>
                  <a:pt x="64" y="558"/>
                </a:lnTo>
                <a:lnTo>
                  <a:pt x="64" y="456"/>
                </a:lnTo>
                <a:lnTo>
                  <a:pt x="76" y="355"/>
                </a:lnTo>
                <a:lnTo>
                  <a:pt x="76" y="317"/>
                </a:lnTo>
                <a:lnTo>
                  <a:pt x="64" y="266"/>
                </a:lnTo>
                <a:lnTo>
                  <a:pt x="64" y="241"/>
                </a:lnTo>
                <a:lnTo>
                  <a:pt x="64" y="203"/>
                </a:lnTo>
                <a:lnTo>
                  <a:pt x="64" y="178"/>
                </a:lnTo>
                <a:lnTo>
                  <a:pt x="51" y="152"/>
                </a:lnTo>
                <a:lnTo>
                  <a:pt x="51" y="140"/>
                </a:lnTo>
                <a:lnTo>
                  <a:pt x="51" y="114"/>
                </a:lnTo>
                <a:lnTo>
                  <a:pt x="38" y="102"/>
                </a:lnTo>
                <a:lnTo>
                  <a:pt x="25" y="76"/>
                </a:lnTo>
                <a:lnTo>
                  <a:pt x="13" y="51"/>
                </a:lnTo>
                <a:lnTo>
                  <a:pt x="13" y="38"/>
                </a:lnTo>
                <a:lnTo>
                  <a:pt x="13" y="26"/>
                </a:lnTo>
                <a:lnTo>
                  <a:pt x="25" y="26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89" y="0"/>
                </a:lnTo>
                <a:lnTo>
                  <a:pt x="102" y="0"/>
                </a:lnTo>
                <a:lnTo>
                  <a:pt x="127" y="13"/>
                </a:lnTo>
                <a:lnTo>
                  <a:pt x="153" y="13"/>
                </a:lnTo>
                <a:lnTo>
                  <a:pt x="191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8" name="Freeform 52"/>
          <p:cNvSpPr/>
          <p:nvPr/>
        </p:nvSpPr>
        <p:spPr bwMode="auto">
          <a:xfrm>
            <a:off x="6875464" y="3272367"/>
            <a:ext cx="517525" cy="1244600"/>
          </a:xfrm>
          <a:custGeom>
            <a:avLst/>
            <a:gdLst>
              <a:gd name="T0" fmla="*/ 2147483647 w 814"/>
              <a:gd name="T1" fmla="*/ 0 h 1470"/>
              <a:gd name="T2" fmla="*/ 2147483647 w 814"/>
              <a:gd name="T3" fmla="*/ 2147483647 h 1470"/>
              <a:gd name="T4" fmla="*/ 2147483647 w 814"/>
              <a:gd name="T5" fmla="*/ 2147483647 h 1470"/>
              <a:gd name="T6" fmla="*/ 2147483647 w 814"/>
              <a:gd name="T7" fmla="*/ 2147483647 h 1470"/>
              <a:gd name="T8" fmla="*/ 2147483647 w 814"/>
              <a:gd name="T9" fmla="*/ 2147483647 h 1470"/>
              <a:gd name="T10" fmla="*/ 2147483647 w 814"/>
              <a:gd name="T11" fmla="*/ 2147483647 h 1470"/>
              <a:gd name="T12" fmla="*/ 2147483647 w 814"/>
              <a:gd name="T13" fmla="*/ 2147483647 h 1470"/>
              <a:gd name="T14" fmla="*/ 2147483647 w 814"/>
              <a:gd name="T15" fmla="*/ 2147483647 h 1470"/>
              <a:gd name="T16" fmla="*/ 2147483647 w 814"/>
              <a:gd name="T17" fmla="*/ 2147483647 h 1470"/>
              <a:gd name="T18" fmla="*/ 2147483647 w 814"/>
              <a:gd name="T19" fmla="*/ 2147483647 h 1470"/>
              <a:gd name="T20" fmla="*/ 2147483647 w 814"/>
              <a:gd name="T21" fmla="*/ 2147483647 h 1470"/>
              <a:gd name="T22" fmla="*/ 2147483647 w 814"/>
              <a:gd name="T23" fmla="*/ 2147483647 h 1470"/>
              <a:gd name="T24" fmla="*/ 2147483647 w 814"/>
              <a:gd name="T25" fmla="*/ 2147483647 h 1470"/>
              <a:gd name="T26" fmla="*/ 2147483647 w 814"/>
              <a:gd name="T27" fmla="*/ 2147483647 h 1470"/>
              <a:gd name="T28" fmla="*/ 2147483647 w 814"/>
              <a:gd name="T29" fmla="*/ 2147483647 h 1470"/>
              <a:gd name="T30" fmla="*/ 2147483647 w 814"/>
              <a:gd name="T31" fmla="*/ 2147483647 h 1470"/>
              <a:gd name="T32" fmla="*/ 2147483647 w 814"/>
              <a:gd name="T33" fmla="*/ 2147483647 h 1470"/>
              <a:gd name="T34" fmla="*/ 2147483647 w 814"/>
              <a:gd name="T35" fmla="*/ 2147483647 h 1470"/>
              <a:gd name="T36" fmla="*/ 2147483647 w 814"/>
              <a:gd name="T37" fmla="*/ 2147483647 h 1470"/>
              <a:gd name="T38" fmla="*/ 2147483647 w 814"/>
              <a:gd name="T39" fmla="*/ 2147483647 h 1470"/>
              <a:gd name="T40" fmla="*/ 2147483647 w 814"/>
              <a:gd name="T41" fmla="*/ 2147483647 h 1470"/>
              <a:gd name="T42" fmla="*/ 2147483647 w 814"/>
              <a:gd name="T43" fmla="*/ 2147483647 h 1470"/>
              <a:gd name="T44" fmla="*/ 2147483647 w 814"/>
              <a:gd name="T45" fmla="*/ 2147483647 h 1470"/>
              <a:gd name="T46" fmla="*/ 2147483647 w 814"/>
              <a:gd name="T47" fmla="*/ 2147483647 h 1470"/>
              <a:gd name="T48" fmla="*/ 2147483647 w 814"/>
              <a:gd name="T49" fmla="*/ 2147483647 h 1470"/>
              <a:gd name="T50" fmla="*/ 2147483647 w 814"/>
              <a:gd name="T51" fmla="*/ 2147483647 h 1470"/>
              <a:gd name="T52" fmla="*/ 2147483647 w 814"/>
              <a:gd name="T53" fmla="*/ 2147483647 h 1470"/>
              <a:gd name="T54" fmla="*/ 2147483647 w 814"/>
              <a:gd name="T55" fmla="*/ 2147483647 h 1470"/>
              <a:gd name="T56" fmla="*/ 2147483647 w 814"/>
              <a:gd name="T57" fmla="*/ 2147483647 h 1470"/>
              <a:gd name="T58" fmla="*/ 2147483647 w 814"/>
              <a:gd name="T59" fmla="*/ 2147483647 h 1470"/>
              <a:gd name="T60" fmla="*/ 2147483647 w 814"/>
              <a:gd name="T61" fmla="*/ 2147483647 h 1470"/>
              <a:gd name="T62" fmla="*/ 2147483647 w 814"/>
              <a:gd name="T63" fmla="*/ 2147483647 h 1470"/>
              <a:gd name="T64" fmla="*/ 2147483647 w 814"/>
              <a:gd name="T65" fmla="*/ 2147483647 h 1470"/>
              <a:gd name="T66" fmla="*/ 2147483647 w 814"/>
              <a:gd name="T67" fmla="*/ 2147483647 h 1470"/>
              <a:gd name="T68" fmla="*/ 2147483647 w 814"/>
              <a:gd name="T69" fmla="*/ 2147483647 h 1470"/>
              <a:gd name="T70" fmla="*/ 2147483647 w 814"/>
              <a:gd name="T71" fmla="*/ 2147483647 h 1470"/>
              <a:gd name="T72" fmla="*/ 2147483647 w 814"/>
              <a:gd name="T73" fmla="*/ 2147483647 h 1470"/>
              <a:gd name="T74" fmla="*/ 2147483647 w 814"/>
              <a:gd name="T75" fmla="*/ 2147483647 h 1470"/>
              <a:gd name="T76" fmla="*/ 2147483647 w 814"/>
              <a:gd name="T77" fmla="*/ 2147483647 h 1470"/>
              <a:gd name="T78" fmla="*/ 2147483647 w 814"/>
              <a:gd name="T79" fmla="*/ 2147483647 h 1470"/>
              <a:gd name="T80" fmla="*/ 2147483647 w 814"/>
              <a:gd name="T81" fmla="*/ 2147483647 h 1470"/>
              <a:gd name="T82" fmla="*/ 2147483647 w 814"/>
              <a:gd name="T83" fmla="*/ 2147483647 h 1470"/>
              <a:gd name="T84" fmla="*/ 2147483647 w 814"/>
              <a:gd name="T85" fmla="*/ 2147483647 h 1470"/>
              <a:gd name="T86" fmla="*/ 2147483647 w 814"/>
              <a:gd name="T87" fmla="*/ 2147483647 h 1470"/>
              <a:gd name="T88" fmla="*/ 2147483647 w 814"/>
              <a:gd name="T89" fmla="*/ 2147483647 h 1470"/>
              <a:gd name="T90" fmla="*/ 2147483647 w 814"/>
              <a:gd name="T91" fmla="*/ 2147483647 h 1470"/>
              <a:gd name="T92" fmla="*/ 2147483647 w 814"/>
              <a:gd name="T93" fmla="*/ 2147483647 h 14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14"/>
              <a:gd name="T142" fmla="*/ 0 h 1470"/>
              <a:gd name="T143" fmla="*/ 814 w 814"/>
              <a:gd name="T144" fmla="*/ 1470 h 147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14" h="1470">
                <a:moveTo>
                  <a:pt x="508" y="26"/>
                </a:moveTo>
                <a:lnTo>
                  <a:pt x="547" y="13"/>
                </a:lnTo>
                <a:lnTo>
                  <a:pt x="559" y="0"/>
                </a:lnTo>
                <a:lnTo>
                  <a:pt x="572" y="0"/>
                </a:lnTo>
                <a:lnTo>
                  <a:pt x="597" y="0"/>
                </a:lnTo>
                <a:lnTo>
                  <a:pt x="623" y="13"/>
                </a:lnTo>
                <a:lnTo>
                  <a:pt x="661" y="26"/>
                </a:lnTo>
                <a:lnTo>
                  <a:pt x="712" y="51"/>
                </a:lnTo>
                <a:lnTo>
                  <a:pt x="750" y="76"/>
                </a:lnTo>
                <a:lnTo>
                  <a:pt x="788" y="102"/>
                </a:lnTo>
                <a:lnTo>
                  <a:pt x="801" y="115"/>
                </a:lnTo>
                <a:lnTo>
                  <a:pt x="814" y="127"/>
                </a:lnTo>
                <a:lnTo>
                  <a:pt x="814" y="140"/>
                </a:lnTo>
                <a:lnTo>
                  <a:pt x="814" y="153"/>
                </a:lnTo>
                <a:lnTo>
                  <a:pt x="788" y="191"/>
                </a:lnTo>
                <a:lnTo>
                  <a:pt x="788" y="203"/>
                </a:lnTo>
                <a:lnTo>
                  <a:pt x="788" y="216"/>
                </a:lnTo>
                <a:lnTo>
                  <a:pt x="776" y="229"/>
                </a:lnTo>
                <a:lnTo>
                  <a:pt x="776" y="254"/>
                </a:lnTo>
                <a:lnTo>
                  <a:pt x="776" y="279"/>
                </a:lnTo>
                <a:lnTo>
                  <a:pt x="776" y="305"/>
                </a:lnTo>
                <a:lnTo>
                  <a:pt x="776" y="330"/>
                </a:lnTo>
                <a:lnTo>
                  <a:pt x="776" y="368"/>
                </a:lnTo>
                <a:lnTo>
                  <a:pt x="776" y="406"/>
                </a:lnTo>
                <a:lnTo>
                  <a:pt x="776" y="444"/>
                </a:lnTo>
                <a:lnTo>
                  <a:pt x="776" y="482"/>
                </a:lnTo>
                <a:lnTo>
                  <a:pt x="776" y="533"/>
                </a:lnTo>
                <a:lnTo>
                  <a:pt x="776" y="571"/>
                </a:lnTo>
                <a:lnTo>
                  <a:pt x="776" y="634"/>
                </a:lnTo>
                <a:lnTo>
                  <a:pt x="788" y="685"/>
                </a:lnTo>
                <a:lnTo>
                  <a:pt x="788" y="735"/>
                </a:lnTo>
                <a:lnTo>
                  <a:pt x="788" y="799"/>
                </a:lnTo>
                <a:lnTo>
                  <a:pt x="788" y="837"/>
                </a:lnTo>
                <a:lnTo>
                  <a:pt x="788" y="887"/>
                </a:lnTo>
                <a:lnTo>
                  <a:pt x="788" y="938"/>
                </a:lnTo>
                <a:lnTo>
                  <a:pt x="788" y="976"/>
                </a:lnTo>
                <a:lnTo>
                  <a:pt x="801" y="1014"/>
                </a:lnTo>
                <a:lnTo>
                  <a:pt x="801" y="1052"/>
                </a:lnTo>
                <a:lnTo>
                  <a:pt x="801" y="1078"/>
                </a:lnTo>
                <a:lnTo>
                  <a:pt x="801" y="1116"/>
                </a:lnTo>
                <a:lnTo>
                  <a:pt x="801" y="1141"/>
                </a:lnTo>
                <a:lnTo>
                  <a:pt x="801" y="1166"/>
                </a:lnTo>
                <a:lnTo>
                  <a:pt x="801" y="1192"/>
                </a:lnTo>
                <a:lnTo>
                  <a:pt x="801" y="1204"/>
                </a:lnTo>
                <a:lnTo>
                  <a:pt x="801" y="1230"/>
                </a:lnTo>
                <a:lnTo>
                  <a:pt x="788" y="1242"/>
                </a:lnTo>
                <a:lnTo>
                  <a:pt x="788" y="1293"/>
                </a:lnTo>
                <a:lnTo>
                  <a:pt x="763" y="1331"/>
                </a:lnTo>
                <a:lnTo>
                  <a:pt x="750" y="1369"/>
                </a:lnTo>
                <a:lnTo>
                  <a:pt x="725" y="1407"/>
                </a:lnTo>
                <a:lnTo>
                  <a:pt x="699" y="1432"/>
                </a:lnTo>
                <a:lnTo>
                  <a:pt x="687" y="1445"/>
                </a:lnTo>
                <a:lnTo>
                  <a:pt x="661" y="1458"/>
                </a:lnTo>
                <a:lnTo>
                  <a:pt x="648" y="1470"/>
                </a:lnTo>
                <a:lnTo>
                  <a:pt x="636" y="1458"/>
                </a:lnTo>
                <a:lnTo>
                  <a:pt x="623" y="1458"/>
                </a:lnTo>
                <a:lnTo>
                  <a:pt x="623" y="1445"/>
                </a:lnTo>
                <a:lnTo>
                  <a:pt x="610" y="1432"/>
                </a:lnTo>
                <a:lnTo>
                  <a:pt x="610" y="1420"/>
                </a:lnTo>
                <a:lnTo>
                  <a:pt x="597" y="1407"/>
                </a:lnTo>
                <a:lnTo>
                  <a:pt x="597" y="1382"/>
                </a:lnTo>
                <a:lnTo>
                  <a:pt x="585" y="1356"/>
                </a:lnTo>
                <a:lnTo>
                  <a:pt x="572" y="1293"/>
                </a:lnTo>
                <a:lnTo>
                  <a:pt x="534" y="1255"/>
                </a:lnTo>
                <a:lnTo>
                  <a:pt x="496" y="1204"/>
                </a:lnTo>
                <a:lnTo>
                  <a:pt x="458" y="1166"/>
                </a:lnTo>
                <a:lnTo>
                  <a:pt x="432" y="1154"/>
                </a:lnTo>
                <a:lnTo>
                  <a:pt x="419" y="1141"/>
                </a:lnTo>
                <a:lnTo>
                  <a:pt x="394" y="1128"/>
                </a:lnTo>
                <a:lnTo>
                  <a:pt x="381" y="1116"/>
                </a:lnTo>
                <a:lnTo>
                  <a:pt x="381" y="1103"/>
                </a:lnTo>
                <a:lnTo>
                  <a:pt x="368" y="1090"/>
                </a:lnTo>
                <a:lnTo>
                  <a:pt x="368" y="1078"/>
                </a:lnTo>
                <a:lnTo>
                  <a:pt x="381" y="1078"/>
                </a:lnTo>
                <a:lnTo>
                  <a:pt x="394" y="1078"/>
                </a:lnTo>
                <a:lnTo>
                  <a:pt x="407" y="1078"/>
                </a:lnTo>
                <a:lnTo>
                  <a:pt x="432" y="1078"/>
                </a:lnTo>
                <a:lnTo>
                  <a:pt x="458" y="1090"/>
                </a:lnTo>
                <a:lnTo>
                  <a:pt x="483" y="1090"/>
                </a:lnTo>
                <a:lnTo>
                  <a:pt x="508" y="1103"/>
                </a:lnTo>
                <a:lnTo>
                  <a:pt x="534" y="1103"/>
                </a:lnTo>
                <a:lnTo>
                  <a:pt x="559" y="1103"/>
                </a:lnTo>
                <a:lnTo>
                  <a:pt x="585" y="1116"/>
                </a:lnTo>
                <a:lnTo>
                  <a:pt x="597" y="1116"/>
                </a:lnTo>
                <a:lnTo>
                  <a:pt x="610" y="1103"/>
                </a:lnTo>
                <a:lnTo>
                  <a:pt x="623" y="1103"/>
                </a:lnTo>
                <a:lnTo>
                  <a:pt x="623" y="1090"/>
                </a:lnTo>
                <a:lnTo>
                  <a:pt x="636" y="1078"/>
                </a:lnTo>
                <a:lnTo>
                  <a:pt x="636" y="1052"/>
                </a:lnTo>
                <a:lnTo>
                  <a:pt x="636" y="1014"/>
                </a:lnTo>
                <a:lnTo>
                  <a:pt x="636" y="976"/>
                </a:lnTo>
                <a:lnTo>
                  <a:pt x="648" y="925"/>
                </a:lnTo>
                <a:lnTo>
                  <a:pt x="648" y="862"/>
                </a:lnTo>
                <a:lnTo>
                  <a:pt x="648" y="799"/>
                </a:lnTo>
                <a:lnTo>
                  <a:pt x="648" y="735"/>
                </a:lnTo>
                <a:lnTo>
                  <a:pt x="648" y="672"/>
                </a:lnTo>
                <a:lnTo>
                  <a:pt x="648" y="609"/>
                </a:lnTo>
                <a:lnTo>
                  <a:pt x="648" y="545"/>
                </a:lnTo>
                <a:lnTo>
                  <a:pt x="636" y="495"/>
                </a:lnTo>
                <a:lnTo>
                  <a:pt x="636" y="444"/>
                </a:lnTo>
                <a:lnTo>
                  <a:pt x="636" y="393"/>
                </a:lnTo>
                <a:lnTo>
                  <a:pt x="636" y="355"/>
                </a:lnTo>
                <a:lnTo>
                  <a:pt x="623" y="317"/>
                </a:lnTo>
                <a:lnTo>
                  <a:pt x="623" y="279"/>
                </a:lnTo>
                <a:lnTo>
                  <a:pt x="623" y="254"/>
                </a:lnTo>
                <a:lnTo>
                  <a:pt x="610" y="229"/>
                </a:lnTo>
                <a:lnTo>
                  <a:pt x="610" y="203"/>
                </a:lnTo>
                <a:lnTo>
                  <a:pt x="597" y="178"/>
                </a:lnTo>
                <a:lnTo>
                  <a:pt x="597" y="165"/>
                </a:lnTo>
                <a:lnTo>
                  <a:pt x="585" y="153"/>
                </a:lnTo>
                <a:lnTo>
                  <a:pt x="572" y="140"/>
                </a:lnTo>
                <a:lnTo>
                  <a:pt x="559" y="140"/>
                </a:lnTo>
                <a:lnTo>
                  <a:pt x="547" y="140"/>
                </a:lnTo>
                <a:lnTo>
                  <a:pt x="521" y="140"/>
                </a:lnTo>
                <a:lnTo>
                  <a:pt x="483" y="140"/>
                </a:lnTo>
                <a:lnTo>
                  <a:pt x="458" y="140"/>
                </a:lnTo>
                <a:lnTo>
                  <a:pt x="419" y="140"/>
                </a:lnTo>
                <a:lnTo>
                  <a:pt x="368" y="153"/>
                </a:lnTo>
                <a:lnTo>
                  <a:pt x="279" y="165"/>
                </a:lnTo>
                <a:lnTo>
                  <a:pt x="190" y="178"/>
                </a:lnTo>
                <a:lnTo>
                  <a:pt x="101" y="191"/>
                </a:lnTo>
                <a:lnTo>
                  <a:pt x="0" y="191"/>
                </a:lnTo>
                <a:lnTo>
                  <a:pt x="0" y="102"/>
                </a:lnTo>
                <a:lnTo>
                  <a:pt x="89" y="102"/>
                </a:lnTo>
                <a:lnTo>
                  <a:pt x="178" y="102"/>
                </a:lnTo>
                <a:lnTo>
                  <a:pt x="254" y="89"/>
                </a:lnTo>
                <a:lnTo>
                  <a:pt x="330" y="76"/>
                </a:lnTo>
                <a:lnTo>
                  <a:pt x="368" y="64"/>
                </a:lnTo>
                <a:lnTo>
                  <a:pt x="394" y="64"/>
                </a:lnTo>
                <a:lnTo>
                  <a:pt x="419" y="51"/>
                </a:lnTo>
                <a:lnTo>
                  <a:pt x="445" y="51"/>
                </a:lnTo>
                <a:lnTo>
                  <a:pt x="470" y="38"/>
                </a:lnTo>
                <a:lnTo>
                  <a:pt x="483" y="38"/>
                </a:lnTo>
                <a:lnTo>
                  <a:pt x="496" y="26"/>
                </a:lnTo>
                <a:lnTo>
                  <a:pt x="508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9" name="Freeform 53"/>
          <p:cNvSpPr/>
          <p:nvPr/>
        </p:nvSpPr>
        <p:spPr bwMode="auto">
          <a:xfrm>
            <a:off x="6899276" y="3551768"/>
            <a:ext cx="290513" cy="116417"/>
          </a:xfrm>
          <a:custGeom>
            <a:avLst/>
            <a:gdLst>
              <a:gd name="T0" fmla="*/ 2147483647 w 458"/>
              <a:gd name="T1" fmla="*/ 0 h 139"/>
              <a:gd name="T2" fmla="*/ 2147483647 w 458"/>
              <a:gd name="T3" fmla="*/ 2147483647 h 139"/>
              <a:gd name="T4" fmla="*/ 2147483647 w 458"/>
              <a:gd name="T5" fmla="*/ 2147483647 h 139"/>
              <a:gd name="T6" fmla="*/ 2147483647 w 458"/>
              <a:gd name="T7" fmla="*/ 2147483647 h 139"/>
              <a:gd name="T8" fmla="*/ 2147483647 w 458"/>
              <a:gd name="T9" fmla="*/ 2147483647 h 139"/>
              <a:gd name="T10" fmla="*/ 2147483647 w 458"/>
              <a:gd name="T11" fmla="*/ 2147483647 h 139"/>
              <a:gd name="T12" fmla="*/ 2147483647 w 458"/>
              <a:gd name="T13" fmla="*/ 2147483647 h 139"/>
              <a:gd name="T14" fmla="*/ 2147483647 w 458"/>
              <a:gd name="T15" fmla="*/ 2147483647 h 139"/>
              <a:gd name="T16" fmla="*/ 2147483647 w 458"/>
              <a:gd name="T17" fmla="*/ 2147483647 h 139"/>
              <a:gd name="T18" fmla="*/ 2147483647 w 458"/>
              <a:gd name="T19" fmla="*/ 2147483647 h 139"/>
              <a:gd name="T20" fmla="*/ 2147483647 w 458"/>
              <a:gd name="T21" fmla="*/ 2147483647 h 139"/>
              <a:gd name="T22" fmla="*/ 2147483647 w 458"/>
              <a:gd name="T23" fmla="*/ 2147483647 h 139"/>
              <a:gd name="T24" fmla="*/ 2147483647 w 458"/>
              <a:gd name="T25" fmla="*/ 2147483647 h 139"/>
              <a:gd name="T26" fmla="*/ 2147483647 w 458"/>
              <a:gd name="T27" fmla="*/ 2147483647 h 139"/>
              <a:gd name="T28" fmla="*/ 2147483647 w 458"/>
              <a:gd name="T29" fmla="*/ 2147483647 h 139"/>
              <a:gd name="T30" fmla="*/ 2147483647 w 458"/>
              <a:gd name="T31" fmla="*/ 2147483647 h 139"/>
              <a:gd name="T32" fmla="*/ 2147483647 w 458"/>
              <a:gd name="T33" fmla="*/ 2147483647 h 139"/>
              <a:gd name="T34" fmla="*/ 2147483647 w 458"/>
              <a:gd name="T35" fmla="*/ 2147483647 h 139"/>
              <a:gd name="T36" fmla="*/ 2147483647 w 458"/>
              <a:gd name="T37" fmla="*/ 2147483647 h 139"/>
              <a:gd name="T38" fmla="*/ 2147483647 w 458"/>
              <a:gd name="T39" fmla="*/ 2147483647 h 139"/>
              <a:gd name="T40" fmla="*/ 2147483647 w 458"/>
              <a:gd name="T41" fmla="*/ 2147483647 h 139"/>
              <a:gd name="T42" fmla="*/ 2147483647 w 458"/>
              <a:gd name="T43" fmla="*/ 2147483647 h 139"/>
              <a:gd name="T44" fmla="*/ 2147483647 w 458"/>
              <a:gd name="T45" fmla="*/ 2147483647 h 139"/>
              <a:gd name="T46" fmla="*/ 2147483647 w 458"/>
              <a:gd name="T47" fmla="*/ 2147483647 h 139"/>
              <a:gd name="T48" fmla="*/ 0 w 458"/>
              <a:gd name="T49" fmla="*/ 2147483647 h 139"/>
              <a:gd name="T50" fmla="*/ 0 w 458"/>
              <a:gd name="T51" fmla="*/ 2147483647 h 139"/>
              <a:gd name="T52" fmla="*/ 2147483647 w 458"/>
              <a:gd name="T53" fmla="*/ 2147483647 h 139"/>
              <a:gd name="T54" fmla="*/ 2147483647 w 458"/>
              <a:gd name="T55" fmla="*/ 2147483647 h 139"/>
              <a:gd name="T56" fmla="*/ 2147483647 w 458"/>
              <a:gd name="T57" fmla="*/ 2147483647 h 139"/>
              <a:gd name="T58" fmla="*/ 2147483647 w 458"/>
              <a:gd name="T59" fmla="*/ 2147483647 h 139"/>
              <a:gd name="T60" fmla="*/ 2147483647 w 458"/>
              <a:gd name="T61" fmla="*/ 0 h 139"/>
              <a:gd name="T62" fmla="*/ 2147483647 w 458"/>
              <a:gd name="T63" fmla="*/ 0 h 139"/>
              <a:gd name="T64" fmla="*/ 2147483647 w 458"/>
              <a:gd name="T65" fmla="*/ 0 h 139"/>
              <a:gd name="T66" fmla="*/ 2147483647 w 458"/>
              <a:gd name="T67" fmla="*/ 0 h 139"/>
              <a:gd name="T68" fmla="*/ 2147483647 w 458"/>
              <a:gd name="T69" fmla="*/ 0 h 1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8"/>
              <a:gd name="T106" fmla="*/ 0 h 139"/>
              <a:gd name="T107" fmla="*/ 458 w 458"/>
              <a:gd name="T108" fmla="*/ 139 h 1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8" h="139">
                <a:moveTo>
                  <a:pt x="369" y="0"/>
                </a:moveTo>
                <a:lnTo>
                  <a:pt x="381" y="13"/>
                </a:lnTo>
                <a:lnTo>
                  <a:pt x="407" y="13"/>
                </a:lnTo>
                <a:lnTo>
                  <a:pt x="420" y="13"/>
                </a:lnTo>
                <a:lnTo>
                  <a:pt x="432" y="25"/>
                </a:lnTo>
                <a:lnTo>
                  <a:pt x="445" y="25"/>
                </a:lnTo>
                <a:lnTo>
                  <a:pt x="458" y="38"/>
                </a:lnTo>
                <a:lnTo>
                  <a:pt x="445" y="51"/>
                </a:lnTo>
                <a:lnTo>
                  <a:pt x="432" y="51"/>
                </a:lnTo>
                <a:lnTo>
                  <a:pt x="420" y="63"/>
                </a:lnTo>
                <a:lnTo>
                  <a:pt x="394" y="63"/>
                </a:lnTo>
                <a:lnTo>
                  <a:pt x="369" y="76"/>
                </a:lnTo>
                <a:lnTo>
                  <a:pt x="343" y="76"/>
                </a:lnTo>
                <a:lnTo>
                  <a:pt x="318" y="89"/>
                </a:lnTo>
                <a:lnTo>
                  <a:pt x="280" y="89"/>
                </a:lnTo>
                <a:lnTo>
                  <a:pt x="241" y="101"/>
                </a:lnTo>
                <a:lnTo>
                  <a:pt x="203" y="101"/>
                </a:lnTo>
                <a:lnTo>
                  <a:pt x="152" y="114"/>
                </a:lnTo>
                <a:lnTo>
                  <a:pt x="101" y="127"/>
                </a:lnTo>
                <a:lnTo>
                  <a:pt x="51" y="127"/>
                </a:lnTo>
                <a:lnTo>
                  <a:pt x="0" y="139"/>
                </a:lnTo>
                <a:lnTo>
                  <a:pt x="0" y="76"/>
                </a:lnTo>
                <a:lnTo>
                  <a:pt x="63" y="51"/>
                </a:lnTo>
                <a:lnTo>
                  <a:pt x="127" y="38"/>
                </a:lnTo>
                <a:lnTo>
                  <a:pt x="191" y="25"/>
                </a:lnTo>
                <a:lnTo>
                  <a:pt x="229" y="13"/>
                </a:lnTo>
                <a:lnTo>
                  <a:pt x="280" y="0"/>
                </a:lnTo>
                <a:lnTo>
                  <a:pt x="318" y="0"/>
                </a:lnTo>
                <a:lnTo>
                  <a:pt x="343" y="0"/>
                </a:lnTo>
                <a:lnTo>
                  <a:pt x="369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0" name="Freeform 54"/>
          <p:cNvSpPr/>
          <p:nvPr/>
        </p:nvSpPr>
        <p:spPr bwMode="auto">
          <a:xfrm>
            <a:off x="6899276" y="3797300"/>
            <a:ext cx="315913" cy="129117"/>
          </a:xfrm>
          <a:custGeom>
            <a:avLst/>
            <a:gdLst>
              <a:gd name="T0" fmla="*/ 0 w 496"/>
              <a:gd name="T1" fmla="*/ 2147483647 h 152"/>
              <a:gd name="T2" fmla="*/ 2147483647 w 496"/>
              <a:gd name="T3" fmla="*/ 2147483647 h 152"/>
              <a:gd name="T4" fmla="*/ 2147483647 w 496"/>
              <a:gd name="T5" fmla="*/ 2147483647 h 152"/>
              <a:gd name="T6" fmla="*/ 2147483647 w 496"/>
              <a:gd name="T7" fmla="*/ 2147483647 h 152"/>
              <a:gd name="T8" fmla="*/ 2147483647 w 496"/>
              <a:gd name="T9" fmla="*/ 2147483647 h 152"/>
              <a:gd name="T10" fmla="*/ 2147483647 w 496"/>
              <a:gd name="T11" fmla="*/ 2147483647 h 152"/>
              <a:gd name="T12" fmla="*/ 2147483647 w 496"/>
              <a:gd name="T13" fmla="*/ 0 h 152"/>
              <a:gd name="T14" fmla="*/ 2147483647 w 496"/>
              <a:gd name="T15" fmla="*/ 0 h 152"/>
              <a:gd name="T16" fmla="*/ 2147483647 w 496"/>
              <a:gd name="T17" fmla="*/ 0 h 152"/>
              <a:gd name="T18" fmla="*/ 2147483647 w 496"/>
              <a:gd name="T19" fmla="*/ 0 h 152"/>
              <a:gd name="T20" fmla="*/ 2147483647 w 496"/>
              <a:gd name="T21" fmla="*/ 0 h 152"/>
              <a:gd name="T22" fmla="*/ 2147483647 w 496"/>
              <a:gd name="T23" fmla="*/ 0 h 152"/>
              <a:gd name="T24" fmla="*/ 2147483647 w 496"/>
              <a:gd name="T25" fmla="*/ 0 h 152"/>
              <a:gd name="T26" fmla="*/ 2147483647 w 496"/>
              <a:gd name="T27" fmla="*/ 2147483647 h 152"/>
              <a:gd name="T28" fmla="*/ 2147483647 w 496"/>
              <a:gd name="T29" fmla="*/ 2147483647 h 152"/>
              <a:gd name="T30" fmla="*/ 2147483647 w 496"/>
              <a:gd name="T31" fmla="*/ 2147483647 h 152"/>
              <a:gd name="T32" fmla="*/ 2147483647 w 496"/>
              <a:gd name="T33" fmla="*/ 2147483647 h 152"/>
              <a:gd name="T34" fmla="*/ 2147483647 w 496"/>
              <a:gd name="T35" fmla="*/ 2147483647 h 152"/>
              <a:gd name="T36" fmla="*/ 2147483647 w 496"/>
              <a:gd name="T37" fmla="*/ 2147483647 h 152"/>
              <a:gd name="T38" fmla="*/ 2147483647 w 496"/>
              <a:gd name="T39" fmla="*/ 2147483647 h 152"/>
              <a:gd name="T40" fmla="*/ 2147483647 w 496"/>
              <a:gd name="T41" fmla="*/ 2147483647 h 152"/>
              <a:gd name="T42" fmla="*/ 2147483647 w 496"/>
              <a:gd name="T43" fmla="*/ 2147483647 h 152"/>
              <a:gd name="T44" fmla="*/ 2147483647 w 496"/>
              <a:gd name="T45" fmla="*/ 2147483647 h 152"/>
              <a:gd name="T46" fmla="*/ 2147483647 w 496"/>
              <a:gd name="T47" fmla="*/ 2147483647 h 152"/>
              <a:gd name="T48" fmla="*/ 2147483647 w 496"/>
              <a:gd name="T49" fmla="*/ 2147483647 h 152"/>
              <a:gd name="T50" fmla="*/ 2147483647 w 496"/>
              <a:gd name="T51" fmla="*/ 2147483647 h 152"/>
              <a:gd name="T52" fmla="*/ 2147483647 w 496"/>
              <a:gd name="T53" fmla="*/ 2147483647 h 152"/>
              <a:gd name="T54" fmla="*/ 2147483647 w 496"/>
              <a:gd name="T55" fmla="*/ 2147483647 h 152"/>
              <a:gd name="T56" fmla="*/ 2147483647 w 496"/>
              <a:gd name="T57" fmla="*/ 2147483647 h 152"/>
              <a:gd name="T58" fmla="*/ 2147483647 w 496"/>
              <a:gd name="T59" fmla="*/ 2147483647 h 152"/>
              <a:gd name="T60" fmla="*/ 2147483647 w 496"/>
              <a:gd name="T61" fmla="*/ 2147483647 h 152"/>
              <a:gd name="T62" fmla="*/ 2147483647 w 496"/>
              <a:gd name="T63" fmla="*/ 2147483647 h 152"/>
              <a:gd name="T64" fmla="*/ 0 w 496"/>
              <a:gd name="T65" fmla="*/ 2147483647 h 152"/>
              <a:gd name="T66" fmla="*/ 0 w 496"/>
              <a:gd name="T67" fmla="*/ 2147483647 h 152"/>
              <a:gd name="T68" fmla="*/ 0 w 496"/>
              <a:gd name="T69" fmla="*/ 2147483647 h 1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6"/>
              <a:gd name="T106" fmla="*/ 0 h 152"/>
              <a:gd name="T107" fmla="*/ 496 w 496"/>
              <a:gd name="T108" fmla="*/ 152 h 1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6" h="152">
                <a:moveTo>
                  <a:pt x="0" y="51"/>
                </a:moveTo>
                <a:lnTo>
                  <a:pt x="63" y="51"/>
                </a:lnTo>
                <a:lnTo>
                  <a:pt x="114" y="38"/>
                </a:lnTo>
                <a:lnTo>
                  <a:pt x="165" y="38"/>
                </a:lnTo>
                <a:lnTo>
                  <a:pt x="216" y="13"/>
                </a:lnTo>
                <a:lnTo>
                  <a:pt x="267" y="13"/>
                </a:lnTo>
                <a:lnTo>
                  <a:pt x="305" y="0"/>
                </a:lnTo>
                <a:lnTo>
                  <a:pt x="356" y="0"/>
                </a:lnTo>
                <a:lnTo>
                  <a:pt x="394" y="0"/>
                </a:lnTo>
                <a:lnTo>
                  <a:pt x="420" y="0"/>
                </a:lnTo>
                <a:lnTo>
                  <a:pt x="445" y="0"/>
                </a:lnTo>
                <a:lnTo>
                  <a:pt x="458" y="0"/>
                </a:lnTo>
                <a:lnTo>
                  <a:pt x="470" y="0"/>
                </a:lnTo>
                <a:lnTo>
                  <a:pt x="483" y="13"/>
                </a:lnTo>
                <a:lnTo>
                  <a:pt x="496" y="26"/>
                </a:lnTo>
                <a:lnTo>
                  <a:pt x="496" y="38"/>
                </a:lnTo>
                <a:lnTo>
                  <a:pt x="483" y="51"/>
                </a:lnTo>
                <a:lnTo>
                  <a:pt x="470" y="51"/>
                </a:lnTo>
                <a:lnTo>
                  <a:pt x="458" y="64"/>
                </a:lnTo>
                <a:lnTo>
                  <a:pt x="445" y="76"/>
                </a:lnTo>
                <a:lnTo>
                  <a:pt x="420" y="76"/>
                </a:lnTo>
                <a:lnTo>
                  <a:pt x="394" y="89"/>
                </a:lnTo>
                <a:lnTo>
                  <a:pt x="369" y="102"/>
                </a:lnTo>
                <a:lnTo>
                  <a:pt x="330" y="102"/>
                </a:lnTo>
                <a:lnTo>
                  <a:pt x="292" y="114"/>
                </a:lnTo>
                <a:lnTo>
                  <a:pt x="254" y="127"/>
                </a:lnTo>
                <a:lnTo>
                  <a:pt x="216" y="127"/>
                </a:lnTo>
                <a:lnTo>
                  <a:pt x="165" y="140"/>
                </a:lnTo>
                <a:lnTo>
                  <a:pt x="114" y="140"/>
                </a:lnTo>
                <a:lnTo>
                  <a:pt x="63" y="152"/>
                </a:lnTo>
                <a:lnTo>
                  <a:pt x="0" y="152"/>
                </a:lnTo>
                <a:lnTo>
                  <a:pt x="0" y="5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1" name="Freeform 55"/>
          <p:cNvSpPr/>
          <p:nvPr/>
        </p:nvSpPr>
        <p:spPr bwMode="auto">
          <a:xfrm>
            <a:off x="6342064" y="2853267"/>
            <a:ext cx="217487" cy="226484"/>
          </a:xfrm>
          <a:custGeom>
            <a:avLst/>
            <a:gdLst>
              <a:gd name="T0" fmla="*/ 0 w 343"/>
              <a:gd name="T1" fmla="*/ 2147483647 h 266"/>
              <a:gd name="T2" fmla="*/ 2147483647 w 343"/>
              <a:gd name="T3" fmla="*/ 2147483647 h 266"/>
              <a:gd name="T4" fmla="*/ 2147483647 w 343"/>
              <a:gd name="T5" fmla="*/ 2147483647 h 266"/>
              <a:gd name="T6" fmla="*/ 2147483647 w 343"/>
              <a:gd name="T7" fmla="*/ 2147483647 h 266"/>
              <a:gd name="T8" fmla="*/ 2147483647 w 343"/>
              <a:gd name="T9" fmla="*/ 2147483647 h 266"/>
              <a:gd name="T10" fmla="*/ 2147483647 w 343"/>
              <a:gd name="T11" fmla="*/ 0 h 266"/>
              <a:gd name="T12" fmla="*/ 2147483647 w 343"/>
              <a:gd name="T13" fmla="*/ 0 h 266"/>
              <a:gd name="T14" fmla="*/ 2147483647 w 343"/>
              <a:gd name="T15" fmla="*/ 0 h 266"/>
              <a:gd name="T16" fmla="*/ 2147483647 w 343"/>
              <a:gd name="T17" fmla="*/ 0 h 266"/>
              <a:gd name="T18" fmla="*/ 2147483647 w 343"/>
              <a:gd name="T19" fmla="*/ 0 h 266"/>
              <a:gd name="T20" fmla="*/ 2147483647 w 343"/>
              <a:gd name="T21" fmla="*/ 2147483647 h 266"/>
              <a:gd name="T22" fmla="*/ 2147483647 w 343"/>
              <a:gd name="T23" fmla="*/ 2147483647 h 266"/>
              <a:gd name="T24" fmla="*/ 2147483647 w 343"/>
              <a:gd name="T25" fmla="*/ 2147483647 h 266"/>
              <a:gd name="T26" fmla="*/ 2147483647 w 343"/>
              <a:gd name="T27" fmla="*/ 2147483647 h 266"/>
              <a:gd name="T28" fmla="*/ 2147483647 w 343"/>
              <a:gd name="T29" fmla="*/ 2147483647 h 266"/>
              <a:gd name="T30" fmla="*/ 2147483647 w 343"/>
              <a:gd name="T31" fmla="*/ 2147483647 h 266"/>
              <a:gd name="T32" fmla="*/ 2147483647 w 343"/>
              <a:gd name="T33" fmla="*/ 2147483647 h 266"/>
              <a:gd name="T34" fmla="*/ 2147483647 w 343"/>
              <a:gd name="T35" fmla="*/ 2147483647 h 266"/>
              <a:gd name="T36" fmla="*/ 2147483647 w 343"/>
              <a:gd name="T37" fmla="*/ 2147483647 h 266"/>
              <a:gd name="T38" fmla="*/ 2147483647 w 343"/>
              <a:gd name="T39" fmla="*/ 2147483647 h 266"/>
              <a:gd name="T40" fmla="*/ 2147483647 w 343"/>
              <a:gd name="T41" fmla="*/ 2147483647 h 266"/>
              <a:gd name="T42" fmla="*/ 2147483647 w 343"/>
              <a:gd name="T43" fmla="*/ 2147483647 h 266"/>
              <a:gd name="T44" fmla="*/ 2147483647 w 343"/>
              <a:gd name="T45" fmla="*/ 2147483647 h 266"/>
              <a:gd name="T46" fmla="*/ 2147483647 w 343"/>
              <a:gd name="T47" fmla="*/ 2147483647 h 266"/>
              <a:gd name="T48" fmla="*/ 2147483647 w 343"/>
              <a:gd name="T49" fmla="*/ 2147483647 h 266"/>
              <a:gd name="T50" fmla="*/ 2147483647 w 343"/>
              <a:gd name="T51" fmla="*/ 2147483647 h 266"/>
              <a:gd name="T52" fmla="*/ 2147483647 w 343"/>
              <a:gd name="T53" fmla="*/ 2147483647 h 266"/>
              <a:gd name="T54" fmla="*/ 2147483647 w 343"/>
              <a:gd name="T55" fmla="*/ 2147483647 h 266"/>
              <a:gd name="T56" fmla="*/ 2147483647 w 343"/>
              <a:gd name="T57" fmla="*/ 2147483647 h 266"/>
              <a:gd name="T58" fmla="*/ 2147483647 w 343"/>
              <a:gd name="T59" fmla="*/ 2147483647 h 266"/>
              <a:gd name="T60" fmla="*/ 2147483647 w 343"/>
              <a:gd name="T61" fmla="*/ 2147483647 h 266"/>
              <a:gd name="T62" fmla="*/ 2147483647 w 343"/>
              <a:gd name="T63" fmla="*/ 2147483647 h 266"/>
              <a:gd name="T64" fmla="*/ 2147483647 w 343"/>
              <a:gd name="T65" fmla="*/ 2147483647 h 266"/>
              <a:gd name="T66" fmla="*/ 2147483647 w 343"/>
              <a:gd name="T67" fmla="*/ 2147483647 h 266"/>
              <a:gd name="T68" fmla="*/ 2147483647 w 343"/>
              <a:gd name="T69" fmla="*/ 2147483647 h 266"/>
              <a:gd name="T70" fmla="*/ 2147483647 w 343"/>
              <a:gd name="T71" fmla="*/ 2147483647 h 266"/>
              <a:gd name="T72" fmla="*/ 2147483647 w 343"/>
              <a:gd name="T73" fmla="*/ 2147483647 h 266"/>
              <a:gd name="T74" fmla="*/ 2147483647 w 343"/>
              <a:gd name="T75" fmla="*/ 2147483647 h 266"/>
              <a:gd name="T76" fmla="*/ 2147483647 w 343"/>
              <a:gd name="T77" fmla="*/ 2147483647 h 266"/>
              <a:gd name="T78" fmla="*/ 2147483647 w 343"/>
              <a:gd name="T79" fmla="*/ 2147483647 h 266"/>
              <a:gd name="T80" fmla="*/ 0 w 343"/>
              <a:gd name="T81" fmla="*/ 2147483647 h 266"/>
              <a:gd name="T82" fmla="*/ 0 w 343"/>
              <a:gd name="T83" fmla="*/ 2147483647 h 2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43"/>
              <a:gd name="T127" fmla="*/ 0 h 266"/>
              <a:gd name="T128" fmla="*/ 343 w 343"/>
              <a:gd name="T129" fmla="*/ 266 h 2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43" h="266">
                <a:moveTo>
                  <a:pt x="0" y="26"/>
                </a:moveTo>
                <a:lnTo>
                  <a:pt x="13" y="13"/>
                </a:lnTo>
                <a:lnTo>
                  <a:pt x="25" y="13"/>
                </a:lnTo>
                <a:lnTo>
                  <a:pt x="38" y="13"/>
                </a:lnTo>
                <a:lnTo>
                  <a:pt x="63" y="0"/>
                </a:lnTo>
                <a:lnTo>
                  <a:pt x="76" y="0"/>
                </a:lnTo>
                <a:lnTo>
                  <a:pt x="102" y="0"/>
                </a:lnTo>
                <a:lnTo>
                  <a:pt x="127" y="0"/>
                </a:lnTo>
                <a:lnTo>
                  <a:pt x="178" y="0"/>
                </a:lnTo>
                <a:lnTo>
                  <a:pt x="229" y="13"/>
                </a:lnTo>
                <a:lnTo>
                  <a:pt x="267" y="26"/>
                </a:lnTo>
                <a:lnTo>
                  <a:pt x="292" y="51"/>
                </a:lnTo>
                <a:lnTo>
                  <a:pt x="318" y="76"/>
                </a:lnTo>
                <a:lnTo>
                  <a:pt x="331" y="102"/>
                </a:lnTo>
                <a:lnTo>
                  <a:pt x="343" y="140"/>
                </a:lnTo>
                <a:lnTo>
                  <a:pt x="343" y="178"/>
                </a:lnTo>
                <a:lnTo>
                  <a:pt x="343" y="203"/>
                </a:lnTo>
                <a:lnTo>
                  <a:pt x="343" y="216"/>
                </a:lnTo>
                <a:lnTo>
                  <a:pt x="343" y="241"/>
                </a:lnTo>
                <a:lnTo>
                  <a:pt x="343" y="254"/>
                </a:lnTo>
                <a:lnTo>
                  <a:pt x="331" y="266"/>
                </a:lnTo>
                <a:lnTo>
                  <a:pt x="318" y="266"/>
                </a:lnTo>
                <a:lnTo>
                  <a:pt x="305" y="266"/>
                </a:lnTo>
                <a:lnTo>
                  <a:pt x="280" y="254"/>
                </a:lnTo>
                <a:lnTo>
                  <a:pt x="267" y="241"/>
                </a:lnTo>
                <a:lnTo>
                  <a:pt x="242" y="216"/>
                </a:lnTo>
                <a:lnTo>
                  <a:pt x="216" y="203"/>
                </a:lnTo>
                <a:lnTo>
                  <a:pt x="191" y="178"/>
                </a:lnTo>
                <a:lnTo>
                  <a:pt x="153" y="152"/>
                </a:lnTo>
                <a:lnTo>
                  <a:pt x="114" y="114"/>
                </a:lnTo>
                <a:lnTo>
                  <a:pt x="89" y="102"/>
                </a:lnTo>
                <a:lnTo>
                  <a:pt x="63" y="76"/>
                </a:lnTo>
                <a:lnTo>
                  <a:pt x="38" y="64"/>
                </a:lnTo>
                <a:lnTo>
                  <a:pt x="25" y="51"/>
                </a:lnTo>
                <a:lnTo>
                  <a:pt x="13" y="38"/>
                </a:lnTo>
                <a:lnTo>
                  <a:pt x="13" y="26"/>
                </a:lnTo>
                <a:lnTo>
                  <a:pt x="0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4" name="Freeform 48"/>
          <p:cNvSpPr/>
          <p:nvPr/>
        </p:nvSpPr>
        <p:spPr bwMode="auto">
          <a:xfrm>
            <a:off x="6915151" y="2724151"/>
            <a:ext cx="404813" cy="160867"/>
          </a:xfrm>
          <a:custGeom>
            <a:avLst/>
            <a:gdLst>
              <a:gd name="T0" fmla="*/ 2147483647 w 636"/>
              <a:gd name="T1" fmla="*/ 2147483647 h 190"/>
              <a:gd name="T2" fmla="*/ 2147483647 w 636"/>
              <a:gd name="T3" fmla="*/ 2147483647 h 190"/>
              <a:gd name="T4" fmla="*/ 2147483647 w 636"/>
              <a:gd name="T5" fmla="*/ 2147483647 h 190"/>
              <a:gd name="T6" fmla="*/ 2147483647 w 636"/>
              <a:gd name="T7" fmla="*/ 2147483647 h 190"/>
              <a:gd name="T8" fmla="*/ 2147483647 w 636"/>
              <a:gd name="T9" fmla="*/ 2147483647 h 190"/>
              <a:gd name="T10" fmla="*/ 2147483647 w 636"/>
              <a:gd name="T11" fmla="*/ 2147483647 h 190"/>
              <a:gd name="T12" fmla="*/ 2147483647 w 636"/>
              <a:gd name="T13" fmla="*/ 2147483647 h 190"/>
              <a:gd name="T14" fmla="*/ 2147483647 w 636"/>
              <a:gd name="T15" fmla="*/ 2147483647 h 190"/>
              <a:gd name="T16" fmla="*/ 2147483647 w 636"/>
              <a:gd name="T17" fmla="*/ 2147483647 h 190"/>
              <a:gd name="T18" fmla="*/ 2147483647 w 636"/>
              <a:gd name="T19" fmla="*/ 2147483647 h 190"/>
              <a:gd name="T20" fmla="*/ 2147483647 w 636"/>
              <a:gd name="T21" fmla="*/ 2147483647 h 190"/>
              <a:gd name="T22" fmla="*/ 2147483647 w 636"/>
              <a:gd name="T23" fmla="*/ 2147483647 h 190"/>
              <a:gd name="T24" fmla="*/ 2147483647 w 636"/>
              <a:gd name="T25" fmla="*/ 2147483647 h 190"/>
              <a:gd name="T26" fmla="*/ 2147483647 w 636"/>
              <a:gd name="T27" fmla="*/ 2147483647 h 190"/>
              <a:gd name="T28" fmla="*/ 2147483647 w 636"/>
              <a:gd name="T29" fmla="*/ 2147483647 h 190"/>
              <a:gd name="T30" fmla="*/ 2147483647 w 636"/>
              <a:gd name="T31" fmla="*/ 2147483647 h 190"/>
              <a:gd name="T32" fmla="*/ 2147483647 w 636"/>
              <a:gd name="T33" fmla="*/ 2147483647 h 190"/>
              <a:gd name="T34" fmla="*/ 2147483647 w 636"/>
              <a:gd name="T35" fmla="*/ 2147483647 h 190"/>
              <a:gd name="T36" fmla="*/ 0 w 636"/>
              <a:gd name="T37" fmla="*/ 2147483647 h 190"/>
              <a:gd name="T38" fmla="*/ 0 w 636"/>
              <a:gd name="T39" fmla="*/ 2147483647 h 190"/>
              <a:gd name="T40" fmla="*/ 0 w 636"/>
              <a:gd name="T41" fmla="*/ 2147483647 h 190"/>
              <a:gd name="T42" fmla="*/ 2147483647 w 636"/>
              <a:gd name="T43" fmla="*/ 2147483647 h 190"/>
              <a:gd name="T44" fmla="*/ 2147483647 w 636"/>
              <a:gd name="T45" fmla="*/ 2147483647 h 190"/>
              <a:gd name="T46" fmla="*/ 2147483647 w 636"/>
              <a:gd name="T47" fmla="*/ 2147483647 h 190"/>
              <a:gd name="T48" fmla="*/ 2147483647 w 636"/>
              <a:gd name="T49" fmla="*/ 2147483647 h 190"/>
              <a:gd name="T50" fmla="*/ 2147483647 w 636"/>
              <a:gd name="T51" fmla="*/ 2147483647 h 190"/>
              <a:gd name="T52" fmla="*/ 2147483647 w 636"/>
              <a:gd name="T53" fmla="*/ 2147483647 h 190"/>
              <a:gd name="T54" fmla="*/ 2147483647 w 636"/>
              <a:gd name="T55" fmla="*/ 2147483647 h 190"/>
              <a:gd name="T56" fmla="*/ 2147483647 w 636"/>
              <a:gd name="T57" fmla="*/ 2147483647 h 190"/>
              <a:gd name="T58" fmla="*/ 2147483647 w 636"/>
              <a:gd name="T59" fmla="*/ 2147483647 h 190"/>
              <a:gd name="T60" fmla="*/ 2147483647 w 636"/>
              <a:gd name="T61" fmla="*/ 2147483647 h 190"/>
              <a:gd name="T62" fmla="*/ 2147483647 w 636"/>
              <a:gd name="T63" fmla="*/ 2147483647 h 190"/>
              <a:gd name="T64" fmla="*/ 2147483647 w 636"/>
              <a:gd name="T65" fmla="*/ 2147483647 h 190"/>
              <a:gd name="T66" fmla="*/ 2147483647 w 636"/>
              <a:gd name="T67" fmla="*/ 0 h 190"/>
              <a:gd name="T68" fmla="*/ 2147483647 w 636"/>
              <a:gd name="T69" fmla="*/ 0 h 190"/>
              <a:gd name="T70" fmla="*/ 2147483647 w 636"/>
              <a:gd name="T71" fmla="*/ 0 h 190"/>
              <a:gd name="T72" fmla="*/ 2147483647 w 636"/>
              <a:gd name="T73" fmla="*/ 0 h 190"/>
              <a:gd name="T74" fmla="*/ 2147483647 w 636"/>
              <a:gd name="T75" fmla="*/ 2147483647 h 190"/>
              <a:gd name="T76" fmla="*/ 2147483647 w 636"/>
              <a:gd name="T77" fmla="*/ 2147483647 h 190"/>
              <a:gd name="T78" fmla="*/ 2147483647 w 636"/>
              <a:gd name="T79" fmla="*/ 2147483647 h 190"/>
              <a:gd name="T80" fmla="*/ 2147483647 w 636"/>
              <a:gd name="T81" fmla="*/ 2147483647 h 190"/>
              <a:gd name="T82" fmla="*/ 2147483647 w 636"/>
              <a:gd name="T83" fmla="*/ 2147483647 h 190"/>
              <a:gd name="T84" fmla="*/ 2147483647 w 636"/>
              <a:gd name="T85" fmla="*/ 2147483647 h 190"/>
              <a:gd name="T86" fmla="*/ 2147483647 w 636"/>
              <a:gd name="T87" fmla="*/ 2147483647 h 190"/>
              <a:gd name="T88" fmla="*/ 2147483647 w 636"/>
              <a:gd name="T89" fmla="*/ 2147483647 h 190"/>
              <a:gd name="T90" fmla="*/ 2147483647 w 636"/>
              <a:gd name="T91" fmla="*/ 2147483647 h 190"/>
              <a:gd name="T92" fmla="*/ 2147483647 w 636"/>
              <a:gd name="T93" fmla="*/ 2147483647 h 190"/>
              <a:gd name="T94" fmla="*/ 2147483647 w 636"/>
              <a:gd name="T95" fmla="*/ 2147483647 h 190"/>
              <a:gd name="T96" fmla="*/ 2147483647 w 636"/>
              <a:gd name="T97" fmla="*/ 2147483647 h 190"/>
              <a:gd name="T98" fmla="*/ 2147483647 w 636"/>
              <a:gd name="T99" fmla="*/ 2147483647 h 190"/>
              <a:gd name="T100" fmla="*/ 2147483647 w 636"/>
              <a:gd name="T101" fmla="*/ 2147483647 h 190"/>
              <a:gd name="T102" fmla="*/ 2147483647 w 636"/>
              <a:gd name="T103" fmla="*/ 2147483647 h 190"/>
              <a:gd name="T104" fmla="*/ 2147483647 w 636"/>
              <a:gd name="T105" fmla="*/ 2147483647 h 190"/>
              <a:gd name="T106" fmla="*/ 2147483647 w 636"/>
              <a:gd name="T107" fmla="*/ 2147483647 h 1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36"/>
              <a:gd name="T163" fmla="*/ 0 h 190"/>
              <a:gd name="T164" fmla="*/ 636 w 636"/>
              <a:gd name="T165" fmla="*/ 190 h 1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36" h="190">
                <a:moveTo>
                  <a:pt x="522" y="114"/>
                </a:moveTo>
                <a:lnTo>
                  <a:pt x="496" y="127"/>
                </a:lnTo>
                <a:lnTo>
                  <a:pt x="471" y="140"/>
                </a:lnTo>
                <a:lnTo>
                  <a:pt x="433" y="140"/>
                </a:lnTo>
                <a:lnTo>
                  <a:pt x="407" y="152"/>
                </a:lnTo>
                <a:lnTo>
                  <a:pt x="369" y="152"/>
                </a:lnTo>
                <a:lnTo>
                  <a:pt x="331" y="165"/>
                </a:lnTo>
                <a:lnTo>
                  <a:pt x="280" y="165"/>
                </a:lnTo>
                <a:lnTo>
                  <a:pt x="242" y="178"/>
                </a:lnTo>
                <a:lnTo>
                  <a:pt x="191" y="178"/>
                </a:lnTo>
                <a:lnTo>
                  <a:pt x="153" y="190"/>
                </a:lnTo>
                <a:lnTo>
                  <a:pt x="115" y="190"/>
                </a:lnTo>
                <a:lnTo>
                  <a:pt x="89" y="190"/>
                </a:lnTo>
                <a:lnTo>
                  <a:pt x="64" y="190"/>
                </a:lnTo>
                <a:lnTo>
                  <a:pt x="51" y="190"/>
                </a:lnTo>
                <a:lnTo>
                  <a:pt x="38" y="190"/>
                </a:lnTo>
                <a:lnTo>
                  <a:pt x="26" y="190"/>
                </a:lnTo>
                <a:lnTo>
                  <a:pt x="13" y="178"/>
                </a:lnTo>
                <a:lnTo>
                  <a:pt x="0" y="165"/>
                </a:lnTo>
                <a:lnTo>
                  <a:pt x="0" y="152"/>
                </a:lnTo>
                <a:lnTo>
                  <a:pt x="0" y="140"/>
                </a:lnTo>
                <a:lnTo>
                  <a:pt x="51" y="127"/>
                </a:lnTo>
                <a:lnTo>
                  <a:pt x="102" y="102"/>
                </a:lnTo>
                <a:lnTo>
                  <a:pt x="153" y="89"/>
                </a:lnTo>
                <a:lnTo>
                  <a:pt x="204" y="76"/>
                </a:lnTo>
                <a:lnTo>
                  <a:pt x="255" y="64"/>
                </a:lnTo>
                <a:lnTo>
                  <a:pt x="293" y="51"/>
                </a:lnTo>
                <a:lnTo>
                  <a:pt x="331" y="38"/>
                </a:lnTo>
                <a:lnTo>
                  <a:pt x="369" y="26"/>
                </a:lnTo>
                <a:lnTo>
                  <a:pt x="407" y="26"/>
                </a:lnTo>
                <a:lnTo>
                  <a:pt x="433" y="13"/>
                </a:lnTo>
                <a:lnTo>
                  <a:pt x="471" y="13"/>
                </a:lnTo>
                <a:lnTo>
                  <a:pt x="496" y="13"/>
                </a:lnTo>
                <a:lnTo>
                  <a:pt x="509" y="0"/>
                </a:lnTo>
                <a:lnTo>
                  <a:pt x="534" y="0"/>
                </a:lnTo>
                <a:lnTo>
                  <a:pt x="547" y="0"/>
                </a:lnTo>
                <a:lnTo>
                  <a:pt x="560" y="0"/>
                </a:lnTo>
                <a:lnTo>
                  <a:pt x="573" y="13"/>
                </a:lnTo>
                <a:lnTo>
                  <a:pt x="598" y="13"/>
                </a:lnTo>
                <a:lnTo>
                  <a:pt x="611" y="26"/>
                </a:lnTo>
                <a:lnTo>
                  <a:pt x="624" y="26"/>
                </a:lnTo>
                <a:lnTo>
                  <a:pt x="624" y="38"/>
                </a:lnTo>
                <a:lnTo>
                  <a:pt x="636" y="38"/>
                </a:lnTo>
                <a:lnTo>
                  <a:pt x="636" y="51"/>
                </a:lnTo>
                <a:lnTo>
                  <a:pt x="636" y="64"/>
                </a:lnTo>
                <a:lnTo>
                  <a:pt x="624" y="64"/>
                </a:lnTo>
                <a:lnTo>
                  <a:pt x="611" y="76"/>
                </a:lnTo>
                <a:lnTo>
                  <a:pt x="598" y="89"/>
                </a:lnTo>
                <a:lnTo>
                  <a:pt x="573" y="89"/>
                </a:lnTo>
                <a:lnTo>
                  <a:pt x="547" y="102"/>
                </a:lnTo>
                <a:lnTo>
                  <a:pt x="522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6" name="Freeform 50"/>
          <p:cNvSpPr/>
          <p:nvPr/>
        </p:nvSpPr>
        <p:spPr bwMode="auto">
          <a:xfrm>
            <a:off x="7077076" y="2821517"/>
            <a:ext cx="73025" cy="279400"/>
          </a:xfrm>
          <a:custGeom>
            <a:avLst/>
            <a:gdLst>
              <a:gd name="T0" fmla="*/ 0 w 114"/>
              <a:gd name="T1" fmla="*/ 0 h 330"/>
              <a:gd name="T2" fmla="*/ 2147483647 w 114"/>
              <a:gd name="T3" fmla="*/ 0 h 330"/>
              <a:gd name="T4" fmla="*/ 2147483647 w 114"/>
              <a:gd name="T5" fmla="*/ 2147483647 h 330"/>
              <a:gd name="T6" fmla="*/ 0 w 114"/>
              <a:gd name="T7" fmla="*/ 2147483647 h 330"/>
              <a:gd name="T8" fmla="*/ 0 w 114"/>
              <a:gd name="T9" fmla="*/ 0 h 330"/>
              <a:gd name="T10" fmla="*/ 0 w 114"/>
              <a:gd name="T11" fmla="*/ 0 h 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4"/>
              <a:gd name="T19" fmla="*/ 0 h 330"/>
              <a:gd name="T20" fmla="*/ 114 w 114"/>
              <a:gd name="T21" fmla="*/ 330 h 3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4" h="330">
                <a:moveTo>
                  <a:pt x="0" y="0"/>
                </a:moveTo>
                <a:lnTo>
                  <a:pt x="114" y="0"/>
                </a:lnTo>
                <a:lnTo>
                  <a:pt x="114" y="330"/>
                </a:lnTo>
                <a:lnTo>
                  <a:pt x="0" y="33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5" name="Freeform 49"/>
          <p:cNvSpPr/>
          <p:nvPr/>
        </p:nvSpPr>
        <p:spPr bwMode="auto">
          <a:xfrm>
            <a:off x="6697663" y="2982384"/>
            <a:ext cx="889000" cy="237067"/>
          </a:xfrm>
          <a:custGeom>
            <a:avLst/>
            <a:gdLst>
              <a:gd name="T0" fmla="*/ 2147483647 w 1399"/>
              <a:gd name="T1" fmla="*/ 2147483647 h 279"/>
              <a:gd name="T2" fmla="*/ 2147483647 w 1399"/>
              <a:gd name="T3" fmla="*/ 2147483647 h 279"/>
              <a:gd name="T4" fmla="*/ 2147483647 w 1399"/>
              <a:gd name="T5" fmla="*/ 2147483647 h 279"/>
              <a:gd name="T6" fmla="*/ 2147483647 w 1399"/>
              <a:gd name="T7" fmla="*/ 2147483647 h 279"/>
              <a:gd name="T8" fmla="*/ 2147483647 w 1399"/>
              <a:gd name="T9" fmla="*/ 2147483647 h 279"/>
              <a:gd name="T10" fmla="*/ 2147483647 w 1399"/>
              <a:gd name="T11" fmla="*/ 2147483647 h 279"/>
              <a:gd name="T12" fmla="*/ 2147483647 w 1399"/>
              <a:gd name="T13" fmla="*/ 2147483647 h 279"/>
              <a:gd name="T14" fmla="*/ 2147483647 w 1399"/>
              <a:gd name="T15" fmla="*/ 2147483647 h 279"/>
              <a:gd name="T16" fmla="*/ 2147483647 w 1399"/>
              <a:gd name="T17" fmla="*/ 2147483647 h 279"/>
              <a:gd name="T18" fmla="*/ 2147483647 w 1399"/>
              <a:gd name="T19" fmla="*/ 2147483647 h 279"/>
              <a:gd name="T20" fmla="*/ 2147483647 w 1399"/>
              <a:gd name="T21" fmla="*/ 2147483647 h 279"/>
              <a:gd name="T22" fmla="*/ 2147483647 w 1399"/>
              <a:gd name="T23" fmla="*/ 2147483647 h 279"/>
              <a:gd name="T24" fmla="*/ 2147483647 w 1399"/>
              <a:gd name="T25" fmla="*/ 2147483647 h 279"/>
              <a:gd name="T26" fmla="*/ 2147483647 w 1399"/>
              <a:gd name="T27" fmla="*/ 0 h 279"/>
              <a:gd name="T28" fmla="*/ 2147483647 w 1399"/>
              <a:gd name="T29" fmla="*/ 0 h 279"/>
              <a:gd name="T30" fmla="*/ 2147483647 w 1399"/>
              <a:gd name="T31" fmla="*/ 0 h 279"/>
              <a:gd name="T32" fmla="*/ 2147483647 w 1399"/>
              <a:gd name="T33" fmla="*/ 0 h 279"/>
              <a:gd name="T34" fmla="*/ 2147483647 w 1399"/>
              <a:gd name="T35" fmla="*/ 2147483647 h 279"/>
              <a:gd name="T36" fmla="*/ 2147483647 w 1399"/>
              <a:gd name="T37" fmla="*/ 2147483647 h 279"/>
              <a:gd name="T38" fmla="*/ 2147483647 w 1399"/>
              <a:gd name="T39" fmla="*/ 2147483647 h 279"/>
              <a:gd name="T40" fmla="*/ 2147483647 w 1399"/>
              <a:gd name="T41" fmla="*/ 2147483647 h 279"/>
              <a:gd name="T42" fmla="*/ 2147483647 w 1399"/>
              <a:gd name="T43" fmla="*/ 2147483647 h 279"/>
              <a:gd name="T44" fmla="*/ 2147483647 w 1399"/>
              <a:gd name="T45" fmla="*/ 2147483647 h 279"/>
              <a:gd name="T46" fmla="*/ 2147483647 w 1399"/>
              <a:gd name="T47" fmla="*/ 2147483647 h 279"/>
              <a:gd name="T48" fmla="*/ 2147483647 w 1399"/>
              <a:gd name="T49" fmla="*/ 2147483647 h 279"/>
              <a:gd name="T50" fmla="*/ 2147483647 w 1399"/>
              <a:gd name="T51" fmla="*/ 2147483647 h 279"/>
              <a:gd name="T52" fmla="*/ 2147483647 w 1399"/>
              <a:gd name="T53" fmla="*/ 2147483647 h 279"/>
              <a:gd name="T54" fmla="*/ 2147483647 w 1399"/>
              <a:gd name="T55" fmla="*/ 2147483647 h 279"/>
              <a:gd name="T56" fmla="*/ 2147483647 w 1399"/>
              <a:gd name="T57" fmla="*/ 2147483647 h 279"/>
              <a:gd name="T58" fmla="*/ 2147483647 w 1399"/>
              <a:gd name="T59" fmla="*/ 2147483647 h 279"/>
              <a:gd name="T60" fmla="*/ 2147483647 w 1399"/>
              <a:gd name="T61" fmla="*/ 2147483647 h 279"/>
              <a:gd name="T62" fmla="*/ 2147483647 w 1399"/>
              <a:gd name="T63" fmla="*/ 2147483647 h 279"/>
              <a:gd name="T64" fmla="*/ 2147483647 w 1399"/>
              <a:gd name="T65" fmla="*/ 2147483647 h 279"/>
              <a:gd name="T66" fmla="*/ 2147483647 w 1399"/>
              <a:gd name="T67" fmla="*/ 2147483647 h 279"/>
              <a:gd name="T68" fmla="*/ 2147483647 w 1399"/>
              <a:gd name="T69" fmla="*/ 2147483647 h 279"/>
              <a:gd name="T70" fmla="*/ 2147483647 w 1399"/>
              <a:gd name="T71" fmla="*/ 2147483647 h 279"/>
              <a:gd name="T72" fmla="*/ 2147483647 w 1399"/>
              <a:gd name="T73" fmla="*/ 2147483647 h 279"/>
              <a:gd name="T74" fmla="*/ 2147483647 w 1399"/>
              <a:gd name="T75" fmla="*/ 2147483647 h 279"/>
              <a:gd name="T76" fmla="*/ 2147483647 w 1399"/>
              <a:gd name="T77" fmla="*/ 2147483647 h 279"/>
              <a:gd name="T78" fmla="*/ 2147483647 w 1399"/>
              <a:gd name="T79" fmla="*/ 2147483647 h 279"/>
              <a:gd name="T80" fmla="*/ 2147483647 w 1399"/>
              <a:gd name="T81" fmla="*/ 2147483647 h 279"/>
              <a:gd name="T82" fmla="*/ 2147483647 w 1399"/>
              <a:gd name="T83" fmla="*/ 2147483647 h 279"/>
              <a:gd name="T84" fmla="*/ 2147483647 w 1399"/>
              <a:gd name="T85" fmla="*/ 2147483647 h 2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99"/>
              <a:gd name="T130" fmla="*/ 0 h 279"/>
              <a:gd name="T131" fmla="*/ 1399 w 1399"/>
              <a:gd name="T132" fmla="*/ 279 h 27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99" h="279">
                <a:moveTo>
                  <a:pt x="12" y="190"/>
                </a:moveTo>
                <a:lnTo>
                  <a:pt x="25" y="190"/>
                </a:lnTo>
                <a:lnTo>
                  <a:pt x="38" y="190"/>
                </a:lnTo>
                <a:lnTo>
                  <a:pt x="63" y="190"/>
                </a:lnTo>
                <a:lnTo>
                  <a:pt x="89" y="178"/>
                </a:lnTo>
                <a:lnTo>
                  <a:pt x="114" y="178"/>
                </a:lnTo>
                <a:lnTo>
                  <a:pt x="140" y="178"/>
                </a:lnTo>
                <a:lnTo>
                  <a:pt x="178" y="165"/>
                </a:lnTo>
                <a:lnTo>
                  <a:pt x="216" y="165"/>
                </a:lnTo>
                <a:lnTo>
                  <a:pt x="254" y="152"/>
                </a:lnTo>
                <a:lnTo>
                  <a:pt x="305" y="152"/>
                </a:lnTo>
                <a:lnTo>
                  <a:pt x="343" y="140"/>
                </a:lnTo>
                <a:lnTo>
                  <a:pt x="394" y="127"/>
                </a:lnTo>
                <a:lnTo>
                  <a:pt x="458" y="127"/>
                </a:lnTo>
                <a:lnTo>
                  <a:pt x="509" y="114"/>
                </a:lnTo>
                <a:lnTo>
                  <a:pt x="572" y="102"/>
                </a:lnTo>
                <a:lnTo>
                  <a:pt x="636" y="89"/>
                </a:lnTo>
                <a:lnTo>
                  <a:pt x="699" y="76"/>
                </a:lnTo>
                <a:lnTo>
                  <a:pt x="763" y="64"/>
                </a:lnTo>
                <a:lnTo>
                  <a:pt x="827" y="51"/>
                </a:lnTo>
                <a:lnTo>
                  <a:pt x="877" y="51"/>
                </a:lnTo>
                <a:lnTo>
                  <a:pt x="928" y="38"/>
                </a:lnTo>
                <a:lnTo>
                  <a:pt x="979" y="26"/>
                </a:lnTo>
                <a:lnTo>
                  <a:pt x="1017" y="26"/>
                </a:lnTo>
                <a:lnTo>
                  <a:pt x="1056" y="13"/>
                </a:lnTo>
                <a:lnTo>
                  <a:pt x="1094" y="13"/>
                </a:lnTo>
                <a:lnTo>
                  <a:pt x="1132" y="13"/>
                </a:lnTo>
                <a:lnTo>
                  <a:pt x="1157" y="0"/>
                </a:lnTo>
                <a:lnTo>
                  <a:pt x="1183" y="0"/>
                </a:lnTo>
                <a:lnTo>
                  <a:pt x="1208" y="0"/>
                </a:lnTo>
                <a:lnTo>
                  <a:pt x="1234" y="0"/>
                </a:lnTo>
                <a:lnTo>
                  <a:pt x="1246" y="0"/>
                </a:lnTo>
                <a:lnTo>
                  <a:pt x="1259" y="0"/>
                </a:lnTo>
                <a:lnTo>
                  <a:pt x="1297" y="0"/>
                </a:lnTo>
                <a:lnTo>
                  <a:pt x="1335" y="0"/>
                </a:lnTo>
                <a:lnTo>
                  <a:pt x="1361" y="13"/>
                </a:lnTo>
                <a:lnTo>
                  <a:pt x="1386" y="38"/>
                </a:lnTo>
                <a:lnTo>
                  <a:pt x="1386" y="51"/>
                </a:lnTo>
                <a:lnTo>
                  <a:pt x="1399" y="64"/>
                </a:lnTo>
                <a:lnTo>
                  <a:pt x="1399" y="76"/>
                </a:lnTo>
                <a:lnTo>
                  <a:pt x="1386" y="89"/>
                </a:lnTo>
                <a:lnTo>
                  <a:pt x="1374" y="89"/>
                </a:lnTo>
                <a:lnTo>
                  <a:pt x="1361" y="102"/>
                </a:lnTo>
                <a:lnTo>
                  <a:pt x="1348" y="102"/>
                </a:lnTo>
                <a:lnTo>
                  <a:pt x="1335" y="102"/>
                </a:lnTo>
                <a:lnTo>
                  <a:pt x="1323" y="102"/>
                </a:lnTo>
                <a:lnTo>
                  <a:pt x="1297" y="114"/>
                </a:lnTo>
                <a:lnTo>
                  <a:pt x="1272" y="114"/>
                </a:lnTo>
                <a:lnTo>
                  <a:pt x="1246" y="114"/>
                </a:lnTo>
                <a:lnTo>
                  <a:pt x="1221" y="127"/>
                </a:lnTo>
                <a:lnTo>
                  <a:pt x="1183" y="127"/>
                </a:lnTo>
                <a:lnTo>
                  <a:pt x="1145" y="140"/>
                </a:lnTo>
                <a:lnTo>
                  <a:pt x="1094" y="140"/>
                </a:lnTo>
                <a:lnTo>
                  <a:pt x="1056" y="152"/>
                </a:lnTo>
                <a:lnTo>
                  <a:pt x="1005" y="152"/>
                </a:lnTo>
                <a:lnTo>
                  <a:pt x="954" y="165"/>
                </a:lnTo>
                <a:lnTo>
                  <a:pt x="903" y="165"/>
                </a:lnTo>
                <a:lnTo>
                  <a:pt x="839" y="178"/>
                </a:lnTo>
                <a:lnTo>
                  <a:pt x="776" y="190"/>
                </a:lnTo>
                <a:lnTo>
                  <a:pt x="712" y="203"/>
                </a:lnTo>
                <a:lnTo>
                  <a:pt x="648" y="203"/>
                </a:lnTo>
                <a:lnTo>
                  <a:pt x="598" y="216"/>
                </a:lnTo>
                <a:lnTo>
                  <a:pt x="547" y="228"/>
                </a:lnTo>
                <a:lnTo>
                  <a:pt x="496" y="228"/>
                </a:lnTo>
                <a:lnTo>
                  <a:pt x="445" y="241"/>
                </a:lnTo>
                <a:lnTo>
                  <a:pt x="407" y="241"/>
                </a:lnTo>
                <a:lnTo>
                  <a:pt x="369" y="254"/>
                </a:lnTo>
                <a:lnTo>
                  <a:pt x="330" y="254"/>
                </a:lnTo>
                <a:lnTo>
                  <a:pt x="305" y="254"/>
                </a:lnTo>
                <a:lnTo>
                  <a:pt x="280" y="266"/>
                </a:lnTo>
                <a:lnTo>
                  <a:pt x="254" y="266"/>
                </a:lnTo>
                <a:lnTo>
                  <a:pt x="241" y="266"/>
                </a:lnTo>
                <a:lnTo>
                  <a:pt x="216" y="266"/>
                </a:lnTo>
                <a:lnTo>
                  <a:pt x="203" y="266"/>
                </a:lnTo>
                <a:lnTo>
                  <a:pt x="190" y="266"/>
                </a:lnTo>
                <a:lnTo>
                  <a:pt x="165" y="279"/>
                </a:lnTo>
                <a:lnTo>
                  <a:pt x="152" y="279"/>
                </a:lnTo>
                <a:lnTo>
                  <a:pt x="127" y="279"/>
                </a:lnTo>
                <a:lnTo>
                  <a:pt x="101" y="279"/>
                </a:lnTo>
                <a:lnTo>
                  <a:pt x="63" y="279"/>
                </a:lnTo>
                <a:lnTo>
                  <a:pt x="38" y="266"/>
                </a:lnTo>
                <a:lnTo>
                  <a:pt x="0" y="266"/>
                </a:lnTo>
                <a:lnTo>
                  <a:pt x="12" y="19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0" name="Freeform 44"/>
          <p:cNvSpPr/>
          <p:nvPr/>
        </p:nvSpPr>
        <p:spPr bwMode="auto">
          <a:xfrm>
            <a:off x="6229351" y="2381252"/>
            <a:ext cx="169863" cy="1974849"/>
          </a:xfrm>
          <a:custGeom>
            <a:avLst/>
            <a:gdLst>
              <a:gd name="T0" fmla="*/ 2147483647 w 267"/>
              <a:gd name="T1" fmla="*/ 2147483647 h 2331"/>
              <a:gd name="T2" fmla="*/ 2147483647 w 267"/>
              <a:gd name="T3" fmla="*/ 2147483647 h 2331"/>
              <a:gd name="T4" fmla="*/ 2147483647 w 267"/>
              <a:gd name="T5" fmla="*/ 2147483647 h 2331"/>
              <a:gd name="T6" fmla="*/ 2147483647 w 267"/>
              <a:gd name="T7" fmla="*/ 2147483647 h 2331"/>
              <a:gd name="T8" fmla="*/ 2147483647 w 267"/>
              <a:gd name="T9" fmla="*/ 2147483647 h 2331"/>
              <a:gd name="T10" fmla="*/ 2147483647 w 267"/>
              <a:gd name="T11" fmla="*/ 2147483647 h 2331"/>
              <a:gd name="T12" fmla="*/ 0 w 267"/>
              <a:gd name="T13" fmla="*/ 2147483647 h 2331"/>
              <a:gd name="T14" fmla="*/ 2147483647 w 267"/>
              <a:gd name="T15" fmla="*/ 0 h 2331"/>
              <a:gd name="T16" fmla="*/ 2147483647 w 267"/>
              <a:gd name="T17" fmla="*/ 0 h 2331"/>
              <a:gd name="T18" fmla="*/ 2147483647 w 267"/>
              <a:gd name="T19" fmla="*/ 0 h 2331"/>
              <a:gd name="T20" fmla="*/ 2147483647 w 267"/>
              <a:gd name="T21" fmla="*/ 2147483647 h 2331"/>
              <a:gd name="T22" fmla="*/ 2147483647 w 267"/>
              <a:gd name="T23" fmla="*/ 2147483647 h 2331"/>
              <a:gd name="T24" fmla="*/ 2147483647 w 267"/>
              <a:gd name="T25" fmla="*/ 2147483647 h 2331"/>
              <a:gd name="T26" fmla="*/ 2147483647 w 267"/>
              <a:gd name="T27" fmla="*/ 2147483647 h 2331"/>
              <a:gd name="T28" fmla="*/ 2147483647 w 267"/>
              <a:gd name="T29" fmla="*/ 2147483647 h 2331"/>
              <a:gd name="T30" fmla="*/ 2147483647 w 267"/>
              <a:gd name="T31" fmla="*/ 2147483647 h 2331"/>
              <a:gd name="T32" fmla="*/ 2147483647 w 267"/>
              <a:gd name="T33" fmla="*/ 2147483647 h 2331"/>
              <a:gd name="T34" fmla="*/ 2147483647 w 267"/>
              <a:gd name="T35" fmla="*/ 2147483647 h 2331"/>
              <a:gd name="T36" fmla="*/ 2147483647 w 267"/>
              <a:gd name="T37" fmla="*/ 2147483647 h 2331"/>
              <a:gd name="T38" fmla="*/ 2147483647 w 267"/>
              <a:gd name="T39" fmla="*/ 2147483647 h 2331"/>
              <a:gd name="T40" fmla="*/ 2147483647 w 267"/>
              <a:gd name="T41" fmla="*/ 2147483647 h 2331"/>
              <a:gd name="T42" fmla="*/ 2147483647 w 267"/>
              <a:gd name="T43" fmla="*/ 2147483647 h 2331"/>
              <a:gd name="T44" fmla="*/ 2147483647 w 267"/>
              <a:gd name="T45" fmla="*/ 2147483647 h 2331"/>
              <a:gd name="T46" fmla="*/ 2147483647 w 267"/>
              <a:gd name="T47" fmla="*/ 2147483647 h 2331"/>
              <a:gd name="T48" fmla="*/ 2147483647 w 267"/>
              <a:gd name="T49" fmla="*/ 2147483647 h 2331"/>
              <a:gd name="T50" fmla="*/ 2147483647 w 267"/>
              <a:gd name="T51" fmla="*/ 2147483647 h 2331"/>
              <a:gd name="T52" fmla="*/ 2147483647 w 267"/>
              <a:gd name="T53" fmla="*/ 2147483647 h 2331"/>
              <a:gd name="T54" fmla="*/ 2147483647 w 267"/>
              <a:gd name="T55" fmla="*/ 2147483647 h 2331"/>
              <a:gd name="T56" fmla="*/ 2147483647 w 267"/>
              <a:gd name="T57" fmla="*/ 2147483647 h 2331"/>
              <a:gd name="T58" fmla="*/ 2147483647 w 267"/>
              <a:gd name="T59" fmla="*/ 2147483647 h 2331"/>
              <a:gd name="T60" fmla="*/ 2147483647 w 267"/>
              <a:gd name="T61" fmla="*/ 2147483647 h 2331"/>
              <a:gd name="T62" fmla="*/ 2147483647 w 267"/>
              <a:gd name="T63" fmla="*/ 2147483647 h 2331"/>
              <a:gd name="T64" fmla="*/ 2147483647 w 267"/>
              <a:gd name="T65" fmla="*/ 2147483647 h 2331"/>
              <a:gd name="T66" fmla="*/ 2147483647 w 267"/>
              <a:gd name="T67" fmla="*/ 2147483647 h 2331"/>
              <a:gd name="T68" fmla="*/ 2147483647 w 267"/>
              <a:gd name="T69" fmla="*/ 2147483647 h 2331"/>
              <a:gd name="T70" fmla="*/ 2147483647 w 267"/>
              <a:gd name="T71" fmla="*/ 2147483647 h 2331"/>
              <a:gd name="T72" fmla="*/ 2147483647 w 267"/>
              <a:gd name="T73" fmla="*/ 2147483647 h 2331"/>
              <a:gd name="T74" fmla="*/ 2147483647 w 267"/>
              <a:gd name="T75" fmla="*/ 2147483647 h 2331"/>
              <a:gd name="T76" fmla="*/ 2147483647 w 267"/>
              <a:gd name="T77" fmla="*/ 2147483647 h 2331"/>
              <a:gd name="T78" fmla="*/ 2147483647 w 267"/>
              <a:gd name="T79" fmla="*/ 2147483647 h 2331"/>
              <a:gd name="T80" fmla="*/ 2147483647 w 267"/>
              <a:gd name="T81" fmla="*/ 2147483647 h 2331"/>
              <a:gd name="T82" fmla="*/ 2147483647 w 267"/>
              <a:gd name="T83" fmla="*/ 2147483647 h 2331"/>
              <a:gd name="T84" fmla="*/ 2147483647 w 267"/>
              <a:gd name="T85" fmla="*/ 2147483647 h 2331"/>
              <a:gd name="T86" fmla="*/ 2147483647 w 267"/>
              <a:gd name="T87" fmla="*/ 2147483647 h 2331"/>
              <a:gd name="T88" fmla="*/ 2147483647 w 267"/>
              <a:gd name="T89" fmla="*/ 2147483647 h 2331"/>
              <a:gd name="T90" fmla="*/ 2147483647 w 267"/>
              <a:gd name="T91" fmla="*/ 2147483647 h 2331"/>
              <a:gd name="T92" fmla="*/ 2147483647 w 267"/>
              <a:gd name="T93" fmla="*/ 2147483647 h 2331"/>
              <a:gd name="T94" fmla="*/ 2147483647 w 267"/>
              <a:gd name="T95" fmla="*/ 2147483647 h 2331"/>
              <a:gd name="T96" fmla="*/ 2147483647 w 267"/>
              <a:gd name="T97" fmla="*/ 2147483647 h 2331"/>
              <a:gd name="T98" fmla="*/ 2147483647 w 267"/>
              <a:gd name="T99" fmla="*/ 2147483647 h 2331"/>
              <a:gd name="T100" fmla="*/ 2147483647 w 267"/>
              <a:gd name="T101" fmla="*/ 2147483647 h 2331"/>
              <a:gd name="T102" fmla="*/ 2147483647 w 267"/>
              <a:gd name="T103" fmla="*/ 2147483647 h 2331"/>
              <a:gd name="T104" fmla="*/ 2147483647 w 267"/>
              <a:gd name="T105" fmla="*/ 2147483647 h 2331"/>
              <a:gd name="T106" fmla="*/ 2147483647 w 267"/>
              <a:gd name="T107" fmla="*/ 2147483647 h 2331"/>
              <a:gd name="T108" fmla="*/ 2147483647 w 267"/>
              <a:gd name="T109" fmla="*/ 2147483647 h 233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67"/>
              <a:gd name="T166" fmla="*/ 0 h 2331"/>
              <a:gd name="T167" fmla="*/ 267 w 267"/>
              <a:gd name="T168" fmla="*/ 2331 h 233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67" h="2331">
                <a:moveTo>
                  <a:pt x="89" y="405"/>
                </a:moveTo>
                <a:lnTo>
                  <a:pt x="89" y="342"/>
                </a:lnTo>
                <a:lnTo>
                  <a:pt x="89" y="291"/>
                </a:lnTo>
                <a:lnTo>
                  <a:pt x="76" y="241"/>
                </a:lnTo>
                <a:lnTo>
                  <a:pt x="76" y="190"/>
                </a:lnTo>
                <a:lnTo>
                  <a:pt x="63" y="152"/>
                </a:lnTo>
                <a:lnTo>
                  <a:pt x="51" y="126"/>
                </a:lnTo>
                <a:lnTo>
                  <a:pt x="51" y="101"/>
                </a:lnTo>
                <a:lnTo>
                  <a:pt x="38" y="76"/>
                </a:lnTo>
                <a:lnTo>
                  <a:pt x="25" y="63"/>
                </a:lnTo>
                <a:lnTo>
                  <a:pt x="12" y="50"/>
                </a:lnTo>
                <a:lnTo>
                  <a:pt x="0" y="38"/>
                </a:lnTo>
                <a:lnTo>
                  <a:pt x="0" y="12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89" y="0"/>
                </a:lnTo>
                <a:lnTo>
                  <a:pt x="127" y="0"/>
                </a:lnTo>
                <a:lnTo>
                  <a:pt x="165" y="12"/>
                </a:lnTo>
                <a:lnTo>
                  <a:pt x="203" y="25"/>
                </a:lnTo>
                <a:lnTo>
                  <a:pt x="229" y="38"/>
                </a:lnTo>
                <a:lnTo>
                  <a:pt x="254" y="63"/>
                </a:lnTo>
                <a:lnTo>
                  <a:pt x="254" y="76"/>
                </a:lnTo>
                <a:lnTo>
                  <a:pt x="267" y="88"/>
                </a:lnTo>
                <a:lnTo>
                  <a:pt x="267" y="114"/>
                </a:lnTo>
                <a:lnTo>
                  <a:pt x="267" y="126"/>
                </a:lnTo>
                <a:lnTo>
                  <a:pt x="267" y="152"/>
                </a:lnTo>
                <a:lnTo>
                  <a:pt x="267" y="177"/>
                </a:lnTo>
                <a:lnTo>
                  <a:pt x="267" y="202"/>
                </a:lnTo>
                <a:lnTo>
                  <a:pt x="267" y="241"/>
                </a:lnTo>
                <a:lnTo>
                  <a:pt x="254" y="266"/>
                </a:lnTo>
                <a:lnTo>
                  <a:pt x="254" y="279"/>
                </a:lnTo>
                <a:lnTo>
                  <a:pt x="254" y="317"/>
                </a:lnTo>
                <a:lnTo>
                  <a:pt x="254" y="342"/>
                </a:lnTo>
                <a:lnTo>
                  <a:pt x="241" y="380"/>
                </a:lnTo>
                <a:lnTo>
                  <a:pt x="241" y="431"/>
                </a:lnTo>
                <a:lnTo>
                  <a:pt x="241" y="481"/>
                </a:lnTo>
                <a:lnTo>
                  <a:pt x="241" y="532"/>
                </a:lnTo>
                <a:lnTo>
                  <a:pt x="241" y="583"/>
                </a:lnTo>
                <a:lnTo>
                  <a:pt x="229" y="646"/>
                </a:lnTo>
                <a:lnTo>
                  <a:pt x="229" y="722"/>
                </a:lnTo>
                <a:lnTo>
                  <a:pt x="229" y="785"/>
                </a:lnTo>
                <a:lnTo>
                  <a:pt x="229" y="861"/>
                </a:lnTo>
                <a:lnTo>
                  <a:pt x="229" y="950"/>
                </a:lnTo>
                <a:lnTo>
                  <a:pt x="229" y="1026"/>
                </a:lnTo>
                <a:lnTo>
                  <a:pt x="229" y="1127"/>
                </a:lnTo>
                <a:lnTo>
                  <a:pt x="229" y="1216"/>
                </a:lnTo>
                <a:lnTo>
                  <a:pt x="229" y="1305"/>
                </a:lnTo>
                <a:lnTo>
                  <a:pt x="229" y="1394"/>
                </a:lnTo>
                <a:lnTo>
                  <a:pt x="216" y="1470"/>
                </a:lnTo>
                <a:lnTo>
                  <a:pt x="216" y="1546"/>
                </a:lnTo>
                <a:lnTo>
                  <a:pt x="216" y="1622"/>
                </a:lnTo>
                <a:lnTo>
                  <a:pt x="216" y="1685"/>
                </a:lnTo>
                <a:lnTo>
                  <a:pt x="216" y="1748"/>
                </a:lnTo>
                <a:lnTo>
                  <a:pt x="203" y="1812"/>
                </a:lnTo>
                <a:lnTo>
                  <a:pt x="203" y="1862"/>
                </a:lnTo>
                <a:lnTo>
                  <a:pt x="203" y="1913"/>
                </a:lnTo>
                <a:lnTo>
                  <a:pt x="203" y="1964"/>
                </a:lnTo>
                <a:lnTo>
                  <a:pt x="191" y="2002"/>
                </a:lnTo>
                <a:lnTo>
                  <a:pt x="191" y="2040"/>
                </a:lnTo>
                <a:lnTo>
                  <a:pt x="191" y="2078"/>
                </a:lnTo>
                <a:lnTo>
                  <a:pt x="178" y="2103"/>
                </a:lnTo>
                <a:lnTo>
                  <a:pt x="178" y="2167"/>
                </a:lnTo>
                <a:lnTo>
                  <a:pt x="165" y="2205"/>
                </a:lnTo>
                <a:lnTo>
                  <a:pt x="152" y="2243"/>
                </a:lnTo>
                <a:lnTo>
                  <a:pt x="152" y="2281"/>
                </a:lnTo>
                <a:lnTo>
                  <a:pt x="140" y="2306"/>
                </a:lnTo>
                <a:lnTo>
                  <a:pt x="140" y="2319"/>
                </a:lnTo>
                <a:lnTo>
                  <a:pt x="127" y="2331"/>
                </a:lnTo>
                <a:lnTo>
                  <a:pt x="114" y="2331"/>
                </a:lnTo>
                <a:lnTo>
                  <a:pt x="102" y="2319"/>
                </a:lnTo>
                <a:lnTo>
                  <a:pt x="89" y="2293"/>
                </a:lnTo>
                <a:lnTo>
                  <a:pt x="76" y="2268"/>
                </a:lnTo>
                <a:lnTo>
                  <a:pt x="51" y="2129"/>
                </a:lnTo>
                <a:lnTo>
                  <a:pt x="38" y="2116"/>
                </a:lnTo>
                <a:lnTo>
                  <a:pt x="38" y="2103"/>
                </a:lnTo>
                <a:lnTo>
                  <a:pt x="38" y="2078"/>
                </a:lnTo>
                <a:lnTo>
                  <a:pt x="38" y="2052"/>
                </a:lnTo>
                <a:lnTo>
                  <a:pt x="38" y="2014"/>
                </a:lnTo>
                <a:lnTo>
                  <a:pt x="38" y="1976"/>
                </a:lnTo>
                <a:lnTo>
                  <a:pt x="38" y="1938"/>
                </a:lnTo>
                <a:lnTo>
                  <a:pt x="51" y="1888"/>
                </a:lnTo>
                <a:lnTo>
                  <a:pt x="51" y="1850"/>
                </a:lnTo>
                <a:lnTo>
                  <a:pt x="51" y="1799"/>
                </a:lnTo>
                <a:lnTo>
                  <a:pt x="63" y="1736"/>
                </a:lnTo>
                <a:lnTo>
                  <a:pt x="63" y="1672"/>
                </a:lnTo>
                <a:lnTo>
                  <a:pt x="76" y="1609"/>
                </a:lnTo>
                <a:lnTo>
                  <a:pt x="76" y="1533"/>
                </a:lnTo>
                <a:lnTo>
                  <a:pt x="89" y="1444"/>
                </a:lnTo>
                <a:lnTo>
                  <a:pt x="89" y="1356"/>
                </a:lnTo>
                <a:lnTo>
                  <a:pt x="102" y="1280"/>
                </a:lnTo>
                <a:lnTo>
                  <a:pt x="102" y="1191"/>
                </a:lnTo>
                <a:lnTo>
                  <a:pt x="102" y="1127"/>
                </a:lnTo>
                <a:lnTo>
                  <a:pt x="102" y="1051"/>
                </a:lnTo>
                <a:lnTo>
                  <a:pt x="102" y="988"/>
                </a:lnTo>
                <a:lnTo>
                  <a:pt x="102" y="937"/>
                </a:lnTo>
                <a:lnTo>
                  <a:pt x="102" y="887"/>
                </a:lnTo>
                <a:lnTo>
                  <a:pt x="102" y="836"/>
                </a:lnTo>
                <a:lnTo>
                  <a:pt x="102" y="798"/>
                </a:lnTo>
                <a:lnTo>
                  <a:pt x="102" y="747"/>
                </a:lnTo>
                <a:lnTo>
                  <a:pt x="102" y="697"/>
                </a:lnTo>
                <a:lnTo>
                  <a:pt x="102" y="646"/>
                </a:lnTo>
                <a:lnTo>
                  <a:pt x="102" y="595"/>
                </a:lnTo>
                <a:lnTo>
                  <a:pt x="102" y="532"/>
                </a:lnTo>
                <a:lnTo>
                  <a:pt x="102" y="469"/>
                </a:lnTo>
                <a:lnTo>
                  <a:pt x="89" y="4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69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懒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惰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5237163" y="4917017"/>
            <a:ext cx="32385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左字要扁宽、横短撇要长，工字下横要长，下边月字要窄。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惰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719389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duò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6439" y="4030134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6438" y="5012268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惰性   怠惰因循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6438" y="5503333"/>
            <a:ext cx="423545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小明是一个生活非常懒惰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的人。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06439" y="4523317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D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忄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1777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5" name="圆角矩形 34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1" grpId="0" animBg="1"/>
      <p:bldP spid="60462" grpId="0" animBg="1"/>
      <p:bldP spid="60463" grpId="0" animBg="1"/>
      <p:bldP spid="60467" grpId="0" animBg="1"/>
      <p:bldP spid="60468" grpId="0" animBg="1"/>
      <p:bldP spid="60469" grpId="0" animBg="1"/>
      <p:bldP spid="60470" grpId="0" animBg="1"/>
      <p:bldP spid="60471" grpId="0" animBg="1"/>
      <p:bldP spid="60464" grpId="0" animBg="1"/>
      <p:bldP spid="60466" grpId="0" animBg="1"/>
      <p:bldP spid="60465" grpId="0" animBg="1"/>
      <p:bldP spid="60460" grpId="0" animBg="1"/>
      <p:bldP spid="25" grpId="0"/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1" name="Rectangle 24"/>
          <p:cNvSpPr>
            <a:spLocks noChangeArrowheads="1"/>
          </p:cNvSpPr>
          <p:nvPr/>
        </p:nvSpPr>
        <p:spPr bwMode="auto">
          <a:xfrm>
            <a:off x="5910108" y="2131484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52253" name="Freeform 29"/>
          <p:cNvSpPr/>
          <p:nvPr/>
        </p:nvSpPr>
        <p:spPr bwMode="auto">
          <a:xfrm>
            <a:off x="6759575" y="3134785"/>
            <a:ext cx="449263" cy="165100"/>
          </a:xfrm>
          <a:custGeom>
            <a:avLst/>
            <a:gdLst>
              <a:gd name="T0" fmla="*/ 2147483647 w 707"/>
              <a:gd name="T1" fmla="*/ 2147483647 h 196"/>
              <a:gd name="T2" fmla="*/ 2147483647 w 707"/>
              <a:gd name="T3" fmla="*/ 2147483647 h 196"/>
              <a:gd name="T4" fmla="*/ 2147483647 w 707"/>
              <a:gd name="T5" fmla="*/ 2147483647 h 196"/>
              <a:gd name="T6" fmla="*/ 2147483647 w 707"/>
              <a:gd name="T7" fmla="*/ 2147483647 h 196"/>
              <a:gd name="T8" fmla="*/ 2147483647 w 707"/>
              <a:gd name="T9" fmla="*/ 2147483647 h 196"/>
              <a:gd name="T10" fmla="*/ 2147483647 w 707"/>
              <a:gd name="T11" fmla="*/ 2147483647 h 196"/>
              <a:gd name="T12" fmla="*/ 2147483647 w 707"/>
              <a:gd name="T13" fmla="*/ 0 h 196"/>
              <a:gd name="T14" fmla="*/ 2147483647 w 707"/>
              <a:gd name="T15" fmla="*/ 0 h 196"/>
              <a:gd name="T16" fmla="*/ 2147483647 w 707"/>
              <a:gd name="T17" fmla="*/ 0 h 196"/>
              <a:gd name="T18" fmla="*/ 2147483647 w 707"/>
              <a:gd name="T19" fmla="*/ 0 h 196"/>
              <a:gd name="T20" fmla="*/ 2147483647 w 707"/>
              <a:gd name="T21" fmla="*/ 0 h 196"/>
              <a:gd name="T22" fmla="*/ 2147483647 w 707"/>
              <a:gd name="T23" fmla="*/ 0 h 196"/>
              <a:gd name="T24" fmla="*/ 2147483647 w 707"/>
              <a:gd name="T25" fmla="*/ 2147483647 h 196"/>
              <a:gd name="T26" fmla="*/ 2147483647 w 707"/>
              <a:gd name="T27" fmla="*/ 2147483647 h 196"/>
              <a:gd name="T28" fmla="*/ 2147483647 w 707"/>
              <a:gd name="T29" fmla="*/ 2147483647 h 196"/>
              <a:gd name="T30" fmla="*/ 2147483647 w 707"/>
              <a:gd name="T31" fmla="*/ 2147483647 h 196"/>
              <a:gd name="T32" fmla="*/ 2147483647 w 707"/>
              <a:gd name="T33" fmla="*/ 2147483647 h 196"/>
              <a:gd name="T34" fmla="*/ 2147483647 w 707"/>
              <a:gd name="T35" fmla="*/ 2147483647 h 196"/>
              <a:gd name="T36" fmla="*/ 2147483647 w 707"/>
              <a:gd name="T37" fmla="*/ 2147483647 h 196"/>
              <a:gd name="T38" fmla="*/ 2147483647 w 707"/>
              <a:gd name="T39" fmla="*/ 2147483647 h 196"/>
              <a:gd name="T40" fmla="*/ 2147483647 w 707"/>
              <a:gd name="T41" fmla="*/ 2147483647 h 196"/>
              <a:gd name="T42" fmla="*/ 2147483647 w 707"/>
              <a:gd name="T43" fmla="*/ 2147483647 h 196"/>
              <a:gd name="T44" fmla="*/ 2147483647 w 707"/>
              <a:gd name="T45" fmla="*/ 2147483647 h 196"/>
              <a:gd name="T46" fmla="*/ 2147483647 w 707"/>
              <a:gd name="T47" fmla="*/ 2147483647 h 196"/>
              <a:gd name="T48" fmla="*/ 2147483647 w 707"/>
              <a:gd name="T49" fmla="*/ 2147483647 h 196"/>
              <a:gd name="T50" fmla="*/ 2147483647 w 707"/>
              <a:gd name="T51" fmla="*/ 2147483647 h 196"/>
              <a:gd name="T52" fmla="*/ 2147483647 w 707"/>
              <a:gd name="T53" fmla="*/ 2147483647 h 196"/>
              <a:gd name="T54" fmla="*/ 2147483647 w 707"/>
              <a:gd name="T55" fmla="*/ 2147483647 h 196"/>
              <a:gd name="T56" fmla="*/ 2147483647 w 707"/>
              <a:gd name="T57" fmla="*/ 2147483647 h 196"/>
              <a:gd name="T58" fmla="*/ 2147483647 w 707"/>
              <a:gd name="T59" fmla="*/ 2147483647 h 196"/>
              <a:gd name="T60" fmla="*/ 2147483647 w 707"/>
              <a:gd name="T61" fmla="*/ 2147483647 h 196"/>
              <a:gd name="T62" fmla="*/ 2147483647 w 707"/>
              <a:gd name="T63" fmla="*/ 2147483647 h 196"/>
              <a:gd name="T64" fmla="*/ 2147483647 w 707"/>
              <a:gd name="T65" fmla="*/ 2147483647 h 196"/>
              <a:gd name="T66" fmla="*/ 2147483647 w 707"/>
              <a:gd name="T67" fmla="*/ 2147483647 h 196"/>
              <a:gd name="T68" fmla="*/ 2147483647 w 707"/>
              <a:gd name="T69" fmla="*/ 2147483647 h 196"/>
              <a:gd name="T70" fmla="*/ 2147483647 w 707"/>
              <a:gd name="T71" fmla="*/ 2147483647 h 196"/>
              <a:gd name="T72" fmla="*/ 2147483647 w 707"/>
              <a:gd name="T73" fmla="*/ 2147483647 h 196"/>
              <a:gd name="T74" fmla="*/ 0 w 707"/>
              <a:gd name="T75" fmla="*/ 2147483647 h 196"/>
              <a:gd name="T76" fmla="*/ 0 w 707"/>
              <a:gd name="T77" fmla="*/ 2147483647 h 196"/>
              <a:gd name="T78" fmla="*/ 0 w 707"/>
              <a:gd name="T79" fmla="*/ 2147483647 h 196"/>
              <a:gd name="T80" fmla="*/ 0 w 707"/>
              <a:gd name="T81" fmla="*/ 2147483647 h 196"/>
              <a:gd name="T82" fmla="*/ 0 w 707"/>
              <a:gd name="T83" fmla="*/ 2147483647 h 196"/>
              <a:gd name="T84" fmla="*/ 0 w 707"/>
              <a:gd name="T85" fmla="*/ 2147483647 h 196"/>
              <a:gd name="T86" fmla="*/ 2147483647 w 707"/>
              <a:gd name="T87" fmla="*/ 2147483647 h 196"/>
              <a:gd name="T88" fmla="*/ 2147483647 w 707"/>
              <a:gd name="T89" fmla="*/ 2147483647 h 196"/>
              <a:gd name="T90" fmla="*/ 2147483647 w 707"/>
              <a:gd name="T91" fmla="*/ 2147483647 h 196"/>
              <a:gd name="T92" fmla="*/ 2147483647 w 707"/>
              <a:gd name="T93" fmla="*/ 2147483647 h 196"/>
              <a:gd name="T94" fmla="*/ 2147483647 w 707"/>
              <a:gd name="T95" fmla="*/ 2147483647 h 196"/>
              <a:gd name="T96" fmla="*/ 2147483647 w 707"/>
              <a:gd name="T97" fmla="*/ 2147483647 h 196"/>
              <a:gd name="T98" fmla="*/ 2147483647 w 707"/>
              <a:gd name="T99" fmla="*/ 2147483647 h 196"/>
              <a:gd name="T100" fmla="*/ 2147483647 w 707"/>
              <a:gd name="T101" fmla="*/ 2147483647 h 196"/>
              <a:gd name="T102" fmla="*/ 2147483647 w 707"/>
              <a:gd name="T103" fmla="*/ 2147483647 h 196"/>
              <a:gd name="T104" fmla="*/ 2147483647 w 707"/>
              <a:gd name="T105" fmla="*/ 2147483647 h 196"/>
              <a:gd name="T106" fmla="*/ 2147483647 w 707"/>
              <a:gd name="T107" fmla="*/ 2147483647 h 196"/>
              <a:gd name="T108" fmla="*/ 2147483647 w 707"/>
              <a:gd name="T109" fmla="*/ 2147483647 h 196"/>
              <a:gd name="T110" fmla="*/ 2147483647 w 707"/>
              <a:gd name="T111" fmla="*/ 2147483647 h 1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07"/>
              <a:gd name="T169" fmla="*/ 0 h 196"/>
              <a:gd name="T170" fmla="*/ 707 w 707"/>
              <a:gd name="T171" fmla="*/ 196 h 1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07" h="196">
                <a:moveTo>
                  <a:pt x="250" y="76"/>
                </a:moveTo>
                <a:lnTo>
                  <a:pt x="326" y="54"/>
                </a:lnTo>
                <a:lnTo>
                  <a:pt x="381" y="43"/>
                </a:lnTo>
                <a:lnTo>
                  <a:pt x="435" y="32"/>
                </a:lnTo>
                <a:lnTo>
                  <a:pt x="479" y="21"/>
                </a:lnTo>
                <a:lnTo>
                  <a:pt x="522" y="11"/>
                </a:lnTo>
                <a:lnTo>
                  <a:pt x="544" y="0"/>
                </a:lnTo>
                <a:lnTo>
                  <a:pt x="566" y="0"/>
                </a:lnTo>
                <a:lnTo>
                  <a:pt x="577" y="0"/>
                </a:lnTo>
                <a:lnTo>
                  <a:pt x="598" y="0"/>
                </a:lnTo>
                <a:lnTo>
                  <a:pt x="620" y="0"/>
                </a:lnTo>
                <a:lnTo>
                  <a:pt x="631" y="0"/>
                </a:lnTo>
                <a:lnTo>
                  <a:pt x="663" y="11"/>
                </a:lnTo>
                <a:lnTo>
                  <a:pt x="674" y="21"/>
                </a:lnTo>
                <a:lnTo>
                  <a:pt x="696" y="32"/>
                </a:lnTo>
                <a:lnTo>
                  <a:pt x="696" y="54"/>
                </a:lnTo>
                <a:lnTo>
                  <a:pt x="707" y="65"/>
                </a:lnTo>
                <a:lnTo>
                  <a:pt x="696" y="65"/>
                </a:lnTo>
                <a:lnTo>
                  <a:pt x="685" y="76"/>
                </a:lnTo>
                <a:lnTo>
                  <a:pt x="663" y="87"/>
                </a:lnTo>
                <a:lnTo>
                  <a:pt x="642" y="98"/>
                </a:lnTo>
                <a:lnTo>
                  <a:pt x="598" y="109"/>
                </a:lnTo>
                <a:lnTo>
                  <a:pt x="555" y="119"/>
                </a:lnTo>
                <a:lnTo>
                  <a:pt x="511" y="130"/>
                </a:lnTo>
                <a:lnTo>
                  <a:pt x="446" y="141"/>
                </a:lnTo>
                <a:lnTo>
                  <a:pt x="392" y="163"/>
                </a:lnTo>
                <a:lnTo>
                  <a:pt x="337" y="174"/>
                </a:lnTo>
                <a:lnTo>
                  <a:pt x="283" y="174"/>
                </a:lnTo>
                <a:lnTo>
                  <a:pt x="240" y="185"/>
                </a:lnTo>
                <a:lnTo>
                  <a:pt x="196" y="185"/>
                </a:lnTo>
                <a:lnTo>
                  <a:pt x="163" y="196"/>
                </a:lnTo>
                <a:lnTo>
                  <a:pt x="131" y="196"/>
                </a:lnTo>
                <a:lnTo>
                  <a:pt x="109" y="196"/>
                </a:lnTo>
                <a:lnTo>
                  <a:pt x="66" y="196"/>
                </a:lnTo>
                <a:lnTo>
                  <a:pt x="33" y="185"/>
                </a:lnTo>
                <a:lnTo>
                  <a:pt x="22" y="185"/>
                </a:lnTo>
                <a:lnTo>
                  <a:pt x="11" y="174"/>
                </a:lnTo>
                <a:lnTo>
                  <a:pt x="0" y="163"/>
                </a:lnTo>
                <a:lnTo>
                  <a:pt x="0" y="152"/>
                </a:lnTo>
                <a:lnTo>
                  <a:pt x="0" y="141"/>
                </a:lnTo>
                <a:lnTo>
                  <a:pt x="11" y="141"/>
                </a:lnTo>
                <a:lnTo>
                  <a:pt x="22" y="130"/>
                </a:lnTo>
                <a:lnTo>
                  <a:pt x="33" y="130"/>
                </a:lnTo>
                <a:lnTo>
                  <a:pt x="44" y="119"/>
                </a:lnTo>
                <a:lnTo>
                  <a:pt x="66" y="119"/>
                </a:lnTo>
                <a:lnTo>
                  <a:pt x="87" y="109"/>
                </a:lnTo>
                <a:lnTo>
                  <a:pt x="109" y="109"/>
                </a:lnTo>
                <a:lnTo>
                  <a:pt x="131" y="98"/>
                </a:lnTo>
                <a:lnTo>
                  <a:pt x="153" y="98"/>
                </a:lnTo>
                <a:lnTo>
                  <a:pt x="185" y="87"/>
                </a:lnTo>
                <a:lnTo>
                  <a:pt x="218" y="76"/>
                </a:lnTo>
                <a:lnTo>
                  <a:pt x="250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5" name="Freeform 31"/>
          <p:cNvSpPr/>
          <p:nvPr/>
        </p:nvSpPr>
        <p:spPr bwMode="auto">
          <a:xfrm>
            <a:off x="6738939" y="2101851"/>
            <a:ext cx="352425" cy="774700"/>
          </a:xfrm>
          <a:custGeom>
            <a:avLst/>
            <a:gdLst>
              <a:gd name="T0" fmla="*/ 2147483647 w 554"/>
              <a:gd name="T1" fmla="*/ 2147483647 h 914"/>
              <a:gd name="T2" fmla="*/ 2147483647 w 554"/>
              <a:gd name="T3" fmla="*/ 2147483647 h 914"/>
              <a:gd name="T4" fmla="*/ 2147483647 w 554"/>
              <a:gd name="T5" fmla="*/ 2147483647 h 914"/>
              <a:gd name="T6" fmla="*/ 2147483647 w 554"/>
              <a:gd name="T7" fmla="*/ 2147483647 h 914"/>
              <a:gd name="T8" fmla="*/ 0 w 554"/>
              <a:gd name="T9" fmla="*/ 2147483647 h 914"/>
              <a:gd name="T10" fmla="*/ 0 w 554"/>
              <a:gd name="T11" fmla="*/ 2147483647 h 914"/>
              <a:gd name="T12" fmla="*/ 2147483647 w 554"/>
              <a:gd name="T13" fmla="*/ 2147483647 h 914"/>
              <a:gd name="T14" fmla="*/ 2147483647 w 554"/>
              <a:gd name="T15" fmla="*/ 2147483647 h 914"/>
              <a:gd name="T16" fmla="*/ 2147483647 w 554"/>
              <a:gd name="T17" fmla="*/ 2147483647 h 914"/>
              <a:gd name="T18" fmla="*/ 2147483647 w 554"/>
              <a:gd name="T19" fmla="*/ 2147483647 h 914"/>
              <a:gd name="T20" fmla="*/ 2147483647 w 554"/>
              <a:gd name="T21" fmla="*/ 2147483647 h 914"/>
              <a:gd name="T22" fmla="*/ 2147483647 w 554"/>
              <a:gd name="T23" fmla="*/ 2147483647 h 914"/>
              <a:gd name="T24" fmla="*/ 2147483647 w 554"/>
              <a:gd name="T25" fmla="*/ 2147483647 h 914"/>
              <a:gd name="T26" fmla="*/ 2147483647 w 554"/>
              <a:gd name="T27" fmla="*/ 2147483647 h 914"/>
              <a:gd name="T28" fmla="*/ 2147483647 w 554"/>
              <a:gd name="T29" fmla="*/ 2147483647 h 914"/>
              <a:gd name="T30" fmla="*/ 2147483647 w 554"/>
              <a:gd name="T31" fmla="*/ 2147483647 h 914"/>
              <a:gd name="T32" fmla="*/ 2147483647 w 554"/>
              <a:gd name="T33" fmla="*/ 2147483647 h 914"/>
              <a:gd name="T34" fmla="*/ 2147483647 w 554"/>
              <a:gd name="T35" fmla="*/ 2147483647 h 914"/>
              <a:gd name="T36" fmla="*/ 2147483647 w 554"/>
              <a:gd name="T37" fmla="*/ 2147483647 h 914"/>
              <a:gd name="T38" fmla="*/ 2147483647 w 554"/>
              <a:gd name="T39" fmla="*/ 0 h 914"/>
              <a:gd name="T40" fmla="*/ 2147483647 w 554"/>
              <a:gd name="T41" fmla="*/ 2147483647 h 914"/>
              <a:gd name="T42" fmla="*/ 2147483647 w 554"/>
              <a:gd name="T43" fmla="*/ 2147483647 h 914"/>
              <a:gd name="T44" fmla="*/ 2147483647 w 554"/>
              <a:gd name="T45" fmla="*/ 2147483647 h 914"/>
              <a:gd name="T46" fmla="*/ 2147483647 w 554"/>
              <a:gd name="T47" fmla="*/ 2147483647 h 914"/>
              <a:gd name="T48" fmla="*/ 2147483647 w 554"/>
              <a:gd name="T49" fmla="*/ 2147483647 h 914"/>
              <a:gd name="T50" fmla="*/ 2147483647 w 554"/>
              <a:gd name="T51" fmla="*/ 2147483647 h 914"/>
              <a:gd name="T52" fmla="*/ 2147483647 w 554"/>
              <a:gd name="T53" fmla="*/ 2147483647 h 914"/>
              <a:gd name="T54" fmla="*/ 2147483647 w 554"/>
              <a:gd name="T55" fmla="*/ 2147483647 h 914"/>
              <a:gd name="T56" fmla="*/ 2147483647 w 554"/>
              <a:gd name="T57" fmla="*/ 2147483647 h 914"/>
              <a:gd name="T58" fmla="*/ 2147483647 w 554"/>
              <a:gd name="T59" fmla="*/ 2147483647 h 914"/>
              <a:gd name="T60" fmla="*/ 2147483647 w 554"/>
              <a:gd name="T61" fmla="*/ 2147483647 h 914"/>
              <a:gd name="T62" fmla="*/ 2147483647 w 554"/>
              <a:gd name="T63" fmla="*/ 2147483647 h 9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54"/>
              <a:gd name="T97" fmla="*/ 0 h 914"/>
              <a:gd name="T98" fmla="*/ 554 w 554"/>
              <a:gd name="T99" fmla="*/ 914 h 91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54" h="914">
                <a:moveTo>
                  <a:pt x="152" y="805"/>
                </a:moveTo>
                <a:lnTo>
                  <a:pt x="119" y="827"/>
                </a:lnTo>
                <a:lnTo>
                  <a:pt x="98" y="860"/>
                </a:lnTo>
                <a:lnTo>
                  <a:pt x="76" y="881"/>
                </a:lnTo>
                <a:lnTo>
                  <a:pt x="54" y="892"/>
                </a:lnTo>
                <a:lnTo>
                  <a:pt x="43" y="903"/>
                </a:lnTo>
                <a:lnTo>
                  <a:pt x="21" y="914"/>
                </a:lnTo>
                <a:lnTo>
                  <a:pt x="11" y="914"/>
                </a:lnTo>
                <a:lnTo>
                  <a:pt x="0" y="903"/>
                </a:lnTo>
                <a:lnTo>
                  <a:pt x="0" y="892"/>
                </a:lnTo>
                <a:lnTo>
                  <a:pt x="0" y="881"/>
                </a:lnTo>
                <a:lnTo>
                  <a:pt x="11" y="870"/>
                </a:lnTo>
                <a:lnTo>
                  <a:pt x="21" y="849"/>
                </a:lnTo>
                <a:lnTo>
                  <a:pt x="32" y="827"/>
                </a:lnTo>
                <a:lnTo>
                  <a:pt x="54" y="794"/>
                </a:lnTo>
                <a:lnTo>
                  <a:pt x="76" y="762"/>
                </a:lnTo>
                <a:lnTo>
                  <a:pt x="119" y="696"/>
                </a:lnTo>
                <a:lnTo>
                  <a:pt x="163" y="631"/>
                </a:lnTo>
                <a:lnTo>
                  <a:pt x="206" y="555"/>
                </a:lnTo>
                <a:lnTo>
                  <a:pt x="250" y="468"/>
                </a:lnTo>
                <a:lnTo>
                  <a:pt x="282" y="403"/>
                </a:lnTo>
                <a:lnTo>
                  <a:pt x="304" y="337"/>
                </a:lnTo>
                <a:lnTo>
                  <a:pt x="326" y="272"/>
                </a:lnTo>
                <a:lnTo>
                  <a:pt x="348" y="218"/>
                </a:lnTo>
                <a:lnTo>
                  <a:pt x="358" y="185"/>
                </a:lnTo>
                <a:lnTo>
                  <a:pt x="358" y="163"/>
                </a:lnTo>
                <a:lnTo>
                  <a:pt x="369" y="141"/>
                </a:lnTo>
                <a:lnTo>
                  <a:pt x="369" y="120"/>
                </a:lnTo>
                <a:lnTo>
                  <a:pt x="369" y="109"/>
                </a:lnTo>
                <a:lnTo>
                  <a:pt x="369" y="98"/>
                </a:lnTo>
                <a:lnTo>
                  <a:pt x="369" y="87"/>
                </a:lnTo>
                <a:lnTo>
                  <a:pt x="358" y="76"/>
                </a:lnTo>
                <a:lnTo>
                  <a:pt x="348" y="65"/>
                </a:lnTo>
                <a:lnTo>
                  <a:pt x="337" y="54"/>
                </a:lnTo>
                <a:lnTo>
                  <a:pt x="337" y="33"/>
                </a:lnTo>
                <a:lnTo>
                  <a:pt x="337" y="22"/>
                </a:lnTo>
                <a:lnTo>
                  <a:pt x="348" y="11"/>
                </a:lnTo>
                <a:lnTo>
                  <a:pt x="358" y="0"/>
                </a:lnTo>
                <a:lnTo>
                  <a:pt x="380" y="0"/>
                </a:lnTo>
                <a:lnTo>
                  <a:pt x="391" y="0"/>
                </a:lnTo>
                <a:lnTo>
                  <a:pt x="402" y="11"/>
                </a:lnTo>
                <a:lnTo>
                  <a:pt x="435" y="22"/>
                </a:lnTo>
                <a:lnTo>
                  <a:pt x="456" y="33"/>
                </a:lnTo>
                <a:lnTo>
                  <a:pt x="500" y="65"/>
                </a:lnTo>
                <a:lnTo>
                  <a:pt x="522" y="87"/>
                </a:lnTo>
                <a:lnTo>
                  <a:pt x="543" y="109"/>
                </a:lnTo>
                <a:lnTo>
                  <a:pt x="554" y="130"/>
                </a:lnTo>
                <a:lnTo>
                  <a:pt x="554" y="152"/>
                </a:lnTo>
                <a:lnTo>
                  <a:pt x="554" y="185"/>
                </a:lnTo>
                <a:lnTo>
                  <a:pt x="543" y="207"/>
                </a:lnTo>
                <a:lnTo>
                  <a:pt x="522" y="250"/>
                </a:lnTo>
                <a:lnTo>
                  <a:pt x="511" y="261"/>
                </a:lnTo>
                <a:lnTo>
                  <a:pt x="500" y="283"/>
                </a:lnTo>
                <a:lnTo>
                  <a:pt x="478" y="337"/>
                </a:lnTo>
                <a:lnTo>
                  <a:pt x="445" y="392"/>
                </a:lnTo>
                <a:lnTo>
                  <a:pt x="413" y="446"/>
                </a:lnTo>
                <a:lnTo>
                  <a:pt x="391" y="490"/>
                </a:lnTo>
                <a:lnTo>
                  <a:pt x="369" y="522"/>
                </a:lnTo>
                <a:lnTo>
                  <a:pt x="348" y="566"/>
                </a:lnTo>
                <a:lnTo>
                  <a:pt x="326" y="598"/>
                </a:lnTo>
                <a:lnTo>
                  <a:pt x="261" y="675"/>
                </a:lnTo>
                <a:lnTo>
                  <a:pt x="206" y="740"/>
                </a:lnTo>
                <a:lnTo>
                  <a:pt x="152" y="8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6" name="Freeform 32"/>
          <p:cNvSpPr/>
          <p:nvPr/>
        </p:nvSpPr>
        <p:spPr bwMode="auto">
          <a:xfrm>
            <a:off x="6124576" y="2277534"/>
            <a:ext cx="523875" cy="359833"/>
          </a:xfrm>
          <a:custGeom>
            <a:avLst/>
            <a:gdLst>
              <a:gd name="T0" fmla="*/ 2147483647 w 826"/>
              <a:gd name="T1" fmla="*/ 2147483647 h 424"/>
              <a:gd name="T2" fmla="*/ 2147483647 w 826"/>
              <a:gd name="T3" fmla="*/ 2147483647 h 424"/>
              <a:gd name="T4" fmla="*/ 2147483647 w 826"/>
              <a:gd name="T5" fmla="*/ 2147483647 h 424"/>
              <a:gd name="T6" fmla="*/ 2147483647 w 826"/>
              <a:gd name="T7" fmla="*/ 2147483647 h 424"/>
              <a:gd name="T8" fmla="*/ 2147483647 w 826"/>
              <a:gd name="T9" fmla="*/ 2147483647 h 424"/>
              <a:gd name="T10" fmla="*/ 2147483647 w 826"/>
              <a:gd name="T11" fmla="*/ 2147483647 h 424"/>
              <a:gd name="T12" fmla="*/ 2147483647 w 826"/>
              <a:gd name="T13" fmla="*/ 2147483647 h 424"/>
              <a:gd name="T14" fmla="*/ 2147483647 w 826"/>
              <a:gd name="T15" fmla="*/ 2147483647 h 424"/>
              <a:gd name="T16" fmla="*/ 2147483647 w 826"/>
              <a:gd name="T17" fmla="*/ 2147483647 h 424"/>
              <a:gd name="T18" fmla="*/ 2147483647 w 826"/>
              <a:gd name="T19" fmla="*/ 0 h 424"/>
              <a:gd name="T20" fmla="*/ 2147483647 w 826"/>
              <a:gd name="T21" fmla="*/ 0 h 424"/>
              <a:gd name="T22" fmla="*/ 2147483647 w 826"/>
              <a:gd name="T23" fmla="*/ 0 h 424"/>
              <a:gd name="T24" fmla="*/ 2147483647 w 826"/>
              <a:gd name="T25" fmla="*/ 2147483647 h 424"/>
              <a:gd name="T26" fmla="*/ 2147483647 w 826"/>
              <a:gd name="T27" fmla="*/ 2147483647 h 424"/>
              <a:gd name="T28" fmla="*/ 2147483647 w 826"/>
              <a:gd name="T29" fmla="*/ 2147483647 h 424"/>
              <a:gd name="T30" fmla="*/ 2147483647 w 826"/>
              <a:gd name="T31" fmla="*/ 2147483647 h 424"/>
              <a:gd name="T32" fmla="*/ 2147483647 w 826"/>
              <a:gd name="T33" fmla="*/ 2147483647 h 424"/>
              <a:gd name="T34" fmla="*/ 2147483647 w 826"/>
              <a:gd name="T35" fmla="*/ 2147483647 h 424"/>
              <a:gd name="T36" fmla="*/ 2147483647 w 826"/>
              <a:gd name="T37" fmla="*/ 2147483647 h 424"/>
              <a:gd name="T38" fmla="*/ 2147483647 w 826"/>
              <a:gd name="T39" fmla="*/ 2147483647 h 424"/>
              <a:gd name="T40" fmla="*/ 2147483647 w 826"/>
              <a:gd name="T41" fmla="*/ 2147483647 h 424"/>
              <a:gd name="T42" fmla="*/ 2147483647 w 826"/>
              <a:gd name="T43" fmla="*/ 2147483647 h 424"/>
              <a:gd name="T44" fmla="*/ 2147483647 w 826"/>
              <a:gd name="T45" fmla="*/ 2147483647 h 424"/>
              <a:gd name="T46" fmla="*/ 2147483647 w 826"/>
              <a:gd name="T47" fmla="*/ 2147483647 h 424"/>
              <a:gd name="T48" fmla="*/ 2147483647 w 826"/>
              <a:gd name="T49" fmla="*/ 2147483647 h 424"/>
              <a:gd name="T50" fmla="*/ 2147483647 w 826"/>
              <a:gd name="T51" fmla="*/ 2147483647 h 424"/>
              <a:gd name="T52" fmla="*/ 2147483647 w 826"/>
              <a:gd name="T53" fmla="*/ 2147483647 h 424"/>
              <a:gd name="T54" fmla="*/ 0 w 826"/>
              <a:gd name="T55" fmla="*/ 2147483647 h 424"/>
              <a:gd name="T56" fmla="*/ 2147483647 w 826"/>
              <a:gd name="T57" fmla="*/ 2147483647 h 424"/>
              <a:gd name="T58" fmla="*/ 2147483647 w 826"/>
              <a:gd name="T59" fmla="*/ 2147483647 h 424"/>
              <a:gd name="T60" fmla="*/ 2147483647 w 826"/>
              <a:gd name="T61" fmla="*/ 2147483647 h 424"/>
              <a:gd name="T62" fmla="*/ 2147483647 w 826"/>
              <a:gd name="T63" fmla="*/ 2147483647 h 4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6"/>
              <a:gd name="T97" fmla="*/ 0 h 424"/>
              <a:gd name="T98" fmla="*/ 826 w 826"/>
              <a:gd name="T99" fmla="*/ 424 h 42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6" h="424">
                <a:moveTo>
                  <a:pt x="207" y="304"/>
                </a:moveTo>
                <a:lnTo>
                  <a:pt x="261" y="283"/>
                </a:lnTo>
                <a:lnTo>
                  <a:pt x="305" y="261"/>
                </a:lnTo>
                <a:lnTo>
                  <a:pt x="359" y="239"/>
                </a:lnTo>
                <a:lnTo>
                  <a:pt x="392" y="217"/>
                </a:lnTo>
                <a:lnTo>
                  <a:pt x="435" y="196"/>
                </a:lnTo>
                <a:lnTo>
                  <a:pt x="468" y="185"/>
                </a:lnTo>
                <a:lnTo>
                  <a:pt x="500" y="163"/>
                </a:lnTo>
                <a:lnTo>
                  <a:pt x="522" y="141"/>
                </a:lnTo>
                <a:lnTo>
                  <a:pt x="555" y="130"/>
                </a:lnTo>
                <a:lnTo>
                  <a:pt x="565" y="119"/>
                </a:lnTo>
                <a:lnTo>
                  <a:pt x="587" y="98"/>
                </a:lnTo>
                <a:lnTo>
                  <a:pt x="598" y="87"/>
                </a:lnTo>
                <a:lnTo>
                  <a:pt x="609" y="76"/>
                </a:lnTo>
                <a:lnTo>
                  <a:pt x="620" y="65"/>
                </a:lnTo>
                <a:lnTo>
                  <a:pt x="620" y="43"/>
                </a:lnTo>
                <a:lnTo>
                  <a:pt x="620" y="32"/>
                </a:lnTo>
                <a:lnTo>
                  <a:pt x="609" y="21"/>
                </a:lnTo>
                <a:lnTo>
                  <a:pt x="609" y="0"/>
                </a:lnTo>
                <a:lnTo>
                  <a:pt x="620" y="0"/>
                </a:lnTo>
                <a:lnTo>
                  <a:pt x="631" y="0"/>
                </a:lnTo>
                <a:lnTo>
                  <a:pt x="642" y="0"/>
                </a:lnTo>
                <a:lnTo>
                  <a:pt x="652" y="0"/>
                </a:lnTo>
                <a:lnTo>
                  <a:pt x="674" y="11"/>
                </a:lnTo>
                <a:lnTo>
                  <a:pt x="707" y="21"/>
                </a:lnTo>
                <a:lnTo>
                  <a:pt x="729" y="32"/>
                </a:lnTo>
                <a:lnTo>
                  <a:pt x="750" y="43"/>
                </a:lnTo>
                <a:lnTo>
                  <a:pt x="761" y="54"/>
                </a:lnTo>
                <a:lnTo>
                  <a:pt x="783" y="76"/>
                </a:lnTo>
                <a:lnTo>
                  <a:pt x="794" y="87"/>
                </a:lnTo>
                <a:lnTo>
                  <a:pt x="805" y="98"/>
                </a:lnTo>
                <a:lnTo>
                  <a:pt x="816" y="108"/>
                </a:lnTo>
                <a:lnTo>
                  <a:pt x="816" y="119"/>
                </a:lnTo>
                <a:lnTo>
                  <a:pt x="826" y="130"/>
                </a:lnTo>
                <a:lnTo>
                  <a:pt x="826" y="141"/>
                </a:lnTo>
                <a:lnTo>
                  <a:pt x="816" y="152"/>
                </a:lnTo>
                <a:lnTo>
                  <a:pt x="816" y="174"/>
                </a:lnTo>
                <a:lnTo>
                  <a:pt x="794" y="185"/>
                </a:lnTo>
                <a:lnTo>
                  <a:pt x="772" y="196"/>
                </a:lnTo>
                <a:lnTo>
                  <a:pt x="750" y="217"/>
                </a:lnTo>
                <a:lnTo>
                  <a:pt x="718" y="228"/>
                </a:lnTo>
                <a:lnTo>
                  <a:pt x="674" y="250"/>
                </a:lnTo>
                <a:lnTo>
                  <a:pt x="642" y="261"/>
                </a:lnTo>
                <a:lnTo>
                  <a:pt x="544" y="304"/>
                </a:lnTo>
                <a:lnTo>
                  <a:pt x="446" y="326"/>
                </a:lnTo>
                <a:lnTo>
                  <a:pt x="337" y="359"/>
                </a:lnTo>
                <a:lnTo>
                  <a:pt x="228" y="391"/>
                </a:lnTo>
                <a:lnTo>
                  <a:pt x="174" y="402"/>
                </a:lnTo>
                <a:lnTo>
                  <a:pt x="131" y="413"/>
                </a:lnTo>
                <a:lnTo>
                  <a:pt x="87" y="413"/>
                </a:lnTo>
                <a:lnTo>
                  <a:pt x="55" y="424"/>
                </a:lnTo>
                <a:lnTo>
                  <a:pt x="33" y="424"/>
                </a:lnTo>
                <a:lnTo>
                  <a:pt x="11" y="424"/>
                </a:lnTo>
                <a:lnTo>
                  <a:pt x="0" y="424"/>
                </a:lnTo>
                <a:lnTo>
                  <a:pt x="0" y="413"/>
                </a:lnTo>
                <a:lnTo>
                  <a:pt x="0" y="402"/>
                </a:lnTo>
                <a:lnTo>
                  <a:pt x="11" y="391"/>
                </a:lnTo>
                <a:lnTo>
                  <a:pt x="22" y="381"/>
                </a:lnTo>
                <a:lnTo>
                  <a:pt x="44" y="370"/>
                </a:lnTo>
                <a:lnTo>
                  <a:pt x="76" y="348"/>
                </a:lnTo>
                <a:lnTo>
                  <a:pt x="109" y="337"/>
                </a:lnTo>
                <a:lnTo>
                  <a:pt x="152" y="315"/>
                </a:lnTo>
                <a:lnTo>
                  <a:pt x="207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8" name="Freeform 34"/>
          <p:cNvSpPr/>
          <p:nvPr/>
        </p:nvSpPr>
        <p:spPr bwMode="auto">
          <a:xfrm>
            <a:off x="5924550" y="2914651"/>
            <a:ext cx="723900" cy="256116"/>
          </a:xfrm>
          <a:custGeom>
            <a:avLst/>
            <a:gdLst>
              <a:gd name="T0" fmla="*/ 2147483647 w 1141"/>
              <a:gd name="T1" fmla="*/ 2147483647 h 304"/>
              <a:gd name="T2" fmla="*/ 2147483647 w 1141"/>
              <a:gd name="T3" fmla="*/ 2147483647 h 304"/>
              <a:gd name="T4" fmla="*/ 2147483647 w 1141"/>
              <a:gd name="T5" fmla="*/ 2147483647 h 304"/>
              <a:gd name="T6" fmla="*/ 2147483647 w 1141"/>
              <a:gd name="T7" fmla="*/ 2147483647 h 304"/>
              <a:gd name="T8" fmla="*/ 2147483647 w 1141"/>
              <a:gd name="T9" fmla="*/ 2147483647 h 304"/>
              <a:gd name="T10" fmla="*/ 0 w 1141"/>
              <a:gd name="T11" fmla="*/ 2147483647 h 304"/>
              <a:gd name="T12" fmla="*/ 0 w 1141"/>
              <a:gd name="T13" fmla="*/ 2147483647 h 304"/>
              <a:gd name="T14" fmla="*/ 0 w 1141"/>
              <a:gd name="T15" fmla="*/ 2147483647 h 304"/>
              <a:gd name="T16" fmla="*/ 2147483647 w 1141"/>
              <a:gd name="T17" fmla="*/ 2147483647 h 304"/>
              <a:gd name="T18" fmla="*/ 2147483647 w 1141"/>
              <a:gd name="T19" fmla="*/ 2147483647 h 304"/>
              <a:gd name="T20" fmla="*/ 2147483647 w 1141"/>
              <a:gd name="T21" fmla="*/ 2147483647 h 304"/>
              <a:gd name="T22" fmla="*/ 2147483647 w 1141"/>
              <a:gd name="T23" fmla="*/ 2147483647 h 304"/>
              <a:gd name="T24" fmla="*/ 2147483647 w 1141"/>
              <a:gd name="T25" fmla="*/ 2147483647 h 304"/>
              <a:gd name="T26" fmla="*/ 2147483647 w 1141"/>
              <a:gd name="T27" fmla="*/ 2147483647 h 304"/>
              <a:gd name="T28" fmla="*/ 2147483647 w 1141"/>
              <a:gd name="T29" fmla="*/ 2147483647 h 304"/>
              <a:gd name="T30" fmla="*/ 2147483647 w 1141"/>
              <a:gd name="T31" fmla="*/ 2147483647 h 304"/>
              <a:gd name="T32" fmla="*/ 2147483647 w 1141"/>
              <a:gd name="T33" fmla="*/ 2147483647 h 304"/>
              <a:gd name="T34" fmla="*/ 2147483647 w 1141"/>
              <a:gd name="T35" fmla="*/ 2147483647 h 304"/>
              <a:gd name="T36" fmla="*/ 2147483647 w 1141"/>
              <a:gd name="T37" fmla="*/ 2147483647 h 304"/>
              <a:gd name="T38" fmla="*/ 2147483647 w 1141"/>
              <a:gd name="T39" fmla="*/ 2147483647 h 304"/>
              <a:gd name="T40" fmla="*/ 2147483647 w 1141"/>
              <a:gd name="T41" fmla="*/ 2147483647 h 304"/>
              <a:gd name="T42" fmla="*/ 2147483647 w 1141"/>
              <a:gd name="T43" fmla="*/ 2147483647 h 304"/>
              <a:gd name="T44" fmla="*/ 2147483647 w 1141"/>
              <a:gd name="T45" fmla="*/ 0 h 304"/>
              <a:gd name="T46" fmla="*/ 2147483647 w 1141"/>
              <a:gd name="T47" fmla="*/ 2147483647 h 304"/>
              <a:gd name="T48" fmla="*/ 2147483647 w 1141"/>
              <a:gd name="T49" fmla="*/ 2147483647 h 304"/>
              <a:gd name="T50" fmla="*/ 2147483647 w 1141"/>
              <a:gd name="T51" fmla="*/ 2147483647 h 304"/>
              <a:gd name="T52" fmla="*/ 2147483647 w 1141"/>
              <a:gd name="T53" fmla="*/ 2147483647 h 304"/>
              <a:gd name="T54" fmla="*/ 2147483647 w 1141"/>
              <a:gd name="T55" fmla="*/ 2147483647 h 304"/>
              <a:gd name="T56" fmla="*/ 2147483647 w 1141"/>
              <a:gd name="T57" fmla="*/ 2147483647 h 304"/>
              <a:gd name="T58" fmla="*/ 2147483647 w 1141"/>
              <a:gd name="T59" fmla="*/ 2147483647 h 304"/>
              <a:gd name="T60" fmla="*/ 2147483647 w 1141"/>
              <a:gd name="T61" fmla="*/ 2147483647 h 304"/>
              <a:gd name="T62" fmla="*/ 2147483647 w 1141"/>
              <a:gd name="T63" fmla="*/ 2147483647 h 304"/>
              <a:gd name="T64" fmla="*/ 2147483647 w 1141"/>
              <a:gd name="T65" fmla="*/ 2147483647 h 304"/>
              <a:gd name="T66" fmla="*/ 2147483647 w 1141"/>
              <a:gd name="T67" fmla="*/ 2147483647 h 304"/>
              <a:gd name="T68" fmla="*/ 2147483647 w 1141"/>
              <a:gd name="T69" fmla="*/ 2147483647 h 304"/>
              <a:gd name="T70" fmla="*/ 2147483647 w 1141"/>
              <a:gd name="T71" fmla="*/ 2147483647 h 304"/>
              <a:gd name="T72" fmla="*/ 2147483647 w 1141"/>
              <a:gd name="T73" fmla="*/ 2147483647 h 304"/>
              <a:gd name="T74" fmla="*/ 2147483647 w 1141"/>
              <a:gd name="T75" fmla="*/ 2147483647 h 304"/>
              <a:gd name="T76" fmla="*/ 2147483647 w 1141"/>
              <a:gd name="T77" fmla="*/ 2147483647 h 304"/>
              <a:gd name="T78" fmla="*/ 2147483647 w 1141"/>
              <a:gd name="T79" fmla="*/ 2147483647 h 304"/>
              <a:gd name="T80" fmla="*/ 2147483647 w 1141"/>
              <a:gd name="T81" fmla="*/ 2147483647 h 30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1"/>
              <a:gd name="T124" fmla="*/ 0 h 304"/>
              <a:gd name="T125" fmla="*/ 1141 w 1141"/>
              <a:gd name="T126" fmla="*/ 304 h 30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1" h="304">
                <a:moveTo>
                  <a:pt x="163" y="304"/>
                </a:moveTo>
                <a:lnTo>
                  <a:pt x="152" y="304"/>
                </a:lnTo>
                <a:lnTo>
                  <a:pt x="130" y="293"/>
                </a:lnTo>
                <a:lnTo>
                  <a:pt x="98" y="282"/>
                </a:lnTo>
                <a:lnTo>
                  <a:pt x="87" y="272"/>
                </a:lnTo>
                <a:lnTo>
                  <a:pt x="76" y="261"/>
                </a:lnTo>
                <a:lnTo>
                  <a:pt x="54" y="250"/>
                </a:lnTo>
                <a:lnTo>
                  <a:pt x="32" y="239"/>
                </a:lnTo>
                <a:lnTo>
                  <a:pt x="22" y="228"/>
                </a:lnTo>
                <a:lnTo>
                  <a:pt x="11" y="217"/>
                </a:lnTo>
                <a:lnTo>
                  <a:pt x="0" y="206"/>
                </a:lnTo>
                <a:lnTo>
                  <a:pt x="0" y="195"/>
                </a:lnTo>
                <a:lnTo>
                  <a:pt x="0" y="185"/>
                </a:lnTo>
                <a:lnTo>
                  <a:pt x="0" y="174"/>
                </a:lnTo>
                <a:lnTo>
                  <a:pt x="11" y="174"/>
                </a:lnTo>
                <a:lnTo>
                  <a:pt x="22" y="174"/>
                </a:lnTo>
                <a:lnTo>
                  <a:pt x="32" y="163"/>
                </a:lnTo>
                <a:lnTo>
                  <a:pt x="54" y="163"/>
                </a:lnTo>
                <a:lnTo>
                  <a:pt x="76" y="163"/>
                </a:lnTo>
                <a:lnTo>
                  <a:pt x="109" y="163"/>
                </a:lnTo>
                <a:lnTo>
                  <a:pt x="119" y="163"/>
                </a:lnTo>
                <a:lnTo>
                  <a:pt x="130" y="163"/>
                </a:lnTo>
                <a:lnTo>
                  <a:pt x="174" y="163"/>
                </a:lnTo>
                <a:lnTo>
                  <a:pt x="217" y="152"/>
                </a:lnTo>
                <a:lnTo>
                  <a:pt x="272" y="141"/>
                </a:lnTo>
                <a:lnTo>
                  <a:pt x="337" y="130"/>
                </a:lnTo>
                <a:lnTo>
                  <a:pt x="413" y="119"/>
                </a:lnTo>
                <a:lnTo>
                  <a:pt x="500" y="97"/>
                </a:lnTo>
                <a:lnTo>
                  <a:pt x="587" y="76"/>
                </a:lnTo>
                <a:lnTo>
                  <a:pt x="630" y="65"/>
                </a:lnTo>
                <a:lnTo>
                  <a:pt x="674" y="54"/>
                </a:lnTo>
                <a:lnTo>
                  <a:pt x="717" y="54"/>
                </a:lnTo>
                <a:lnTo>
                  <a:pt x="761" y="43"/>
                </a:lnTo>
                <a:lnTo>
                  <a:pt x="793" y="32"/>
                </a:lnTo>
                <a:lnTo>
                  <a:pt x="826" y="32"/>
                </a:lnTo>
                <a:lnTo>
                  <a:pt x="848" y="21"/>
                </a:lnTo>
                <a:lnTo>
                  <a:pt x="880" y="21"/>
                </a:lnTo>
                <a:lnTo>
                  <a:pt x="902" y="21"/>
                </a:lnTo>
                <a:lnTo>
                  <a:pt x="924" y="10"/>
                </a:lnTo>
                <a:lnTo>
                  <a:pt x="946" y="10"/>
                </a:lnTo>
                <a:lnTo>
                  <a:pt x="967" y="10"/>
                </a:lnTo>
                <a:lnTo>
                  <a:pt x="978" y="10"/>
                </a:lnTo>
                <a:lnTo>
                  <a:pt x="989" y="0"/>
                </a:lnTo>
                <a:lnTo>
                  <a:pt x="1000" y="0"/>
                </a:lnTo>
                <a:lnTo>
                  <a:pt x="1011" y="0"/>
                </a:lnTo>
                <a:lnTo>
                  <a:pt x="1033" y="10"/>
                </a:lnTo>
                <a:lnTo>
                  <a:pt x="1054" y="10"/>
                </a:lnTo>
                <a:lnTo>
                  <a:pt x="1076" y="21"/>
                </a:lnTo>
                <a:lnTo>
                  <a:pt x="1098" y="32"/>
                </a:lnTo>
                <a:lnTo>
                  <a:pt x="1120" y="43"/>
                </a:lnTo>
                <a:lnTo>
                  <a:pt x="1131" y="54"/>
                </a:lnTo>
                <a:lnTo>
                  <a:pt x="1131" y="65"/>
                </a:lnTo>
                <a:lnTo>
                  <a:pt x="1141" y="76"/>
                </a:lnTo>
                <a:lnTo>
                  <a:pt x="1131" y="97"/>
                </a:lnTo>
                <a:lnTo>
                  <a:pt x="1120" y="108"/>
                </a:lnTo>
                <a:lnTo>
                  <a:pt x="1098" y="108"/>
                </a:lnTo>
                <a:lnTo>
                  <a:pt x="1076" y="108"/>
                </a:lnTo>
                <a:lnTo>
                  <a:pt x="1033" y="119"/>
                </a:lnTo>
                <a:lnTo>
                  <a:pt x="978" y="119"/>
                </a:lnTo>
                <a:lnTo>
                  <a:pt x="946" y="119"/>
                </a:lnTo>
                <a:lnTo>
                  <a:pt x="924" y="130"/>
                </a:lnTo>
                <a:lnTo>
                  <a:pt x="891" y="130"/>
                </a:lnTo>
                <a:lnTo>
                  <a:pt x="848" y="141"/>
                </a:lnTo>
                <a:lnTo>
                  <a:pt x="815" y="152"/>
                </a:lnTo>
                <a:lnTo>
                  <a:pt x="772" y="163"/>
                </a:lnTo>
                <a:lnTo>
                  <a:pt x="728" y="174"/>
                </a:lnTo>
                <a:lnTo>
                  <a:pt x="674" y="185"/>
                </a:lnTo>
                <a:lnTo>
                  <a:pt x="620" y="195"/>
                </a:lnTo>
                <a:lnTo>
                  <a:pt x="565" y="206"/>
                </a:lnTo>
                <a:lnTo>
                  <a:pt x="511" y="217"/>
                </a:lnTo>
                <a:lnTo>
                  <a:pt x="446" y="239"/>
                </a:lnTo>
                <a:lnTo>
                  <a:pt x="391" y="250"/>
                </a:lnTo>
                <a:lnTo>
                  <a:pt x="337" y="272"/>
                </a:lnTo>
                <a:lnTo>
                  <a:pt x="293" y="282"/>
                </a:lnTo>
                <a:lnTo>
                  <a:pt x="250" y="293"/>
                </a:lnTo>
                <a:lnTo>
                  <a:pt x="217" y="304"/>
                </a:lnTo>
                <a:lnTo>
                  <a:pt x="196" y="304"/>
                </a:lnTo>
                <a:lnTo>
                  <a:pt x="174" y="304"/>
                </a:lnTo>
                <a:lnTo>
                  <a:pt x="163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2" name="Freeform 38"/>
          <p:cNvSpPr/>
          <p:nvPr/>
        </p:nvSpPr>
        <p:spPr bwMode="auto">
          <a:xfrm>
            <a:off x="6518276" y="3769784"/>
            <a:ext cx="138113" cy="488949"/>
          </a:xfrm>
          <a:custGeom>
            <a:avLst/>
            <a:gdLst>
              <a:gd name="T0" fmla="*/ 2147483647 w 217"/>
              <a:gd name="T1" fmla="*/ 2147483647 h 576"/>
              <a:gd name="T2" fmla="*/ 2147483647 w 217"/>
              <a:gd name="T3" fmla="*/ 2147483647 h 576"/>
              <a:gd name="T4" fmla="*/ 2147483647 w 217"/>
              <a:gd name="T5" fmla="*/ 2147483647 h 576"/>
              <a:gd name="T6" fmla="*/ 2147483647 w 217"/>
              <a:gd name="T7" fmla="*/ 2147483647 h 576"/>
              <a:gd name="T8" fmla="*/ 2147483647 w 217"/>
              <a:gd name="T9" fmla="*/ 2147483647 h 576"/>
              <a:gd name="T10" fmla="*/ 2147483647 w 217"/>
              <a:gd name="T11" fmla="*/ 2147483647 h 576"/>
              <a:gd name="T12" fmla="*/ 2147483647 w 217"/>
              <a:gd name="T13" fmla="*/ 2147483647 h 576"/>
              <a:gd name="T14" fmla="*/ 2147483647 w 217"/>
              <a:gd name="T15" fmla="*/ 2147483647 h 576"/>
              <a:gd name="T16" fmla="*/ 2147483647 w 217"/>
              <a:gd name="T17" fmla="*/ 2147483647 h 576"/>
              <a:gd name="T18" fmla="*/ 2147483647 w 217"/>
              <a:gd name="T19" fmla="*/ 2147483647 h 576"/>
              <a:gd name="T20" fmla="*/ 2147483647 w 217"/>
              <a:gd name="T21" fmla="*/ 2147483647 h 576"/>
              <a:gd name="T22" fmla="*/ 2147483647 w 217"/>
              <a:gd name="T23" fmla="*/ 2147483647 h 576"/>
              <a:gd name="T24" fmla="*/ 2147483647 w 217"/>
              <a:gd name="T25" fmla="*/ 2147483647 h 576"/>
              <a:gd name="T26" fmla="*/ 2147483647 w 217"/>
              <a:gd name="T27" fmla="*/ 2147483647 h 576"/>
              <a:gd name="T28" fmla="*/ 2147483647 w 217"/>
              <a:gd name="T29" fmla="*/ 2147483647 h 576"/>
              <a:gd name="T30" fmla="*/ 2147483647 w 217"/>
              <a:gd name="T31" fmla="*/ 2147483647 h 576"/>
              <a:gd name="T32" fmla="*/ 2147483647 w 217"/>
              <a:gd name="T33" fmla="*/ 2147483647 h 576"/>
              <a:gd name="T34" fmla="*/ 0 w 217"/>
              <a:gd name="T35" fmla="*/ 2147483647 h 576"/>
              <a:gd name="T36" fmla="*/ 2147483647 w 217"/>
              <a:gd name="T37" fmla="*/ 2147483647 h 576"/>
              <a:gd name="T38" fmla="*/ 2147483647 w 217"/>
              <a:gd name="T39" fmla="*/ 2147483647 h 576"/>
              <a:gd name="T40" fmla="*/ 2147483647 w 217"/>
              <a:gd name="T41" fmla="*/ 2147483647 h 576"/>
              <a:gd name="T42" fmla="*/ 2147483647 w 217"/>
              <a:gd name="T43" fmla="*/ 2147483647 h 576"/>
              <a:gd name="T44" fmla="*/ 2147483647 w 217"/>
              <a:gd name="T45" fmla="*/ 2147483647 h 576"/>
              <a:gd name="T46" fmla="*/ 2147483647 w 217"/>
              <a:gd name="T47" fmla="*/ 2147483647 h 576"/>
              <a:gd name="T48" fmla="*/ 2147483647 w 217"/>
              <a:gd name="T49" fmla="*/ 2147483647 h 576"/>
              <a:gd name="T50" fmla="*/ 2147483647 w 217"/>
              <a:gd name="T51" fmla="*/ 2147483647 h 576"/>
              <a:gd name="T52" fmla="*/ 2147483647 w 217"/>
              <a:gd name="T53" fmla="*/ 2147483647 h 576"/>
              <a:gd name="T54" fmla="*/ 2147483647 w 217"/>
              <a:gd name="T55" fmla="*/ 2147483647 h 576"/>
              <a:gd name="T56" fmla="*/ 2147483647 w 217"/>
              <a:gd name="T57" fmla="*/ 2147483647 h 576"/>
              <a:gd name="T58" fmla="*/ 2147483647 w 217"/>
              <a:gd name="T59" fmla="*/ 2147483647 h 576"/>
              <a:gd name="T60" fmla="*/ 2147483647 w 217"/>
              <a:gd name="T61" fmla="*/ 2147483647 h 576"/>
              <a:gd name="T62" fmla="*/ 2147483647 w 217"/>
              <a:gd name="T63" fmla="*/ 0 h 576"/>
              <a:gd name="T64" fmla="*/ 2147483647 w 217"/>
              <a:gd name="T65" fmla="*/ 2147483647 h 576"/>
              <a:gd name="T66" fmla="*/ 2147483647 w 217"/>
              <a:gd name="T67" fmla="*/ 2147483647 h 576"/>
              <a:gd name="T68" fmla="*/ 2147483647 w 217"/>
              <a:gd name="T69" fmla="*/ 2147483647 h 576"/>
              <a:gd name="T70" fmla="*/ 2147483647 w 217"/>
              <a:gd name="T71" fmla="*/ 2147483647 h 576"/>
              <a:gd name="T72" fmla="*/ 2147483647 w 217"/>
              <a:gd name="T73" fmla="*/ 2147483647 h 576"/>
              <a:gd name="T74" fmla="*/ 2147483647 w 217"/>
              <a:gd name="T75" fmla="*/ 2147483647 h 576"/>
              <a:gd name="T76" fmla="*/ 2147483647 w 217"/>
              <a:gd name="T77" fmla="*/ 2147483647 h 576"/>
              <a:gd name="T78" fmla="*/ 2147483647 w 217"/>
              <a:gd name="T79" fmla="*/ 2147483647 h 576"/>
              <a:gd name="T80" fmla="*/ 2147483647 w 217"/>
              <a:gd name="T81" fmla="*/ 2147483647 h 576"/>
              <a:gd name="T82" fmla="*/ 2147483647 w 217"/>
              <a:gd name="T83" fmla="*/ 2147483647 h 576"/>
              <a:gd name="T84" fmla="*/ 2147483647 w 217"/>
              <a:gd name="T85" fmla="*/ 2147483647 h 576"/>
              <a:gd name="T86" fmla="*/ 2147483647 w 217"/>
              <a:gd name="T87" fmla="*/ 2147483647 h 576"/>
              <a:gd name="T88" fmla="*/ 2147483647 w 217"/>
              <a:gd name="T89" fmla="*/ 2147483647 h 576"/>
              <a:gd name="T90" fmla="*/ 2147483647 w 217"/>
              <a:gd name="T91" fmla="*/ 2147483647 h 576"/>
              <a:gd name="T92" fmla="*/ 2147483647 w 217"/>
              <a:gd name="T93" fmla="*/ 2147483647 h 576"/>
              <a:gd name="T94" fmla="*/ 2147483647 w 217"/>
              <a:gd name="T95" fmla="*/ 2147483647 h 576"/>
              <a:gd name="T96" fmla="*/ 2147483647 w 217"/>
              <a:gd name="T97" fmla="*/ 2147483647 h 5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7"/>
              <a:gd name="T148" fmla="*/ 0 h 576"/>
              <a:gd name="T149" fmla="*/ 217 w 217"/>
              <a:gd name="T150" fmla="*/ 576 h 5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7" h="576">
                <a:moveTo>
                  <a:pt x="163" y="478"/>
                </a:moveTo>
                <a:lnTo>
                  <a:pt x="152" y="500"/>
                </a:lnTo>
                <a:lnTo>
                  <a:pt x="141" y="522"/>
                </a:lnTo>
                <a:lnTo>
                  <a:pt x="130" y="544"/>
                </a:lnTo>
                <a:lnTo>
                  <a:pt x="119" y="555"/>
                </a:lnTo>
                <a:lnTo>
                  <a:pt x="109" y="565"/>
                </a:lnTo>
                <a:lnTo>
                  <a:pt x="98" y="576"/>
                </a:lnTo>
                <a:lnTo>
                  <a:pt x="87" y="576"/>
                </a:lnTo>
                <a:lnTo>
                  <a:pt x="76" y="576"/>
                </a:lnTo>
                <a:lnTo>
                  <a:pt x="54" y="576"/>
                </a:lnTo>
                <a:lnTo>
                  <a:pt x="43" y="576"/>
                </a:lnTo>
                <a:lnTo>
                  <a:pt x="43" y="565"/>
                </a:lnTo>
                <a:lnTo>
                  <a:pt x="32" y="565"/>
                </a:lnTo>
                <a:lnTo>
                  <a:pt x="22" y="555"/>
                </a:lnTo>
                <a:lnTo>
                  <a:pt x="11" y="533"/>
                </a:lnTo>
                <a:lnTo>
                  <a:pt x="11" y="522"/>
                </a:lnTo>
                <a:lnTo>
                  <a:pt x="11" y="500"/>
                </a:lnTo>
                <a:lnTo>
                  <a:pt x="0" y="457"/>
                </a:lnTo>
                <a:lnTo>
                  <a:pt x="11" y="424"/>
                </a:lnTo>
                <a:lnTo>
                  <a:pt x="22" y="380"/>
                </a:lnTo>
                <a:lnTo>
                  <a:pt x="43" y="337"/>
                </a:lnTo>
                <a:lnTo>
                  <a:pt x="65" y="293"/>
                </a:lnTo>
                <a:lnTo>
                  <a:pt x="76" y="239"/>
                </a:lnTo>
                <a:lnTo>
                  <a:pt x="98" y="174"/>
                </a:lnTo>
                <a:lnTo>
                  <a:pt x="119" y="119"/>
                </a:lnTo>
                <a:lnTo>
                  <a:pt x="119" y="87"/>
                </a:lnTo>
                <a:lnTo>
                  <a:pt x="130" y="65"/>
                </a:lnTo>
                <a:lnTo>
                  <a:pt x="141" y="43"/>
                </a:lnTo>
                <a:lnTo>
                  <a:pt x="152" y="21"/>
                </a:lnTo>
                <a:lnTo>
                  <a:pt x="152" y="10"/>
                </a:lnTo>
                <a:lnTo>
                  <a:pt x="163" y="10"/>
                </a:lnTo>
                <a:lnTo>
                  <a:pt x="163" y="0"/>
                </a:lnTo>
                <a:lnTo>
                  <a:pt x="174" y="10"/>
                </a:lnTo>
                <a:lnTo>
                  <a:pt x="185" y="21"/>
                </a:lnTo>
                <a:lnTo>
                  <a:pt x="196" y="43"/>
                </a:lnTo>
                <a:lnTo>
                  <a:pt x="206" y="54"/>
                </a:lnTo>
                <a:lnTo>
                  <a:pt x="206" y="65"/>
                </a:lnTo>
                <a:lnTo>
                  <a:pt x="206" y="76"/>
                </a:lnTo>
                <a:lnTo>
                  <a:pt x="206" y="98"/>
                </a:lnTo>
                <a:lnTo>
                  <a:pt x="217" y="119"/>
                </a:lnTo>
                <a:lnTo>
                  <a:pt x="217" y="141"/>
                </a:lnTo>
                <a:lnTo>
                  <a:pt x="217" y="163"/>
                </a:lnTo>
                <a:lnTo>
                  <a:pt x="217" y="195"/>
                </a:lnTo>
                <a:lnTo>
                  <a:pt x="217" y="228"/>
                </a:lnTo>
                <a:lnTo>
                  <a:pt x="206" y="293"/>
                </a:lnTo>
                <a:lnTo>
                  <a:pt x="196" y="370"/>
                </a:lnTo>
                <a:lnTo>
                  <a:pt x="185" y="424"/>
                </a:lnTo>
                <a:lnTo>
                  <a:pt x="163" y="4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3" name="Freeform 39"/>
          <p:cNvSpPr/>
          <p:nvPr/>
        </p:nvSpPr>
        <p:spPr bwMode="auto">
          <a:xfrm>
            <a:off x="6751639" y="3824818"/>
            <a:ext cx="746125" cy="554567"/>
          </a:xfrm>
          <a:custGeom>
            <a:avLst/>
            <a:gdLst>
              <a:gd name="T0" fmla="*/ 2147483647 w 1175"/>
              <a:gd name="T1" fmla="*/ 2147483647 h 653"/>
              <a:gd name="T2" fmla="*/ 2147483647 w 1175"/>
              <a:gd name="T3" fmla="*/ 2147483647 h 653"/>
              <a:gd name="T4" fmla="*/ 2147483647 w 1175"/>
              <a:gd name="T5" fmla="*/ 2147483647 h 653"/>
              <a:gd name="T6" fmla="*/ 2147483647 w 1175"/>
              <a:gd name="T7" fmla="*/ 2147483647 h 653"/>
              <a:gd name="T8" fmla="*/ 2147483647 w 1175"/>
              <a:gd name="T9" fmla="*/ 2147483647 h 653"/>
              <a:gd name="T10" fmla="*/ 2147483647 w 1175"/>
              <a:gd name="T11" fmla="*/ 2147483647 h 653"/>
              <a:gd name="T12" fmla="*/ 0 w 1175"/>
              <a:gd name="T13" fmla="*/ 2147483647 h 653"/>
              <a:gd name="T14" fmla="*/ 0 w 1175"/>
              <a:gd name="T15" fmla="*/ 2147483647 h 653"/>
              <a:gd name="T16" fmla="*/ 2147483647 w 1175"/>
              <a:gd name="T17" fmla="*/ 2147483647 h 653"/>
              <a:gd name="T18" fmla="*/ 2147483647 w 1175"/>
              <a:gd name="T19" fmla="*/ 2147483647 h 653"/>
              <a:gd name="T20" fmla="*/ 2147483647 w 1175"/>
              <a:gd name="T21" fmla="*/ 2147483647 h 653"/>
              <a:gd name="T22" fmla="*/ 2147483647 w 1175"/>
              <a:gd name="T23" fmla="*/ 2147483647 h 653"/>
              <a:gd name="T24" fmla="*/ 2147483647 w 1175"/>
              <a:gd name="T25" fmla="*/ 2147483647 h 653"/>
              <a:gd name="T26" fmla="*/ 2147483647 w 1175"/>
              <a:gd name="T27" fmla="*/ 2147483647 h 653"/>
              <a:gd name="T28" fmla="*/ 2147483647 w 1175"/>
              <a:gd name="T29" fmla="*/ 2147483647 h 653"/>
              <a:gd name="T30" fmla="*/ 2147483647 w 1175"/>
              <a:gd name="T31" fmla="*/ 2147483647 h 653"/>
              <a:gd name="T32" fmla="*/ 2147483647 w 1175"/>
              <a:gd name="T33" fmla="*/ 2147483647 h 653"/>
              <a:gd name="T34" fmla="*/ 2147483647 w 1175"/>
              <a:gd name="T35" fmla="*/ 2147483647 h 653"/>
              <a:gd name="T36" fmla="*/ 2147483647 w 1175"/>
              <a:gd name="T37" fmla="*/ 2147483647 h 653"/>
              <a:gd name="T38" fmla="*/ 2147483647 w 1175"/>
              <a:gd name="T39" fmla="*/ 2147483647 h 653"/>
              <a:gd name="T40" fmla="*/ 2147483647 w 1175"/>
              <a:gd name="T41" fmla="*/ 2147483647 h 653"/>
              <a:gd name="T42" fmla="*/ 2147483647 w 1175"/>
              <a:gd name="T43" fmla="*/ 2147483647 h 653"/>
              <a:gd name="T44" fmla="*/ 2147483647 w 1175"/>
              <a:gd name="T45" fmla="*/ 2147483647 h 653"/>
              <a:gd name="T46" fmla="*/ 2147483647 w 1175"/>
              <a:gd name="T47" fmla="*/ 2147483647 h 653"/>
              <a:gd name="T48" fmla="*/ 2147483647 w 1175"/>
              <a:gd name="T49" fmla="*/ 2147483647 h 653"/>
              <a:gd name="T50" fmla="*/ 2147483647 w 1175"/>
              <a:gd name="T51" fmla="*/ 2147483647 h 653"/>
              <a:gd name="T52" fmla="*/ 2147483647 w 1175"/>
              <a:gd name="T53" fmla="*/ 2147483647 h 653"/>
              <a:gd name="T54" fmla="*/ 2147483647 w 1175"/>
              <a:gd name="T55" fmla="*/ 2147483647 h 653"/>
              <a:gd name="T56" fmla="*/ 2147483647 w 1175"/>
              <a:gd name="T57" fmla="*/ 2147483647 h 653"/>
              <a:gd name="T58" fmla="*/ 2147483647 w 1175"/>
              <a:gd name="T59" fmla="*/ 2147483647 h 653"/>
              <a:gd name="T60" fmla="*/ 2147483647 w 1175"/>
              <a:gd name="T61" fmla="*/ 2147483647 h 653"/>
              <a:gd name="T62" fmla="*/ 2147483647 w 1175"/>
              <a:gd name="T63" fmla="*/ 2147483647 h 653"/>
              <a:gd name="T64" fmla="*/ 2147483647 w 1175"/>
              <a:gd name="T65" fmla="*/ 2147483647 h 653"/>
              <a:gd name="T66" fmla="*/ 2147483647 w 1175"/>
              <a:gd name="T67" fmla="*/ 2147483647 h 653"/>
              <a:gd name="T68" fmla="*/ 2147483647 w 1175"/>
              <a:gd name="T69" fmla="*/ 2147483647 h 653"/>
              <a:gd name="T70" fmla="*/ 2147483647 w 1175"/>
              <a:gd name="T71" fmla="*/ 2147483647 h 653"/>
              <a:gd name="T72" fmla="*/ 2147483647 w 1175"/>
              <a:gd name="T73" fmla="*/ 2147483647 h 653"/>
              <a:gd name="T74" fmla="*/ 2147483647 w 1175"/>
              <a:gd name="T75" fmla="*/ 2147483647 h 653"/>
              <a:gd name="T76" fmla="*/ 2147483647 w 1175"/>
              <a:gd name="T77" fmla="*/ 2147483647 h 653"/>
              <a:gd name="T78" fmla="*/ 2147483647 w 1175"/>
              <a:gd name="T79" fmla="*/ 2147483647 h 653"/>
              <a:gd name="T80" fmla="*/ 2147483647 w 1175"/>
              <a:gd name="T81" fmla="*/ 2147483647 h 653"/>
              <a:gd name="T82" fmla="*/ 2147483647 w 1175"/>
              <a:gd name="T83" fmla="*/ 2147483647 h 653"/>
              <a:gd name="T84" fmla="*/ 2147483647 w 1175"/>
              <a:gd name="T85" fmla="*/ 2147483647 h 653"/>
              <a:gd name="T86" fmla="*/ 2147483647 w 1175"/>
              <a:gd name="T87" fmla="*/ 2147483647 h 653"/>
              <a:gd name="T88" fmla="*/ 2147483647 w 1175"/>
              <a:gd name="T89" fmla="*/ 2147483647 h 653"/>
              <a:gd name="T90" fmla="*/ 2147483647 w 1175"/>
              <a:gd name="T91" fmla="*/ 2147483647 h 653"/>
              <a:gd name="T92" fmla="*/ 2147483647 w 1175"/>
              <a:gd name="T93" fmla="*/ 2147483647 h 653"/>
              <a:gd name="T94" fmla="*/ 2147483647 w 1175"/>
              <a:gd name="T95" fmla="*/ 2147483647 h 653"/>
              <a:gd name="T96" fmla="*/ 2147483647 w 1175"/>
              <a:gd name="T97" fmla="*/ 2147483647 h 653"/>
              <a:gd name="T98" fmla="*/ 2147483647 w 1175"/>
              <a:gd name="T99" fmla="*/ 2147483647 h 653"/>
              <a:gd name="T100" fmla="*/ 2147483647 w 1175"/>
              <a:gd name="T101" fmla="*/ 2147483647 h 653"/>
              <a:gd name="T102" fmla="*/ 2147483647 w 1175"/>
              <a:gd name="T103" fmla="*/ 2147483647 h 653"/>
              <a:gd name="T104" fmla="*/ 2147483647 w 1175"/>
              <a:gd name="T105" fmla="*/ 2147483647 h 653"/>
              <a:gd name="T106" fmla="*/ 2147483647 w 1175"/>
              <a:gd name="T107" fmla="*/ 2147483647 h 653"/>
              <a:gd name="T108" fmla="*/ 2147483647 w 1175"/>
              <a:gd name="T109" fmla="*/ 2147483647 h 653"/>
              <a:gd name="T110" fmla="*/ 2147483647 w 1175"/>
              <a:gd name="T111" fmla="*/ 2147483647 h 6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75"/>
              <a:gd name="T169" fmla="*/ 0 h 653"/>
              <a:gd name="T170" fmla="*/ 1175 w 1175"/>
              <a:gd name="T171" fmla="*/ 653 h 6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75" h="653">
                <a:moveTo>
                  <a:pt x="359" y="555"/>
                </a:moveTo>
                <a:lnTo>
                  <a:pt x="316" y="522"/>
                </a:lnTo>
                <a:lnTo>
                  <a:pt x="272" y="490"/>
                </a:lnTo>
                <a:lnTo>
                  <a:pt x="240" y="457"/>
                </a:lnTo>
                <a:lnTo>
                  <a:pt x="196" y="413"/>
                </a:lnTo>
                <a:lnTo>
                  <a:pt x="164" y="370"/>
                </a:lnTo>
                <a:lnTo>
                  <a:pt x="131" y="326"/>
                </a:lnTo>
                <a:lnTo>
                  <a:pt x="98" y="272"/>
                </a:lnTo>
                <a:lnTo>
                  <a:pt x="77" y="228"/>
                </a:lnTo>
                <a:lnTo>
                  <a:pt x="55" y="174"/>
                </a:lnTo>
                <a:lnTo>
                  <a:pt x="33" y="130"/>
                </a:lnTo>
                <a:lnTo>
                  <a:pt x="22" y="87"/>
                </a:lnTo>
                <a:lnTo>
                  <a:pt x="11" y="54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11" y="0"/>
                </a:lnTo>
                <a:lnTo>
                  <a:pt x="22" y="11"/>
                </a:lnTo>
                <a:lnTo>
                  <a:pt x="33" y="11"/>
                </a:lnTo>
                <a:lnTo>
                  <a:pt x="44" y="22"/>
                </a:lnTo>
                <a:lnTo>
                  <a:pt x="55" y="33"/>
                </a:lnTo>
                <a:lnTo>
                  <a:pt x="66" y="43"/>
                </a:lnTo>
                <a:lnTo>
                  <a:pt x="77" y="54"/>
                </a:lnTo>
                <a:lnTo>
                  <a:pt x="87" y="76"/>
                </a:lnTo>
                <a:lnTo>
                  <a:pt x="109" y="120"/>
                </a:lnTo>
                <a:lnTo>
                  <a:pt x="153" y="174"/>
                </a:lnTo>
                <a:lnTo>
                  <a:pt x="164" y="196"/>
                </a:lnTo>
                <a:lnTo>
                  <a:pt x="185" y="218"/>
                </a:lnTo>
                <a:lnTo>
                  <a:pt x="218" y="239"/>
                </a:lnTo>
                <a:lnTo>
                  <a:pt x="240" y="272"/>
                </a:lnTo>
                <a:lnTo>
                  <a:pt x="261" y="305"/>
                </a:lnTo>
                <a:lnTo>
                  <a:pt x="294" y="326"/>
                </a:lnTo>
                <a:lnTo>
                  <a:pt x="327" y="359"/>
                </a:lnTo>
                <a:lnTo>
                  <a:pt x="359" y="370"/>
                </a:lnTo>
                <a:lnTo>
                  <a:pt x="392" y="392"/>
                </a:lnTo>
                <a:lnTo>
                  <a:pt x="424" y="403"/>
                </a:lnTo>
                <a:lnTo>
                  <a:pt x="457" y="424"/>
                </a:lnTo>
                <a:lnTo>
                  <a:pt x="490" y="435"/>
                </a:lnTo>
                <a:lnTo>
                  <a:pt x="533" y="446"/>
                </a:lnTo>
                <a:lnTo>
                  <a:pt x="566" y="457"/>
                </a:lnTo>
                <a:lnTo>
                  <a:pt x="631" y="468"/>
                </a:lnTo>
                <a:lnTo>
                  <a:pt x="696" y="479"/>
                </a:lnTo>
                <a:lnTo>
                  <a:pt x="761" y="479"/>
                </a:lnTo>
                <a:lnTo>
                  <a:pt x="783" y="479"/>
                </a:lnTo>
                <a:lnTo>
                  <a:pt x="805" y="479"/>
                </a:lnTo>
                <a:lnTo>
                  <a:pt x="827" y="479"/>
                </a:lnTo>
                <a:lnTo>
                  <a:pt x="838" y="468"/>
                </a:lnTo>
                <a:lnTo>
                  <a:pt x="848" y="468"/>
                </a:lnTo>
                <a:lnTo>
                  <a:pt x="859" y="468"/>
                </a:lnTo>
                <a:lnTo>
                  <a:pt x="870" y="457"/>
                </a:lnTo>
                <a:lnTo>
                  <a:pt x="881" y="457"/>
                </a:lnTo>
                <a:lnTo>
                  <a:pt x="881" y="446"/>
                </a:lnTo>
                <a:lnTo>
                  <a:pt x="881" y="435"/>
                </a:lnTo>
                <a:lnTo>
                  <a:pt x="881" y="424"/>
                </a:lnTo>
                <a:lnTo>
                  <a:pt x="881" y="403"/>
                </a:lnTo>
                <a:lnTo>
                  <a:pt x="881" y="381"/>
                </a:lnTo>
                <a:lnTo>
                  <a:pt x="870" y="359"/>
                </a:lnTo>
                <a:lnTo>
                  <a:pt x="870" y="326"/>
                </a:lnTo>
                <a:lnTo>
                  <a:pt x="859" y="283"/>
                </a:lnTo>
                <a:lnTo>
                  <a:pt x="848" y="250"/>
                </a:lnTo>
                <a:lnTo>
                  <a:pt x="838" y="218"/>
                </a:lnTo>
                <a:lnTo>
                  <a:pt x="827" y="185"/>
                </a:lnTo>
                <a:lnTo>
                  <a:pt x="816" y="163"/>
                </a:lnTo>
                <a:lnTo>
                  <a:pt x="816" y="141"/>
                </a:lnTo>
                <a:lnTo>
                  <a:pt x="805" y="130"/>
                </a:lnTo>
                <a:lnTo>
                  <a:pt x="805" y="120"/>
                </a:lnTo>
                <a:lnTo>
                  <a:pt x="816" y="109"/>
                </a:lnTo>
                <a:lnTo>
                  <a:pt x="827" y="120"/>
                </a:lnTo>
                <a:lnTo>
                  <a:pt x="838" y="120"/>
                </a:lnTo>
                <a:lnTo>
                  <a:pt x="848" y="141"/>
                </a:lnTo>
                <a:lnTo>
                  <a:pt x="870" y="163"/>
                </a:lnTo>
                <a:lnTo>
                  <a:pt x="892" y="185"/>
                </a:lnTo>
                <a:lnTo>
                  <a:pt x="914" y="218"/>
                </a:lnTo>
                <a:lnTo>
                  <a:pt x="946" y="250"/>
                </a:lnTo>
                <a:lnTo>
                  <a:pt x="968" y="283"/>
                </a:lnTo>
                <a:lnTo>
                  <a:pt x="1001" y="326"/>
                </a:lnTo>
                <a:lnTo>
                  <a:pt x="1022" y="348"/>
                </a:lnTo>
                <a:lnTo>
                  <a:pt x="1044" y="381"/>
                </a:lnTo>
                <a:lnTo>
                  <a:pt x="1066" y="403"/>
                </a:lnTo>
                <a:lnTo>
                  <a:pt x="1088" y="424"/>
                </a:lnTo>
                <a:lnTo>
                  <a:pt x="1098" y="435"/>
                </a:lnTo>
                <a:lnTo>
                  <a:pt x="1120" y="457"/>
                </a:lnTo>
                <a:lnTo>
                  <a:pt x="1142" y="479"/>
                </a:lnTo>
                <a:lnTo>
                  <a:pt x="1164" y="500"/>
                </a:lnTo>
                <a:lnTo>
                  <a:pt x="1175" y="533"/>
                </a:lnTo>
                <a:lnTo>
                  <a:pt x="1175" y="555"/>
                </a:lnTo>
                <a:lnTo>
                  <a:pt x="1175" y="566"/>
                </a:lnTo>
                <a:lnTo>
                  <a:pt x="1175" y="577"/>
                </a:lnTo>
                <a:lnTo>
                  <a:pt x="1164" y="577"/>
                </a:lnTo>
                <a:lnTo>
                  <a:pt x="1153" y="588"/>
                </a:lnTo>
                <a:lnTo>
                  <a:pt x="1142" y="598"/>
                </a:lnTo>
                <a:lnTo>
                  <a:pt x="1131" y="609"/>
                </a:lnTo>
                <a:lnTo>
                  <a:pt x="1120" y="620"/>
                </a:lnTo>
                <a:lnTo>
                  <a:pt x="1098" y="631"/>
                </a:lnTo>
                <a:lnTo>
                  <a:pt x="1077" y="631"/>
                </a:lnTo>
                <a:lnTo>
                  <a:pt x="1044" y="631"/>
                </a:lnTo>
                <a:lnTo>
                  <a:pt x="1012" y="642"/>
                </a:lnTo>
                <a:lnTo>
                  <a:pt x="979" y="642"/>
                </a:lnTo>
                <a:lnTo>
                  <a:pt x="935" y="642"/>
                </a:lnTo>
                <a:lnTo>
                  <a:pt x="881" y="653"/>
                </a:lnTo>
                <a:lnTo>
                  <a:pt x="838" y="653"/>
                </a:lnTo>
                <a:lnTo>
                  <a:pt x="783" y="653"/>
                </a:lnTo>
                <a:lnTo>
                  <a:pt x="718" y="653"/>
                </a:lnTo>
                <a:lnTo>
                  <a:pt x="664" y="642"/>
                </a:lnTo>
                <a:lnTo>
                  <a:pt x="609" y="642"/>
                </a:lnTo>
                <a:lnTo>
                  <a:pt x="555" y="631"/>
                </a:lnTo>
                <a:lnTo>
                  <a:pt x="511" y="609"/>
                </a:lnTo>
                <a:lnTo>
                  <a:pt x="457" y="598"/>
                </a:lnTo>
                <a:lnTo>
                  <a:pt x="403" y="577"/>
                </a:lnTo>
                <a:lnTo>
                  <a:pt x="359" y="5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4" name="Freeform 40"/>
          <p:cNvSpPr/>
          <p:nvPr/>
        </p:nvSpPr>
        <p:spPr bwMode="auto">
          <a:xfrm>
            <a:off x="6945314" y="3723217"/>
            <a:ext cx="180975" cy="203200"/>
          </a:xfrm>
          <a:custGeom>
            <a:avLst/>
            <a:gdLst>
              <a:gd name="T0" fmla="*/ 0 w 283"/>
              <a:gd name="T1" fmla="*/ 2147483647 h 240"/>
              <a:gd name="T2" fmla="*/ 2147483647 w 283"/>
              <a:gd name="T3" fmla="*/ 2147483647 h 240"/>
              <a:gd name="T4" fmla="*/ 2147483647 w 283"/>
              <a:gd name="T5" fmla="*/ 0 h 240"/>
              <a:gd name="T6" fmla="*/ 2147483647 w 283"/>
              <a:gd name="T7" fmla="*/ 0 h 240"/>
              <a:gd name="T8" fmla="*/ 2147483647 w 283"/>
              <a:gd name="T9" fmla="*/ 0 h 240"/>
              <a:gd name="T10" fmla="*/ 2147483647 w 283"/>
              <a:gd name="T11" fmla="*/ 0 h 240"/>
              <a:gd name="T12" fmla="*/ 2147483647 w 283"/>
              <a:gd name="T13" fmla="*/ 0 h 240"/>
              <a:gd name="T14" fmla="*/ 2147483647 w 283"/>
              <a:gd name="T15" fmla="*/ 0 h 240"/>
              <a:gd name="T16" fmla="*/ 2147483647 w 283"/>
              <a:gd name="T17" fmla="*/ 2147483647 h 240"/>
              <a:gd name="T18" fmla="*/ 2147483647 w 283"/>
              <a:gd name="T19" fmla="*/ 2147483647 h 240"/>
              <a:gd name="T20" fmla="*/ 2147483647 w 283"/>
              <a:gd name="T21" fmla="*/ 2147483647 h 240"/>
              <a:gd name="T22" fmla="*/ 2147483647 w 283"/>
              <a:gd name="T23" fmla="*/ 2147483647 h 240"/>
              <a:gd name="T24" fmla="*/ 2147483647 w 283"/>
              <a:gd name="T25" fmla="*/ 2147483647 h 240"/>
              <a:gd name="T26" fmla="*/ 2147483647 w 283"/>
              <a:gd name="T27" fmla="*/ 2147483647 h 240"/>
              <a:gd name="T28" fmla="*/ 2147483647 w 283"/>
              <a:gd name="T29" fmla="*/ 2147483647 h 240"/>
              <a:gd name="T30" fmla="*/ 2147483647 w 283"/>
              <a:gd name="T31" fmla="*/ 2147483647 h 240"/>
              <a:gd name="T32" fmla="*/ 2147483647 w 283"/>
              <a:gd name="T33" fmla="*/ 2147483647 h 240"/>
              <a:gd name="T34" fmla="*/ 2147483647 w 283"/>
              <a:gd name="T35" fmla="*/ 2147483647 h 240"/>
              <a:gd name="T36" fmla="*/ 2147483647 w 283"/>
              <a:gd name="T37" fmla="*/ 2147483647 h 240"/>
              <a:gd name="T38" fmla="*/ 2147483647 w 283"/>
              <a:gd name="T39" fmla="*/ 2147483647 h 240"/>
              <a:gd name="T40" fmla="*/ 2147483647 w 283"/>
              <a:gd name="T41" fmla="*/ 2147483647 h 240"/>
              <a:gd name="T42" fmla="*/ 2147483647 w 283"/>
              <a:gd name="T43" fmla="*/ 2147483647 h 240"/>
              <a:gd name="T44" fmla="*/ 2147483647 w 283"/>
              <a:gd name="T45" fmla="*/ 2147483647 h 240"/>
              <a:gd name="T46" fmla="*/ 2147483647 w 283"/>
              <a:gd name="T47" fmla="*/ 2147483647 h 240"/>
              <a:gd name="T48" fmla="*/ 2147483647 w 283"/>
              <a:gd name="T49" fmla="*/ 2147483647 h 240"/>
              <a:gd name="T50" fmla="*/ 2147483647 w 283"/>
              <a:gd name="T51" fmla="*/ 2147483647 h 240"/>
              <a:gd name="T52" fmla="*/ 2147483647 w 283"/>
              <a:gd name="T53" fmla="*/ 2147483647 h 240"/>
              <a:gd name="T54" fmla="*/ 2147483647 w 283"/>
              <a:gd name="T55" fmla="*/ 2147483647 h 240"/>
              <a:gd name="T56" fmla="*/ 2147483647 w 283"/>
              <a:gd name="T57" fmla="*/ 2147483647 h 240"/>
              <a:gd name="T58" fmla="*/ 2147483647 w 283"/>
              <a:gd name="T59" fmla="*/ 2147483647 h 240"/>
              <a:gd name="T60" fmla="*/ 2147483647 w 283"/>
              <a:gd name="T61" fmla="*/ 2147483647 h 240"/>
              <a:gd name="T62" fmla="*/ 2147483647 w 283"/>
              <a:gd name="T63" fmla="*/ 2147483647 h 240"/>
              <a:gd name="T64" fmla="*/ 2147483647 w 283"/>
              <a:gd name="T65" fmla="*/ 2147483647 h 240"/>
              <a:gd name="T66" fmla="*/ 0 w 283"/>
              <a:gd name="T67" fmla="*/ 2147483647 h 240"/>
              <a:gd name="T68" fmla="*/ 0 w 283"/>
              <a:gd name="T69" fmla="*/ 2147483647 h 240"/>
              <a:gd name="T70" fmla="*/ 0 w 283"/>
              <a:gd name="T71" fmla="*/ 2147483647 h 240"/>
              <a:gd name="T72" fmla="*/ 0 w 283"/>
              <a:gd name="T73" fmla="*/ 2147483647 h 2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3"/>
              <a:gd name="T112" fmla="*/ 0 h 240"/>
              <a:gd name="T113" fmla="*/ 283 w 283"/>
              <a:gd name="T114" fmla="*/ 240 h 2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3" h="240">
                <a:moveTo>
                  <a:pt x="0" y="11"/>
                </a:moveTo>
                <a:lnTo>
                  <a:pt x="11" y="11"/>
                </a:lnTo>
                <a:lnTo>
                  <a:pt x="11" y="0"/>
                </a:lnTo>
                <a:lnTo>
                  <a:pt x="22" y="0"/>
                </a:lnTo>
                <a:lnTo>
                  <a:pt x="43" y="0"/>
                </a:lnTo>
                <a:lnTo>
                  <a:pt x="76" y="0"/>
                </a:lnTo>
                <a:lnTo>
                  <a:pt x="87" y="0"/>
                </a:lnTo>
                <a:lnTo>
                  <a:pt x="109" y="0"/>
                </a:lnTo>
                <a:lnTo>
                  <a:pt x="152" y="11"/>
                </a:lnTo>
                <a:lnTo>
                  <a:pt x="185" y="33"/>
                </a:lnTo>
                <a:lnTo>
                  <a:pt x="217" y="44"/>
                </a:lnTo>
                <a:lnTo>
                  <a:pt x="239" y="76"/>
                </a:lnTo>
                <a:lnTo>
                  <a:pt x="261" y="98"/>
                </a:lnTo>
                <a:lnTo>
                  <a:pt x="283" y="131"/>
                </a:lnTo>
                <a:lnTo>
                  <a:pt x="283" y="153"/>
                </a:lnTo>
                <a:lnTo>
                  <a:pt x="283" y="185"/>
                </a:lnTo>
                <a:lnTo>
                  <a:pt x="283" y="207"/>
                </a:lnTo>
                <a:lnTo>
                  <a:pt x="283" y="229"/>
                </a:lnTo>
                <a:lnTo>
                  <a:pt x="261" y="240"/>
                </a:lnTo>
                <a:lnTo>
                  <a:pt x="239" y="240"/>
                </a:lnTo>
                <a:lnTo>
                  <a:pt x="228" y="240"/>
                </a:lnTo>
                <a:lnTo>
                  <a:pt x="217" y="240"/>
                </a:lnTo>
                <a:lnTo>
                  <a:pt x="206" y="229"/>
                </a:lnTo>
                <a:lnTo>
                  <a:pt x="185" y="218"/>
                </a:lnTo>
                <a:lnTo>
                  <a:pt x="163" y="207"/>
                </a:lnTo>
                <a:lnTo>
                  <a:pt x="141" y="185"/>
                </a:lnTo>
                <a:lnTo>
                  <a:pt x="119" y="163"/>
                </a:lnTo>
                <a:lnTo>
                  <a:pt x="98" y="131"/>
                </a:lnTo>
                <a:lnTo>
                  <a:pt x="76" y="109"/>
                </a:lnTo>
                <a:lnTo>
                  <a:pt x="54" y="87"/>
                </a:lnTo>
                <a:lnTo>
                  <a:pt x="32" y="65"/>
                </a:lnTo>
                <a:lnTo>
                  <a:pt x="22" y="55"/>
                </a:lnTo>
                <a:lnTo>
                  <a:pt x="11" y="33"/>
                </a:lnTo>
                <a:lnTo>
                  <a:pt x="0" y="22"/>
                </a:lnTo>
                <a:lnTo>
                  <a:pt x="0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5" name="Freeform 41"/>
          <p:cNvSpPr/>
          <p:nvPr/>
        </p:nvSpPr>
        <p:spPr bwMode="auto">
          <a:xfrm>
            <a:off x="7332664" y="3659717"/>
            <a:ext cx="276225" cy="294216"/>
          </a:xfrm>
          <a:custGeom>
            <a:avLst/>
            <a:gdLst>
              <a:gd name="T0" fmla="*/ 0 w 435"/>
              <a:gd name="T1" fmla="*/ 2147483647 h 348"/>
              <a:gd name="T2" fmla="*/ 0 w 435"/>
              <a:gd name="T3" fmla="*/ 2147483647 h 348"/>
              <a:gd name="T4" fmla="*/ 0 w 435"/>
              <a:gd name="T5" fmla="*/ 2147483647 h 348"/>
              <a:gd name="T6" fmla="*/ 2147483647 w 435"/>
              <a:gd name="T7" fmla="*/ 2147483647 h 348"/>
              <a:gd name="T8" fmla="*/ 2147483647 w 435"/>
              <a:gd name="T9" fmla="*/ 2147483647 h 348"/>
              <a:gd name="T10" fmla="*/ 2147483647 w 435"/>
              <a:gd name="T11" fmla="*/ 2147483647 h 348"/>
              <a:gd name="T12" fmla="*/ 2147483647 w 435"/>
              <a:gd name="T13" fmla="*/ 0 h 348"/>
              <a:gd name="T14" fmla="*/ 2147483647 w 435"/>
              <a:gd name="T15" fmla="*/ 0 h 348"/>
              <a:gd name="T16" fmla="*/ 2147483647 w 435"/>
              <a:gd name="T17" fmla="*/ 0 h 348"/>
              <a:gd name="T18" fmla="*/ 2147483647 w 435"/>
              <a:gd name="T19" fmla="*/ 0 h 348"/>
              <a:gd name="T20" fmla="*/ 2147483647 w 435"/>
              <a:gd name="T21" fmla="*/ 0 h 348"/>
              <a:gd name="T22" fmla="*/ 2147483647 w 435"/>
              <a:gd name="T23" fmla="*/ 2147483647 h 348"/>
              <a:gd name="T24" fmla="*/ 2147483647 w 435"/>
              <a:gd name="T25" fmla="*/ 2147483647 h 348"/>
              <a:gd name="T26" fmla="*/ 2147483647 w 435"/>
              <a:gd name="T27" fmla="*/ 2147483647 h 348"/>
              <a:gd name="T28" fmla="*/ 2147483647 w 435"/>
              <a:gd name="T29" fmla="*/ 2147483647 h 348"/>
              <a:gd name="T30" fmla="*/ 2147483647 w 435"/>
              <a:gd name="T31" fmla="*/ 2147483647 h 348"/>
              <a:gd name="T32" fmla="*/ 2147483647 w 435"/>
              <a:gd name="T33" fmla="*/ 2147483647 h 348"/>
              <a:gd name="T34" fmla="*/ 2147483647 w 435"/>
              <a:gd name="T35" fmla="*/ 2147483647 h 348"/>
              <a:gd name="T36" fmla="*/ 2147483647 w 435"/>
              <a:gd name="T37" fmla="*/ 2147483647 h 348"/>
              <a:gd name="T38" fmla="*/ 2147483647 w 435"/>
              <a:gd name="T39" fmla="*/ 2147483647 h 348"/>
              <a:gd name="T40" fmla="*/ 2147483647 w 435"/>
              <a:gd name="T41" fmla="*/ 2147483647 h 348"/>
              <a:gd name="T42" fmla="*/ 2147483647 w 435"/>
              <a:gd name="T43" fmla="*/ 2147483647 h 348"/>
              <a:gd name="T44" fmla="*/ 2147483647 w 435"/>
              <a:gd name="T45" fmla="*/ 2147483647 h 348"/>
              <a:gd name="T46" fmla="*/ 2147483647 w 435"/>
              <a:gd name="T47" fmla="*/ 2147483647 h 348"/>
              <a:gd name="T48" fmla="*/ 2147483647 w 435"/>
              <a:gd name="T49" fmla="*/ 2147483647 h 348"/>
              <a:gd name="T50" fmla="*/ 2147483647 w 435"/>
              <a:gd name="T51" fmla="*/ 2147483647 h 348"/>
              <a:gd name="T52" fmla="*/ 2147483647 w 435"/>
              <a:gd name="T53" fmla="*/ 2147483647 h 348"/>
              <a:gd name="T54" fmla="*/ 2147483647 w 435"/>
              <a:gd name="T55" fmla="*/ 2147483647 h 348"/>
              <a:gd name="T56" fmla="*/ 2147483647 w 435"/>
              <a:gd name="T57" fmla="*/ 2147483647 h 348"/>
              <a:gd name="T58" fmla="*/ 2147483647 w 435"/>
              <a:gd name="T59" fmla="*/ 2147483647 h 348"/>
              <a:gd name="T60" fmla="*/ 2147483647 w 435"/>
              <a:gd name="T61" fmla="*/ 2147483647 h 348"/>
              <a:gd name="T62" fmla="*/ 2147483647 w 435"/>
              <a:gd name="T63" fmla="*/ 2147483647 h 348"/>
              <a:gd name="T64" fmla="*/ 2147483647 w 435"/>
              <a:gd name="T65" fmla="*/ 2147483647 h 348"/>
              <a:gd name="T66" fmla="*/ 2147483647 w 435"/>
              <a:gd name="T67" fmla="*/ 2147483647 h 348"/>
              <a:gd name="T68" fmla="*/ 2147483647 w 435"/>
              <a:gd name="T69" fmla="*/ 2147483647 h 348"/>
              <a:gd name="T70" fmla="*/ 2147483647 w 435"/>
              <a:gd name="T71" fmla="*/ 2147483647 h 348"/>
              <a:gd name="T72" fmla="*/ 2147483647 w 435"/>
              <a:gd name="T73" fmla="*/ 2147483647 h 348"/>
              <a:gd name="T74" fmla="*/ 2147483647 w 435"/>
              <a:gd name="T75" fmla="*/ 2147483647 h 348"/>
              <a:gd name="T76" fmla="*/ 2147483647 w 435"/>
              <a:gd name="T77" fmla="*/ 2147483647 h 348"/>
              <a:gd name="T78" fmla="*/ 2147483647 w 435"/>
              <a:gd name="T79" fmla="*/ 2147483647 h 348"/>
              <a:gd name="T80" fmla="*/ 0 w 435"/>
              <a:gd name="T81" fmla="*/ 2147483647 h 348"/>
              <a:gd name="T82" fmla="*/ 0 w 435"/>
              <a:gd name="T83" fmla="*/ 2147483647 h 348"/>
              <a:gd name="T84" fmla="*/ 0 w 435"/>
              <a:gd name="T85" fmla="*/ 2147483647 h 34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5"/>
              <a:gd name="T130" fmla="*/ 0 h 348"/>
              <a:gd name="T131" fmla="*/ 435 w 435"/>
              <a:gd name="T132" fmla="*/ 348 h 34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5" h="348">
                <a:moveTo>
                  <a:pt x="0" y="33"/>
                </a:moveTo>
                <a:lnTo>
                  <a:pt x="0" y="22"/>
                </a:lnTo>
                <a:lnTo>
                  <a:pt x="11" y="11"/>
                </a:lnTo>
                <a:lnTo>
                  <a:pt x="21" y="11"/>
                </a:lnTo>
                <a:lnTo>
                  <a:pt x="43" y="0"/>
                </a:lnTo>
                <a:lnTo>
                  <a:pt x="54" y="0"/>
                </a:lnTo>
                <a:lnTo>
                  <a:pt x="76" y="0"/>
                </a:lnTo>
                <a:lnTo>
                  <a:pt x="108" y="0"/>
                </a:lnTo>
                <a:lnTo>
                  <a:pt x="141" y="0"/>
                </a:lnTo>
                <a:lnTo>
                  <a:pt x="174" y="11"/>
                </a:lnTo>
                <a:lnTo>
                  <a:pt x="217" y="11"/>
                </a:lnTo>
                <a:lnTo>
                  <a:pt x="261" y="33"/>
                </a:lnTo>
                <a:lnTo>
                  <a:pt x="293" y="54"/>
                </a:lnTo>
                <a:lnTo>
                  <a:pt x="337" y="76"/>
                </a:lnTo>
                <a:lnTo>
                  <a:pt x="369" y="109"/>
                </a:lnTo>
                <a:lnTo>
                  <a:pt x="402" y="152"/>
                </a:lnTo>
                <a:lnTo>
                  <a:pt x="424" y="196"/>
                </a:lnTo>
                <a:lnTo>
                  <a:pt x="435" y="229"/>
                </a:lnTo>
                <a:lnTo>
                  <a:pt x="435" y="261"/>
                </a:lnTo>
                <a:lnTo>
                  <a:pt x="435" y="272"/>
                </a:lnTo>
                <a:lnTo>
                  <a:pt x="435" y="294"/>
                </a:lnTo>
                <a:lnTo>
                  <a:pt x="435" y="316"/>
                </a:lnTo>
                <a:lnTo>
                  <a:pt x="435" y="337"/>
                </a:lnTo>
                <a:lnTo>
                  <a:pt x="424" y="348"/>
                </a:lnTo>
                <a:lnTo>
                  <a:pt x="402" y="348"/>
                </a:lnTo>
                <a:lnTo>
                  <a:pt x="391" y="337"/>
                </a:lnTo>
                <a:lnTo>
                  <a:pt x="358" y="316"/>
                </a:lnTo>
                <a:lnTo>
                  <a:pt x="326" y="294"/>
                </a:lnTo>
                <a:lnTo>
                  <a:pt x="293" y="272"/>
                </a:lnTo>
                <a:lnTo>
                  <a:pt x="250" y="239"/>
                </a:lnTo>
                <a:lnTo>
                  <a:pt x="206" y="196"/>
                </a:lnTo>
                <a:lnTo>
                  <a:pt x="152" y="163"/>
                </a:lnTo>
                <a:lnTo>
                  <a:pt x="108" y="131"/>
                </a:lnTo>
                <a:lnTo>
                  <a:pt x="76" y="98"/>
                </a:lnTo>
                <a:lnTo>
                  <a:pt x="43" y="76"/>
                </a:lnTo>
                <a:lnTo>
                  <a:pt x="21" y="54"/>
                </a:lnTo>
                <a:lnTo>
                  <a:pt x="11" y="44"/>
                </a:lnTo>
                <a:lnTo>
                  <a:pt x="0" y="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7" name="Freeform 33"/>
          <p:cNvSpPr/>
          <p:nvPr/>
        </p:nvSpPr>
        <p:spPr bwMode="auto">
          <a:xfrm>
            <a:off x="6318251" y="2525184"/>
            <a:ext cx="138113" cy="1843616"/>
          </a:xfrm>
          <a:custGeom>
            <a:avLst/>
            <a:gdLst>
              <a:gd name="T0" fmla="*/ 2147483647 w 217"/>
              <a:gd name="T1" fmla="*/ 2147483647 h 2177"/>
              <a:gd name="T2" fmla="*/ 2147483647 w 217"/>
              <a:gd name="T3" fmla="*/ 2147483647 h 2177"/>
              <a:gd name="T4" fmla="*/ 2147483647 w 217"/>
              <a:gd name="T5" fmla="*/ 2147483647 h 2177"/>
              <a:gd name="T6" fmla="*/ 2147483647 w 217"/>
              <a:gd name="T7" fmla="*/ 2147483647 h 2177"/>
              <a:gd name="T8" fmla="*/ 2147483647 w 217"/>
              <a:gd name="T9" fmla="*/ 2147483647 h 2177"/>
              <a:gd name="T10" fmla="*/ 2147483647 w 217"/>
              <a:gd name="T11" fmla="*/ 2147483647 h 2177"/>
              <a:gd name="T12" fmla="*/ 2147483647 w 217"/>
              <a:gd name="T13" fmla="*/ 2147483647 h 2177"/>
              <a:gd name="T14" fmla="*/ 2147483647 w 217"/>
              <a:gd name="T15" fmla="*/ 2147483647 h 2177"/>
              <a:gd name="T16" fmla="*/ 2147483647 w 217"/>
              <a:gd name="T17" fmla="*/ 2147483647 h 2177"/>
              <a:gd name="T18" fmla="*/ 2147483647 w 217"/>
              <a:gd name="T19" fmla="*/ 2147483647 h 2177"/>
              <a:gd name="T20" fmla="*/ 2147483647 w 217"/>
              <a:gd name="T21" fmla="*/ 2147483647 h 2177"/>
              <a:gd name="T22" fmla="*/ 2147483647 w 217"/>
              <a:gd name="T23" fmla="*/ 2147483647 h 2177"/>
              <a:gd name="T24" fmla="*/ 2147483647 w 217"/>
              <a:gd name="T25" fmla="*/ 2147483647 h 2177"/>
              <a:gd name="T26" fmla="*/ 2147483647 w 217"/>
              <a:gd name="T27" fmla="*/ 2147483647 h 2177"/>
              <a:gd name="T28" fmla="*/ 2147483647 w 217"/>
              <a:gd name="T29" fmla="*/ 2147483647 h 2177"/>
              <a:gd name="T30" fmla="*/ 2147483647 w 217"/>
              <a:gd name="T31" fmla="*/ 2147483647 h 2177"/>
              <a:gd name="T32" fmla="*/ 2147483647 w 217"/>
              <a:gd name="T33" fmla="*/ 2147483647 h 2177"/>
              <a:gd name="T34" fmla="*/ 2147483647 w 217"/>
              <a:gd name="T35" fmla="*/ 2147483647 h 2177"/>
              <a:gd name="T36" fmla="*/ 2147483647 w 217"/>
              <a:gd name="T37" fmla="*/ 2147483647 h 2177"/>
              <a:gd name="T38" fmla="*/ 2147483647 w 217"/>
              <a:gd name="T39" fmla="*/ 2147483647 h 2177"/>
              <a:gd name="T40" fmla="*/ 2147483647 w 217"/>
              <a:gd name="T41" fmla="*/ 2147483647 h 2177"/>
              <a:gd name="T42" fmla="*/ 2147483647 w 217"/>
              <a:gd name="T43" fmla="*/ 2147483647 h 2177"/>
              <a:gd name="T44" fmla="*/ 2147483647 w 217"/>
              <a:gd name="T45" fmla="*/ 2147483647 h 2177"/>
              <a:gd name="T46" fmla="*/ 2147483647 w 217"/>
              <a:gd name="T47" fmla="*/ 2147483647 h 2177"/>
              <a:gd name="T48" fmla="*/ 2147483647 w 217"/>
              <a:gd name="T49" fmla="*/ 2147483647 h 2177"/>
              <a:gd name="T50" fmla="*/ 2147483647 w 217"/>
              <a:gd name="T51" fmla="*/ 2147483647 h 2177"/>
              <a:gd name="T52" fmla="*/ 2147483647 w 217"/>
              <a:gd name="T53" fmla="*/ 2147483647 h 2177"/>
              <a:gd name="T54" fmla="*/ 2147483647 w 217"/>
              <a:gd name="T55" fmla="*/ 2147483647 h 2177"/>
              <a:gd name="T56" fmla="*/ 2147483647 w 217"/>
              <a:gd name="T57" fmla="*/ 2147483647 h 2177"/>
              <a:gd name="T58" fmla="*/ 0 w 217"/>
              <a:gd name="T59" fmla="*/ 2147483647 h 2177"/>
              <a:gd name="T60" fmla="*/ 0 w 217"/>
              <a:gd name="T61" fmla="*/ 2147483647 h 2177"/>
              <a:gd name="T62" fmla="*/ 2147483647 w 217"/>
              <a:gd name="T63" fmla="*/ 2147483647 h 2177"/>
              <a:gd name="T64" fmla="*/ 2147483647 w 217"/>
              <a:gd name="T65" fmla="*/ 2147483647 h 2177"/>
              <a:gd name="T66" fmla="*/ 2147483647 w 217"/>
              <a:gd name="T67" fmla="*/ 2147483647 h 2177"/>
              <a:gd name="T68" fmla="*/ 2147483647 w 217"/>
              <a:gd name="T69" fmla="*/ 2147483647 h 2177"/>
              <a:gd name="T70" fmla="*/ 2147483647 w 217"/>
              <a:gd name="T71" fmla="*/ 2147483647 h 2177"/>
              <a:gd name="T72" fmla="*/ 2147483647 w 217"/>
              <a:gd name="T73" fmla="*/ 2147483647 h 2177"/>
              <a:gd name="T74" fmla="*/ 2147483647 w 217"/>
              <a:gd name="T75" fmla="*/ 2147483647 h 2177"/>
              <a:gd name="T76" fmla="*/ 2147483647 w 217"/>
              <a:gd name="T77" fmla="*/ 2147483647 h 2177"/>
              <a:gd name="T78" fmla="*/ 2147483647 w 217"/>
              <a:gd name="T79" fmla="*/ 2147483647 h 2177"/>
              <a:gd name="T80" fmla="*/ 2147483647 w 217"/>
              <a:gd name="T81" fmla="*/ 2147483647 h 2177"/>
              <a:gd name="T82" fmla="*/ 2147483647 w 217"/>
              <a:gd name="T83" fmla="*/ 2147483647 h 2177"/>
              <a:gd name="T84" fmla="*/ 2147483647 w 217"/>
              <a:gd name="T85" fmla="*/ 2147483647 h 2177"/>
              <a:gd name="T86" fmla="*/ 2147483647 w 217"/>
              <a:gd name="T87" fmla="*/ 2147483647 h 2177"/>
              <a:gd name="T88" fmla="*/ 2147483647 w 217"/>
              <a:gd name="T89" fmla="*/ 2147483647 h 2177"/>
              <a:gd name="T90" fmla="*/ 2147483647 w 217"/>
              <a:gd name="T91" fmla="*/ 2147483647 h 2177"/>
              <a:gd name="T92" fmla="*/ 2147483647 w 217"/>
              <a:gd name="T93" fmla="*/ 2147483647 h 2177"/>
              <a:gd name="T94" fmla="*/ 2147483647 w 217"/>
              <a:gd name="T95" fmla="*/ 2147483647 h 2177"/>
              <a:gd name="T96" fmla="*/ 2147483647 w 217"/>
              <a:gd name="T97" fmla="*/ 2147483647 h 2177"/>
              <a:gd name="T98" fmla="*/ 2147483647 w 217"/>
              <a:gd name="T99" fmla="*/ 2147483647 h 2177"/>
              <a:gd name="T100" fmla="*/ 2147483647 w 217"/>
              <a:gd name="T101" fmla="*/ 2147483647 h 2177"/>
              <a:gd name="T102" fmla="*/ 2147483647 w 217"/>
              <a:gd name="T103" fmla="*/ 2147483647 h 2177"/>
              <a:gd name="T104" fmla="*/ 2147483647 w 217"/>
              <a:gd name="T105" fmla="*/ 2147483647 h 2177"/>
              <a:gd name="T106" fmla="*/ 2147483647 w 217"/>
              <a:gd name="T107" fmla="*/ 2147483647 h 2177"/>
              <a:gd name="T108" fmla="*/ 2147483647 w 217"/>
              <a:gd name="T109" fmla="*/ 2147483647 h 2177"/>
              <a:gd name="T110" fmla="*/ 2147483647 w 217"/>
              <a:gd name="T111" fmla="*/ 2147483647 h 2177"/>
              <a:gd name="T112" fmla="*/ 2147483647 w 217"/>
              <a:gd name="T113" fmla="*/ 2147483647 h 2177"/>
              <a:gd name="T114" fmla="*/ 2147483647 w 217"/>
              <a:gd name="T115" fmla="*/ 2147483647 h 2177"/>
              <a:gd name="T116" fmla="*/ 2147483647 w 217"/>
              <a:gd name="T117" fmla="*/ 2147483647 h 21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7"/>
              <a:gd name="T178" fmla="*/ 0 h 2177"/>
              <a:gd name="T179" fmla="*/ 217 w 217"/>
              <a:gd name="T180" fmla="*/ 2177 h 21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7" h="2177">
                <a:moveTo>
                  <a:pt x="206" y="120"/>
                </a:moveTo>
                <a:lnTo>
                  <a:pt x="217" y="131"/>
                </a:lnTo>
                <a:lnTo>
                  <a:pt x="217" y="142"/>
                </a:lnTo>
                <a:lnTo>
                  <a:pt x="217" y="164"/>
                </a:lnTo>
                <a:lnTo>
                  <a:pt x="217" y="185"/>
                </a:lnTo>
                <a:lnTo>
                  <a:pt x="217" y="207"/>
                </a:lnTo>
                <a:lnTo>
                  <a:pt x="217" y="240"/>
                </a:lnTo>
                <a:lnTo>
                  <a:pt x="217" y="273"/>
                </a:lnTo>
                <a:lnTo>
                  <a:pt x="206" y="316"/>
                </a:lnTo>
                <a:lnTo>
                  <a:pt x="206" y="338"/>
                </a:lnTo>
                <a:lnTo>
                  <a:pt x="206" y="360"/>
                </a:lnTo>
                <a:lnTo>
                  <a:pt x="206" y="392"/>
                </a:lnTo>
                <a:lnTo>
                  <a:pt x="206" y="425"/>
                </a:lnTo>
                <a:lnTo>
                  <a:pt x="195" y="468"/>
                </a:lnTo>
                <a:lnTo>
                  <a:pt x="195" y="512"/>
                </a:lnTo>
                <a:lnTo>
                  <a:pt x="195" y="555"/>
                </a:lnTo>
                <a:lnTo>
                  <a:pt x="195" y="599"/>
                </a:lnTo>
                <a:lnTo>
                  <a:pt x="195" y="653"/>
                </a:lnTo>
                <a:lnTo>
                  <a:pt x="184" y="708"/>
                </a:lnTo>
                <a:lnTo>
                  <a:pt x="184" y="773"/>
                </a:lnTo>
                <a:lnTo>
                  <a:pt x="184" y="838"/>
                </a:lnTo>
                <a:lnTo>
                  <a:pt x="184" y="915"/>
                </a:lnTo>
                <a:lnTo>
                  <a:pt x="184" y="980"/>
                </a:lnTo>
                <a:lnTo>
                  <a:pt x="184" y="1067"/>
                </a:lnTo>
                <a:lnTo>
                  <a:pt x="173" y="1143"/>
                </a:lnTo>
                <a:lnTo>
                  <a:pt x="173" y="1230"/>
                </a:lnTo>
                <a:lnTo>
                  <a:pt x="173" y="1306"/>
                </a:lnTo>
                <a:lnTo>
                  <a:pt x="173" y="1383"/>
                </a:lnTo>
                <a:lnTo>
                  <a:pt x="173" y="1459"/>
                </a:lnTo>
                <a:lnTo>
                  <a:pt x="163" y="1524"/>
                </a:lnTo>
                <a:lnTo>
                  <a:pt x="163" y="1578"/>
                </a:lnTo>
                <a:lnTo>
                  <a:pt x="163" y="1644"/>
                </a:lnTo>
                <a:lnTo>
                  <a:pt x="163" y="1698"/>
                </a:lnTo>
                <a:lnTo>
                  <a:pt x="163" y="1753"/>
                </a:lnTo>
                <a:lnTo>
                  <a:pt x="152" y="1796"/>
                </a:lnTo>
                <a:lnTo>
                  <a:pt x="152" y="1840"/>
                </a:lnTo>
                <a:lnTo>
                  <a:pt x="152" y="1872"/>
                </a:lnTo>
                <a:lnTo>
                  <a:pt x="152" y="1916"/>
                </a:lnTo>
                <a:lnTo>
                  <a:pt x="152" y="1938"/>
                </a:lnTo>
                <a:lnTo>
                  <a:pt x="152" y="1970"/>
                </a:lnTo>
                <a:lnTo>
                  <a:pt x="141" y="1992"/>
                </a:lnTo>
                <a:lnTo>
                  <a:pt x="141" y="2035"/>
                </a:lnTo>
                <a:lnTo>
                  <a:pt x="130" y="2068"/>
                </a:lnTo>
                <a:lnTo>
                  <a:pt x="119" y="2101"/>
                </a:lnTo>
                <a:lnTo>
                  <a:pt x="108" y="2133"/>
                </a:lnTo>
                <a:lnTo>
                  <a:pt x="108" y="2144"/>
                </a:lnTo>
                <a:lnTo>
                  <a:pt x="97" y="2166"/>
                </a:lnTo>
                <a:lnTo>
                  <a:pt x="87" y="2177"/>
                </a:lnTo>
                <a:lnTo>
                  <a:pt x="76" y="2155"/>
                </a:lnTo>
                <a:lnTo>
                  <a:pt x="65" y="2133"/>
                </a:lnTo>
                <a:lnTo>
                  <a:pt x="54" y="2123"/>
                </a:lnTo>
                <a:lnTo>
                  <a:pt x="54" y="2101"/>
                </a:lnTo>
                <a:lnTo>
                  <a:pt x="43" y="2090"/>
                </a:lnTo>
                <a:lnTo>
                  <a:pt x="32" y="2068"/>
                </a:lnTo>
                <a:lnTo>
                  <a:pt x="32" y="2035"/>
                </a:lnTo>
                <a:lnTo>
                  <a:pt x="21" y="2014"/>
                </a:lnTo>
                <a:lnTo>
                  <a:pt x="10" y="1992"/>
                </a:lnTo>
                <a:lnTo>
                  <a:pt x="10" y="1970"/>
                </a:lnTo>
                <a:lnTo>
                  <a:pt x="0" y="1938"/>
                </a:lnTo>
                <a:lnTo>
                  <a:pt x="0" y="1916"/>
                </a:lnTo>
                <a:lnTo>
                  <a:pt x="0" y="1905"/>
                </a:lnTo>
                <a:lnTo>
                  <a:pt x="10" y="1883"/>
                </a:lnTo>
                <a:lnTo>
                  <a:pt x="10" y="1872"/>
                </a:lnTo>
                <a:lnTo>
                  <a:pt x="10" y="1850"/>
                </a:lnTo>
                <a:lnTo>
                  <a:pt x="10" y="1829"/>
                </a:lnTo>
                <a:lnTo>
                  <a:pt x="21" y="1796"/>
                </a:lnTo>
                <a:lnTo>
                  <a:pt x="21" y="1774"/>
                </a:lnTo>
                <a:lnTo>
                  <a:pt x="21" y="1753"/>
                </a:lnTo>
                <a:lnTo>
                  <a:pt x="32" y="1742"/>
                </a:lnTo>
                <a:lnTo>
                  <a:pt x="32" y="1720"/>
                </a:lnTo>
                <a:lnTo>
                  <a:pt x="32" y="1687"/>
                </a:lnTo>
                <a:lnTo>
                  <a:pt x="32" y="1665"/>
                </a:lnTo>
                <a:lnTo>
                  <a:pt x="43" y="1633"/>
                </a:lnTo>
                <a:lnTo>
                  <a:pt x="43" y="1600"/>
                </a:lnTo>
                <a:lnTo>
                  <a:pt x="43" y="1557"/>
                </a:lnTo>
                <a:lnTo>
                  <a:pt x="54" y="1524"/>
                </a:lnTo>
                <a:lnTo>
                  <a:pt x="54" y="1470"/>
                </a:lnTo>
                <a:lnTo>
                  <a:pt x="54" y="1426"/>
                </a:lnTo>
                <a:lnTo>
                  <a:pt x="65" y="1383"/>
                </a:lnTo>
                <a:lnTo>
                  <a:pt x="65" y="1328"/>
                </a:lnTo>
                <a:lnTo>
                  <a:pt x="76" y="1274"/>
                </a:lnTo>
                <a:lnTo>
                  <a:pt x="76" y="1208"/>
                </a:lnTo>
                <a:lnTo>
                  <a:pt x="76" y="1143"/>
                </a:lnTo>
                <a:lnTo>
                  <a:pt x="76" y="1089"/>
                </a:lnTo>
                <a:lnTo>
                  <a:pt x="87" y="1023"/>
                </a:lnTo>
                <a:lnTo>
                  <a:pt x="87" y="969"/>
                </a:lnTo>
                <a:lnTo>
                  <a:pt x="87" y="915"/>
                </a:lnTo>
                <a:lnTo>
                  <a:pt x="87" y="871"/>
                </a:lnTo>
                <a:lnTo>
                  <a:pt x="87" y="817"/>
                </a:lnTo>
                <a:lnTo>
                  <a:pt x="87" y="773"/>
                </a:lnTo>
                <a:lnTo>
                  <a:pt x="97" y="730"/>
                </a:lnTo>
                <a:lnTo>
                  <a:pt x="97" y="697"/>
                </a:lnTo>
                <a:lnTo>
                  <a:pt x="97" y="664"/>
                </a:lnTo>
                <a:lnTo>
                  <a:pt x="97" y="621"/>
                </a:lnTo>
                <a:lnTo>
                  <a:pt x="97" y="599"/>
                </a:lnTo>
                <a:lnTo>
                  <a:pt x="97" y="566"/>
                </a:lnTo>
                <a:lnTo>
                  <a:pt x="97" y="545"/>
                </a:lnTo>
                <a:lnTo>
                  <a:pt x="87" y="523"/>
                </a:lnTo>
                <a:lnTo>
                  <a:pt x="87" y="501"/>
                </a:lnTo>
                <a:lnTo>
                  <a:pt x="87" y="458"/>
                </a:lnTo>
                <a:lnTo>
                  <a:pt x="87" y="414"/>
                </a:lnTo>
                <a:lnTo>
                  <a:pt x="76" y="360"/>
                </a:lnTo>
                <a:lnTo>
                  <a:pt x="76" y="294"/>
                </a:lnTo>
                <a:lnTo>
                  <a:pt x="65" y="229"/>
                </a:lnTo>
                <a:lnTo>
                  <a:pt x="65" y="164"/>
                </a:lnTo>
                <a:lnTo>
                  <a:pt x="54" y="77"/>
                </a:lnTo>
                <a:lnTo>
                  <a:pt x="43" y="0"/>
                </a:lnTo>
                <a:lnTo>
                  <a:pt x="76" y="22"/>
                </a:lnTo>
                <a:lnTo>
                  <a:pt x="108" y="33"/>
                </a:lnTo>
                <a:lnTo>
                  <a:pt x="141" y="55"/>
                </a:lnTo>
                <a:lnTo>
                  <a:pt x="163" y="77"/>
                </a:lnTo>
                <a:lnTo>
                  <a:pt x="184" y="88"/>
                </a:lnTo>
                <a:lnTo>
                  <a:pt x="195" y="98"/>
                </a:lnTo>
                <a:lnTo>
                  <a:pt x="206" y="109"/>
                </a:lnTo>
                <a:lnTo>
                  <a:pt x="206" y="1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9" name="Freeform 35"/>
          <p:cNvSpPr/>
          <p:nvPr/>
        </p:nvSpPr>
        <p:spPr bwMode="auto">
          <a:xfrm>
            <a:off x="5930900" y="2995085"/>
            <a:ext cx="484188" cy="958849"/>
          </a:xfrm>
          <a:custGeom>
            <a:avLst/>
            <a:gdLst>
              <a:gd name="T0" fmla="*/ 2147483647 w 761"/>
              <a:gd name="T1" fmla="*/ 2147483647 h 1132"/>
              <a:gd name="T2" fmla="*/ 2147483647 w 761"/>
              <a:gd name="T3" fmla="*/ 2147483647 h 1132"/>
              <a:gd name="T4" fmla="*/ 2147483647 w 761"/>
              <a:gd name="T5" fmla="*/ 2147483647 h 1132"/>
              <a:gd name="T6" fmla="*/ 2147483647 w 761"/>
              <a:gd name="T7" fmla="*/ 2147483647 h 1132"/>
              <a:gd name="T8" fmla="*/ 2147483647 w 761"/>
              <a:gd name="T9" fmla="*/ 2147483647 h 1132"/>
              <a:gd name="T10" fmla="*/ 2147483647 w 761"/>
              <a:gd name="T11" fmla="*/ 2147483647 h 1132"/>
              <a:gd name="T12" fmla="*/ 2147483647 w 761"/>
              <a:gd name="T13" fmla="*/ 2147483647 h 1132"/>
              <a:gd name="T14" fmla="*/ 2147483647 w 761"/>
              <a:gd name="T15" fmla="*/ 2147483647 h 1132"/>
              <a:gd name="T16" fmla="*/ 2147483647 w 761"/>
              <a:gd name="T17" fmla="*/ 2147483647 h 1132"/>
              <a:gd name="T18" fmla="*/ 2147483647 w 761"/>
              <a:gd name="T19" fmla="*/ 2147483647 h 1132"/>
              <a:gd name="T20" fmla="*/ 2147483647 w 761"/>
              <a:gd name="T21" fmla="*/ 2147483647 h 1132"/>
              <a:gd name="T22" fmla="*/ 2147483647 w 761"/>
              <a:gd name="T23" fmla="*/ 2147483647 h 1132"/>
              <a:gd name="T24" fmla="*/ 2147483647 w 761"/>
              <a:gd name="T25" fmla="*/ 2147483647 h 1132"/>
              <a:gd name="T26" fmla="*/ 2147483647 w 761"/>
              <a:gd name="T27" fmla="*/ 2147483647 h 1132"/>
              <a:gd name="T28" fmla="*/ 2147483647 w 761"/>
              <a:gd name="T29" fmla="*/ 2147483647 h 1132"/>
              <a:gd name="T30" fmla="*/ 2147483647 w 761"/>
              <a:gd name="T31" fmla="*/ 2147483647 h 1132"/>
              <a:gd name="T32" fmla="*/ 2147483647 w 761"/>
              <a:gd name="T33" fmla="*/ 2147483647 h 1132"/>
              <a:gd name="T34" fmla="*/ 2147483647 w 761"/>
              <a:gd name="T35" fmla="*/ 2147483647 h 1132"/>
              <a:gd name="T36" fmla="*/ 2147483647 w 761"/>
              <a:gd name="T37" fmla="*/ 2147483647 h 1132"/>
              <a:gd name="T38" fmla="*/ 2147483647 w 761"/>
              <a:gd name="T39" fmla="*/ 2147483647 h 1132"/>
              <a:gd name="T40" fmla="*/ 2147483647 w 761"/>
              <a:gd name="T41" fmla="*/ 2147483647 h 1132"/>
              <a:gd name="T42" fmla="*/ 2147483647 w 761"/>
              <a:gd name="T43" fmla="*/ 2147483647 h 1132"/>
              <a:gd name="T44" fmla="*/ 2147483647 w 761"/>
              <a:gd name="T45" fmla="*/ 2147483647 h 1132"/>
              <a:gd name="T46" fmla="*/ 2147483647 w 761"/>
              <a:gd name="T47" fmla="*/ 2147483647 h 1132"/>
              <a:gd name="T48" fmla="*/ 2147483647 w 761"/>
              <a:gd name="T49" fmla="*/ 2147483647 h 1132"/>
              <a:gd name="T50" fmla="*/ 0 w 761"/>
              <a:gd name="T51" fmla="*/ 2147483647 h 1132"/>
              <a:gd name="T52" fmla="*/ 2147483647 w 761"/>
              <a:gd name="T53" fmla="*/ 2147483647 h 1132"/>
              <a:gd name="T54" fmla="*/ 2147483647 w 761"/>
              <a:gd name="T55" fmla="*/ 2147483647 h 1132"/>
              <a:gd name="T56" fmla="*/ 2147483647 w 761"/>
              <a:gd name="T57" fmla="*/ 2147483647 h 1132"/>
              <a:gd name="T58" fmla="*/ 2147483647 w 761"/>
              <a:gd name="T59" fmla="*/ 2147483647 h 1132"/>
              <a:gd name="T60" fmla="*/ 2147483647 w 761"/>
              <a:gd name="T61" fmla="*/ 2147483647 h 1132"/>
              <a:gd name="T62" fmla="*/ 2147483647 w 761"/>
              <a:gd name="T63" fmla="*/ 2147483647 h 1132"/>
              <a:gd name="T64" fmla="*/ 2147483647 w 761"/>
              <a:gd name="T65" fmla="*/ 2147483647 h 1132"/>
              <a:gd name="T66" fmla="*/ 2147483647 w 761"/>
              <a:gd name="T67" fmla="*/ 2147483647 h 1132"/>
              <a:gd name="T68" fmla="*/ 2147483647 w 761"/>
              <a:gd name="T69" fmla="*/ 2147483647 h 1132"/>
              <a:gd name="T70" fmla="*/ 2147483647 w 761"/>
              <a:gd name="T71" fmla="*/ 2147483647 h 1132"/>
              <a:gd name="T72" fmla="*/ 2147483647 w 761"/>
              <a:gd name="T73" fmla="*/ 2147483647 h 1132"/>
              <a:gd name="T74" fmla="*/ 2147483647 w 761"/>
              <a:gd name="T75" fmla="*/ 2147483647 h 1132"/>
              <a:gd name="T76" fmla="*/ 2147483647 w 761"/>
              <a:gd name="T77" fmla="*/ 2147483647 h 1132"/>
              <a:gd name="T78" fmla="*/ 2147483647 w 761"/>
              <a:gd name="T79" fmla="*/ 2147483647 h 1132"/>
              <a:gd name="T80" fmla="*/ 2147483647 w 761"/>
              <a:gd name="T81" fmla="*/ 2147483647 h 1132"/>
              <a:gd name="T82" fmla="*/ 2147483647 w 761"/>
              <a:gd name="T83" fmla="*/ 2147483647 h 1132"/>
              <a:gd name="T84" fmla="*/ 2147483647 w 761"/>
              <a:gd name="T85" fmla="*/ 2147483647 h 1132"/>
              <a:gd name="T86" fmla="*/ 2147483647 w 761"/>
              <a:gd name="T87" fmla="*/ 2147483647 h 1132"/>
              <a:gd name="T88" fmla="*/ 2147483647 w 761"/>
              <a:gd name="T89" fmla="*/ 2147483647 h 1132"/>
              <a:gd name="T90" fmla="*/ 2147483647 w 761"/>
              <a:gd name="T91" fmla="*/ 2147483647 h 1132"/>
              <a:gd name="T92" fmla="*/ 2147483647 w 761"/>
              <a:gd name="T93" fmla="*/ 2147483647 h 1132"/>
              <a:gd name="T94" fmla="*/ 2147483647 w 761"/>
              <a:gd name="T95" fmla="*/ 2147483647 h 1132"/>
              <a:gd name="T96" fmla="*/ 2147483647 w 761"/>
              <a:gd name="T97" fmla="*/ 2147483647 h 1132"/>
              <a:gd name="T98" fmla="*/ 2147483647 w 761"/>
              <a:gd name="T99" fmla="*/ 2147483647 h 1132"/>
              <a:gd name="T100" fmla="*/ 2147483647 w 761"/>
              <a:gd name="T101" fmla="*/ 2147483647 h 1132"/>
              <a:gd name="T102" fmla="*/ 2147483647 w 761"/>
              <a:gd name="T103" fmla="*/ 2147483647 h 1132"/>
              <a:gd name="T104" fmla="*/ 2147483647 w 761"/>
              <a:gd name="T105" fmla="*/ 0 h 1132"/>
              <a:gd name="T106" fmla="*/ 2147483647 w 761"/>
              <a:gd name="T107" fmla="*/ 2147483647 h 1132"/>
              <a:gd name="T108" fmla="*/ 2147483647 w 761"/>
              <a:gd name="T109" fmla="*/ 2147483647 h 113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61"/>
              <a:gd name="T166" fmla="*/ 0 h 1132"/>
              <a:gd name="T167" fmla="*/ 761 w 761"/>
              <a:gd name="T168" fmla="*/ 1132 h 113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61" h="1132">
                <a:moveTo>
                  <a:pt x="761" y="175"/>
                </a:moveTo>
                <a:lnTo>
                  <a:pt x="728" y="262"/>
                </a:lnTo>
                <a:lnTo>
                  <a:pt x="685" y="338"/>
                </a:lnTo>
                <a:lnTo>
                  <a:pt x="652" y="403"/>
                </a:lnTo>
                <a:lnTo>
                  <a:pt x="609" y="479"/>
                </a:lnTo>
                <a:lnTo>
                  <a:pt x="565" y="545"/>
                </a:lnTo>
                <a:lnTo>
                  <a:pt x="532" y="610"/>
                </a:lnTo>
                <a:lnTo>
                  <a:pt x="489" y="675"/>
                </a:lnTo>
                <a:lnTo>
                  <a:pt x="445" y="740"/>
                </a:lnTo>
                <a:lnTo>
                  <a:pt x="402" y="795"/>
                </a:lnTo>
                <a:lnTo>
                  <a:pt x="359" y="849"/>
                </a:lnTo>
                <a:lnTo>
                  <a:pt x="315" y="893"/>
                </a:lnTo>
                <a:lnTo>
                  <a:pt x="282" y="936"/>
                </a:lnTo>
                <a:lnTo>
                  <a:pt x="250" y="969"/>
                </a:lnTo>
                <a:lnTo>
                  <a:pt x="206" y="1002"/>
                </a:lnTo>
                <a:lnTo>
                  <a:pt x="174" y="1034"/>
                </a:lnTo>
                <a:lnTo>
                  <a:pt x="152" y="1056"/>
                </a:lnTo>
                <a:lnTo>
                  <a:pt x="119" y="1078"/>
                </a:lnTo>
                <a:lnTo>
                  <a:pt x="87" y="1100"/>
                </a:lnTo>
                <a:lnTo>
                  <a:pt x="65" y="1110"/>
                </a:lnTo>
                <a:lnTo>
                  <a:pt x="54" y="1121"/>
                </a:lnTo>
                <a:lnTo>
                  <a:pt x="32" y="1132"/>
                </a:lnTo>
                <a:lnTo>
                  <a:pt x="21" y="1132"/>
                </a:lnTo>
                <a:lnTo>
                  <a:pt x="11" y="1132"/>
                </a:lnTo>
                <a:lnTo>
                  <a:pt x="0" y="1121"/>
                </a:lnTo>
                <a:lnTo>
                  <a:pt x="11" y="1110"/>
                </a:lnTo>
                <a:lnTo>
                  <a:pt x="11" y="1100"/>
                </a:lnTo>
                <a:lnTo>
                  <a:pt x="21" y="1089"/>
                </a:lnTo>
                <a:lnTo>
                  <a:pt x="32" y="1067"/>
                </a:lnTo>
                <a:lnTo>
                  <a:pt x="54" y="1056"/>
                </a:lnTo>
                <a:lnTo>
                  <a:pt x="76" y="1023"/>
                </a:lnTo>
                <a:lnTo>
                  <a:pt x="98" y="991"/>
                </a:lnTo>
                <a:lnTo>
                  <a:pt x="141" y="936"/>
                </a:lnTo>
                <a:lnTo>
                  <a:pt x="195" y="871"/>
                </a:lnTo>
                <a:lnTo>
                  <a:pt x="261" y="795"/>
                </a:lnTo>
                <a:lnTo>
                  <a:pt x="315" y="719"/>
                </a:lnTo>
                <a:lnTo>
                  <a:pt x="326" y="686"/>
                </a:lnTo>
                <a:lnTo>
                  <a:pt x="348" y="664"/>
                </a:lnTo>
                <a:lnTo>
                  <a:pt x="359" y="643"/>
                </a:lnTo>
                <a:lnTo>
                  <a:pt x="380" y="610"/>
                </a:lnTo>
                <a:lnTo>
                  <a:pt x="402" y="577"/>
                </a:lnTo>
                <a:lnTo>
                  <a:pt x="424" y="534"/>
                </a:lnTo>
                <a:lnTo>
                  <a:pt x="445" y="501"/>
                </a:lnTo>
                <a:lnTo>
                  <a:pt x="467" y="458"/>
                </a:lnTo>
                <a:lnTo>
                  <a:pt x="489" y="414"/>
                </a:lnTo>
                <a:lnTo>
                  <a:pt x="511" y="360"/>
                </a:lnTo>
                <a:lnTo>
                  <a:pt x="543" y="305"/>
                </a:lnTo>
                <a:lnTo>
                  <a:pt x="565" y="251"/>
                </a:lnTo>
                <a:lnTo>
                  <a:pt x="598" y="196"/>
                </a:lnTo>
                <a:lnTo>
                  <a:pt x="630" y="131"/>
                </a:lnTo>
                <a:lnTo>
                  <a:pt x="652" y="77"/>
                </a:lnTo>
                <a:lnTo>
                  <a:pt x="685" y="0"/>
                </a:lnTo>
                <a:lnTo>
                  <a:pt x="761" y="17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0" name="Freeform 36"/>
          <p:cNvSpPr/>
          <p:nvPr/>
        </p:nvSpPr>
        <p:spPr bwMode="auto">
          <a:xfrm>
            <a:off x="6421439" y="3272367"/>
            <a:ext cx="206375" cy="211667"/>
          </a:xfrm>
          <a:custGeom>
            <a:avLst/>
            <a:gdLst>
              <a:gd name="T0" fmla="*/ 2147483647 w 326"/>
              <a:gd name="T1" fmla="*/ 2147483647 h 250"/>
              <a:gd name="T2" fmla="*/ 2147483647 w 326"/>
              <a:gd name="T3" fmla="*/ 2147483647 h 250"/>
              <a:gd name="T4" fmla="*/ 2147483647 w 326"/>
              <a:gd name="T5" fmla="*/ 2147483647 h 250"/>
              <a:gd name="T6" fmla="*/ 2147483647 w 326"/>
              <a:gd name="T7" fmla="*/ 2147483647 h 250"/>
              <a:gd name="T8" fmla="*/ 2147483647 w 326"/>
              <a:gd name="T9" fmla="*/ 2147483647 h 250"/>
              <a:gd name="T10" fmla="*/ 2147483647 w 326"/>
              <a:gd name="T11" fmla="*/ 2147483647 h 250"/>
              <a:gd name="T12" fmla="*/ 2147483647 w 326"/>
              <a:gd name="T13" fmla="*/ 2147483647 h 250"/>
              <a:gd name="T14" fmla="*/ 2147483647 w 326"/>
              <a:gd name="T15" fmla="*/ 2147483647 h 250"/>
              <a:gd name="T16" fmla="*/ 2147483647 w 326"/>
              <a:gd name="T17" fmla="*/ 2147483647 h 250"/>
              <a:gd name="T18" fmla="*/ 2147483647 w 326"/>
              <a:gd name="T19" fmla="*/ 2147483647 h 250"/>
              <a:gd name="T20" fmla="*/ 2147483647 w 326"/>
              <a:gd name="T21" fmla="*/ 2147483647 h 250"/>
              <a:gd name="T22" fmla="*/ 2147483647 w 326"/>
              <a:gd name="T23" fmla="*/ 2147483647 h 250"/>
              <a:gd name="T24" fmla="*/ 2147483647 w 326"/>
              <a:gd name="T25" fmla="*/ 2147483647 h 250"/>
              <a:gd name="T26" fmla="*/ 2147483647 w 326"/>
              <a:gd name="T27" fmla="*/ 2147483647 h 250"/>
              <a:gd name="T28" fmla="*/ 2147483647 w 326"/>
              <a:gd name="T29" fmla="*/ 2147483647 h 250"/>
              <a:gd name="T30" fmla="*/ 2147483647 w 326"/>
              <a:gd name="T31" fmla="*/ 2147483647 h 250"/>
              <a:gd name="T32" fmla="*/ 0 w 326"/>
              <a:gd name="T33" fmla="*/ 0 h 250"/>
              <a:gd name="T34" fmla="*/ 2147483647 w 326"/>
              <a:gd name="T35" fmla="*/ 0 h 250"/>
              <a:gd name="T36" fmla="*/ 2147483647 w 326"/>
              <a:gd name="T37" fmla="*/ 0 h 250"/>
              <a:gd name="T38" fmla="*/ 2147483647 w 326"/>
              <a:gd name="T39" fmla="*/ 2147483647 h 250"/>
              <a:gd name="T40" fmla="*/ 2147483647 w 326"/>
              <a:gd name="T41" fmla="*/ 2147483647 h 250"/>
              <a:gd name="T42" fmla="*/ 2147483647 w 326"/>
              <a:gd name="T43" fmla="*/ 2147483647 h 250"/>
              <a:gd name="T44" fmla="*/ 2147483647 w 326"/>
              <a:gd name="T45" fmla="*/ 2147483647 h 250"/>
              <a:gd name="T46" fmla="*/ 2147483647 w 326"/>
              <a:gd name="T47" fmla="*/ 2147483647 h 250"/>
              <a:gd name="T48" fmla="*/ 2147483647 w 326"/>
              <a:gd name="T49" fmla="*/ 2147483647 h 250"/>
              <a:gd name="T50" fmla="*/ 2147483647 w 326"/>
              <a:gd name="T51" fmla="*/ 2147483647 h 250"/>
              <a:gd name="T52" fmla="*/ 2147483647 w 326"/>
              <a:gd name="T53" fmla="*/ 2147483647 h 250"/>
              <a:gd name="T54" fmla="*/ 2147483647 w 326"/>
              <a:gd name="T55" fmla="*/ 2147483647 h 250"/>
              <a:gd name="T56" fmla="*/ 2147483647 w 326"/>
              <a:gd name="T57" fmla="*/ 2147483647 h 250"/>
              <a:gd name="T58" fmla="*/ 2147483647 w 326"/>
              <a:gd name="T59" fmla="*/ 2147483647 h 2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26"/>
              <a:gd name="T91" fmla="*/ 0 h 250"/>
              <a:gd name="T92" fmla="*/ 326 w 326"/>
              <a:gd name="T93" fmla="*/ 250 h 25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26" h="250">
                <a:moveTo>
                  <a:pt x="326" y="152"/>
                </a:moveTo>
                <a:lnTo>
                  <a:pt x="326" y="185"/>
                </a:lnTo>
                <a:lnTo>
                  <a:pt x="326" y="207"/>
                </a:lnTo>
                <a:lnTo>
                  <a:pt x="315" y="228"/>
                </a:lnTo>
                <a:lnTo>
                  <a:pt x="315" y="239"/>
                </a:lnTo>
                <a:lnTo>
                  <a:pt x="304" y="250"/>
                </a:lnTo>
                <a:lnTo>
                  <a:pt x="293" y="250"/>
                </a:lnTo>
                <a:lnTo>
                  <a:pt x="282" y="250"/>
                </a:lnTo>
                <a:lnTo>
                  <a:pt x="261" y="239"/>
                </a:lnTo>
                <a:lnTo>
                  <a:pt x="239" y="228"/>
                </a:lnTo>
                <a:lnTo>
                  <a:pt x="228" y="218"/>
                </a:lnTo>
                <a:lnTo>
                  <a:pt x="195" y="196"/>
                </a:lnTo>
                <a:lnTo>
                  <a:pt x="174" y="174"/>
                </a:lnTo>
                <a:lnTo>
                  <a:pt x="141" y="141"/>
                </a:lnTo>
                <a:lnTo>
                  <a:pt x="97" y="98"/>
                </a:lnTo>
                <a:lnTo>
                  <a:pt x="54" y="54"/>
                </a:lnTo>
                <a:lnTo>
                  <a:pt x="0" y="0"/>
                </a:lnTo>
                <a:lnTo>
                  <a:pt x="65" y="0"/>
                </a:lnTo>
                <a:lnTo>
                  <a:pt x="119" y="0"/>
                </a:lnTo>
                <a:lnTo>
                  <a:pt x="174" y="11"/>
                </a:lnTo>
                <a:lnTo>
                  <a:pt x="228" y="33"/>
                </a:lnTo>
                <a:lnTo>
                  <a:pt x="250" y="43"/>
                </a:lnTo>
                <a:lnTo>
                  <a:pt x="271" y="54"/>
                </a:lnTo>
                <a:lnTo>
                  <a:pt x="282" y="65"/>
                </a:lnTo>
                <a:lnTo>
                  <a:pt x="293" y="76"/>
                </a:lnTo>
                <a:lnTo>
                  <a:pt x="304" y="98"/>
                </a:lnTo>
                <a:lnTo>
                  <a:pt x="315" y="109"/>
                </a:lnTo>
                <a:lnTo>
                  <a:pt x="326" y="131"/>
                </a:lnTo>
                <a:lnTo>
                  <a:pt x="326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4" name="Freeform 30"/>
          <p:cNvSpPr/>
          <p:nvPr/>
        </p:nvSpPr>
        <p:spPr bwMode="auto">
          <a:xfrm>
            <a:off x="6938964" y="2360085"/>
            <a:ext cx="427037" cy="543983"/>
          </a:xfrm>
          <a:custGeom>
            <a:avLst/>
            <a:gdLst>
              <a:gd name="T0" fmla="*/ 2147483647 w 674"/>
              <a:gd name="T1" fmla="*/ 2147483647 h 642"/>
              <a:gd name="T2" fmla="*/ 2147483647 w 674"/>
              <a:gd name="T3" fmla="*/ 2147483647 h 642"/>
              <a:gd name="T4" fmla="*/ 2147483647 w 674"/>
              <a:gd name="T5" fmla="*/ 2147483647 h 642"/>
              <a:gd name="T6" fmla="*/ 2147483647 w 674"/>
              <a:gd name="T7" fmla="*/ 2147483647 h 642"/>
              <a:gd name="T8" fmla="*/ 2147483647 w 674"/>
              <a:gd name="T9" fmla="*/ 2147483647 h 642"/>
              <a:gd name="T10" fmla="*/ 2147483647 w 674"/>
              <a:gd name="T11" fmla="*/ 2147483647 h 642"/>
              <a:gd name="T12" fmla="*/ 2147483647 w 674"/>
              <a:gd name="T13" fmla="*/ 2147483647 h 642"/>
              <a:gd name="T14" fmla="*/ 2147483647 w 674"/>
              <a:gd name="T15" fmla="*/ 2147483647 h 642"/>
              <a:gd name="T16" fmla="*/ 2147483647 w 674"/>
              <a:gd name="T17" fmla="*/ 2147483647 h 642"/>
              <a:gd name="T18" fmla="*/ 2147483647 w 674"/>
              <a:gd name="T19" fmla="*/ 2147483647 h 642"/>
              <a:gd name="T20" fmla="*/ 2147483647 w 674"/>
              <a:gd name="T21" fmla="*/ 2147483647 h 642"/>
              <a:gd name="T22" fmla="*/ 2147483647 w 674"/>
              <a:gd name="T23" fmla="*/ 2147483647 h 642"/>
              <a:gd name="T24" fmla="*/ 2147483647 w 674"/>
              <a:gd name="T25" fmla="*/ 2147483647 h 642"/>
              <a:gd name="T26" fmla="*/ 2147483647 w 674"/>
              <a:gd name="T27" fmla="*/ 2147483647 h 642"/>
              <a:gd name="T28" fmla="*/ 2147483647 w 674"/>
              <a:gd name="T29" fmla="*/ 2147483647 h 642"/>
              <a:gd name="T30" fmla="*/ 2147483647 w 674"/>
              <a:gd name="T31" fmla="*/ 2147483647 h 642"/>
              <a:gd name="T32" fmla="*/ 2147483647 w 674"/>
              <a:gd name="T33" fmla="*/ 2147483647 h 642"/>
              <a:gd name="T34" fmla="*/ 2147483647 w 674"/>
              <a:gd name="T35" fmla="*/ 2147483647 h 642"/>
              <a:gd name="T36" fmla="*/ 2147483647 w 674"/>
              <a:gd name="T37" fmla="*/ 2147483647 h 642"/>
              <a:gd name="T38" fmla="*/ 2147483647 w 674"/>
              <a:gd name="T39" fmla="*/ 2147483647 h 642"/>
              <a:gd name="T40" fmla="*/ 2147483647 w 674"/>
              <a:gd name="T41" fmla="*/ 2147483647 h 642"/>
              <a:gd name="T42" fmla="*/ 2147483647 w 674"/>
              <a:gd name="T43" fmla="*/ 2147483647 h 642"/>
              <a:gd name="T44" fmla="*/ 0 w 674"/>
              <a:gd name="T45" fmla="*/ 2147483647 h 642"/>
              <a:gd name="T46" fmla="*/ 2147483647 w 674"/>
              <a:gd name="T47" fmla="*/ 2147483647 h 642"/>
              <a:gd name="T48" fmla="*/ 2147483647 w 674"/>
              <a:gd name="T49" fmla="*/ 2147483647 h 642"/>
              <a:gd name="T50" fmla="*/ 2147483647 w 674"/>
              <a:gd name="T51" fmla="*/ 2147483647 h 642"/>
              <a:gd name="T52" fmla="*/ 2147483647 w 674"/>
              <a:gd name="T53" fmla="*/ 2147483647 h 642"/>
              <a:gd name="T54" fmla="*/ 2147483647 w 674"/>
              <a:gd name="T55" fmla="*/ 2147483647 h 642"/>
              <a:gd name="T56" fmla="*/ 2147483647 w 674"/>
              <a:gd name="T57" fmla="*/ 2147483647 h 642"/>
              <a:gd name="T58" fmla="*/ 2147483647 w 674"/>
              <a:gd name="T59" fmla="*/ 2147483647 h 642"/>
              <a:gd name="T60" fmla="*/ 2147483647 w 674"/>
              <a:gd name="T61" fmla="*/ 2147483647 h 642"/>
              <a:gd name="T62" fmla="*/ 2147483647 w 674"/>
              <a:gd name="T63" fmla="*/ 0 h 642"/>
              <a:gd name="T64" fmla="*/ 2147483647 w 674"/>
              <a:gd name="T65" fmla="*/ 0 h 642"/>
              <a:gd name="T66" fmla="*/ 2147483647 w 674"/>
              <a:gd name="T67" fmla="*/ 2147483647 h 642"/>
              <a:gd name="T68" fmla="*/ 2147483647 w 674"/>
              <a:gd name="T69" fmla="*/ 2147483647 h 642"/>
              <a:gd name="T70" fmla="*/ 2147483647 w 674"/>
              <a:gd name="T71" fmla="*/ 2147483647 h 642"/>
              <a:gd name="T72" fmla="*/ 2147483647 w 674"/>
              <a:gd name="T73" fmla="*/ 2147483647 h 642"/>
              <a:gd name="T74" fmla="*/ 2147483647 w 674"/>
              <a:gd name="T75" fmla="*/ 2147483647 h 642"/>
              <a:gd name="T76" fmla="*/ 2147483647 w 674"/>
              <a:gd name="T77" fmla="*/ 2147483647 h 6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74"/>
              <a:gd name="T118" fmla="*/ 0 h 642"/>
              <a:gd name="T119" fmla="*/ 674 w 674"/>
              <a:gd name="T120" fmla="*/ 642 h 64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74" h="642">
                <a:moveTo>
                  <a:pt x="609" y="228"/>
                </a:moveTo>
                <a:lnTo>
                  <a:pt x="598" y="228"/>
                </a:lnTo>
                <a:lnTo>
                  <a:pt x="587" y="239"/>
                </a:lnTo>
                <a:lnTo>
                  <a:pt x="576" y="250"/>
                </a:lnTo>
                <a:lnTo>
                  <a:pt x="554" y="261"/>
                </a:lnTo>
                <a:lnTo>
                  <a:pt x="544" y="272"/>
                </a:lnTo>
                <a:lnTo>
                  <a:pt x="522" y="293"/>
                </a:lnTo>
                <a:lnTo>
                  <a:pt x="500" y="315"/>
                </a:lnTo>
                <a:lnTo>
                  <a:pt x="478" y="337"/>
                </a:lnTo>
                <a:lnTo>
                  <a:pt x="446" y="370"/>
                </a:lnTo>
                <a:lnTo>
                  <a:pt x="424" y="391"/>
                </a:lnTo>
                <a:lnTo>
                  <a:pt x="391" y="435"/>
                </a:lnTo>
                <a:lnTo>
                  <a:pt x="359" y="468"/>
                </a:lnTo>
                <a:lnTo>
                  <a:pt x="326" y="511"/>
                </a:lnTo>
                <a:lnTo>
                  <a:pt x="294" y="544"/>
                </a:lnTo>
                <a:lnTo>
                  <a:pt x="250" y="598"/>
                </a:lnTo>
                <a:lnTo>
                  <a:pt x="207" y="642"/>
                </a:lnTo>
                <a:lnTo>
                  <a:pt x="120" y="642"/>
                </a:lnTo>
                <a:lnTo>
                  <a:pt x="152" y="587"/>
                </a:lnTo>
                <a:lnTo>
                  <a:pt x="185" y="544"/>
                </a:lnTo>
                <a:lnTo>
                  <a:pt x="207" y="500"/>
                </a:lnTo>
                <a:lnTo>
                  <a:pt x="239" y="457"/>
                </a:lnTo>
                <a:lnTo>
                  <a:pt x="261" y="424"/>
                </a:lnTo>
                <a:lnTo>
                  <a:pt x="283" y="380"/>
                </a:lnTo>
                <a:lnTo>
                  <a:pt x="304" y="348"/>
                </a:lnTo>
                <a:lnTo>
                  <a:pt x="315" y="326"/>
                </a:lnTo>
                <a:lnTo>
                  <a:pt x="337" y="293"/>
                </a:lnTo>
                <a:lnTo>
                  <a:pt x="348" y="272"/>
                </a:lnTo>
                <a:lnTo>
                  <a:pt x="359" y="250"/>
                </a:lnTo>
                <a:lnTo>
                  <a:pt x="370" y="239"/>
                </a:lnTo>
                <a:lnTo>
                  <a:pt x="370" y="228"/>
                </a:lnTo>
                <a:lnTo>
                  <a:pt x="370" y="217"/>
                </a:lnTo>
                <a:lnTo>
                  <a:pt x="380" y="206"/>
                </a:lnTo>
                <a:lnTo>
                  <a:pt x="370" y="195"/>
                </a:lnTo>
                <a:lnTo>
                  <a:pt x="359" y="195"/>
                </a:lnTo>
                <a:lnTo>
                  <a:pt x="348" y="195"/>
                </a:lnTo>
                <a:lnTo>
                  <a:pt x="337" y="195"/>
                </a:lnTo>
                <a:lnTo>
                  <a:pt x="315" y="195"/>
                </a:lnTo>
                <a:lnTo>
                  <a:pt x="304" y="195"/>
                </a:lnTo>
                <a:lnTo>
                  <a:pt x="283" y="195"/>
                </a:lnTo>
                <a:lnTo>
                  <a:pt x="250" y="206"/>
                </a:lnTo>
                <a:lnTo>
                  <a:pt x="196" y="217"/>
                </a:lnTo>
                <a:lnTo>
                  <a:pt x="141" y="217"/>
                </a:lnTo>
                <a:lnTo>
                  <a:pt x="76" y="228"/>
                </a:lnTo>
                <a:lnTo>
                  <a:pt x="0" y="228"/>
                </a:lnTo>
                <a:lnTo>
                  <a:pt x="0" y="152"/>
                </a:lnTo>
                <a:lnTo>
                  <a:pt x="22" y="152"/>
                </a:lnTo>
                <a:lnTo>
                  <a:pt x="43" y="152"/>
                </a:lnTo>
                <a:lnTo>
                  <a:pt x="76" y="152"/>
                </a:lnTo>
                <a:lnTo>
                  <a:pt x="109" y="141"/>
                </a:lnTo>
                <a:lnTo>
                  <a:pt x="174" y="130"/>
                </a:lnTo>
                <a:lnTo>
                  <a:pt x="207" y="119"/>
                </a:lnTo>
                <a:lnTo>
                  <a:pt x="239" y="108"/>
                </a:lnTo>
                <a:lnTo>
                  <a:pt x="283" y="98"/>
                </a:lnTo>
                <a:lnTo>
                  <a:pt x="315" y="87"/>
                </a:lnTo>
                <a:lnTo>
                  <a:pt x="337" y="76"/>
                </a:lnTo>
                <a:lnTo>
                  <a:pt x="370" y="65"/>
                </a:lnTo>
                <a:lnTo>
                  <a:pt x="380" y="65"/>
                </a:lnTo>
                <a:lnTo>
                  <a:pt x="402" y="54"/>
                </a:lnTo>
                <a:lnTo>
                  <a:pt x="413" y="43"/>
                </a:lnTo>
                <a:lnTo>
                  <a:pt x="424" y="32"/>
                </a:lnTo>
                <a:lnTo>
                  <a:pt x="435" y="10"/>
                </a:lnTo>
                <a:lnTo>
                  <a:pt x="446" y="0"/>
                </a:lnTo>
                <a:lnTo>
                  <a:pt x="467" y="0"/>
                </a:lnTo>
                <a:lnTo>
                  <a:pt x="489" y="0"/>
                </a:lnTo>
                <a:lnTo>
                  <a:pt x="511" y="0"/>
                </a:lnTo>
                <a:lnTo>
                  <a:pt x="533" y="10"/>
                </a:lnTo>
                <a:lnTo>
                  <a:pt x="565" y="32"/>
                </a:lnTo>
                <a:lnTo>
                  <a:pt x="609" y="54"/>
                </a:lnTo>
                <a:lnTo>
                  <a:pt x="631" y="87"/>
                </a:lnTo>
                <a:lnTo>
                  <a:pt x="652" y="119"/>
                </a:lnTo>
                <a:lnTo>
                  <a:pt x="663" y="141"/>
                </a:lnTo>
                <a:lnTo>
                  <a:pt x="674" y="163"/>
                </a:lnTo>
                <a:lnTo>
                  <a:pt x="663" y="185"/>
                </a:lnTo>
                <a:lnTo>
                  <a:pt x="652" y="206"/>
                </a:lnTo>
                <a:lnTo>
                  <a:pt x="631" y="217"/>
                </a:lnTo>
                <a:lnTo>
                  <a:pt x="609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2" name="Freeform 28"/>
          <p:cNvSpPr/>
          <p:nvPr/>
        </p:nvSpPr>
        <p:spPr bwMode="auto">
          <a:xfrm>
            <a:off x="6710364" y="2802467"/>
            <a:ext cx="738187" cy="662517"/>
          </a:xfrm>
          <a:custGeom>
            <a:avLst/>
            <a:gdLst>
              <a:gd name="T0" fmla="*/ 2147483647 w 1163"/>
              <a:gd name="T1" fmla="*/ 2147483647 h 783"/>
              <a:gd name="T2" fmla="*/ 2147483647 w 1163"/>
              <a:gd name="T3" fmla="*/ 2147483647 h 783"/>
              <a:gd name="T4" fmla="*/ 2147483647 w 1163"/>
              <a:gd name="T5" fmla="*/ 2147483647 h 783"/>
              <a:gd name="T6" fmla="*/ 2147483647 w 1163"/>
              <a:gd name="T7" fmla="*/ 2147483647 h 783"/>
              <a:gd name="T8" fmla="*/ 2147483647 w 1163"/>
              <a:gd name="T9" fmla="*/ 2147483647 h 783"/>
              <a:gd name="T10" fmla="*/ 2147483647 w 1163"/>
              <a:gd name="T11" fmla="*/ 2147483647 h 783"/>
              <a:gd name="T12" fmla="*/ 2147483647 w 1163"/>
              <a:gd name="T13" fmla="*/ 2147483647 h 783"/>
              <a:gd name="T14" fmla="*/ 2147483647 w 1163"/>
              <a:gd name="T15" fmla="*/ 2147483647 h 783"/>
              <a:gd name="T16" fmla="*/ 2147483647 w 1163"/>
              <a:gd name="T17" fmla="*/ 2147483647 h 783"/>
              <a:gd name="T18" fmla="*/ 2147483647 w 1163"/>
              <a:gd name="T19" fmla="*/ 2147483647 h 783"/>
              <a:gd name="T20" fmla="*/ 2147483647 w 1163"/>
              <a:gd name="T21" fmla="*/ 2147483647 h 783"/>
              <a:gd name="T22" fmla="*/ 2147483647 w 1163"/>
              <a:gd name="T23" fmla="*/ 2147483647 h 783"/>
              <a:gd name="T24" fmla="*/ 2147483647 w 1163"/>
              <a:gd name="T25" fmla="*/ 2147483647 h 783"/>
              <a:gd name="T26" fmla="*/ 2147483647 w 1163"/>
              <a:gd name="T27" fmla="*/ 2147483647 h 783"/>
              <a:gd name="T28" fmla="*/ 2147483647 w 1163"/>
              <a:gd name="T29" fmla="*/ 2147483647 h 783"/>
              <a:gd name="T30" fmla="*/ 2147483647 w 1163"/>
              <a:gd name="T31" fmla="*/ 2147483647 h 783"/>
              <a:gd name="T32" fmla="*/ 2147483647 w 1163"/>
              <a:gd name="T33" fmla="*/ 2147483647 h 783"/>
              <a:gd name="T34" fmla="*/ 2147483647 w 1163"/>
              <a:gd name="T35" fmla="*/ 2147483647 h 783"/>
              <a:gd name="T36" fmla="*/ 2147483647 w 1163"/>
              <a:gd name="T37" fmla="*/ 2147483647 h 783"/>
              <a:gd name="T38" fmla="*/ 2147483647 w 1163"/>
              <a:gd name="T39" fmla="*/ 2147483647 h 783"/>
              <a:gd name="T40" fmla="*/ 2147483647 w 1163"/>
              <a:gd name="T41" fmla="*/ 2147483647 h 783"/>
              <a:gd name="T42" fmla="*/ 2147483647 w 1163"/>
              <a:gd name="T43" fmla="*/ 2147483647 h 783"/>
              <a:gd name="T44" fmla="*/ 2147483647 w 1163"/>
              <a:gd name="T45" fmla="*/ 2147483647 h 783"/>
              <a:gd name="T46" fmla="*/ 2147483647 w 1163"/>
              <a:gd name="T47" fmla="*/ 2147483647 h 783"/>
              <a:gd name="T48" fmla="*/ 2147483647 w 1163"/>
              <a:gd name="T49" fmla="*/ 2147483647 h 783"/>
              <a:gd name="T50" fmla="*/ 2147483647 w 1163"/>
              <a:gd name="T51" fmla="*/ 2147483647 h 783"/>
              <a:gd name="T52" fmla="*/ 2147483647 w 1163"/>
              <a:gd name="T53" fmla="*/ 2147483647 h 783"/>
              <a:gd name="T54" fmla="*/ 2147483647 w 1163"/>
              <a:gd name="T55" fmla="*/ 2147483647 h 783"/>
              <a:gd name="T56" fmla="*/ 0 w 1163"/>
              <a:gd name="T57" fmla="*/ 2147483647 h 783"/>
              <a:gd name="T58" fmla="*/ 2147483647 w 1163"/>
              <a:gd name="T59" fmla="*/ 2147483647 h 783"/>
              <a:gd name="T60" fmla="*/ 2147483647 w 1163"/>
              <a:gd name="T61" fmla="*/ 2147483647 h 783"/>
              <a:gd name="T62" fmla="*/ 2147483647 w 1163"/>
              <a:gd name="T63" fmla="*/ 2147483647 h 783"/>
              <a:gd name="T64" fmla="*/ 2147483647 w 1163"/>
              <a:gd name="T65" fmla="*/ 2147483647 h 783"/>
              <a:gd name="T66" fmla="*/ 2147483647 w 1163"/>
              <a:gd name="T67" fmla="*/ 2147483647 h 783"/>
              <a:gd name="T68" fmla="*/ 2147483647 w 1163"/>
              <a:gd name="T69" fmla="*/ 2147483647 h 783"/>
              <a:gd name="T70" fmla="*/ 2147483647 w 1163"/>
              <a:gd name="T71" fmla="*/ 2147483647 h 783"/>
              <a:gd name="T72" fmla="*/ 2147483647 w 1163"/>
              <a:gd name="T73" fmla="*/ 2147483647 h 783"/>
              <a:gd name="T74" fmla="*/ 2147483647 w 1163"/>
              <a:gd name="T75" fmla="*/ 2147483647 h 783"/>
              <a:gd name="T76" fmla="*/ 2147483647 w 1163"/>
              <a:gd name="T77" fmla="*/ 2147483647 h 783"/>
              <a:gd name="T78" fmla="*/ 2147483647 w 1163"/>
              <a:gd name="T79" fmla="*/ 2147483647 h 783"/>
              <a:gd name="T80" fmla="*/ 2147483647 w 1163"/>
              <a:gd name="T81" fmla="*/ 2147483647 h 783"/>
              <a:gd name="T82" fmla="*/ 2147483647 w 1163"/>
              <a:gd name="T83" fmla="*/ 2147483647 h 783"/>
              <a:gd name="T84" fmla="*/ 2147483647 w 1163"/>
              <a:gd name="T85" fmla="*/ 2147483647 h 783"/>
              <a:gd name="T86" fmla="*/ 2147483647 w 1163"/>
              <a:gd name="T87" fmla="*/ 2147483647 h 783"/>
              <a:gd name="T88" fmla="*/ 2147483647 w 1163"/>
              <a:gd name="T89" fmla="*/ 2147483647 h 783"/>
              <a:gd name="T90" fmla="*/ 2147483647 w 1163"/>
              <a:gd name="T91" fmla="*/ 2147483647 h 783"/>
              <a:gd name="T92" fmla="*/ 2147483647 w 1163"/>
              <a:gd name="T93" fmla="*/ 2147483647 h 783"/>
              <a:gd name="T94" fmla="*/ 2147483647 w 1163"/>
              <a:gd name="T95" fmla="*/ 2147483647 h 783"/>
              <a:gd name="T96" fmla="*/ 2147483647 w 1163"/>
              <a:gd name="T97" fmla="*/ 0 h 783"/>
              <a:gd name="T98" fmla="*/ 2147483647 w 1163"/>
              <a:gd name="T99" fmla="*/ 0 h 783"/>
              <a:gd name="T100" fmla="*/ 2147483647 w 1163"/>
              <a:gd name="T101" fmla="*/ 2147483647 h 783"/>
              <a:gd name="T102" fmla="*/ 2147483647 w 1163"/>
              <a:gd name="T103" fmla="*/ 2147483647 h 783"/>
              <a:gd name="T104" fmla="*/ 2147483647 w 1163"/>
              <a:gd name="T105" fmla="*/ 2147483647 h 783"/>
              <a:gd name="T106" fmla="*/ 2147483647 w 1163"/>
              <a:gd name="T107" fmla="*/ 2147483647 h 783"/>
              <a:gd name="T108" fmla="*/ 2147483647 w 1163"/>
              <a:gd name="T109" fmla="*/ 2147483647 h 783"/>
              <a:gd name="T110" fmla="*/ 2147483647 w 1163"/>
              <a:gd name="T111" fmla="*/ 2147483647 h 783"/>
              <a:gd name="T112" fmla="*/ 2147483647 w 1163"/>
              <a:gd name="T113" fmla="*/ 2147483647 h 783"/>
              <a:gd name="T114" fmla="*/ 2147483647 w 1163"/>
              <a:gd name="T115" fmla="*/ 2147483647 h 783"/>
              <a:gd name="T116" fmla="*/ 2147483647 w 1163"/>
              <a:gd name="T117" fmla="*/ 2147483647 h 783"/>
              <a:gd name="T118" fmla="*/ 2147483647 w 1163"/>
              <a:gd name="T119" fmla="*/ 2147483647 h 783"/>
              <a:gd name="T120" fmla="*/ 2147483647 w 1163"/>
              <a:gd name="T121" fmla="*/ 2147483647 h 783"/>
              <a:gd name="T122" fmla="*/ 2147483647 w 1163"/>
              <a:gd name="T123" fmla="*/ 2147483647 h 783"/>
              <a:gd name="T124" fmla="*/ 2147483647 w 1163"/>
              <a:gd name="T125" fmla="*/ 2147483647 h 7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63"/>
              <a:gd name="T190" fmla="*/ 0 h 783"/>
              <a:gd name="T191" fmla="*/ 1163 w 1163"/>
              <a:gd name="T192" fmla="*/ 783 h 78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63" h="783">
                <a:moveTo>
                  <a:pt x="1022" y="457"/>
                </a:moveTo>
                <a:lnTo>
                  <a:pt x="1000" y="501"/>
                </a:lnTo>
                <a:lnTo>
                  <a:pt x="990" y="544"/>
                </a:lnTo>
                <a:lnTo>
                  <a:pt x="979" y="598"/>
                </a:lnTo>
                <a:lnTo>
                  <a:pt x="968" y="631"/>
                </a:lnTo>
                <a:lnTo>
                  <a:pt x="957" y="718"/>
                </a:lnTo>
                <a:lnTo>
                  <a:pt x="957" y="783"/>
                </a:lnTo>
                <a:lnTo>
                  <a:pt x="837" y="783"/>
                </a:lnTo>
                <a:lnTo>
                  <a:pt x="837" y="762"/>
                </a:lnTo>
                <a:lnTo>
                  <a:pt x="837" y="740"/>
                </a:lnTo>
                <a:lnTo>
                  <a:pt x="837" y="718"/>
                </a:lnTo>
                <a:lnTo>
                  <a:pt x="848" y="686"/>
                </a:lnTo>
                <a:lnTo>
                  <a:pt x="848" y="642"/>
                </a:lnTo>
                <a:lnTo>
                  <a:pt x="859" y="598"/>
                </a:lnTo>
                <a:lnTo>
                  <a:pt x="870" y="544"/>
                </a:lnTo>
                <a:lnTo>
                  <a:pt x="881" y="490"/>
                </a:lnTo>
                <a:lnTo>
                  <a:pt x="892" y="435"/>
                </a:lnTo>
                <a:lnTo>
                  <a:pt x="903" y="381"/>
                </a:lnTo>
                <a:lnTo>
                  <a:pt x="903" y="337"/>
                </a:lnTo>
                <a:lnTo>
                  <a:pt x="913" y="305"/>
                </a:lnTo>
                <a:lnTo>
                  <a:pt x="913" y="272"/>
                </a:lnTo>
                <a:lnTo>
                  <a:pt x="924" y="239"/>
                </a:lnTo>
                <a:lnTo>
                  <a:pt x="924" y="228"/>
                </a:lnTo>
                <a:lnTo>
                  <a:pt x="924" y="207"/>
                </a:lnTo>
                <a:lnTo>
                  <a:pt x="924" y="196"/>
                </a:lnTo>
                <a:lnTo>
                  <a:pt x="924" y="185"/>
                </a:lnTo>
                <a:lnTo>
                  <a:pt x="913" y="163"/>
                </a:lnTo>
                <a:lnTo>
                  <a:pt x="903" y="152"/>
                </a:lnTo>
                <a:lnTo>
                  <a:pt x="892" y="141"/>
                </a:lnTo>
                <a:lnTo>
                  <a:pt x="870" y="141"/>
                </a:lnTo>
                <a:lnTo>
                  <a:pt x="837" y="141"/>
                </a:lnTo>
                <a:lnTo>
                  <a:pt x="805" y="141"/>
                </a:lnTo>
                <a:lnTo>
                  <a:pt x="761" y="141"/>
                </a:lnTo>
                <a:lnTo>
                  <a:pt x="729" y="152"/>
                </a:lnTo>
                <a:lnTo>
                  <a:pt x="696" y="152"/>
                </a:lnTo>
                <a:lnTo>
                  <a:pt x="663" y="163"/>
                </a:lnTo>
                <a:lnTo>
                  <a:pt x="620" y="163"/>
                </a:lnTo>
                <a:lnTo>
                  <a:pt x="576" y="174"/>
                </a:lnTo>
                <a:lnTo>
                  <a:pt x="533" y="185"/>
                </a:lnTo>
                <a:lnTo>
                  <a:pt x="479" y="196"/>
                </a:lnTo>
                <a:lnTo>
                  <a:pt x="424" y="207"/>
                </a:lnTo>
                <a:lnTo>
                  <a:pt x="370" y="218"/>
                </a:lnTo>
                <a:lnTo>
                  <a:pt x="326" y="228"/>
                </a:lnTo>
                <a:lnTo>
                  <a:pt x="272" y="239"/>
                </a:lnTo>
                <a:lnTo>
                  <a:pt x="239" y="250"/>
                </a:lnTo>
                <a:lnTo>
                  <a:pt x="207" y="250"/>
                </a:lnTo>
                <a:lnTo>
                  <a:pt x="174" y="250"/>
                </a:lnTo>
                <a:lnTo>
                  <a:pt x="152" y="261"/>
                </a:lnTo>
                <a:lnTo>
                  <a:pt x="142" y="261"/>
                </a:lnTo>
                <a:lnTo>
                  <a:pt x="109" y="250"/>
                </a:lnTo>
                <a:lnTo>
                  <a:pt x="76" y="250"/>
                </a:lnTo>
                <a:lnTo>
                  <a:pt x="55" y="228"/>
                </a:lnTo>
                <a:lnTo>
                  <a:pt x="44" y="218"/>
                </a:lnTo>
                <a:lnTo>
                  <a:pt x="33" y="207"/>
                </a:lnTo>
                <a:lnTo>
                  <a:pt x="22" y="196"/>
                </a:lnTo>
                <a:lnTo>
                  <a:pt x="11" y="196"/>
                </a:lnTo>
                <a:lnTo>
                  <a:pt x="11" y="185"/>
                </a:lnTo>
                <a:lnTo>
                  <a:pt x="0" y="174"/>
                </a:lnTo>
                <a:lnTo>
                  <a:pt x="11" y="163"/>
                </a:lnTo>
                <a:lnTo>
                  <a:pt x="22" y="163"/>
                </a:lnTo>
                <a:lnTo>
                  <a:pt x="33" y="152"/>
                </a:lnTo>
                <a:lnTo>
                  <a:pt x="44" y="152"/>
                </a:lnTo>
                <a:lnTo>
                  <a:pt x="55" y="152"/>
                </a:lnTo>
                <a:lnTo>
                  <a:pt x="65" y="152"/>
                </a:lnTo>
                <a:lnTo>
                  <a:pt x="87" y="152"/>
                </a:lnTo>
                <a:lnTo>
                  <a:pt x="109" y="141"/>
                </a:lnTo>
                <a:lnTo>
                  <a:pt x="131" y="141"/>
                </a:lnTo>
                <a:lnTo>
                  <a:pt x="163" y="141"/>
                </a:lnTo>
                <a:lnTo>
                  <a:pt x="196" y="131"/>
                </a:lnTo>
                <a:lnTo>
                  <a:pt x="229" y="131"/>
                </a:lnTo>
                <a:lnTo>
                  <a:pt x="261" y="120"/>
                </a:lnTo>
                <a:lnTo>
                  <a:pt x="305" y="120"/>
                </a:lnTo>
                <a:lnTo>
                  <a:pt x="348" y="109"/>
                </a:lnTo>
                <a:lnTo>
                  <a:pt x="392" y="109"/>
                </a:lnTo>
                <a:lnTo>
                  <a:pt x="435" y="98"/>
                </a:lnTo>
                <a:lnTo>
                  <a:pt x="489" y="87"/>
                </a:lnTo>
                <a:lnTo>
                  <a:pt x="533" y="87"/>
                </a:lnTo>
                <a:lnTo>
                  <a:pt x="576" y="76"/>
                </a:lnTo>
                <a:lnTo>
                  <a:pt x="609" y="76"/>
                </a:lnTo>
                <a:lnTo>
                  <a:pt x="653" y="65"/>
                </a:lnTo>
                <a:lnTo>
                  <a:pt x="685" y="65"/>
                </a:lnTo>
                <a:lnTo>
                  <a:pt x="718" y="54"/>
                </a:lnTo>
                <a:lnTo>
                  <a:pt x="739" y="54"/>
                </a:lnTo>
                <a:lnTo>
                  <a:pt x="772" y="43"/>
                </a:lnTo>
                <a:lnTo>
                  <a:pt x="794" y="43"/>
                </a:lnTo>
                <a:lnTo>
                  <a:pt x="816" y="43"/>
                </a:lnTo>
                <a:lnTo>
                  <a:pt x="826" y="33"/>
                </a:lnTo>
                <a:lnTo>
                  <a:pt x="837" y="33"/>
                </a:lnTo>
                <a:lnTo>
                  <a:pt x="848" y="33"/>
                </a:lnTo>
                <a:lnTo>
                  <a:pt x="859" y="22"/>
                </a:lnTo>
                <a:lnTo>
                  <a:pt x="870" y="22"/>
                </a:lnTo>
                <a:lnTo>
                  <a:pt x="881" y="11"/>
                </a:lnTo>
                <a:lnTo>
                  <a:pt x="903" y="11"/>
                </a:lnTo>
                <a:lnTo>
                  <a:pt x="913" y="0"/>
                </a:lnTo>
                <a:lnTo>
                  <a:pt x="935" y="0"/>
                </a:lnTo>
                <a:lnTo>
                  <a:pt x="946" y="0"/>
                </a:lnTo>
                <a:lnTo>
                  <a:pt x="957" y="11"/>
                </a:lnTo>
                <a:lnTo>
                  <a:pt x="979" y="22"/>
                </a:lnTo>
                <a:lnTo>
                  <a:pt x="990" y="33"/>
                </a:lnTo>
                <a:lnTo>
                  <a:pt x="1011" y="43"/>
                </a:lnTo>
                <a:lnTo>
                  <a:pt x="1033" y="54"/>
                </a:lnTo>
                <a:lnTo>
                  <a:pt x="1066" y="76"/>
                </a:lnTo>
                <a:lnTo>
                  <a:pt x="1087" y="98"/>
                </a:lnTo>
                <a:lnTo>
                  <a:pt x="1109" y="120"/>
                </a:lnTo>
                <a:lnTo>
                  <a:pt x="1120" y="131"/>
                </a:lnTo>
                <a:lnTo>
                  <a:pt x="1142" y="141"/>
                </a:lnTo>
                <a:lnTo>
                  <a:pt x="1153" y="163"/>
                </a:lnTo>
                <a:lnTo>
                  <a:pt x="1153" y="174"/>
                </a:lnTo>
                <a:lnTo>
                  <a:pt x="1163" y="174"/>
                </a:lnTo>
                <a:lnTo>
                  <a:pt x="1163" y="185"/>
                </a:lnTo>
                <a:lnTo>
                  <a:pt x="1163" y="196"/>
                </a:lnTo>
                <a:lnTo>
                  <a:pt x="1153" y="207"/>
                </a:lnTo>
                <a:lnTo>
                  <a:pt x="1142" y="218"/>
                </a:lnTo>
                <a:lnTo>
                  <a:pt x="1131" y="228"/>
                </a:lnTo>
                <a:lnTo>
                  <a:pt x="1120" y="239"/>
                </a:lnTo>
                <a:lnTo>
                  <a:pt x="1109" y="250"/>
                </a:lnTo>
                <a:lnTo>
                  <a:pt x="1087" y="272"/>
                </a:lnTo>
                <a:lnTo>
                  <a:pt x="1077" y="294"/>
                </a:lnTo>
                <a:lnTo>
                  <a:pt x="1066" y="326"/>
                </a:lnTo>
                <a:lnTo>
                  <a:pt x="1055" y="359"/>
                </a:lnTo>
                <a:lnTo>
                  <a:pt x="1033" y="403"/>
                </a:lnTo>
                <a:lnTo>
                  <a:pt x="1022" y="45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1" name="Freeform 37"/>
          <p:cNvSpPr/>
          <p:nvPr/>
        </p:nvSpPr>
        <p:spPr bwMode="auto">
          <a:xfrm>
            <a:off x="6718300" y="3409951"/>
            <a:ext cx="635000" cy="203200"/>
          </a:xfrm>
          <a:custGeom>
            <a:avLst/>
            <a:gdLst>
              <a:gd name="T0" fmla="*/ 2147483647 w 1000"/>
              <a:gd name="T1" fmla="*/ 2147483647 h 240"/>
              <a:gd name="T2" fmla="*/ 0 w 1000"/>
              <a:gd name="T3" fmla="*/ 2147483647 h 240"/>
              <a:gd name="T4" fmla="*/ 0 w 1000"/>
              <a:gd name="T5" fmla="*/ 2147483647 h 240"/>
              <a:gd name="T6" fmla="*/ 0 w 1000"/>
              <a:gd name="T7" fmla="*/ 2147483647 h 240"/>
              <a:gd name="T8" fmla="*/ 2147483647 w 1000"/>
              <a:gd name="T9" fmla="*/ 2147483647 h 240"/>
              <a:gd name="T10" fmla="*/ 2147483647 w 1000"/>
              <a:gd name="T11" fmla="*/ 2147483647 h 240"/>
              <a:gd name="T12" fmla="*/ 2147483647 w 1000"/>
              <a:gd name="T13" fmla="*/ 2147483647 h 240"/>
              <a:gd name="T14" fmla="*/ 2147483647 w 1000"/>
              <a:gd name="T15" fmla="*/ 2147483647 h 240"/>
              <a:gd name="T16" fmla="*/ 2147483647 w 1000"/>
              <a:gd name="T17" fmla="*/ 2147483647 h 240"/>
              <a:gd name="T18" fmla="*/ 2147483647 w 1000"/>
              <a:gd name="T19" fmla="*/ 2147483647 h 240"/>
              <a:gd name="T20" fmla="*/ 2147483647 w 1000"/>
              <a:gd name="T21" fmla="*/ 2147483647 h 240"/>
              <a:gd name="T22" fmla="*/ 2147483647 w 1000"/>
              <a:gd name="T23" fmla="*/ 2147483647 h 240"/>
              <a:gd name="T24" fmla="*/ 2147483647 w 1000"/>
              <a:gd name="T25" fmla="*/ 2147483647 h 240"/>
              <a:gd name="T26" fmla="*/ 2147483647 w 1000"/>
              <a:gd name="T27" fmla="*/ 2147483647 h 240"/>
              <a:gd name="T28" fmla="*/ 2147483647 w 1000"/>
              <a:gd name="T29" fmla="*/ 0 h 240"/>
              <a:gd name="T30" fmla="*/ 2147483647 w 1000"/>
              <a:gd name="T31" fmla="*/ 0 h 240"/>
              <a:gd name="T32" fmla="*/ 2147483647 w 1000"/>
              <a:gd name="T33" fmla="*/ 0 h 240"/>
              <a:gd name="T34" fmla="*/ 2147483647 w 1000"/>
              <a:gd name="T35" fmla="*/ 2147483647 h 240"/>
              <a:gd name="T36" fmla="*/ 2147483647 w 1000"/>
              <a:gd name="T37" fmla="*/ 2147483647 h 240"/>
              <a:gd name="T38" fmla="*/ 2147483647 w 1000"/>
              <a:gd name="T39" fmla="*/ 2147483647 h 240"/>
              <a:gd name="T40" fmla="*/ 2147483647 w 1000"/>
              <a:gd name="T41" fmla="*/ 2147483647 h 240"/>
              <a:gd name="T42" fmla="*/ 2147483647 w 1000"/>
              <a:gd name="T43" fmla="*/ 2147483647 h 240"/>
              <a:gd name="T44" fmla="*/ 2147483647 w 1000"/>
              <a:gd name="T45" fmla="*/ 2147483647 h 240"/>
              <a:gd name="T46" fmla="*/ 2147483647 w 1000"/>
              <a:gd name="T47" fmla="*/ 2147483647 h 240"/>
              <a:gd name="T48" fmla="*/ 2147483647 w 1000"/>
              <a:gd name="T49" fmla="*/ 2147483647 h 240"/>
              <a:gd name="T50" fmla="*/ 2147483647 w 1000"/>
              <a:gd name="T51" fmla="*/ 2147483647 h 240"/>
              <a:gd name="T52" fmla="*/ 2147483647 w 1000"/>
              <a:gd name="T53" fmla="*/ 2147483647 h 240"/>
              <a:gd name="T54" fmla="*/ 2147483647 w 1000"/>
              <a:gd name="T55" fmla="*/ 2147483647 h 240"/>
              <a:gd name="T56" fmla="*/ 2147483647 w 1000"/>
              <a:gd name="T57" fmla="*/ 2147483647 h 240"/>
              <a:gd name="T58" fmla="*/ 2147483647 w 1000"/>
              <a:gd name="T59" fmla="*/ 2147483647 h 240"/>
              <a:gd name="T60" fmla="*/ 2147483647 w 1000"/>
              <a:gd name="T61" fmla="*/ 2147483647 h 240"/>
              <a:gd name="T62" fmla="*/ 2147483647 w 1000"/>
              <a:gd name="T63" fmla="*/ 2147483647 h 240"/>
              <a:gd name="T64" fmla="*/ 2147483647 w 1000"/>
              <a:gd name="T65" fmla="*/ 2147483647 h 2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00"/>
              <a:gd name="T100" fmla="*/ 0 h 240"/>
              <a:gd name="T101" fmla="*/ 1000 w 1000"/>
              <a:gd name="T102" fmla="*/ 240 h 2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00" h="240">
                <a:moveTo>
                  <a:pt x="33" y="196"/>
                </a:moveTo>
                <a:lnTo>
                  <a:pt x="22" y="185"/>
                </a:lnTo>
                <a:lnTo>
                  <a:pt x="11" y="185"/>
                </a:lnTo>
                <a:lnTo>
                  <a:pt x="0" y="174"/>
                </a:lnTo>
                <a:lnTo>
                  <a:pt x="0" y="163"/>
                </a:lnTo>
                <a:lnTo>
                  <a:pt x="0" y="153"/>
                </a:lnTo>
                <a:lnTo>
                  <a:pt x="11" y="153"/>
                </a:lnTo>
                <a:lnTo>
                  <a:pt x="22" y="142"/>
                </a:lnTo>
                <a:lnTo>
                  <a:pt x="44" y="142"/>
                </a:lnTo>
                <a:lnTo>
                  <a:pt x="65" y="142"/>
                </a:lnTo>
                <a:lnTo>
                  <a:pt x="98" y="142"/>
                </a:lnTo>
                <a:lnTo>
                  <a:pt x="109" y="142"/>
                </a:lnTo>
                <a:lnTo>
                  <a:pt x="120" y="142"/>
                </a:lnTo>
                <a:lnTo>
                  <a:pt x="131" y="131"/>
                </a:lnTo>
                <a:lnTo>
                  <a:pt x="141" y="131"/>
                </a:lnTo>
                <a:lnTo>
                  <a:pt x="163" y="131"/>
                </a:lnTo>
                <a:lnTo>
                  <a:pt x="174" y="131"/>
                </a:lnTo>
                <a:lnTo>
                  <a:pt x="207" y="120"/>
                </a:lnTo>
                <a:lnTo>
                  <a:pt x="228" y="120"/>
                </a:lnTo>
                <a:lnTo>
                  <a:pt x="250" y="109"/>
                </a:lnTo>
                <a:lnTo>
                  <a:pt x="283" y="109"/>
                </a:lnTo>
                <a:lnTo>
                  <a:pt x="348" y="87"/>
                </a:lnTo>
                <a:lnTo>
                  <a:pt x="424" y="76"/>
                </a:lnTo>
                <a:lnTo>
                  <a:pt x="500" y="55"/>
                </a:lnTo>
                <a:lnTo>
                  <a:pt x="587" y="33"/>
                </a:lnTo>
                <a:lnTo>
                  <a:pt x="663" y="22"/>
                </a:lnTo>
                <a:lnTo>
                  <a:pt x="728" y="11"/>
                </a:lnTo>
                <a:lnTo>
                  <a:pt x="783" y="0"/>
                </a:lnTo>
                <a:lnTo>
                  <a:pt x="837" y="0"/>
                </a:lnTo>
                <a:lnTo>
                  <a:pt x="870" y="0"/>
                </a:lnTo>
                <a:lnTo>
                  <a:pt x="902" y="0"/>
                </a:lnTo>
                <a:lnTo>
                  <a:pt x="935" y="0"/>
                </a:lnTo>
                <a:lnTo>
                  <a:pt x="957" y="22"/>
                </a:lnTo>
                <a:lnTo>
                  <a:pt x="979" y="44"/>
                </a:lnTo>
                <a:lnTo>
                  <a:pt x="989" y="55"/>
                </a:lnTo>
                <a:lnTo>
                  <a:pt x="1000" y="65"/>
                </a:lnTo>
                <a:lnTo>
                  <a:pt x="1000" y="76"/>
                </a:lnTo>
                <a:lnTo>
                  <a:pt x="989" y="98"/>
                </a:lnTo>
                <a:lnTo>
                  <a:pt x="979" y="109"/>
                </a:lnTo>
                <a:lnTo>
                  <a:pt x="957" y="109"/>
                </a:lnTo>
                <a:lnTo>
                  <a:pt x="924" y="120"/>
                </a:lnTo>
                <a:lnTo>
                  <a:pt x="892" y="131"/>
                </a:lnTo>
                <a:lnTo>
                  <a:pt x="859" y="131"/>
                </a:lnTo>
                <a:lnTo>
                  <a:pt x="826" y="142"/>
                </a:lnTo>
                <a:lnTo>
                  <a:pt x="794" y="142"/>
                </a:lnTo>
                <a:lnTo>
                  <a:pt x="772" y="142"/>
                </a:lnTo>
                <a:lnTo>
                  <a:pt x="728" y="142"/>
                </a:lnTo>
                <a:lnTo>
                  <a:pt x="685" y="153"/>
                </a:lnTo>
                <a:lnTo>
                  <a:pt x="642" y="153"/>
                </a:lnTo>
                <a:lnTo>
                  <a:pt x="587" y="163"/>
                </a:lnTo>
                <a:lnTo>
                  <a:pt x="522" y="174"/>
                </a:lnTo>
                <a:lnTo>
                  <a:pt x="457" y="185"/>
                </a:lnTo>
                <a:lnTo>
                  <a:pt x="391" y="196"/>
                </a:lnTo>
                <a:lnTo>
                  <a:pt x="337" y="207"/>
                </a:lnTo>
                <a:lnTo>
                  <a:pt x="283" y="218"/>
                </a:lnTo>
                <a:lnTo>
                  <a:pt x="239" y="229"/>
                </a:lnTo>
                <a:lnTo>
                  <a:pt x="207" y="229"/>
                </a:lnTo>
                <a:lnTo>
                  <a:pt x="174" y="229"/>
                </a:lnTo>
                <a:lnTo>
                  <a:pt x="152" y="240"/>
                </a:lnTo>
                <a:lnTo>
                  <a:pt x="141" y="240"/>
                </a:lnTo>
                <a:lnTo>
                  <a:pt x="120" y="229"/>
                </a:lnTo>
                <a:lnTo>
                  <a:pt x="87" y="229"/>
                </a:lnTo>
                <a:lnTo>
                  <a:pt x="54" y="218"/>
                </a:lnTo>
                <a:lnTo>
                  <a:pt x="33" y="1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6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稳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5230814" y="4885267"/>
            <a:ext cx="343058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左窄右宽，急字三部分都要扁、中间山口朝左、里边一横右边不出头。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1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稳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687639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wěn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5964" y="400896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5963" y="49678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  <a:ea typeface="+mj-ea"/>
              </a:rPr>
              <a:t>稳重   稳如泰山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5963" y="5473701"/>
            <a:ext cx="4330700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小刚平稳地渡过了危险期，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再有半个月就能上学了。</a:t>
            </a:r>
            <a:endParaRPr lang="zh-CN" altLang="en-US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15964" y="446405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W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禾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2804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8" name="圆角矩形 37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40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3" grpId="0" animBg="1"/>
      <p:bldP spid="52255" grpId="0" animBg="1"/>
      <p:bldP spid="52256" grpId="0" animBg="1"/>
      <p:bldP spid="52258" grpId="0" animBg="1"/>
      <p:bldP spid="52262" grpId="0" animBg="1"/>
      <p:bldP spid="52263" grpId="0" animBg="1"/>
      <p:bldP spid="52264" grpId="0" animBg="1"/>
      <p:bldP spid="52265" grpId="0" animBg="1"/>
      <p:bldP spid="52257" grpId="0" animBg="1"/>
      <p:bldP spid="52259" grpId="0" animBg="1"/>
      <p:bldP spid="52260" grpId="0" animBg="1"/>
      <p:bldP spid="52254" grpId="0" animBg="1"/>
      <p:bldP spid="52252" grpId="0" animBg="1"/>
      <p:bldP spid="52261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92" name="Freeform 28"/>
          <p:cNvSpPr/>
          <p:nvPr/>
        </p:nvSpPr>
        <p:spPr bwMode="auto">
          <a:xfrm>
            <a:off x="6040438" y="2281767"/>
            <a:ext cx="419100" cy="630767"/>
          </a:xfrm>
          <a:custGeom>
            <a:avLst/>
            <a:gdLst>
              <a:gd name="T0" fmla="*/ 2147483647 w 661"/>
              <a:gd name="T1" fmla="*/ 2147483647 h 747"/>
              <a:gd name="T2" fmla="*/ 2147483647 w 661"/>
              <a:gd name="T3" fmla="*/ 2147483647 h 747"/>
              <a:gd name="T4" fmla="*/ 2147483647 w 661"/>
              <a:gd name="T5" fmla="*/ 2147483647 h 747"/>
              <a:gd name="T6" fmla="*/ 2147483647 w 661"/>
              <a:gd name="T7" fmla="*/ 2147483647 h 747"/>
              <a:gd name="T8" fmla="*/ 2147483647 w 661"/>
              <a:gd name="T9" fmla="*/ 2147483647 h 747"/>
              <a:gd name="T10" fmla="*/ 2147483647 w 661"/>
              <a:gd name="T11" fmla="*/ 2147483647 h 747"/>
              <a:gd name="T12" fmla="*/ 2147483647 w 661"/>
              <a:gd name="T13" fmla="*/ 2147483647 h 747"/>
              <a:gd name="T14" fmla="*/ 2147483647 w 661"/>
              <a:gd name="T15" fmla="*/ 2147483647 h 747"/>
              <a:gd name="T16" fmla="*/ 2147483647 w 661"/>
              <a:gd name="T17" fmla="*/ 2147483647 h 747"/>
              <a:gd name="T18" fmla="*/ 2147483647 w 661"/>
              <a:gd name="T19" fmla="*/ 2147483647 h 747"/>
              <a:gd name="T20" fmla="*/ 2147483647 w 661"/>
              <a:gd name="T21" fmla="*/ 2147483647 h 747"/>
              <a:gd name="T22" fmla="*/ 2147483647 w 661"/>
              <a:gd name="T23" fmla="*/ 2147483647 h 747"/>
              <a:gd name="T24" fmla="*/ 0 w 661"/>
              <a:gd name="T25" fmla="*/ 2147483647 h 747"/>
              <a:gd name="T26" fmla="*/ 0 w 661"/>
              <a:gd name="T27" fmla="*/ 2147483647 h 747"/>
              <a:gd name="T28" fmla="*/ 2147483647 w 661"/>
              <a:gd name="T29" fmla="*/ 2147483647 h 747"/>
              <a:gd name="T30" fmla="*/ 2147483647 w 661"/>
              <a:gd name="T31" fmla="*/ 2147483647 h 747"/>
              <a:gd name="T32" fmla="*/ 2147483647 w 661"/>
              <a:gd name="T33" fmla="*/ 2147483647 h 747"/>
              <a:gd name="T34" fmla="*/ 2147483647 w 661"/>
              <a:gd name="T35" fmla="*/ 2147483647 h 747"/>
              <a:gd name="T36" fmla="*/ 2147483647 w 661"/>
              <a:gd name="T37" fmla="*/ 2147483647 h 747"/>
              <a:gd name="T38" fmla="*/ 2147483647 w 661"/>
              <a:gd name="T39" fmla="*/ 2147483647 h 747"/>
              <a:gd name="T40" fmla="*/ 2147483647 w 661"/>
              <a:gd name="T41" fmla="*/ 2147483647 h 747"/>
              <a:gd name="T42" fmla="*/ 2147483647 w 661"/>
              <a:gd name="T43" fmla="*/ 2147483647 h 747"/>
              <a:gd name="T44" fmla="*/ 2147483647 w 661"/>
              <a:gd name="T45" fmla="*/ 2147483647 h 747"/>
              <a:gd name="T46" fmla="*/ 2147483647 w 661"/>
              <a:gd name="T47" fmla="*/ 2147483647 h 747"/>
              <a:gd name="T48" fmla="*/ 2147483647 w 661"/>
              <a:gd name="T49" fmla="*/ 2147483647 h 747"/>
              <a:gd name="T50" fmla="*/ 2147483647 w 661"/>
              <a:gd name="T51" fmla="*/ 2147483647 h 747"/>
              <a:gd name="T52" fmla="*/ 2147483647 w 661"/>
              <a:gd name="T53" fmla="*/ 2147483647 h 747"/>
              <a:gd name="T54" fmla="*/ 2147483647 w 661"/>
              <a:gd name="T55" fmla="*/ 2147483647 h 747"/>
              <a:gd name="T56" fmla="*/ 2147483647 w 661"/>
              <a:gd name="T57" fmla="*/ 2147483647 h 747"/>
              <a:gd name="T58" fmla="*/ 2147483647 w 661"/>
              <a:gd name="T59" fmla="*/ 2147483647 h 747"/>
              <a:gd name="T60" fmla="*/ 2147483647 w 661"/>
              <a:gd name="T61" fmla="*/ 2147483647 h 747"/>
              <a:gd name="T62" fmla="*/ 2147483647 w 661"/>
              <a:gd name="T63" fmla="*/ 2147483647 h 747"/>
              <a:gd name="T64" fmla="*/ 2147483647 w 661"/>
              <a:gd name="T65" fmla="*/ 2147483647 h 747"/>
              <a:gd name="T66" fmla="*/ 2147483647 w 661"/>
              <a:gd name="T67" fmla="*/ 2147483647 h 747"/>
              <a:gd name="T68" fmla="*/ 2147483647 w 661"/>
              <a:gd name="T69" fmla="*/ 2147483647 h 747"/>
              <a:gd name="T70" fmla="*/ 2147483647 w 661"/>
              <a:gd name="T71" fmla="*/ 2147483647 h 747"/>
              <a:gd name="T72" fmla="*/ 2147483647 w 661"/>
              <a:gd name="T73" fmla="*/ 2147483647 h 747"/>
              <a:gd name="T74" fmla="*/ 2147483647 w 661"/>
              <a:gd name="T75" fmla="*/ 2147483647 h 747"/>
              <a:gd name="T76" fmla="*/ 2147483647 w 661"/>
              <a:gd name="T77" fmla="*/ 2147483647 h 747"/>
              <a:gd name="T78" fmla="*/ 2147483647 w 661"/>
              <a:gd name="T79" fmla="*/ 2147483647 h 747"/>
              <a:gd name="T80" fmla="*/ 2147483647 w 661"/>
              <a:gd name="T81" fmla="*/ 2147483647 h 747"/>
              <a:gd name="T82" fmla="*/ 2147483647 w 661"/>
              <a:gd name="T83" fmla="*/ 2147483647 h 747"/>
              <a:gd name="T84" fmla="*/ 2147483647 w 661"/>
              <a:gd name="T85" fmla="*/ 2147483647 h 747"/>
              <a:gd name="T86" fmla="*/ 2147483647 w 661"/>
              <a:gd name="T87" fmla="*/ 0 h 747"/>
              <a:gd name="T88" fmla="*/ 2147483647 w 661"/>
              <a:gd name="T89" fmla="*/ 0 h 747"/>
              <a:gd name="T90" fmla="*/ 2147483647 w 661"/>
              <a:gd name="T91" fmla="*/ 2147483647 h 747"/>
              <a:gd name="T92" fmla="*/ 2147483647 w 661"/>
              <a:gd name="T93" fmla="*/ 2147483647 h 747"/>
              <a:gd name="T94" fmla="*/ 2147483647 w 661"/>
              <a:gd name="T95" fmla="*/ 2147483647 h 747"/>
              <a:gd name="T96" fmla="*/ 2147483647 w 661"/>
              <a:gd name="T97" fmla="*/ 2147483647 h 747"/>
              <a:gd name="T98" fmla="*/ 2147483647 w 661"/>
              <a:gd name="T99" fmla="*/ 2147483647 h 747"/>
              <a:gd name="T100" fmla="*/ 2147483647 w 661"/>
              <a:gd name="T101" fmla="*/ 2147483647 h 747"/>
              <a:gd name="T102" fmla="*/ 2147483647 w 661"/>
              <a:gd name="T103" fmla="*/ 2147483647 h 747"/>
              <a:gd name="T104" fmla="*/ 2147483647 w 661"/>
              <a:gd name="T105" fmla="*/ 2147483647 h 747"/>
              <a:gd name="T106" fmla="*/ 2147483647 w 661"/>
              <a:gd name="T107" fmla="*/ 2147483647 h 747"/>
              <a:gd name="T108" fmla="*/ 2147483647 w 661"/>
              <a:gd name="T109" fmla="*/ 2147483647 h 747"/>
              <a:gd name="T110" fmla="*/ 2147483647 w 661"/>
              <a:gd name="T111" fmla="*/ 2147483647 h 747"/>
              <a:gd name="T112" fmla="*/ 2147483647 w 661"/>
              <a:gd name="T113" fmla="*/ 2147483647 h 747"/>
              <a:gd name="T114" fmla="*/ 2147483647 w 661"/>
              <a:gd name="T115" fmla="*/ 2147483647 h 747"/>
              <a:gd name="T116" fmla="*/ 2147483647 w 661"/>
              <a:gd name="T117" fmla="*/ 2147483647 h 747"/>
              <a:gd name="T118" fmla="*/ 2147483647 w 661"/>
              <a:gd name="T119" fmla="*/ 2147483647 h 747"/>
              <a:gd name="T120" fmla="*/ 2147483647 w 661"/>
              <a:gd name="T121" fmla="*/ 2147483647 h 747"/>
              <a:gd name="T122" fmla="*/ 2147483647 w 661"/>
              <a:gd name="T123" fmla="*/ 2147483647 h 7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1"/>
              <a:gd name="T187" fmla="*/ 0 h 747"/>
              <a:gd name="T188" fmla="*/ 661 w 661"/>
              <a:gd name="T189" fmla="*/ 747 h 7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1" h="747">
                <a:moveTo>
                  <a:pt x="496" y="380"/>
                </a:moveTo>
                <a:lnTo>
                  <a:pt x="420" y="456"/>
                </a:lnTo>
                <a:lnTo>
                  <a:pt x="331" y="519"/>
                </a:lnTo>
                <a:lnTo>
                  <a:pt x="254" y="583"/>
                </a:lnTo>
                <a:lnTo>
                  <a:pt x="178" y="646"/>
                </a:lnTo>
                <a:lnTo>
                  <a:pt x="140" y="684"/>
                </a:lnTo>
                <a:lnTo>
                  <a:pt x="102" y="697"/>
                </a:lnTo>
                <a:lnTo>
                  <a:pt x="76" y="722"/>
                </a:lnTo>
                <a:lnTo>
                  <a:pt x="51" y="735"/>
                </a:lnTo>
                <a:lnTo>
                  <a:pt x="38" y="735"/>
                </a:lnTo>
                <a:lnTo>
                  <a:pt x="13" y="747"/>
                </a:lnTo>
                <a:lnTo>
                  <a:pt x="0" y="747"/>
                </a:lnTo>
                <a:lnTo>
                  <a:pt x="0" y="735"/>
                </a:lnTo>
                <a:lnTo>
                  <a:pt x="13" y="722"/>
                </a:lnTo>
                <a:lnTo>
                  <a:pt x="25" y="697"/>
                </a:lnTo>
                <a:lnTo>
                  <a:pt x="38" y="671"/>
                </a:lnTo>
                <a:lnTo>
                  <a:pt x="63" y="646"/>
                </a:lnTo>
                <a:lnTo>
                  <a:pt x="102" y="608"/>
                </a:lnTo>
                <a:lnTo>
                  <a:pt x="140" y="570"/>
                </a:lnTo>
                <a:lnTo>
                  <a:pt x="178" y="519"/>
                </a:lnTo>
                <a:lnTo>
                  <a:pt x="216" y="481"/>
                </a:lnTo>
                <a:lnTo>
                  <a:pt x="267" y="431"/>
                </a:lnTo>
                <a:lnTo>
                  <a:pt x="292" y="393"/>
                </a:lnTo>
                <a:lnTo>
                  <a:pt x="331" y="354"/>
                </a:lnTo>
                <a:lnTo>
                  <a:pt x="356" y="316"/>
                </a:lnTo>
                <a:lnTo>
                  <a:pt x="394" y="278"/>
                </a:lnTo>
                <a:lnTo>
                  <a:pt x="407" y="240"/>
                </a:lnTo>
                <a:lnTo>
                  <a:pt x="432" y="215"/>
                </a:lnTo>
                <a:lnTo>
                  <a:pt x="445" y="190"/>
                </a:lnTo>
                <a:lnTo>
                  <a:pt x="458" y="164"/>
                </a:lnTo>
                <a:lnTo>
                  <a:pt x="471" y="139"/>
                </a:lnTo>
                <a:lnTo>
                  <a:pt x="471" y="114"/>
                </a:lnTo>
                <a:lnTo>
                  <a:pt x="471" y="101"/>
                </a:lnTo>
                <a:lnTo>
                  <a:pt x="483" y="88"/>
                </a:lnTo>
                <a:lnTo>
                  <a:pt x="471" y="76"/>
                </a:lnTo>
                <a:lnTo>
                  <a:pt x="471" y="63"/>
                </a:lnTo>
                <a:lnTo>
                  <a:pt x="471" y="50"/>
                </a:lnTo>
                <a:lnTo>
                  <a:pt x="471" y="38"/>
                </a:lnTo>
                <a:lnTo>
                  <a:pt x="471" y="25"/>
                </a:lnTo>
                <a:lnTo>
                  <a:pt x="483" y="12"/>
                </a:lnTo>
                <a:lnTo>
                  <a:pt x="496" y="12"/>
                </a:lnTo>
                <a:lnTo>
                  <a:pt x="509" y="0"/>
                </a:lnTo>
                <a:lnTo>
                  <a:pt x="521" y="12"/>
                </a:lnTo>
                <a:lnTo>
                  <a:pt x="534" y="12"/>
                </a:lnTo>
                <a:lnTo>
                  <a:pt x="560" y="25"/>
                </a:lnTo>
                <a:lnTo>
                  <a:pt x="598" y="50"/>
                </a:lnTo>
                <a:lnTo>
                  <a:pt x="623" y="88"/>
                </a:lnTo>
                <a:lnTo>
                  <a:pt x="649" y="114"/>
                </a:lnTo>
                <a:lnTo>
                  <a:pt x="661" y="139"/>
                </a:lnTo>
                <a:lnTo>
                  <a:pt x="661" y="164"/>
                </a:lnTo>
                <a:lnTo>
                  <a:pt x="661" y="177"/>
                </a:lnTo>
                <a:lnTo>
                  <a:pt x="649" y="202"/>
                </a:lnTo>
                <a:lnTo>
                  <a:pt x="636" y="228"/>
                </a:lnTo>
                <a:lnTo>
                  <a:pt x="623" y="240"/>
                </a:lnTo>
                <a:lnTo>
                  <a:pt x="598" y="278"/>
                </a:lnTo>
                <a:lnTo>
                  <a:pt x="572" y="304"/>
                </a:lnTo>
                <a:lnTo>
                  <a:pt x="534" y="342"/>
                </a:lnTo>
                <a:lnTo>
                  <a:pt x="496" y="3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3" name="Freeform 29"/>
          <p:cNvSpPr/>
          <p:nvPr/>
        </p:nvSpPr>
        <p:spPr bwMode="auto">
          <a:xfrm>
            <a:off x="5926138" y="2785534"/>
            <a:ext cx="501650" cy="825500"/>
          </a:xfrm>
          <a:custGeom>
            <a:avLst/>
            <a:gdLst>
              <a:gd name="T0" fmla="*/ 2147483647 w 789"/>
              <a:gd name="T1" fmla="*/ 0 h 976"/>
              <a:gd name="T2" fmla="*/ 2147483647 w 789"/>
              <a:gd name="T3" fmla="*/ 0 h 976"/>
              <a:gd name="T4" fmla="*/ 2147483647 w 789"/>
              <a:gd name="T5" fmla="*/ 2147483647 h 976"/>
              <a:gd name="T6" fmla="*/ 2147483647 w 789"/>
              <a:gd name="T7" fmla="*/ 2147483647 h 976"/>
              <a:gd name="T8" fmla="*/ 2147483647 w 789"/>
              <a:gd name="T9" fmla="*/ 2147483647 h 976"/>
              <a:gd name="T10" fmla="*/ 2147483647 w 789"/>
              <a:gd name="T11" fmla="*/ 2147483647 h 976"/>
              <a:gd name="T12" fmla="*/ 2147483647 w 789"/>
              <a:gd name="T13" fmla="*/ 2147483647 h 976"/>
              <a:gd name="T14" fmla="*/ 2147483647 w 789"/>
              <a:gd name="T15" fmla="*/ 2147483647 h 976"/>
              <a:gd name="T16" fmla="*/ 2147483647 w 789"/>
              <a:gd name="T17" fmla="*/ 2147483647 h 976"/>
              <a:gd name="T18" fmla="*/ 2147483647 w 789"/>
              <a:gd name="T19" fmla="*/ 2147483647 h 976"/>
              <a:gd name="T20" fmla="*/ 2147483647 w 789"/>
              <a:gd name="T21" fmla="*/ 2147483647 h 976"/>
              <a:gd name="T22" fmla="*/ 2147483647 w 789"/>
              <a:gd name="T23" fmla="*/ 2147483647 h 976"/>
              <a:gd name="T24" fmla="*/ 2147483647 w 789"/>
              <a:gd name="T25" fmla="*/ 2147483647 h 976"/>
              <a:gd name="T26" fmla="*/ 2147483647 w 789"/>
              <a:gd name="T27" fmla="*/ 2147483647 h 976"/>
              <a:gd name="T28" fmla="*/ 2147483647 w 789"/>
              <a:gd name="T29" fmla="*/ 2147483647 h 976"/>
              <a:gd name="T30" fmla="*/ 2147483647 w 789"/>
              <a:gd name="T31" fmla="*/ 2147483647 h 976"/>
              <a:gd name="T32" fmla="*/ 2147483647 w 789"/>
              <a:gd name="T33" fmla="*/ 2147483647 h 976"/>
              <a:gd name="T34" fmla="*/ 2147483647 w 789"/>
              <a:gd name="T35" fmla="*/ 2147483647 h 976"/>
              <a:gd name="T36" fmla="*/ 2147483647 w 789"/>
              <a:gd name="T37" fmla="*/ 2147483647 h 976"/>
              <a:gd name="T38" fmla="*/ 2147483647 w 789"/>
              <a:gd name="T39" fmla="*/ 2147483647 h 976"/>
              <a:gd name="T40" fmla="*/ 2147483647 w 789"/>
              <a:gd name="T41" fmla="*/ 2147483647 h 976"/>
              <a:gd name="T42" fmla="*/ 0 w 789"/>
              <a:gd name="T43" fmla="*/ 2147483647 h 976"/>
              <a:gd name="T44" fmla="*/ 2147483647 w 789"/>
              <a:gd name="T45" fmla="*/ 2147483647 h 976"/>
              <a:gd name="T46" fmla="*/ 2147483647 w 789"/>
              <a:gd name="T47" fmla="*/ 2147483647 h 976"/>
              <a:gd name="T48" fmla="*/ 2147483647 w 789"/>
              <a:gd name="T49" fmla="*/ 2147483647 h 976"/>
              <a:gd name="T50" fmla="*/ 2147483647 w 789"/>
              <a:gd name="T51" fmla="*/ 2147483647 h 976"/>
              <a:gd name="T52" fmla="*/ 2147483647 w 789"/>
              <a:gd name="T53" fmla="*/ 2147483647 h 976"/>
              <a:gd name="T54" fmla="*/ 2147483647 w 789"/>
              <a:gd name="T55" fmla="*/ 2147483647 h 976"/>
              <a:gd name="T56" fmla="*/ 2147483647 w 789"/>
              <a:gd name="T57" fmla="*/ 2147483647 h 976"/>
              <a:gd name="T58" fmla="*/ 2147483647 w 789"/>
              <a:gd name="T59" fmla="*/ 2147483647 h 976"/>
              <a:gd name="T60" fmla="*/ 2147483647 w 789"/>
              <a:gd name="T61" fmla="*/ 2147483647 h 976"/>
              <a:gd name="T62" fmla="*/ 2147483647 w 789"/>
              <a:gd name="T63" fmla="*/ 2147483647 h 976"/>
              <a:gd name="T64" fmla="*/ 2147483647 w 789"/>
              <a:gd name="T65" fmla="*/ 2147483647 h 976"/>
              <a:gd name="T66" fmla="*/ 2147483647 w 789"/>
              <a:gd name="T67" fmla="*/ 2147483647 h 976"/>
              <a:gd name="T68" fmla="*/ 2147483647 w 789"/>
              <a:gd name="T69" fmla="*/ 2147483647 h 976"/>
              <a:gd name="T70" fmla="*/ 2147483647 w 789"/>
              <a:gd name="T71" fmla="*/ 2147483647 h 97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976"/>
              <a:gd name="T110" fmla="*/ 789 w 789"/>
              <a:gd name="T111" fmla="*/ 976 h 97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976">
                <a:moveTo>
                  <a:pt x="598" y="13"/>
                </a:moveTo>
                <a:lnTo>
                  <a:pt x="610" y="0"/>
                </a:lnTo>
                <a:lnTo>
                  <a:pt x="636" y="0"/>
                </a:lnTo>
                <a:lnTo>
                  <a:pt x="649" y="0"/>
                </a:lnTo>
                <a:lnTo>
                  <a:pt x="674" y="13"/>
                </a:lnTo>
                <a:lnTo>
                  <a:pt x="699" y="26"/>
                </a:lnTo>
                <a:lnTo>
                  <a:pt x="712" y="38"/>
                </a:lnTo>
                <a:lnTo>
                  <a:pt x="750" y="76"/>
                </a:lnTo>
                <a:lnTo>
                  <a:pt x="763" y="102"/>
                </a:lnTo>
                <a:lnTo>
                  <a:pt x="776" y="114"/>
                </a:lnTo>
                <a:lnTo>
                  <a:pt x="776" y="140"/>
                </a:lnTo>
                <a:lnTo>
                  <a:pt x="789" y="152"/>
                </a:lnTo>
                <a:lnTo>
                  <a:pt x="776" y="178"/>
                </a:lnTo>
                <a:lnTo>
                  <a:pt x="776" y="190"/>
                </a:lnTo>
                <a:lnTo>
                  <a:pt x="763" y="216"/>
                </a:lnTo>
                <a:lnTo>
                  <a:pt x="750" y="241"/>
                </a:lnTo>
                <a:lnTo>
                  <a:pt x="725" y="266"/>
                </a:lnTo>
                <a:lnTo>
                  <a:pt x="712" y="304"/>
                </a:lnTo>
                <a:lnTo>
                  <a:pt x="687" y="342"/>
                </a:lnTo>
                <a:lnTo>
                  <a:pt x="649" y="393"/>
                </a:lnTo>
                <a:lnTo>
                  <a:pt x="623" y="431"/>
                </a:lnTo>
                <a:lnTo>
                  <a:pt x="585" y="482"/>
                </a:lnTo>
                <a:lnTo>
                  <a:pt x="560" y="520"/>
                </a:lnTo>
                <a:lnTo>
                  <a:pt x="534" y="545"/>
                </a:lnTo>
                <a:lnTo>
                  <a:pt x="509" y="583"/>
                </a:lnTo>
                <a:lnTo>
                  <a:pt x="483" y="608"/>
                </a:lnTo>
                <a:lnTo>
                  <a:pt x="458" y="634"/>
                </a:lnTo>
                <a:lnTo>
                  <a:pt x="432" y="659"/>
                </a:lnTo>
                <a:lnTo>
                  <a:pt x="407" y="684"/>
                </a:lnTo>
                <a:lnTo>
                  <a:pt x="381" y="710"/>
                </a:lnTo>
                <a:lnTo>
                  <a:pt x="356" y="735"/>
                </a:lnTo>
                <a:lnTo>
                  <a:pt x="331" y="773"/>
                </a:lnTo>
                <a:lnTo>
                  <a:pt x="292" y="799"/>
                </a:lnTo>
                <a:lnTo>
                  <a:pt x="254" y="824"/>
                </a:lnTo>
                <a:lnTo>
                  <a:pt x="178" y="875"/>
                </a:lnTo>
                <a:lnTo>
                  <a:pt x="140" y="913"/>
                </a:lnTo>
                <a:lnTo>
                  <a:pt x="102" y="938"/>
                </a:lnTo>
                <a:lnTo>
                  <a:pt x="76" y="951"/>
                </a:lnTo>
                <a:lnTo>
                  <a:pt x="51" y="963"/>
                </a:lnTo>
                <a:lnTo>
                  <a:pt x="25" y="976"/>
                </a:lnTo>
                <a:lnTo>
                  <a:pt x="12" y="976"/>
                </a:lnTo>
                <a:lnTo>
                  <a:pt x="0" y="976"/>
                </a:lnTo>
                <a:lnTo>
                  <a:pt x="0" y="963"/>
                </a:lnTo>
                <a:lnTo>
                  <a:pt x="12" y="951"/>
                </a:lnTo>
                <a:lnTo>
                  <a:pt x="25" y="925"/>
                </a:lnTo>
                <a:lnTo>
                  <a:pt x="51" y="900"/>
                </a:lnTo>
                <a:lnTo>
                  <a:pt x="89" y="862"/>
                </a:lnTo>
                <a:lnTo>
                  <a:pt x="127" y="811"/>
                </a:lnTo>
                <a:lnTo>
                  <a:pt x="165" y="761"/>
                </a:lnTo>
                <a:lnTo>
                  <a:pt x="229" y="697"/>
                </a:lnTo>
                <a:lnTo>
                  <a:pt x="280" y="634"/>
                </a:lnTo>
                <a:lnTo>
                  <a:pt x="331" y="570"/>
                </a:lnTo>
                <a:lnTo>
                  <a:pt x="369" y="520"/>
                </a:lnTo>
                <a:lnTo>
                  <a:pt x="420" y="469"/>
                </a:lnTo>
                <a:lnTo>
                  <a:pt x="445" y="406"/>
                </a:lnTo>
                <a:lnTo>
                  <a:pt x="483" y="368"/>
                </a:lnTo>
                <a:lnTo>
                  <a:pt x="509" y="317"/>
                </a:lnTo>
                <a:lnTo>
                  <a:pt x="534" y="279"/>
                </a:lnTo>
                <a:lnTo>
                  <a:pt x="547" y="228"/>
                </a:lnTo>
                <a:lnTo>
                  <a:pt x="560" y="190"/>
                </a:lnTo>
                <a:lnTo>
                  <a:pt x="572" y="165"/>
                </a:lnTo>
                <a:lnTo>
                  <a:pt x="585" y="140"/>
                </a:lnTo>
                <a:lnTo>
                  <a:pt x="585" y="114"/>
                </a:lnTo>
                <a:lnTo>
                  <a:pt x="585" y="89"/>
                </a:lnTo>
                <a:lnTo>
                  <a:pt x="585" y="76"/>
                </a:lnTo>
                <a:lnTo>
                  <a:pt x="585" y="64"/>
                </a:lnTo>
                <a:lnTo>
                  <a:pt x="585" y="51"/>
                </a:lnTo>
                <a:lnTo>
                  <a:pt x="585" y="38"/>
                </a:lnTo>
                <a:lnTo>
                  <a:pt x="585" y="26"/>
                </a:lnTo>
                <a:lnTo>
                  <a:pt x="598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4" name="Freeform 30"/>
          <p:cNvSpPr/>
          <p:nvPr/>
        </p:nvSpPr>
        <p:spPr bwMode="auto">
          <a:xfrm>
            <a:off x="6208713" y="3117851"/>
            <a:ext cx="114300" cy="1157816"/>
          </a:xfrm>
          <a:custGeom>
            <a:avLst/>
            <a:gdLst>
              <a:gd name="T0" fmla="*/ 2147483647 w 178"/>
              <a:gd name="T1" fmla="*/ 2147483647 h 1369"/>
              <a:gd name="T2" fmla="*/ 2147483647 w 178"/>
              <a:gd name="T3" fmla="*/ 2147483647 h 1369"/>
              <a:gd name="T4" fmla="*/ 2147483647 w 178"/>
              <a:gd name="T5" fmla="*/ 2147483647 h 1369"/>
              <a:gd name="T6" fmla="*/ 2147483647 w 178"/>
              <a:gd name="T7" fmla="*/ 2147483647 h 1369"/>
              <a:gd name="T8" fmla="*/ 2147483647 w 178"/>
              <a:gd name="T9" fmla="*/ 2147483647 h 1369"/>
              <a:gd name="T10" fmla="*/ 0 w 178"/>
              <a:gd name="T11" fmla="*/ 2147483647 h 1369"/>
              <a:gd name="T12" fmla="*/ 0 w 178"/>
              <a:gd name="T13" fmla="*/ 2147483647 h 1369"/>
              <a:gd name="T14" fmla="*/ 0 w 178"/>
              <a:gd name="T15" fmla="*/ 2147483647 h 1369"/>
              <a:gd name="T16" fmla="*/ 2147483647 w 178"/>
              <a:gd name="T17" fmla="*/ 2147483647 h 1369"/>
              <a:gd name="T18" fmla="*/ 2147483647 w 178"/>
              <a:gd name="T19" fmla="*/ 2147483647 h 1369"/>
              <a:gd name="T20" fmla="*/ 2147483647 w 178"/>
              <a:gd name="T21" fmla="*/ 2147483647 h 1369"/>
              <a:gd name="T22" fmla="*/ 2147483647 w 178"/>
              <a:gd name="T23" fmla="*/ 2147483647 h 1369"/>
              <a:gd name="T24" fmla="*/ 2147483647 w 178"/>
              <a:gd name="T25" fmla="*/ 2147483647 h 1369"/>
              <a:gd name="T26" fmla="*/ 2147483647 w 178"/>
              <a:gd name="T27" fmla="*/ 2147483647 h 1369"/>
              <a:gd name="T28" fmla="*/ 2147483647 w 178"/>
              <a:gd name="T29" fmla="*/ 2147483647 h 1369"/>
              <a:gd name="T30" fmla="*/ 2147483647 w 178"/>
              <a:gd name="T31" fmla="*/ 2147483647 h 1369"/>
              <a:gd name="T32" fmla="*/ 2147483647 w 178"/>
              <a:gd name="T33" fmla="*/ 2147483647 h 1369"/>
              <a:gd name="T34" fmla="*/ 2147483647 w 178"/>
              <a:gd name="T35" fmla="*/ 2147483647 h 1369"/>
              <a:gd name="T36" fmla="*/ 2147483647 w 178"/>
              <a:gd name="T37" fmla="*/ 0 h 1369"/>
              <a:gd name="T38" fmla="*/ 2147483647 w 178"/>
              <a:gd name="T39" fmla="*/ 2147483647 h 1369"/>
              <a:gd name="T40" fmla="*/ 2147483647 w 178"/>
              <a:gd name="T41" fmla="*/ 2147483647 h 1369"/>
              <a:gd name="T42" fmla="*/ 2147483647 w 178"/>
              <a:gd name="T43" fmla="*/ 2147483647 h 1369"/>
              <a:gd name="T44" fmla="*/ 2147483647 w 178"/>
              <a:gd name="T45" fmla="*/ 2147483647 h 1369"/>
              <a:gd name="T46" fmla="*/ 2147483647 w 178"/>
              <a:gd name="T47" fmla="*/ 2147483647 h 1369"/>
              <a:gd name="T48" fmla="*/ 2147483647 w 178"/>
              <a:gd name="T49" fmla="*/ 2147483647 h 1369"/>
              <a:gd name="T50" fmla="*/ 2147483647 w 178"/>
              <a:gd name="T51" fmla="*/ 2147483647 h 1369"/>
              <a:gd name="T52" fmla="*/ 2147483647 w 178"/>
              <a:gd name="T53" fmla="*/ 2147483647 h 1369"/>
              <a:gd name="T54" fmla="*/ 2147483647 w 178"/>
              <a:gd name="T55" fmla="*/ 2147483647 h 1369"/>
              <a:gd name="T56" fmla="*/ 2147483647 w 178"/>
              <a:gd name="T57" fmla="*/ 2147483647 h 1369"/>
              <a:gd name="T58" fmla="*/ 2147483647 w 178"/>
              <a:gd name="T59" fmla="*/ 2147483647 h 1369"/>
              <a:gd name="T60" fmla="*/ 2147483647 w 178"/>
              <a:gd name="T61" fmla="*/ 2147483647 h 1369"/>
              <a:gd name="T62" fmla="*/ 2147483647 w 178"/>
              <a:gd name="T63" fmla="*/ 2147483647 h 1369"/>
              <a:gd name="T64" fmla="*/ 2147483647 w 178"/>
              <a:gd name="T65" fmla="*/ 2147483647 h 1369"/>
              <a:gd name="T66" fmla="*/ 2147483647 w 178"/>
              <a:gd name="T67" fmla="*/ 2147483647 h 1369"/>
              <a:gd name="T68" fmla="*/ 2147483647 w 178"/>
              <a:gd name="T69" fmla="*/ 2147483647 h 1369"/>
              <a:gd name="T70" fmla="*/ 2147483647 w 178"/>
              <a:gd name="T71" fmla="*/ 2147483647 h 1369"/>
              <a:gd name="T72" fmla="*/ 2147483647 w 178"/>
              <a:gd name="T73" fmla="*/ 2147483647 h 1369"/>
              <a:gd name="T74" fmla="*/ 2147483647 w 178"/>
              <a:gd name="T75" fmla="*/ 2147483647 h 1369"/>
              <a:gd name="T76" fmla="*/ 2147483647 w 178"/>
              <a:gd name="T77" fmla="*/ 2147483647 h 1369"/>
              <a:gd name="T78" fmla="*/ 2147483647 w 178"/>
              <a:gd name="T79" fmla="*/ 2147483647 h 1369"/>
              <a:gd name="T80" fmla="*/ 2147483647 w 178"/>
              <a:gd name="T81" fmla="*/ 2147483647 h 13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8"/>
              <a:gd name="T124" fmla="*/ 0 h 1369"/>
              <a:gd name="T125" fmla="*/ 178 w 178"/>
              <a:gd name="T126" fmla="*/ 1369 h 136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8" h="1369">
                <a:moveTo>
                  <a:pt x="89" y="1369"/>
                </a:moveTo>
                <a:lnTo>
                  <a:pt x="76" y="1369"/>
                </a:lnTo>
                <a:lnTo>
                  <a:pt x="64" y="1356"/>
                </a:lnTo>
                <a:lnTo>
                  <a:pt x="51" y="1343"/>
                </a:lnTo>
                <a:lnTo>
                  <a:pt x="51" y="1331"/>
                </a:lnTo>
                <a:lnTo>
                  <a:pt x="38" y="1305"/>
                </a:lnTo>
                <a:lnTo>
                  <a:pt x="25" y="1293"/>
                </a:lnTo>
                <a:lnTo>
                  <a:pt x="13" y="1255"/>
                </a:lnTo>
                <a:lnTo>
                  <a:pt x="0" y="1229"/>
                </a:lnTo>
                <a:lnTo>
                  <a:pt x="0" y="1204"/>
                </a:lnTo>
                <a:lnTo>
                  <a:pt x="0" y="1191"/>
                </a:lnTo>
                <a:lnTo>
                  <a:pt x="0" y="1178"/>
                </a:lnTo>
                <a:lnTo>
                  <a:pt x="0" y="1166"/>
                </a:lnTo>
                <a:lnTo>
                  <a:pt x="0" y="1140"/>
                </a:lnTo>
                <a:lnTo>
                  <a:pt x="0" y="1128"/>
                </a:lnTo>
                <a:lnTo>
                  <a:pt x="13" y="1102"/>
                </a:lnTo>
                <a:lnTo>
                  <a:pt x="13" y="1077"/>
                </a:lnTo>
                <a:lnTo>
                  <a:pt x="25" y="1039"/>
                </a:lnTo>
                <a:lnTo>
                  <a:pt x="25" y="1001"/>
                </a:lnTo>
                <a:lnTo>
                  <a:pt x="38" y="976"/>
                </a:lnTo>
                <a:lnTo>
                  <a:pt x="38" y="950"/>
                </a:lnTo>
                <a:lnTo>
                  <a:pt x="38" y="925"/>
                </a:lnTo>
                <a:lnTo>
                  <a:pt x="38" y="887"/>
                </a:lnTo>
                <a:lnTo>
                  <a:pt x="38" y="836"/>
                </a:lnTo>
                <a:lnTo>
                  <a:pt x="51" y="786"/>
                </a:lnTo>
                <a:lnTo>
                  <a:pt x="51" y="735"/>
                </a:lnTo>
                <a:lnTo>
                  <a:pt x="51" y="672"/>
                </a:lnTo>
                <a:lnTo>
                  <a:pt x="64" y="608"/>
                </a:lnTo>
                <a:lnTo>
                  <a:pt x="64" y="532"/>
                </a:lnTo>
                <a:lnTo>
                  <a:pt x="64" y="456"/>
                </a:lnTo>
                <a:lnTo>
                  <a:pt x="64" y="380"/>
                </a:lnTo>
                <a:lnTo>
                  <a:pt x="76" y="291"/>
                </a:lnTo>
                <a:lnTo>
                  <a:pt x="76" y="203"/>
                </a:lnTo>
                <a:lnTo>
                  <a:pt x="76" y="101"/>
                </a:lnTo>
                <a:lnTo>
                  <a:pt x="89" y="0"/>
                </a:lnTo>
                <a:lnTo>
                  <a:pt x="115" y="0"/>
                </a:lnTo>
                <a:lnTo>
                  <a:pt x="140" y="13"/>
                </a:lnTo>
                <a:lnTo>
                  <a:pt x="165" y="25"/>
                </a:lnTo>
                <a:lnTo>
                  <a:pt x="178" y="25"/>
                </a:lnTo>
                <a:lnTo>
                  <a:pt x="178" y="38"/>
                </a:lnTo>
                <a:lnTo>
                  <a:pt x="178" y="51"/>
                </a:lnTo>
                <a:lnTo>
                  <a:pt x="178" y="76"/>
                </a:lnTo>
                <a:lnTo>
                  <a:pt x="178" y="101"/>
                </a:lnTo>
                <a:lnTo>
                  <a:pt x="178" y="127"/>
                </a:lnTo>
                <a:lnTo>
                  <a:pt x="178" y="165"/>
                </a:lnTo>
                <a:lnTo>
                  <a:pt x="178" y="215"/>
                </a:lnTo>
                <a:lnTo>
                  <a:pt x="178" y="266"/>
                </a:lnTo>
                <a:lnTo>
                  <a:pt x="178" y="330"/>
                </a:lnTo>
                <a:lnTo>
                  <a:pt x="178" y="368"/>
                </a:lnTo>
                <a:lnTo>
                  <a:pt x="178" y="418"/>
                </a:lnTo>
                <a:lnTo>
                  <a:pt x="178" y="456"/>
                </a:lnTo>
                <a:lnTo>
                  <a:pt x="178" y="494"/>
                </a:lnTo>
                <a:lnTo>
                  <a:pt x="178" y="532"/>
                </a:lnTo>
                <a:lnTo>
                  <a:pt x="178" y="558"/>
                </a:lnTo>
                <a:lnTo>
                  <a:pt x="178" y="583"/>
                </a:lnTo>
                <a:lnTo>
                  <a:pt x="178" y="608"/>
                </a:lnTo>
                <a:lnTo>
                  <a:pt x="178" y="634"/>
                </a:lnTo>
                <a:lnTo>
                  <a:pt x="178" y="672"/>
                </a:lnTo>
                <a:lnTo>
                  <a:pt x="178" y="710"/>
                </a:lnTo>
                <a:lnTo>
                  <a:pt x="178" y="748"/>
                </a:lnTo>
                <a:lnTo>
                  <a:pt x="178" y="798"/>
                </a:lnTo>
                <a:lnTo>
                  <a:pt x="178" y="849"/>
                </a:lnTo>
                <a:lnTo>
                  <a:pt x="178" y="912"/>
                </a:lnTo>
                <a:lnTo>
                  <a:pt x="165" y="976"/>
                </a:lnTo>
                <a:lnTo>
                  <a:pt x="165" y="1026"/>
                </a:lnTo>
                <a:lnTo>
                  <a:pt x="165" y="1077"/>
                </a:lnTo>
                <a:lnTo>
                  <a:pt x="153" y="1115"/>
                </a:lnTo>
                <a:lnTo>
                  <a:pt x="153" y="1153"/>
                </a:lnTo>
                <a:lnTo>
                  <a:pt x="153" y="1191"/>
                </a:lnTo>
                <a:lnTo>
                  <a:pt x="140" y="1229"/>
                </a:lnTo>
                <a:lnTo>
                  <a:pt x="140" y="1255"/>
                </a:lnTo>
                <a:lnTo>
                  <a:pt x="140" y="1280"/>
                </a:lnTo>
                <a:lnTo>
                  <a:pt x="127" y="1305"/>
                </a:lnTo>
                <a:lnTo>
                  <a:pt x="127" y="1331"/>
                </a:lnTo>
                <a:lnTo>
                  <a:pt x="115" y="1343"/>
                </a:lnTo>
                <a:lnTo>
                  <a:pt x="115" y="1356"/>
                </a:lnTo>
                <a:lnTo>
                  <a:pt x="102" y="1369"/>
                </a:lnTo>
                <a:lnTo>
                  <a:pt x="89" y="136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5" name="Freeform 31"/>
          <p:cNvSpPr/>
          <p:nvPr/>
        </p:nvSpPr>
        <p:spPr bwMode="auto">
          <a:xfrm>
            <a:off x="6524625" y="2216151"/>
            <a:ext cx="266700" cy="514349"/>
          </a:xfrm>
          <a:custGeom>
            <a:avLst/>
            <a:gdLst>
              <a:gd name="T0" fmla="*/ 2147483647 w 420"/>
              <a:gd name="T1" fmla="*/ 2147483647 h 608"/>
              <a:gd name="T2" fmla="*/ 2147483647 w 420"/>
              <a:gd name="T3" fmla="*/ 2147483647 h 608"/>
              <a:gd name="T4" fmla="*/ 2147483647 w 420"/>
              <a:gd name="T5" fmla="*/ 2147483647 h 608"/>
              <a:gd name="T6" fmla="*/ 2147483647 w 420"/>
              <a:gd name="T7" fmla="*/ 2147483647 h 608"/>
              <a:gd name="T8" fmla="*/ 2147483647 w 420"/>
              <a:gd name="T9" fmla="*/ 2147483647 h 608"/>
              <a:gd name="T10" fmla="*/ 2147483647 w 420"/>
              <a:gd name="T11" fmla="*/ 2147483647 h 608"/>
              <a:gd name="T12" fmla="*/ 2147483647 w 420"/>
              <a:gd name="T13" fmla="*/ 2147483647 h 608"/>
              <a:gd name="T14" fmla="*/ 2147483647 w 420"/>
              <a:gd name="T15" fmla="*/ 2147483647 h 608"/>
              <a:gd name="T16" fmla="*/ 2147483647 w 420"/>
              <a:gd name="T17" fmla="*/ 0 h 608"/>
              <a:gd name="T18" fmla="*/ 2147483647 w 420"/>
              <a:gd name="T19" fmla="*/ 0 h 608"/>
              <a:gd name="T20" fmla="*/ 2147483647 w 420"/>
              <a:gd name="T21" fmla="*/ 0 h 608"/>
              <a:gd name="T22" fmla="*/ 2147483647 w 420"/>
              <a:gd name="T23" fmla="*/ 0 h 608"/>
              <a:gd name="T24" fmla="*/ 2147483647 w 420"/>
              <a:gd name="T25" fmla="*/ 0 h 608"/>
              <a:gd name="T26" fmla="*/ 2147483647 w 420"/>
              <a:gd name="T27" fmla="*/ 2147483647 h 608"/>
              <a:gd name="T28" fmla="*/ 2147483647 w 420"/>
              <a:gd name="T29" fmla="*/ 2147483647 h 608"/>
              <a:gd name="T30" fmla="*/ 2147483647 w 420"/>
              <a:gd name="T31" fmla="*/ 2147483647 h 608"/>
              <a:gd name="T32" fmla="*/ 2147483647 w 420"/>
              <a:gd name="T33" fmla="*/ 2147483647 h 608"/>
              <a:gd name="T34" fmla="*/ 2147483647 w 420"/>
              <a:gd name="T35" fmla="*/ 2147483647 h 608"/>
              <a:gd name="T36" fmla="*/ 2147483647 w 420"/>
              <a:gd name="T37" fmla="*/ 2147483647 h 608"/>
              <a:gd name="T38" fmla="*/ 2147483647 w 420"/>
              <a:gd name="T39" fmla="*/ 2147483647 h 608"/>
              <a:gd name="T40" fmla="*/ 2147483647 w 420"/>
              <a:gd name="T41" fmla="*/ 2147483647 h 608"/>
              <a:gd name="T42" fmla="*/ 2147483647 w 420"/>
              <a:gd name="T43" fmla="*/ 2147483647 h 608"/>
              <a:gd name="T44" fmla="*/ 2147483647 w 420"/>
              <a:gd name="T45" fmla="*/ 2147483647 h 608"/>
              <a:gd name="T46" fmla="*/ 2147483647 w 420"/>
              <a:gd name="T47" fmla="*/ 2147483647 h 608"/>
              <a:gd name="T48" fmla="*/ 2147483647 w 420"/>
              <a:gd name="T49" fmla="*/ 2147483647 h 608"/>
              <a:gd name="T50" fmla="*/ 2147483647 w 420"/>
              <a:gd name="T51" fmla="*/ 2147483647 h 608"/>
              <a:gd name="T52" fmla="*/ 2147483647 w 420"/>
              <a:gd name="T53" fmla="*/ 2147483647 h 608"/>
              <a:gd name="T54" fmla="*/ 2147483647 w 420"/>
              <a:gd name="T55" fmla="*/ 2147483647 h 608"/>
              <a:gd name="T56" fmla="*/ 2147483647 w 420"/>
              <a:gd name="T57" fmla="*/ 2147483647 h 608"/>
              <a:gd name="T58" fmla="*/ 2147483647 w 420"/>
              <a:gd name="T59" fmla="*/ 2147483647 h 608"/>
              <a:gd name="T60" fmla="*/ 2147483647 w 420"/>
              <a:gd name="T61" fmla="*/ 2147483647 h 608"/>
              <a:gd name="T62" fmla="*/ 2147483647 w 420"/>
              <a:gd name="T63" fmla="*/ 2147483647 h 608"/>
              <a:gd name="T64" fmla="*/ 2147483647 w 420"/>
              <a:gd name="T65" fmla="*/ 2147483647 h 608"/>
              <a:gd name="T66" fmla="*/ 2147483647 w 420"/>
              <a:gd name="T67" fmla="*/ 2147483647 h 608"/>
              <a:gd name="T68" fmla="*/ 2147483647 w 420"/>
              <a:gd name="T69" fmla="*/ 2147483647 h 608"/>
              <a:gd name="T70" fmla="*/ 2147483647 w 420"/>
              <a:gd name="T71" fmla="*/ 2147483647 h 608"/>
              <a:gd name="T72" fmla="*/ 2147483647 w 420"/>
              <a:gd name="T73" fmla="*/ 2147483647 h 608"/>
              <a:gd name="T74" fmla="*/ 2147483647 w 420"/>
              <a:gd name="T75" fmla="*/ 2147483647 h 608"/>
              <a:gd name="T76" fmla="*/ 2147483647 w 420"/>
              <a:gd name="T77" fmla="*/ 2147483647 h 608"/>
              <a:gd name="T78" fmla="*/ 2147483647 w 420"/>
              <a:gd name="T79" fmla="*/ 2147483647 h 608"/>
              <a:gd name="T80" fmla="*/ 0 w 420"/>
              <a:gd name="T81" fmla="*/ 2147483647 h 608"/>
              <a:gd name="T82" fmla="*/ 0 w 420"/>
              <a:gd name="T83" fmla="*/ 2147483647 h 608"/>
              <a:gd name="T84" fmla="*/ 0 w 420"/>
              <a:gd name="T85" fmla="*/ 2147483647 h 608"/>
              <a:gd name="T86" fmla="*/ 2147483647 w 420"/>
              <a:gd name="T87" fmla="*/ 2147483647 h 608"/>
              <a:gd name="T88" fmla="*/ 2147483647 w 420"/>
              <a:gd name="T89" fmla="*/ 2147483647 h 608"/>
              <a:gd name="T90" fmla="*/ 2147483647 w 420"/>
              <a:gd name="T91" fmla="*/ 2147483647 h 608"/>
              <a:gd name="T92" fmla="*/ 2147483647 w 420"/>
              <a:gd name="T93" fmla="*/ 2147483647 h 608"/>
              <a:gd name="T94" fmla="*/ 2147483647 w 420"/>
              <a:gd name="T95" fmla="*/ 2147483647 h 608"/>
              <a:gd name="T96" fmla="*/ 2147483647 w 420"/>
              <a:gd name="T97" fmla="*/ 2147483647 h 608"/>
              <a:gd name="T98" fmla="*/ 2147483647 w 420"/>
              <a:gd name="T99" fmla="*/ 2147483647 h 608"/>
              <a:gd name="T100" fmla="*/ 2147483647 w 420"/>
              <a:gd name="T101" fmla="*/ 2147483647 h 608"/>
              <a:gd name="T102" fmla="*/ 2147483647 w 420"/>
              <a:gd name="T103" fmla="*/ 2147483647 h 608"/>
              <a:gd name="T104" fmla="*/ 2147483647 w 420"/>
              <a:gd name="T105" fmla="*/ 2147483647 h 608"/>
              <a:gd name="T106" fmla="*/ 2147483647 w 420"/>
              <a:gd name="T107" fmla="*/ 2147483647 h 6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20"/>
              <a:gd name="T163" fmla="*/ 0 h 608"/>
              <a:gd name="T164" fmla="*/ 420 w 420"/>
              <a:gd name="T165" fmla="*/ 608 h 6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20" h="608">
                <a:moveTo>
                  <a:pt x="229" y="190"/>
                </a:moveTo>
                <a:lnTo>
                  <a:pt x="242" y="139"/>
                </a:lnTo>
                <a:lnTo>
                  <a:pt x="242" y="101"/>
                </a:lnTo>
                <a:lnTo>
                  <a:pt x="242" y="76"/>
                </a:lnTo>
                <a:lnTo>
                  <a:pt x="242" y="50"/>
                </a:lnTo>
                <a:lnTo>
                  <a:pt x="229" y="38"/>
                </a:lnTo>
                <a:lnTo>
                  <a:pt x="216" y="25"/>
                </a:lnTo>
                <a:lnTo>
                  <a:pt x="216" y="12"/>
                </a:lnTo>
                <a:lnTo>
                  <a:pt x="229" y="0"/>
                </a:lnTo>
                <a:lnTo>
                  <a:pt x="242" y="0"/>
                </a:lnTo>
                <a:lnTo>
                  <a:pt x="255" y="0"/>
                </a:lnTo>
                <a:lnTo>
                  <a:pt x="267" y="0"/>
                </a:lnTo>
                <a:lnTo>
                  <a:pt x="306" y="0"/>
                </a:lnTo>
                <a:lnTo>
                  <a:pt x="331" y="12"/>
                </a:lnTo>
                <a:lnTo>
                  <a:pt x="356" y="25"/>
                </a:lnTo>
                <a:lnTo>
                  <a:pt x="369" y="38"/>
                </a:lnTo>
                <a:lnTo>
                  <a:pt x="395" y="50"/>
                </a:lnTo>
                <a:lnTo>
                  <a:pt x="407" y="63"/>
                </a:lnTo>
                <a:lnTo>
                  <a:pt x="420" y="88"/>
                </a:lnTo>
                <a:lnTo>
                  <a:pt x="420" y="101"/>
                </a:lnTo>
                <a:lnTo>
                  <a:pt x="420" y="114"/>
                </a:lnTo>
                <a:lnTo>
                  <a:pt x="420" y="126"/>
                </a:lnTo>
                <a:lnTo>
                  <a:pt x="407" y="152"/>
                </a:lnTo>
                <a:lnTo>
                  <a:pt x="395" y="164"/>
                </a:lnTo>
                <a:lnTo>
                  <a:pt x="382" y="190"/>
                </a:lnTo>
                <a:lnTo>
                  <a:pt x="369" y="215"/>
                </a:lnTo>
                <a:lnTo>
                  <a:pt x="356" y="240"/>
                </a:lnTo>
                <a:lnTo>
                  <a:pt x="331" y="278"/>
                </a:lnTo>
                <a:lnTo>
                  <a:pt x="280" y="342"/>
                </a:lnTo>
                <a:lnTo>
                  <a:pt x="242" y="405"/>
                </a:lnTo>
                <a:lnTo>
                  <a:pt x="191" y="456"/>
                </a:lnTo>
                <a:lnTo>
                  <a:pt x="140" y="507"/>
                </a:lnTo>
                <a:lnTo>
                  <a:pt x="115" y="532"/>
                </a:lnTo>
                <a:lnTo>
                  <a:pt x="89" y="557"/>
                </a:lnTo>
                <a:lnTo>
                  <a:pt x="64" y="570"/>
                </a:lnTo>
                <a:lnTo>
                  <a:pt x="51" y="583"/>
                </a:lnTo>
                <a:lnTo>
                  <a:pt x="38" y="595"/>
                </a:lnTo>
                <a:lnTo>
                  <a:pt x="26" y="608"/>
                </a:lnTo>
                <a:lnTo>
                  <a:pt x="13" y="608"/>
                </a:lnTo>
                <a:lnTo>
                  <a:pt x="0" y="608"/>
                </a:lnTo>
                <a:lnTo>
                  <a:pt x="0" y="595"/>
                </a:lnTo>
                <a:lnTo>
                  <a:pt x="13" y="583"/>
                </a:lnTo>
                <a:lnTo>
                  <a:pt x="13" y="570"/>
                </a:lnTo>
                <a:lnTo>
                  <a:pt x="26" y="545"/>
                </a:lnTo>
                <a:lnTo>
                  <a:pt x="51" y="519"/>
                </a:lnTo>
                <a:lnTo>
                  <a:pt x="64" y="494"/>
                </a:lnTo>
                <a:lnTo>
                  <a:pt x="89" y="456"/>
                </a:lnTo>
                <a:lnTo>
                  <a:pt x="140" y="380"/>
                </a:lnTo>
                <a:lnTo>
                  <a:pt x="178" y="304"/>
                </a:lnTo>
                <a:lnTo>
                  <a:pt x="204" y="240"/>
                </a:lnTo>
                <a:lnTo>
                  <a:pt x="229" y="19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6" name="Freeform 32"/>
          <p:cNvSpPr/>
          <p:nvPr/>
        </p:nvSpPr>
        <p:spPr bwMode="auto">
          <a:xfrm>
            <a:off x="6661150" y="2408767"/>
            <a:ext cx="331788" cy="503767"/>
          </a:xfrm>
          <a:custGeom>
            <a:avLst/>
            <a:gdLst>
              <a:gd name="T0" fmla="*/ 2147483647 w 522"/>
              <a:gd name="T1" fmla="*/ 2147483647 h 595"/>
              <a:gd name="T2" fmla="*/ 2147483647 w 522"/>
              <a:gd name="T3" fmla="*/ 2147483647 h 595"/>
              <a:gd name="T4" fmla="*/ 2147483647 w 522"/>
              <a:gd name="T5" fmla="*/ 2147483647 h 595"/>
              <a:gd name="T6" fmla="*/ 2147483647 w 522"/>
              <a:gd name="T7" fmla="*/ 2147483647 h 595"/>
              <a:gd name="T8" fmla="*/ 2147483647 w 522"/>
              <a:gd name="T9" fmla="*/ 2147483647 h 595"/>
              <a:gd name="T10" fmla="*/ 2147483647 w 522"/>
              <a:gd name="T11" fmla="*/ 2147483647 h 595"/>
              <a:gd name="T12" fmla="*/ 2147483647 w 522"/>
              <a:gd name="T13" fmla="*/ 2147483647 h 595"/>
              <a:gd name="T14" fmla="*/ 2147483647 w 522"/>
              <a:gd name="T15" fmla="*/ 2147483647 h 595"/>
              <a:gd name="T16" fmla="*/ 2147483647 w 522"/>
              <a:gd name="T17" fmla="*/ 2147483647 h 595"/>
              <a:gd name="T18" fmla="*/ 2147483647 w 522"/>
              <a:gd name="T19" fmla="*/ 2147483647 h 595"/>
              <a:gd name="T20" fmla="*/ 2147483647 w 522"/>
              <a:gd name="T21" fmla="*/ 2147483647 h 595"/>
              <a:gd name="T22" fmla="*/ 2147483647 w 522"/>
              <a:gd name="T23" fmla="*/ 2147483647 h 595"/>
              <a:gd name="T24" fmla="*/ 0 w 522"/>
              <a:gd name="T25" fmla="*/ 2147483647 h 595"/>
              <a:gd name="T26" fmla="*/ 2147483647 w 522"/>
              <a:gd name="T27" fmla="*/ 2147483647 h 595"/>
              <a:gd name="T28" fmla="*/ 2147483647 w 522"/>
              <a:gd name="T29" fmla="*/ 2147483647 h 595"/>
              <a:gd name="T30" fmla="*/ 2147483647 w 522"/>
              <a:gd name="T31" fmla="*/ 2147483647 h 595"/>
              <a:gd name="T32" fmla="*/ 2147483647 w 522"/>
              <a:gd name="T33" fmla="*/ 2147483647 h 595"/>
              <a:gd name="T34" fmla="*/ 2147483647 w 522"/>
              <a:gd name="T35" fmla="*/ 2147483647 h 595"/>
              <a:gd name="T36" fmla="*/ 2147483647 w 522"/>
              <a:gd name="T37" fmla="*/ 0 h 595"/>
              <a:gd name="T38" fmla="*/ 2147483647 w 522"/>
              <a:gd name="T39" fmla="*/ 2147483647 h 595"/>
              <a:gd name="T40" fmla="*/ 2147483647 w 522"/>
              <a:gd name="T41" fmla="*/ 2147483647 h 595"/>
              <a:gd name="T42" fmla="*/ 2147483647 w 522"/>
              <a:gd name="T43" fmla="*/ 2147483647 h 595"/>
              <a:gd name="T44" fmla="*/ 2147483647 w 522"/>
              <a:gd name="T45" fmla="*/ 2147483647 h 595"/>
              <a:gd name="T46" fmla="*/ 2147483647 w 522"/>
              <a:gd name="T47" fmla="*/ 2147483647 h 595"/>
              <a:gd name="T48" fmla="*/ 2147483647 w 522"/>
              <a:gd name="T49" fmla="*/ 2147483647 h 595"/>
              <a:gd name="T50" fmla="*/ 2147483647 w 522"/>
              <a:gd name="T51" fmla="*/ 2147483647 h 595"/>
              <a:gd name="T52" fmla="*/ 2147483647 w 522"/>
              <a:gd name="T53" fmla="*/ 2147483647 h 595"/>
              <a:gd name="T54" fmla="*/ 2147483647 w 522"/>
              <a:gd name="T55" fmla="*/ 2147483647 h 595"/>
              <a:gd name="T56" fmla="*/ 2147483647 w 522"/>
              <a:gd name="T57" fmla="*/ 2147483647 h 595"/>
              <a:gd name="T58" fmla="*/ 2147483647 w 522"/>
              <a:gd name="T59" fmla="*/ 2147483647 h 595"/>
              <a:gd name="T60" fmla="*/ 2147483647 w 522"/>
              <a:gd name="T61" fmla="*/ 2147483647 h 595"/>
              <a:gd name="T62" fmla="*/ 2147483647 w 522"/>
              <a:gd name="T63" fmla="*/ 2147483647 h 595"/>
              <a:gd name="T64" fmla="*/ 2147483647 w 522"/>
              <a:gd name="T65" fmla="*/ 2147483647 h 595"/>
              <a:gd name="T66" fmla="*/ 2147483647 w 522"/>
              <a:gd name="T67" fmla="*/ 2147483647 h 5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22"/>
              <a:gd name="T103" fmla="*/ 0 h 595"/>
              <a:gd name="T104" fmla="*/ 522 w 522"/>
              <a:gd name="T105" fmla="*/ 595 h 5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22" h="595">
                <a:moveTo>
                  <a:pt x="26" y="595"/>
                </a:moveTo>
                <a:lnTo>
                  <a:pt x="64" y="545"/>
                </a:lnTo>
                <a:lnTo>
                  <a:pt x="90" y="494"/>
                </a:lnTo>
                <a:lnTo>
                  <a:pt x="115" y="456"/>
                </a:lnTo>
                <a:lnTo>
                  <a:pt x="128" y="418"/>
                </a:lnTo>
                <a:lnTo>
                  <a:pt x="153" y="380"/>
                </a:lnTo>
                <a:lnTo>
                  <a:pt x="166" y="342"/>
                </a:lnTo>
                <a:lnTo>
                  <a:pt x="191" y="317"/>
                </a:lnTo>
                <a:lnTo>
                  <a:pt x="204" y="279"/>
                </a:lnTo>
                <a:lnTo>
                  <a:pt x="217" y="253"/>
                </a:lnTo>
                <a:lnTo>
                  <a:pt x="229" y="241"/>
                </a:lnTo>
                <a:lnTo>
                  <a:pt x="229" y="215"/>
                </a:lnTo>
                <a:lnTo>
                  <a:pt x="242" y="202"/>
                </a:lnTo>
                <a:lnTo>
                  <a:pt x="242" y="190"/>
                </a:lnTo>
                <a:lnTo>
                  <a:pt x="255" y="177"/>
                </a:lnTo>
                <a:lnTo>
                  <a:pt x="255" y="164"/>
                </a:lnTo>
                <a:lnTo>
                  <a:pt x="242" y="164"/>
                </a:lnTo>
                <a:lnTo>
                  <a:pt x="217" y="152"/>
                </a:lnTo>
                <a:lnTo>
                  <a:pt x="204" y="164"/>
                </a:lnTo>
                <a:lnTo>
                  <a:pt x="179" y="164"/>
                </a:lnTo>
                <a:lnTo>
                  <a:pt x="140" y="177"/>
                </a:lnTo>
                <a:lnTo>
                  <a:pt x="102" y="177"/>
                </a:lnTo>
                <a:lnTo>
                  <a:pt x="51" y="164"/>
                </a:lnTo>
                <a:lnTo>
                  <a:pt x="0" y="152"/>
                </a:lnTo>
                <a:lnTo>
                  <a:pt x="0" y="101"/>
                </a:lnTo>
                <a:lnTo>
                  <a:pt x="39" y="101"/>
                </a:lnTo>
                <a:lnTo>
                  <a:pt x="77" y="88"/>
                </a:lnTo>
                <a:lnTo>
                  <a:pt x="115" y="88"/>
                </a:lnTo>
                <a:lnTo>
                  <a:pt x="153" y="88"/>
                </a:lnTo>
                <a:lnTo>
                  <a:pt x="191" y="76"/>
                </a:lnTo>
                <a:lnTo>
                  <a:pt x="217" y="76"/>
                </a:lnTo>
                <a:lnTo>
                  <a:pt x="242" y="63"/>
                </a:lnTo>
                <a:lnTo>
                  <a:pt x="268" y="50"/>
                </a:lnTo>
                <a:lnTo>
                  <a:pt x="306" y="25"/>
                </a:lnTo>
                <a:lnTo>
                  <a:pt x="331" y="12"/>
                </a:lnTo>
                <a:lnTo>
                  <a:pt x="357" y="12"/>
                </a:lnTo>
                <a:lnTo>
                  <a:pt x="382" y="0"/>
                </a:lnTo>
                <a:lnTo>
                  <a:pt x="395" y="12"/>
                </a:lnTo>
                <a:lnTo>
                  <a:pt x="420" y="25"/>
                </a:lnTo>
                <a:lnTo>
                  <a:pt x="446" y="38"/>
                </a:lnTo>
                <a:lnTo>
                  <a:pt x="471" y="63"/>
                </a:lnTo>
                <a:lnTo>
                  <a:pt x="497" y="88"/>
                </a:lnTo>
                <a:lnTo>
                  <a:pt x="509" y="101"/>
                </a:lnTo>
                <a:lnTo>
                  <a:pt x="509" y="114"/>
                </a:lnTo>
                <a:lnTo>
                  <a:pt x="522" y="126"/>
                </a:lnTo>
                <a:lnTo>
                  <a:pt x="522" y="139"/>
                </a:lnTo>
                <a:lnTo>
                  <a:pt x="509" y="139"/>
                </a:lnTo>
                <a:lnTo>
                  <a:pt x="509" y="152"/>
                </a:lnTo>
                <a:lnTo>
                  <a:pt x="497" y="164"/>
                </a:lnTo>
                <a:lnTo>
                  <a:pt x="484" y="177"/>
                </a:lnTo>
                <a:lnTo>
                  <a:pt x="458" y="190"/>
                </a:lnTo>
                <a:lnTo>
                  <a:pt x="446" y="190"/>
                </a:lnTo>
                <a:lnTo>
                  <a:pt x="420" y="202"/>
                </a:lnTo>
                <a:lnTo>
                  <a:pt x="408" y="228"/>
                </a:lnTo>
                <a:lnTo>
                  <a:pt x="382" y="253"/>
                </a:lnTo>
                <a:lnTo>
                  <a:pt x="357" y="279"/>
                </a:lnTo>
                <a:lnTo>
                  <a:pt x="319" y="317"/>
                </a:lnTo>
                <a:lnTo>
                  <a:pt x="280" y="355"/>
                </a:lnTo>
                <a:lnTo>
                  <a:pt x="255" y="393"/>
                </a:lnTo>
                <a:lnTo>
                  <a:pt x="217" y="443"/>
                </a:lnTo>
                <a:lnTo>
                  <a:pt x="179" y="481"/>
                </a:lnTo>
                <a:lnTo>
                  <a:pt x="140" y="507"/>
                </a:lnTo>
                <a:lnTo>
                  <a:pt x="115" y="545"/>
                </a:lnTo>
                <a:lnTo>
                  <a:pt x="90" y="557"/>
                </a:lnTo>
                <a:lnTo>
                  <a:pt x="64" y="583"/>
                </a:lnTo>
                <a:lnTo>
                  <a:pt x="51" y="583"/>
                </a:lnTo>
                <a:lnTo>
                  <a:pt x="26" y="59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7" name="Freeform 33"/>
          <p:cNvSpPr/>
          <p:nvPr/>
        </p:nvSpPr>
        <p:spPr bwMode="auto">
          <a:xfrm>
            <a:off x="7105651" y="2506133"/>
            <a:ext cx="371475" cy="171451"/>
          </a:xfrm>
          <a:custGeom>
            <a:avLst/>
            <a:gdLst>
              <a:gd name="T0" fmla="*/ 2147483647 w 585"/>
              <a:gd name="T1" fmla="*/ 2147483647 h 203"/>
              <a:gd name="T2" fmla="*/ 2147483647 w 585"/>
              <a:gd name="T3" fmla="*/ 2147483647 h 203"/>
              <a:gd name="T4" fmla="*/ 2147483647 w 585"/>
              <a:gd name="T5" fmla="*/ 2147483647 h 203"/>
              <a:gd name="T6" fmla="*/ 2147483647 w 585"/>
              <a:gd name="T7" fmla="*/ 2147483647 h 203"/>
              <a:gd name="T8" fmla="*/ 2147483647 w 585"/>
              <a:gd name="T9" fmla="*/ 2147483647 h 203"/>
              <a:gd name="T10" fmla="*/ 2147483647 w 585"/>
              <a:gd name="T11" fmla="*/ 2147483647 h 203"/>
              <a:gd name="T12" fmla="*/ 2147483647 w 585"/>
              <a:gd name="T13" fmla="*/ 2147483647 h 203"/>
              <a:gd name="T14" fmla="*/ 2147483647 w 585"/>
              <a:gd name="T15" fmla="*/ 2147483647 h 203"/>
              <a:gd name="T16" fmla="*/ 2147483647 w 585"/>
              <a:gd name="T17" fmla="*/ 2147483647 h 203"/>
              <a:gd name="T18" fmla="*/ 2147483647 w 585"/>
              <a:gd name="T19" fmla="*/ 2147483647 h 203"/>
              <a:gd name="T20" fmla="*/ 2147483647 w 585"/>
              <a:gd name="T21" fmla="*/ 2147483647 h 203"/>
              <a:gd name="T22" fmla="*/ 2147483647 w 585"/>
              <a:gd name="T23" fmla="*/ 2147483647 h 203"/>
              <a:gd name="T24" fmla="*/ 2147483647 w 585"/>
              <a:gd name="T25" fmla="*/ 2147483647 h 203"/>
              <a:gd name="T26" fmla="*/ 2147483647 w 585"/>
              <a:gd name="T27" fmla="*/ 2147483647 h 203"/>
              <a:gd name="T28" fmla="*/ 2147483647 w 585"/>
              <a:gd name="T29" fmla="*/ 2147483647 h 203"/>
              <a:gd name="T30" fmla="*/ 2147483647 w 585"/>
              <a:gd name="T31" fmla="*/ 2147483647 h 203"/>
              <a:gd name="T32" fmla="*/ 0 w 585"/>
              <a:gd name="T33" fmla="*/ 2147483647 h 203"/>
              <a:gd name="T34" fmla="*/ 0 w 585"/>
              <a:gd name="T35" fmla="*/ 2147483647 h 203"/>
              <a:gd name="T36" fmla="*/ 0 w 585"/>
              <a:gd name="T37" fmla="*/ 2147483647 h 203"/>
              <a:gd name="T38" fmla="*/ 0 w 585"/>
              <a:gd name="T39" fmla="*/ 2147483647 h 203"/>
              <a:gd name="T40" fmla="*/ 0 w 585"/>
              <a:gd name="T41" fmla="*/ 2147483647 h 203"/>
              <a:gd name="T42" fmla="*/ 2147483647 w 585"/>
              <a:gd name="T43" fmla="*/ 2147483647 h 203"/>
              <a:gd name="T44" fmla="*/ 2147483647 w 585"/>
              <a:gd name="T45" fmla="*/ 2147483647 h 203"/>
              <a:gd name="T46" fmla="*/ 2147483647 w 585"/>
              <a:gd name="T47" fmla="*/ 2147483647 h 203"/>
              <a:gd name="T48" fmla="*/ 2147483647 w 585"/>
              <a:gd name="T49" fmla="*/ 2147483647 h 203"/>
              <a:gd name="T50" fmla="*/ 2147483647 w 585"/>
              <a:gd name="T51" fmla="*/ 2147483647 h 203"/>
              <a:gd name="T52" fmla="*/ 2147483647 w 585"/>
              <a:gd name="T53" fmla="*/ 2147483647 h 203"/>
              <a:gd name="T54" fmla="*/ 2147483647 w 585"/>
              <a:gd name="T55" fmla="*/ 2147483647 h 203"/>
              <a:gd name="T56" fmla="*/ 2147483647 w 585"/>
              <a:gd name="T57" fmla="*/ 2147483647 h 203"/>
              <a:gd name="T58" fmla="*/ 2147483647 w 585"/>
              <a:gd name="T59" fmla="*/ 2147483647 h 203"/>
              <a:gd name="T60" fmla="*/ 2147483647 w 585"/>
              <a:gd name="T61" fmla="*/ 2147483647 h 203"/>
              <a:gd name="T62" fmla="*/ 2147483647 w 585"/>
              <a:gd name="T63" fmla="*/ 2147483647 h 203"/>
              <a:gd name="T64" fmla="*/ 2147483647 w 585"/>
              <a:gd name="T65" fmla="*/ 2147483647 h 203"/>
              <a:gd name="T66" fmla="*/ 2147483647 w 585"/>
              <a:gd name="T67" fmla="*/ 0 h 203"/>
              <a:gd name="T68" fmla="*/ 2147483647 w 585"/>
              <a:gd name="T69" fmla="*/ 0 h 203"/>
              <a:gd name="T70" fmla="*/ 2147483647 w 585"/>
              <a:gd name="T71" fmla="*/ 0 h 203"/>
              <a:gd name="T72" fmla="*/ 2147483647 w 585"/>
              <a:gd name="T73" fmla="*/ 0 h 203"/>
              <a:gd name="T74" fmla="*/ 2147483647 w 585"/>
              <a:gd name="T75" fmla="*/ 0 h 203"/>
              <a:gd name="T76" fmla="*/ 2147483647 w 585"/>
              <a:gd name="T77" fmla="*/ 0 h 203"/>
              <a:gd name="T78" fmla="*/ 2147483647 w 585"/>
              <a:gd name="T79" fmla="*/ 2147483647 h 203"/>
              <a:gd name="T80" fmla="*/ 2147483647 w 585"/>
              <a:gd name="T81" fmla="*/ 2147483647 h 203"/>
              <a:gd name="T82" fmla="*/ 2147483647 w 585"/>
              <a:gd name="T83" fmla="*/ 2147483647 h 203"/>
              <a:gd name="T84" fmla="*/ 2147483647 w 585"/>
              <a:gd name="T85" fmla="*/ 2147483647 h 203"/>
              <a:gd name="T86" fmla="*/ 2147483647 w 585"/>
              <a:gd name="T87" fmla="*/ 2147483647 h 203"/>
              <a:gd name="T88" fmla="*/ 2147483647 w 585"/>
              <a:gd name="T89" fmla="*/ 2147483647 h 203"/>
              <a:gd name="T90" fmla="*/ 2147483647 w 585"/>
              <a:gd name="T91" fmla="*/ 2147483647 h 203"/>
              <a:gd name="T92" fmla="*/ 2147483647 w 585"/>
              <a:gd name="T93" fmla="*/ 2147483647 h 203"/>
              <a:gd name="T94" fmla="*/ 2147483647 w 585"/>
              <a:gd name="T95" fmla="*/ 2147483647 h 203"/>
              <a:gd name="T96" fmla="*/ 2147483647 w 585"/>
              <a:gd name="T97" fmla="*/ 2147483647 h 203"/>
              <a:gd name="T98" fmla="*/ 2147483647 w 585"/>
              <a:gd name="T99" fmla="*/ 2147483647 h 203"/>
              <a:gd name="T100" fmla="*/ 2147483647 w 585"/>
              <a:gd name="T101" fmla="*/ 2147483647 h 203"/>
              <a:gd name="T102" fmla="*/ 2147483647 w 585"/>
              <a:gd name="T103" fmla="*/ 2147483647 h 203"/>
              <a:gd name="T104" fmla="*/ 2147483647 w 585"/>
              <a:gd name="T105" fmla="*/ 2147483647 h 2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85"/>
              <a:gd name="T160" fmla="*/ 0 h 203"/>
              <a:gd name="T161" fmla="*/ 585 w 585"/>
              <a:gd name="T162" fmla="*/ 203 h 2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85" h="203">
                <a:moveTo>
                  <a:pt x="356" y="152"/>
                </a:moveTo>
                <a:lnTo>
                  <a:pt x="306" y="165"/>
                </a:lnTo>
                <a:lnTo>
                  <a:pt x="267" y="177"/>
                </a:lnTo>
                <a:lnTo>
                  <a:pt x="229" y="190"/>
                </a:lnTo>
                <a:lnTo>
                  <a:pt x="204" y="190"/>
                </a:lnTo>
                <a:lnTo>
                  <a:pt x="178" y="190"/>
                </a:lnTo>
                <a:lnTo>
                  <a:pt x="153" y="203"/>
                </a:lnTo>
                <a:lnTo>
                  <a:pt x="140" y="203"/>
                </a:lnTo>
                <a:lnTo>
                  <a:pt x="127" y="203"/>
                </a:lnTo>
                <a:lnTo>
                  <a:pt x="115" y="203"/>
                </a:lnTo>
                <a:lnTo>
                  <a:pt x="89" y="190"/>
                </a:lnTo>
                <a:lnTo>
                  <a:pt x="64" y="177"/>
                </a:lnTo>
                <a:lnTo>
                  <a:pt x="38" y="165"/>
                </a:lnTo>
                <a:lnTo>
                  <a:pt x="26" y="152"/>
                </a:lnTo>
                <a:lnTo>
                  <a:pt x="13" y="152"/>
                </a:lnTo>
                <a:lnTo>
                  <a:pt x="13" y="139"/>
                </a:lnTo>
                <a:lnTo>
                  <a:pt x="0" y="139"/>
                </a:lnTo>
                <a:lnTo>
                  <a:pt x="0" y="127"/>
                </a:lnTo>
                <a:lnTo>
                  <a:pt x="13" y="114"/>
                </a:lnTo>
                <a:lnTo>
                  <a:pt x="38" y="114"/>
                </a:lnTo>
                <a:lnTo>
                  <a:pt x="64" y="101"/>
                </a:lnTo>
                <a:lnTo>
                  <a:pt x="89" y="88"/>
                </a:lnTo>
                <a:lnTo>
                  <a:pt x="115" y="76"/>
                </a:lnTo>
                <a:lnTo>
                  <a:pt x="153" y="63"/>
                </a:lnTo>
                <a:lnTo>
                  <a:pt x="204" y="50"/>
                </a:lnTo>
                <a:lnTo>
                  <a:pt x="242" y="38"/>
                </a:lnTo>
                <a:lnTo>
                  <a:pt x="280" y="25"/>
                </a:lnTo>
                <a:lnTo>
                  <a:pt x="318" y="12"/>
                </a:lnTo>
                <a:lnTo>
                  <a:pt x="344" y="12"/>
                </a:lnTo>
                <a:lnTo>
                  <a:pt x="369" y="0"/>
                </a:lnTo>
                <a:lnTo>
                  <a:pt x="395" y="0"/>
                </a:lnTo>
                <a:lnTo>
                  <a:pt x="407" y="0"/>
                </a:lnTo>
                <a:lnTo>
                  <a:pt x="433" y="0"/>
                </a:lnTo>
                <a:lnTo>
                  <a:pt x="458" y="0"/>
                </a:lnTo>
                <a:lnTo>
                  <a:pt x="484" y="0"/>
                </a:lnTo>
                <a:lnTo>
                  <a:pt x="522" y="12"/>
                </a:lnTo>
                <a:lnTo>
                  <a:pt x="547" y="38"/>
                </a:lnTo>
                <a:lnTo>
                  <a:pt x="573" y="50"/>
                </a:lnTo>
                <a:lnTo>
                  <a:pt x="573" y="63"/>
                </a:lnTo>
                <a:lnTo>
                  <a:pt x="585" y="76"/>
                </a:lnTo>
                <a:lnTo>
                  <a:pt x="573" y="88"/>
                </a:lnTo>
                <a:lnTo>
                  <a:pt x="547" y="101"/>
                </a:lnTo>
                <a:lnTo>
                  <a:pt x="522" y="114"/>
                </a:lnTo>
                <a:lnTo>
                  <a:pt x="496" y="114"/>
                </a:lnTo>
                <a:lnTo>
                  <a:pt x="458" y="127"/>
                </a:lnTo>
                <a:lnTo>
                  <a:pt x="407" y="139"/>
                </a:lnTo>
                <a:lnTo>
                  <a:pt x="356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9" name="Freeform 35"/>
          <p:cNvSpPr/>
          <p:nvPr/>
        </p:nvSpPr>
        <p:spPr bwMode="auto">
          <a:xfrm>
            <a:off x="7065963" y="3064933"/>
            <a:ext cx="290512" cy="1371600"/>
          </a:xfrm>
          <a:custGeom>
            <a:avLst/>
            <a:gdLst>
              <a:gd name="T0" fmla="*/ 2147483647 w 458"/>
              <a:gd name="T1" fmla="*/ 2147483647 h 1622"/>
              <a:gd name="T2" fmla="*/ 2147483647 w 458"/>
              <a:gd name="T3" fmla="*/ 2147483647 h 1622"/>
              <a:gd name="T4" fmla="*/ 2147483647 w 458"/>
              <a:gd name="T5" fmla="*/ 2147483647 h 1622"/>
              <a:gd name="T6" fmla="*/ 2147483647 w 458"/>
              <a:gd name="T7" fmla="*/ 2147483647 h 1622"/>
              <a:gd name="T8" fmla="*/ 2147483647 w 458"/>
              <a:gd name="T9" fmla="*/ 2147483647 h 1622"/>
              <a:gd name="T10" fmla="*/ 2147483647 w 458"/>
              <a:gd name="T11" fmla="*/ 2147483647 h 1622"/>
              <a:gd name="T12" fmla="*/ 2147483647 w 458"/>
              <a:gd name="T13" fmla="*/ 2147483647 h 1622"/>
              <a:gd name="T14" fmla="*/ 2147483647 w 458"/>
              <a:gd name="T15" fmla="*/ 2147483647 h 1622"/>
              <a:gd name="T16" fmla="*/ 2147483647 w 458"/>
              <a:gd name="T17" fmla="*/ 2147483647 h 1622"/>
              <a:gd name="T18" fmla="*/ 2147483647 w 458"/>
              <a:gd name="T19" fmla="*/ 2147483647 h 1622"/>
              <a:gd name="T20" fmla="*/ 2147483647 w 458"/>
              <a:gd name="T21" fmla="*/ 2147483647 h 1622"/>
              <a:gd name="T22" fmla="*/ 2147483647 w 458"/>
              <a:gd name="T23" fmla="*/ 2147483647 h 1622"/>
              <a:gd name="T24" fmla="*/ 2147483647 w 458"/>
              <a:gd name="T25" fmla="*/ 2147483647 h 1622"/>
              <a:gd name="T26" fmla="*/ 2147483647 w 458"/>
              <a:gd name="T27" fmla="*/ 2147483647 h 1622"/>
              <a:gd name="T28" fmla="*/ 0 w 458"/>
              <a:gd name="T29" fmla="*/ 2147483647 h 1622"/>
              <a:gd name="T30" fmla="*/ 0 w 458"/>
              <a:gd name="T31" fmla="*/ 2147483647 h 1622"/>
              <a:gd name="T32" fmla="*/ 0 w 458"/>
              <a:gd name="T33" fmla="*/ 2147483647 h 1622"/>
              <a:gd name="T34" fmla="*/ 2147483647 w 458"/>
              <a:gd name="T35" fmla="*/ 2147483647 h 1622"/>
              <a:gd name="T36" fmla="*/ 2147483647 w 458"/>
              <a:gd name="T37" fmla="*/ 2147483647 h 1622"/>
              <a:gd name="T38" fmla="*/ 2147483647 w 458"/>
              <a:gd name="T39" fmla="*/ 2147483647 h 1622"/>
              <a:gd name="T40" fmla="*/ 2147483647 w 458"/>
              <a:gd name="T41" fmla="*/ 2147483647 h 1622"/>
              <a:gd name="T42" fmla="*/ 2147483647 w 458"/>
              <a:gd name="T43" fmla="*/ 2147483647 h 1622"/>
              <a:gd name="T44" fmla="*/ 2147483647 w 458"/>
              <a:gd name="T45" fmla="*/ 2147483647 h 1622"/>
              <a:gd name="T46" fmla="*/ 2147483647 w 458"/>
              <a:gd name="T47" fmla="*/ 2147483647 h 1622"/>
              <a:gd name="T48" fmla="*/ 2147483647 w 458"/>
              <a:gd name="T49" fmla="*/ 2147483647 h 1622"/>
              <a:gd name="T50" fmla="*/ 2147483647 w 458"/>
              <a:gd name="T51" fmla="*/ 2147483647 h 1622"/>
              <a:gd name="T52" fmla="*/ 2147483647 w 458"/>
              <a:gd name="T53" fmla="*/ 2147483647 h 1622"/>
              <a:gd name="T54" fmla="*/ 2147483647 w 458"/>
              <a:gd name="T55" fmla="*/ 2147483647 h 1622"/>
              <a:gd name="T56" fmla="*/ 2147483647 w 458"/>
              <a:gd name="T57" fmla="*/ 2147483647 h 1622"/>
              <a:gd name="T58" fmla="*/ 2147483647 w 458"/>
              <a:gd name="T59" fmla="*/ 2147483647 h 1622"/>
              <a:gd name="T60" fmla="*/ 2147483647 w 458"/>
              <a:gd name="T61" fmla="*/ 2147483647 h 1622"/>
              <a:gd name="T62" fmla="*/ 2147483647 w 458"/>
              <a:gd name="T63" fmla="*/ 2147483647 h 1622"/>
              <a:gd name="T64" fmla="*/ 2147483647 w 458"/>
              <a:gd name="T65" fmla="*/ 2147483647 h 1622"/>
              <a:gd name="T66" fmla="*/ 2147483647 w 458"/>
              <a:gd name="T67" fmla="*/ 2147483647 h 1622"/>
              <a:gd name="T68" fmla="*/ 2147483647 w 458"/>
              <a:gd name="T69" fmla="*/ 2147483647 h 1622"/>
              <a:gd name="T70" fmla="*/ 2147483647 w 458"/>
              <a:gd name="T71" fmla="*/ 2147483647 h 1622"/>
              <a:gd name="T72" fmla="*/ 2147483647 w 458"/>
              <a:gd name="T73" fmla="*/ 2147483647 h 1622"/>
              <a:gd name="T74" fmla="*/ 2147483647 w 458"/>
              <a:gd name="T75" fmla="*/ 2147483647 h 1622"/>
              <a:gd name="T76" fmla="*/ 2147483647 w 458"/>
              <a:gd name="T77" fmla="*/ 2147483647 h 1622"/>
              <a:gd name="T78" fmla="*/ 2147483647 w 458"/>
              <a:gd name="T79" fmla="*/ 2147483647 h 1622"/>
              <a:gd name="T80" fmla="*/ 2147483647 w 458"/>
              <a:gd name="T81" fmla="*/ 2147483647 h 1622"/>
              <a:gd name="T82" fmla="*/ 2147483647 w 458"/>
              <a:gd name="T83" fmla="*/ 2147483647 h 1622"/>
              <a:gd name="T84" fmla="*/ 2147483647 w 458"/>
              <a:gd name="T85" fmla="*/ 2147483647 h 1622"/>
              <a:gd name="T86" fmla="*/ 2147483647 w 458"/>
              <a:gd name="T87" fmla="*/ 2147483647 h 1622"/>
              <a:gd name="T88" fmla="*/ 2147483647 w 458"/>
              <a:gd name="T89" fmla="*/ 2147483647 h 1622"/>
              <a:gd name="T90" fmla="*/ 2147483647 w 458"/>
              <a:gd name="T91" fmla="*/ 2147483647 h 1622"/>
              <a:gd name="T92" fmla="*/ 2147483647 w 458"/>
              <a:gd name="T93" fmla="*/ 2147483647 h 1622"/>
              <a:gd name="T94" fmla="*/ 2147483647 w 458"/>
              <a:gd name="T95" fmla="*/ 2147483647 h 1622"/>
              <a:gd name="T96" fmla="*/ 2147483647 w 458"/>
              <a:gd name="T97" fmla="*/ 2147483647 h 1622"/>
              <a:gd name="T98" fmla="*/ 2147483647 w 458"/>
              <a:gd name="T99" fmla="*/ 2147483647 h 1622"/>
              <a:gd name="T100" fmla="*/ 2147483647 w 458"/>
              <a:gd name="T101" fmla="*/ 2147483647 h 1622"/>
              <a:gd name="T102" fmla="*/ 2147483647 w 458"/>
              <a:gd name="T103" fmla="*/ 2147483647 h 1622"/>
              <a:gd name="T104" fmla="*/ 2147483647 w 458"/>
              <a:gd name="T105" fmla="*/ 2147483647 h 1622"/>
              <a:gd name="T106" fmla="*/ 2147483647 w 458"/>
              <a:gd name="T107" fmla="*/ 2147483647 h 1622"/>
              <a:gd name="T108" fmla="*/ 2147483647 w 458"/>
              <a:gd name="T109" fmla="*/ 2147483647 h 1622"/>
              <a:gd name="T110" fmla="*/ 2147483647 w 458"/>
              <a:gd name="T111" fmla="*/ 2147483647 h 1622"/>
              <a:gd name="T112" fmla="*/ 2147483647 w 458"/>
              <a:gd name="T113" fmla="*/ 2147483647 h 16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58"/>
              <a:gd name="T172" fmla="*/ 0 h 1622"/>
              <a:gd name="T173" fmla="*/ 458 w 458"/>
              <a:gd name="T174" fmla="*/ 1622 h 162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58" h="1622">
                <a:moveTo>
                  <a:pt x="445" y="1292"/>
                </a:moveTo>
                <a:lnTo>
                  <a:pt x="432" y="1368"/>
                </a:lnTo>
                <a:lnTo>
                  <a:pt x="419" y="1432"/>
                </a:lnTo>
                <a:lnTo>
                  <a:pt x="407" y="1495"/>
                </a:lnTo>
                <a:lnTo>
                  <a:pt x="381" y="1533"/>
                </a:lnTo>
                <a:lnTo>
                  <a:pt x="369" y="1558"/>
                </a:lnTo>
                <a:lnTo>
                  <a:pt x="356" y="1571"/>
                </a:lnTo>
                <a:lnTo>
                  <a:pt x="343" y="1584"/>
                </a:lnTo>
                <a:lnTo>
                  <a:pt x="330" y="1596"/>
                </a:lnTo>
                <a:lnTo>
                  <a:pt x="330" y="1609"/>
                </a:lnTo>
                <a:lnTo>
                  <a:pt x="318" y="1609"/>
                </a:lnTo>
                <a:lnTo>
                  <a:pt x="305" y="1622"/>
                </a:lnTo>
                <a:lnTo>
                  <a:pt x="292" y="1609"/>
                </a:lnTo>
                <a:lnTo>
                  <a:pt x="279" y="1609"/>
                </a:lnTo>
                <a:lnTo>
                  <a:pt x="267" y="1596"/>
                </a:lnTo>
                <a:lnTo>
                  <a:pt x="267" y="1584"/>
                </a:lnTo>
                <a:lnTo>
                  <a:pt x="254" y="1558"/>
                </a:lnTo>
                <a:lnTo>
                  <a:pt x="241" y="1546"/>
                </a:lnTo>
                <a:lnTo>
                  <a:pt x="241" y="1520"/>
                </a:lnTo>
                <a:lnTo>
                  <a:pt x="216" y="1470"/>
                </a:lnTo>
                <a:lnTo>
                  <a:pt x="178" y="1432"/>
                </a:lnTo>
                <a:lnTo>
                  <a:pt x="140" y="1381"/>
                </a:lnTo>
                <a:lnTo>
                  <a:pt x="101" y="1343"/>
                </a:lnTo>
                <a:lnTo>
                  <a:pt x="76" y="1330"/>
                </a:lnTo>
                <a:lnTo>
                  <a:pt x="50" y="1305"/>
                </a:lnTo>
                <a:lnTo>
                  <a:pt x="25" y="1305"/>
                </a:lnTo>
                <a:lnTo>
                  <a:pt x="12" y="1292"/>
                </a:lnTo>
                <a:lnTo>
                  <a:pt x="0" y="1279"/>
                </a:lnTo>
                <a:lnTo>
                  <a:pt x="0" y="1267"/>
                </a:lnTo>
                <a:lnTo>
                  <a:pt x="0" y="1254"/>
                </a:lnTo>
                <a:lnTo>
                  <a:pt x="12" y="1254"/>
                </a:lnTo>
                <a:lnTo>
                  <a:pt x="25" y="1254"/>
                </a:lnTo>
                <a:lnTo>
                  <a:pt x="50" y="1267"/>
                </a:lnTo>
                <a:lnTo>
                  <a:pt x="76" y="1267"/>
                </a:lnTo>
                <a:lnTo>
                  <a:pt x="101" y="1267"/>
                </a:lnTo>
                <a:lnTo>
                  <a:pt x="127" y="1267"/>
                </a:lnTo>
                <a:lnTo>
                  <a:pt x="152" y="1279"/>
                </a:lnTo>
                <a:lnTo>
                  <a:pt x="178" y="1279"/>
                </a:lnTo>
                <a:lnTo>
                  <a:pt x="203" y="1292"/>
                </a:lnTo>
                <a:lnTo>
                  <a:pt x="229" y="1292"/>
                </a:lnTo>
                <a:lnTo>
                  <a:pt x="241" y="1292"/>
                </a:lnTo>
                <a:lnTo>
                  <a:pt x="254" y="1279"/>
                </a:lnTo>
                <a:lnTo>
                  <a:pt x="267" y="1267"/>
                </a:lnTo>
                <a:lnTo>
                  <a:pt x="279" y="1267"/>
                </a:lnTo>
                <a:lnTo>
                  <a:pt x="279" y="1254"/>
                </a:lnTo>
                <a:lnTo>
                  <a:pt x="292" y="1241"/>
                </a:lnTo>
                <a:lnTo>
                  <a:pt x="292" y="1229"/>
                </a:lnTo>
                <a:lnTo>
                  <a:pt x="292" y="1203"/>
                </a:lnTo>
                <a:lnTo>
                  <a:pt x="292" y="1191"/>
                </a:lnTo>
                <a:lnTo>
                  <a:pt x="292" y="1165"/>
                </a:lnTo>
                <a:lnTo>
                  <a:pt x="292" y="1140"/>
                </a:lnTo>
                <a:lnTo>
                  <a:pt x="305" y="1115"/>
                </a:lnTo>
                <a:lnTo>
                  <a:pt x="305" y="1077"/>
                </a:lnTo>
                <a:lnTo>
                  <a:pt x="305" y="1051"/>
                </a:lnTo>
                <a:lnTo>
                  <a:pt x="305" y="1013"/>
                </a:lnTo>
                <a:lnTo>
                  <a:pt x="305" y="975"/>
                </a:lnTo>
                <a:lnTo>
                  <a:pt x="305" y="925"/>
                </a:lnTo>
                <a:lnTo>
                  <a:pt x="305" y="887"/>
                </a:lnTo>
                <a:lnTo>
                  <a:pt x="305" y="836"/>
                </a:lnTo>
                <a:lnTo>
                  <a:pt x="305" y="747"/>
                </a:lnTo>
                <a:lnTo>
                  <a:pt x="305" y="646"/>
                </a:lnTo>
                <a:lnTo>
                  <a:pt x="292" y="545"/>
                </a:lnTo>
                <a:lnTo>
                  <a:pt x="292" y="443"/>
                </a:lnTo>
                <a:lnTo>
                  <a:pt x="279" y="329"/>
                </a:lnTo>
                <a:lnTo>
                  <a:pt x="267" y="228"/>
                </a:lnTo>
                <a:lnTo>
                  <a:pt x="267" y="114"/>
                </a:lnTo>
                <a:lnTo>
                  <a:pt x="254" y="0"/>
                </a:lnTo>
                <a:lnTo>
                  <a:pt x="279" y="25"/>
                </a:lnTo>
                <a:lnTo>
                  <a:pt x="318" y="38"/>
                </a:lnTo>
                <a:lnTo>
                  <a:pt x="343" y="50"/>
                </a:lnTo>
                <a:lnTo>
                  <a:pt x="369" y="76"/>
                </a:lnTo>
                <a:lnTo>
                  <a:pt x="394" y="88"/>
                </a:lnTo>
                <a:lnTo>
                  <a:pt x="407" y="101"/>
                </a:lnTo>
                <a:lnTo>
                  <a:pt x="419" y="101"/>
                </a:lnTo>
                <a:lnTo>
                  <a:pt x="419" y="114"/>
                </a:lnTo>
                <a:lnTo>
                  <a:pt x="432" y="126"/>
                </a:lnTo>
                <a:lnTo>
                  <a:pt x="432" y="139"/>
                </a:lnTo>
                <a:lnTo>
                  <a:pt x="432" y="164"/>
                </a:lnTo>
                <a:lnTo>
                  <a:pt x="432" y="177"/>
                </a:lnTo>
                <a:lnTo>
                  <a:pt x="432" y="202"/>
                </a:lnTo>
                <a:lnTo>
                  <a:pt x="432" y="228"/>
                </a:lnTo>
                <a:lnTo>
                  <a:pt x="432" y="266"/>
                </a:lnTo>
                <a:lnTo>
                  <a:pt x="432" y="291"/>
                </a:lnTo>
                <a:lnTo>
                  <a:pt x="432" y="329"/>
                </a:lnTo>
                <a:lnTo>
                  <a:pt x="445" y="380"/>
                </a:lnTo>
                <a:lnTo>
                  <a:pt x="445" y="418"/>
                </a:lnTo>
                <a:lnTo>
                  <a:pt x="445" y="469"/>
                </a:lnTo>
                <a:lnTo>
                  <a:pt x="445" y="519"/>
                </a:lnTo>
                <a:lnTo>
                  <a:pt x="445" y="583"/>
                </a:lnTo>
                <a:lnTo>
                  <a:pt x="445" y="646"/>
                </a:lnTo>
                <a:lnTo>
                  <a:pt x="445" y="709"/>
                </a:lnTo>
                <a:lnTo>
                  <a:pt x="445" y="760"/>
                </a:lnTo>
                <a:lnTo>
                  <a:pt x="458" y="823"/>
                </a:lnTo>
                <a:lnTo>
                  <a:pt x="458" y="874"/>
                </a:lnTo>
                <a:lnTo>
                  <a:pt x="458" y="925"/>
                </a:lnTo>
                <a:lnTo>
                  <a:pt x="458" y="963"/>
                </a:lnTo>
                <a:lnTo>
                  <a:pt x="458" y="1013"/>
                </a:lnTo>
                <a:lnTo>
                  <a:pt x="458" y="1051"/>
                </a:lnTo>
                <a:lnTo>
                  <a:pt x="458" y="1089"/>
                </a:lnTo>
                <a:lnTo>
                  <a:pt x="458" y="1127"/>
                </a:lnTo>
                <a:lnTo>
                  <a:pt x="458" y="1165"/>
                </a:lnTo>
                <a:lnTo>
                  <a:pt x="458" y="1191"/>
                </a:lnTo>
                <a:lnTo>
                  <a:pt x="458" y="1229"/>
                </a:lnTo>
                <a:lnTo>
                  <a:pt x="445" y="1254"/>
                </a:lnTo>
                <a:lnTo>
                  <a:pt x="445" y="1279"/>
                </a:lnTo>
                <a:lnTo>
                  <a:pt x="445" y="129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0" name="Freeform 36"/>
          <p:cNvSpPr/>
          <p:nvPr/>
        </p:nvSpPr>
        <p:spPr bwMode="auto">
          <a:xfrm>
            <a:off x="6451601" y="2912533"/>
            <a:ext cx="138113" cy="516467"/>
          </a:xfrm>
          <a:custGeom>
            <a:avLst/>
            <a:gdLst>
              <a:gd name="T0" fmla="*/ 2147483647 w 216"/>
              <a:gd name="T1" fmla="*/ 2147483647 h 609"/>
              <a:gd name="T2" fmla="*/ 2147483647 w 216"/>
              <a:gd name="T3" fmla="*/ 2147483647 h 609"/>
              <a:gd name="T4" fmla="*/ 0 w 216"/>
              <a:gd name="T5" fmla="*/ 2147483647 h 609"/>
              <a:gd name="T6" fmla="*/ 0 w 216"/>
              <a:gd name="T7" fmla="*/ 2147483647 h 609"/>
              <a:gd name="T8" fmla="*/ 2147483647 w 216"/>
              <a:gd name="T9" fmla="*/ 2147483647 h 609"/>
              <a:gd name="T10" fmla="*/ 2147483647 w 216"/>
              <a:gd name="T11" fmla="*/ 2147483647 h 609"/>
              <a:gd name="T12" fmla="*/ 2147483647 w 216"/>
              <a:gd name="T13" fmla="*/ 2147483647 h 609"/>
              <a:gd name="T14" fmla="*/ 2147483647 w 216"/>
              <a:gd name="T15" fmla="*/ 0 h 609"/>
              <a:gd name="T16" fmla="*/ 2147483647 w 216"/>
              <a:gd name="T17" fmla="*/ 0 h 609"/>
              <a:gd name="T18" fmla="*/ 2147483647 w 216"/>
              <a:gd name="T19" fmla="*/ 0 h 609"/>
              <a:gd name="T20" fmla="*/ 2147483647 w 216"/>
              <a:gd name="T21" fmla="*/ 2147483647 h 609"/>
              <a:gd name="T22" fmla="*/ 2147483647 w 216"/>
              <a:gd name="T23" fmla="*/ 2147483647 h 609"/>
              <a:gd name="T24" fmla="*/ 2147483647 w 216"/>
              <a:gd name="T25" fmla="*/ 2147483647 h 609"/>
              <a:gd name="T26" fmla="*/ 2147483647 w 216"/>
              <a:gd name="T27" fmla="*/ 2147483647 h 609"/>
              <a:gd name="T28" fmla="*/ 2147483647 w 216"/>
              <a:gd name="T29" fmla="*/ 2147483647 h 609"/>
              <a:gd name="T30" fmla="*/ 2147483647 w 216"/>
              <a:gd name="T31" fmla="*/ 2147483647 h 609"/>
              <a:gd name="T32" fmla="*/ 2147483647 w 216"/>
              <a:gd name="T33" fmla="*/ 2147483647 h 609"/>
              <a:gd name="T34" fmla="*/ 2147483647 w 216"/>
              <a:gd name="T35" fmla="*/ 2147483647 h 609"/>
              <a:gd name="T36" fmla="*/ 2147483647 w 216"/>
              <a:gd name="T37" fmla="*/ 2147483647 h 609"/>
              <a:gd name="T38" fmla="*/ 2147483647 w 216"/>
              <a:gd name="T39" fmla="*/ 2147483647 h 609"/>
              <a:gd name="T40" fmla="*/ 2147483647 w 216"/>
              <a:gd name="T41" fmla="*/ 2147483647 h 609"/>
              <a:gd name="T42" fmla="*/ 2147483647 w 216"/>
              <a:gd name="T43" fmla="*/ 2147483647 h 609"/>
              <a:gd name="T44" fmla="*/ 2147483647 w 216"/>
              <a:gd name="T45" fmla="*/ 2147483647 h 609"/>
              <a:gd name="T46" fmla="*/ 2147483647 w 216"/>
              <a:gd name="T47" fmla="*/ 2147483647 h 609"/>
              <a:gd name="T48" fmla="*/ 2147483647 w 216"/>
              <a:gd name="T49" fmla="*/ 2147483647 h 609"/>
              <a:gd name="T50" fmla="*/ 2147483647 w 216"/>
              <a:gd name="T51" fmla="*/ 2147483647 h 609"/>
              <a:gd name="T52" fmla="*/ 2147483647 w 216"/>
              <a:gd name="T53" fmla="*/ 2147483647 h 609"/>
              <a:gd name="T54" fmla="*/ 2147483647 w 216"/>
              <a:gd name="T55" fmla="*/ 2147483647 h 609"/>
              <a:gd name="T56" fmla="*/ 2147483647 w 216"/>
              <a:gd name="T57" fmla="*/ 2147483647 h 609"/>
              <a:gd name="T58" fmla="*/ 2147483647 w 216"/>
              <a:gd name="T59" fmla="*/ 2147483647 h 609"/>
              <a:gd name="T60" fmla="*/ 2147483647 w 216"/>
              <a:gd name="T61" fmla="*/ 2147483647 h 609"/>
              <a:gd name="T62" fmla="*/ 2147483647 w 216"/>
              <a:gd name="T63" fmla="*/ 2147483647 h 609"/>
              <a:gd name="T64" fmla="*/ 2147483647 w 216"/>
              <a:gd name="T65" fmla="*/ 2147483647 h 609"/>
              <a:gd name="T66" fmla="*/ 2147483647 w 216"/>
              <a:gd name="T67" fmla="*/ 2147483647 h 609"/>
              <a:gd name="T68" fmla="*/ 2147483647 w 216"/>
              <a:gd name="T69" fmla="*/ 2147483647 h 609"/>
              <a:gd name="T70" fmla="*/ 2147483647 w 216"/>
              <a:gd name="T71" fmla="*/ 2147483647 h 609"/>
              <a:gd name="T72" fmla="*/ 2147483647 w 216"/>
              <a:gd name="T73" fmla="*/ 2147483647 h 609"/>
              <a:gd name="T74" fmla="*/ 2147483647 w 216"/>
              <a:gd name="T75" fmla="*/ 2147483647 h 609"/>
              <a:gd name="T76" fmla="*/ 2147483647 w 216"/>
              <a:gd name="T77" fmla="*/ 2147483647 h 609"/>
              <a:gd name="T78" fmla="*/ 2147483647 w 216"/>
              <a:gd name="T79" fmla="*/ 2147483647 h 609"/>
              <a:gd name="T80" fmla="*/ 2147483647 w 216"/>
              <a:gd name="T81" fmla="*/ 2147483647 h 609"/>
              <a:gd name="T82" fmla="*/ 2147483647 w 216"/>
              <a:gd name="T83" fmla="*/ 2147483647 h 609"/>
              <a:gd name="T84" fmla="*/ 2147483647 w 216"/>
              <a:gd name="T85" fmla="*/ 2147483647 h 609"/>
              <a:gd name="T86" fmla="*/ 2147483647 w 216"/>
              <a:gd name="T87" fmla="*/ 2147483647 h 609"/>
              <a:gd name="T88" fmla="*/ 2147483647 w 216"/>
              <a:gd name="T89" fmla="*/ 2147483647 h 609"/>
              <a:gd name="T90" fmla="*/ 2147483647 w 216"/>
              <a:gd name="T91" fmla="*/ 2147483647 h 6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6"/>
              <a:gd name="T139" fmla="*/ 0 h 609"/>
              <a:gd name="T140" fmla="*/ 216 w 216"/>
              <a:gd name="T141" fmla="*/ 609 h 60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6" h="609">
                <a:moveTo>
                  <a:pt x="25" y="127"/>
                </a:moveTo>
                <a:lnTo>
                  <a:pt x="12" y="102"/>
                </a:lnTo>
                <a:lnTo>
                  <a:pt x="0" y="76"/>
                </a:lnTo>
                <a:lnTo>
                  <a:pt x="0" y="51"/>
                </a:lnTo>
                <a:lnTo>
                  <a:pt x="12" y="26"/>
                </a:lnTo>
                <a:lnTo>
                  <a:pt x="12" y="13"/>
                </a:lnTo>
                <a:lnTo>
                  <a:pt x="25" y="13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101" y="13"/>
                </a:lnTo>
                <a:lnTo>
                  <a:pt x="127" y="13"/>
                </a:lnTo>
                <a:lnTo>
                  <a:pt x="165" y="26"/>
                </a:lnTo>
                <a:lnTo>
                  <a:pt x="178" y="102"/>
                </a:lnTo>
                <a:lnTo>
                  <a:pt x="178" y="165"/>
                </a:lnTo>
                <a:lnTo>
                  <a:pt x="191" y="228"/>
                </a:lnTo>
                <a:lnTo>
                  <a:pt x="191" y="279"/>
                </a:lnTo>
                <a:lnTo>
                  <a:pt x="203" y="330"/>
                </a:lnTo>
                <a:lnTo>
                  <a:pt x="203" y="380"/>
                </a:lnTo>
                <a:lnTo>
                  <a:pt x="216" y="418"/>
                </a:lnTo>
                <a:lnTo>
                  <a:pt x="216" y="456"/>
                </a:lnTo>
                <a:lnTo>
                  <a:pt x="216" y="494"/>
                </a:lnTo>
                <a:lnTo>
                  <a:pt x="216" y="520"/>
                </a:lnTo>
                <a:lnTo>
                  <a:pt x="216" y="545"/>
                </a:lnTo>
                <a:lnTo>
                  <a:pt x="216" y="571"/>
                </a:lnTo>
                <a:lnTo>
                  <a:pt x="216" y="583"/>
                </a:lnTo>
                <a:lnTo>
                  <a:pt x="203" y="596"/>
                </a:lnTo>
                <a:lnTo>
                  <a:pt x="203" y="609"/>
                </a:lnTo>
                <a:lnTo>
                  <a:pt x="191" y="609"/>
                </a:lnTo>
                <a:lnTo>
                  <a:pt x="178" y="609"/>
                </a:lnTo>
                <a:lnTo>
                  <a:pt x="165" y="596"/>
                </a:lnTo>
                <a:lnTo>
                  <a:pt x="152" y="571"/>
                </a:lnTo>
                <a:lnTo>
                  <a:pt x="140" y="532"/>
                </a:lnTo>
                <a:lnTo>
                  <a:pt x="127" y="494"/>
                </a:lnTo>
                <a:lnTo>
                  <a:pt x="127" y="456"/>
                </a:lnTo>
                <a:lnTo>
                  <a:pt x="114" y="393"/>
                </a:lnTo>
                <a:lnTo>
                  <a:pt x="101" y="342"/>
                </a:lnTo>
                <a:lnTo>
                  <a:pt x="89" y="292"/>
                </a:lnTo>
                <a:lnTo>
                  <a:pt x="76" y="241"/>
                </a:lnTo>
                <a:lnTo>
                  <a:pt x="63" y="203"/>
                </a:lnTo>
                <a:lnTo>
                  <a:pt x="51" y="178"/>
                </a:lnTo>
                <a:lnTo>
                  <a:pt x="51" y="152"/>
                </a:lnTo>
                <a:lnTo>
                  <a:pt x="38" y="127"/>
                </a:lnTo>
                <a:lnTo>
                  <a:pt x="25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1" name="Freeform 37"/>
          <p:cNvSpPr/>
          <p:nvPr/>
        </p:nvSpPr>
        <p:spPr bwMode="auto">
          <a:xfrm>
            <a:off x="6613525" y="3041651"/>
            <a:ext cx="266700" cy="129116"/>
          </a:xfrm>
          <a:custGeom>
            <a:avLst/>
            <a:gdLst>
              <a:gd name="T0" fmla="*/ 2147483647 w 420"/>
              <a:gd name="T1" fmla="*/ 2147483647 h 152"/>
              <a:gd name="T2" fmla="*/ 2147483647 w 420"/>
              <a:gd name="T3" fmla="*/ 2147483647 h 152"/>
              <a:gd name="T4" fmla="*/ 2147483647 w 420"/>
              <a:gd name="T5" fmla="*/ 2147483647 h 152"/>
              <a:gd name="T6" fmla="*/ 2147483647 w 420"/>
              <a:gd name="T7" fmla="*/ 2147483647 h 152"/>
              <a:gd name="T8" fmla="*/ 2147483647 w 420"/>
              <a:gd name="T9" fmla="*/ 2147483647 h 152"/>
              <a:gd name="T10" fmla="*/ 2147483647 w 420"/>
              <a:gd name="T11" fmla="*/ 2147483647 h 152"/>
              <a:gd name="T12" fmla="*/ 2147483647 w 420"/>
              <a:gd name="T13" fmla="*/ 2147483647 h 152"/>
              <a:gd name="T14" fmla="*/ 2147483647 w 420"/>
              <a:gd name="T15" fmla="*/ 2147483647 h 152"/>
              <a:gd name="T16" fmla="*/ 2147483647 w 420"/>
              <a:gd name="T17" fmla="*/ 2147483647 h 152"/>
              <a:gd name="T18" fmla="*/ 2147483647 w 420"/>
              <a:gd name="T19" fmla="*/ 2147483647 h 152"/>
              <a:gd name="T20" fmla="*/ 2147483647 w 420"/>
              <a:gd name="T21" fmla="*/ 2147483647 h 152"/>
              <a:gd name="T22" fmla="*/ 2147483647 w 420"/>
              <a:gd name="T23" fmla="*/ 2147483647 h 152"/>
              <a:gd name="T24" fmla="*/ 2147483647 w 420"/>
              <a:gd name="T25" fmla="*/ 2147483647 h 152"/>
              <a:gd name="T26" fmla="*/ 2147483647 w 420"/>
              <a:gd name="T27" fmla="*/ 2147483647 h 152"/>
              <a:gd name="T28" fmla="*/ 2147483647 w 420"/>
              <a:gd name="T29" fmla="*/ 2147483647 h 152"/>
              <a:gd name="T30" fmla="*/ 2147483647 w 420"/>
              <a:gd name="T31" fmla="*/ 2147483647 h 152"/>
              <a:gd name="T32" fmla="*/ 2147483647 w 420"/>
              <a:gd name="T33" fmla="*/ 2147483647 h 152"/>
              <a:gd name="T34" fmla="*/ 2147483647 w 420"/>
              <a:gd name="T35" fmla="*/ 2147483647 h 152"/>
              <a:gd name="T36" fmla="*/ 0 w 420"/>
              <a:gd name="T37" fmla="*/ 2147483647 h 152"/>
              <a:gd name="T38" fmla="*/ 0 w 420"/>
              <a:gd name="T39" fmla="*/ 2147483647 h 152"/>
              <a:gd name="T40" fmla="*/ 2147483647 w 420"/>
              <a:gd name="T41" fmla="*/ 2147483647 h 152"/>
              <a:gd name="T42" fmla="*/ 2147483647 w 420"/>
              <a:gd name="T43" fmla="*/ 2147483647 h 152"/>
              <a:gd name="T44" fmla="*/ 2147483647 w 420"/>
              <a:gd name="T45" fmla="*/ 2147483647 h 152"/>
              <a:gd name="T46" fmla="*/ 2147483647 w 420"/>
              <a:gd name="T47" fmla="*/ 2147483647 h 152"/>
              <a:gd name="T48" fmla="*/ 2147483647 w 420"/>
              <a:gd name="T49" fmla="*/ 2147483647 h 152"/>
              <a:gd name="T50" fmla="*/ 2147483647 w 420"/>
              <a:gd name="T51" fmla="*/ 2147483647 h 152"/>
              <a:gd name="T52" fmla="*/ 2147483647 w 420"/>
              <a:gd name="T53" fmla="*/ 2147483647 h 152"/>
              <a:gd name="T54" fmla="*/ 2147483647 w 420"/>
              <a:gd name="T55" fmla="*/ 2147483647 h 152"/>
              <a:gd name="T56" fmla="*/ 2147483647 w 420"/>
              <a:gd name="T57" fmla="*/ 2147483647 h 152"/>
              <a:gd name="T58" fmla="*/ 2147483647 w 420"/>
              <a:gd name="T59" fmla="*/ 2147483647 h 152"/>
              <a:gd name="T60" fmla="*/ 2147483647 w 420"/>
              <a:gd name="T61" fmla="*/ 2147483647 h 152"/>
              <a:gd name="T62" fmla="*/ 2147483647 w 420"/>
              <a:gd name="T63" fmla="*/ 2147483647 h 152"/>
              <a:gd name="T64" fmla="*/ 2147483647 w 420"/>
              <a:gd name="T65" fmla="*/ 2147483647 h 152"/>
              <a:gd name="T66" fmla="*/ 2147483647 w 420"/>
              <a:gd name="T67" fmla="*/ 2147483647 h 152"/>
              <a:gd name="T68" fmla="*/ 2147483647 w 420"/>
              <a:gd name="T69" fmla="*/ 2147483647 h 152"/>
              <a:gd name="T70" fmla="*/ 2147483647 w 420"/>
              <a:gd name="T71" fmla="*/ 2147483647 h 152"/>
              <a:gd name="T72" fmla="*/ 2147483647 w 420"/>
              <a:gd name="T73" fmla="*/ 0 h 152"/>
              <a:gd name="T74" fmla="*/ 2147483647 w 420"/>
              <a:gd name="T75" fmla="*/ 0 h 152"/>
              <a:gd name="T76" fmla="*/ 2147483647 w 420"/>
              <a:gd name="T77" fmla="*/ 0 h 152"/>
              <a:gd name="T78" fmla="*/ 2147483647 w 420"/>
              <a:gd name="T79" fmla="*/ 2147483647 h 152"/>
              <a:gd name="T80" fmla="*/ 2147483647 w 420"/>
              <a:gd name="T81" fmla="*/ 2147483647 h 152"/>
              <a:gd name="T82" fmla="*/ 2147483647 w 420"/>
              <a:gd name="T83" fmla="*/ 2147483647 h 152"/>
              <a:gd name="T84" fmla="*/ 2147483647 w 420"/>
              <a:gd name="T85" fmla="*/ 2147483647 h 152"/>
              <a:gd name="T86" fmla="*/ 2147483647 w 420"/>
              <a:gd name="T87" fmla="*/ 2147483647 h 152"/>
              <a:gd name="T88" fmla="*/ 2147483647 w 420"/>
              <a:gd name="T89" fmla="*/ 2147483647 h 152"/>
              <a:gd name="T90" fmla="*/ 2147483647 w 420"/>
              <a:gd name="T91" fmla="*/ 2147483647 h 1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0"/>
              <a:gd name="T139" fmla="*/ 0 h 152"/>
              <a:gd name="T140" fmla="*/ 420 w 420"/>
              <a:gd name="T141" fmla="*/ 152 h 1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0" h="152">
                <a:moveTo>
                  <a:pt x="382" y="89"/>
                </a:moveTo>
                <a:lnTo>
                  <a:pt x="369" y="102"/>
                </a:lnTo>
                <a:lnTo>
                  <a:pt x="356" y="102"/>
                </a:lnTo>
                <a:lnTo>
                  <a:pt x="344" y="102"/>
                </a:lnTo>
                <a:lnTo>
                  <a:pt x="318" y="114"/>
                </a:lnTo>
                <a:lnTo>
                  <a:pt x="293" y="114"/>
                </a:lnTo>
                <a:lnTo>
                  <a:pt x="267" y="127"/>
                </a:lnTo>
                <a:lnTo>
                  <a:pt x="229" y="127"/>
                </a:lnTo>
                <a:lnTo>
                  <a:pt x="191" y="127"/>
                </a:lnTo>
                <a:lnTo>
                  <a:pt x="153" y="140"/>
                </a:lnTo>
                <a:lnTo>
                  <a:pt x="127" y="140"/>
                </a:lnTo>
                <a:lnTo>
                  <a:pt x="89" y="152"/>
                </a:lnTo>
                <a:lnTo>
                  <a:pt x="76" y="152"/>
                </a:lnTo>
                <a:lnTo>
                  <a:pt x="51" y="152"/>
                </a:lnTo>
                <a:lnTo>
                  <a:pt x="38" y="152"/>
                </a:lnTo>
                <a:lnTo>
                  <a:pt x="26" y="140"/>
                </a:lnTo>
                <a:lnTo>
                  <a:pt x="13" y="127"/>
                </a:lnTo>
                <a:lnTo>
                  <a:pt x="0" y="127"/>
                </a:lnTo>
                <a:lnTo>
                  <a:pt x="0" y="114"/>
                </a:lnTo>
                <a:lnTo>
                  <a:pt x="13" y="102"/>
                </a:lnTo>
                <a:lnTo>
                  <a:pt x="26" y="102"/>
                </a:lnTo>
                <a:lnTo>
                  <a:pt x="38" y="89"/>
                </a:lnTo>
                <a:lnTo>
                  <a:pt x="51" y="76"/>
                </a:lnTo>
                <a:lnTo>
                  <a:pt x="76" y="76"/>
                </a:lnTo>
                <a:lnTo>
                  <a:pt x="89" y="64"/>
                </a:lnTo>
                <a:lnTo>
                  <a:pt x="115" y="64"/>
                </a:lnTo>
                <a:lnTo>
                  <a:pt x="153" y="51"/>
                </a:lnTo>
                <a:lnTo>
                  <a:pt x="178" y="38"/>
                </a:lnTo>
                <a:lnTo>
                  <a:pt x="216" y="38"/>
                </a:lnTo>
                <a:lnTo>
                  <a:pt x="242" y="38"/>
                </a:lnTo>
                <a:lnTo>
                  <a:pt x="267" y="26"/>
                </a:lnTo>
                <a:lnTo>
                  <a:pt x="293" y="26"/>
                </a:lnTo>
                <a:lnTo>
                  <a:pt x="305" y="13"/>
                </a:lnTo>
                <a:lnTo>
                  <a:pt x="318" y="13"/>
                </a:lnTo>
                <a:lnTo>
                  <a:pt x="344" y="0"/>
                </a:lnTo>
                <a:lnTo>
                  <a:pt x="356" y="0"/>
                </a:lnTo>
                <a:lnTo>
                  <a:pt x="382" y="0"/>
                </a:lnTo>
                <a:lnTo>
                  <a:pt x="407" y="13"/>
                </a:lnTo>
                <a:lnTo>
                  <a:pt x="420" y="26"/>
                </a:lnTo>
                <a:lnTo>
                  <a:pt x="420" y="51"/>
                </a:lnTo>
                <a:lnTo>
                  <a:pt x="420" y="64"/>
                </a:lnTo>
                <a:lnTo>
                  <a:pt x="407" y="89"/>
                </a:lnTo>
                <a:lnTo>
                  <a:pt x="382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3" name="Freeform 39"/>
          <p:cNvSpPr/>
          <p:nvPr/>
        </p:nvSpPr>
        <p:spPr bwMode="auto">
          <a:xfrm>
            <a:off x="6386514" y="3450167"/>
            <a:ext cx="695325" cy="245533"/>
          </a:xfrm>
          <a:custGeom>
            <a:avLst/>
            <a:gdLst>
              <a:gd name="T0" fmla="*/ 2147483647 w 1094"/>
              <a:gd name="T1" fmla="*/ 2147483647 h 291"/>
              <a:gd name="T2" fmla="*/ 0 w 1094"/>
              <a:gd name="T3" fmla="*/ 2147483647 h 291"/>
              <a:gd name="T4" fmla="*/ 0 w 1094"/>
              <a:gd name="T5" fmla="*/ 2147483647 h 291"/>
              <a:gd name="T6" fmla="*/ 2147483647 w 1094"/>
              <a:gd name="T7" fmla="*/ 2147483647 h 291"/>
              <a:gd name="T8" fmla="*/ 2147483647 w 1094"/>
              <a:gd name="T9" fmla="*/ 2147483647 h 291"/>
              <a:gd name="T10" fmla="*/ 2147483647 w 1094"/>
              <a:gd name="T11" fmla="*/ 2147483647 h 291"/>
              <a:gd name="T12" fmla="*/ 2147483647 w 1094"/>
              <a:gd name="T13" fmla="*/ 2147483647 h 291"/>
              <a:gd name="T14" fmla="*/ 2147483647 w 1094"/>
              <a:gd name="T15" fmla="*/ 2147483647 h 291"/>
              <a:gd name="T16" fmla="*/ 2147483647 w 1094"/>
              <a:gd name="T17" fmla="*/ 2147483647 h 291"/>
              <a:gd name="T18" fmla="*/ 2147483647 w 1094"/>
              <a:gd name="T19" fmla="*/ 2147483647 h 291"/>
              <a:gd name="T20" fmla="*/ 2147483647 w 1094"/>
              <a:gd name="T21" fmla="*/ 2147483647 h 291"/>
              <a:gd name="T22" fmla="*/ 2147483647 w 1094"/>
              <a:gd name="T23" fmla="*/ 2147483647 h 291"/>
              <a:gd name="T24" fmla="*/ 2147483647 w 1094"/>
              <a:gd name="T25" fmla="*/ 2147483647 h 291"/>
              <a:gd name="T26" fmla="*/ 2147483647 w 1094"/>
              <a:gd name="T27" fmla="*/ 2147483647 h 291"/>
              <a:gd name="T28" fmla="*/ 2147483647 w 1094"/>
              <a:gd name="T29" fmla="*/ 2147483647 h 291"/>
              <a:gd name="T30" fmla="*/ 2147483647 w 1094"/>
              <a:gd name="T31" fmla="*/ 2147483647 h 291"/>
              <a:gd name="T32" fmla="*/ 2147483647 w 1094"/>
              <a:gd name="T33" fmla="*/ 2147483647 h 291"/>
              <a:gd name="T34" fmla="*/ 2147483647 w 1094"/>
              <a:gd name="T35" fmla="*/ 2147483647 h 291"/>
              <a:gd name="T36" fmla="*/ 2147483647 w 1094"/>
              <a:gd name="T37" fmla="*/ 2147483647 h 291"/>
              <a:gd name="T38" fmla="*/ 2147483647 w 1094"/>
              <a:gd name="T39" fmla="*/ 0 h 291"/>
              <a:gd name="T40" fmla="*/ 2147483647 w 1094"/>
              <a:gd name="T41" fmla="*/ 0 h 291"/>
              <a:gd name="T42" fmla="*/ 2147483647 w 1094"/>
              <a:gd name="T43" fmla="*/ 2147483647 h 291"/>
              <a:gd name="T44" fmla="*/ 2147483647 w 1094"/>
              <a:gd name="T45" fmla="*/ 2147483647 h 291"/>
              <a:gd name="T46" fmla="*/ 2147483647 w 1094"/>
              <a:gd name="T47" fmla="*/ 2147483647 h 291"/>
              <a:gd name="T48" fmla="*/ 2147483647 w 1094"/>
              <a:gd name="T49" fmla="*/ 2147483647 h 291"/>
              <a:gd name="T50" fmla="*/ 2147483647 w 1094"/>
              <a:gd name="T51" fmla="*/ 2147483647 h 291"/>
              <a:gd name="T52" fmla="*/ 2147483647 w 1094"/>
              <a:gd name="T53" fmla="*/ 2147483647 h 291"/>
              <a:gd name="T54" fmla="*/ 2147483647 w 1094"/>
              <a:gd name="T55" fmla="*/ 2147483647 h 291"/>
              <a:gd name="T56" fmla="*/ 2147483647 w 1094"/>
              <a:gd name="T57" fmla="*/ 2147483647 h 291"/>
              <a:gd name="T58" fmla="*/ 2147483647 w 1094"/>
              <a:gd name="T59" fmla="*/ 2147483647 h 291"/>
              <a:gd name="T60" fmla="*/ 2147483647 w 1094"/>
              <a:gd name="T61" fmla="*/ 2147483647 h 291"/>
              <a:gd name="T62" fmla="*/ 2147483647 w 1094"/>
              <a:gd name="T63" fmla="*/ 2147483647 h 291"/>
              <a:gd name="T64" fmla="*/ 2147483647 w 1094"/>
              <a:gd name="T65" fmla="*/ 2147483647 h 291"/>
              <a:gd name="T66" fmla="*/ 2147483647 w 1094"/>
              <a:gd name="T67" fmla="*/ 2147483647 h 291"/>
              <a:gd name="T68" fmla="*/ 2147483647 w 1094"/>
              <a:gd name="T69" fmla="*/ 2147483647 h 291"/>
              <a:gd name="T70" fmla="*/ 2147483647 w 1094"/>
              <a:gd name="T71" fmla="*/ 2147483647 h 291"/>
              <a:gd name="T72" fmla="*/ 2147483647 w 1094"/>
              <a:gd name="T73" fmla="*/ 2147483647 h 291"/>
              <a:gd name="T74" fmla="*/ 2147483647 w 1094"/>
              <a:gd name="T75" fmla="*/ 2147483647 h 291"/>
              <a:gd name="T76" fmla="*/ 2147483647 w 1094"/>
              <a:gd name="T77" fmla="*/ 2147483647 h 29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94"/>
              <a:gd name="T118" fmla="*/ 0 h 291"/>
              <a:gd name="T119" fmla="*/ 1094 w 1094"/>
              <a:gd name="T120" fmla="*/ 291 h 29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94" h="291">
                <a:moveTo>
                  <a:pt x="38" y="279"/>
                </a:moveTo>
                <a:lnTo>
                  <a:pt x="25" y="266"/>
                </a:lnTo>
                <a:lnTo>
                  <a:pt x="13" y="253"/>
                </a:lnTo>
                <a:lnTo>
                  <a:pt x="0" y="241"/>
                </a:lnTo>
                <a:lnTo>
                  <a:pt x="0" y="228"/>
                </a:lnTo>
                <a:lnTo>
                  <a:pt x="13" y="215"/>
                </a:lnTo>
                <a:lnTo>
                  <a:pt x="25" y="215"/>
                </a:lnTo>
                <a:lnTo>
                  <a:pt x="38" y="203"/>
                </a:lnTo>
                <a:lnTo>
                  <a:pt x="64" y="203"/>
                </a:lnTo>
                <a:lnTo>
                  <a:pt x="76" y="203"/>
                </a:lnTo>
                <a:lnTo>
                  <a:pt x="89" y="190"/>
                </a:lnTo>
                <a:lnTo>
                  <a:pt x="102" y="190"/>
                </a:lnTo>
                <a:lnTo>
                  <a:pt x="127" y="190"/>
                </a:lnTo>
                <a:lnTo>
                  <a:pt x="140" y="190"/>
                </a:lnTo>
                <a:lnTo>
                  <a:pt x="165" y="177"/>
                </a:lnTo>
                <a:lnTo>
                  <a:pt x="191" y="177"/>
                </a:lnTo>
                <a:lnTo>
                  <a:pt x="216" y="165"/>
                </a:lnTo>
                <a:lnTo>
                  <a:pt x="242" y="165"/>
                </a:lnTo>
                <a:lnTo>
                  <a:pt x="280" y="152"/>
                </a:lnTo>
                <a:lnTo>
                  <a:pt x="305" y="152"/>
                </a:lnTo>
                <a:lnTo>
                  <a:pt x="343" y="139"/>
                </a:lnTo>
                <a:lnTo>
                  <a:pt x="382" y="127"/>
                </a:lnTo>
                <a:lnTo>
                  <a:pt x="420" y="114"/>
                </a:lnTo>
                <a:lnTo>
                  <a:pt x="471" y="114"/>
                </a:lnTo>
                <a:lnTo>
                  <a:pt x="509" y="101"/>
                </a:lnTo>
                <a:lnTo>
                  <a:pt x="560" y="89"/>
                </a:lnTo>
                <a:lnTo>
                  <a:pt x="611" y="76"/>
                </a:lnTo>
                <a:lnTo>
                  <a:pt x="661" y="63"/>
                </a:lnTo>
                <a:lnTo>
                  <a:pt x="700" y="51"/>
                </a:lnTo>
                <a:lnTo>
                  <a:pt x="738" y="38"/>
                </a:lnTo>
                <a:lnTo>
                  <a:pt x="776" y="25"/>
                </a:lnTo>
                <a:lnTo>
                  <a:pt x="814" y="25"/>
                </a:lnTo>
                <a:lnTo>
                  <a:pt x="840" y="13"/>
                </a:lnTo>
                <a:lnTo>
                  <a:pt x="878" y="13"/>
                </a:lnTo>
                <a:lnTo>
                  <a:pt x="903" y="13"/>
                </a:lnTo>
                <a:lnTo>
                  <a:pt x="929" y="13"/>
                </a:lnTo>
                <a:lnTo>
                  <a:pt x="954" y="0"/>
                </a:lnTo>
                <a:lnTo>
                  <a:pt x="980" y="0"/>
                </a:lnTo>
                <a:lnTo>
                  <a:pt x="992" y="0"/>
                </a:lnTo>
                <a:lnTo>
                  <a:pt x="1005" y="13"/>
                </a:lnTo>
                <a:lnTo>
                  <a:pt x="1018" y="13"/>
                </a:lnTo>
                <a:lnTo>
                  <a:pt x="1030" y="13"/>
                </a:lnTo>
                <a:lnTo>
                  <a:pt x="1069" y="38"/>
                </a:lnTo>
                <a:lnTo>
                  <a:pt x="1081" y="51"/>
                </a:lnTo>
                <a:lnTo>
                  <a:pt x="1094" y="63"/>
                </a:lnTo>
                <a:lnTo>
                  <a:pt x="1094" y="89"/>
                </a:lnTo>
                <a:lnTo>
                  <a:pt x="1094" y="101"/>
                </a:lnTo>
                <a:lnTo>
                  <a:pt x="1081" y="114"/>
                </a:lnTo>
                <a:lnTo>
                  <a:pt x="1069" y="127"/>
                </a:lnTo>
                <a:lnTo>
                  <a:pt x="1030" y="127"/>
                </a:lnTo>
                <a:lnTo>
                  <a:pt x="992" y="127"/>
                </a:lnTo>
                <a:lnTo>
                  <a:pt x="954" y="127"/>
                </a:lnTo>
                <a:lnTo>
                  <a:pt x="903" y="139"/>
                </a:lnTo>
                <a:lnTo>
                  <a:pt x="852" y="139"/>
                </a:lnTo>
                <a:lnTo>
                  <a:pt x="814" y="139"/>
                </a:lnTo>
                <a:lnTo>
                  <a:pt x="776" y="152"/>
                </a:lnTo>
                <a:lnTo>
                  <a:pt x="738" y="165"/>
                </a:lnTo>
                <a:lnTo>
                  <a:pt x="687" y="165"/>
                </a:lnTo>
                <a:lnTo>
                  <a:pt x="636" y="177"/>
                </a:lnTo>
                <a:lnTo>
                  <a:pt x="572" y="190"/>
                </a:lnTo>
                <a:lnTo>
                  <a:pt x="509" y="203"/>
                </a:lnTo>
                <a:lnTo>
                  <a:pt x="445" y="215"/>
                </a:lnTo>
                <a:lnTo>
                  <a:pt x="382" y="241"/>
                </a:lnTo>
                <a:lnTo>
                  <a:pt x="318" y="253"/>
                </a:lnTo>
                <a:lnTo>
                  <a:pt x="267" y="266"/>
                </a:lnTo>
                <a:lnTo>
                  <a:pt x="216" y="279"/>
                </a:lnTo>
                <a:lnTo>
                  <a:pt x="191" y="291"/>
                </a:lnTo>
                <a:lnTo>
                  <a:pt x="153" y="291"/>
                </a:lnTo>
                <a:lnTo>
                  <a:pt x="140" y="291"/>
                </a:lnTo>
                <a:lnTo>
                  <a:pt x="127" y="291"/>
                </a:lnTo>
                <a:lnTo>
                  <a:pt x="102" y="291"/>
                </a:lnTo>
                <a:lnTo>
                  <a:pt x="76" y="291"/>
                </a:lnTo>
                <a:lnTo>
                  <a:pt x="64" y="279"/>
                </a:lnTo>
                <a:lnTo>
                  <a:pt x="38" y="27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4" name="Freeform 40"/>
          <p:cNvSpPr/>
          <p:nvPr/>
        </p:nvSpPr>
        <p:spPr bwMode="auto">
          <a:xfrm>
            <a:off x="6775450" y="3761318"/>
            <a:ext cx="209550" cy="247649"/>
          </a:xfrm>
          <a:custGeom>
            <a:avLst/>
            <a:gdLst>
              <a:gd name="T0" fmla="*/ 2147483647 w 330"/>
              <a:gd name="T1" fmla="*/ 2147483647 h 292"/>
              <a:gd name="T2" fmla="*/ 2147483647 w 330"/>
              <a:gd name="T3" fmla="*/ 2147483647 h 292"/>
              <a:gd name="T4" fmla="*/ 2147483647 w 330"/>
              <a:gd name="T5" fmla="*/ 2147483647 h 292"/>
              <a:gd name="T6" fmla="*/ 2147483647 w 330"/>
              <a:gd name="T7" fmla="*/ 2147483647 h 292"/>
              <a:gd name="T8" fmla="*/ 2147483647 w 330"/>
              <a:gd name="T9" fmla="*/ 2147483647 h 292"/>
              <a:gd name="T10" fmla="*/ 2147483647 w 330"/>
              <a:gd name="T11" fmla="*/ 2147483647 h 292"/>
              <a:gd name="T12" fmla="*/ 0 w 330"/>
              <a:gd name="T13" fmla="*/ 2147483647 h 292"/>
              <a:gd name="T14" fmla="*/ 0 w 330"/>
              <a:gd name="T15" fmla="*/ 2147483647 h 292"/>
              <a:gd name="T16" fmla="*/ 0 w 330"/>
              <a:gd name="T17" fmla="*/ 2147483647 h 292"/>
              <a:gd name="T18" fmla="*/ 0 w 330"/>
              <a:gd name="T19" fmla="*/ 2147483647 h 292"/>
              <a:gd name="T20" fmla="*/ 0 w 330"/>
              <a:gd name="T21" fmla="*/ 2147483647 h 292"/>
              <a:gd name="T22" fmla="*/ 0 w 330"/>
              <a:gd name="T23" fmla="*/ 0 h 292"/>
              <a:gd name="T24" fmla="*/ 2147483647 w 330"/>
              <a:gd name="T25" fmla="*/ 0 h 292"/>
              <a:gd name="T26" fmla="*/ 2147483647 w 330"/>
              <a:gd name="T27" fmla="*/ 0 h 292"/>
              <a:gd name="T28" fmla="*/ 2147483647 w 330"/>
              <a:gd name="T29" fmla="*/ 0 h 292"/>
              <a:gd name="T30" fmla="*/ 2147483647 w 330"/>
              <a:gd name="T31" fmla="*/ 0 h 292"/>
              <a:gd name="T32" fmla="*/ 2147483647 w 330"/>
              <a:gd name="T33" fmla="*/ 0 h 292"/>
              <a:gd name="T34" fmla="*/ 2147483647 w 330"/>
              <a:gd name="T35" fmla="*/ 2147483647 h 292"/>
              <a:gd name="T36" fmla="*/ 2147483647 w 330"/>
              <a:gd name="T37" fmla="*/ 2147483647 h 292"/>
              <a:gd name="T38" fmla="*/ 2147483647 w 330"/>
              <a:gd name="T39" fmla="*/ 2147483647 h 292"/>
              <a:gd name="T40" fmla="*/ 2147483647 w 330"/>
              <a:gd name="T41" fmla="*/ 2147483647 h 292"/>
              <a:gd name="T42" fmla="*/ 2147483647 w 330"/>
              <a:gd name="T43" fmla="*/ 2147483647 h 292"/>
              <a:gd name="T44" fmla="*/ 2147483647 w 330"/>
              <a:gd name="T45" fmla="*/ 2147483647 h 292"/>
              <a:gd name="T46" fmla="*/ 2147483647 w 330"/>
              <a:gd name="T47" fmla="*/ 2147483647 h 292"/>
              <a:gd name="T48" fmla="*/ 2147483647 w 330"/>
              <a:gd name="T49" fmla="*/ 2147483647 h 292"/>
              <a:gd name="T50" fmla="*/ 2147483647 w 330"/>
              <a:gd name="T51" fmla="*/ 2147483647 h 292"/>
              <a:gd name="T52" fmla="*/ 2147483647 w 330"/>
              <a:gd name="T53" fmla="*/ 2147483647 h 292"/>
              <a:gd name="T54" fmla="*/ 2147483647 w 330"/>
              <a:gd name="T55" fmla="*/ 2147483647 h 292"/>
              <a:gd name="T56" fmla="*/ 2147483647 w 330"/>
              <a:gd name="T57" fmla="*/ 2147483647 h 292"/>
              <a:gd name="T58" fmla="*/ 2147483647 w 330"/>
              <a:gd name="T59" fmla="*/ 2147483647 h 292"/>
              <a:gd name="T60" fmla="*/ 2147483647 w 330"/>
              <a:gd name="T61" fmla="*/ 2147483647 h 292"/>
              <a:gd name="T62" fmla="*/ 2147483647 w 330"/>
              <a:gd name="T63" fmla="*/ 2147483647 h 292"/>
              <a:gd name="T64" fmla="*/ 2147483647 w 330"/>
              <a:gd name="T65" fmla="*/ 2147483647 h 292"/>
              <a:gd name="T66" fmla="*/ 2147483647 w 330"/>
              <a:gd name="T67" fmla="*/ 2147483647 h 292"/>
              <a:gd name="T68" fmla="*/ 2147483647 w 330"/>
              <a:gd name="T69" fmla="*/ 2147483647 h 292"/>
              <a:gd name="T70" fmla="*/ 2147483647 w 330"/>
              <a:gd name="T71" fmla="*/ 2147483647 h 292"/>
              <a:gd name="T72" fmla="*/ 2147483647 w 330"/>
              <a:gd name="T73" fmla="*/ 2147483647 h 292"/>
              <a:gd name="T74" fmla="*/ 2147483647 w 330"/>
              <a:gd name="T75" fmla="*/ 2147483647 h 292"/>
              <a:gd name="T76" fmla="*/ 2147483647 w 330"/>
              <a:gd name="T77" fmla="*/ 2147483647 h 292"/>
              <a:gd name="T78" fmla="*/ 2147483647 w 330"/>
              <a:gd name="T79" fmla="*/ 2147483647 h 292"/>
              <a:gd name="T80" fmla="*/ 2147483647 w 330"/>
              <a:gd name="T81" fmla="*/ 2147483647 h 292"/>
              <a:gd name="T82" fmla="*/ 2147483647 w 330"/>
              <a:gd name="T83" fmla="*/ 2147483647 h 292"/>
              <a:gd name="T84" fmla="*/ 2147483647 w 330"/>
              <a:gd name="T85" fmla="*/ 2147483647 h 292"/>
              <a:gd name="T86" fmla="*/ 2147483647 w 330"/>
              <a:gd name="T87" fmla="*/ 2147483647 h 29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30"/>
              <a:gd name="T133" fmla="*/ 0 h 292"/>
              <a:gd name="T134" fmla="*/ 330 w 330"/>
              <a:gd name="T135" fmla="*/ 292 h 29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30" h="292">
                <a:moveTo>
                  <a:pt x="165" y="228"/>
                </a:moveTo>
                <a:lnTo>
                  <a:pt x="127" y="190"/>
                </a:lnTo>
                <a:lnTo>
                  <a:pt x="101" y="152"/>
                </a:lnTo>
                <a:lnTo>
                  <a:pt x="63" y="114"/>
                </a:lnTo>
                <a:lnTo>
                  <a:pt x="38" y="89"/>
                </a:lnTo>
                <a:lnTo>
                  <a:pt x="12" y="64"/>
                </a:lnTo>
                <a:lnTo>
                  <a:pt x="0" y="38"/>
                </a:lnTo>
                <a:lnTo>
                  <a:pt x="0" y="26"/>
                </a:lnTo>
                <a:lnTo>
                  <a:pt x="0" y="13"/>
                </a:lnTo>
                <a:lnTo>
                  <a:pt x="0" y="0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50" y="0"/>
                </a:lnTo>
                <a:lnTo>
                  <a:pt x="76" y="0"/>
                </a:lnTo>
                <a:lnTo>
                  <a:pt x="114" y="13"/>
                </a:lnTo>
                <a:lnTo>
                  <a:pt x="152" y="13"/>
                </a:lnTo>
                <a:lnTo>
                  <a:pt x="203" y="38"/>
                </a:lnTo>
                <a:lnTo>
                  <a:pt x="241" y="64"/>
                </a:lnTo>
                <a:lnTo>
                  <a:pt x="267" y="76"/>
                </a:lnTo>
                <a:lnTo>
                  <a:pt x="279" y="89"/>
                </a:lnTo>
                <a:lnTo>
                  <a:pt x="292" y="102"/>
                </a:lnTo>
                <a:lnTo>
                  <a:pt x="305" y="114"/>
                </a:lnTo>
                <a:lnTo>
                  <a:pt x="318" y="140"/>
                </a:lnTo>
                <a:lnTo>
                  <a:pt x="330" y="152"/>
                </a:lnTo>
                <a:lnTo>
                  <a:pt x="330" y="178"/>
                </a:lnTo>
                <a:lnTo>
                  <a:pt x="330" y="203"/>
                </a:lnTo>
                <a:lnTo>
                  <a:pt x="318" y="216"/>
                </a:lnTo>
                <a:lnTo>
                  <a:pt x="318" y="228"/>
                </a:lnTo>
                <a:lnTo>
                  <a:pt x="318" y="254"/>
                </a:lnTo>
                <a:lnTo>
                  <a:pt x="305" y="266"/>
                </a:lnTo>
                <a:lnTo>
                  <a:pt x="305" y="279"/>
                </a:lnTo>
                <a:lnTo>
                  <a:pt x="292" y="292"/>
                </a:lnTo>
                <a:lnTo>
                  <a:pt x="279" y="292"/>
                </a:lnTo>
                <a:lnTo>
                  <a:pt x="267" y="292"/>
                </a:lnTo>
                <a:lnTo>
                  <a:pt x="254" y="292"/>
                </a:lnTo>
                <a:lnTo>
                  <a:pt x="229" y="279"/>
                </a:lnTo>
                <a:lnTo>
                  <a:pt x="216" y="266"/>
                </a:lnTo>
                <a:lnTo>
                  <a:pt x="190" y="254"/>
                </a:lnTo>
                <a:lnTo>
                  <a:pt x="165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7" name="Freeform 43"/>
          <p:cNvSpPr/>
          <p:nvPr/>
        </p:nvSpPr>
        <p:spPr bwMode="auto">
          <a:xfrm>
            <a:off x="6516689" y="2806700"/>
            <a:ext cx="573087" cy="567267"/>
          </a:xfrm>
          <a:custGeom>
            <a:avLst/>
            <a:gdLst>
              <a:gd name="T0" fmla="*/ 2147483647 w 904"/>
              <a:gd name="T1" fmla="*/ 2147483647 h 671"/>
              <a:gd name="T2" fmla="*/ 2147483647 w 904"/>
              <a:gd name="T3" fmla="*/ 2147483647 h 671"/>
              <a:gd name="T4" fmla="*/ 2147483647 w 904"/>
              <a:gd name="T5" fmla="*/ 2147483647 h 671"/>
              <a:gd name="T6" fmla="*/ 2147483647 w 904"/>
              <a:gd name="T7" fmla="*/ 2147483647 h 671"/>
              <a:gd name="T8" fmla="*/ 2147483647 w 904"/>
              <a:gd name="T9" fmla="*/ 2147483647 h 671"/>
              <a:gd name="T10" fmla="*/ 2147483647 w 904"/>
              <a:gd name="T11" fmla="*/ 2147483647 h 671"/>
              <a:gd name="T12" fmla="*/ 2147483647 w 904"/>
              <a:gd name="T13" fmla="*/ 2147483647 h 671"/>
              <a:gd name="T14" fmla="*/ 2147483647 w 904"/>
              <a:gd name="T15" fmla="*/ 2147483647 h 671"/>
              <a:gd name="T16" fmla="*/ 2147483647 w 904"/>
              <a:gd name="T17" fmla="*/ 2147483647 h 671"/>
              <a:gd name="T18" fmla="*/ 2147483647 w 904"/>
              <a:gd name="T19" fmla="*/ 2147483647 h 671"/>
              <a:gd name="T20" fmla="*/ 2147483647 w 904"/>
              <a:gd name="T21" fmla="*/ 2147483647 h 671"/>
              <a:gd name="T22" fmla="*/ 2147483647 w 904"/>
              <a:gd name="T23" fmla="*/ 2147483647 h 671"/>
              <a:gd name="T24" fmla="*/ 2147483647 w 904"/>
              <a:gd name="T25" fmla="*/ 2147483647 h 671"/>
              <a:gd name="T26" fmla="*/ 2147483647 w 904"/>
              <a:gd name="T27" fmla="*/ 2147483647 h 671"/>
              <a:gd name="T28" fmla="*/ 2147483647 w 904"/>
              <a:gd name="T29" fmla="*/ 2147483647 h 671"/>
              <a:gd name="T30" fmla="*/ 2147483647 w 904"/>
              <a:gd name="T31" fmla="*/ 2147483647 h 671"/>
              <a:gd name="T32" fmla="*/ 2147483647 w 904"/>
              <a:gd name="T33" fmla="*/ 2147483647 h 671"/>
              <a:gd name="T34" fmla="*/ 2147483647 w 904"/>
              <a:gd name="T35" fmla="*/ 2147483647 h 671"/>
              <a:gd name="T36" fmla="*/ 0 w 904"/>
              <a:gd name="T37" fmla="*/ 2147483647 h 671"/>
              <a:gd name="T38" fmla="*/ 2147483647 w 904"/>
              <a:gd name="T39" fmla="*/ 2147483647 h 671"/>
              <a:gd name="T40" fmla="*/ 2147483647 w 904"/>
              <a:gd name="T41" fmla="*/ 2147483647 h 671"/>
              <a:gd name="T42" fmla="*/ 2147483647 w 904"/>
              <a:gd name="T43" fmla="*/ 2147483647 h 671"/>
              <a:gd name="T44" fmla="*/ 2147483647 w 904"/>
              <a:gd name="T45" fmla="*/ 2147483647 h 671"/>
              <a:gd name="T46" fmla="*/ 2147483647 w 904"/>
              <a:gd name="T47" fmla="*/ 2147483647 h 671"/>
              <a:gd name="T48" fmla="*/ 2147483647 w 904"/>
              <a:gd name="T49" fmla="*/ 2147483647 h 671"/>
              <a:gd name="T50" fmla="*/ 2147483647 w 904"/>
              <a:gd name="T51" fmla="*/ 2147483647 h 671"/>
              <a:gd name="T52" fmla="*/ 2147483647 w 904"/>
              <a:gd name="T53" fmla="*/ 2147483647 h 671"/>
              <a:gd name="T54" fmla="*/ 2147483647 w 904"/>
              <a:gd name="T55" fmla="*/ 0 h 671"/>
              <a:gd name="T56" fmla="*/ 2147483647 w 904"/>
              <a:gd name="T57" fmla="*/ 0 h 671"/>
              <a:gd name="T58" fmla="*/ 2147483647 w 904"/>
              <a:gd name="T59" fmla="*/ 2147483647 h 671"/>
              <a:gd name="T60" fmla="*/ 2147483647 w 904"/>
              <a:gd name="T61" fmla="*/ 2147483647 h 671"/>
              <a:gd name="T62" fmla="*/ 2147483647 w 904"/>
              <a:gd name="T63" fmla="*/ 2147483647 h 671"/>
              <a:gd name="T64" fmla="*/ 2147483647 w 904"/>
              <a:gd name="T65" fmla="*/ 2147483647 h 671"/>
              <a:gd name="T66" fmla="*/ 2147483647 w 904"/>
              <a:gd name="T67" fmla="*/ 2147483647 h 671"/>
              <a:gd name="T68" fmla="*/ 2147483647 w 904"/>
              <a:gd name="T69" fmla="*/ 2147483647 h 671"/>
              <a:gd name="T70" fmla="*/ 2147483647 w 904"/>
              <a:gd name="T71" fmla="*/ 2147483647 h 671"/>
              <a:gd name="T72" fmla="*/ 2147483647 w 904"/>
              <a:gd name="T73" fmla="*/ 2147483647 h 671"/>
              <a:gd name="T74" fmla="*/ 2147483647 w 904"/>
              <a:gd name="T75" fmla="*/ 2147483647 h 671"/>
              <a:gd name="T76" fmla="*/ 2147483647 w 904"/>
              <a:gd name="T77" fmla="*/ 2147483647 h 671"/>
              <a:gd name="T78" fmla="*/ 2147483647 w 904"/>
              <a:gd name="T79" fmla="*/ 2147483647 h 671"/>
              <a:gd name="T80" fmla="*/ 2147483647 w 904"/>
              <a:gd name="T81" fmla="*/ 2147483647 h 671"/>
              <a:gd name="T82" fmla="*/ 2147483647 w 904"/>
              <a:gd name="T83" fmla="*/ 2147483647 h 671"/>
              <a:gd name="T84" fmla="*/ 2147483647 w 904"/>
              <a:gd name="T85" fmla="*/ 2147483647 h 671"/>
              <a:gd name="T86" fmla="*/ 2147483647 w 904"/>
              <a:gd name="T87" fmla="*/ 2147483647 h 6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04"/>
              <a:gd name="T133" fmla="*/ 0 h 671"/>
              <a:gd name="T134" fmla="*/ 904 w 904"/>
              <a:gd name="T135" fmla="*/ 671 h 6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04" h="671">
                <a:moveTo>
                  <a:pt x="624" y="671"/>
                </a:moveTo>
                <a:lnTo>
                  <a:pt x="611" y="671"/>
                </a:lnTo>
                <a:lnTo>
                  <a:pt x="598" y="658"/>
                </a:lnTo>
                <a:lnTo>
                  <a:pt x="598" y="646"/>
                </a:lnTo>
                <a:lnTo>
                  <a:pt x="598" y="620"/>
                </a:lnTo>
                <a:lnTo>
                  <a:pt x="598" y="595"/>
                </a:lnTo>
                <a:lnTo>
                  <a:pt x="611" y="557"/>
                </a:lnTo>
                <a:lnTo>
                  <a:pt x="624" y="506"/>
                </a:lnTo>
                <a:lnTo>
                  <a:pt x="637" y="456"/>
                </a:lnTo>
                <a:lnTo>
                  <a:pt x="649" y="405"/>
                </a:lnTo>
                <a:lnTo>
                  <a:pt x="662" y="354"/>
                </a:lnTo>
                <a:lnTo>
                  <a:pt x="675" y="304"/>
                </a:lnTo>
                <a:lnTo>
                  <a:pt x="687" y="266"/>
                </a:lnTo>
                <a:lnTo>
                  <a:pt x="687" y="228"/>
                </a:lnTo>
                <a:lnTo>
                  <a:pt x="700" y="202"/>
                </a:lnTo>
                <a:lnTo>
                  <a:pt x="700" y="177"/>
                </a:lnTo>
                <a:lnTo>
                  <a:pt x="700" y="164"/>
                </a:lnTo>
                <a:lnTo>
                  <a:pt x="687" y="139"/>
                </a:lnTo>
                <a:lnTo>
                  <a:pt x="675" y="126"/>
                </a:lnTo>
                <a:lnTo>
                  <a:pt x="649" y="114"/>
                </a:lnTo>
                <a:lnTo>
                  <a:pt x="624" y="114"/>
                </a:lnTo>
                <a:lnTo>
                  <a:pt x="611" y="114"/>
                </a:lnTo>
                <a:lnTo>
                  <a:pt x="598" y="114"/>
                </a:lnTo>
                <a:lnTo>
                  <a:pt x="586" y="114"/>
                </a:lnTo>
                <a:lnTo>
                  <a:pt x="560" y="114"/>
                </a:lnTo>
                <a:lnTo>
                  <a:pt x="535" y="114"/>
                </a:lnTo>
                <a:lnTo>
                  <a:pt x="509" y="126"/>
                </a:lnTo>
                <a:lnTo>
                  <a:pt x="471" y="126"/>
                </a:lnTo>
                <a:lnTo>
                  <a:pt x="433" y="139"/>
                </a:lnTo>
                <a:lnTo>
                  <a:pt x="395" y="139"/>
                </a:lnTo>
                <a:lnTo>
                  <a:pt x="344" y="152"/>
                </a:lnTo>
                <a:lnTo>
                  <a:pt x="293" y="164"/>
                </a:lnTo>
                <a:lnTo>
                  <a:pt x="242" y="177"/>
                </a:lnTo>
                <a:lnTo>
                  <a:pt x="191" y="177"/>
                </a:lnTo>
                <a:lnTo>
                  <a:pt x="128" y="190"/>
                </a:lnTo>
                <a:lnTo>
                  <a:pt x="64" y="215"/>
                </a:lnTo>
                <a:lnTo>
                  <a:pt x="0" y="228"/>
                </a:lnTo>
                <a:lnTo>
                  <a:pt x="0" y="139"/>
                </a:lnTo>
                <a:lnTo>
                  <a:pt x="13" y="139"/>
                </a:lnTo>
                <a:lnTo>
                  <a:pt x="39" y="139"/>
                </a:lnTo>
                <a:lnTo>
                  <a:pt x="64" y="139"/>
                </a:lnTo>
                <a:lnTo>
                  <a:pt x="102" y="126"/>
                </a:lnTo>
                <a:lnTo>
                  <a:pt x="153" y="126"/>
                </a:lnTo>
                <a:lnTo>
                  <a:pt x="204" y="114"/>
                </a:lnTo>
                <a:lnTo>
                  <a:pt x="255" y="101"/>
                </a:lnTo>
                <a:lnTo>
                  <a:pt x="331" y="88"/>
                </a:lnTo>
                <a:lnTo>
                  <a:pt x="382" y="76"/>
                </a:lnTo>
                <a:lnTo>
                  <a:pt x="446" y="63"/>
                </a:lnTo>
                <a:lnTo>
                  <a:pt x="497" y="50"/>
                </a:lnTo>
                <a:lnTo>
                  <a:pt x="535" y="38"/>
                </a:lnTo>
                <a:lnTo>
                  <a:pt x="573" y="25"/>
                </a:lnTo>
                <a:lnTo>
                  <a:pt x="598" y="25"/>
                </a:lnTo>
                <a:lnTo>
                  <a:pt x="624" y="12"/>
                </a:lnTo>
                <a:lnTo>
                  <a:pt x="637" y="12"/>
                </a:lnTo>
                <a:lnTo>
                  <a:pt x="649" y="0"/>
                </a:lnTo>
                <a:lnTo>
                  <a:pt x="662" y="0"/>
                </a:lnTo>
                <a:lnTo>
                  <a:pt x="700" y="0"/>
                </a:lnTo>
                <a:lnTo>
                  <a:pt x="726" y="0"/>
                </a:lnTo>
                <a:lnTo>
                  <a:pt x="751" y="0"/>
                </a:lnTo>
                <a:lnTo>
                  <a:pt x="777" y="25"/>
                </a:lnTo>
                <a:lnTo>
                  <a:pt x="815" y="38"/>
                </a:lnTo>
                <a:lnTo>
                  <a:pt x="853" y="63"/>
                </a:lnTo>
                <a:lnTo>
                  <a:pt x="866" y="76"/>
                </a:lnTo>
                <a:lnTo>
                  <a:pt x="878" y="88"/>
                </a:lnTo>
                <a:lnTo>
                  <a:pt x="891" y="88"/>
                </a:lnTo>
                <a:lnTo>
                  <a:pt x="904" y="101"/>
                </a:lnTo>
                <a:lnTo>
                  <a:pt x="904" y="114"/>
                </a:lnTo>
                <a:lnTo>
                  <a:pt x="904" y="126"/>
                </a:lnTo>
                <a:lnTo>
                  <a:pt x="904" y="139"/>
                </a:lnTo>
                <a:lnTo>
                  <a:pt x="904" y="152"/>
                </a:lnTo>
                <a:lnTo>
                  <a:pt x="891" y="177"/>
                </a:lnTo>
                <a:lnTo>
                  <a:pt x="878" y="190"/>
                </a:lnTo>
                <a:lnTo>
                  <a:pt x="866" y="202"/>
                </a:lnTo>
                <a:lnTo>
                  <a:pt x="853" y="228"/>
                </a:lnTo>
                <a:lnTo>
                  <a:pt x="840" y="253"/>
                </a:lnTo>
                <a:lnTo>
                  <a:pt x="827" y="278"/>
                </a:lnTo>
                <a:lnTo>
                  <a:pt x="802" y="316"/>
                </a:lnTo>
                <a:lnTo>
                  <a:pt x="789" y="354"/>
                </a:lnTo>
                <a:lnTo>
                  <a:pt x="777" y="392"/>
                </a:lnTo>
                <a:lnTo>
                  <a:pt x="751" y="443"/>
                </a:lnTo>
                <a:lnTo>
                  <a:pt x="738" y="494"/>
                </a:lnTo>
                <a:lnTo>
                  <a:pt x="713" y="544"/>
                </a:lnTo>
                <a:lnTo>
                  <a:pt x="700" y="582"/>
                </a:lnTo>
                <a:lnTo>
                  <a:pt x="675" y="608"/>
                </a:lnTo>
                <a:lnTo>
                  <a:pt x="662" y="633"/>
                </a:lnTo>
                <a:lnTo>
                  <a:pt x="649" y="646"/>
                </a:lnTo>
                <a:lnTo>
                  <a:pt x="637" y="658"/>
                </a:lnTo>
                <a:lnTo>
                  <a:pt x="624" y="67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2" name="Freeform 38"/>
          <p:cNvSpPr/>
          <p:nvPr/>
        </p:nvSpPr>
        <p:spPr bwMode="auto">
          <a:xfrm>
            <a:off x="6702425" y="2912534"/>
            <a:ext cx="96838" cy="429684"/>
          </a:xfrm>
          <a:custGeom>
            <a:avLst/>
            <a:gdLst>
              <a:gd name="T0" fmla="*/ 2147483647 w 153"/>
              <a:gd name="T1" fmla="*/ 2147483647 h 507"/>
              <a:gd name="T2" fmla="*/ 2147483647 w 153"/>
              <a:gd name="T3" fmla="*/ 2147483647 h 507"/>
              <a:gd name="T4" fmla="*/ 2147483647 w 153"/>
              <a:gd name="T5" fmla="*/ 2147483647 h 507"/>
              <a:gd name="T6" fmla="*/ 2147483647 w 153"/>
              <a:gd name="T7" fmla="*/ 2147483647 h 507"/>
              <a:gd name="T8" fmla="*/ 2147483647 w 153"/>
              <a:gd name="T9" fmla="*/ 2147483647 h 507"/>
              <a:gd name="T10" fmla="*/ 2147483647 w 153"/>
              <a:gd name="T11" fmla="*/ 2147483647 h 507"/>
              <a:gd name="T12" fmla="*/ 2147483647 w 153"/>
              <a:gd name="T13" fmla="*/ 2147483647 h 507"/>
              <a:gd name="T14" fmla="*/ 2147483647 w 153"/>
              <a:gd name="T15" fmla="*/ 2147483647 h 507"/>
              <a:gd name="T16" fmla="*/ 2147483647 w 153"/>
              <a:gd name="T17" fmla="*/ 0 h 507"/>
              <a:gd name="T18" fmla="*/ 2147483647 w 153"/>
              <a:gd name="T19" fmla="*/ 2147483647 h 507"/>
              <a:gd name="T20" fmla="*/ 2147483647 w 153"/>
              <a:gd name="T21" fmla="*/ 2147483647 h 507"/>
              <a:gd name="T22" fmla="*/ 2147483647 w 153"/>
              <a:gd name="T23" fmla="*/ 2147483647 h 507"/>
              <a:gd name="T24" fmla="*/ 2147483647 w 153"/>
              <a:gd name="T25" fmla="*/ 2147483647 h 507"/>
              <a:gd name="T26" fmla="*/ 2147483647 w 153"/>
              <a:gd name="T27" fmla="*/ 2147483647 h 507"/>
              <a:gd name="T28" fmla="*/ 2147483647 w 153"/>
              <a:gd name="T29" fmla="*/ 2147483647 h 507"/>
              <a:gd name="T30" fmla="*/ 2147483647 w 153"/>
              <a:gd name="T31" fmla="*/ 2147483647 h 507"/>
              <a:gd name="T32" fmla="*/ 2147483647 w 153"/>
              <a:gd name="T33" fmla="*/ 2147483647 h 507"/>
              <a:gd name="T34" fmla="*/ 2147483647 w 153"/>
              <a:gd name="T35" fmla="*/ 2147483647 h 507"/>
              <a:gd name="T36" fmla="*/ 2147483647 w 153"/>
              <a:gd name="T37" fmla="*/ 2147483647 h 507"/>
              <a:gd name="T38" fmla="*/ 2147483647 w 153"/>
              <a:gd name="T39" fmla="*/ 2147483647 h 507"/>
              <a:gd name="T40" fmla="*/ 2147483647 w 153"/>
              <a:gd name="T41" fmla="*/ 2147483647 h 507"/>
              <a:gd name="T42" fmla="*/ 2147483647 w 153"/>
              <a:gd name="T43" fmla="*/ 2147483647 h 507"/>
              <a:gd name="T44" fmla="*/ 2147483647 w 153"/>
              <a:gd name="T45" fmla="*/ 2147483647 h 507"/>
              <a:gd name="T46" fmla="*/ 2147483647 w 153"/>
              <a:gd name="T47" fmla="*/ 2147483647 h 507"/>
              <a:gd name="T48" fmla="*/ 2147483647 w 153"/>
              <a:gd name="T49" fmla="*/ 2147483647 h 507"/>
              <a:gd name="T50" fmla="*/ 2147483647 w 153"/>
              <a:gd name="T51" fmla="*/ 2147483647 h 507"/>
              <a:gd name="T52" fmla="*/ 2147483647 w 153"/>
              <a:gd name="T53" fmla="*/ 2147483647 h 507"/>
              <a:gd name="T54" fmla="*/ 2147483647 w 153"/>
              <a:gd name="T55" fmla="*/ 2147483647 h 507"/>
              <a:gd name="T56" fmla="*/ 2147483647 w 153"/>
              <a:gd name="T57" fmla="*/ 2147483647 h 507"/>
              <a:gd name="T58" fmla="*/ 0 w 153"/>
              <a:gd name="T59" fmla="*/ 2147483647 h 507"/>
              <a:gd name="T60" fmla="*/ 2147483647 w 153"/>
              <a:gd name="T61" fmla="*/ 2147483647 h 507"/>
              <a:gd name="T62" fmla="*/ 2147483647 w 153"/>
              <a:gd name="T63" fmla="*/ 2147483647 h 507"/>
              <a:gd name="T64" fmla="*/ 2147483647 w 153"/>
              <a:gd name="T65" fmla="*/ 2147483647 h 507"/>
              <a:gd name="T66" fmla="*/ 2147483647 w 153"/>
              <a:gd name="T67" fmla="*/ 2147483647 h 507"/>
              <a:gd name="T68" fmla="*/ 2147483647 w 153"/>
              <a:gd name="T69" fmla="*/ 2147483647 h 507"/>
              <a:gd name="T70" fmla="*/ 2147483647 w 153"/>
              <a:gd name="T71" fmla="*/ 2147483647 h 507"/>
              <a:gd name="T72" fmla="*/ 2147483647 w 153"/>
              <a:gd name="T73" fmla="*/ 2147483647 h 507"/>
              <a:gd name="T74" fmla="*/ 2147483647 w 153"/>
              <a:gd name="T75" fmla="*/ 2147483647 h 507"/>
              <a:gd name="T76" fmla="*/ 2147483647 w 153"/>
              <a:gd name="T77" fmla="*/ 2147483647 h 507"/>
              <a:gd name="T78" fmla="*/ 2147483647 w 153"/>
              <a:gd name="T79" fmla="*/ 2147483647 h 507"/>
              <a:gd name="T80" fmla="*/ 2147483647 w 153"/>
              <a:gd name="T81" fmla="*/ 2147483647 h 5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3"/>
              <a:gd name="T124" fmla="*/ 0 h 507"/>
              <a:gd name="T125" fmla="*/ 153 w 153"/>
              <a:gd name="T126" fmla="*/ 507 h 50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3" h="507">
                <a:moveTo>
                  <a:pt x="38" y="216"/>
                </a:moveTo>
                <a:lnTo>
                  <a:pt x="51" y="203"/>
                </a:lnTo>
                <a:lnTo>
                  <a:pt x="51" y="190"/>
                </a:lnTo>
                <a:lnTo>
                  <a:pt x="51" y="165"/>
                </a:lnTo>
                <a:lnTo>
                  <a:pt x="51" y="140"/>
                </a:lnTo>
                <a:lnTo>
                  <a:pt x="38" y="114"/>
                </a:lnTo>
                <a:lnTo>
                  <a:pt x="38" y="76"/>
                </a:lnTo>
                <a:lnTo>
                  <a:pt x="38" y="38"/>
                </a:lnTo>
                <a:lnTo>
                  <a:pt x="38" y="0"/>
                </a:lnTo>
                <a:lnTo>
                  <a:pt x="64" y="13"/>
                </a:lnTo>
                <a:lnTo>
                  <a:pt x="89" y="26"/>
                </a:lnTo>
                <a:lnTo>
                  <a:pt x="102" y="38"/>
                </a:lnTo>
                <a:lnTo>
                  <a:pt x="115" y="51"/>
                </a:lnTo>
                <a:lnTo>
                  <a:pt x="127" y="51"/>
                </a:lnTo>
                <a:lnTo>
                  <a:pt x="140" y="64"/>
                </a:lnTo>
                <a:lnTo>
                  <a:pt x="153" y="76"/>
                </a:lnTo>
                <a:lnTo>
                  <a:pt x="153" y="89"/>
                </a:lnTo>
                <a:lnTo>
                  <a:pt x="153" y="102"/>
                </a:lnTo>
                <a:lnTo>
                  <a:pt x="153" y="140"/>
                </a:lnTo>
                <a:lnTo>
                  <a:pt x="153" y="178"/>
                </a:lnTo>
                <a:lnTo>
                  <a:pt x="140" y="216"/>
                </a:lnTo>
                <a:lnTo>
                  <a:pt x="140" y="241"/>
                </a:lnTo>
                <a:lnTo>
                  <a:pt x="140" y="266"/>
                </a:lnTo>
                <a:lnTo>
                  <a:pt x="127" y="292"/>
                </a:lnTo>
                <a:lnTo>
                  <a:pt x="127" y="330"/>
                </a:lnTo>
                <a:lnTo>
                  <a:pt x="115" y="355"/>
                </a:lnTo>
                <a:lnTo>
                  <a:pt x="115" y="406"/>
                </a:lnTo>
                <a:lnTo>
                  <a:pt x="102" y="444"/>
                </a:lnTo>
                <a:lnTo>
                  <a:pt x="102" y="482"/>
                </a:lnTo>
                <a:lnTo>
                  <a:pt x="0" y="507"/>
                </a:lnTo>
                <a:lnTo>
                  <a:pt x="13" y="469"/>
                </a:lnTo>
                <a:lnTo>
                  <a:pt x="26" y="418"/>
                </a:lnTo>
                <a:lnTo>
                  <a:pt x="26" y="368"/>
                </a:lnTo>
                <a:lnTo>
                  <a:pt x="38" y="330"/>
                </a:lnTo>
                <a:lnTo>
                  <a:pt x="38" y="292"/>
                </a:lnTo>
                <a:lnTo>
                  <a:pt x="38" y="254"/>
                </a:lnTo>
                <a:lnTo>
                  <a:pt x="38" y="241"/>
                </a:lnTo>
                <a:lnTo>
                  <a:pt x="38" y="228"/>
                </a:lnTo>
                <a:lnTo>
                  <a:pt x="38" y="21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5" name="Freeform 41"/>
          <p:cNvSpPr/>
          <p:nvPr/>
        </p:nvSpPr>
        <p:spPr bwMode="auto">
          <a:xfrm>
            <a:off x="6573838" y="3257551"/>
            <a:ext cx="361950" cy="150283"/>
          </a:xfrm>
          <a:custGeom>
            <a:avLst/>
            <a:gdLst>
              <a:gd name="T0" fmla="*/ 2147483647 w 572"/>
              <a:gd name="T1" fmla="*/ 2147483647 h 177"/>
              <a:gd name="T2" fmla="*/ 2147483647 w 572"/>
              <a:gd name="T3" fmla="*/ 2147483647 h 177"/>
              <a:gd name="T4" fmla="*/ 2147483647 w 572"/>
              <a:gd name="T5" fmla="*/ 2147483647 h 177"/>
              <a:gd name="T6" fmla="*/ 2147483647 w 572"/>
              <a:gd name="T7" fmla="*/ 2147483647 h 177"/>
              <a:gd name="T8" fmla="*/ 2147483647 w 572"/>
              <a:gd name="T9" fmla="*/ 2147483647 h 177"/>
              <a:gd name="T10" fmla="*/ 2147483647 w 572"/>
              <a:gd name="T11" fmla="*/ 2147483647 h 177"/>
              <a:gd name="T12" fmla="*/ 2147483647 w 572"/>
              <a:gd name="T13" fmla="*/ 2147483647 h 177"/>
              <a:gd name="T14" fmla="*/ 2147483647 w 572"/>
              <a:gd name="T15" fmla="*/ 2147483647 h 177"/>
              <a:gd name="T16" fmla="*/ 2147483647 w 572"/>
              <a:gd name="T17" fmla="*/ 2147483647 h 177"/>
              <a:gd name="T18" fmla="*/ 2147483647 w 572"/>
              <a:gd name="T19" fmla="*/ 2147483647 h 177"/>
              <a:gd name="T20" fmla="*/ 2147483647 w 572"/>
              <a:gd name="T21" fmla="*/ 2147483647 h 177"/>
              <a:gd name="T22" fmla="*/ 2147483647 w 572"/>
              <a:gd name="T23" fmla="*/ 2147483647 h 177"/>
              <a:gd name="T24" fmla="*/ 2147483647 w 572"/>
              <a:gd name="T25" fmla="*/ 2147483647 h 177"/>
              <a:gd name="T26" fmla="*/ 2147483647 w 572"/>
              <a:gd name="T27" fmla="*/ 2147483647 h 177"/>
              <a:gd name="T28" fmla="*/ 2147483647 w 572"/>
              <a:gd name="T29" fmla="*/ 2147483647 h 177"/>
              <a:gd name="T30" fmla="*/ 2147483647 w 572"/>
              <a:gd name="T31" fmla="*/ 2147483647 h 177"/>
              <a:gd name="T32" fmla="*/ 0 w 572"/>
              <a:gd name="T33" fmla="*/ 2147483647 h 177"/>
              <a:gd name="T34" fmla="*/ 0 w 572"/>
              <a:gd name="T35" fmla="*/ 2147483647 h 177"/>
              <a:gd name="T36" fmla="*/ 2147483647 w 572"/>
              <a:gd name="T37" fmla="*/ 2147483647 h 177"/>
              <a:gd name="T38" fmla="*/ 2147483647 w 572"/>
              <a:gd name="T39" fmla="*/ 2147483647 h 177"/>
              <a:gd name="T40" fmla="*/ 2147483647 w 572"/>
              <a:gd name="T41" fmla="*/ 2147483647 h 177"/>
              <a:gd name="T42" fmla="*/ 2147483647 w 572"/>
              <a:gd name="T43" fmla="*/ 2147483647 h 177"/>
              <a:gd name="T44" fmla="*/ 2147483647 w 572"/>
              <a:gd name="T45" fmla="*/ 2147483647 h 177"/>
              <a:gd name="T46" fmla="*/ 2147483647 w 572"/>
              <a:gd name="T47" fmla="*/ 2147483647 h 177"/>
              <a:gd name="T48" fmla="*/ 2147483647 w 572"/>
              <a:gd name="T49" fmla="*/ 2147483647 h 177"/>
              <a:gd name="T50" fmla="*/ 2147483647 w 572"/>
              <a:gd name="T51" fmla="*/ 2147483647 h 177"/>
              <a:gd name="T52" fmla="*/ 2147483647 w 572"/>
              <a:gd name="T53" fmla="*/ 2147483647 h 177"/>
              <a:gd name="T54" fmla="*/ 2147483647 w 572"/>
              <a:gd name="T55" fmla="*/ 2147483647 h 177"/>
              <a:gd name="T56" fmla="*/ 2147483647 w 572"/>
              <a:gd name="T57" fmla="*/ 2147483647 h 177"/>
              <a:gd name="T58" fmla="*/ 2147483647 w 572"/>
              <a:gd name="T59" fmla="*/ 2147483647 h 177"/>
              <a:gd name="T60" fmla="*/ 2147483647 w 572"/>
              <a:gd name="T61" fmla="*/ 0 h 177"/>
              <a:gd name="T62" fmla="*/ 2147483647 w 572"/>
              <a:gd name="T63" fmla="*/ 0 h 177"/>
              <a:gd name="T64" fmla="*/ 2147483647 w 572"/>
              <a:gd name="T65" fmla="*/ 0 h 177"/>
              <a:gd name="T66" fmla="*/ 2147483647 w 572"/>
              <a:gd name="T67" fmla="*/ 0 h 177"/>
              <a:gd name="T68" fmla="*/ 2147483647 w 572"/>
              <a:gd name="T69" fmla="*/ 0 h 177"/>
              <a:gd name="T70" fmla="*/ 2147483647 w 572"/>
              <a:gd name="T71" fmla="*/ 0 h 177"/>
              <a:gd name="T72" fmla="*/ 2147483647 w 572"/>
              <a:gd name="T73" fmla="*/ 2147483647 h 177"/>
              <a:gd name="T74" fmla="*/ 2147483647 w 572"/>
              <a:gd name="T75" fmla="*/ 2147483647 h 177"/>
              <a:gd name="T76" fmla="*/ 2147483647 w 572"/>
              <a:gd name="T77" fmla="*/ 2147483647 h 177"/>
              <a:gd name="T78" fmla="*/ 2147483647 w 572"/>
              <a:gd name="T79" fmla="*/ 2147483647 h 177"/>
              <a:gd name="T80" fmla="*/ 2147483647 w 572"/>
              <a:gd name="T81" fmla="*/ 2147483647 h 177"/>
              <a:gd name="T82" fmla="*/ 2147483647 w 572"/>
              <a:gd name="T83" fmla="*/ 2147483647 h 177"/>
              <a:gd name="T84" fmla="*/ 2147483647 w 572"/>
              <a:gd name="T85" fmla="*/ 2147483647 h 1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2"/>
              <a:gd name="T130" fmla="*/ 0 h 177"/>
              <a:gd name="T131" fmla="*/ 572 w 572"/>
              <a:gd name="T132" fmla="*/ 177 h 1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2" h="177">
                <a:moveTo>
                  <a:pt x="572" y="76"/>
                </a:moveTo>
                <a:lnTo>
                  <a:pt x="559" y="88"/>
                </a:lnTo>
                <a:lnTo>
                  <a:pt x="547" y="88"/>
                </a:lnTo>
                <a:lnTo>
                  <a:pt x="521" y="88"/>
                </a:lnTo>
                <a:lnTo>
                  <a:pt x="496" y="88"/>
                </a:lnTo>
                <a:lnTo>
                  <a:pt x="470" y="88"/>
                </a:lnTo>
                <a:lnTo>
                  <a:pt x="445" y="101"/>
                </a:lnTo>
                <a:lnTo>
                  <a:pt x="407" y="101"/>
                </a:lnTo>
                <a:lnTo>
                  <a:pt x="381" y="101"/>
                </a:lnTo>
                <a:lnTo>
                  <a:pt x="343" y="114"/>
                </a:lnTo>
                <a:lnTo>
                  <a:pt x="292" y="114"/>
                </a:lnTo>
                <a:lnTo>
                  <a:pt x="254" y="126"/>
                </a:lnTo>
                <a:lnTo>
                  <a:pt x="203" y="139"/>
                </a:lnTo>
                <a:lnTo>
                  <a:pt x="165" y="139"/>
                </a:lnTo>
                <a:lnTo>
                  <a:pt x="114" y="152"/>
                </a:lnTo>
                <a:lnTo>
                  <a:pt x="50" y="165"/>
                </a:lnTo>
                <a:lnTo>
                  <a:pt x="0" y="177"/>
                </a:lnTo>
                <a:lnTo>
                  <a:pt x="0" y="101"/>
                </a:lnTo>
                <a:lnTo>
                  <a:pt x="50" y="88"/>
                </a:lnTo>
                <a:lnTo>
                  <a:pt x="101" y="76"/>
                </a:lnTo>
                <a:lnTo>
                  <a:pt x="152" y="63"/>
                </a:lnTo>
                <a:lnTo>
                  <a:pt x="190" y="63"/>
                </a:lnTo>
                <a:lnTo>
                  <a:pt x="229" y="50"/>
                </a:lnTo>
                <a:lnTo>
                  <a:pt x="267" y="38"/>
                </a:lnTo>
                <a:lnTo>
                  <a:pt x="305" y="38"/>
                </a:lnTo>
                <a:lnTo>
                  <a:pt x="343" y="25"/>
                </a:lnTo>
                <a:lnTo>
                  <a:pt x="368" y="25"/>
                </a:lnTo>
                <a:lnTo>
                  <a:pt x="394" y="12"/>
                </a:lnTo>
                <a:lnTo>
                  <a:pt x="419" y="12"/>
                </a:lnTo>
                <a:lnTo>
                  <a:pt x="445" y="12"/>
                </a:lnTo>
                <a:lnTo>
                  <a:pt x="458" y="0"/>
                </a:lnTo>
                <a:lnTo>
                  <a:pt x="483" y="0"/>
                </a:lnTo>
                <a:lnTo>
                  <a:pt x="496" y="0"/>
                </a:lnTo>
                <a:lnTo>
                  <a:pt x="508" y="0"/>
                </a:lnTo>
                <a:lnTo>
                  <a:pt x="521" y="0"/>
                </a:lnTo>
                <a:lnTo>
                  <a:pt x="534" y="12"/>
                </a:lnTo>
                <a:lnTo>
                  <a:pt x="547" y="25"/>
                </a:lnTo>
                <a:lnTo>
                  <a:pt x="559" y="25"/>
                </a:lnTo>
                <a:lnTo>
                  <a:pt x="559" y="50"/>
                </a:lnTo>
                <a:lnTo>
                  <a:pt x="572" y="63"/>
                </a:lnTo>
                <a:lnTo>
                  <a:pt x="572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6" name="Freeform 42"/>
          <p:cNvSpPr/>
          <p:nvPr/>
        </p:nvSpPr>
        <p:spPr bwMode="auto">
          <a:xfrm>
            <a:off x="6411914" y="3342218"/>
            <a:ext cx="395287" cy="793749"/>
          </a:xfrm>
          <a:custGeom>
            <a:avLst/>
            <a:gdLst>
              <a:gd name="T0" fmla="*/ 2147483647 w 623"/>
              <a:gd name="T1" fmla="*/ 2147483647 h 938"/>
              <a:gd name="T2" fmla="*/ 2147483647 w 623"/>
              <a:gd name="T3" fmla="*/ 2147483647 h 938"/>
              <a:gd name="T4" fmla="*/ 2147483647 w 623"/>
              <a:gd name="T5" fmla="*/ 2147483647 h 938"/>
              <a:gd name="T6" fmla="*/ 2147483647 w 623"/>
              <a:gd name="T7" fmla="*/ 2147483647 h 938"/>
              <a:gd name="T8" fmla="*/ 2147483647 w 623"/>
              <a:gd name="T9" fmla="*/ 2147483647 h 938"/>
              <a:gd name="T10" fmla="*/ 2147483647 w 623"/>
              <a:gd name="T11" fmla="*/ 2147483647 h 938"/>
              <a:gd name="T12" fmla="*/ 2147483647 w 623"/>
              <a:gd name="T13" fmla="*/ 2147483647 h 938"/>
              <a:gd name="T14" fmla="*/ 2147483647 w 623"/>
              <a:gd name="T15" fmla="*/ 2147483647 h 938"/>
              <a:gd name="T16" fmla="*/ 2147483647 w 623"/>
              <a:gd name="T17" fmla="*/ 2147483647 h 938"/>
              <a:gd name="T18" fmla="*/ 2147483647 w 623"/>
              <a:gd name="T19" fmla="*/ 2147483647 h 938"/>
              <a:gd name="T20" fmla="*/ 2147483647 w 623"/>
              <a:gd name="T21" fmla="*/ 2147483647 h 938"/>
              <a:gd name="T22" fmla="*/ 2147483647 w 623"/>
              <a:gd name="T23" fmla="*/ 2147483647 h 938"/>
              <a:gd name="T24" fmla="*/ 2147483647 w 623"/>
              <a:gd name="T25" fmla="*/ 2147483647 h 938"/>
              <a:gd name="T26" fmla="*/ 2147483647 w 623"/>
              <a:gd name="T27" fmla="*/ 2147483647 h 938"/>
              <a:gd name="T28" fmla="*/ 2147483647 w 623"/>
              <a:gd name="T29" fmla="*/ 2147483647 h 938"/>
              <a:gd name="T30" fmla="*/ 2147483647 w 623"/>
              <a:gd name="T31" fmla="*/ 2147483647 h 938"/>
              <a:gd name="T32" fmla="*/ 2147483647 w 623"/>
              <a:gd name="T33" fmla="*/ 2147483647 h 938"/>
              <a:gd name="T34" fmla="*/ 2147483647 w 623"/>
              <a:gd name="T35" fmla="*/ 2147483647 h 938"/>
              <a:gd name="T36" fmla="*/ 2147483647 w 623"/>
              <a:gd name="T37" fmla="*/ 2147483647 h 938"/>
              <a:gd name="T38" fmla="*/ 2147483647 w 623"/>
              <a:gd name="T39" fmla="*/ 2147483647 h 938"/>
              <a:gd name="T40" fmla="*/ 2147483647 w 623"/>
              <a:gd name="T41" fmla="*/ 2147483647 h 938"/>
              <a:gd name="T42" fmla="*/ 2147483647 w 623"/>
              <a:gd name="T43" fmla="*/ 2147483647 h 938"/>
              <a:gd name="T44" fmla="*/ 2147483647 w 623"/>
              <a:gd name="T45" fmla="*/ 2147483647 h 938"/>
              <a:gd name="T46" fmla="*/ 2147483647 w 623"/>
              <a:gd name="T47" fmla="*/ 2147483647 h 938"/>
              <a:gd name="T48" fmla="*/ 2147483647 w 623"/>
              <a:gd name="T49" fmla="*/ 2147483647 h 938"/>
              <a:gd name="T50" fmla="*/ 2147483647 w 623"/>
              <a:gd name="T51" fmla="*/ 2147483647 h 938"/>
              <a:gd name="T52" fmla="*/ 0 w 623"/>
              <a:gd name="T53" fmla="*/ 2147483647 h 938"/>
              <a:gd name="T54" fmla="*/ 2147483647 w 623"/>
              <a:gd name="T55" fmla="*/ 2147483647 h 938"/>
              <a:gd name="T56" fmla="*/ 2147483647 w 623"/>
              <a:gd name="T57" fmla="*/ 2147483647 h 938"/>
              <a:gd name="T58" fmla="*/ 2147483647 w 623"/>
              <a:gd name="T59" fmla="*/ 2147483647 h 938"/>
              <a:gd name="T60" fmla="*/ 2147483647 w 623"/>
              <a:gd name="T61" fmla="*/ 2147483647 h 938"/>
              <a:gd name="T62" fmla="*/ 2147483647 w 623"/>
              <a:gd name="T63" fmla="*/ 2147483647 h 938"/>
              <a:gd name="T64" fmla="*/ 2147483647 w 623"/>
              <a:gd name="T65" fmla="*/ 2147483647 h 9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3"/>
              <a:gd name="T100" fmla="*/ 0 h 938"/>
              <a:gd name="T101" fmla="*/ 623 w 623"/>
              <a:gd name="T102" fmla="*/ 938 h 9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3" h="938">
                <a:moveTo>
                  <a:pt x="242" y="722"/>
                </a:moveTo>
                <a:lnTo>
                  <a:pt x="267" y="697"/>
                </a:lnTo>
                <a:lnTo>
                  <a:pt x="280" y="672"/>
                </a:lnTo>
                <a:lnTo>
                  <a:pt x="305" y="634"/>
                </a:lnTo>
                <a:lnTo>
                  <a:pt x="331" y="596"/>
                </a:lnTo>
                <a:lnTo>
                  <a:pt x="356" y="558"/>
                </a:lnTo>
                <a:lnTo>
                  <a:pt x="369" y="507"/>
                </a:lnTo>
                <a:lnTo>
                  <a:pt x="394" y="469"/>
                </a:lnTo>
                <a:lnTo>
                  <a:pt x="420" y="418"/>
                </a:lnTo>
                <a:lnTo>
                  <a:pt x="433" y="368"/>
                </a:lnTo>
                <a:lnTo>
                  <a:pt x="445" y="317"/>
                </a:lnTo>
                <a:lnTo>
                  <a:pt x="458" y="266"/>
                </a:lnTo>
                <a:lnTo>
                  <a:pt x="471" y="216"/>
                </a:lnTo>
                <a:lnTo>
                  <a:pt x="471" y="165"/>
                </a:lnTo>
                <a:lnTo>
                  <a:pt x="471" y="114"/>
                </a:lnTo>
                <a:lnTo>
                  <a:pt x="471" y="64"/>
                </a:lnTo>
                <a:lnTo>
                  <a:pt x="458" y="0"/>
                </a:lnTo>
                <a:lnTo>
                  <a:pt x="496" y="25"/>
                </a:lnTo>
                <a:lnTo>
                  <a:pt x="522" y="38"/>
                </a:lnTo>
                <a:lnTo>
                  <a:pt x="547" y="51"/>
                </a:lnTo>
                <a:lnTo>
                  <a:pt x="573" y="64"/>
                </a:lnTo>
                <a:lnTo>
                  <a:pt x="598" y="76"/>
                </a:lnTo>
                <a:lnTo>
                  <a:pt x="611" y="89"/>
                </a:lnTo>
                <a:lnTo>
                  <a:pt x="611" y="102"/>
                </a:lnTo>
                <a:lnTo>
                  <a:pt x="623" y="102"/>
                </a:lnTo>
                <a:lnTo>
                  <a:pt x="623" y="127"/>
                </a:lnTo>
                <a:lnTo>
                  <a:pt x="623" y="140"/>
                </a:lnTo>
                <a:lnTo>
                  <a:pt x="611" y="165"/>
                </a:lnTo>
                <a:lnTo>
                  <a:pt x="611" y="190"/>
                </a:lnTo>
                <a:lnTo>
                  <a:pt x="598" y="228"/>
                </a:lnTo>
                <a:lnTo>
                  <a:pt x="585" y="266"/>
                </a:lnTo>
                <a:lnTo>
                  <a:pt x="585" y="304"/>
                </a:lnTo>
                <a:lnTo>
                  <a:pt x="573" y="355"/>
                </a:lnTo>
                <a:lnTo>
                  <a:pt x="560" y="406"/>
                </a:lnTo>
                <a:lnTo>
                  <a:pt x="534" y="456"/>
                </a:lnTo>
                <a:lnTo>
                  <a:pt x="522" y="507"/>
                </a:lnTo>
                <a:lnTo>
                  <a:pt x="496" y="545"/>
                </a:lnTo>
                <a:lnTo>
                  <a:pt x="471" y="583"/>
                </a:lnTo>
                <a:lnTo>
                  <a:pt x="445" y="621"/>
                </a:lnTo>
                <a:lnTo>
                  <a:pt x="420" y="659"/>
                </a:lnTo>
                <a:lnTo>
                  <a:pt x="394" y="697"/>
                </a:lnTo>
                <a:lnTo>
                  <a:pt x="331" y="748"/>
                </a:lnTo>
                <a:lnTo>
                  <a:pt x="267" y="798"/>
                </a:lnTo>
                <a:lnTo>
                  <a:pt x="216" y="849"/>
                </a:lnTo>
                <a:lnTo>
                  <a:pt x="153" y="887"/>
                </a:lnTo>
                <a:lnTo>
                  <a:pt x="115" y="900"/>
                </a:lnTo>
                <a:lnTo>
                  <a:pt x="89" y="912"/>
                </a:lnTo>
                <a:lnTo>
                  <a:pt x="76" y="925"/>
                </a:lnTo>
                <a:lnTo>
                  <a:pt x="51" y="925"/>
                </a:lnTo>
                <a:lnTo>
                  <a:pt x="38" y="938"/>
                </a:lnTo>
                <a:lnTo>
                  <a:pt x="26" y="938"/>
                </a:lnTo>
                <a:lnTo>
                  <a:pt x="13" y="938"/>
                </a:lnTo>
                <a:lnTo>
                  <a:pt x="0" y="925"/>
                </a:lnTo>
                <a:lnTo>
                  <a:pt x="13" y="925"/>
                </a:lnTo>
                <a:lnTo>
                  <a:pt x="13" y="912"/>
                </a:lnTo>
                <a:lnTo>
                  <a:pt x="26" y="900"/>
                </a:lnTo>
                <a:lnTo>
                  <a:pt x="38" y="887"/>
                </a:lnTo>
                <a:lnTo>
                  <a:pt x="51" y="874"/>
                </a:lnTo>
                <a:lnTo>
                  <a:pt x="76" y="862"/>
                </a:lnTo>
                <a:lnTo>
                  <a:pt x="115" y="836"/>
                </a:lnTo>
                <a:lnTo>
                  <a:pt x="153" y="798"/>
                </a:lnTo>
                <a:lnTo>
                  <a:pt x="191" y="773"/>
                </a:lnTo>
                <a:lnTo>
                  <a:pt x="242" y="7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8" name="Freeform 34"/>
          <p:cNvSpPr/>
          <p:nvPr/>
        </p:nvSpPr>
        <p:spPr bwMode="auto">
          <a:xfrm>
            <a:off x="6985000" y="2935818"/>
            <a:ext cx="687388" cy="213783"/>
          </a:xfrm>
          <a:custGeom>
            <a:avLst/>
            <a:gdLst>
              <a:gd name="T0" fmla="*/ 2147483647 w 1082"/>
              <a:gd name="T1" fmla="*/ 2147483647 h 253"/>
              <a:gd name="T2" fmla="*/ 2147483647 w 1082"/>
              <a:gd name="T3" fmla="*/ 2147483647 h 253"/>
              <a:gd name="T4" fmla="*/ 2147483647 w 1082"/>
              <a:gd name="T5" fmla="*/ 2147483647 h 253"/>
              <a:gd name="T6" fmla="*/ 2147483647 w 1082"/>
              <a:gd name="T7" fmla="*/ 2147483647 h 253"/>
              <a:gd name="T8" fmla="*/ 2147483647 w 1082"/>
              <a:gd name="T9" fmla="*/ 2147483647 h 253"/>
              <a:gd name="T10" fmla="*/ 2147483647 w 1082"/>
              <a:gd name="T11" fmla="*/ 2147483647 h 253"/>
              <a:gd name="T12" fmla="*/ 2147483647 w 1082"/>
              <a:gd name="T13" fmla="*/ 2147483647 h 253"/>
              <a:gd name="T14" fmla="*/ 2147483647 w 1082"/>
              <a:gd name="T15" fmla="*/ 2147483647 h 253"/>
              <a:gd name="T16" fmla="*/ 2147483647 w 1082"/>
              <a:gd name="T17" fmla="*/ 2147483647 h 253"/>
              <a:gd name="T18" fmla="*/ 2147483647 w 1082"/>
              <a:gd name="T19" fmla="*/ 2147483647 h 253"/>
              <a:gd name="T20" fmla="*/ 2147483647 w 1082"/>
              <a:gd name="T21" fmla="*/ 0 h 253"/>
              <a:gd name="T22" fmla="*/ 2147483647 w 1082"/>
              <a:gd name="T23" fmla="*/ 0 h 253"/>
              <a:gd name="T24" fmla="*/ 2147483647 w 1082"/>
              <a:gd name="T25" fmla="*/ 2147483647 h 253"/>
              <a:gd name="T26" fmla="*/ 2147483647 w 1082"/>
              <a:gd name="T27" fmla="*/ 2147483647 h 253"/>
              <a:gd name="T28" fmla="*/ 2147483647 w 1082"/>
              <a:gd name="T29" fmla="*/ 2147483647 h 253"/>
              <a:gd name="T30" fmla="*/ 2147483647 w 1082"/>
              <a:gd name="T31" fmla="*/ 2147483647 h 253"/>
              <a:gd name="T32" fmla="*/ 2147483647 w 1082"/>
              <a:gd name="T33" fmla="*/ 2147483647 h 253"/>
              <a:gd name="T34" fmla="*/ 2147483647 w 1082"/>
              <a:gd name="T35" fmla="*/ 2147483647 h 253"/>
              <a:gd name="T36" fmla="*/ 2147483647 w 1082"/>
              <a:gd name="T37" fmla="*/ 2147483647 h 253"/>
              <a:gd name="T38" fmla="*/ 2147483647 w 1082"/>
              <a:gd name="T39" fmla="*/ 2147483647 h 253"/>
              <a:gd name="T40" fmla="*/ 2147483647 w 1082"/>
              <a:gd name="T41" fmla="*/ 2147483647 h 253"/>
              <a:gd name="T42" fmla="*/ 2147483647 w 1082"/>
              <a:gd name="T43" fmla="*/ 2147483647 h 253"/>
              <a:gd name="T44" fmla="*/ 2147483647 w 1082"/>
              <a:gd name="T45" fmla="*/ 2147483647 h 253"/>
              <a:gd name="T46" fmla="*/ 2147483647 w 1082"/>
              <a:gd name="T47" fmla="*/ 2147483647 h 253"/>
              <a:gd name="T48" fmla="*/ 2147483647 w 1082"/>
              <a:gd name="T49" fmla="*/ 2147483647 h 253"/>
              <a:gd name="T50" fmla="*/ 2147483647 w 1082"/>
              <a:gd name="T51" fmla="*/ 2147483647 h 253"/>
              <a:gd name="T52" fmla="*/ 2147483647 w 1082"/>
              <a:gd name="T53" fmla="*/ 2147483647 h 253"/>
              <a:gd name="T54" fmla="*/ 2147483647 w 1082"/>
              <a:gd name="T55" fmla="*/ 2147483647 h 253"/>
              <a:gd name="T56" fmla="*/ 2147483647 w 1082"/>
              <a:gd name="T57" fmla="*/ 2147483647 h 253"/>
              <a:gd name="T58" fmla="*/ 2147483647 w 1082"/>
              <a:gd name="T59" fmla="*/ 2147483647 h 253"/>
              <a:gd name="T60" fmla="*/ 2147483647 w 1082"/>
              <a:gd name="T61" fmla="*/ 2147483647 h 253"/>
              <a:gd name="T62" fmla="*/ 2147483647 w 1082"/>
              <a:gd name="T63" fmla="*/ 2147483647 h 253"/>
              <a:gd name="T64" fmla="*/ 2147483647 w 1082"/>
              <a:gd name="T65" fmla="*/ 2147483647 h 253"/>
              <a:gd name="T66" fmla="*/ 2147483647 w 1082"/>
              <a:gd name="T67" fmla="*/ 2147483647 h 253"/>
              <a:gd name="T68" fmla="*/ 2147483647 w 1082"/>
              <a:gd name="T69" fmla="*/ 2147483647 h 253"/>
              <a:gd name="T70" fmla="*/ 2147483647 w 1082"/>
              <a:gd name="T71" fmla="*/ 2147483647 h 253"/>
              <a:gd name="T72" fmla="*/ 2147483647 w 1082"/>
              <a:gd name="T73" fmla="*/ 2147483647 h 253"/>
              <a:gd name="T74" fmla="*/ 2147483647 w 1082"/>
              <a:gd name="T75" fmla="*/ 2147483647 h 253"/>
              <a:gd name="T76" fmla="*/ 2147483647 w 1082"/>
              <a:gd name="T77" fmla="*/ 2147483647 h 253"/>
              <a:gd name="T78" fmla="*/ 0 w 1082"/>
              <a:gd name="T79" fmla="*/ 2147483647 h 253"/>
              <a:gd name="T80" fmla="*/ 0 w 1082"/>
              <a:gd name="T81" fmla="*/ 2147483647 h 25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82"/>
              <a:gd name="T124" fmla="*/ 0 h 253"/>
              <a:gd name="T125" fmla="*/ 1082 w 1082"/>
              <a:gd name="T126" fmla="*/ 253 h 25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82" h="253">
                <a:moveTo>
                  <a:pt x="0" y="177"/>
                </a:moveTo>
                <a:lnTo>
                  <a:pt x="26" y="164"/>
                </a:lnTo>
                <a:lnTo>
                  <a:pt x="64" y="164"/>
                </a:lnTo>
                <a:lnTo>
                  <a:pt x="102" y="152"/>
                </a:lnTo>
                <a:lnTo>
                  <a:pt x="140" y="152"/>
                </a:lnTo>
                <a:lnTo>
                  <a:pt x="191" y="139"/>
                </a:lnTo>
                <a:lnTo>
                  <a:pt x="242" y="126"/>
                </a:lnTo>
                <a:lnTo>
                  <a:pt x="293" y="114"/>
                </a:lnTo>
                <a:lnTo>
                  <a:pt x="344" y="101"/>
                </a:lnTo>
                <a:lnTo>
                  <a:pt x="395" y="88"/>
                </a:lnTo>
                <a:lnTo>
                  <a:pt x="458" y="88"/>
                </a:lnTo>
                <a:lnTo>
                  <a:pt x="509" y="76"/>
                </a:lnTo>
                <a:lnTo>
                  <a:pt x="547" y="63"/>
                </a:lnTo>
                <a:lnTo>
                  <a:pt x="586" y="50"/>
                </a:lnTo>
                <a:lnTo>
                  <a:pt x="624" y="38"/>
                </a:lnTo>
                <a:lnTo>
                  <a:pt x="662" y="38"/>
                </a:lnTo>
                <a:lnTo>
                  <a:pt x="700" y="25"/>
                </a:lnTo>
                <a:lnTo>
                  <a:pt x="751" y="12"/>
                </a:lnTo>
                <a:lnTo>
                  <a:pt x="802" y="12"/>
                </a:lnTo>
                <a:lnTo>
                  <a:pt x="827" y="12"/>
                </a:lnTo>
                <a:lnTo>
                  <a:pt x="840" y="0"/>
                </a:lnTo>
                <a:lnTo>
                  <a:pt x="853" y="0"/>
                </a:lnTo>
                <a:lnTo>
                  <a:pt x="865" y="0"/>
                </a:lnTo>
                <a:lnTo>
                  <a:pt x="904" y="0"/>
                </a:lnTo>
                <a:lnTo>
                  <a:pt x="929" y="12"/>
                </a:lnTo>
                <a:lnTo>
                  <a:pt x="967" y="25"/>
                </a:lnTo>
                <a:lnTo>
                  <a:pt x="1005" y="38"/>
                </a:lnTo>
                <a:lnTo>
                  <a:pt x="1018" y="50"/>
                </a:lnTo>
                <a:lnTo>
                  <a:pt x="1044" y="63"/>
                </a:lnTo>
                <a:lnTo>
                  <a:pt x="1056" y="63"/>
                </a:lnTo>
                <a:lnTo>
                  <a:pt x="1056" y="76"/>
                </a:lnTo>
                <a:lnTo>
                  <a:pt x="1069" y="76"/>
                </a:lnTo>
                <a:lnTo>
                  <a:pt x="1069" y="88"/>
                </a:lnTo>
                <a:lnTo>
                  <a:pt x="1082" y="88"/>
                </a:lnTo>
                <a:lnTo>
                  <a:pt x="1082" y="101"/>
                </a:lnTo>
                <a:lnTo>
                  <a:pt x="1082" y="114"/>
                </a:lnTo>
                <a:lnTo>
                  <a:pt x="1069" y="126"/>
                </a:lnTo>
                <a:lnTo>
                  <a:pt x="1056" y="139"/>
                </a:lnTo>
                <a:lnTo>
                  <a:pt x="1044" y="139"/>
                </a:lnTo>
                <a:lnTo>
                  <a:pt x="1018" y="139"/>
                </a:lnTo>
                <a:lnTo>
                  <a:pt x="993" y="139"/>
                </a:lnTo>
                <a:lnTo>
                  <a:pt x="980" y="139"/>
                </a:lnTo>
                <a:lnTo>
                  <a:pt x="967" y="139"/>
                </a:lnTo>
                <a:lnTo>
                  <a:pt x="955" y="139"/>
                </a:lnTo>
                <a:lnTo>
                  <a:pt x="942" y="139"/>
                </a:lnTo>
                <a:lnTo>
                  <a:pt x="916" y="152"/>
                </a:lnTo>
                <a:lnTo>
                  <a:pt x="904" y="152"/>
                </a:lnTo>
                <a:lnTo>
                  <a:pt x="878" y="152"/>
                </a:lnTo>
                <a:lnTo>
                  <a:pt x="853" y="152"/>
                </a:lnTo>
                <a:lnTo>
                  <a:pt x="827" y="164"/>
                </a:lnTo>
                <a:lnTo>
                  <a:pt x="789" y="164"/>
                </a:lnTo>
                <a:lnTo>
                  <a:pt x="764" y="164"/>
                </a:lnTo>
                <a:lnTo>
                  <a:pt x="726" y="177"/>
                </a:lnTo>
                <a:lnTo>
                  <a:pt x="687" y="177"/>
                </a:lnTo>
                <a:lnTo>
                  <a:pt x="636" y="190"/>
                </a:lnTo>
                <a:lnTo>
                  <a:pt x="598" y="190"/>
                </a:lnTo>
                <a:lnTo>
                  <a:pt x="547" y="202"/>
                </a:lnTo>
                <a:lnTo>
                  <a:pt x="509" y="202"/>
                </a:lnTo>
                <a:lnTo>
                  <a:pt x="458" y="215"/>
                </a:lnTo>
                <a:lnTo>
                  <a:pt x="420" y="215"/>
                </a:lnTo>
                <a:lnTo>
                  <a:pt x="382" y="228"/>
                </a:lnTo>
                <a:lnTo>
                  <a:pt x="344" y="228"/>
                </a:lnTo>
                <a:lnTo>
                  <a:pt x="306" y="228"/>
                </a:lnTo>
                <a:lnTo>
                  <a:pt x="280" y="240"/>
                </a:lnTo>
                <a:lnTo>
                  <a:pt x="255" y="240"/>
                </a:lnTo>
                <a:lnTo>
                  <a:pt x="217" y="240"/>
                </a:lnTo>
                <a:lnTo>
                  <a:pt x="191" y="240"/>
                </a:lnTo>
                <a:lnTo>
                  <a:pt x="178" y="253"/>
                </a:lnTo>
                <a:lnTo>
                  <a:pt x="153" y="253"/>
                </a:lnTo>
                <a:lnTo>
                  <a:pt x="140" y="253"/>
                </a:lnTo>
                <a:lnTo>
                  <a:pt x="115" y="253"/>
                </a:lnTo>
                <a:lnTo>
                  <a:pt x="102" y="253"/>
                </a:lnTo>
                <a:lnTo>
                  <a:pt x="89" y="253"/>
                </a:lnTo>
                <a:lnTo>
                  <a:pt x="77" y="253"/>
                </a:lnTo>
                <a:lnTo>
                  <a:pt x="51" y="253"/>
                </a:lnTo>
                <a:lnTo>
                  <a:pt x="39" y="240"/>
                </a:lnTo>
                <a:lnTo>
                  <a:pt x="26" y="240"/>
                </a:lnTo>
                <a:lnTo>
                  <a:pt x="13" y="228"/>
                </a:lnTo>
                <a:lnTo>
                  <a:pt x="0" y="215"/>
                </a:lnTo>
                <a:lnTo>
                  <a:pt x="0" y="190"/>
                </a:lnTo>
                <a:lnTo>
                  <a:pt x="0" y="1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21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衡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2"/>
          <p:cNvSpPr>
            <a:spLocks noChangeArrowheads="1"/>
          </p:cNvSpPr>
          <p:nvPr/>
        </p:nvSpPr>
        <p:spPr bwMode="auto">
          <a:xfrm>
            <a:off x="5122863" y="4917017"/>
            <a:ext cx="34147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笔画多、要写紧凑，中间的鱼字要窄、下边没单独横，大字一捺变为点。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9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衡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60667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héng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15964" y="40026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15963" y="49932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均衡   权衡利弊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15964" y="5488518"/>
            <a:ext cx="412273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骑自行车时，我们一定要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掌握好平衡。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15964" y="4500034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H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行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3829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46" name="圆角矩形 45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9" grpId="0" animBg="1"/>
      <p:bldP spid="62500" grpId="0" animBg="1"/>
      <p:bldP spid="62501" grpId="0" animBg="1"/>
      <p:bldP spid="62503" grpId="0" animBg="1"/>
      <p:bldP spid="62504" grpId="0" animBg="1"/>
      <p:bldP spid="62507" grpId="0" animBg="1"/>
      <p:bldP spid="62502" grpId="0" animBg="1"/>
      <p:bldP spid="62505" grpId="0" animBg="1"/>
      <p:bldP spid="62506" grpId="0" animBg="1"/>
      <p:bldP spid="62498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57" name="Freeform 45"/>
          <p:cNvSpPr/>
          <p:nvPr/>
        </p:nvSpPr>
        <p:spPr bwMode="auto">
          <a:xfrm>
            <a:off x="5949951" y="2946401"/>
            <a:ext cx="669925" cy="234951"/>
          </a:xfrm>
          <a:custGeom>
            <a:avLst/>
            <a:gdLst>
              <a:gd name="T0" fmla="*/ 0 w 1055"/>
              <a:gd name="T1" fmla="*/ 2147483647 h 279"/>
              <a:gd name="T2" fmla="*/ 2147483647 w 1055"/>
              <a:gd name="T3" fmla="*/ 2147483647 h 279"/>
              <a:gd name="T4" fmla="*/ 2147483647 w 1055"/>
              <a:gd name="T5" fmla="*/ 2147483647 h 279"/>
              <a:gd name="T6" fmla="*/ 2147483647 w 1055"/>
              <a:gd name="T7" fmla="*/ 2147483647 h 279"/>
              <a:gd name="T8" fmla="*/ 2147483647 w 1055"/>
              <a:gd name="T9" fmla="*/ 2147483647 h 279"/>
              <a:gd name="T10" fmla="*/ 2147483647 w 1055"/>
              <a:gd name="T11" fmla="*/ 2147483647 h 279"/>
              <a:gd name="T12" fmla="*/ 2147483647 w 1055"/>
              <a:gd name="T13" fmla="*/ 2147483647 h 279"/>
              <a:gd name="T14" fmla="*/ 2147483647 w 1055"/>
              <a:gd name="T15" fmla="*/ 2147483647 h 279"/>
              <a:gd name="T16" fmla="*/ 2147483647 w 1055"/>
              <a:gd name="T17" fmla="*/ 2147483647 h 279"/>
              <a:gd name="T18" fmla="*/ 2147483647 w 1055"/>
              <a:gd name="T19" fmla="*/ 2147483647 h 279"/>
              <a:gd name="T20" fmla="*/ 2147483647 w 1055"/>
              <a:gd name="T21" fmla="*/ 2147483647 h 279"/>
              <a:gd name="T22" fmla="*/ 2147483647 w 1055"/>
              <a:gd name="T23" fmla="*/ 2147483647 h 279"/>
              <a:gd name="T24" fmla="*/ 2147483647 w 1055"/>
              <a:gd name="T25" fmla="*/ 2147483647 h 279"/>
              <a:gd name="T26" fmla="*/ 2147483647 w 1055"/>
              <a:gd name="T27" fmla="*/ 2147483647 h 279"/>
              <a:gd name="T28" fmla="*/ 2147483647 w 1055"/>
              <a:gd name="T29" fmla="*/ 0 h 279"/>
              <a:gd name="T30" fmla="*/ 2147483647 w 1055"/>
              <a:gd name="T31" fmla="*/ 0 h 279"/>
              <a:gd name="T32" fmla="*/ 2147483647 w 1055"/>
              <a:gd name="T33" fmla="*/ 0 h 279"/>
              <a:gd name="T34" fmla="*/ 2147483647 w 1055"/>
              <a:gd name="T35" fmla="*/ 0 h 279"/>
              <a:gd name="T36" fmla="*/ 2147483647 w 1055"/>
              <a:gd name="T37" fmla="*/ 2147483647 h 279"/>
              <a:gd name="T38" fmla="*/ 2147483647 w 1055"/>
              <a:gd name="T39" fmla="*/ 2147483647 h 279"/>
              <a:gd name="T40" fmla="*/ 2147483647 w 1055"/>
              <a:gd name="T41" fmla="*/ 2147483647 h 279"/>
              <a:gd name="T42" fmla="*/ 2147483647 w 1055"/>
              <a:gd name="T43" fmla="*/ 2147483647 h 279"/>
              <a:gd name="T44" fmla="*/ 2147483647 w 1055"/>
              <a:gd name="T45" fmla="*/ 2147483647 h 279"/>
              <a:gd name="T46" fmla="*/ 2147483647 w 1055"/>
              <a:gd name="T47" fmla="*/ 2147483647 h 279"/>
              <a:gd name="T48" fmla="*/ 2147483647 w 1055"/>
              <a:gd name="T49" fmla="*/ 2147483647 h 279"/>
              <a:gd name="T50" fmla="*/ 2147483647 w 1055"/>
              <a:gd name="T51" fmla="*/ 2147483647 h 279"/>
              <a:gd name="T52" fmla="*/ 2147483647 w 1055"/>
              <a:gd name="T53" fmla="*/ 2147483647 h 279"/>
              <a:gd name="T54" fmla="*/ 2147483647 w 1055"/>
              <a:gd name="T55" fmla="*/ 2147483647 h 279"/>
              <a:gd name="T56" fmla="*/ 2147483647 w 1055"/>
              <a:gd name="T57" fmla="*/ 2147483647 h 279"/>
              <a:gd name="T58" fmla="*/ 2147483647 w 1055"/>
              <a:gd name="T59" fmla="*/ 2147483647 h 279"/>
              <a:gd name="T60" fmla="*/ 2147483647 w 1055"/>
              <a:gd name="T61" fmla="*/ 2147483647 h 279"/>
              <a:gd name="T62" fmla="*/ 2147483647 w 1055"/>
              <a:gd name="T63" fmla="*/ 2147483647 h 279"/>
              <a:gd name="T64" fmla="*/ 2147483647 w 1055"/>
              <a:gd name="T65" fmla="*/ 2147483647 h 279"/>
              <a:gd name="T66" fmla="*/ 2147483647 w 1055"/>
              <a:gd name="T67" fmla="*/ 2147483647 h 279"/>
              <a:gd name="T68" fmla="*/ 2147483647 w 1055"/>
              <a:gd name="T69" fmla="*/ 2147483647 h 279"/>
              <a:gd name="T70" fmla="*/ 2147483647 w 1055"/>
              <a:gd name="T71" fmla="*/ 2147483647 h 279"/>
              <a:gd name="T72" fmla="*/ 2147483647 w 1055"/>
              <a:gd name="T73" fmla="*/ 2147483647 h 279"/>
              <a:gd name="T74" fmla="*/ 2147483647 w 1055"/>
              <a:gd name="T75" fmla="*/ 2147483647 h 279"/>
              <a:gd name="T76" fmla="*/ 2147483647 w 1055"/>
              <a:gd name="T77" fmla="*/ 2147483647 h 279"/>
              <a:gd name="T78" fmla="*/ 2147483647 w 1055"/>
              <a:gd name="T79" fmla="*/ 2147483647 h 279"/>
              <a:gd name="T80" fmla="*/ 2147483647 w 1055"/>
              <a:gd name="T81" fmla="*/ 2147483647 h 279"/>
              <a:gd name="T82" fmla="*/ 2147483647 w 1055"/>
              <a:gd name="T83" fmla="*/ 2147483647 h 279"/>
              <a:gd name="T84" fmla="*/ 2147483647 w 1055"/>
              <a:gd name="T85" fmla="*/ 2147483647 h 279"/>
              <a:gd name="T86" fmla="*/ 2147483647 w 1055"/>
              <a:gd name="T87" fmla="*/ 2147483647 h 279"/>
              <a:gd name="T88" fmla="*/ 2147483647 w 1055"/>
              <a:gd name="T89" fmla="*/ 2147483647 h 279"/>
              <a:gd name="T90" fmla="*/ 2147483647 w 1055"/>
              <a:gd name="T91" fmla="*/ 2147483647 h 279"/>
              <a:gd name="T92" fmla="*/ 2147483647 w 1055"/>
              <a:gd name="T93" fmla="*/ 2147483647 h 279"/>
              <a:gd name="T94" fmla="*/ 2147483647 w 1055"/>
              <a:gd name="T95" fmla="*/ 2147483647 h 279"/>
              <a:gd name="T96" fmla="*/ 2147483647 w 1055"/>
              <a:gd name="T97" fmla="*/ 2147483647 h 279"/>
              <a:gd name="T98" fmla="*/ 2147483647 w 1055"/>
              <a:gd name="T99" fmla="*/ 2147483647 h 279"/>
              <a:gd name="T100" fmla="*/ 2147483647 w 1055"/>
              <a:gd name="T101" fmla="*/ 2147483647 h 279"/>
              <a:gd name="T102" fmla="*/ 2147483647 w 1055"/>
              <a:gd name="T103" fmla="*/ 2147483647 h 279"/>
              <a:gd name="T104" fmla="*/ 2147483647 w 1055"/>
              <a:gd name="T105" fmla="*/ 2147483647 h 279"/>
              <a:gd name="T106" fmla="*/ 2147483647 w 1055"/>
              <a:gd name="T107" fmla="*/ 2147483647 h 279"/>
              <a:gd name="T108" fmla="*/ 2147483647 w 1055"/>
              <a:gd name="T109" fmla="*/ 2147483647 h 279"/>
              <a:gd name="T110" fmla="*/ 0 w 1055"/>
              <a:gd name="T111" fmla="*/ 2147483647 h 279"/>
              <a:gd name="T112" fmla="*/ 0 w 1055"/>
              <a:gd name="T113" fmla="*/ 2147483647 h 2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55"/>
              <a:gd name="T172" fmla="*/ 0 h 279"/>
              <a:gd name="T173" fmla="*/ 1055 w 1055"/>
              <a:gd name="T174" fmla="*/ 279 h 2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55" h="279">
                <a:moveTo>
                  <a:pt x="0" y="190"/>
                </a:moveTo>
                <a:lnTo>
                  <a:pt x="101" y="165"/>
                </a:lnTo>
                <a:lnTo>
                  <a:pt x="190" y="139"/>
                </a:lnTo>
                <a:lnTo>
                  <a:pt x="279" y="114"/>
                </a:lnTo>
                <a:lnTo>
                  <a:pt x="356" y="101"/>
                </a:lnTo>
                <a:lnTo>
                  <a:pt x="432" y="89"/>
                </a:lnTo>
                <a:lnTo>
                  <a:pt x="496" y="76"/>
                </a:lnTo>
                <a:lnTo>
                  <a:pt x="559" y="51"/>
                </a:lnTo>
                <a:lnTo>
                  <a:pt x="610" y="51"/>
                </a:lnTo>
                <a:lnTo>
                  <a:pt x="661" y="38"/>
                </a:lnTo>
                <a:lnTo>
                  <a:pt x="712" y="25"/>
                </a:lnTo>
                <a:lnTo>
                  <a:pt x="750" y="13"/>
                </a:lnTo>
                <a:lnTo>
                  <a:pt x="788" y="13"/>
                </a:lnTo>
                <a:lnTo>
                  <a:pt x="814" y="13"/>
                </a:lnTo>
                <a:lnTo>
                  <a:pt x="839" y="0"/>
                </a:lnTo>
                <a:lnTo>
                  <a:pt x="865" y="0"/>
                </a:lnTo>
                <a:lnTo>
                  <a:pt x="877" y="0"/>
                </a:lnTo>
                <a:lnTo>
                  <a:pt x="903" y="0"/>
                </a:lnTo>
                <a:lnTo>
                  <a:pt x="941" y="13"/>
                </a:lnTo>
                <a:lnTo>
                  <a:pt x="1005" y="25"/>
                </a:lnTo>
                <a:lnTo>
                  <a:pt x="1030" y="38"/>
                </a:lnTo>
                <a:lnTo>
                  <a:pt x="1043" y="51"/>
                </a:lnTo>
                <a:lnTo>
                  <a:pt x="1055" y="63"/>
                </a:lnTo>
                <a:lnTo>
                  <a:pt x="1055" y="76"/>
                </a:lnTo>
                <a:lnTo>
                  <a:pt x="1043" y="76"/>
                </a:lnTo>
                <a:lnTo>
                  <a:pt x="1030" y="89"/>
                </a:lnTo>
                <a:lnTo>
                  <a:pt x="1017" y="101"/>
                </a:lnTo>
                <a:lnTo>
                  <a:pt x="992" y="101"/>
                </a:lnTo>
                <a:lnTo>
                  <a:pt x="966" y="114"/>
                </a:lnTo>
                <a:lnTo>
                  <a:pt x="941" y="127"/>
                </a:lnTo>
                <a:lnTo>
                  <a:pt x="903" y="139"/>
                </a:lnTo>
                <a:lnTo>
                  <a:pt x="814" y="165"/>
                </a:lnTo>
                <a:lnTo>
                  <a:pt x="725" y="190"/>
                </a:lnTo>
                <a:lnTo>
                  <a:pt x="623" y="203"/>
                </a:lnTo>
                <a:lnTo>
                  <a:pt x="508" y="228"/>
                </a:lnTo>
                <a:lnTo>
                  <a:pt x="458" y="241"/>
                </a:lnTo>
                <a:lnTo>
                  <a:pt x="394" y="253"/>
                </a:lnTo>
                <a:lnTo>
                  <a:pt x="356" y="266"/>
                </a:lnTo>
                <a:lnTo>
                  <a:pt x="318" y="266"/>
                </a:lnTo>
                <a:lnTo>
                  <a:pt x="292" y="266"/>
                </a:lnTo>
                <a:lnTo>
                  <a:pt x="254" y="279"/>
                </a:lnTo>
                <a:lnTo>
                  <a:pt x="241" y="279"/>
                </a:lnTo>
                <a:lnTo>
                  <a:pt x="229" y="279"/>
                </a:lnTo>
                <a:lnTo>
                  <a:pt x="203" y="279"/>
                </a:lnTo>
                <a:lnTo>
                  <a:pt x="165" y="266"/>
                </a:lnTo>
                <a:lnTo>
                  <a:pt x="127" y="266"/>
                </a:lnTo>
                <a:lnTo>
                  <a:pt x="89" y="253"/>
                </a:lnTo>
                <a:lnTo>
                  <a:pt x="76" y="253"/>
                </a:lnTo>
                <a:lnTo>
                  <a:pt x="50" y="241"/>
                </a:lnTo>
                <a:lnTo>
                  <a:pt x="38" y="241"/>
                </a:lnTo>
                <a:lnTo>
                  <a:pt x="25" y="228"/>
                </a:lnTo>
                <a:lnTo>
                  <a:pt x="25" y="215"/>
                </a:lnTo>
                <a:lnTo>
                  <a:pt x="12" y="203"/>
                </a:lnTo>
                <a:lnTo>
                  <a:pt x="0" y="19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9" name="Freeform 47"/>
          <p:cNvSpPr/>
          <p:nvPr/>
        </p:nvSpPr>
        <p:spPr bwMode="auto">
          <a:xfrm>
            <a:off x="6515100" y="3257552"/>
            <a:ext cx="153988" cy="461433"/>
          </a:xfrm>
          <a:custGeom>
            <a:avLst/>
            <a:gdLst>
              <a:gd name="T0" fmla="*/ 2147483647 w 242"/>
              <a:gd name="T1" fmla="*/ 2147483647 h 545"/>
              <a:gd name="T2" fmla="*/ 2147483647 w 242"/>
              <a:gd name="T3" fmla="*/ 2147483647 h 545"/>
              <a:gd name="T4" fmla="*/ 2147483647 w 242"/>
              <a:gd name="T5" fmla="*/ 2147483647 h 545"/>
              <a:gd name="T6" fmla="*/ 2147483647 w 242"/>
              <a:gd name="T7" fmla="*/ 2147483647 h 545"/>
              <a:gd name="T8" fmla="*/ 2147483647 w 242"/>
              <a:gd name="T9" fmla="*/ 2147483647 h 545"/>
              <a:gd name="T10" fmla="*/ 2147483647 w 242"/>
              <a:gd name="T11" fmla="*/ 2147483647 h 545"/>
              <a:gd name="T12" fmla="*/ 2147483647 w 242"/>
              <a:gd name="T13" fmla="*/ 2147483647 h 545"/>
              <a:gd name="T14" fmla="*/ 2147483647 w 242"/>
              <a:gd name="T15" fmla="*/ 2147483647 h 545"/>
              <a:gd name="T16" fmla="*/ 2147483647 w 242"/>
              <a:gd name="T17" fmla="*/ 0 h 545"/>
              <a:gd name="T18" fmla="*/ 2147483647 w 242"/>
              <a:gd name="T19" fmla="*/ 2147483647 h 545"/>
              <a:gd name="T20" fmla="*/ 2147483647 w 242"/>
              <a:gd name="T21" fmla="*/ 2147483647 h 545"/>
              <a:gd name="T22" fmla="*/ 2147483647 w 242"/>
              <a:gd name="T23" fmla="*/ 2147483647 h 545"/>
              <a:gd name="T24" fmla="*/ 2147483647 w 242"/>
              <a:gd name="T25" fmla="*/ 2147483647 h 545"/>
              <a:gd name="T26" fmla="*/ 2147483647 w 242"/>
              <a:gd name="T27" fmla="*/ 2147483647 h 545"/>
              <a:gd name="T28" fmla="*/ 2147483647 w 242"/>
              <a:gd name="T29" fmla="*/ 2147483647 h 545"/>
              <a:gd name="T30" fmla="*/ 2147483647 w 242"/>
              <a:gd name="T31" fmla="*/ 2147483647 h 545"/>
              <a:gd name="T32" fmla="*/ 2147483647 w 242"/>
              <a:gd name="T33" fmla="*/ 2147483647 h 545"/>
              <a:gd name="T34" fmla="*/ 2147483647 w 242"/>
              <a:gd name="T35" fmla="*/ 2147483647 h 545"/>
              <a:gd name="T36" fmla="*/ 2147483647 w 242"/>
              <a:gd name="T37" fmla="*/ 2147483647 h 545"/>
              <a:gd name="T38" fmla="*/ 2147483647 w 242"/>
              <a:gd name="T39" fmla="*/ 2147483647 h 545"/>
              <a:gd name="T40" fmla="*/ 2147483647 w 242"/>
              <a:gd name="T41" fmla="*/ 2147483647 h 545"/>
              <a:gd name="T42" fmla="*/ 2147483647 w 242"/>
              <a:gd name="T43" fmla="*/ 2147483647 h 545"/>
              <a:gd name="T44" fmla="*/ 2147483647 w 242"/>
              <a:gd name="T45" fmla="*/ 2147483647 h 545"/>
              <a:gd name="T46" fmla="*/ 2147483647 w 242"/>
              <a:gd name="T47" fmla="*/ 2147483647 h 545"/>
              <a:gd name="T48" fmla="*/ 2147483647 w 242"/>
              <a:gd name="T49" fmla="*/ 2147483647 h 545"/>
              <a:gd name="T50" fmla="*/ 2147483647 w 242"/>
              <a:gd name="T51" fmla="*/ 2147483647 h 545"/>
              <a:gd name="T52" fmla="*/ 2147483647 w 242"/>
              <a:gd name="T53" fmla="*/ 2147483647 h 545"/>
              <a:gd name="T54" fmla="*/ 2147483647 w 242"/>
              <a:gd name="T55" fmla="*/ 2147483647 h 545"/>
              <a:gd name="T56" fmla="*/ 2147483647 w 242"/>
              <a:gd name="T57" fmla="*/ 2147483647 h 545"/>
              <a:gd name="T58" fmla="*/ 2147483647 w 242"/>
              <a:gd name="T59" fmla="*/ 2147483647 h 545"/>
              <a:gd name="T60" fmla="*/ 2147483647 w 242"/>
              <a:gd name="T61" fmla="*/ 2147483647 h 545"/>
              <a:gd name="T62" fmla="*/ 2147483647 w 242"/>
              <a:gd name="T63" fmla="*/ 2147483647 h 545"/>
              <a:gd name="T64" fmla="*/ 2147483647 w 242"/>
              <a:gd name="T65" fmla="*/ 2147483647 h 545"/>
              <a:gd name="T66" fmla="*/ 2147483647 w 242"/>
              <a:gd name="T67" fmla="*/ 2147483647 h 545"/>
              <a:gd name="T68" fmla="*/ 2147483647 w 242"/>
              <a:gd name="T69" fmla="*/ 2147483647 h 545"/>
              <a:gd name="T70" fmla="*/ 2147483647 w 242"/>
              <a:gd name="T71" fmla="*/ 2147483647 h 545"/>
              <a:gd name="T72" fmla="*/ 0 w 242"/>
              <a:gd name="T73" fmla="*/ 2147483647 h 545"/>
              <a:gd name="T74" fmla="*/ 0 w 242"/>
              <a:gd name="T75" fmla="*/ 2147483647 h 545"/>
              <a:gd name="T76" fmla="*/ 0 w 242"/>
              <a:gd name="T77" fmla="*/ 2147483647 h 545"/>
              <a:gd name="T78" fmla="*/ 2147483647 w 242"/>
              <a:gd name="T79" fmla="*/ 2147483647 h 545"/>
              <a:gd name="T80" fmla="*/ 2147483647 w 242"/>
              <a:gd name="T81" fmla="*/ 2147483647 h 545"/>
              <a:gd name="T82" fmla="*/ 2147483647 w 242"/>
              <a:gd name="T83" fmla="*/ 2147483647 h 545"/>
              <a:gd name="T84" fmla="*/ 2147483647 w 242"/>
              <a:gd name="T85" fmla="*/ 2147483647 h 545"/>
              <a:gd name="T86" fmla="*/ 2147483647 w 242"/>
              <a:gd name="T87" fmla="*/ 2147483647 h 5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42"/>
              <a:gd name="T133" fmla="*/ 0 h 545"/>
              <a:gd name="T134" fmla="*/ 242 w 242"/>
              <a:gd name="T135" fmla="*/ 545 h 5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42" h="545">
                <a:moveTo>
                  <a:pt x="64" y="305"/>
                </a:moveTo>
                <a:lnTo>
                  <a:pt x="76" y="279"/>
                </a:lnTo>
                <a:lnTo>
                  <a:pt x="89" y="254"/>
                </a:lnTo>
                <a:lnTo>
                  <a:pt x="102" y="229"/>
                </a:lnTo>
                <a:lnTo>
                  <a:pt x="127" y="191"/>
                </a:lnTo>
                <a:lnTo>
                  <a:pt x="140" y="153"/>
                </a:lnTo>
                <a:lnTo>
                  <a:pt x="165" y="102"/>
                </a:lnTo>
                <a:lnTo>
                  <a:pt x="178" y="51"/>
                </a:lnTo>
                <a:lnTo>
                  <a:pt x="204" y="0"/>
                </a:lnTo>
                <a:lnTo>
                  <a:pt x="216" y="38"/>
                </a:lnTo>
                <a:lnTo>
                  <a:pt x="242" y="89"/>
                </a:lnTo>
                <a:lnTo>
                  <a:pt x="242" y="114"/>
                </a:lnTo>
                <a:lnTo>
                  <a:pt x="242" y="140"/>
                </a:lnTo>
                <a:lnTo>
                  <a:pt x="242" y="178"/>
                </a:lnTo>
                <a:lnTo>
                  <a:pt x="242" y="203"/>
                </a:lnTo>
                <a:lnTo>
                  <a:pt x="229" y="279"/>
                </a:lnTo>
                <a:lnTo>
                  <a:pt x="216" y="343"/>
                </a:lnTo>
                <a:lnTo>
                  <a:pt x="191" y="406"/>
                </a:lnTo>
                <a:lnTo>
                  <a:pt x="165" y="444"/>
                </a:lnTo>
                <a:lnTo>
                  <a:pt x="153" y="469"/>
                </a:lnTo>
                <a:lnTo>
                  <a:pt x="140" y="495"/>
                </a:lnTo>
                <a:lnTo>
                  <a:pt x="127" y="507"/>
                </a:lnTo>
                <a:lnTo>
                  <a:pt x="115" y="520"/>
                </a:lnTo>
                <a:lnTo>
                  <a:pt x="102" y="533"/>
                </a:lnTo>
                <a:lnTo>
                  <a:pt x="89" y="545"/>
                </a:lnTo>
                <a:lnTo>
                  <a:pt x="76" y="545"/>
                </a:lnTo>
                <a:lnTo>
                  <a:pt x="64" y="545"/>
                </a:lnTo>
                <a:lnTo>
                  <a:pt x="51" y="545"/>
                </a:lnTo>
                <a:lnTo>
                  <a:pt x="38" y="533"/>
                </a:lnTo>
                <a:lnTo>
                  <a:pt x="26" y="520"/>
                </a:lnTo>
                <a:lnTo>
                  <a:pt x="26" y="507"/>
                </a:lnTo>
                <a:lnTo>
                  <a:pt x="13" y="495"/>
                </a:lnTo>
                <a:lnTo>
                  <a:pt x="13" y="469"/>
                </a:lnTo>
                <a:lnTo>
                  <a:pt x="13" y="444"/>
                </a:lnTo>
                <a:lnTo>
                  <a:pt x="0" y="419"/>
                </a:lnTo>
                <a:lnTo>
                  <a:pt x="0" y="393"/>
                </a:lnTo>
                <a:lnTo>
                  <a:pt x="0" y="381"/>
                </a:lnTo>
                <a:lnTo>
                  <a:pt x="13" y="368"/>
                </a:lnTo>
                <a:lnTo>
                  <a:pt x="13" y="343"/>
                </a:lnTo>
                <a:lnTo>
                  <a:pt x="38" y="330"/>
                </a:lnTo>
                <a:lnTo>
                  <a:pt x="64" y="3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0" name="Freeform 48"/>
          <p:cNvSpPr/>
          <p:nvPr/>
        </p:nvSpPr>
        <p:spPr bwMode="auto">
          <a:xfrm>
            <a:off x="7323138" y="3363384"/>
            <a:ext cx="290512" cy="355600"/>
          </a:xfrm>
          <a:custGeom>
            <a:avLst/>
            <a:gdLst>
              <a:gd name="T0" fmla="*/ 0 w 458"/>
              <a:gd name="T1" fmla="*/ 0 h 418"/>
              <a:gd name="T2" fmla="*/ 2147483647 w 458"/>
              <a:gd name="T3" fmla="*/ 0 h 418"/>
              <a:gd name="T4" fmla="*/ 2147483647 w 458"/>
              <a:gd name="T5" fmla="*/ 2147483647 h 418"/>
              <a:gd name="T6" fmla="*/ 2147483647 w 458"/>
              <a:gd name="T7" fmla="*/ 2147483647 h 418"/>
              <a:gd name="T8" fmla="*/ 2147483647 w 458"/>
              <a:gd name="T9" fmla="*/ 2147483647 h 418"/>
              <a:gd name="T10" fmla="*/ 2147483647 w 458"/>
              <a:gd name="T11" fmla="*/ 2147483647 h 418"/>
              <a:gd name="T12" fmla="*/ 2147483647 w 458"/>
              <a:gd name="T13" fmla="*/ 2147483647 h 418"/>
              <a:gd name="T14" fmla="*/ 2147483647 w 458"/>
              <a:gd name="T15" fmla="*/ 2147483647 h 418"/>
              <a:gd name="T16" fmla="*/ 2147483647 w 458"/>
              <a:gd name="T17" fmla="*/ 2147483647 h 418"/>
              <a:gd name="T18" fmla="*/ 2147483647 w 458"/>
              <a:gd name="T19" fmla="*/ 2147483647 h 418"/>
              <a:gd name="T20" fmla="*/ 2147483647 w 458"/>
              <a:gd name="T21" fmla="*/ 2147483647 h 418"/>
              <a:gd name="T22" fmla="*/ 2147483647 w 458"/>
              <a:gd name="T23" fmla="*/ 2147483647 h 418"/>
              <a:gd name="T24" fmla="*/ 2147483647 w 458"/>
              <a:gd name="T25" fmla="*/ 2147483647 h 418"/>
              <a:gd name="T26" fmla="*/ 2147483647 w 458"/>
              <a:gd name="T27" fmla="*/ 2147483647 h 418"/>
              <a:gd name="T28" fmla="*/ 2147483647 w 458"/>
              <a:gd name="T29" fmla="*/ 2147483647 h 418"/>
              <a:gd name="T30" fmla="*/ 2147483647 w 458"/>
              <a:gd name="T31" fmla="*/ 2147483647 h 418"/>
              <a:gd name="T32" fmla="*/ 2147483647 w 458"/>
              <a:gd name="T33" fmla="*/ 2147483647 h 418"/>
              <a:gd name="T34" fmla="*/ 2147483647 w 458"/>
              <a:gd name="T35" fmla="*/ 2147483647 h 418"/>
              <a:gd name="T36" fmla="*/ 2147483647 w 458"/>
              <a:gd name="T37" fmla="*/ 2147483647 h 418"/>
              <a:gd name="T38" fmla="*/ 2147483647 w 458"/>
              <a:gd name="T39" fmla="*/ 2147483647 h 418"/>
              <a:gd name="T40" fmla="*/ 2147483647 w 458"/>
              <a:gd name="T41" fmla="*/ 2147483647 h 418"/>
              <a:gd name="T42" fmla="*/ 2147483647 w 458"/>
              <a:gd name="T43" fmla="*/ 2147483647 h 418"/>
              <a:gd name="T44" fmla="*/ 2147483647 w 458"/>
              <a:gd name="T45" fmla="*/ 2147483647 h 418"/>
              <a:gd name="T46" fmla="*/ 2147483647 w 458"/>
              <a:gd name="T47" fmla="*/ 2147483647 h 418"/>
              <a:gd name="T48" fmla="*/ 2147483647 w 458"/>
              <a:gd name="T49" fmla="*/ 2147483647 h 418"/>
              <a:gd name="T50" fmla="*/ 2147483647 w 458"/>
              <a:gd name="T51" fmla="*/ 2147483647 h 418"/>
              <a:gd name="T52" fmla="*/ 2147483647 w 458"/>
              <a:gd name="T53" fmla="*/ 2147483647 h 418"/>
              <a:gd name="T54" fmla="*/ 2147483647 w 458"/>
              <a:gd name="T55" fmla="*/ 2147483647 h 418"/>
              <a:gd name="T56" fmla="*/ 2147483647 w 458"/>
              <a:gd name="T57" fmla="*/ 2147483647 h 418"/>
              <a:gd name="T58" fmla="*/ 2147483647 w 458"/>
              <a:gd name="T59" fmla="*/ 2147483647 h 418"/>
              <a:gd name="T60" fmla="*/ 2147483647 w 458"/>
              <a:gd name="T61" fmla="*/ 2147483647 h 418"/>
              <a:gd name="T62" fmla="*/ 2147483647 w 458"/>
              <a:gd name="T63" fmla="*/ 2147483647 h 418"/>
              <a:gd name="T64" fmla="*/ 2147483647 w 458"/>
              <a:gd name="T65" fmla="*/ 2147483647 h 418"/>
              <a:gd name="T66" fmla="*/ 2147483647 w 458"/>
              <a:gd name="T67" fmla="*/ 2147483647 h 418"/>
              <a:gd name="T68" fmla="*/ 2147483647 w 458"/>
              <a:gd name="T69" fmla="*/ 2147483647 h 418"/>
              <a:gd name="T70" fmla="*/ 2147483647 w 458"/>
              <a:gd name="T71" fmla="*/ 2147483647 h 418"/>
              <a:gd name="T72" fmla="*/ 2147483647 w 458"/>
              <a:gd name="T73" fmla="*/ 2147483647 h 418"/>
              <a:gd name="T74" fmla="*/ 2147483647 w 458"/>
              <a:gd name="T75" fmla="*/ 2147483647 h 418"/>
              <a:gd name="T76" fmla="*/ 2147483647 w 458"/>
              <a:gd name="T77" fmla="*/ 2147483647 h 418"/>
              <a:gd name="T78" fmla="*/ 0 w 458"/>
              <a:gd name="T79" fmla="*/ 0 h 418"/>
              <a:gd name="T80" fmla="*/ 0 w 458"/>
              <a:gd name="T81" fmla="*/ 0 h 41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58"/>
              <a:gd name="T124" fmla="*/ 0 h 418"/>
              <a:gd name="T125" fmla="*/ 458 w 458"/>
              <a:gd name="T126" fmla="*/ 418 h 41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58" h="418">
                <a:moveTo>
                  <a:pt x="0" y="0"/>
                </a:moveTo>
                <a:lnTo>
                  <a:pt x="64" y="0"/>
                </a:lnTo>
                <a:lnTo>
                  <a:pt x="115" y="13"/>
                </a:lnTo>
                <a:lnTo>
                  <a:pt x="153" y="13"/>
                </a:lnTo>
                <a:lnTo>
                  <a:pt x="204" y="26"/>
                </a:lnTo>
                <a:lnTo>
                  <a:pt x="229" y="38"/>
                </a:lnTo>
                <a:lnTo>
                  <a:pt x="280" y="64"/>
                </a:lnTo>
                <a:lnTo>
                  <a:pt x="318" y="89"/>
                </a:lnTo>
                <a:lnTo>
                  <a:pt x="369" y="127"/>
                </a:lnTo>
                <a:lnTo>
                  <a:pt x="407" y="178"/>
                </a:lnTo>
                <a:lnTo>
                  <a:pt x="420" y="190"/>
                </a:lnTo>
                <a:lnTo>
                  <a:pt x="433" y="216"/>
                </a:lnTo>
                <a:lnTo>
                  <a:pt x="446" y="241"/>
                </a:lnTo>
                <a:lnTo>
                  <a:pt x="446" y="266"/>
                </a:lnTo>
                <a:lnTo>
                  <a:pt x="446" y="292"/>
                </a:lnTo>
                <a:lnTo>
                  <a:pt x="458" y="317"/>
                </a:lnTo>
                <a:lnTo>
                  <a:pt x="446" y="342"/>
                </a:lnTo>
                <a:lnTo>
                  <a:pt x="446" y="368"/>
                </a:lnTo>
                <a:lnTo>
                  <a:pt x="446" y="380"/>
                </a:lnTo>
                <a:lnTo>
                  <a:pt x="433" y="393"/>
                </a:lnTo>
                <a:lnTo>
                  <a:pt x="433" y="406"/>
                </a:lnTo>
                <a:lnTo>
                  <a:pt x="433" y="418"/>
                </a:lnTo>
                <a:lnTo>
                  <a:pt x="420" y="418"/>
                </a:lnTo>
                <a:lnTo>
                  <a:pt x="407" y="418"/>
                </a:lnTo>
                <a:lnTo>
                  <a:pt x="395" y="418"/>
                </a:lnTo>
                <a:lnTo>
                  <a:pt x="382" y="406"/>
                </a:lnTo>
                <a:lnTo>
                  <a:pt x="369" y="393"/>
                </a:lnTo>
                <a:lnTo>
                  <a:pt x="357" y="380"/>
                </a:lnTo>
                <a:lnTo>
                  <a:pt x="331" y="368"/>
                </a:lnTo>
                <a:lnTo>
                  <a:pt x="306" y="342"/>
                </a:lnTo>
                <a:lnTo>
                  <a:pt x="280" y="317"/>
                </a:lnTo>
                <a:lnTo>
                  <a:pt x="242" y="292"/>
                </a:lnTo>
                <a:lnTo>
                  <a:pt x="217" y="266"/>
                </a:lnTo>
                <a:lnTo>
                  <a:pt x="178" y="228"/>
                </a:lnTo>
                <a:lnTo>
                  <a:pt x="153" y="190"/>
                </a:lnTo>
                <a:lnTo>
                  <a:pt x="115" y="152"/>
                </a:lnTo>
                <a:lnTo>
                  <a:pt x="77" y="102"/>
                </a:lnTo>
                <a:lnTo>
                  <a:pt x="39" y="51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1" name="Freeform 49"/>
          <p:cNvSpPr/>
          <p:nvPr/>
        </p:nvSpPr>
        <p:spPr bwMode="auto">
          <a:xfrm>
            <a:off x="6653213" y="2817284"/>
            <a:ext cx="711200" cy="1513416"/>
          </a:xfrm>
          <a:custGeom>
            <a:avLst/>
            <a:gdLst>
              <a:gd name="T0" fmla="*/ 2147483647 w 1120"/>
              <a:gd name="T1" fmla="*/ 2147483647 h 1787"/>
              <a:gd name="T2" fmla="*/ 2147483647 w 1120"/>
              <a:gd name="T3" fmla="*/ 2147483647 h 1787"/>
              <a:gd name="T4" fmla="*/ 2147483647 w 1120"/>
              <a:gd name="T5" fmla="*/ 2147483647 h 1787"/>
              <a:gd name="T6" fmla="*/ 2147483647 w 1120"/>
              <a:gd name="T7" fmla="*/ 2147483647 h 1787"/>
              <a:gd name="T8" fmla="*/ 2147483647 w 1120"/>
              <a:gd name="T9" fmla="*/ 2147483647 h 1787"/>
              <a:gd name="T10" fmla="*/ 2147483647 w 1120"/>
              <a:gd name="T11" fmla="*/ 2147483647 h 1787"/>
              <a:gd name="T12" fmla="*/ 2147483647 w 1120"/>
              <a:gd name="T13" fmla="*/ 2147483647 h 1787"/>
              <a:gd name="T14" fmla="*/ 2147483647 w 1120"/>
              <a:gd name="T15" fmla="*/ 2147483647 h 1787"/>
              <a:gd name="T16" fmla="*/ 2147483647 w 1120"/>
              <a:gd name="T17" fmla="*/ 2147483647 h 1787"/>
              <a:gd name="T18" fmla="*/ 2147483647 w 1120"/>
              <a:gd name="T19" fmla="*/ 2147483647 h 1787"/>
              <a:gd name="T20" fmla="*/ 2147483647 w 1120"/>
              <a:gd name="T21" fmla="*/ 2147483647 h 1787"/>
              <a:gd name="T22" fmla="*/ 2147483647 w 1120"/>
              <a:gd name="T23" fmla="*/ 2147483647 h 1787"/>
              <a:gd name="T24" fmla="*/ 2147483647 w 1120"/>
              <a:gd name="T25" fmla="*/ 2147483647 h 1787"/>
              <a:gd name="T26" fmla="*/ 2147483647 w 1120"/>
              <a:gd name="T27" fmla="*/ 2147483647 h 1787"/>
              <a:gd name="T28" fmla="*/ 2147483647 w 1120"/>
              <a:gd name="T29" fmla="*/ 2147483647 h 1787"/>
              <a:gd name="T30" fmla="*/ 2147483647 w 1120"/>
              <a:gd name="T31" fmla="*/ 2147483647 h 1787"/>
              <a:gd name="T32" fmla="*/ 2147483647 w 1120"/>
              <a:gd name="T33" fmla="*/ 2147483647 h 1787"/>
              <a:gd name="T34" fmla="*/ 2147483647 w 1120"/>
              <a:gd name="T35" fmla="*/ 2147483647 h 1787"/>
              <a:gd name="T36" fmla="*/ 2147483647 w 1120"/>
              <a:gd name="T37" fmla="*/ 2147483647 h 1787"/>
              <a:gd name="T38" fmla="*/ 2147483647 w 1120"/>
              <a:gd name="T39" fmla="*/ 2147483647 h 1787"/>
              <a:gd name="T40" fmla="*/ 2147483647 w 1120"/>
              <a:gd name="T41" fmla="*/ 2147483647 h 1787"/>
              <a:gd name="T42" fmla="*/ 2147483647 w 1120"/>
              <a:gd name="T43" fmla="*/ 2147483647 h 1787"/>
              <a:gd name="T44" fmla="*/ 2147483647 w 1120"/>
              <a:gd name="T45" fmla="*/ 2147483647 h 1787"/>
              <a:gd name="T46" fmla="*/ 2147483647 w 1120"/>
              <a:gd name="T47" fmla="*/ 2147483647 h 1787"/>
              <a:gd name="T48" fmla="*/ 2147483647 w 1120"/>
              <a:gd name="T49" fmla="*/ 2147483647 h 1787"/>
              <a:gd name="T50" fmla="*/ 2147483647 w 1120"/>
              <a:gd name="T51" fmla="*/ 2147483647 h 1787"/>
              <a:gd name="T52" fmla="*/ 2147483647 w 1120"/>
              <a:gd name="T53" fmla="*/ 2147483647 h 1787"/>
              <a:gd name="T54" fmla="*/ 2147483647 w 1120"/>
              <a:gd name="T55" fmla="*/ 2147483647 h 1787"/>
              <a:gd name="T56" fmla="*/ 2147483647 w 1120"/>
              <a:gd name="T57" fmla="*/ 2147483647 h 1787"/>
              <a:gd name="T58" fmla="*/ 2147483647 w 1120"/>
              <a:gd name="T59" fmla="*/ 2147483647 h 1787"/>
              <a:gd name="T60" fmla="*/ 2147483647 w 1120"/>
              <a:gd name="T61" fmla="*/ 2147483647 h 1787"/>
              <a:gd name="T62" fmla="*/ 2147483647 w 1120"/>
              <a:gd name="T63" fmla="*/ 2147483647 h 1787"/>
              <a:gd name="T64" fmla="*/ 2147483647 w 1120"/>
              <a:gd name="T65" fmla="*/ 2147483647 h 1787"/>
              <a:gd name="T66" fmla="*/ 2147483647 w 1120"/>
              <a:gd name="T67" fmla="*/ 2147483647 h 1787"/>
              <a:gd name="T68" fmla="*/ 2147483647 w 1120"/>
              <a:gd name="T69" fmla="*/ 2147483647 h 1787"/>
              <a:gd name="T70" fmla="*/ 2147483647 w 1120"/>
              <a:gd name="T71" fmla="*/ 2147483647 h 1787"/>
              <a:gd name="T72" fmla="*/ 2147483647 w 1120"/>
              <a:gd name="T73" fmla="*/ 2147483647 h 1787"/>
              <a:gd name="T74" fmla="*/ 2147483647 w 1120"/>
              <a:gd name="T75" fmla="*/ 2147483647 h 1787"/>
              <a:gd name="T76" fmla="*/ 2147483647 w 1120"/>
              <a:gd name="T77" fmla="*/ 2147483647 h 1787"/>
              <a:gd name="T78" fmla="*/ 2147483647 w 1120"/>
              <a:gd name="T79" fmla="*/ 2147483647 h 1787"/>
              <a:gd name="T80" fmla="*/ 2147483647 w 1120"/>
              <a:gd name="T81" fmla="*/ 2147483647 h 1787"/>
              <a:gd name="T82" fmla="*/ 2147483647 w 1120"/>
              <a:gd name="T83" fmla="*/ 2147483647 h 1787"/>
              <a:gd name="T84" fmla="*/ 2147483647 w 1120"/>
              <a:gd name="T85" fmla="*/ 2147483647 h 1787"/>
              <a:gd name="T86" fmla="*/ 2147483647 w 1120"/>
              <a:gd name="T87" fmla="*/ 2147483647 h 1787"/>
              <a:gd name="T88" fmla="*/ 2147483647 w 1120"/>
              <a:gd name="T89" fmla="*/ 2147483647 h 1787"/>
              <a:gd name="T90" fmla="*/ 2147483647 w 1120"/>
              <a:gd name="T91" fmla="*/ 2147483647 h 1787"/>
              <a:gd name="T92" fmla="*/ 2147483647 w 1120"/>
              <a:gd name="T93" fmla="*/ 2147483647 h 1787"/>
              <a:gd name="T94" fmla="*/ 2147483647 w 1120"/>
              <a:gd name="T95" fmla="*/ 2147483647 h 1787"/>
              <a:gd name="T96" fmla="*/ 2147483647 w 1120"/>
              <a:gd name="T97" fmla="*/ 2147483647 h 1787"/>
              <a:gd name="T98" fmla="*/ 2147483647 w 1120"/>
              <a:gd name="T99" fmla="*/ 0 h 1787"/>
              <a:gd name="T100" fmla="*/ 2147483647 w 1120"/>
              <a:gd name="T101" fmla="*/ 2147483647 h 1787"/>
              <a:gd name="T102" fmla="*/ 2147483647 w 1120"/>
              <a:gd name="T103" fmla="*/ 2147483647 h 1787"/>
              <a:gd name="T104" fmla="*/ 2147483647 w 1120"/>
              <a:gd name="T105" fmla="*/ 2147483647 h 1787"/>
              <a:gd name="T106" fmla="*/ 2147483647 w 1120"/>
              <a:gd name="T107" fmla="*/ 2147483647 h 1787"/>
              <a:gd name="T108" fmla="*/ 2147483647 w 1120"/>
              <a:gd name="T109" fmla="*/ 2147483647 h 1787"/>
              <a:gd name="T110" fmla="*/ 2147483647 w 1120"/>
              <a:gd name="T111" fmla="*/ 2147483647 h 178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0"/>
              <a:gd name="T169" fmla="*/ 0 h 1787"/>
              <a:gd name="T170" fmla="*/ 1120 w 1120"/>
              <a:gd name="T171" fmla="*/ 1787 h 178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0" h="1787">
                <a:moveTo>
                  <a:pt x="1120" y="228"/>
                </a:moveTo>
                <a:lnTo>
                  <a:pt x="1120" y="228"/>
                </a:lnTo>
                <a:lnTo>
                  <a:pt x="1120" y="241"/>
                </a:lnTo>
                <a:lnTo>
                  <a:pt x="1107" y="253"/>
                </a:lnTo>
                <a:lnTo>
                  <a:pt x="1095" y="266"/>
                </a:lnTo>
                <a:lnTo>
                  <a:pt x="1082" y="279"/>
                </a:lnTo>
                <a:lnTo>
                  <a:pt x="1069" y="304"/>
                </a:lnTo>
                <a:lnTo>
                  <a:pt x="1056" y="317"/>
                </a:lnTo>
                <a:lnTo>
                  <a:pt x="1044" y="355"/>
                </a:lnTo>
                <a:lnTo>
                  <a:pt x="1044" y="393"/>
                </a:lnTo>
                <a:lnTo>
                  <a:pt x="1031" y="431"/>
                </a:lnTo>
                <a:lnTo>
                  <a:pt x="1018" y="481"/>
                </a:lnTo>
                <a:lnTo>
                  <a:pt x="1018" y="532"/>
                </a:lnTo>
                <a:lnTo>
                  <a:pt x="993" y="659"/>
                </a:lnTo>
                <a:lnTo>
                  <a:pt x="980" y="786"/>
                </a:lnTo>
                <a:lnTo>
                  <a:pt x="967" y="912"/>
                </a:lnTo>
                <a:lnTo>
                  <a:pt x="942" y="1052"/>
                </a:lnTo>
                <a:lnTo>
                  <a:pt x="929" y="1115"/>
                </a:lnTo>
                <a:lnTo>
                  <a:pt x="916" y="1178"/>
                </a:lnTo>
                <a:lnTo>
                  <a:pt x="904" y="1242"/>
                </a:lnTo>
                <a:lnTo>
                  <a:pt x="878" y="1292"/>
                </a:lnTo>
                <a:lnTo>
                  <a:pt x="866" y="1343"/>
                </a:lnTo>
                <a:lnTo>
                  <a:pt x="853" y="1394"/>
                </a:lnTo>
                <a:lnTo>
                  <a:pt x="840" y="1444"/>
                </a:lnTo>
                <a:lnTo>
                  <a:pt x="815" y="1482"/>
                </a:lnTo>
                <a:lnTo>
                  <a:pt x="802" y="1520"/>
                </a:lnTo>
                <a:lnTo>
                  <a:pt x="776" y="1558"/>
                </a:lnTo>
                <a:lnTo>
                  <a:pt x="764" y="1597"/>
                </a:lnTo>
                <a:lnTo>
                  <a:pt x="738" y="1635"/>
                </a:lnTo>
                <a:lnTo>
                  <a:pt x="726" y="1660"/>
                </a:lnTo>
                <a:lnTo>
                  <a:pt x="700" y="1685"/>
                </a:lnTo>
                <a:lnTo>
                  <a:pt x="687" y="1711"/>
                </a:lnTo>
                <a:lnTo>
                  <a:pt x="662" y="1723"/>
                </a:lnTo>
                <a:lnTo>
                  <a:pt x="624" y="1749"/>
                </a:lnTo>
                <a:lnTo>
                  <a:pt x="598" y="1761"/>
                </a:lnTo>
                <a:lnTo>
                  <a:pt x="573" y="1774"/>
                </a:lnTo>
                <a:lnTo>
                  <a:pt x="547" y="1787"/>
                </a:lnTo>
                <a:lnTo>
                  <a:pt x="535" y="1774"/>
                </a:lnTo>
                <a:lnTo>
                  <a:pt x="522" y="1774"/>
                </a:lnTo>
                <a:lnTo>
                  <a:pt x="509" y="1761"/>
                </a:lnTo>
                <a:lnTo>
                  <a:pt x="509" y="1749"/>
                </a:lnTo>
                <a:lnTo>
                  <a:pt x="509" y="1736"/>
                </a:lnTo>
                <a:lnTo>
                  <a:pt x="509" y="1723"/>
                </a:lnTo>
                <a:lnTo>
                  <a:pt x="509" y="1698"/>
                </a:lnTo>
                <a:lnTo>
                  <a:pt x="509" y="1685"/>
                </a:lnTo>
                <a:lnTo>
                  <a:pt x="509" y="1660"/>
                </a:lnTo>
                <a:lnTo>
                  <a:pt x="497" y="1635"/>
                </a:lnTo>
                <a:lnTo>
                  <a:pt x="484" y="1609"/>
                </a:lnTo>
                <a:lnTo>
                  <a:pt x="471" y="1584"/>
                </a:lnTo>
                <a:lnTo>
                  <a:pt x="446" y="1558"/>
                </a:lnTo>
                <a:lnTo>
                  <a:pt x="433" y="1520"/>
                </a:lnTo>
                <a:lnTo>
                  <a:pt x="408" y="1495"/>
                </a:lnTo>
                <a:lnTo>
                  <a:pt x="369" y="1470"/>
                </a:lnTo>
                <a:lnTo>
                  <a:pt x="357" y="1444"/>
                </a:lnTo>
                <a:lnTo>
                  <a:pt x="331" y="1432"/>
                </a:lnTo>
                <a:lnTo>
                  <a:pt x="318" y="1406"/>
                </a:lnTo>
                <a:lnTo>
                  <a:pt x="306" y="1394"/>
                </a:lnTo>
                <a:lnTo>
                  <a:pt x="306" y="1381"/>
                </a:lnTo>
                <a:lnTo>
                  <a:pt x="306" y="1368"/>
                </a:lnTo>
                <a:lnTo>
                  <a:pt x="318" y="1368"/>
                </a:lnTo>
                <a:lnTo>
                  <a:pt x="331" y="1368"/>
                </a:lnTo>
                <a:lnTo>
                  <a:pt x="344" y="1368"/>
                </a:lnTo>
                <a:lnTo>
                  <a:pt x="369" y="1368"/>
                </a:lnTo>
                <a:lnTo>
                  <a:pt x="395" y="1381"/>
                </a:lnTo>
                <a:lnTo>
                  <a:pt x="420" y="1394"/>
                </a:lnTo>
                <a:lnTo>
                  <a:pt x="458" y="1406"/>
                </a:lnTo>
                <a:lnTo>
                  <a:pt x="497" y="1419"/>
                </a:lnTo>
                <a:lnTo>
                  <a:pt x="522" y="1419"/>
                </a:lnTo>
                <a:lnTo>
                  <a:pt x="547" y="1432"/>
                </a:lnTo>
                <a:lnTo>
                  <a:pt x="573" y="1432"/>
                </a:lnTo>
                <a:lnTo>
                  <a:pt x="598" y="1432"/>
                </a:lnTo>
                <a:lnTo>
                  <a:pt x="611" y="1419"/>
                </a:lnTo>
                <a:lnTo>
                  <a:pt x="624" y="1419"/>
                </a:lnTo>
                <a:lnTo>
                  <a:pt x="637" y="1406"/>
                </a:lnTo>
                <a:lnTo>
                  <a:pt x="649" y="1394"/>
                </a:lnTo>
                <a:lnTo>
                  <a:pt x="649" y="1381"/>
                </a:lnTo>
                <a:lnTo>
                  <a:pt x="662" y="1368"/>
                </a:lnTo>
                <a:lnTo>
                  <a:pt x="662" y="1356"/>
                </a:lnTo>
                <a:lnTo>
                  <a:pt x="675" y="1318"/>
                </a:lnTo>
                <a:lnTo>
                  <a:pt x="700" y="1280"/>
                </a:lnTo>
                <a:lnTo>
                  <a:pt x="713" y="1229"/>
                </a:lnTo>
                <a:lnTo>
                  <a:pt x="726" y="1166"/>
                </a:lnTo>
                <a:lnTo>
                  <a:pt x="738" y="1090"/>
                </a:lnTo>
                <a:lnTo>
                  <a:pt x="764" y="1014"/>
                </a:lnTo>
                <a:lnTo>
                  <a:pt x="776" y="938"/>
                </a:lnTo>
                <a:lnTo>
                  <a:pt x="789" y="862"/>
                </a:lnTo>
                <a:lnTo>
                  <a:pt x="802" y="786"/>
                </a:lnTo>
                <a:lnTo>
                  <a:pt x="815" y="710"/>
                </a:lnTo>
                <a:lnTo>
                  <a:pt x="827" y="646"/>
                </a:lnTo>
                <a:lnTo>
                  <a:pt x="840" y="583"/>
                </a:lnTo>
                <a:lnTo>
                  <a:pt x="840" y="519"/>
                </a:lnTo>
                <a:lnTo>
                  <a:pt x="853" y="469"/>
                </a:lnTo>
                <a:lnTo>
                  <a:pt x="853" y="405"/>
                </a:lnTo>
                <a:lnTo>
                  <a:pt x="853" y="367"/>
                </a:lnTo>
                <a:lnTo>
                  <a:pt x="866" y="329"/>
                </a:lnTo>
                <a:lnTo>
                  <a:pt x="866" y="291"/>
                </a:lnTo>
                <a:lnTo>
                  <a:pt x="866" y="266"/>
                </a:lnTo>
                <a:lnTo>
                  <a:pt x="866" y="241"/>
                </a:lnTo>
                <a:lnTo>
                  <a:pt x="866" y="228"/>
                </a:lnTo>
                <a:lnTo>
                  <a:pt x="866" y="215"/>
                </a:lnTo>
                <a:lnTo>
                  <a:pt x="853" y="203"/>
                </a:lnTo>
                <a:lnTo>
                  <a:pt x="840" y="190"/>
                </a:lnTo>
                <a:lnTo>
                  <a:pt x="815" y="177"/>
                </a:lnTo>
                <a:lnTo>
                  <a:pt x="789" y="165"/>
                </a:lnTo>
                <a:lnTo>
                  <a:pt x="764" y="165"/>
                </a:lnTo>
                <a:lnTo>
                  <a:pt x="738" y="165"/>
                </a:lnTo>
                <a:lnTo>
                  <a:pt x="700" y="165"/>
                </a:lnTo>
                <a:lnTo>
                  <a:pt x="662" y="165"/>
                </a:lnTo>
                <a:lnTo>
                  <a:pt x="611" y="177"/>
                </a:lnTo>
                <a:lnTo>
                  <a:pt x="560" y="190"/>
                </a:lnTo>
                <a:lnTo>
                  <a:pt x="497" y="203"/>
                </a:lnTo>
                <a:lnTo>
                  <a:pt x="433" y="215"/>
                </a:lnTo>
                <a:lnTo>
                  <a:pt x="369" y="228"/>
                </a:lnTo>
                <a:lnTo>
                  <a:pt x="306" y="241"/>
                </a:lnTo>
                <a:lnTo>
                  <a:pt x="255" y="253"/>
                </a:lnTo>
                <a:lnTo>
                  <a:pt x="217" y="266"/>
                </a:lnTo>
                <a:lnTo>
                  <a:pt x="179" y="266"/>
                </a:lnTo>
                <a:lnTo>
                  <a:pt x="153" y="279"/>
                </a:lnTo>
                <a:lnTo>
                  <a:pt x="128" y="279"/>
                </a:lnTo>
                <a:lnTo>
                  <a:pt x="115" y="279"/>
                </a:lnTo>
                <a:lnTo>
                  <a:pt x="102" y="279"/>
                </a:lnTo>
                <a:lnTo>
                  <a:pt x="77" y="266"/>
                </a:lnTo>
                <a:lnTo>
                  <a:pt x="64" y="253"/>
                </a:lnTo>
                <a:lnTo>
                  <a:pt x="51" y="241"/>
                </a:lnTo>
                <a:lnTo>
                  <a:pt x="39" y="215"/>
                </a:lnTo>
                <a:lnTo>
                  <a:pt x="13" y="203"/>
                </a:lnTo>
                <a:lnTo>
                  <a:pt x="0" y="177"/>
                </a:lnTo>
                <a:lnTo>
                  <a:pt x="89" y="165"/>
                </a:lnTo>
                <a:lnTo>
                  <a:pt x="179" y="152"/>
                </a:lnTo>
                <a:lnTo>
                  <a:pt x="268" y="139"/>
                </a:lnTo>
                <a:lnTo>
                  <a:pt x="344" y="114"/>
                </a:lnTo>
                <a:lnTo>
                  <a:pt x="420" y="114"/>
                </a:lnTo>
                <a:lnTo>
                  <a:pt x="497" y="101"/>
                </a:lnTo>
                <a:lnTo>
                  <a:pt x="573" y="89"/>
                </a:lnTo>
                <a:lnTo>
                  <a:pt x="649" y="76"/>
                </a:lnTo>
                <a:lnTo>
                  <a:pt x="687" y="63"/>
                </a:lnTo>
                <a:lnTo>
                  <a:pt x="726" y="63"/>
                </a:lnTo>
                <a:lnTo>
                  <a:pt x="751" y="51"/>
                </a:lnTo>
                <a:lnTo>
                  <a:pt x="776" y="51"/>
                </a:lnTo>
                <a:lnTo>
                  <a:pt x="802" y="38"/>
                </a:lnTo>
                <a:lnTo>
                  <a:pt x="815" y="38"/>
                </a:lnTo>
                <a:lnTo>
                  <a:pt x="827" y="38"/>
                </a:lnTo>
                <a:lnTo>
                  <a:pt x="840" y="25"/>
                </a:lnTo>
                <a:lnTo>
                  <a:pt x="853" y="13"/>
                </a:lnTo>
                <a:lnTo>
                  <a:pt x="866" y="13"/>
                </a:lnTo>
                <a:lnTo>
                  <a:pt x="878" y="0"/>
                </a:lnTo>
                <a:lnTo>
                  <a:pt x="891" y="0"/>
                </a:lnTo>
                <a:lnTo>
                  <a:pt x="904" y="0"/>
                </a:lnTo>
                <a:lnTo>
                  <a:pt x="916" y="13"/>
                </a:lnTo>
                <a:lnTo>
                  <a:pt x="929" y="13"/>
                </a:lnTo>
                <a:lnTo>
                  <a:pt x="942" y="25"/>
                </a:lnTo>
                <a:lnTo>
                  <a:pt x="967" y="38"/>
                </a:lnTo>
                <a:lnTo>
                  <a:pt x="980" y="63"/>
                </a:lnTo>
                <a:lnTo>
                  <a:pt x="1005" y="76"/>
                </a:lnTo>
                <a:lnTo>
                  <a:pt x="1031" y="101"/>
                </a:lnTo>
                <a:lnTo>
                  <a:pt x="1044" y="114"/>
                </a:lnTo>
                <a:lnTo>
                  <a:pt x="1069" y="139"/>
                </a:lnTo>
                <a:lnTo>
                  <a:pt x="1082" y="152"/>
                </a:lnTo>
                <a:lnTo>
                  <a:pt x="1095" y="177"/>
                </a:lnTo>
                <a:lnTo>
                  <a:pt x="1107" y="190"/>
                </a:lnTo>
                <a:lnTo>
                  <a:pt x="1120" y="203"/>
                </a:lnTo>
                <a:lnTo>
                  <a:pt x="1120" y="215"/>
                </a:lnTo>
                <a:lnTo>
                  <a:pt x="1120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6" name="Freeform 44"/>
          <p:cNvSpPr/>
          <p:nvPr/>
        </p:nvSpPr>
        <p:spPr bwMode="auto">
          <a:xfrm>
            <a:off x="6257925" y="2324100"/>
            <a:ext cx="152400" cy="2059517"/>
          </a:xfrm>
          <a:custGeom>
            <a:avLst/>
            <a:gdLst>
              <a:gd name="T0" fmla="*/ 2147483647 w 242"/>
              <a:gd name="T1" fmla="*/ 2147483647 h 2433"/>
              <a:gd name="T2" fmla="*/ 2147483647 w 242"/>
              <a:gd name="T3" fmla="*/ 2147483647 h 2433"/>
              <a:gd name="T4" fmla="*/ 2147483647 w 242"/>
              <a:gd name="T5" fmla="*/ 2147483647 h 2433"/>
              <a:gd name="T6" fmla="*/ 2147483647 w 242"/>
              <a:gd name="T7" fmla="*/ 2147483647 h 2433"/>
              <a:gd name="T8" fmla="*/ 2147483647 w 242"/>
              <a:gd name="T9" fmla="*/ 2147483647 h 2433"/>
              <a:gd name="T10" fmla="*/ 2147483647 w 242"/>
              <a:gd name="T11" fmla="*/ 2147483647 h 2433"/>
              <a:gd name="T12" fmla="*/ 2147483647 w 242"/>
              <a:gd name="T13" fmla="*/ 2147483647 h 2433"/>
              <a:gd name="T14" fmla="*/ 2147483647 w 242"/>
              <a:gd name="T15" fmla="*/ 2147483647 h 2433"/>
              <a:gd name="T16" fmla="*/ 2147483647 w 242"/>
              <a:gd name="T17" fmla="*/ 2147483647 h 2433"/>
              <a:gd name="T18" fmla="*/ 2147483647 w 242"/>
              <a:gd name="T19" fmla="*/ 2147483647 h 2433"/>
              <a:gd name="T20" fmla="*/ 2147483647 w 242"/>
              <a:gd name="T21" fmla="*/ 2147483647 h 2433"/>
              <a:gd name="T22" fmla="*/ 2147483647 w 242"/>
              <a:gd name="T23" fmla="*/ 2147483647 h 2433"/>
              <a:gd name="T24" fmla="*/ 2147483647 w 242"/>
              <a:gd name="T25" fmla="*/ 2147483647 h 2433"/>
              <a:gd name="T26" fmla="*/ 2147483647 w 242"/>
              <a:gd name="T27" fmla="*/ 2147483647 h 2433"/>
              <a:gd name="T28" fmla="*/ 2147483647 w 242"/>
              <a:gd name="T29" fmla="*/ 2147483647 h 2433"/>
              <a:gd name="T30" fmla="*/ 2147483647 w 242"/>
              <a:gd name="T31" fmla="*/ 2147483647 h 2433"/>
              <a:gd name="T32" fmla="*/ 2147483647 w 242"/>
              <a:gd name="T33" fmla="*/ 2147483647 h 2433"/>
              <a:gd name="T34" fmla="*/ 2147483647 w 242"/>
              <a:gd name="T35" fmla="*/ 2147483647 h 2433"/>
              <a:gd name="T36" fmla="*/ 2147483647 w 242"/>
              <a:gd name="T37" fmla="*/ 2147483647 h 2433"/>
              <a:gd name="T38" fmla="*/ 2147483647 w 242"/>
              <a:gd name="T39" fmla="*/ 2147483647 h 2433"/>
              <a:gd name="T40" fmla="*/ 2147483647 w 242"/>
              <a:gd name="T41" fmla="*/ 2147483647 h 2433"/>
              <a:gd name="T42" fmla="*/ 2147483647 w 242"/>
              <a:gd name="T43" fmla="*/ 2147483647 h 2433"/>
              <a:gd name="T44" fmla="*/ 2147483647 w 242"/>
              <a:gd name="T45" fmla="*/ 2147483647 h 2433"/>
              <a:gd name="T46" fmla="*/ 2147483647 w 242"/>
              <a:gd name="T47" fmla="*/ 2147483647 h 2433"/>
              <a:gd name="T48" fmla="*/ 2147483647 w 242"/>
              <a:gd name="T49" fmla="*/ 2147483647 h 2433"/>
              <a:gd name="T50" fmla="*/ 2147483647 w 242"/>
              <a:gd name="T51" fmla="*/ 2147483647 h 2433"/>
              <a:gd name="T52" fmla="*/ 0 w 242"/>
              <a:gd name="T53" fmla="*/ 2147483647 h 2433"/>
              <a:gd name="T54" fmla="*/ 0 w 242"/>
              <a:gd name="T55" fmla="*/ 2147483647 h 2433"/>
              <a:gd name="T56" fmla="*/ 0 w 242"/>
              <a:gd name="T57" fmla="*/ 2147483647 h 2433"/>
              <a:gd name="T58" fmla="*/ 2147483647 w 242"/>
              <a:gd name="T59" fmla="*/ 2147483647 h 2433"/>
              <a:gd name="T60" fmla="*/ 2147483647 w 242"/>
              <a:gd name="T61" fmla="*/ 2147483647 h 2433"/>
              <a:gd name="T62" fmla="*/ 2147483647 w 242"/>
              <a:gd name="T63" fmla="*/ 2147483647 h 2433"/>
              <a:gd name="T64" fmla="*/ 2147483647 w 242"/>
              <a:gd name="T65" fmla="*/ 2147483647 h 2433"/>
              <a:gd name="T66" fmla="*/ 2147483647 w 242"/>
              <a:gd name="T67" fmla="*/ 2147483647 h 2433"/>
              <a:gd name="T68" fmla="*/ 2147483647 w 242"/>
              <a:gd name="T69" fmla="*/ 2147483647 h 2433"/>
              <a:gd name="T70" fmla="*/ 2147483647 w 242"/>
              <a:gd name="T71" fmla="*/ 2147483647 h 2433"/>
              <a:gd name="T72" fmla="*/ 2147483647 w 242"/>
              <a:gd name="T73" fmla="*/ 2147483647 h 2433"/>
              <a:gd name="T74" fmla="*/ 2147483647 w 242"/>
              <a:gd name="T75" fmla="*/ 2147483647 h 2433"/>
              <a:gd name="T76" fmla="*/ 2147483647 w 242"/>
              <a:gd name="T77" fmla="*/ 2147483647 h 2433"/>
              <a:gd name="T78" fmla="*/ 2147483647 w 242"/>
              <a:gd name="T79" fmla="*/ 2147483647 h 2433"/>
              <a:gd name="T80" fmla="*/ 2147483647 w 242"/>
              <a:gd name="T81" fmla="*/ 2147483647 h 2433"/>
              <a:gd name="T82" fmla="*/ 2147483647 w 242"/>
              <a:gd name="T83" fmla="*/ 2147483647 h 2433"/>
              <a:gd name="T84" fmla="*/ 2147483647 w 242"/>
              <a:gd name="T85" fmla="*/ 2147483647 h 2433"/>
              <a:gd name="T86" fmla="*/ 2147483647 w 242"/>
              <a:gd name="T87" fmla="*/ 2147483647 h 2433"/>
              <a:gd name="T88" fmla="*/ 2147483647 w 242"/>
              <a:gd name="T89" fmla="*/ 2147483647 h 2433"/>
              <a:gd name="T90" fmla="*/ 2147483647 w 242"/>
              <a:gd name="T91" fmla="*/ 2147483647 h 2433"/>
              <a:gd name="T92" fmla="*/ 2147483647 w 242"/>
              <a:gd name="T93" fmla="*/ 2147483647 h 2433"/>
              <a:gd name="T94" fmla="*/ 0 w 242"/>
              <a:gd name="T95" fmla="*/ 2147483647 h 2433"/>
              <a:gd name="T96" fmla="*/ 0 w 242"/>
              <a:gd name="T97" fmla="*/ 2147483647 h 2433"/>
              <a:gd name="T98" fmla="*/ 2147483647 w 242"/>
              <a:gd name="T99" fmla="*/ 2147483647 h 2433"/>
              <a:gd name="T100" fmla="*/ 2147483647 w 242"/>
              <a:gd name="T101" fmla="*/ 2147483647 h 2433"/>
              <a:gd name="T102" fmla="*/ 2147483647 w 242"/>
              <a:gd name="T103" fmla="*/ 0 h 2433"/>
              <a:gd name="T104" fmla="*/ 2147483647 w 242"/>
              <a:gd name="T105" fmla="*/ 2147483647 h 2433"/>
              <a:gd name="T106" fmla="*/ 2147483647 w 242"/>
              <a:gd name="T107" fmla="*/ 2147483647 h 2433"/>
              <a:gd name="T108" fmla="*/ 2147483647 w 242"/>
              <a:gd name="T109" fmla="*/ 2147483647 h 2433"/>
              <a:gd name="T110" fmla="*/ 2147483647 w 242"/>
              <a:gd name="T111" fmla="*/ 2147483647 h 2433"/>
              <a:gd name="T112" fmla="*/ 2147483647 w 242"/>
              <a:gd name="T113" fmla="*/ 2147483647 h 2433"/>
              <a:gd name="T114" fmla="*/ 2147483647 w 242"/>
              <a:gd name="T115" fmla="*/ 2147483647 h 2433"/>
              <a:gd name="T116" fmla="*/ 2147483647 w 242"/>
              <a:gd name="T117" fmla="*/ 2147483647 h 2433"/>
              <a:gd name="T118" fmla="*/ 2147483647 w 242"/>
              <a:gd name="T119" fmla="*/ 2147483647 h 24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2"/>
              <a:gd name="T181" fmla="*/ 0 h 2433"/>
              <a:gd name="T182" fmla="*/ 242 w 242"/>
              <a:gd name="T183" fmla="*/ 2433 h 24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2" h="2433">
                <a:moveTo>
                  <a:pt x="229" y="177"/>
                </a:moveTo>
                <a:lnTo>
                  <a:pt x="216" y="177"/>
                </a:lnTo>
                <a:lnTo>
                  <a:pt x="216" y="190"/>
                </a:lnTo>
                <a:lnTo>
                  <a:pt x="216" y="215"/>
                </a:lnTo>
                <a:lnTo>
                  <a:pt x="216" y="228"/>
                </a:lnTo>
                <a:lnTo>
                  <a:pt x="216" y="253"/>
                </a:lnTo>
                <a:lnTo>
                  <a:pt x="216" y="291"/>
                </a:lnTo>
                <a:lnTo>
                  <a:pt x="204" y="317"/>
                </a:lnTo>
                <a:lnTo>
                  <a:pt x="204" y="355"/>
                </a:lnTo>
                <a:lnTo>
                  <a:pt x="204" y="393"/>
                </a:lnTo>
                <a:lnTo>
                  <a:pt x="204" y="444"/>
                </a:lnTo>
                <a:lnTo>
                  <a:pt x="204" y="494"/>
                </a:lnTo>
                <a:lnTo>
                  <a:pt x="204" y="545"/>
                </a:lnTo>
                <a:lnTo>
                  <a:pt x="191" y="608"/>
                </a:lnTo>
                <a:lnTo>
                  <a:pt x="191" y="672"/>
                </a:lnTo>
                <a:lnTo>
                  <a:pt x="191" y="735"/>
                </a:lnTo>
                <a:lnTo>
                  <a:pt x="191" y="811"/>
                </a:lnTo>
                <a:lnTo>
                  <a:pt x="191" y="950"/>
                </a:lnTo>
                <a:lnTo>
                  <a:pt x="178" y="1102"/>
                </a:lnTo>
                <a:lnTo>
                  <a:pt x="178" y="1242"/>
                </a:lnTo>
                <a:lnTo>
                  <a:pt x="178" y="1381"/>
                </a:lnTo>
                <a:lnTo>
                  <a:pt x="165" y="1521"/>
                </a:lnTo>
                <a:lnTo>
                  <a:pt x="165" y="1660"/>
                </a:lnTo>
                <a:lnTo>
                  <a:pt x="165" y="1787"/>
                </a:lnTo>
                <a:lnTo>
                  <a:pt x="153" y="1913"/>
                </a:lnTo>
                <a:lnTo>
                  <a:pt x="153" y="1977"/>
                </a:lnTo>
                <a:lnTo>
                  <a:pt x="153" y="2040"/>
                </a:lnTo>
                <a:lnTo>
                  <a:pt x="153" y="2091"/>
                </a:lnTo>
                <a:lnTo>
                  <a:pt x="153" y="2141"/>
                </a:lnTo>
                <a:lnTo>
                  <a:pt x="140" y="2192"/>
                </a:lnTo>
                <a:lnTo>
                  <a:pt x="140" y="2230"/>
                </a:lnTo>
                <a:lnTo>
                  <a:pt x="140" y="2268"/>
                </a:lnTo>
                <a:lnTo>
                  <a:pt x="140" y="2306"/>
                </a:lnTo>
                <a:lnTo>
                  <a:pt x="127" y="2332"/>
                </a:lnTo>
                <a:lnTo>
                  <a:pt x="127" y="2357"/>
                </a:lnTo>
                <a:lnTo>
                  <a:pt x="127" y="2382"/>
                </a:lnTo>
                <a:lnTo>
                  <a:pt x="127" y="2395"/>
                </a:lnTo>
                <a:lnTo>
                  <a:pt x="127" y="2420"/>
                </a:lnTo>
                <a:lnTo>
                  <a:pt x="114" y="2420"/>
                </a:lnTo>
                <a:lnTo>
                  <a:pt x="114" y="2433"/>
                </a:lnTo>
                <a:lnTo>
                  <a:pt x="102" y="2433"/>
                </a:lnTo>
                <a:lnTo>
                  <a:pt x="102" y="2420"/>
                </a:lnTo>
                <a:lnTo>
                  <a:pt x="89" y="2420"/>
                </a:lnTo>
                <a:lnTo>
                  <a:pt x="76" y="2395"/>
                </a:lnTo>
                <a:lnTo>
                  <a:pt x="76" y="2382"/>
                </a:lnTo>
                <a:lnTo>
                  <a:pt x="64" y="2357"/>
                </a:lnTo>
                <a:lnTo>
                  <a:pt x="51" y="2332"/>
                </a:lnTo>
                <a:lnTo>
                  <a:pt x="51" y="2306"/>
                </a:lnTo>
                <a:lnTo>
                  <a:pt x="25" y="2256"/>
                </a:lnTo>
                <a:lnTo>
                  <a:pt x="13" y="2205"/>
                </a:lnTo>
                <a:lnTo>
                  <a:pt x="13" y="2167"/>
                </a:lnTo>
                <a:lnTo>
                  <a:pt x="0" y="2129"/>
                </a:lnTo>
                <a:lnTo>
                  <a:pt x="0" y="2116"/>
                </a:lnTo>
                <a:lnTo>
                  <a:pt x="0" y="2103"/>
                </a:lnTo>
                <a:lnTo>
                  <a:pt x="0" y="2078"/>
                </a:lnTo>
                <a:lnTo>
                  <a:pt x="0" y="2053"/>
                </a:lnTo>
                <a:lnTo>
                  <a:pt x="0" y="2027"/>
                </a:lnTo>
                <a:lnTo>
                  <a:pt x="13" y="1989"/>
                </a:lnTo>
                <a:lnTo>
                  <a:pt x="13" y="1964"/>
                </a:lnTo>
                <a:lnTo>
                  <a:pt x="13" y="1913"/>
                </a:lnTo>
                <a:lnTo>
                  <a:pt x="25" y="1875"/>
                </a:lnTo>
                <a:lnTo>
                  <a:pt x="25" y="1825"/>
                </a:lnTo>
                <a:lnTo>
                  <a:pt x="25" y="1774"/>
                </a:lnTo>
                <a:lnTo>
                  <a:pt x="38" y="1698"/>
                </a:lnTo>
                <a:lnTo>
                  <a:pt x="38" y="1635"/>
                </a:lnTo>
                <a:lnTo>
                  <a:pt x="38" y="1559"/>
                </a:lnTo>
                <a:lnTo>
                  <a:pt x="51" y="1470"/>
                </a:lnTo>
                <a:lnTo>
                  <a:pt x="51" y="1381"/>
                </a:lnTo>
                <a:lnTo>
                  <a:pt x="51" y="1293"/>
                </a:lnTo>
                <a:lnTo>
                  <a:pt x="51" y="1191"/>
                </a:lnTo>
                <a:lnTo>
                  <a:pt x="51" y="1090"/>
                </a:lnTo>
                <a:lnTo>
                  <a:pt x="64" y="988"/>
                </a:lnTo>
                <a:lnTo>
                  <a:pt x="64" y="887"/>
                </a:lnTo>
                <a:lnTo>
                  <a:pt x="64" y="786"/>
                </a:lnTo>
                <a:lnTo>
                  <a:pt x="64" y="672"/>
                </a:lnTo>
                <a:lnTo>
                  <a:pt x="64" y="570"/>
                </a:lnTo>
                <a:lnTo>
                  <a:pt x="64" y="507"/>
                </a:lnTo>
                <a:lnTo>
                  <a:pt x="64" y="456"/>
                </a:lnTo>
                <a:lnTo>
                  <a:pt x="64" y="406"/>
                </a:lnTo>
                <a:lnTo>
                  <a:pt x="64" y="368"/>
                </a:lnTo>
                <a:lnTo>
                  <a:pt x="51" y="330"/>
                </a:lnTo>
                <a:lnTo>
                  <a:pt x="51" y="291"/>
                </a:lnTo>
                <a:lnTo>
                  <a:pt x="51" y="253"/>
                </a:lnTo>
                <a:lnTo>
                  <a:pt x="51" y="215"/>
                </a:lnTo>
                <a:lnTo>
                  <a:pt x="51" y="190"/>
                </a:lnTo>
                <a:lnTo>
                  <a:pt x="51" y="165"/>
                </a:lnTo>
                <a:lnTo>
                  <a:pt x="38" y="139"/>
                </a:lnTo>
                <a:lnTo>
                  <a:pt x="38" y="127"/>
                </a:lnTo>
                <a:lnTo>
                  <a:pt x="38" y="101"/>
                </a:lnTo>
                <a:lnTo>
                  <a:pt x="38" y="89"/>
                </a:lnTo>
                <a:lnTo>
                  <a:pt x="25" y="76"/>
                </a:lnTo>
                <a:lnTo>
                  <a:pt x="13" y="63"/>
                </a:lnTo>
                <a:lnTo>
                  <a:pt x="13" y="51"/>
                </a:lnTo>
                <a:lnTo>
                  <a:pt x="0" y="51"/>
                </a:lnTo>
                <a:lnTo>
                  <a:pt x="0" y="38"/>
                </a:lnTo>
                <a:lnTo>
                  <a:pt x="0" y="25"/>
                </a:lnTo>
                <a:lnTo>
                  <a:pt x="13" y="13"/>
                </a:lnTo>
                <a:lnTo>
                  <a:pt x="25" y="13"/>
                </a:lnTo>
                <a:lnTo>
                  <a:pt x="38" y="0"/>
                </a:lnTo>
                <a:lnTo>
                  <a:pt x="51" y="13"/>
                </a:lnTo>
                <a:lnTo>
                  <a:pt x="76" y="13"/>
                </a:lnTo>
                <a:lnTo>
                  <a:pt x="89" y="13"/>
                </a:lnTo>
                <a:lnTo>
                  <a:pt x="140" y="25"/>
                </a:lnTo>
                <a:lnTo>
                  <a:pt x="165" y="38"/>
                </a:lnTo>
                <a:lnTo>
                  <a:pt x="178" y="51"/>
                </a:lnTo>
                <a:lnTo>
                  <a:pt x="191" y="63"/>
                </a:lnTo>
                <a:lnTo>
                  <a:pt x="216" y="63"/>
                </a:lnTo>
                <a:lnTo>
                  <a:pt x="229" y="76"/>
                </a:lnTo>
                <a:lnTo>
                  <a:pt x="229" y="89"/>
                </a:lnTo>
                <a:lnTo>
                  <a:pt x="242" y="89"/>
                </a:lnTo>
                <a:lnTo>
                  <a:pt x="242" y="114"/>
                </a:lnTo>
                <a:lnTo>
                  <a:pt x="242" y="127"/>
                </a:lnTo>
                <a:lnTo>
                  <a:pt x="229" y="152"/>
                </a:lnTo>
                <a:lnTo>
                  <a:pt x="229" y="1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8" name="Freeform 46"/>
          <p:cNvSpPr/>
          <p:nvPr/>
        </p:nvSpPr>
        <p:spPr bwMode="auto">
          <a:xfrm>
            <a:off x="6402389" y="2279651"/>
            <a:ext cx="669925" cy="1964267"/>
          </a:xfrm>
          <a:custGeom>
            <a:avLst/>
            <a:gdLst>
              <a:gd name="T0" fmla="*/ 2147483647 w 1056"/>
              <a:gd name="T1" fmla="*/ 2147483647 h 2319"/>
              <a:gd name="T2" fmla="*/ 2147483647 w 1056"/>
              <a:gd name="T3" fmla="*/ 2147483647 h 2319"/>
              <a:gd name="T4" fmla="*/ 2147483647 w 1056"/>
              <a:gd name="T5" fmla="*/ 2147483647 h 2319"/>
              <a:gd name="T6" fmla="*/ 2147483647 w 1056"/>
              <a:gd name="T7" fmla="*/ 2147483647 h 2319"/>
              <a:gd name="T8" fmla="*/ 2147483647 w 1056"/>
              <a:gd name="T9" fmla="*/ 2147483647 h 2319"/>
              <a:gd name="T10" fmla="*/ 2147483647 w 1056"/>
              <a:gd name="T11" fmla="*/ 2147483647 h 2319"/>
              <a:gd name="T12" fmla="*/ 2147483647 w 1056"/>
              <a:gd name="T13" fmla="*/ 2147483647 h 2319"/>
              <a:gd name="T14" fmla="*/ 2147483647 w 1056"/>
              <a:gd name="T15" fmla="*/ 2147483647 h 2319"/>
              <a:gd name="T16" fmla="*/ 2147483647 w 1056"/>
              <a:gd name="T17" fmla="*/ 2147483647 h 2319"/>
              <a:gd name="T18" fmla="*/ 2147483647 w 1056"/>
              <a:gd name="T19" fmla="*/ 2147483647 h 2319"/>
              <a:gd name="T20" fmla="*/ 2147483647 w 1056"/>
              <a:gd name="T21" fmla="*/ 0 h 2319"/>
              <a:gd name="T22" fmla="*/ 2147483647 w 1056"/>
              <a:gd name="T23" fmla="*/ 0 h 2319"/>
              <a:gd name="T24" fmla="*/ 2147483647 w 1056"/>
              <a:gd name="T25" fmla="*/ 2147483647 h 2319"/>
              <a:gd name="T26" fmla="*/ 2147483647 w 1056"/>
              <a:gd name="T27" fmla="*/ 2147483647 h 2319"/>
              <a:gd name="T28" fmla="*/ 2147483647 w 1056"/>
              <a:gd name="T29" fmla="*/ 2147483647 h 2319"/>
              <a:gd name="T30" fmla="*/ 2147483647 w 1056"/>
              <a:gd name="T31" fmla="*/ 2147483647 h 2319"/>
              <a:gd name="T32" fmla="*/ 2147483647 w 1056"/>
              <a:gd name="T33" fmla="*/ 2147483647 h 2319"/>
              <a:gd name="T34" fmla="*/ 2147483647 w 1056"/>
              <a:gd name="T35" fmla="*/ 2147483647 h 2319"/>
              <a:gd name="T36" fmla="*/ 2147483647 w 1056"/>
              <a:gd name="T37" fmla="*/ 2147483647 h 2319"/>
              <a:gd name="T38" fmla="*/ 2147483647 w 1056"/>
              <a:gd name="T39" fmla="*/ 2147483647 h 2319"/>
              <a:gd name="T40" fmla="*/ 2147483647 w 1056"/>
              <a:gd name="T41" fmla="*/ 2147483647 h 2319"/>
              <a:gd name="T42" fmla="*/ 2147483647 w 1056"/>
              <a:gd name="T43" fmla="*/ 2147483647 h 2319"/>
              <a:gd name="T44" fmla="*/ 2147483647 w 1056"/>
              <a:gd name="T45" fmla="*/ 2147483647 h 2319"/>
              <a:gd name="T46" fmla="*/ 2147483647 w 1056"/>
              <a:gd name="T47" fmla="*/ 2147483647 h 2319"/>
              <a:gd name="T48" fmla="*/ 2147483647 w 1056"/>
              <a:gd name="T49" fmla="*/ 2147483647 h 2319"/>
              <a:gd name="T50" fmla="*/ 2147483647 w 1056"/>
              <a:gd name="T51" fmla="*/ 2147483647 h 2319"/>
              <a:gd name="T52" fmla="*/ 2147483647 w 1056"/>
              <a:gd name="T53" fmla="*/ 2147483647 h 2319"/>
              <a:gd name="T54" fmla="*/ 2147483647 w 1056"/>
              <a:gd name="T55" fmla="*/ 2147483647 h 2319"/>
              <a:gd name="T56" fmla="*/ 2147483647 w 1056"/>
              <a:gd name="T57" fmla="*/ 2147483647 h 2319"/>
              <a:gd name="T58" fmla="*/ 2147483647 w 1056"/>
              <a:gd name="T59" fmla="*/ 2147483647 h 2319"/>
              <a:gd name="T60" fmla="*/ 2147483647 w 1056"/>
              <a:gd name="T61" fmla="*/ 2147483647 h 2319"/>
              <a:gd name="T62" fmla="*/ 2147483647 w 1056"/>
              <a:gd name="T63" fmla="*/ 2147483647 h 2319"/>
              <a:gd name="T64" fmla="*/ 2147483647 w 1056"/>
              <a:gd name="T65" fmla="*/ 2147483647 h 2319"/>
              <a:gd name="T66" fmla="*/ 2147483647 w 1056"/>
              <a:gd name="T67" fmla="*/ 2147483647 h 2319"/>
              <a:gd name="T68" fmla="*/ 2147483647 w 1056"/>
              <a:gd name="T69" fmla="*/ 2147483647 h 2319"/>
              <a:gd name="T70" fmla="*/ 0 w 1056"/>
              <a:gd name="T71" fmla="*/ 2147483647 h 2319"/>
              <a:gd name="T72" fmla="*/ 2147483647 w 1056"/>
              <a:gd name="T73" fmla="*/ 2147483647 h 2319"/>
              <a:gd name="T74" fmla="*/ 2147483647 w 1056"/>
              <a:gd name="T75" fmla="*/ 2147483647 h 2319"/>
              <a:gd name="T76" fmla="*/ 2147483647 w 1056"/>
              <a:gd name="T77" fmla="*/ 2147483647 h 2319"/>
              <a:gd name="T78" fmla="*/ 2147483647 w 1056"/>
              <a:gd name="T79" fmla="*/ 2147483647 h 2319"/>
              <a:gd name="T80" fmla="*/ 2147483647 w 1056"/>
              <a:gd name="T81" fmla="*/ 2147483647 h 2319"/>
              <a:gd name="T82" fmla="*/ 2147483647 w 1056"/>
              <a:gd name="T83" fmla="*/ 2147483647 h 2319"/>
              <a:gd name="T84" fmla="*/ 2147483647 w 1056"/>
              <a:gd name="T85" fmla="*/ 2147483647 h 2319"/>
              <a:gd name="T86" fmla="*/ 2147483647 w 1056"/>
              <a:gd name="T87" fmla="*/ 2147483647 h 2319"/>
              <a:gd name="T88" fmla="*/ 2147483647 w 1056"/>
              <a:gd name="T89" fmla="*/ 2147483647 h 2319"/>
              <a:gd name="T90" fmla="*/ 2147483647 w 1056"/>
              <a:gd name="T91" fmla="*/ 2147483647 h 2319"/>
              <a:gd name="T92" fmla="*/ 2147483647 w 1056"/>
              <a:gd name="T93" fmla="*/ 2147483647 h 2319"/>
              <a:gd name="T94" fmla="*/ 2147483647 w 1056"/>
              <a:gd name="T95" fmla="*/ 2147483647 h 23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56"/>
              <a:gd name="T145" fmla="*/ 0 h 2319"/>
              <a:gd name="T146" fmla="*/ 1056 w 1056"/>
              <a:gd name="T147" fmla="*/ 2319 h 23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56" h="2319">
                <a:moveTo>
                  <a:pt x="802" y="735"/>
                </a:moveTo>
                <a:lnTo>
                  <a:pt x="802" y="672"/>
                </a:lnTo>
                <a:lnTo>
                  <a:pt x="814" y="596"/>
                </a:lnTo>
                <a:lnTo>
                  <a:pt x="827" y="533"/>
                </a:lnTo>
                <a:lnTo>
                  <a:pt x="840" y="469"/>
                </a:lnTo>
                <a:lnTo>
                  <a:pt x="840" y="406"/>
                </a:lnTo>
                <a:lnTo>
                  <a:pt x="852" y="355"/>
                </a:lnTo>
                <a:lnTo>
                  <a:pt x="852" y="304"/>
                </a:lnTo>
                <a:lnTo>
                  <a:pt x="865" y="254"/>
                </a:lnTo>
                <a:lnTo>
                  <a:pt x="865" y="216"/>
                </a:lnTo>
                <a:lnTo>
                  <a:pt x="865" y="178"/>
                </a:lnTo>
                <a:lnTo>
                  <a:pt x="852" y="152"/>
                </a:lnTo>
                <a:lnTo>
                  <a:pt x="852" y="127"/>
                </a:lnTo>
                <a:lnTo>
                  <a:pt x="852" y="102"/>
                </a:lnTo>
                <a:lnTo>
                  <a:pt x="840" y="76"/>
                </a:lnTo>
                <a:lnTo>
                  <a:pt x="840" y="64"/>
                </a:lnTo>
                <a:lnTo>
                  <a:pt x="827" y="51"/>
                </a:lnTo>
                <a:lnTo>
                  <a:pt x="814" y="38"/>
                </a:lnTo>
                <a:lnTo>
                  <a:pt x="814" y="26"/>
                </a:lnTo>
                <a:lnTo>
                  <a:pt x="814" y="13"/>
                </a:lnTo>
                <a:lnTo>
                  <a:pt x="827" y="13"/>
                </a:lnTo>
                <a:lnTo>
                  <a:pt x="840" y="0"/>
                </a:lnTo>
                <a:lnTo>
                  <a:pt x="852" y="0"/>
                </a:lnTo>
                <a:lnTo>
                  <a:pt x="865" y="0"/>
                </a:lnTo>
                <a:lnTo>
                  <a:pt x="903" y="13"/>
                </a:lnTo>
                <a:lnTo>
                  <a:pt x="941" y="26"/>
                </a:lnTo>
                <a:lnTo>
                  <a:pt x="980" y="51"/>
                </a:lnTo>
                <a:lnTo>
                  <a:pt x="1005" y="76"/>
                </a:lnTo>
                <a:lnTo>
                  <a:pt x="1018" y="89"/>
                </a:lnTo>
                <a:lnTo>
                  <a:pt x="1031" y="89"/>
                </a:lnTo>
                <a:lnTo>
                  <a:pt x="1043" y="102"/>
                </a:lnTo>
                <a:lnTo>
                  <a:pt x="1043" y="114"/>
                </a:lnTo>
                <a:lnTo>
                  <a:pt x="1056" y="140"/>
                </a:lnTo>
                <a:lnTo>
                  <a:pt x="1056" y="165"/>
                </a:lnTo>
                <a:lnTo>
                  <a:pt x="1043" y="190"/>
                </a:lnTo>
                <a:lnTo>
                  <a:pt x="1031" y="228"/>
                </a:lnTo>
                <a:lnTo>
                  <a:pt x="1031" y="254"/>
                </a:lnTo>
                <a:lnTo>
                  <a:pt x="1031" y="279"/>
                </a:lnTo>
                <a:lnTo>
                  <a:pt x="1018" y="317"/>
                </a:lnTo>
                <a:lnTo>
                  <a:pt x="1018" y="368"/>
                </a:lnTo>
                <a:lnTo>
                  <a:pt x="1005" y="419"/>
                </a:lnTo>
                <a:lnTo>
                  <a:pt x="992" y="482"/>
                </a:lnTo>
                <a:lnTo>
                  <a:pt x="980" y="545"/>
                </a:lnTo>
                <a:lnTo>
                  <a:pt x="967" y="621"/>
                </a:lnTo>
                <a:lnTo>
                  <a:pt x="941" y="786"/>
                </a:lnTo>
                <a:lnTo>
                  <a:pt x="916" y="951"/>
                </a:lnTo>
                <a:lnTo>
                  <a:pt x="878" y="1103"/>
                </a:lnTo>
                <a:lnTo>
                  <a:pt x="840" y="1242"/>
                </a:lnTo>
                <a:lnTo>
                  <a:pt x="814" y="1318"/>
                </a:lnTo>
                <a:lnTo>
                  <a:pt x="789" y="1394"/>
                </a:lnTo>
                <a:lnTo>
                  <a:pt x="763" y="1458"/>
                </a:lnTo>
                <a:lnTo>
                  <a:pt x="738" y="1534"/>
                </a:lnTo>
                <a:lnTo>
                  <a:pt x="700" y="1610"/>
                </a:lnTo>
                <a:lnTo>
                  <a:pt x="662" y="1673"/>
                </a:lnTo>
                <a:lnTo>
                  <a:pt x="585" y="1812"/>
                </a:lnTo>
                <a:lnTo>
                  <a:pt x="547" y="1876"/>
                </a:lnTo>
                <a:lnTo>
                  <a:pt x="509" y="1926"/>
                </a:lnTo>
                <a:lnTo>
                  <a:pt x="458" y="1990"/>
                </a:lnTo>
                <a:lnTo>
                  <a:pt x="420" y="2040"/>
                </a:lnTo>
                <a:lnTo>
                  <a:pt x="369" y="2091"/>
                </a:lnTo>
                <a:lnTo>
                  <a:pt x="318" y="2129"/>
                </a:lnTo>
                <a:lnTo>
                  <a:pt x="280" y="2167"/>
                </a:lnTo>
                <a:lnTo>
                  <a:pt x="229" y="2205"/>
                </a:lnTo>
                <a:lnTo>
                  <a:pt x="178" y="2243"/>
                </a:lnTo>
                <a:lnTo>
                  <a:pt x="127" y="2269"/>
                </a:lnTo>
                <a:lnTo>
                  <a:pt x="102" y="2294"/>
                </a:lnTo>
                <a:lnTo>
                  <a:pt x="64" y="2307"/>
                </a:lnTo>
                <a:lnTo>
                  <a:pt x="38" y="2319"/>
                </a:lnTo>
                <a:lnTo>
                  <a:pt x="25" y="2319"/>
                </a:lnTo>
                <a:lnTo>
                  <a:pt x="13" y="2319"/>
                </a:lnTo>
                <a:lnTo>
                  <a:pt x="0" y="2307"/>
                </a:lnTo>
                <a:lnTo>
                  <a:pt x="13" y="2294"/>
                </a:lnTo>
                <a:lnTo>
                  <a:pt x="25" y="2269"/>
                </a:lnTo>
                <a:lnTo>
                  <a:pt x="38" y="2256"/>
                </a:lnTo>
                <a:lnTo>
                  <a:pt x="64" y="2231"/>
                </a:lnTo>
                <a:lnTo>
                  <a:pt x="89" y="2205"/>
                </a:lnTo>
                <a:lnTo>
                  <a:pt x="127" y="2167"/>
                </a:lnTo>
                <a:lnTo>
                  <a:pt x="165" y="2142"/>
                </a:lnTo>
                <a:lnTo>
                  <a:pt x="229" y="2066"/>
                </a:lnTo>
                <a:lnTo>
                  <a:pt x="267" y="2028"/>
                </a:lnTo>
                <a:lnTo>
                  <a:pt x="305" y="1990"/>
                </a:lnTo>
                <a:lnTo>
                  <a:pt x="343" y="1939"/>
                </a:lnTo>
                <a:lnTo>
                  <a:pt x="382" y="1888"/>
                </a:lnTo>
                <a:lnTo>
                  <a:pt x="407" y="1838"/>
                </a:lnTo>
                <a:lnTo>
                  <a:pt x="445" y="1787"/>
                </a:lnTo>
                <a:lnTo>
                  <a:pt x="509" y="1673"/>
                </a:lnTo>
                <a:lnTo>
                  <a:pt x="573" y="1559"/>
                </a:lnTo>
                <a:lnTo>
                  <a:pt x="623" y="1445"/>
                </a:lnTo>
                <a:lnTo>
                  <a:pt x="636" y="1382"/>
                </a:lnTo>
                <a:lnTo>
                  <a:pt x="662" y="1318"/>
                </a:lnTo>
                <a:lnTo>
                  <a:pt x="700" y="1179"/>
                </a:lnTo>
                <a:lnTo>
                  <a:pt x="738" y="1039"/>
                </a:lnTo>
                <a:lnTo>
                  <a:pt x="763" y="900"/>
                </a:lnTo>
                <a:lnTo>
                  <a:pt x="802" y="73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5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调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5143501" y="4917017"/>
            <a:ext cx="35845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十字横短竖要长，力字横折钩的折下边要向左拉，左右各一点、写法不同。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811464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xié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6439" y="4017434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06438" y="50186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协和   同心协力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6439" y="5516033"/>
            <a:ext cx="43275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小芳和小梅的舞蹈动作是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那么的协调。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06439" y="4516967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X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十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4843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7" name="圆角矩形 36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7" grpId="0" animBg="1"/>
      <p:bldP spid="64559" grpId="0" animBg="1"/>
      <p:bldP spid="64560" grpId="0" animBg="1"/>
      <p:bldP spid="64561" grpId="0" animBg="1"/>
      <p:bldP spid="64556" grpId="0" animBg="1"/>
      <p:bldP spid="64558" grpId="0" animBg="1"/>
      <p:bldP spid="27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1044575" y="2038351"/>
            <a:ext cx="70500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初读课文后，你感受到了什么？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1103313" y="2999318"/>
            <a:ext cx="69913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读完这篇课文，让我们真切地感受到家乡人默默无闻、无私奉献、文明礼让、尊老爱幼的精神品质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。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35844" name="组合 3"/>
          <p:cNvGrpSpPr/>
          <p:nvPr/>
        </p:nvGrpSpPr>
        <p:grpSpPr bwMode="auto">
          <a:xfrm>
            <a:off x="552451" y="1299633"/>
            <a:ext cx="2125689" cy="633869"/>
            <a:chOff x="638175" y="996434"/>
            <a:chExt cx="2125723" cy="476250"/>
          </a:xfrm>
        </p:grpSpPr>
        <p:sp>
          <p:nvSpPr>
            <p:cNvPr id="35845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83" cy="393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825500" y="5194300"/>
            <a:ext cx="7378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3400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今天我们就去领略刘章爷爷家乡最美的地方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平凡而美丽的搭石。 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3" name="Picture 6" descr="C:\Users\Administrator\AppData\Roaming\Tencent\Users\541737432\QQ\WinTemp\RichOle\%V1V2C({`0HHV]3U3VBO)QJ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424114" y="1113367"/>
            <a:ext cx="4333875" cy="38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489200" y="2317913"/>
            <a:ext cx="61595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刘章：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著名诗人，一级作家，汉族，原名刘玺，字尔玉，笔名东旭，别号雾灵山人、燕山痴子等。已出版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刘章诗选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刘章乡情诗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刘章散文选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北山恋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等诗文集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部。在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1999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年中国作协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诗刊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社举办的“新中国成立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年来，你最喜爱的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位诗人”评选中，读者投票郭小川、刘章双双获此殊荣，承德人为之自豪，成为承德诗坛的骄傲。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IMG_256">
            <a:hlinkClick r:id="rId1" tooltip="刘章近照"/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3906" y="2176839"/>
            <a:ext cx="2136736" cy="3667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Administrator\Desktop\3333\助读资料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150" y="91017"/>
            <a:ext cx="2171700" cy="7598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20"/>
          <p:cNvGrpSpPr/>
          <p:nvPr/>
        </p:nvGrpSpPr>
        <p:grpSpPr>
          <a:xfrm>
            <a:off x="499786" y="968731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走近作者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74700" y="1860551"/>
            <a:ext cx="74168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会认本课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个生字，会写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个生字，认识多音字“间”，理解生字组成的词语。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学习用较快速度默读课文，做到注意力集中，不回读。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初步感知文意，了解课文内容。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1" name="任意多边形 18"/>
          <p:cNvSpPr/>
          <p:nvPr/>
        </p:nvSpPr>
        <p:spPr bwMode="auto">
          <a:xfrm>
            <a:off x="1392239" y="1208618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87838" y="1312649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1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 bwMode="auto">
          <a:xfrm>
            <a:off x="1125538" y="2779184"/>
            <a:ext cx="6826250" cy="2980267"/>
          </a:xfrm>
          <a:custGeom>
            <a:avLst/>
            <a:gdLst>
              <a:gd name="connsiteX0" fmla="*/ 0 w 6826475"/>
              <a:gd name="connsiteY0" fmla="*/ 297922 h 2979224"/>
              <a:gd name="connsiteX1" fmla="*/ 297922 w 6826475"/>
              <a:gd name="connsiteY1" fmla="*/ 0 h 2979224"/>
              <a:gd name="connsiteX2" fmla="*/ 6528553 w 6826475"/>
              <a:gd name="connsiteY2" fmla="*/ 0 h 2979224"/>
              <a:gd name="connsiteX3" fmla="*/ 6826475 w 6826475"/>
              <a:gd name="connsiteY3" fmla="*/ 297922 h 2979224"/>
              <a:gd name="connsiteX4" fmla="*/ 6826475 w 6826475"/>
              <a:gd name="connsiteY4" fmla="*/ 2681302 h 2979224"/>
              <a:gd name="connsiteX5" fmla="*/ 6528553 w 6826475"/>
              <a:gd name="connsiteY5" fmla="*/ 2979224 h 2979224"/>
              <a:gd name="connsiteX6" fmla="*/ 297922 w 6826475"/>
              <a:gd name="connsiteY6" fmla="*/ 2979224 h 2979224"/>
              <a:gd name="connsiteX7" fmla="*/ 0 w 6826475"/>
              <a:gd name="connsiteY7" fmla="*/ 2681302 h 2979224"/>
              <a:gd name="connsiteX8" fmla="*/ 0 w 6826475"/>
              <a:gd name="connsiteY8" fmla="*/ 297922 h 297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475" h="2979224">
                <a:moveTo>
                  <a:pt x="0" y="297922"/>
                </a:moveTo>
                <a:cubicBezTo>
                  <a:pt x="0" y="133384"/>
                  <a:pt x="133384" y="0"/>
                  <a:pt x="297922" y="0"/>
                </a:cubicBezTo>
                <a:lnTo>
                  <a:pt x="6528553" y="0"/>
                </a:lnTo>
                <a:cubicBezTo>
                  <a:pt x="6693091" y="0"/>
                  <a:pt x="6826475" y="133384"/>
                  <a:pt x="6826475" y="297922"/>
                </a:cubicBezTo>
                <a:lnTo>
                  <a:pt x="6826475" y="2681302"/>
                </a:lnTo>
                <a:cubicBezTo>
                  <a:pt x="6826475" y="2845840"/>
                  <a:pt x="6693091" y="2979224"/>
                  <a:pt x="6528553" y="2979224"/>
                </a:cubicBezTo>
                <a:lnTo>
                  <a:pt x="297922" y="2979224"/>
                </a:lnTo>
                <a:cubicBezTo>
                  <a:pt x="133384" y="2979224"/>
                  <a:pt x="0" y="2845840"/>
                  <a:pt x="0" y="2681302"/>
                </a:cubicBezTo>
                <a:lnTo>
                  <a:pt x="0" y="297922"/>
                </a:lnTo>
                <a:close/>
              </a:path>
            </a:pathLst>
          </a:custGeom>
          <a:noFill/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038" tIns="105038" rIns="105038" bIns="105038" spcCol="1270" anchor="ctr"/>
          <a:lstStyle/>
          <a:p>
            <a:pPr indent="800100" defTabSz="1244600">
              <a:lnSpc>
                <a:spcPct val="150000"/>
              </a:lnSpc>
              <a:spcAft>
                <a:spcPct val="35000"/>
              </a:spcAft>
              <a:defRPr/>
            </a:pP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340" name="矩形 2"/>
          <p:cNvSpPr>
            <a:spLocks noChangeArrowheads="1"/>
          </p:cNvSpPr>
          <p:nvPr/>
        </p:nvSpPr>
        <p:spPr bwMode="auto">
          <a:xfrm>
            <a:off x="992188" y="2652185"/>
            <a:ext cx="7218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4375" defTabSz="1244600">
              <a:lnSpc>
                <a:spcPct val="150000"/>
              </a:lnSpc>
              <a:spcAft>
                <a:spcPct val="3500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请同学们自由朗读课文，注意读准字音，读通句子，难读的地方多读几遍。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1" name="组合 5"/>
          <p:cNvGrpSpPr/>
          <p:nvPr/>
        </p:nvGrpSpPr>
        <p:grpSpPr bwMode="auto">
          <a:xfrm>
            <a:off x="923925" y="1261534"/>
            <a:ext cx="2287588" cy="1109133"/>
            <a:chOff x="924035" y="907522"/>
            <a:chExt cx="2287080" cy="832905"/>
          </a:xfrm>
        </p:grpSpPr>
        <p:grpSp>
          <p:nvGrpSpPr>
            <p:cNvPr id="14342" name="组合 4"/>
            <p:cNvGrpSpPr/>
            <p:nvPr/>
          </p:nvGrpSpPr>
          <p:grpSpPr bwMode="auto">
            <a:xfrm>
              <a:off x="924035" y="907522"/>
              <a:ext cx="2287080" cy="832905"/>
              <a:chOff x="1314217" y="754602"/>
              <a:chExt cx="2287080" cy="832905"/>
            </a:xfrm>
          </p:grpSpPr>
          <p:pic>
            <p:nvPicPr>
              <p:cNvPr id="14346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1314219" y="133323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7" name="Picture 6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14217" y="754602"/>
                <a:ext cx="619094" cy="78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圆角矩形 16"/>
            <p:cNvSpPr/>
            <p:nvPr/>
          </p:nvSpPr>
          <p:spPr>
            <a:xfrm>
              <a:off x="1485979" y="1067895"/>
              <a:ext cx="1667616" cy="398912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自读提示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415"/>
          </a:xfrm>
        </p:grpSpPr>
        <p:sp>
          <p:nvSpPr>
            <p:cNvPr id="6" name="圆角矩形 5"/>
            <p:cNvSpPr/>
            <p:nvPr/>
          </p:nvSpPr>
          <p:spPr>
            <a:xfrm>
              <a:off x="590550" y="770997"/>
              <a:ext cx="1310279" cy="39869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我会认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直线连接符 21"/>
            <p:cNvSpPr>
              <a:spLocks noChangeShapeType="1"/>
            </p:cNvSpPr>
            <p:nvPr/>
          </p:nvSpPr>
          <p:spPr bwMode="auto">
            <a:xfrm flipV="1">
              <a:off x="579880" y="1244412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15363" name="矩形 8"/>
          <p:cNvSpPr>
            <a:spLocks noChangeArrowheads="1"/>
          </p:cNvSpPr>
          <p:nvPr/>
        </p:nvSpPr>
        <p:spPr bwMode="auto">
          <a:xfrm>
            <a:off x="503239" y="2652185"/>
            <a:ext cx="7818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期      隔     责   懒</a:t>
            </a:r>
            <a:endParaRPr lang="zh-CN" altLang="en-US" sz="40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4" name="矩形 27"/>
          <p:cNvSpPr>
            <a:spLocks noChangeArrowheads="1"/>
          </p:cNvSpPr>
          <p:nvPr/>
        </p:nvSpPr>
        <p:spPr bwMode="auto">
          <a:xfrm>
            <a:off x="977901" y="4451352"/>
            <a:ext cx="8056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平        调    人影  绰</a:t>
            </a:r>
            <a:endParaRPr lang="zh-CN" altLang="en-US" sz="2000"/>
          </a:p>
        </p:txBody>
      </p:sp>
      <p:sp>
        <p:nvSpPr>
          <p:cNvPr id="20" name="矩形 19">
            <a:hlinkClick r:id="rId1" action="ppaction://hlinksldjump"/>
          </p:cNvPr>
          <p:cNvSpPr/>
          <p:nvPr/>
        </p:nvSpPr>
        <p:spPr>
          <a:xfrm>
            <a:off x="960459" y="2690339"/>
            <a:ext cx="722939" cy="70788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汛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98488" y="2125133"/>
            <a:ext cx="774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方正姚体" pitchFamily="2" charset="-122"/>
                <a:ea typeface="方正姚体" pitchFamily="2" charset="-122"/>
              </a:rPr>
              <a:t>   xùn          jiàn        qiǎn           duò</a:t>
            </a:r>
            <a:endParaRPr lang="en-US" altLang="zh-CN" sz="2400" b="1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3" name="矩形 22">
            <a:hlinkClick r:id="rId2" action="ppaction://hlinksldjump"/>
          </p:cNvPr>
          <p:cNvSpPr/>
          <p:nvPr/>
        </p:nvSpPr>
        <p:spPr>
          <a:xfrm>
            <a:off x="4787764" y="2676120"/>
            <a:ext cx="71466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谴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>
            <a:hlinkClick r:id="rId2" action="ppaction://hlinksldjump"/>
          </p:cNvPr>
          <p:cNvSpPr/>
          <p:nvPr/>
        </p:nvSpPr>
        <p:spPr>
          <a:xfrm>
            <a:off x="7152778" y="2653549"/>
            <a:ext cx="72406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惰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204914" y="3911600"/>
            <a:ext cx="7877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方正姚体" pitchFamily="2" charset="-122"/>
                <a:ea typeface="方正姚体" pitchFamily="2" charset="-122"/>
              </a:rPr>
              <a:t>    héng     xié                 chuò</a:t>
            </a:r>
            <a:endParaRPr lang="en-US" altLang="zh-CN" sz="2400" b="1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0" name="矩形 29">
            <a:hlinkClick r:id="rId3" action="ppaction://hlinksldjump"/>
          </p:cNvPr>
          <p:cNvSpPr/>
          <p:nvPr/>
        </p:nvSpPr>
        <p:spPr>
          <a:xfrm>
            <a:off x="3213629" y="4390044"/>
            <a:ext cx="7510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>
            <a:hlinkClick r:id="rId3" action="ppaction://hlinksldjump"/>
          </p:cNvPr>
          <p:cNvSpPr/>
          <p:nvPr/>
        </p:nvSpPr>
        <p:spPr>
          <a:xfrm>
            <a:off x="1749489" y="4427752"/>
            <a:ext cx="70055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衡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>
            <a:hlinkClick r:id="rId4" action="ppaction://hlinksldjump"/>
          </p:cNvPr>
          <p:cNvSpPr/>
          <p:nvPr/>
        </p:nvSpPr>
        <p:spPr>
          <a:xfrm>
            <a:off x="6300288" y="4376120"/>
            <a:ext cx="7028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绰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>
            <a:hlinkClick r:id="rId1" action="ppaction://hlinksldjump"/>
          </p:cNvPr>
          <p:cNvSpPr/>
          <p:nvPr/>
        </p:nvSpPr>
        <p:spPr>
          <a:xfrm>
            <a:off x="3010138" y="2653099"/>
            <a:ext cx="7024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  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03450" y="3877733"/>
            <a:ext cx="255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汛情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41550" y="4826000"/>
            <a:ext cx="24209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防汛兵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46150" y="2940051"/>
            <a:ext cx="1181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xùn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  <a:noFill/>
        </p:grpSpPr>
        <p:sp>
          <p:nvSpPr>
            <p:cNvPr id="20501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502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503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4876" y="41148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汛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1" name="TextBox 44"/>
          <p:cNvSpPr txBox="1">
            <a:spLocks noChangeArrowheads="1"/>
          </p:cNvSpPr>
          <p:nvPr/>
        </p:nvSpPr>
        <p:spPr bwMode="auto">
          <a:xfrm>
            <a:off x="1223963" y="1392767"/>
            <a:ext cx="3065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汛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期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92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56363" y="3901018"/>
            <a:ext cx="2557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间断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69063" y="4798485"/>
            <a:ext cx="2698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亲密无间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5" name="矩形 24"/>
          <p:cNvSpPr>
            <a:spLocks noChangeArrowheads="1"/>
          </p:cNvSpPr>
          <p:nvPr/>
        </p:nvSpPr>
        <p:spPr bwMode="auto">
          <a:xfrm>
            <a:off x="5199063" y="2980267"/>
            <a:ext cx="1655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jiàn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6" name="Group 3"/>
          <p:cNvGrpSpPr/>
          <p:nvPr/>
        </p:nvGrpSpPr>
        <p:grpSpPr bwMode="auto">
          <a:xfrm>
            <a:off x="5145163" y="4148295"/>
            <a:ext cx="1150938" cy="1549400"/>
            <a:chOff x="2426" y="1253"/>
            <a:chExt cx="1815" cy="1814"/>
          </a:xfrm>
          <a:noFill/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145089" y="4121151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8" name="TextBox 44"/>
          <p:cNvSpPr txBox="1">
            <a:spLocks noChangeArrowheads="1"/>
          </p:cNvSpPr>
          <p:nvPr/>
        </p:nvSpPr>
        <p:spPr bwMode="auto">
          <a:xfrm>
            <a:off x="5464176" y="1399118"/>
            <a:ext cx="2092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隔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4" grpId="0" autoUpdateAnimBg="0"/>
      <p:bldP spid="21" grpId="0" autoUpdateAnimBg="0"/>
      <p:bldP spid="22" grpId="0" autoUpdateAnimBg="0"/>
      <p:bldP spid="16395" grpId="0" autoUpdateAnimBg="0"/>
      <p:bldP spid="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44789" y="3892551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谴让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89163" y="4815418"/>
            <a:ext cx="2544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谴责小说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2" name="矩形 16"/>
          <p:cNvSpPr>
            <a:spLocks noChangeArrowheads="1"/>
          </p:cNvSpPr>
          <p:nvPr/>
        </p:nvSpPr>
        <p:spPr bwMode="auto">
          <a:xfrm>
            <a:off x="825500" y="2967567"/>
            <a:ext cx="165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qiǎn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911712" y="4161367"/>
            <a:ext cx="1150937" cy="1549400"/>
            <a:chOff x="2426" y="1253"/>
            <a:chExt cx="1815" cy="1814"/>
          </a:xfrm>
          <a:noFill/>
        </p:grpSpPr>
        <p:sp>
          <p:nvSpPr>
            <p:cNvPr id="21522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3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4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901701" y="40978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谴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5" name="TextBox 44"/>
          <p:cNvSpPr txBox="1">
            <a:spLocks noChangeArrowheads="1"/>
          </p:cNvSpPr>
          <p:nvPr/>
        </p:nvSpPr>
        <p:spPr bwMode="auto">
          <a:xfrm>
            <a:off x="1568451" y="1411818"/>
            <a:ext cx="3178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谴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责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92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05551" y="3894667"/>
            <a:ext cx="255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惰性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67450" y="4809067"/>
            <a:ext cx="24209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怠惰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153026" y="2973918"/>
            <a:ext cx="1171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duò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6" name="Group 3"/>
          <p:cNvGrpSpPr/>
          <p:nvPr/>
        </p:nvGrpSpPr>
        <p:grpSpPr bwMode="auto">
          <a:xfrm>
            <a:off x="5140680" y="4142317"/>
            <a:ext cx="1150938" cy="1549400"/>
            <a:chOff x="2426" y="1253"/>
            <a:chExt cx="1815" cy="1814"/>
          </a:xfrm>
          <a:noFill/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140326" y="41148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惰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22" name="TextBox 44"/>
          <p:cNvSpPr txBox="1">
            <a:spLocks noChangeArrowheads="1"/>
          </p:cNvSpPr>
          <p:nvPr/>
        </p:nvSpPr>
        <p:spPr bwMode="auto">
          <a:xfrm>
            <a:off x="5459413" y="1392767"/>
            <a:ext cx="3065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懒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惰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412" grpId="0" autoUpdateAnimBg="0"/>
      <p:bldP spid="23" grpId="0" autoUpdateAnimBg="0"/>
      <p:bldP spid="21" grpId="0" autoUpdateAnimBg="0"/>
      <p:bldP spid="22" grpId="0" autoUpdateAnimBg="0"/>
      <p:bldP spid="24" grpId="0" autoUpdateAnimBg="0"/>
      <p:bldP spid="30" grpId="0" autoUpdateAnimBg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2130</Words>
  <Application>WPS 演示</Application>
  <PresentationFormat>全屏显示(4:3)</PresentationFormat>
  <Paragraphs>400</Paragraphs>
  <Slides>27</Slides>
  <Notes>15</Notes>
  <HiddenSlides>14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Arial</vt:lpstr>
      <vt:lpstr>Calibri</vt:lpstr>
      <vt:lpstr>黑体</vt:lpstr>
      <vt:lpstr>Gulim</vt:lpstr>
      <vt:lpstr>方正大黑简体</vt:lpstr>
      <vt:lpstr>微软雅黑</vt:lpstr>
      <vt:lpstr>仿宋</vt:lpstr>
      <vt:lpstr>Times New Roman</vt:lpstr>
      <vt:lpstr>楷体</vt:lpstr>
      <vt:lpstr>方正姚体</vt:lpstr>
      <vt:lpstr>Arial Unicode MS</vt:lpstr>
      <vt:lpstr>华文彩云</vt:lpstr>
      <vt:lpstr>Malgun Gothic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654</cp:revision>
  <dcterms:created xsi:type="dcterms:W3CDTF">2015-12-30T08:03:00Z</dcterms:created>
  <dcterms:modified xsi:type="dcterms:W3CDTF">2019-10-23T08:29:00Z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