
<file path=[Content_Types].xml><?xml version="1.0" encoding="utf-8"?>
<Types xmlns="http://schemas.openxmlformats.org/package/2006/content-types">
  <Default Extension="jpeg" ContentType="image/jpeg"/>
  <Default Extension="png" ContentType="image/png"/>
  <Default Extension="tiff" ContentType="image/tif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405" r:id="rId3"/>
    <p:sldId id="257" r:id="rId4"/>
    <p:sldId id="258" r:id="rId5"/>
    <p:sldId id="259" r:id="rId6"/>
    <p:sldId id="325" r:id="rId7"/>
    <p:sldId id="260" r:id="rId9"/>
    <p:sldId id="267" r:id="rId10"/>
    <p:sldId id="268" r:id="rId11"/>
    <p:sldId id="270" r:id="rId12"/>
    <p:sldId id="271" r:id="rId13"/>
    <p:sldId id="273" r:id="rId14"/>
    <p:sldId id="272" r:id="rId15"/>
    <p:sldId id="326" r:id="rId16"/>
    <p:sldId id="327" r:id="rId17"/>
    <p:sldId id="274" r:id="rId18"/>
    <p:sldId id="330" r:id="rId19"/>
    <p:sldId id="328" r:id="rId20"/>
    <p:sldId id="329" r:id="rId21"/>
    <p:sldId id="384" r:id="rId22"/>
    <p:sldId id="385" r:id="rId23"/>
    <p:sldId id="386" r:id="rId24"/>
    <p:sldId id="387" r:id="rId25"/>
    <p:sldId id="388" r:id="rId26"/>
    <p:sldId id="389" r:id="rId27"/>
    <p:sldId id="390" r:id="rId28"/>
    <p:sldId id="391" r:id="rId29"/>
    <p:sldId id="392" r:id="rId30"/>
    <p:sldId id="393" r:id="rId31"/>
    <p:sldId id="394" r:id="rId32"/>
    <p:sldId id="395" r:id="rId33"/>
    <p:sldId id="401" r:id="rId34"/>
    <p:sldId id="396" r:id="rId35"/>
    <p:sldId id="397" r:id="rId36"/>
    <p:sldId id="398" r:id="rId37"/>
    <p:sldId id="399" r:id="rId3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504D"/>
    <a:srgbClr val="BBE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177" autoAdjust="0"/>
  </p:normalViewPr>
  <p:slideViewPr>
    <p:cSldViewPr>
      <p:cViewPr>
        <p:scale>
          <a:sx n="100" d="100"/>
          <a:sy n="100" d="100"/>
        </p:scale>
        <p:origin x="-294" y="-264"/>
      </p:cViewPr>
      <p:guideLst>
        <p:guide orient="horz" pos="2189"/>
        <p:guide pos="2880"/>
      </p:guideLst>
    </p:cSldViewPr>
  </p:slideViewPr>
  <p:notesTextViewPr>
    <p:cViewPr>
      <p:scale>
        <a:sx n="100" d="100"/>
        <a:sy n="100" d="100"/>
      </p:scale>
      <p:origin x="0" y="0"/>
    </p:cViewPr>
  </p:notesTextViewPr>
  <p:sorterViewPr>
    <p:cViewPr>
      <p:scale>
        <a:sx n="124" d="100"/>
        <a:sy n="124" d="100"/>
      </p:scale>
      <p:origin x="0" y="0"/>
    </p:cViewPr>
  </p:sorter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_rels/data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33.png"/></Relationships>
</file>

<file path=ppt/diagrams/_rels/data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5.png"/></Relationships>
</file>

<file path=ppt/diagrams/_rels/data6.xml.rels><?xml version="1.0" encoding="UTF-8" standalone="yes"?>
<Relationships xmlns="http://schemas.openxmlformats.org/package/2006/relationships"><Relationship Id="rId1" Type="http://schemas.openxmlformats.org/officeDocument/2006/relationships/image" Target="../media/image37.png"/></Relationships>
</file>

<file path=ppt/diagrams/_rels/drawing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33.png"/></Relationships>
</file>

<file path=ppt/diagrams/_rels/drawing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5.png"/></Relationships>
</file>

<file path=ppt/diagrams/_rels/drawing6.xml.rels><?xml version="1.0" encoding="UTF-8" standalone="yes"?>
<Relationships xmlns="http://schemas.openxmlformats.org/package/2006/relationships"><Relationship Id="rId1"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accent0_1#14">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15">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6">
  <dgm:title val=""/>
  <dgm:desc val=""/>
  <dgm:catLst>
    <dgm:cat type="mainScheme" pri="10200"/>
  </dgm:catLst>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7">
  <dgm:title val=""/>
  <dgm:desc val=""/>
  <dgm:catLst>
    <dgm:cat type="mainScheme" pri="10200"/>
  </dgm:catLst>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8">
  <dgm:title val=""/>
  <dgm:desc val=""/>
  <dgm:catLst>
    <dgm:cat type="mainScheme" pri="10200"/>
  </dgm:catLst>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16">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9AECEDB-97B9-459C-A382-C7513B9946EB}" type="doc">
      <dgm:prSet loTypeId="urn:microsoft.com/office/officeart/2005/8/layout/vList2#9" loCatId="list" qsTypeId="urn:microsoft.com/office/officeart/2005/8/quickstyle/simple5#16" qsCatId="simple" csTypeId="urn:microsoft.com/office/officeart/2005/8/colors/accent0_1#14" csCatId="accent1" phldr="0"/>
      <dgm:spPr/>
      <dgm:t>
        <a:bodyPr/>
        <a:lstStyle/>
        <a:p>
          <a:endParaRPr lang="zh-CN" altLang="en-US"/>
        </a:p>
      </dgm:t>
    </dgm:pt>
    <dgm:pt modelId="{49D796A5-6D71-4135-A74D-6066142AF174}">
      <dgm:prSet phldrT="[文本]" phldr="0" custT="1"/>
      <dgm:spPr/>
      <dgm:t>
        <a:bodyPr vert="horz" wrap="square"/>
        <a:lstStyle/>
        <a:p>
          <a:pPr>
            <a:lnSpc>
              <a:spcPct val="100000"/>
            </a:lnSpc>
            <a:spcBef>
              <a:spcPct val="0"/>
            </a:spcBef>
            <a:spcAft>
              <a:spcPct val="35000"/>
            </a:spcAft>
          </a:pPr>
          <a:r>
            <a:rPr lang="zh-CN" altLang="en-US" sz="2400" b="1" dirty="0">
              <a:latin typeface="黑体" panose="02010609060101010101" charset="-122"/>
              <a:ea typeface="黑体" panose="02010609060101010101" charset="-122"/>
              <a:sym typeface="+mn-ea"/>
            </a:rPr>
            <a:t>有的人</a:t>
          </a:r>
        </a:p>
        <a:p>
          <a:pPr>
            <a:lnSpc>
              <a:spcPct val="100000"/>
            </a:lnSpc>
            <a:spcBef>
              <a:spcPct val="0"/>
            </a:spcBef>
            <a:spcAft>
              <a:spcPct val="35000"/>
            </a:spcAft>
          </a:pPr>
          <a:r>
            <a:rPr lang="zh-CN" altLang="en-US" sz="2400" b="1" dirty="0">
              <a:latin typeface="黑体" panose="02010609060101010101" charset="-122"/>
              <a:ea typeface="黑体" panose="02010609060101010101" charset="-122"/>
              <a:sym typeface="+mn-ea"/>
            </a:rPr>
            <a:t>骑在人民头上：“呵，我多伟大”</a:t>
          </a:r>
          <a:endParaRPr lang="zh-CN" altLang="en-US" sz="2400"/>
        </a:p>
      </dgm:t>
    </dgm:pt>
    <dgm:pt modelId="{0588D79C-D327-48CD-AD7F-3019BA4B808D}" cxnId="{48C0F1C2-8AC9-4088-AAEE-A6A4B3EAD713}" type="parTrans">
      <dgm:prSet/>
      <dgm:spPr/>
      <dgm:t>
        <a:bodyPr/>
        <a:lstStyle/>
        <a:p>
          <a:endParaRPr lang="zh-CN" altLang="en-US"/>
        </a:p>
      </dgm:t>
    </dgm:pt>
    <dgm:pt modelId="{069C7050-88EB-495E-9F09-EB5E3BAC948F}" cxnId="{48C0F1C2-8AC9-4088-AAEE-A6A4B3EAD713}" type="sibTrans">
      <dgm:prSet/>
      <dgm:spPr/>
      <dgm:t>
        <a:bodyPr/>
        <a:lstStyle/>
        <a:p>
          <a:endParaRPr lang="zh-CN" altLang="en-US"/>
        </a:p>
      </dgm:t>
    </dgm:pt>
    <dgm:pt modelId="{5618F486-258F-471D-ADD1-C0B9BDB9929B}">
      <dgm:prSet phldrT="[文本]" phldr="0" custT="1"/>
      <dgm:spPr/>
      <dgm:t>
        <a:bodyPr vert="horz" wrap="square"/>
        <a:lstStyle/>
        <a:p>
          <a:pPr>
            <a:lnSpc>
              <a:spcPct val="100000"/>
            </a:lnSpc>
            <a:spcBef>
              <a:spcPct val="0"/>
            </a:spcBef>
            <a:spcAft>
              <a:spcPct val="20000"/>
            </a:spcAft>
          </a:pPr>
          <a:r>
            <a:rPr lang="zh-CN" altLang="en-US" sz="2400" b="1" dirty="0">
              <a:solidFill>
                <a:srgbClr val="FF0000"/>
              </a:solidFill>
              <a:uFillTx/>
              <a:latin typeface="黑体" panose="02010609060101010101" charset="-122"/>
              <a:ea typeface="黑体" panose="02010609060101010101" charset="-122"/>
              <a:sym typeface="+mn-ea"/>
            </a:rPr>
            <a:t>作威作福    横行霸道</a:t>
          </a:r>
        </a:p>
      </dgm:t>
    </dgm:pt>
    <dgm:pt modelId="{C2B9CF0E-122F-457C-BC42-58873FE78D4E}" cxnId="{8ACAEE94-4BD2-471A-8AB7-56F4B3E592E0}" type="parTrans">
      <dgm:prSet/>
      <dgm:spPr/>
      <dgm:t>
        <a:bodyPr/>
        <a:lstStyle/>
        <a:p>
          <a:endParaRPr lang="zh-CN" altLang="en-US"/>
        </a:p>
      </dgm:t>
    </dgm:pt>
    <dgm:pt modelId="{39189084-72FD-4257-BB51-595C26129668}" cxnId="{8ACAEE94-4BD2-471A-8AB7-56F4B3E592E0}" type="sibTrans">
      <dgm:prSet/>
      <dgm:spPr/>
      <dgm:t>
        <a:bodyPr/>
        <a:lstStyle/>
        <a:p>
          <a:endParaRPr lang="zh-CN" altLang="en-US"/>
        </a:p>
      </dgm:t>
    </dgm:pt>
    <dgm:pt modelId="{ADA5AD25-3BC2-4E43-8A35-6AA42204E0F6}">
      <dgm:prSet phldrT="[文本]" phldr="0" custT="1"/>
      <dgm:spPr/>
      <dgm:t>
        <a:bodyPr vert="horz" wrap="square"/>
        <a:lstStyle/>
        <a:p>
          <a:pPr>
            <a:lnSpc>
              <a:spcPct val="100000"/>
            </a:lnSpc>
            <a:spcBef>
              <a:spcPct val="0"/>
            </a:spcBef>
            <a:spcAft>
              <a:spcPct val="35000"/>
            </a:spcAft>
          </a:pPr>
          <a:r>
            <a:rPr lang="zh-CN" altLang="en-US" sz="2400" b="1" dirty="0">
              <a:uFillTx/>
              <a:latin typeface="黑体" panose="02010609060101010101" charset="-122"/>
              <a:ea typeface="黑体" panose="02010609060101010101" charset="-122"/>
              <a:sym typeface="+mn-ea"/>
            </a:rPr>
            <a:t>有的人</a:t>
          </a:r>
          <a:endParaRPr lang="zh-CN" altLang="en-US" sz="2400" b="1" dirty="0">
            <a:uFillTx/>
            <a:latin typeface="黑体" panose="02010609060101010101" charset="-122"/>
            <a:ea typeface="黑体" panose="02010609060101010101" charset="-122"/>
          </a:endParaRPr>
        </a:p>
        <a:p>
          <a:pPr>
            <a:lnSpc>
              <a:spcPct val="100000"/>
            </a:lnSpc>
            <a:spcBef>
              <a:spcPct val="0"/>
            </a:spcBef>
            <a:spcAft>
              <a:spcPct val="35000"/>
            </a:spcAft>
          </a:pPr>
          <a:r>
            <a:rPr lang="zh-CN" altLang="en-US" sz="2400" b="1" dirty="0">
              <a:uFillTx/>
              <a:latin typeface="黑体" panose="02010609060101010101" charset="-122"/>
              <a:ea typeface="黑体" panose="02010609060101010101" charset="-122"/>
              <a:sym typeface="+mn-ea"/>
            </a:rPr>
            <a:t>俯下身子给人民当牛马</a:t>
          </a:r>
        </a:p>
      </dgm:t>
    </dgm:pt>
    <dgm:pt modelId="{79C8FE9E-B1A2-429E-AD49-52CD37207E80}" cxnId="{64433859-34CE-494F-9747-DE9265051C75}" type="parTrans">
      <dgm:prSet/>
      <dgm:spPr/>
      <dgm:t>
        <a:bodyPr/>
        <a:lstStyle/>
        <a:p>
          <a:endParaRPr lang="zh-CN" altLang="en-US"/>
        </a:p>
      </dgm:t>
    </dgm:pt>
    <dgm:pt modelId="{515896BF-1DB2-4936-A3D4-AA39D53C21BD}" cxnId="{64433859-34CE-494F-9747-DE9265051C75}" type="sibTrans">
      <dgm:prSet/>
      <dgm:spPr/>
      <dgm:t>
        <a:bodyPr/>
        <a:lstStyle/>
        <a:p>
          <a:endParaRPr lang="zh-CN" altLang="en-US"/>
        </a:p>
      </dgm:t>
    </dgm:pt>
    <dgm:pt modelId="{4169930F-5254-4ACB-91D0-FFB642E30E00}">
      <dgm:prSet phldrT="[文本]" phldr="0" custT="1"/>
      <dgm:spPr/>
      <dgm:t>
        <a:bodyPr vert="horz" wrap="square"/>
        <a:lstStyle/>
        <a:p>
          <a:pPr>
            <a:lnSpc>
              <a:spcPct val="100000"/>
            </a:lnSpc>
            <a:spcBef>
              <a:spcPct val="0"/>
            </a:spcBef>
            <a:spcAft>
              <a:spcPct val="20000"/>
            </a:spcAft>
          </a:pPr>
          <a:r>
            <a:rPr lang="zh-CN" altLang="en-US" sz="2400" b="1" dirty="0">
              <a:solidFill>
                <a:srgbClr val="FF0000"/>
              </a:solidFill>
              <a:uFillTx/>
              <a:latin typeface="黑体" panose="02010609060101010101" charset="-122"/>
              <a:ea typeface="黑体" panose="02010609060101010101" charset="-122"/>
              <a:sym typeface="+mn-ea"/>
            </a:rPr>
            <a:t>全心全意为人民服务</a:t>
          </a:r>
        </a:p>
      </dgm:t>
    </dgm:pt>
    <dgm:pt modelId="{BE7C80D8-6997-4B9A-A1AD-A1C5B4B3265A}" cxnId="{69D11487-9934-480C-B750-7FC333E29BFF}" type="parTrans">
      <dgm:prSet/>
      <dgm:spPr/>
      <dgm:t>
        <a:bodyPr/>
        <a:lstStyle/>
        <a:p>
          <a:endParaRPr lang="zh-CN" altLang="en-US"/>
        </a:p>
      </dgm:t>
    </dgm:pt>
    <dgm:pt modelId="{3FE86934-2540-468C-9B62-AE2918C65515}" cxnId="{69D11487-9934-480C-B750-7FC333E29BFF}" type="sibTrans">
      <dgm:prSet/>
      <dgm:spPr/>
      <dgm:t>
        <a:bodyPr/>
        <a:lstStyle/>
        <a:p>
          <a:endParaRPr lang="zh-CN" altLang="en-US"/>
        </a:p>
      </dgm:t>
    </dgm:pt>
    <dgm:pt modelId="{A7F9457A-77AE-40C5-ACD6-D05C90196DBC}" type="pres">
      <dgm:prSet presAssocID="{19AECEDB-97B9-459C-A382-C7513B9946EB}" presName="linear" presStyleCnt="0">
        <dgm:presLayoutVars>
          <dgm:animLvl val="lvl"/>
          <dgm:resizeHandles val="exact"/>
        </dgm:presLayoutVars>
      </dgm:prSet>
      <dgm:spPr/>
      <dgm:t>
        <a:bodyPr/>
        <a:lstStyle/>
        <a:p>
          <a:endParaRPr lang="zh-CN" altLang="en-US"/>
        </a:p>
      </dgm:t>
    </dgm:pt>
    <dgm:pt modelId="{EEC92631-438E-4889-A2D9-01FE2CDC88D6}" type="pres">
      <dgm:prSet presAssocID="{49D796A5-6D71-4135-A74D-6066142AF174}" presName="parentText" presStyleLbl="node1" presStyleIdx="0" presStyleCnt="2">
        <dgm:presLayoutVars>
          <dgm:chMax val="0"/>
          <dgm:bulletEnabled val="1"/>
        </dgm:presLayoutVars>
      </dgm:prSet>
      <dgm:spPr/>
      <dgm:t>
        <a:bodyPr/>
        <a:lstStyle/>
        <a:p>
          <a:endParaRPr lang="zh-CN" altLang="en-US"/>
        </a:p>
      </dgm:t>
    </dgm:pt>
    <dgm:pt modelId="{0A928AFD-C21C-4579-AB4A-38CEB4BDF82D}" type="pres">
      <dgm:prSet presAssocID="{49D796A5-6D71-4135-A74D-6066142AF174}" presName="childText" presStyleLbl="revTx" presStyleIdx="0" presStyleCnt="2">
        <dgm:presLayoutVars>
          <dgm:bulletEnabled val="1"/>
        </dgm:presLayoutVars>
      </dgm:prSet>
      <dgm:spPr/>
      <dgm:t>
        <a:bodyPr/>
        <a:lstStyle/>
        <a:p>
          <a:endParaRPr lang="zh-CN" altLang="en-US"/>
        </a:p>
      </dgm:t>
    </dgm:pt>
    <dgm:pt modelId="{66C12D09-2C23-48C2-8818-E713E46EB78F}" type="pres">
      <dgm:prSet presAssocID="{ADA5AD25-3BC2-4E43-8A35-6AA42204E0F6}" presName="parentText" presStyleLbl="node1" presStyleIdx="1" presStyleCnt="2">
        <dgm:presLayoutVars>
          <dgm:chMax val="0"/>
          <dgm:bulletEnabled val="1"/>
        </dgm:presLayoutVars>
      </dgm:prSet>
      <dgm:spPr/>
      <dgm:t>
        <a:bodyPr/>
        <a:lstStyle/>
        <a:p>
          <a:endParaRPr lang="zh-CN" altLang="en-US"/>
        </a:p>
      </dgm:t>
    </dgm:pt>
    <dgm:pt modelId="{8D229C2A-B173-4AE4-BFD6-2ABD7F4D4C6E}" type="pres">
      <dgm:prSet presAssocID="{ADA5AD25-3BC2-4E43-8A35-6AA42204E0F6}" presName="childText" presStyleLbl="revTx" presStyleIdx="1" presStyleCnt="2">
        <dgm:presLayoutVars>
          <dgm:bulletEnabled val="1"/>
        </dgm:presLayoutVars>
      </dgm:prSet>
      <dgm:spPr/>
      <dgm:t>
        <a:bodyPr/>
        <a:lstStyle/>
        <a:p>
          <a:endParaRPr lang="zh-CN" altLang="en-US"/>
        </a:p>
      </dgm:t>
    </dgm:pt>
  </dgm:ptLst>
  <dgm:cxnLst>
    <dgm:cxn modelId="{F8D90D05-6FBA-49BC-98EF-15D3815CB832}" type="presOf" srcId="{19AECEDB-97B9-459C-A382-C7513B9946EB}" destId="{A7F9457A-77AE-40C5-ACD6-D05C90196DBC}" srcOrd="0" destOrd="0" presId="urn:microsoft.com/office/officeart/2005/8/layout/vList2#9"/>
    <dgm:cxn modelId="{64433859-34CE-494F-9747-DE9265051C75}" srcId="{19AECEDB-97B9-459C-A382-C7513B9946EB}" destId="{ADA5AD25-3BC2-4E43-8A35-6AA42204E0F6}" srcOrd="1" destOrd="0" parTransId="{79C8FE9E-B1A2-429E-AD49-52CD37207E80}" sibTransId="{515896BF-1DB2-4936-A3D4-AA39D53C21BD}"/>
    <dgm:cxn modelId="{997DCC3C-29F2-4F58-9E6A-5E92FE698DE2}" type="presOf" srcId="{ADA5AD25-3BC2-4E43-8A35-6AA42204E0F6}" destId="{66C12D09-2C23-48C2-8818-E713E46EB78F}" srcOrd="0" destOrd="0" presId="urn:microsoft.com/office/officeart/2005/8/layout/vList2#9"/>
    <dgm:cxn modelId="{E4173477-C78F-47BF-A2EE-E3F339F2F3CD}" type="presOf" srcId="{49D796A5-6D71-4135-A74D-6066142AF174}" destId="{EEC92631-438E-4889-A2D9-01FE2CDC88D6}" srcOrd="0" destOrd="0" presId="urn:microsoft.com/office/officeart/2005/8/layout/vList2#9"/>
    <dgm:cxn modelId="{D19DAD2F-59AB-4B01-854C-C91907503C97}" type="presOf" srcId="{4169930F-5254-4ACB-91D0-FFB642E30E00}" destId="{8D229C2A-B173-4AE4-BFD6-2ABD7F4D4C6E}" srcOrd="0" destOrd="0" presId="urn:microsoft.com/office/officeart/2005/8/layout/vList2#9"/>
    <dgm:cxn modelId="{48C0F1C2-8AC9-4088-AAEE-A6A4B3EAD713}" srcId="{19AECEDB-97B9-459C-A382-C7513B9946EB}" destId="{49D796A5-6D71-4135-A74D-6066142AF174}" srcOrd="0" destOrd="0" parTransId="{0588D79C-D327-48CD-AD7F-3019BA4B808D}" sibTransId="{069C7050-88EB-495E-9F09-EB5E3BAC948F}"/>
    <dgm:cxn modelId="{8ACAEE94-4BD2-471A-8AB7-56F4B3E592E0}" srcId="{49D796A5-6D71-4135-A74D-6066142AF174}" destId="{5618F486-258F-471D-ADD1-C0B9BDB9929B}" srcOrd="0" destOrd="0" parTransId="{C2B9CF0E-122F-457C-BC42-58873FE78D4E}" sibTransId="{39189084-72FD-4257-BB51-595C26129668}"/>
    <dgm:cxn modelId="{92C3126D-4FF9-4533-ABC4-E0E9315858FB}" type="presOf" srcId="{5618F486-258F-471D-ADD1-C0B9BDB9929B}" destId="{0A928AFD-C21C-4579-AB4A-38CEB4BDF82D}" srcOrd="0" destOrd="0" presId="urn:microsoft.com/office/officeart/2005/8/layout/vList2#9"/>
    <dgm:cxn modelId="{69D11487-9934-480C-B750-7FC333E29BFF}" srcId="{ADA5AD25-3BC2-4E43-8A35-6AA42204E0F6}" destId="{4169930F-5254-4ACB-91D0-FFB642E30E00}" srcOrd="0" destOrd="0" parTransId="{BE7C80D8-6997-4B9A-A1AD-A1C5B4B3265A}" sibTransId="{3FE86934-2540-468C-9B62-AE2918C65515}"/>
    <dgm:cxn modelId="{447F63AD-D01A-4626-BAC3-A2C336F8D4A6}" type="presParOf" srcId="{A7F9457A-77AE-40C5-ACD6-D05C90196DBC}" destId="{EEC92631-438E-4889-A2D9-01FE2CDC88D6}" srcOrd="0" destOrd="0" presId="urn:microsoft.com/office/officeart/2005/8/layout/vList2#9"/>
    <dgm:cxn modelId="{B53DE27F-8F2F-4572-BDE5-EC562B9A1362}" type="presParOf" srcId="{A7F9457A-77AE-40C5-ACD6-D05C90196DBC}" destId="{0A928AFD-C21C-4579-AB4A-38CEB4BDF82D}" srcOrd="1" destOrd="0" presId="urn:microsoft.com/office/officeart/2005/8/layout/vList2#9"/>
    <dgm:cxn modelId="{B8CCF5C6-A145-4423-B624-13B0122DBBD9}" type="presParOf" srcId="{A7F9457A-77AE-40C5-ACD6-D05C90196DBC}" destId="{66C12D09-2C23-48C2-8818-E713E46EB78F}" srcOrd="2" destOrd="0" presId="urn:microsoft.com/office/officeart/2005/8/layout/vList2#9"/>
    <dgm:cxn modelId="{CB358442-9117-49ED-A8B7-437627076F19}" type="presParOf" srcId="{A7F9457A-77AE-40C5-ACD6-D05C90196DBC}" destId="{8D229C2A-B173-4AE4-BFD6-2ABD7F4D4C6E}" srcOrd="3" destOrd="0" presId="urn:microsoft.com/office/officeart/2005/8/layout/vList2#9"/>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72CB07-609E-47C8-8EA0-EBA4D3B0C297}" type="doc">
      <dgm:prSet loTypeId="urn:microsoft.com/office/officeart/2008/layout/AlternatingPictureBlocks#5" loCatId="picture" qsTypeId="urn:microsoft.com/office/officeart/2005/8/quickstyle/simple5#17" qsCatId="simple" csTypeId="urn:microsoft.com/office/officeart/2005/8/colors/accent0_1#15" csCatId="accent1" phldr="0"/>
      <dgm:spPr/>
    </dgm:pt>
    <dgm:pt modelId="{E153230B-13A8-4248-B00F-70E57C15B08B}">
      <dgm:prSet phldrT="[文本]" phldr="0" custT="1"/>
      <dgm:spPr/>
      <dgm:t>
        <a:bodyPr vert="horz" wrap="square"/>
        <a:lstStyle/>
        <a:p>
          <a:pPr>
            <a:lnSpc>
              <a:spcPct val="100000"/>
            </a:lnSpc>
            <a:spcBef>
              <a:spcPct val="0"/>
            </a:spcBef>
            <a:spcAft>
              <a:spcPct val="35000"/>
            </a:spcAft>
          </a:pPr>
          <a:r>
            <a:rPr lang="zh-CN" altLang="en-US" sz="2400" b="1" dirty="0">
              <a:uFillTx/>
              <a:latin typeface="黑体" panose="02010609060101010101" charset="-122"/>
              <a:ea typeface="黑体" panose="02010609060101010101" charset="-122"/>
              <a:sym typeface="+mn-ea"/>
            </a:rPr>
            <a:t>有的</a:t>
          </a:r>
          <a:r>
            <a:rPr lang="zh-CN" altLang="en-US" sz="2400" b="1" dirty="0" smtClean="0">
              <a:uFillTx/>
              <a:latin typeface="黑体" panose="02010609060101010101" charset="-122"/>
              <a:ea typeface="黑体" panose="02010609060101010101" charset="-122"/>
              <a:sym typeface="+mn-ea"/>
            </a:rPr>
            <a:t>人</a:t>
          </a:r>
          <a:endParaRPr lang="en-US" altLang="zh-CN" sz="2400" b="1" dirty="0" smtClean="0">
            <a:uFillTx/>
            <a:latin typeface="黑体" panose="02010609060101010101" charset="-122"/>
            <a:ea typeface="黑体" panose="02010609060101010101" charset="-122"/>
          </a:endParaRPr>
        </a:p>
        <a:p>
          <a:pPr>
            <a:lnSpc>
              <a:spcPct val="100000"/>
            </a:lnSpc>
            <a:spcBef>
              <a:spcPct val="0"/>
            </a:spcBef>
            <a:spcAft>
              <a:spcPct val="35000"/>
            </a:spcAft>
          </a:pPr>
          <a:r>
            <a:rPr lang="zh-CN" altLang="en-US" sz="2400" b="1" dirty="0" smtClean="0">
              <a:uFillTx/>
              <a:latin typeface="黑体" panose="02010609060101010101" charset="-122"/>
              <a:ea typeface="黑体" panose="02010609060101010101" charset="-122"/>
              <a:sym typeface="+mn-ea"/>
            </a:rPr>
            <a:t>把</a:t>
          </a:r>
          <a:r>
            <a:rPr lang="zh-CN" altLang="en-US" sz="2400" b="1" dirty="0">
              <a:uFillTx/>
              <a:latin typeface="黑体" panose="02010609060101010101" charset="-122"/>
              <a:ea typeface="黑体" panose="02010609060101010101" charset="-122"/>
              <a:sym typeface="+mn-ea"/>
            </a:rPr>
            <a:t>名字刻入石头，想</a:t>
          </a:r>
          <a:r>
            <a:rPr lang="zh-CN" altLang="en-US" sz="2400" b="1" dirty="0" smtClean="0">
              <a:uFillTx/>
              <a:latin typeface="黑体" panose="02010609060101010101" charset="-122"/>
              <a:ea typeface="黑体" panose="02010609060101010101" charset="-122"/>
              <a:sym typeface="+mn-ea"/>
            </a:rPr>
            <a:t>“不朽”</a:t>
          </a:r>
        </a:p>
      </dgm:t>
    </dgm:pt>
    <dgm:pt modelId="{FCE48E2A-695B-4646-97E8-122B5795EEAB}" cxnId="{88E87ECA-E998-4DB3-A6D1-6892EBFEAE05}" type="parTrans">
      <dgm:prSet/>
      <dgm:spPr/>
      <dgm:t>
        <a:bodyPr/>
        <a:lstStyle/>
        <a:p>
          <a:endParaRPr lang="zh-CN" altLang="en-US"/>
        </a:p>
      </dgm:t>
    </dgm:pt>
    <dgm:pt modelId="{7FCA2DA3-8795-41FA-B0F3-CD39CD1C5DAA}" cxnId="{88E87ECA-E998-4DB3-A6D1-6892EBFEAE05}" type="sibTrans">
      <dgm:prSet/>
      <dgm:spPr/>
      <dgm:t>
        <a:bodyPr/>
        <a:lstStyle/>
        <a:p>
          <a:endParaRPr lang="zh-CN" altLang="en-US"/>
        </a:p>
      </dgm:t>
    </dgm:pt>
    <dgm:pt modelId="{3E43A77D-E472-4718-AC7D-DD068B0EC6F7}">
      <dgm:prSet phldrT="[文本]" phldr="0" custT="1"/>
      <dgm:spPr/>
      <dgm:t>
        <a:bodyPr vert="horz" wrap="square"/>
        <a:lstStyle/>
        <a:p>
          <a:pPr>
            <a:lnSpc>
              <a:spcPct val="100000"/>
            </a:lnSpc>
            <a:spcBef>
              <a:spcPct val="0"/>
            </a:spcBef>
            <a:spcAft>
              <a:spcPct val="35000"/>
            </a:spcAft>
          </a:pPr>
          <a:r>
            <a:rPr lang="zh-CN" altLang="en-US" sz="2400" b="1" dirty="0">
              <a:uFillTx/>
              <a:latin typeface="黑体" panose="02010609060101010101" charset="-122"/>
              <a:ea typeface="黑体" panose="02010609060101010101" charset="-122"/>
              <a:sym typeface="+mn-ea"/>
            </a:rPr>
            <a:t>有的</a:t>
          </a:r>
          <a:r>
            <a:rPr lang="zh-CN" altLang="en-US" sz="2400" b="1" dirty="0" smtClean="0">
              <a:uFillTx/>
              <a:latin typeface="黑体" panose="02010609060101010101" charset="-122"/>
              <a:ea typeface="黑体" panose="02010609060101010101" charset="-122"/>
              <a:sym typeface="+mn-ea"/>
            </a:rPr>
            <a:t>人</a:t>
          </a:r>
          <a:endParaRPr lang="en-US" altLang="zh-CN" sz="2400" b="1" dirty="0" smtClean="0">
            <a:uFillTx/>
            <a:latin typeface="黑体" panose="02010609060101010101" charset="-122"/>
            <a:ea typeface="黑体" panose="02010609060101010101" charset="-122"/>
          </a:endParaRPr>
        </a:p>
        <a:p>
          <a:pPr>
            <a:lnSpc>
              <a:spcPct val="100000"/>
            </a:lnSpc>
            <a:spcBef>
              <a:spcPct val="0"/>
            </a:spcBef>
            <a:spcAft>
              <a:spcPct val="35000"/>
            </a:spcAft>
          </a:pPr>
          <a:r>
            <a:rPr lang="zh-CN" altLang="en-US" sz="2400" b="1" dirty="0" smtClean="0">
              <a:uFillTx/>
              <a:latin typeface="黑体" panose="02010609060101010101" charset="-122"/>
              <a:ea typeface="黑体" panose="02010609060101010101" charset="-122"/>
              <a:sym typeface="+mn-ea"/>
            </a:rPr>
            <a:t>情愿</a:t>
          </a:r>
          <a:r>
            <a:rPr lang="zh-CN" altLang="en-US" sz="2400" b="1" dirty="0">
              <a:uFillTx/>
              <a:latin typeface="黑体" panose="02010609060101010101" charset="-122"/>
              <a:ea typeface="黑体" panose="02010609060101010101" charset="-122"/>
              <a:sym typeface="+mn-ea"/>
            </a:rPr>
            <a:t>作野草，等着地下的</a:t>
          </a:r>
          <a:r>
            <a:rPr lang="zh-CN" altLang="en-US" sz="2400" b="1" dirty="0" smtClean="0">
              <a:uFillTx/>
              <a:latin typeface="黑体" panose="02010609060101010101" charset="-122"/>
              <a:ea typeface="黑体" panose="02010609060101010101" charset="-122"/>
              <a:sym typeface="+mn-ea"/>
            </a:rPr>
            <a:t>火烧</a:t>
          </a:r>
        </a:p>
      </dgm:t>
    </dgm:pt>
    <dgm:pt modelId="{CB4A255C-812C-47C6-A907-041DB4F97A02}" cxnId="{38160014-7B65-44C6-B9AA-2DF4A1E1DC2F}" type="parTrans">
      <dgm:prSet/>
      <dgm:spPr/>
      <dgm:t>
        <a:bodyPr/>
        <a:lstStyle/>
        <a:p>
          <a:endParaRPr lang="zh-CN" altLang="en-US"/>
        </a:p>
      </dgm:t>
    </dgm:pt>
    <dgm:pt modelId="{CCAA07FF-973D-4DC0-8FF3-437B5E5DDE58}" cxnId="{38160014-7B65-44C6-B9AA-2DF4A1E1DC2F}" type="sibTrans">
      <dgm:prSet/>
      <dgm:spPr/>
      <dgm:t>
        <a:bodyPr/>
        <a:lstStyle/>
        <a:p>
          <a:endParaRPr lang="zh-CN" altLang="en-US"/>
        </a:p>
      </dgm:t>
    </dgm:pt>
    <dgm:pt modelId="{C8BBBD06-0D32-4E9A-993E-D6DBED0E7C29}" type="pres">
      <dgm:prSet presAssocID="{E972CB07-609E-47C8-8EA0-EBA4D3B0C297}" presName="linearFlow" presStyleCnt="0">
        <dgm:presLayoutVars>
          <dgm:dir/>
          <dgm:resizeHandles val="exact"/>
        </dgm:presLayoutVars>
      </dgm:prSet>
      <dgm:spPr/>
    </dgm:pt>
    <dgm:pt modelId="{BAE4F4B9-7559-4DFB-A1E8-67927C52730A}" type="pres">
      <dgm:prSet presAssocID="{E153230B-13A8-4248-B00F-70E57C15B08B}" presName="comp" presStyleCnt="0"/>
      <dgm:spPr/>
    </dgm:pt>
    <dgm:pt modelId="{37CB2207-F7CC-4553-8691-29A3C8A0076C}" type="pres">
      <dgm:prSet presAssocID="{E153230B-13A8-4248-B00F-70E57C15B08B}" presName="rect2" presStyleLbl="node1" presStyleIdx="0" presStyleCnt="2">
        <dgm:presLayoutVars>
          <dgm:bulletEnabled val="1"/>
        </dgm:presLayoutVars>
      </dgm:prSet>
      <dgm:spPr/>
      <dgm:t>
        <a:bodyPr/>
        <a:lstStyle/>
        <a:p>
          <a:endParaRPr lang="zh-CN" altLang="en-US"/>
        </a:p>
      </dgm:t>
    </dgm:pt>
    <dgm:pt modelId="{1A669792-C744-4DE7-876D-FFD88E628BDC}" type="pres">
      <dgm:prSet presAssocID="{E153230B-13A8-4248-B00F-70E57C15B08B}" presName="rect1" presStyleLbl="lnNode1" presStyleIdx="0" presStyleCnt="2"/>
      <dgm:spPr>
        <a:blipFill>
          <a:blip xmlns:r="http://schemas.openxmlformats.org/officeDocument/2006/relationships" r:embed="rId1"/>
          <a:stretch>
            <a:fillRect/>
          </a:stretch>
        </a:blipFill>
      </dgm:spPr>
    </dgm:pt>
    <dgm:pt modelId="{1E42EB7A-1D14-42F0-AD88-6D5C892EA04B}" type="pres">
      <dgm:prSet presAssocID="{7FCA2DA3-8795-41FA-B0F3-CD39CD1C5DAA}" presName="sibTrans" presStyleCnt="0"/>
      <dgm:spPr/>
    </dgm:pt>
    <dgm:pt modelId="{2D70BAB0-3F29-4775-BC28-2DC0CEC862ED}" type="pres">
      <dgm:prSet presAssocID="{3E43A77D-E472-4718-AC7D-DD068B0EC6F7}" presName="comp" presStyleCnt="0"/>
      <dgm:spPr/>
    </dgm:pt>
    <dgm:pt modelId="{3E470D89-CBFD-4BF7-9095-5AC7CB98F4A3}" type="pres">
      <dgm:prSet presAssocID="{3E43A77D-E472-4718-AC7D-DD068B0EC6F7}" presName="rect2" presStyleLbl="node1" presStyleIdx="1" presStyleCnt="2">
        <dgm:presLayoutVars>
          <dgm:bulletEnabled val="1"/>
        </dgm:presLayoutVars>
      </dgm:prSet>
      <dgm:spPr/>
      <dgm:t>
        <a:bodyPr/>
        <a:lstStyle/>
        <a:p>
          <a:endParaRPr lang="zh-CN" altLang="en-US"/>
        </a:p>
      </dgm:t>
    </dgm:pt>
    <dgm:pt modelId="{5ADDDB1A-C9C7-43D5-8948-D9A941E5AFAB}" type="pres">
      <dgm:prSet presAssocID="{3E43A77D-E472-4718-AC7D-DD068B0EC6F7}" presName="rect1" presStyleLbl="lnNode1" presStyleIdx="1" presStyleCnt="2"/>
      <dgm:spPr>
        <a:blipFill>
          <a:blip xmlns:r="http://schemas.openxmlformats.org/officeDocument/2006/relationships" r:embed="rId2" cstate="email"/>
          <a:stretch>
            <a:fillRect/>
          </a:stretch>
        </a:blipFill>
      </dgm:spPr>
    </dgm:pt>
  </dgm:ptLst>
  <dgm:cxnLst>
    <dgm:cxn modelId="{38160014-7B65-44C6-B9AA-2DF4A1E1DC2F}" srcId="{E972CB07-609E-47C8-8EA0-EBA4D3B0C297}" destId="{3E43A77D-E472-4718-AC7D-DD068B0EC6F7}" srcOrd="1" destOrd="0" parTransId="{CB4A255C-812C-47C6-A907-041DB4F97A02}" sibTransId="{CCAA07FF-973D-4DC0-8FF3-437B5E5DDE58}"/>
    <dgm:cxn modelId="{95DDA92B-0DCA-457A-ABA9-C866630D467A}" type="presOf" srcId="{3E43A77D-E472-4718-AC7D-DD068B0EC6F7}" destId="{3E470D89-CBFD-4BF7-9095-5AC7CB98F4A3}" srcOrd="0" destOrd="0" presId="urn:microsoft.com/office/officeart/2008/layout/AlternatingPictureBlocks#5"/>
    <dgm:cxn modelId="{88E87ECA-E998-4DB3-A6D1-6892EBFEAE05}" srcId="{E972CB07-609E-47C8-8EA0-EBA4D3B0C297}" destId="{E153230B-13A8-4248-B00F-70E57C15B08B}" srcOrd="0" destOrd="0" parTransId="{FCE48E2A-695B-4646-97E8-122B5795EEAB}" sibTransId="{7FCA2DA3-8795-41FA-B0F3-CD39CD1C5DAA}"/>
    <dgm:cxn modelId="{05143134-2761-4185-8D84-429A0D20460D}" type="presOf" srcId="{E972CB07-609E-47C8-8EA0-EBA4D3B0C297}" destId="{C8BBBD06-0D32-4E9A-993E-D6DBED0E7C29}" srcOrd="0" destOrd="0" presId="urn:microsoft.com/office/officeart/2008/layout/AlternatingPictureBlocks#5"/>
    <dgm:cxn modelId="{4486BC11-199B-47E2-8A7C-780E2B7EAEE8}" type="presOf" srcId="{E153230B-13A8-4248-B00F-70E57C15B08B}" destId="{37CB2207-F7CC-4553-8691-29A3C8A0076C}" srcOrd="0" destOrd="0" presId="urn:microsoft.com/office/officeart/2008/layout/AlternatingPictureBlocks#5"/>
    <dgm:cxn modelId="{D243779E-FB8E-44F9-ACB1-2BC202BC7885}" type="presParOf" srcId="{C8BBBD06-0D32-4E9A-993E-D6DBED0E7C29}" destId="{BAE4F4B9-7559-4DFB-A1E8-67927C52730A}" srcOrd="0" destOrd="0" presId="urn:microsoft.com/office/officeart/2008/layout/AlternatingPictureBlocks#5"/>
    <dgm:cxn modelId="{375356B9-9999-4E0F-94EC-E0E43B6D6A10}" type="presParOf" srcId="{BAE4F4B9-7559-4DFB-A1E8-67927C52730A}" destId="{37CB2207-F7CC-4553-8691-29A3C8A0076C}" srcOrd="0" destOrd="0" presId="urn:microsoft.com/office/officeart/2008/layout/AlternatingPictureBlocks#5"/>
    <dgm:cxn modelId="{A0AD4815-678A-42EB-A319-23FA20549138}" type="presParOf" srcId="{BAE4F4B9-7559-4DFB-A1E8-67927C52730A}" destId="{1A669792-C744-4DE7-876D-FFD88E628BDC}" srcOrd="1" destOrd="0" presId="urn:microsoft.com/office/officeart/2008/layout/AlternatingPictureBlocks#5"/>
    <dgm:cxn modelId="{BA761338-9E88-437E-B0CB-589A5237C338}" type="presParOf" srcId="{C8BBBD06-0D32-4E9A-993E-D6DBED0E7C29}" destId="{1E42EB7A-1D14-42F0-AD88-6D5C892EA04B}" srcOrd="1" destOrd="0" presId="urn:microsoft.com/office/officeart/2008/layout/AlternatingPictureBlocks#5"/>
    <dgm:cxn modelId="{EE8E1469-5B85-4C90-90F5-D3C3D21FD62B}" type="presParOf" srcId="{C8BBBD06-0D32-4E9A-993E-D6DBED0E7C29}" destId="{2D70BAB0-3F29-4775-BC28-2DC0CEC862ED}" srcOrd="2" destOrd="0" presId="urn:microsoft.com/office/officeart/2008/layout/AlternatingPictureBlocks#5"/>
    <dgm:cxn modelId="{75EB307E-393C-4211-ABCA-AC3B2B10E155}" type="presParOf" srcId="{2D70BAB0-3F29-4775-BC28-2DC0CEC862ED}" destId="{3E470D89-CBFD-4BF7-9095-5AC7CB98F4A3}" srcOrd="0" destOrd="0" presId="urn:microsoft.com/office/officeart/2008/layout/AlternatingPictureBlocks#5"/>
    <dgm:cxn modelId="{9051C554-5D42-4564-BAD7-9CD5B9D38B06}" type="presParOf" srcId="{2D70BAB0-3F29-4775-BC28-2DC0CEC862ED}" destId="{5ADDDB1A-C9C7-43D5-8948-D9A941E5AFAB}" srcOrd="1" destOrd="0" presId="urn:microsoft.com/office/officeart/2008/layout/AlternatingPictureBlocks#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CB0F26-B20C-462A-953E-AADCD98AB9EF}" type="doc">
      <dgm:prSet loTypeId="urn:microsoft.com/office/officeart/2008/layout/TitlePictureLineup#1" loCatId="picture" qsTypeId="urn:microsoft.com/office/officeart/2005/8/quickstyle/simple3#1" qsCatId="simple" csTypeId="urn:microsoft.com/office/officeart/2005/8/colors/accent0_2#6" csCatId="accent1" phldr="0"/>
      <dgm:spPr/>
      <dgm:t>
        <a:bodyPr/>
        <a:lstStyle/>
        <a:p>
          <a:endParaRPr lang="zh-CN" altLang="en-US"/>
        </a:p>
      </dgm:t>
    </dgm:pt>
    <dgm:pt modelId="{BF95A921-6CCF-4463-84E7-554081B28596}">
      <dgm:prSet phldrT="[文本]" phldr="0" custT="1"/>
      <dgm:spPr/>
      <dgm:t>
        <a:bodyPr vert="horz" wrap="square"/>
        <a:lstStyle/>
        <a:p>
          <a:pPr>
            <a:lnSpc>
              <a:spcPct val="100000"/>
            </a:lnSpc>
            <a:spcBef>
              <a:spcPct val="0"/>
            </a:spcBef>
            <a:spcAft>
              <a:spcPct val="35000"/>
            </a:spcAft>
          </a:pPr>
          <a:endParaRPr kumimoji="1" lang="zh-CN" altLang="en-US" sz="2000" b="1" dirty="0" smtClean="0">
            <a:uFillTx/>
            <a:latin typeface="黑体" panose="02010609060101010101" charset="-122"/>
            <a:ea typeface="黑体" panose="02010609060101010101" charset="-122"/>
            <a:sym typeface="+mn-ea"/>
          </a:endParaRPr>
        </a:p>
      </dgm:t>
    </dgm:pt>
    <dgm:pt modelId="{B69B900A-919A-4CAE-916F-62A9D38FF976}" cxnId="{1999BCD2-1BC3-4ECD-AFC0-71B852B80A8F}" type="parTrans">
      <dgm:prSet/>
      <dgm:spPr/>
      <dgm:t>
        <a:bodyPr/>
        <a:lstStyle/>
        <a:p>
          <a:endParaRPr lang="zh-CN" altLang="en-US"/>
        </a:p>
      </dgm:t>
    </dgm:pt>
    <dgm:pt modelId="{871616FA-56D5-4743-9793-880032D75FE8}" cxnId="{1999BCD2-1BC3-4ECD-AFC0-71B852B80A8F}" type="sibTrans">
      <dgm:prSet/>
      <dgm:spPr/>
      <dgm:t>
        <a:bodyPr/>
        <a:lstStyle/>
        <a:p>
          <a:endParaRPr lang="zh-CN" altLang="en-US"/>
        </a:p>
      </dgm:t>
    </dgm:pt>
    <dgm:pt modelId="{AB410D22-8F82-485D-828A-8690D25C1681}">
      <dgm:prSet phldrT="[文本]" phldr="0" custT="1"/>
      <dgm:spPr/>
      <dgm:t>
        <a:bodyPr vert="horz" wrap="square"/>
        <a:lstStyle/>
        <a:p>
          <a:pPr>
            <a:lnSpc>
              <a:spcPct val="100000"/>
            </a:lnSpc>
            <a:spcBef>
              <a:spcPct val="0"/>
            </a:spcBef>
            <a:spcAft>
              <a:spcPct val="35000"/>
            </a:spcAft>
          </a:pPr>
          <a:endParaRPr kumimoji="1" lang="zh-CN" altLang="en-US" sz="2400" b="1" dirty="0" smtClean="0">
            <a:uFillTx/>
            <a:latin typeface="黑体" panose="02010609060101010101" charset="-122"/>
            <a:ea typeface="黑体" panose="02010609060101010101" charset="-122"/>
            <a:sym typeface="+mn-ea"/>
          </a:endParaRPr>
        </a:p>
      </dgm:t>
    </dgm:pt>
    <dgm:pt modelId="{7288A66D-925C-4967-B4AB-869E143300F2}" cxnId="{5811838C-75D3-4ABC-A197-C8FC763B9AA3}" type="parTrans">
      <dgm:prSet/>
      <dgm:spPr/>
      <dgm:t>
        <a:bodyPr/>
        <a:lstStyle/>
        <a:p>
          <a:endParaRPr lang="zh-CN" altLang="en-US"/>
        </a:p>
      </dgm:t>
    </dgm:pt>
    <dgm:pt modelId="{28628CD5-828C-4884-AA9E-36AF1896022B}" cxnId="{5811838C-75D3-4ABC-A197-C8FC763B9AA3}" type="sibTrans">
      <dgm:prSet/>
      <dgm:spPr/>
      <dgm:t>
        <a:bodyPr/>
        <a:lstStyle/>
        <a:p>
          <a:endParaRPr lang="zh-CN" altLang="en-US"/>
        </a:p>
      </dgm:t>
    </dgm:pt>
    <dgm:pt modelId="{21949959-7EA9-480B-9D4B-F930105F401D}">
      <dgm:prSet phldrT="[文本]" phldr="0" custT="1"/>
      <dgm:spPr/>
      <dgm:t>
        <a:bodyPr vert="horz" wrap="square"/>
        <a:lstStyle/>
        <a:p>
          <a:pPr>
            <a:lnSpc>
              <a:spcPct val="100000"/>
            </a:lnSpc>
            <a:spcBef>
              <a:spcPct val="0"/>
            </a:spcBef>
            <a:spcAft>
              <a:spcPct val="35000"/>
            </a:spcAft>
          </a:pPr>
          <a:endParaRPr lang="zh-CN" altLang="en-US" sz="2000" b="1" dirty="0">
            <a:uFillTx/>
            <a:latin typeface="黑体" panose="02010609060101010101" charset="-122"/>
            <a:ea typeface="黑体" panose="02010609060101010101" charset="-122"/>
            <a:sym typeface="+mn-ea"/>
          </a:endParaRPr>
        </a:p>
      </dgm:t>
    </dgm:pt>
    <dgm:pt modelId="{519D859A-D16F-4E94-BBC6-F30E9B24184C}" cxnId="{06DF1E20-C8EE-4638-9ADC-691EB90BF91A}" type="parTrans">
      <dgm:prSet/>
      <dgm:spPr/>
      <dgm:t>
        <a:bodyPr/>
        <a:lstStyle/>
        <a:p>
          <a:endParaRPr lang="zh-CN" altLang="en-US"/>
        </a:p>
      </dgm:t>
    </dgm:pt>
    <dgm:pt modelId="{463C4BAB-8A08-44BA-A502-574368F34E22}" cxnId="{06DF1E20-C8EE-4638-9ADC-691EB90BF91A}" type="sibTrans">
      <dgm:prSet/>
      <dgm:spPr/>
      <dgm:t>
        <a:bodyPr/>
        <a:lstStyle/>
        <a:p>
          <a:endParaRPr lang="zh-CN" altLang="en-US"/>
        </a:p>
      </dgm:t>
    </dgm:pt>
    <dgm:pt modelId="{93A2989A-5C6A-4233-BEEC-881F85CC4E27}">
      <dgm:prSet phldrT="[文本]" phldr="0" custT="1"/>
      <dgm:spPr/>
      <dgm:t>
        <a:bodyPr vert="horz" wrap="square"/>
        <a:lstStyle/>
        <a:p>
          <a:pPr>
            <a:lnSpc>
              <a:spcPct val="100000"/>
            </a:lnSpc>
            <a:spcBef>
              <a:spcPct val="0"/>
            </a:spcBef>
            <a:spcAft>
              <a:spcPct val="35000"/>
            </a:spcAft>
          </a:pPr>
          <a:endParaRPr kumimoji="1" lang="zh-CN" altLang="en-US" sz="2400" b="1" dirty="0" smtClean="0">
            <a:uFillTx/>
            <a:latin typeface="黑体" panose="02010609060101010101" charset="-122"/>
            <a:ea typeface="黑体" panose="02010609060101010101" charset="-122"/>
            <a:sym typeface="+mn-ea"/>
          </a:endParaRPr>
        </a:p>
      </dgm:t>
    </dgm:pt>
    <dgm:pt modelId="{E980230A-FBB4-4183-8C85-44230899E02F}" cxnId="{7308ED78-9556-4F6F-B548-0A5EF6A9ADF9}" type="parTrans">
      <dgm:prSet/>
      <dgm:spPr/>
      <dgm:t>
        <a:bodyPr/>
        <a:lstStyle/>
        <a:p>
          <a:endParaRPr lang="zh-CN" altLang="en-US"/>
        </a:p>
      </dgm:t>
    </dgm:pt>
    <dgm:pt modelId="{8AAE7478-C79F-4AC1-8E24-7A254E2B92A8}" cxnId="{7308ED78-9556-4F6F-B548-0A5EF6A9ADF9}" type="sibTrans">
      <dgm:prSet/>
      <dgm:spPr/>
      <dgm:t>
        <a:bodyPr/>
        <a:lstStyle/>
        <a:p>
          <a:endParaRPr lang="zh-CN" altLang="en-US"/>
        </a:p>
      </dgm:t>
    </dgm:pt>
    <dgm:pt modelId="{0517E805-86C3-4A14-8DED-97C5A8BDF5D7}" type="pres">
      <dgm:prSet presAssocID="{17CB0F26-B20C-462A-953E-AADCD98AB9EF}" presName="Name0" presStyleCnt="0">
        <dgm:presLayoutVars>
          <dgm:dir/>
        </dgm:presLayoutVars>
      </dgm:prSet>
      <dgm:spPr/>
      <dgm:t>
        <a:bodyPr/>
        <a:lstStyle/>
        <a:p>
          <a:endParaRPr lang="zh-CN" altLang="en-US"/>
        </a:p>
      </dgm:t>
    </dgm:pt>
    <dgm:pt modelId="{C62F88ED-1BA6-432A-A66B-28BA8C030EAA}" type="pres">
      <dgm:prSet presAssocID="{BF95A921-6CCF-4463-84E7-554081B28596}" presName="composite" presStyleCnt="0"/>
      <dgm:spPr/>
    </dgm:pt>
    <dgm:pt modelId="{B456D569-7540-4FBC-B90C-1770E4C61F86}" type="pres">
      <dgm:prSet presAssocID="{BF95A921-6CCF-4463-84E7-554081B28596}" presName="Accent" presStyleLbl="alignAcc1" presStyleIdx="0" presStyleCnt="2"/>
      <dgm:spPr/>
    </dgm:pt>
    <dgm:pt modelId="{C147CC18-9855-4B23-AB85-29005354F6EA}" type="pres">
      <dgm:prSet presAssocID="{BF95A921-6CCF-4463-84E7-554081B28596}" presName="Image" presStyleLbl="node1" presStyleIdx="0" presStyleCnt="2"/>
      <dgm:spPr>
        <a:blipFill>
          <a:blip xmlns:r="http://schemas.openxmlformats.org/officeDocument/2006/relationships" r:embed="rId1" cstate="email"/>
          <a:stretch>
            <a:fillRect/>
          </a:stretch>
        </a:blipFill>
      </dgm:spPr>
      <dgm:t>
        <a:bodyPr/>
        <a:lstStyle/>
        <a:p>
          <a:endParaRPr lang="zh-CN" altLang="en-US"/>
        </a:p>
      </dgm:t>
    </dgm:pt>
    <dgm:pt modelId="{DC4B2DEF-74DD-496C-AF32-DA01F181770E}" type="pres">
      <dgm:prSet presAssocID="{BF95A921-6CCF-4463-84E7-554081B28596}" presName="Child" presStyleLbl="revTx" presStyleIdx="0" presStyleCnt="2">
        <dgm:presLayoutVars>
          <dgm:bulletEnabled val="1"/>
        </dgm:presLayoutVars>
      </dgm:prSet>
      <dgm:spPr/>
      <dgm:t>
        <a:bodyPr/>
        <a:lstStyle/>
        <a:p>
          <a:endParaRPr lang="zh-CN" altLang="en-US"/>
        </a:p>
      </dgm:t>
    </dgm:pt>
    <dgm:pt modelId="{2BF1A3BA-F64E-4D02-87D4-0195CE60F7E0}" type="pres">
      <dgm:prSet presAssocID="{BF95A921-6CCF-4463-84E7-554081B28596}" presName="Parent" presStyleLbl="alignNode1" presStyleIdx="0" presStyleCnt="2">
        <dgm:presLayoutVars>
          <dgm:bulletEnabled val="1"/>
        </dgm:presLayoutVars>
      </dgm:prSet>
      <dgm:spPr/>
      <dgm:t>
        <a:bodyPr/>
        <a:lstStyle/>
        <a:p>
          <a:endParaRPr lang="zh-CN" altLang="en-US"/>
        </a:p>
      </dgm:t>
    </dgm:pt>
    <dgm:pt modelId="{06BE873A-DD35-4798-B110-7F4644FB5750}" type="pres">
      <dgm:prSet presAssocID="{871616FA-56D5-4743-9793-880032D75FE8}" presName="sibTrans" presStyleCnt="0"/>
      <dgm:spPr/>
    </dgm:pt>
    <dgm:pt modelId="{544D8C92-8EA4-4175-832F-248E42BFC451}" type="pres">
      <dgm:prSet presAssocID="{21949959-7EA9-480B-9D4B-F930105F401D}" presName="composite" presStyleCnt="0"/>
      <dgm:spPr/>
    </dgm:pt>
    <dgm:pt modelId="{B4B73ABF-C001-4FED-9860-0325D5EB9315}" type="pres">
      <dgm:prSet presAssocID="{21949959-7EA9-480B-9D4B-F930105F401D}" presName="Accent" presStyleLbl="alignAcc1" presStyleIdx="1" presStyleCnt="2"/>
      <dgm:spPr/>
    </dgm:pt>
    <dgm:pt modelId="{A7D5A95A-2A5D-4C0C-A49C-E19D86A6C873}" type="pres">
      <dgm:prSet presAssocID="{21949959-7EA9-480B-9D4B-F930105F401D}" presName="Image" presStyleLbl="node1" presStyleIdx="1" presStyleCnt="2"/>
      <dgm:spPr>
        <a:blipFill>
          <a:blip xmlns:r="http://schemas.openxmlformats.org/officeDocument/2006/relationships" r:embed="rId2" cstate="email"/>
          <a:stretch>
            <a:fillRect/>
          </a:stretch>
        </a:blipFill>
      </dgm:spPr>
      <dgm:t>
        <a:bodyPr/>
        <a:lstStyle/>
        <a:p>
          <a:endParaRPr lang="zh-CN" altLang="en-US"/>
        </a:p>
      </dgm:t>
    </dgm:pt>
    <dgm:pt modelId="{40C2921C-94EB-458F-95D9-66B7670CB658}" type="pres">
      <dgm:prSet presAssocID="{21949959-7EA9-480B-9D4B-F930105F401D}" presName="Child" presStyleLbl="revTx" presStyleIdx="1" presStyleCnt="2">
        <dgm:presLayoutVars>
          <dgm:bulletEnabled val="1"/>
        </dgm:presLayoutVars>
      </dgm:prSet>
      <dgm:spPr/>
      <dgm:t>
        <a:bodyPr/>
        <a:lstStyle/>
        <a:p>
          <a:endParaRPr lang="zh-CN" altLang="en-US"/>
        </a:p>
      </dgm:t>
    </dgm:pt>
    <dgm:pt modelId="{DC1EB6D8-D450-41B4-B10F-BCFA41C05E46}" type="pres">
      <dgm:prSet presAssocID="{21949959-7EA9-480B-9D4B-F930105F401D}" presName="Parent" presStyleLbl="alignNode1" presStyleIdx="1" presStyleCnt="2">
        <dgm:presLayoutVars>
          <dgm:bulletEnabled val="1"/>
        </dgm:presLayoutVars>
      </dgm:prSet>
      <dgm:spPr/>
      <dgm:t>
        <a:bodyPr/>
        <a:lstStyle/>
        <a:p>
          <a:endParaRPr lang="zh-CN" altLang="en-US"/>
        </a:p>
      </dgm:t>
    </dgm:pt>
  </dgm:ptLst>
  <dgm:cxnLst>
    <dgm:cxn modelId="{DA36CF0A-F71E-412F-825A-D8DF78F41AF2}" type="presOf" srcId="{17CB0F26-B20C-462A-953E-AADCD98AB9EF}" destId="{0517E805-86C3-4A14-8DED-97C5A8BDF5D7}" srcOrd="0" destOrd="0" presId="urn:microsoft.com/office/officeart/2008/layout/TitlePictureLineup#1"/>
    <dgm:cxn modelId="{7308ED78-9556-4F6F-B548-0A5EF6A9ADF9}" srcId="{21949959-7EA9-480B-9D4B-F930105F401D}" destId="{93A2989A-5C6A-4233-BEEC-881F85CC4E27}" srcOrd="0" destOrd="0" parTransId="{E980230A-FBB4-4183-8C85-44230899E02F}" sibTransId="{8AAE7478-C79F-4AC1-8E24-7A254E2B92A8}"/>
    <dgm:cxn modelId="{EE7F4B5E-E9F3-4EBF-A7BB-1C9506F04ED8}" type="presOf" srcId="{21949959-7EA9-480B-9D4B-F930105F401D}" destId="{DC1EB6D8-D450-41B4-B10F-BCFA41C05E46}" srcOrd="0" destOrd="0" presId="urn:microsoft.com/office/officeart/2008/layout/TitlePictureLineup#1"/>
    <dgm:cxn modelId="{5FE2A673-426D-4767-B695-D2822B042583}" type="presOf" srcId="{BF95A921-6CCF-4463-84E7-554081B28596}" destId="{2BF1A3BA-F64E-4D02-87D4-0195CE60F7E0}" srcOrd="0" destOrd="0" presId="urn:microsoft.com/office/officeart/2008/layout/TitlePictureLineup#1"/>
    <dgm:cxn modelId="{908EE441-EC2F-407E-81A3-1F7AA03BA555}" type="presOf" srcId="{AB410D22-8F82-485D-828A-8690D25C1681}" destId="{DC4B2DEF-74DD-496C-AF32-DA01F181770E}" srcOrd="0" destOrd="0" presId="urn:microsoft.com/office/officeart/2008/layout/TitlePictureLineup#1"/>
    <dgm:cxn modelId="{5811838C-75D3-4ABC-A197-C8FC763B9AA3}" srcId="{BF95A921-6CCF-4463-84E7-554081B28596}" destId="{AB410D22-8F82-485D-828A-8690D25C1681}" srcOrd="0" destOrd="0" parTransId="{7288A66D-925C-4967-B4AB-869E143300F2}" sibTransId="{28628CD5-828C-4884-AA9E-36AF1896022B}"/>
    <dgm:cxn modelId="{DF240EE5-A923-47EC-9901-11D58621F086}" type="presOf" srcId="{93A2989A-5C6A-4233-BEEC-881F85CC4E27}" destId="{40C2921C-94EB-458F-95D9-66B7670CB658}" srcOrd="0" destOrd="0" presId="urn:microsoft.com/office/officeart/2008/layout/TitlePictureLineup#1"/>
    <dgm:cxn modelId="{1999BCD2-1BC3-4ECD-AFC0-71B852B80A8F}" srcId="{17CB0F26-B20C-462A-953E-AADCD98AB9EF}" destId="{BF95A921-6CCF-4463-84E7-554081B28596}" srcOrd="0" destOrd="0" parTransId="{B69B900A-919A-4CAE-916F-62A9D38FF976}" sibTransId="{871616FA-56D5-4743-9793-880032D75FE8}"/>
    <dgm:cxn modelId="{06DF1E20-C8EE-4638-9ADC-691EB90BF91A}" srcId="{17CB0F26-B20C-462A-953E-AADCD98AB9EF}" destId="{21949959-7EA9-480B-9D4B-F930105F401D}" srcOrd="1" destOrd="0" parTransId="{519D859A-D16F-4E94-BBC6-F30E9B24184C}" sibTransId="{463C4BAB-8A08-44BA-A502-574368F34E22}"/>
    <dgm:cxn modelId="{4119B9CE-03DF-4E47-8CAB-BAF30F063AED}" type="presParOf" srcId="{0517E805-86C3-4A14-8DED-97C5A8BDF5D7}" destId="{C62F88ED-1BA6-432A-A66B-28BA8C030EAA}" srcOrd="0" destOrd="0" presId="urn:microsoft.com/office/officeart/2008/layout/TitlePictureLineup#1"/>
    <dgm:cxn modelId="{4831BCEF-FF76-4985-9B8D-6500BB3FBD1B}" type="presParOf" srcId="{C62F88ED-1BA6-432A-A66B-28BA8C030EAA}" destId="{B456D569-7540-4FBC-B90C-1770E4C61F86}" srcOrd="0" destOrd="0" presId="urn:microsoft.com/office/officeart/2008/layout/TitlePictureLineup#1"/>
    <dgm:cxn modelId="{E0D32769-37E2-4D7C-93AD-65FF6BF1F4BA}" type="presParOf" srcId="{C62F88ED-1BA6-432A-A66B-28BA8C030EAA}" destId="{C147CC18-9855-4B23-AB85-29005354F6EA}" srcOrd="1" destOrd="0" presId="urn:microsoft.com/office/officeart/2008/layout/TitlePictureLineup#1"/>
    <dgm:cxn modelId="{159A98F3-F507-4221-8CD2-9AD93C1F7CAD}" type="presParOf" srcId="{C62F88ED-1BA6-432A-A66B-28BA8C030EAA}" destId="{DC4B2DEF-74DD-496C-AF32-DA01F181770E}" srcOrd="2" destOrd="0" presId="urn:microsoft.com/office/officeart/2008/layout/TitlePictureLineup#1"/>
    <dgm:cxn modelId="{702ECCDF-E1B3-4282-AB36-A1FC72E4A23E}" type="presParOf" srcId="{C62F88ED-1BA6-432A-A66B-28BA8C030EAA}" destId="{2BF1A3BA-F64E-4D02-87D4-0195CE60F7E0}" srcOrd="3" destOrd="0" presId="urn:microsoft.com/office/officeart/2008/layout/TitlePictureLineup#1"/>
    <dgm:cxn modelId="{D16551D1-7E05-4331-A229-BD73B8B6ADC0}" type="presParOf" srcId="{0517E805-86C3-4A14-8DED-97C5A8BDF5D7}" destId="{06BE873A-DD35-4798-B110-7F4644FB5750}" srcOrd="1" destOrd="0" presId="urn:microsoft.com/office/officeart/2008/layout/TitlePictureLineup#1"/>
    <dgm:cxn modelId="{619039F3-FAE9-460E-98C0-74315133CD13}" type="presParOf" srcId="{0517E805-86C3-4A14-8DED-97C5A8BDF5D7}" destId="{544D8C92-8EA4-4175-832F-248E42BFC451}" srcOrd="2" destOrd="0" presId="urn:microsoft.com/office/officeart/2008/layout/TitlePictureLineup#1"/>
    <dgm:cxn modelId="{4472895F-5C47-45A1-B5BE-35776A4B1205}" type="presParOf" srcId="{544D8C92-8EA4-4175-832F-248E42BFC451}" destId="{B4B73ABF-C001-4FED-9860-0325D5EB9315}" srcOrd="0" destOrd="0" presId="urn:microsoft.com/office/officeart/2008/layout/TitlePictureLineup#1"/>
    <dgm:cxn modelId="{BEC33992-64EE-47AD-B794-67B1E2FCF662}" type="presParOf" srcId="{544D8C92-8EA4-4175-832F-248E42BFC451}" destId="{A7D5A95A-2A5D-4C0C-A49C-E19D86A6C873}" srcOrd="1" destOrd="0" presId="urn:microsoft.com/office/officeart/2008/layout/TitlePictureLineup#1"/>
    <dgm:cxn modelId="{4C482631-EFD1-4585-A912-07698925278D}" type="presParOf" srcId="{544D8C92-8EA4-4175-832F-248E42BFC451}" destId="{40C2921C-94EB-458F-95D9-66B7670CB658}" srcOrd="2" destOrd="0" presId="urn:microsoft.com/office/officeart/2008/layout/TitlePictureLineup#1"/>
    <dgm:cxn modelId="{D3CFBC02-8E30-4538-A3C5-ECDF5E739573}" type="presParOf" srcId="{544D8C92-8EA4-4175-832F-248E42BFC451}" destId="{DC1EB6D8-D450-41B4-B10F-BCFA41C05E46}" srcOrd="3" destOrd="0" presId="urn:microsoft.com/office/officeart/2008/layout/TitlePictureLineup#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047DBF-95AA-40BC-A783-377E8F18B84D}" type="doc">
      <dgm:prSet loTypeId="urn:microsoft.com/office/officeart/2008/layout/HorizontalMultiLevelHierarchy#5" loCatId="hierarchy" qsTypeId="urn:microsoft.com/office/officeart/2005/8/quickstyle/simple5#18" qsCatId="simple" csTypeId="urn:microsoft.com/office/officeart/2005/8/colors/accent0_2#7" csCatId="accent1" phldr="0"/>
      <dgm:spPr/>
      <dgm:t>
        <a:bodyPr/>
        <a:lstStyle/>
        <a:p>
          <a:endParaRPr lang="zh-CN" altLang="en-US"/>
        </a:p>
      </dgm:t>
    </dgm:pt>
    <dgm:pt modelId="{9CF950A0-AF63-4EEF-9FFD-96C1F7E7E392}">
      <dgm:prSet phldrT="[文本]" phldr="0" custT="0"/>
      <dgm:spPr/>
      <dgm:t>
        <a:bodyPr vert="horz" wrap="square"/>
        <a:lstStyle/>
        <a:p>
          <a:pPr>
            <a:lnSpc>
              <a:spcPct val="100000"/>
            </a:lnSpc>
            <a:spcBef>
              <a:spcPct val="0"/>
            </a:spcBef>
            <a:spcAft>
              <a:spcPct val="35000"/>
            </a:spcAft>
          </a:pPr>
          <a:endParaRPr lang="zh-CN" altLang="en-US"/>
        </a:p>
      </dgm:t>
    </dgm:pt>
    <dgm:pt modelId="{C208B5D8-5995-4479-A42A-8A55E56C12D9}" cxnId="{9177AD08-8615-4605-BF0C-A09DA56B257E}" type="parTrans">
      <dgm:prSet/>
      <dgm:spPr/>
      <dgm:t>
        <a:bodyPr/>
        <a:lstStyle/>
        <a:p>
          <a:endParaRPr lang="zh-CN" altLang="en-US"/>
        </a:p>
      </dgm:t>
    </dgm:pt>
    <dgm:pt modelId="{789CBC20-C209-4F6E-8277-16D1CD2BC23E}" cxnId="{9177AD08-8615-4605-BF0C-A09DA56B257E}" type="sibTrans">
      <dgm:prSet/>
      <dgm:spPr/>
      <dgm:t>
        <a:bodyPr/>
        <a:lstStyle/>
        <a:p>
          <a:endParaRPr lang="zh-CN" altLang="en-US"/>
        </a:p>
      </dgm:t>
    </dgm:pt>
    <dgm:pt modelId="{2C23465B-655B-4EB7-BB68-436A7BA75DDC}">
      <dgm:prSet/>
      <dgm:spPr/>
      <dgm:t>
        <a:bodyPr/>
        <a:lstStyle/>
        <a:p>
          <a:endParaRPr altLang="en-US"/>
        </a:p>
      </dgm:t>
    </dgm:pt>
    <dgm:pt modelId="{F71EC67A-233B-4C5C-9E39-E40503A6B634}" cxnId="{35F1BCF0-0DD8-4FDC-8919-E6433C836DF1}" type="parTrans">
      <dgm:prSet/>
      <dgm:spPr/>
      <dgm:t>
        <a:bodyPr/>
        <a:lstStyle/>
        <a:p>
          <a:endParaRPr lang="zh-CN" altLang="en-US"/>
        </a:p>
      </dgm:t>
    </dgm:pt>
    <dgm:pt modelId="{17D2CA2F-949E-4D31-83AF-50BD4DCA4B13}" cxnId="{35F1BCF0-0DD8-4FDC-8919-E6433C836DF1}" type="sibTrans">
      <dgm:prSet/>
      <dgm:spPr/>
      <dgm:t>
        <a:bodyPr/>
        <a:lstStyle/>
        <a:p>
          <a:endParaRPr lang="zh-CN" altLang="en-US"/>
        </a:p>
      </dgm:t>
    </dgm:pt>
    <dgm:pt modelId="{43C98814-3703-4708-9480-0269618948C5}">
      <dgm:prSet phldrT="[文本]" phldr="0" custT="0"/>
      <dgm:spPr/>
      <dgm:t>
        <a:bodyPr vert="horz" wrap="square"/>
        <a:lstStyle/>
        <a:p>
          <a:pPr>
            <a:lnSpc>
              <a:spcPct val="100000"/>
            </a:lnSpc>
            <a:spcBef>
              <a:spcPct val="0"/>
            </a:spcBef>
            <a:spcAft>
              <a:spcPct val="35000"/>
            </a:spcAft>
          </a:pPr>
          <a:r>
            <a:rPr lang="en-US" altLang="zh-CN"/>
            <a:t> </a:t>
          </a:r>
        </a:p>
      </dgm:t>
    </dgm:pt>
    <dgm:pt modelId="{CEE48522-27B1-4F7F-84F9-D98425D345C1}" cxnId="{A4FDC0A1-7BE0-4876-A9F5-6BC24FD0DC5D}" type="parTrans">
      <dgm:prSet/>
      <dgm:spPr/>
      <dgm:t>
        <a:bodyPr/>
        <a:lstStyle/>
        <a:p>
          <a:endParaRPr lang="zh-CN" altLang="en-US"/>
        </a:p>
      </dgm:t>
    </dgm:pt>
    <dgm:pt modelId="{8F8E0805-276C-4375-BEB7-3681B4D5E062}" cxnId="{A4FDC0A1-7BE0-4876-A9F5-6BC24FD0DC5D}" type="sibTrans">
      <dgm:prSet/>
      <dgm:spPr/>
      <dgm:t>
        <a:bodyPr/>
        <a:lstStyle/>
        <a:p>
          <a:endParaRPr lang="zh-CN" altLang="en-US"/>
        </a:p>
      </dgm:t>
    </dgm:pt>
    <dgm:pt modelId="{BEE17186-11FA-4FB4-808F-581BA41F7FB8}">
      <dgm:prSet/>
      <dgm:spPr/>
      <dgm:t>
        <a:bodyPr/>
        <a:lstStyle/>
        <a:p>
          <a:endParaRPr altLang="en-US"/>
        </a:p>
      </dgm:t>
    </dgm:pt>
    <dgm:pt modelId="{A36D2687-9CD9-4191-B86A-9A68F09D2443}" cxnId="{33D8C016-EAB5-4648-AAAA-1736F961623A}" type="parTrans">
      <dgm:prSet/>
      <dgm:spPr/>
      <dgm:t>
        <a:bodyPr/>
        <a:lstStyle/>
        <a:p>
          <a:endParaRPr lang="zh-CN" altLang="en-US"/>
        </a:p>
      </dgm:t>
    </dgm:pt>
    <dgm:pt modelId="{4FCFE3C5-849C-4030-80B4-4D924580EF0B}" cxnId="{33D8C016-EAB5-4648-AAAA-1736F961623A}" type="sibTrans">
      <dgm:prSet/>
      <dgm:spPr/>
      <dgm:t>
        <a:bodyPr/>
        <a:lstStyle/>
        <a:p>
          <a:endParaRPr lang="zh-CN" altLang="en-US"/>
        </a:p>
      </dgm:t>
    </dgm:pt>
    <dgm:pt modelId="{EEA9BF43-52EA-422D-B843-A7E2D98344F1}">
      <dgm:prSet phldrT="[文本]" phldr="0" custT="0"/>
      <dgm:spPr/>
      <dgm:t>
        <a:bodyPr vert="horz" wrap="square"/>
        <a:lstStyle/>
        <a:p>
          <a:pPr>
            <a:lnSpc>
              <a:spcPct val="100000"/>
            </a:lnSpc>
            <a:spcBef>
              <a:spcPct val="0"/>
            </a:spcBef>
            <a:spcAft>
              <a:spcPct val="35000"/>
            </a:spcAft>
          </a:pPr>
          <a:r>
            <a:rPr lang="en-US" altLang="zh-CN"/>
            <a:t> </a:t>
          </a:r>
        </a:p>
      </dgm:t>
    </dgm:pt>
    <dgm:pt modelId="{DD4B9A5E-AF0E-4E40-AE50-8ADA48B6C96E}" cxnId="{6B7D24E7-4DF2-432F-8D98-E1DB9DA9F771}" type="parTrans">
      <dgm:prSet/>
      <dgm:spPr/>
      <dgm:t>
        <a:bodyPr/>
        <a:lstStyle/>
        <a:p>
          <a:endParaRPr lang="zh-CN" altLang="en-US"/>
        </a:p>
      </dgm:t>
    </dgm:pt>
    <dgm:pt modelId="{35829CFD-40BE-4AAC-B481-B24731CD799F}" cxnId="{6B7D24E7-4DF2-432F-8D98-E1DB9DA9F771}" type="sibTrans">
      <dgm:prSet/>
      <dgm:spPr/>
      <dgm:t>
        <a:bodyPr/>
        <a:lstStyle/>
        <a:p>
          <a:endParaRPr lang="zh-CN" altLang="en-US"/>
        </a:p>
      </dgm:t>
    </dgm:pt>
    <dgm:pt modelId="{D46EE152-774F-4CA8-9116-98CB08AEFA88}" type="pres">
      <dgm:prSet presAssocID="{D6047DBF-95AA-40BC-A783-377E8F18B84D}" presName="Name0" presStyleCnt="0">
        <dgm:presLayoutVars>
          <dgm:chPref val="1"/>
          <dgm:dir/>
          <dgm:animOne val="branch"/>
          <dgm:animLvl val="lvl"/>
          <dgm:resizeHandles val="exact"/>
        </dgm:presLayoutVars>
      </dgm:prSet>
      <dgm:spPr/>
      <dgm:t>
        <a:bodyPr/>
        <a:lstStyle/>
        <a:p>
          <a:endParaRPr lang="zh-CN" altLang="en-US"/>
        </a:p>
      </dgm:t>
    </dgm:pt>
    <dgm:pt modelId="{D1C58439-AB41-4D73-94D5-800644F6883C}" type="pres">
      <dgm:prSet presAssocID="{9CF950A0-AF63-4EEF-9FFD-96C1F7E7E392}" presName="root1" presStyleCnt="0"/>
      <dgm:spPr/>
    </dgm:pt>
    <dgm:pt modelId="{9B9BF0AB-5901-4E79-B4D7-EC064A6E4281}" type="pres">
      <dgm:prSet presAssocID="{9CF950A0-AF63-4EEF-9FFD-96C1F7E7E392}" presName="LevelOneTextNode" presStyleLbl="node0" presStyleIdx="0" presStyleCnt="1" custLinFactNeighborX="53092" custLinFactNeighborY="-2636">
        <dgm:presLayoutVars>
          <dgm:chPref val="3"/>
        </dgm:presLayoutVars>
      </dgm:prSet>
      <dgm:spPr/>
      <dgm:t>
        <a:bodyPr/>
        <a:lstStyle/>
        <a:p>
          <a:endParaRPr lang="zh-CN" altLang="en-US"/>
        </a:p>
      </dgm:t>
    </dgm:pt>
    <dgm:pt modelId="{A6E13702-6C97-4911-A4E2-59EE8E68C431}" type="pres">
      <dgm:prSet presAssocID="{9CF950A0-AF63-4EEF-9FFD-96C1F7E7E392}" presName="level2hierChild" presStyleCnt="0"/>
      <dgm:spPr/>
    </dgm:pt>
    <dgm:pt modelId="{163F0564-22E4-46CE-9908-F0DD0E16DAE4}" type="pres">
      <dgm:prSet presAssocID="{F71EC67A-233B-4C5C-9E39-E40503A6B634}" presName="conn2-1" presStyleLbl="parChTrans1D2" presStyleIdx="0" presStyleCnt="2"/>
      <dgm:spPr/>
      <dgm:t>
        <a:bodyPr/>
        <a:lstStyle/>
        <a:p>
          <a:endParaRPr lang="zh-CN" altLang="en-US"/>
        </a:p>
      </dgm:t>
    </dgm:pt>
    <dgm:pt modelId="{B072A2DE-2832-4E30-8DC4-82DD72E97B5A}" type="pres">
      <dgm:prSet presAssocID="{F71EC67A-233B-4C5C-9E39-E40503A6B634}" presName="connTx" presStyleLbl="parChTrans1D2" presStyleIdx="0" presStyleCnt="2"/>
      <dgm:spPr/>
      <dgm:t>
        <a:bodyPr/>
        <a:lstStyle/>
        <a:p>
          <a:endParaRPr lang="zh-CN" altLang="en-US"/>
        </a:p>
      </dgm:t>
    </dgm:pt>
    <dgm:pt modelId="{F9281307-4FBE-4AE2-B176-882F54E526FC}" type="pres">
      <dgm:prSet presAssocID="{2C23465B-655B-4EB7-BB68-436A7BA75DDC}" presName="root2" presStyleCnt="0"/>
      <dgm:spPr/>
    </dgm:pt>
    <dgm:pt modelId="{A750B794-D627-4E9A-877E-17DA2AB0C708}" type="pres">
      <dgm:prSet presAssocID="{2C23465B-655B-4EB7-BB68-436A7BA75DDC}" presName="LevelTwoTextNode" presStyleLbl="node2" presStyleIdx="0" presStyleCnt="2">
        <dgm:presLayoutVars>
          <dgm:chPref val="3"/>
        </dgm:presLayoutVars>
      </dgm:prSet>
      <dgm:spPr/>
      <dgm:t>
        <a:bodyPr/>
        <a:lstStyle/>
        <a:p>
          <a:endParaRPr lang="zh-CN" altLang="en-US"/>
        </a:p>
      </dgm:t>
    </dgm:pt>
    <dgm:pt modelId="{29002F53-3E93-4E6E-9E50-B2ADD58F2FED}" type="pres">
      <dgm:prSet presAssocID="{2C23465B-655B-4EB7-BB68-436A7BA75DDC}" presName="level3hierChild" presStyleCnt="0"/>
      <dgm:spPr/>
    </dgm:pt>
    <dgm:pt modelId="{64B430B3-FF1B-406C-9FF2-27BA23788747}" type="pres">
      <dgm:prSet presAssocID="{CEE48522-27B1-4F7F-84F9-D98425D345C1}" presName="conn2-1" presStyleLbl="parChTrans1D3" presStyleIdx="0" presStyleCnt="2"/>
      <dgm:spPr/>
      <dgm:t>
        <a:bodyPr/>
        <a:lstStyle/>
        <a:p>
          <a:endParaRPr lang="zh-CN" altLang="en-US"/>
        </a:p>
      </dgm:t>
    </dgm:pt>
    <dgm:pt modelId="{C069D299-1B39-4BB1-9C27-833B58C46156}" type="pres">
      <dgm:prSet presAssocID="{CEE48522-27B1-4F7F-84F9-D98425D345C1}" presName="connTx" presStyleLbl="parChTrans1D3" presStyleIdx="0" presStyleCnt="2"/>
      <dgm:spPr/>
      <dgm:t>
        <a:bodyPr/>
        <a:lstStyle/>
        <a:p>
          <a:endParaRPr lang="zh-CN" altLang="en-US"/>
        </a:p>
      </dgm:t>
    </dgm:pt>
    <dgm:pt modelId="{9C4BE19C-8DBD-46B6-9067-607184141480}" type="pres">
      <dgm:prSet presAssocID="{43C98814-3703-4708-9480-0269618948C5}" presName="root2" presStyleCnt="0"/>
      <dgm:spPr/>
    </dgm:pt>
    <dgm:pt modelId="{CDA235D6-AC41-4ED3-AF28-D9CD9EDCBAED}" type="pres">
      <dgm:prSet presAssocID="{43C98814-3703-4708-9480-0269618948C5}" presName="LevelTwoTextNode" presStyleLbl="node3" presStyleIdx="0" presStyleCnt="2">
        <dgm:presLayoutVars>
          <dgm:chPref val="3"/>
        </dgm:presLayoutVars>
      </dgm:prSet>
      <dgm:spPr/>
      <dgm:t>
        <a:bodyPr/>
        <a:lstStyle/>
        <a:p>
          <a:endParaRPr lang="zh-CN" altLang="en-US"/>
        </a:p>
      </dgm:t>
    </dgm:pt>
    <dgm:pt modelId="{72E265FC-36E6-4BBF-AC05-214FD6415DAB}" type="pres">
      <dgm:prSet presAssocID="{43C98814-3703-4708-9480-0269618948C5}" presName="level3hierChild" presStyleCnt="0"/>
      <dgm:spPr/>
    </dgm:pt>
    <dgm:pt modelId="{83F13D8F-BF5A-4289-BD83-38AF783A8DBD}" type="pres">
      <dgm:prSet presAssocID="{A36D2687-9CD9-4191-B86A-9A68F09D2443}" presName="conn2-1" presStyleLbl="parChTrans1D2" presStyleIdx="1" presStyleCnt="2"/>
      <dgm:spPr/>
      <dgm:t>
        <a:bodyPr/>
        <a:lstStyle/>
        <a:p>
          <a:endParaRPr lang="zh-CN" altLang="en-US"/>
        </a:p>
      </dgm:t>
    </dgm:pt>
    <dgm:pt modelId="{0DB6D548-4BEA-47E2-9D98-8B089C540E8E}" type="pres">
      <dgm:prSet presAssocID="{A36D2687-9CD9-4191-B86A-9A68F09D2443}" presName="connTx" presStyleLbl="parChTrans1D2" presStyleIdx="1" presStyleCnt="2"/>
      <dgm:spPr/>
      <dgm:t>
        <a:bodyPr/>
        <a:lstStyle/>
        <a:p>
          <a:endParaRPr lang="zh-CN" altLang="en-US"/>
        </a:p>
      </dgm:t>
    </dgm:pt>
    <dgm:pt modelId="{42357F38-2FAF-415A-BDBE-A91A2DFA8459}" type="pres">
      <dgm:prSet presAssocID="{BEE17186-11FA-4FB4-808F-581BA41F7FB8}" presName="root2" presStyleCnt="0"/>
      <dgm:spPr/>
    </dgm:pt>
    <dgm:pt modelId="{DD21B073-D3D1-4033-A1B9-BB1F25AC76BC}" type="pres">
      <dgm:prSet presAssocID="{BEE17186-11FA-4FB4-808F-581BA41F7FB8}" presName="LevelTwoTextNode" presStyleLbl="node2" presStyleIdx="1" presStyleCnt="2">
        <dgm:presLayoutVars>
          <dgm:chPref val="3"/>
        </dgm:presLayoutVars>
      </dgm:prSet>
      <dgm:spPr/>
      <dgm:t>
        <a:bodyPr/>
        <a:lstStyle/>
        <a:p>
          <a:endParaRPr lang="zh-CN" altLang="en-US"/>
        </a:p>
      </dgm:t>
    </dgm:pt>
    <dgm:pt modelId="{63D7B096-B320-4A17-A70B-94AD1657150D}" type="pres">
      <dgm:prSet presAssocID="{BEE17186-11FA-4FB4-808F-581BA41F7FB8}" presName="level3hierChild" presStyleCnt="0"/>
      <dgm:spPr/>
    </dgm:pt>
    <dgm:pt modelId="{2F66960D-CF7A-443C-8CB9-E7DD0B261214}" type="pres">
      <dgm:prSet presAssocID="{DD4B9A5E-AF0E-4E40-AE50-8ADA48B6C96E}" presName="conn2-1" presStyleLbl="parChTrans1D3" presStyleIdx="1" presStyleCnt="2"/>
      <dgm:spPr/>
      <dgm:t>
        <a:bodyPr/>
        <a:lstStyle/>
        <a:p>
          <a:endParaRPr lang="zh-CN" altLang="en-US"/>
        </a:p>
      </dgm:t>
    </dgm:pt>
    <dgm:pt modelId="{5BBFF12A-A69F-4078-A83D-A1EAB54C5269}" type="pres">
      <dgm:prSet presAssocID="{DD4B9A5E-AF0E-4E40-AE50-8ADA48B6C96E}" presName="connTx" presStyleLbl="parChTrans1D3" presStyleIdx="1" presStyleCnt="2"/>
      <dgm:spPr/>
      <dgm:t>
        <a:bodyPr/>
        <a:lstStyle/>
        <a:p>
          <a:endParaRPr lang="zh-CN" altLang="en-US"/>
        </a:p>
      </dgm:t>
    </dgm:pt>
    <dgm:pt modelId="{C34060C1-0884-4F60-ADDF-610222CEEF01}" type="pres">
      <dgm:prSet presAssocID="{EEA9BF43-52EA-422D-B843-A7E2D98344F1}" presName="root2" presStyleCnt="0"/>
      <dgm:spPr/>
    </dgm:pt>
    <dgm:pt modelId="{3540059A-19CD-4FBD-A598-B7A4BB9DA52D}" type="pres">
      <dgm:prSet presAssocID="{EEA9BF43-52EA-422D-B843-A7E2D98344F1}" presName="LevelTwoTextNode" presStyleLbl="node3" presStyleIdx="1" presStyleCnt="2">
        <dgm:presLayoutVars>
          <dgm:chPref val="3"/>
        </dgm:presLayoutVars>
      </dgm:prSet>
      <dgm:spPr/>
      <dgm:t>
        <a:bodyPr/>
        <a:lstStyle/>
        <a:p>
          <a:endParaRPr lang="zh-CN" altLang="en-US"/>
        </a:p>
      </dgm:t>
    </dgm:pt>
    <dgm:pt modelId="{5F2B1077-175E-4F04-9ED5-8097B74233FF}" type="pres">
      <dgm:prSet presAssocID="{EEA9BF43-52EA-422D-B843-A7E2D98344F1}" presName="level3hierChild" presStyleCnt="0"/>
      <dgm:spPr/>
    </dgm:pt>
  </dgm:ptLst>
  <dgm:cxnLst>
    <dgm:cxn modelId="{41B6070D-A8C0-491C-B4CD-B8DBAE5AC0AE}" type="presOf" srcId="{2C23465B-655B-4EB7-BB68-436A7BA75DDC}" destId="{A750B794-D627-4E9A-877E-17DA2AB0C708}" srcOrd="0" destOrd="0" presId="urn:microsoft.com/office/officeart/2008/layout/HorizontalMultiLevelHierarchy#5"/>
    <dgm:cxn modelId="{5CAC3933-B6AB-4AB5-BDCB-763C655B96E5}" type="presOf" srcId="{9CF950A0-AF63-4EEF-9FFD-96C1F7E7E392}" destId="{9B9BF0AB-5901-4E79-B4D7-EC064A6E4281}" srcOrd="0" destOrd="0" presId="urn:microsoft.com/office/officeart/2008/layout/HorizontalMultiLevelHierarchy#5"/>
    <dgm:cxn modelId="{8F42C977-4958-41E3-AB40-FE3EE894DB32}" type="presOf" srcId="{CEE48522-27B1-4F7F-84F9-D98425D345C1}" destId="{64B430B3-FF1B-406C-9FF2-27BA23788747}" srcOrd="0" destOrd="0" presId="urn:microsoft.com/office/officeart/2008/layout/HorizontalMultiLevelHierarchy#5"/>
    <dgm:cxn modelId="{19D3E3DB-E1D1-4728-BADB-0BCD59D85E5A}" type="presOf" srcId="{BEE17186-11FA-4FB4-808F-581BA41F7FB8}" destId="{DD21B073-D3D1-4033-A1B9-BB1F25AC76BC}" srcOrd="0" destOrd="0" presId="urn:microsoft.com/office/officeart/2008/layout/HorizontalMultiLevelHierarchy#5"/>
    <dgm:cxn modelId="{35F1BCF0-0DD8-4FDC-8919-E6433C836DF1}" srcId="{9CF950A0-AF63-4EEF-9FFD-96C1F7E7E392}" destId="{2C23465B-655B-4EB7-BB68-436A7BA75DDC}" srcOrd="0" destOrd="0" parTransId="{F71EC67A-233B-4C5C-9E39-E40503A6B634}" sibTransId="{17D2CA2F-949E-4D31-83AF-50BD4DCA4B13}"/>
    <dgm:cxn modelId="{3386AD16-EADF-417E-B6F8-1F4B89FEFA16}" type="presOf" srcId="{F71EC67A-233B-4C5C-9E39-E40503A6B634}" destId="{163F0564-22E4-46CE-9908-F0DD0E16DAE4}" srcOrd="0" destOrd="0" presId="urn:microsoft.com/office/officeart/2008/layout/HorizontalMultiLevelHierarchy#5"/>
    <dgm:cxn modelId="{E52DE505-03F4-4968-8E69-53AA9489ED06}" type="presOf" srcId="{D6047DBF-95AA-40BC-A783-377E8F18B84D}" destId="{D46EE152-774F-4CA8-9116-98CB08AEFA88}" srcOrd="0" destOrd="0" presId="urn:microsoft.com/office/officeart/2008/layout/HorizontalMultiLevelHierarchy#5"/>
    <dgm:cxn modelId="{71DB4DEC-E7A7-403B-8E31-D12DC02D5750}" type="presOf" srcId="{A36D2687-9CD9-4191-B86A-9A68F09D2443}" destId="{83F13D8F-BF5A-4289-BD83-38AF783A8DBD}" srcOrd="0" destOrd="0" presId="urn:microsoft.com/office/officeart/2008/layout/HorizontalMultiLevelHierarchy#5"/>
    <dgm:cxn modelId="{8A010686-F356-49C0-B46E-A50C1C21E0C0}" type="presOf" srcId="{DD4B9A5E-AF0E-4E40-AE50-8ADA48B6C96E}" destId="{5BBFF12A-A69F-4078-A83D-A1EAB54C5269}" srcOrd="1" destOrd="0" presId="urn:microsoft.com/office/officeart/2008/layout/HorizontalMultiLevelHierarchy#5"/>
    <dgm:cxn modelId="{A4FDC0A1-7BE0-4876-A9F5-6BC24FD0DC5D}" srcId="{2C23465B-655B-4EB7-BB68-436A7BA75DDC}" destId="{43C98814-3703-4708-9480-0269618948C5}" srcOrd="0" destOrd="0" parTransId="{CEE48522-27B1-4F7F-84F9-D98425D345C1}" sibTransId="{8F8E0805-276C-4375-BEB7-3681B4D5E062}"/>
    <dgm:cxn modelId="{3FD82980-9A12-4C70-B153-446C742E3C7A}" type="presOf" srcId="{EEA9BF43-52EA-422D-B843-A7E2D98344F1}" destId="{3540059A-19CD-4FBD-A598-B7A4BB9DA52D}" srcOrd="0" destOrd="0" presId="urn:microsoft.com/office/officeart/2008/layout/HorizontalMultiLevelHierarchy#5"/>
    <dgm:cxn modelId="{33D8C016-EAB5-4648-AAAA-1736F961623A}" srcId="{9CF950A0-AF63-4EEF-9FFD-96C1F7E7E392}" destId="{BEE17186-11FA-4FB4-808F-581BA41F7FB8}" srcOrd="1" destOrd="0" parTransId="{A36D2687-9CD9-4191-B86A-9A68F09D2443}" sibTransId="{4FCFE3C5-849C-4030-80B4-4D924580EF0B}"/>
    <dgm:cxn modelId="{9C926131-EEC7-4F76-A8D4-953C657B900B}" type="presOf" srcId="{DD4B9A5E-AF0E-4E40-AE50-8ADA48B6C96E}" destId="{2F66960D-CF7A-443C-8CB9-E7DD0B261214}" srcOrd="0" destOrd="0" presId="urn:microsoft.com/office/officeart/2008/layout/HorizontalMultiLevelHierarchy#5"/>
    <dgm:cxn modelId="{ED87B200-9E77-4829-8F0C-8A12D948E94C}" type="presOf" srcId="{A36D2687-9CD9-4191-B86A-9A68F09D2443}" destId="{0DB6D548-4BEA-47E2-9D98-8B089C540E8E}" srcOrd="1" destOrd="0" presId="urn:microsoft.com/office/officeart/2008/layout/HorizontalMultiLevelHierarchy#5"/>
    <dgm:cxn modelId="{14CDF6B7-DD53-40D6-908F-A233FBA4ED80}" type="presOf" srcId="{CEE48522-27B1-4F7F-84F9-D98425D345C1}" destId="{C069D299-1B39-4BB1-9C27-833B58C46156}" srcOrd="1" destOrd="0" presId="urn:microsoft.com/office/officeart/2008/layout/HorizontalMultiLevelHierarchy#5"/>
    <dgm:cxn modelId="{9177AD08-8615-4605-BF0C-A09DA56B257E}" srcId="{D6047DBF-95AA-40BC-A783-377E8F18B84D}" destId="{9CF950A0-AF63-4EEF-9FFD-96C1F7E7E392}" srcOrd="0" destOrd="0" parTransId="{C208B5D8-5995-4479-A42A-8A55E56C12D9}" sibTransId="{789CBC20-C209-4F6E-8277-16D1CD2BC23E}"/>
    <dgm:cxn modelId="{6B7D24E7-4DF2-432F-8D98-E1DB9DA9F771}" srcId="{BEE17186-11FA-4FB4-808F-581BA41F7FB8}" destId="{EEA9BF43-52EA-422D-B843-A7E2D98344F1}" srcOrd="0" destOrd="0" parTransId="{DD4B9A5E-AF0E-4E40-AE50-8ADA48B6C96E}" sibTransId="{35829CFD-40BE-4AAC-B481-B24731CD799F}"/>
    <dgm:cxn modelId="{97A7436A-2F5C-4204-B055-5B1A4B3A50A5}" type="presOf" srcId="{F71EC67A-233B-4C5C-9E39-E40503A6B634}" destId="{B072A2DE-2832-4E30-8DC4-82DD72E97B5A}" srcOrd="1" destOrd="0" presId="urn:microsoft.com/office/officeart/2008/layout/HorizontalMultiLevelHierarchy#5"/>
    <dgm:cxn modelId="{695DD4C3-4D7B-446A-8F51-E240A1E2B1EB}" type="presOf" srcId="{43C98814-3703-4708-9480-0269618948C5}" destId="{CDA235D6-AC41-4ED3-AF28-D9CD9EDCBAED}" srcOrd="0" destOrd="0" presId="urn:microsoft.com/office/officeart/2008/layout/HorizontalMultiLevelHierarchy#5"/>
    <dgm:cxn modelId="{2DA03238-5A48-44EE-8FF7-8A943CF66702}" type="presParOf" srcId="{D46EE152-774F-4CA8-9116-98CB08AEFA88}" destId="{D1C58439-AB41-4D73-94D5-800644F6883C}" srcOrd="0" destOrd="0" presId="urn:microsoft.com/office/officeart/2008/layout/HorizontalMultiLevelHierarchy#5"/>
    <dgm:cxn modelId="{8917803C-A6F1-44C5-8955-23E1C1CE89AD}" type="presParOf" srcId="{D1C58439-AB41-4D73-94D5-800644F6883C}" destId="{9B9BF0AB-5901-4E79-B4D7-EC064A6E4281}" srcOrd="0" destOrd="0" presId="urn:microsoft.com/office/officeart/2008/layout/HorizontalMultiLevelHierarchy#5"/>
    <dgm:cxn modelId="{6D87D594-0EC7-481C-8EEF-DF2F87292121}" type="presParOf" srcId="{D1C58439-AB41-4D73-94D5-800644F6883C}" destId="{A6E13702-6C97-4911-A4E2-59EE8E68C431}" srcOrd="1" destOrd="0" presId="urn:microsoft.com/office/officeart/2008/layout/HorizontalMultiLevelHierarchy#5"/>
    <dgm:cxn modelId="{CEABF3DE-3B56-49D8-8E8F-8E9E4C26F653}" type="presParOf" srcId="{A6E13702-6C97-4911-A4E2-59EE8E68C431}" destId="{163F0564-22E4-46CE-9908-F0DD0E16DAE4}" srcOrd="0" destOrd="0" presId="urn:microsoft.com/office/officeart/2008/layout/HorizontalMultiLevelHierarchy#5"/>
    <dgm:cxn modelId="{06BCCA3D-3528-46A0-8969-0474E699E3F4}" type="presParOf" srcId="{163F0564-22E4-46CE-9908-F0DD0E16DAE4}" destId="{B072A2DE-2832-4E30-8DC4-82DD72E97B5A}" srcOrd="0" destOrd="0" presId="urn:microsoft.com/office/officeart/2008/layout/HorizontalMultiLevelHierarchy#5"/>
    <dgm:cxn modelId="{0E93BB09-EB17-43A8-813B-A8D607FE5E91}" type="presParOf" srcId="{A6E13702-6C97-4911-A4E2-59EE8E68C431}" destId="{F9281307-4FBE-4AE2-B176-882F54E526FC}" srcOrd="1" destOrd="0" presId="urn:microsoft.com/office/officeart/2008/layout/HorizontalMultiLevelHierarchy#5"/>
    <dgm:cxn modelId="{755F2740-02E5-4010-8136-1647B27603D6}" type="presParOf" srcId="{F9281307-4FBE-4AE2-B176-882F54E526FC}" destId="{A750B794-D627-4E9A-877E-17DA2AB0C708}" srcOrd="0" destOrd="0" presId="urn:microsoft.com/office/officeart/2008/layout/HorizontalMultiLevelHierarchy#5"/>
    <dgm:cxn modelId="{B4AAA218-F723-4608-94B0-4F769B8C80F2}" type="presParOf" srcId="{F9281307-4FBE-4AE2-B176-882F54E526FC}" destId="{29002F53-3E93-4E6E-9E50-B2ADD58F2FED}" srcOrd="1" destOrd="0" presId="urn:microsoft.com/office/officeart/2008/layout/HorizontalMultiLevelHierarchy#5"/>
    <dgm:cxn modelId="{ACE81D05-3DF3-4B25-AF4C-373ADEA4C50A}" type="presParOf" srcId="{29002F53-3E93-4E6E-9E50-B2ADD58F2FED}" destId="{64B430B3-FF1B-406C-9FF2-27BA23788747}" srcOrd="0" destOrd="0" presId="urn:microsoft.com/office/officeart/2008/layout/HorizontalMultiLevelHierarchy#5"/>
    <dgm:cxn modelId="{7DBFC39D-A6B6-499D-989B-9E2077729E3A}" type="presParOf" srcId="{64B430B3-FF1B-406C-9FF2-27BA23788747}" destId="{C069D299-1B39-4BB1-9C27-833B58C46156}" srcOrd="0" destOrd="0" presId="urn:microsoft.com/office/officeart/2008/layout/HorizontalMultiLevelHierarchy#5"/>
    <dgm:cxn modelId="{3F5BE118-9B83-4171-8904-00B34098BF66}" type="presParOf" srcId="{29002F53-3E93-4E6E-9E50-B2ADD58F2FED}" destId="{9C4BE19C-8DBD-46B6-9067-607184141480}" srcOrd="1" destOrd="0" presId="urn:microsoft.com/office/officeart/2008/layout/HorizontalMultiLevelHierarchy#5"/>
    <dgm:cxn modelId="{C0827608-4A6E-42E5-AFBE-71E82DE0F469}" type="presParOf" srcId="{9C4BE19C-8DBD-46B6-9067-607184141480}" destId="{CDA235D6-AC41-4ED3-AF28-D9CD9EDCBAED}" srcOrd="0" destOrd="0" presId="urn:microsoft.com/office/officeart/2008/layout/HorizontalMultiLevelHierarchy#5"/>
    <dgm:cxn modelId="{4BEA1DFA-E2C8-44C9-B07D-02777BE59CEF}" type="presParOf" srcId="{9C4BE19C-8DBD-46B6-9067-607184141480}" destId="{72E265FC-36E6-4BBF-AC05-214FD6415DAB}" srcOrd="1" destOrd="0" presId="urn:microsoft.com/office/officeart/2008/layout/HorizontalMultiLevelHierarchy#5"/>
    <dgm:cxn modelId="{D214DE8E-69D7-434E-BCA0-2206ADC48AFB}" type="presParOf" srcId="{A6E13702-6C97-4911-A4E2-59EE8E68C431}" destId="{83F13D8F-BF5A-4289-BD83-38AF783A8DBD}" srcOrd="2" destOrd="0" presId="urn:microsoft.com/office/officeart/2008/layout/HorizontalMultiLevelHierarchy#5"/>
    <dgm:cxn modelId="{532AD285-6A27-42B8-BE5A-57AA6079DF97}" type="presParOf" srcId="{83F13D8F-BF5A-4289-BD83-38AF783A8DBD}" destId="{0DB6D548-4BEA-47E2-9D98-8B089C540E8E}" srcOrd="0" destOrd="0" presId="urn:microsoft.com/office/officeart/2008/layout/HorizontalMultiLevelHierarchy#5"/>
    <dgm:cxn modelId="{022A6720-ACC7-4DEE-B9CA-ECDB3E4B5B5F}" type="presParOf" srcId="{A6E13702-6C97-4911-A4E2-59EE8E68C431}" destId="{42357F38-2FAF-415A-BDBE-A91A2DFA8459}" srcOrd="3" destOrd="0" presId="urn:microsoft.com/office/officeart/2008/layout/HorizontalMultiLevelHierarchy#5"/>
    <dgm:cxn modelId="{14B9F185-3ECD-44F0-83CA-8BD4AD484753}" type="presParOf" srcId="{42357F38-2FAF-415A-BDBE-A91A2DFA8459}" destId="{DD21B073-D3D1-4033-A1B9-BB1F25AC76BC}" srcOrd="0" destOrd="0" presId="urn:microsoft.com/office/officeart/2008/layout/HorizontalMultiLevelHierarchy#5"/>
    <dgm:cxn modelId="{DBFB0079-F780-473C-88F7-C50701282AA1}" type="presParOf" srcId="{42357F38-2FAF-415A-BDBE-A91A2DFA8459}" destId="{63D7B096-B320-4A17-A70B-94AD1657150D}" srcOrd="1" destOrd="0" presId="urn:microsoft.com/office/officeart/2008/layout/HorizontalMultiLevelHierarchy#5"/>
    <dgm:cxn modelId="{CFFCCFF9-7BAB-4A55-8186-80F9FD2715CE}" type="presParOf" srcId="{63D7B096-B320-4A17-A70B-94AD1657150D}" destId="{2F66960D-CF7A-443C-8CB9-E7DD0B261214}" srcOrd="0" destOrd="0" presId="urn:microsoft.com/office/officeart/2008/layout/HorizontalMultiLevelHierarchy#5"/>
    <dgm:cxn modelId="{74AFBF66-F18D-4E84-8D59-D62B10BE8CDB}" type="presParOf" srcId="{2F66960D-CF7A-443C-8CB9-E7DD0B261214}" destId="{5BBFF12A-A69F-4078-A83D-A1EAB54C5269}" srcOrd="0" destOrd="0" presId="urn:microsoft.com/office/officeart/2008/layout/HorizontalMultiLevelHierarchy#5"/>
    <dgm:cxn modelId="{804ECEA0-EC35-4471-AE34-9D4529A24E45}" type="presParOf" srcId="{63D7B096-B320-4A17-A70B-94AD1657150D}" destId="{C34060C1-0884-4F60-ADDF-610222CEEF01}" srcOrd="1" destOrd="0" presId="urn:microsoft.com/office/officeart/2008/layout/HorizontalMultiLevelHierarchy#5"/>
    <dgm:cxn modelId="{6C2BA0A8-F73E-42B4-A1EB-AE1EFA0620D6}" type="presParOf" srcId="{C34060C1-0884-4F60-ADDF-610222CEEF01}" destId="{3540059A-19CD-4FBD-A598-B7A4BB9DA52D}" srcOrd="0" destOrd="0" presId="urn:microsoft.com/office/officeart/2008/layout/HorizontalMultiLevelHierarchy#5"/>
    <dgm:cxn modelId="{259F8203-7288-405D-8F78-D46DD6DEF700}" type="presParOf" srcId="{C34060C1-0884-4F60-ADDF-610222CEEF01}" destId="{5F2B1077-175E-4F04-9ED5-8097B74233FF}" srcOrd="1" destOrd="0" presId="urn:microsoft.com/office/officeart/2008/layout/HorizontalMultiLevelHierarchy#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E73B03-4D71-4565-8C52-4902BE6377A4}" type="doc">
      <dgm:prSet loTypeId="urn:microsoft.com/office/officeart/2005/8/layout/hierarchy2#2" loCatId="hierarchy" qsTypeId="urn:microsoft.com/office/officeart/2005/8/quickstyle/simple4#3" qsCatId="simple" csTypeId="urn:microsoft.com/office/officeart/2005/8/colors/accent0_2#8" csCatId="accent1" phldr="0"/>
      <dgm:spPr/>
      <dgm:t>
        <a:bodyPr/>
        <a:lstStyle/>
        <a:p>
          <a:endParaRPr lang="zh-CN" altLang="en-US"/>
        </a:p>
      </dgm:t>
    </dgm:pt>
    <dgm:pt modelId="{0605F139-5EF0-48E7-A091-192233D2011D}">
      <dgm:prSet phldrT="[文本]" phldr="0" custT="0"/>
      <dgm:spPr/>
      <dgm:t>
        <a:bodyPr vert="horz" wrap="square"/>
        <a:lstStyle/>
        <a:p>
          <a:pPr>
            <a:lnSpc>
              <a:spcPct val="100000"/>
            </a:lnSpc>
            <a:spcBef>
              <a:spcPct val="0"/>
            </a:spcBef>
            <a:spcAft>
              <a:spcPct val="35000"/>
            </a:spcAft>
          </a:pPr>
          <a:r>
            <a:rPr lang="en-US" altLang="zh-CN"/>
            <a:t> </a:t>
          </a:r>
        </a:p>
      </dgm:t>
    </dgm:pt>
    <dgm:pt modelId="{2AFB1B2A-8749-4E5E-9CB9-0B60F81C46F8}" cxnId="{20F53BDB-747D-46C7-A853-2577B21BE297}" type="parTrans">
      <dgm:prSet/>
      <dgm:spPr/>
      <dgm:t>
        <a:bodyPr/>
        <a:lstStyle/>
        <a:p>
          <a:endParaRPr lang="zh-CN" altLang="en-US"/>
        </a:p>
      </dgm:t>
    </dgm:pt>
    <dgm:pt modelId="{E0FFEB56-236E-4FE9-83BF-31494E265D5A}" cxnId="{20F53BDB-747D-46C7-A853-2577B21BE297}" type="sibTrans">
      <dgm:prSet/>
      <dgm:spPr/>
      <dgm:t>
        <a:bodyPr/>
        <a:lstStyle/>
        <a:p>
          <a:endParaRPr lang="zh-CN" altLang="en-US"/>
        </a:p>
      </dgm:t>
    </dgm:pt>
    <dgm:pt modelId="{4530EE7D-F557-4815-9ED2-EABC47F46978}">
      <dgm:prSet phldrT="[文本]" phldr="0" custT="0"/>
      <dgm:spPr/>
      <dgm:t>
        <a:bodyPr vert="horz" wrap="square"/>
        <a:lstStyle/>
        <a:p>
          <a:pPr>
            <a:lnSpc>
              <a:spcPct val="100000"/>
            </a:lnSpc>
            <a:spcBef>
              <a:spcPct val="0"/>
            </a:spcBef>
            <a:spcAft>
              <a:spcPct val="35000"/>
            </a:spcAft>
          </a:pPr>
          <a:r>
            <a:rPr lang="en-US" altLang="zh-CN"/>
            <a:t> </a:t>
          </a:r>
        </a:p>
      </dgm:t>
    </dgm:pt>
    <dgm:pt modelId="{AC2BFF99-DAE2-494A-88AB-85D75BC6D2EE}" cxnId="{A5F78F45-0DAB-4977-A61E-9F3E56552157}" type="parTrans">
      <dgm:prSet/>
      <dgm:spPr/>
      <dgm:t>
        <a:bodyPr/>
        <a:lstStyle/>
        <a:p>
          <a:endParaRPr lang="zh-CN" altLang="en-US"/>
        </a:p>
      </dgm:t>
    </dgm:pt>
    <dgm:pt modelId="{B98A0394-6758-42EB-8D0E-4491BED52B6C}" cxnId="{A5F78F45-0DAB-4977-A61E-9F3E56552157}" type="sibTrans">
      <dgm:prSet/>
      <dgm:spPr/>
      <dgm:t>
        <a:bodyPr/>
        <a:lstStyle/>
        <a:p>
          <a:endParaRPr lang="zh-CN" altLang="en-US"/>
        </a:p>
      </dgm:t>
    </dgm:pt>
    <dgm:pt modelId="{2C2A4BF3-AA22-4080-9546-909CF9AC3ECB}">
      <dgm:prSet phldrT="[文本]" phldr="0" custT="0"/>
      <dgm:spPr/>
      <dgm:t>
        <a:bodyPr vert="horz" wrap="square"/>
        <a:lstStyle/>
        <a:p>
          <a:pPr>
            <a:lnSpc>
              <a:spcPct val="100000"/>
            </a:lnSpc>
            <a:spcBef>
              <a:spcPct val="0"/>
            </a:spcBef>
            <a:spcAft>
              <a:spcPct val="35000"/>
            </a:spcAft>
          </a:pPr>
          <a:r>
            <a:rPr lang="en-US" altLang="zh-CN"/>
            <a:t> </a:t>
          </a:r>
        </a:p>
      </dgm:t>
    </dgm:pt>
    <dgm:pt modelId="{4A6A0524-D9B7-4A37-8E78-5FE688BDCCE6}" cxnId="{DD5348BE-346E-4D25-9279-99C24F4EAD4A}" type="parTrans">
      <dgm:prSet/>
      <dgm:spPr/>
      <dgm:t>
        <a:bodyPr/>
        <a:lstStyle/>
        <a:p>
          <a:endParaRPr lang="zh-CN" altLang="en-US"/>
        </a:p>
      </dgm:t>
    </dgm:pt>
    <dgm:pt modelId="{39CECE7E-7D7C-4022-9437-1E0813814145}" cxnId="{DD5348BE-346E-4D25-9279-99C24F4EAD4A}" type="sibTrans">
      <dgm:prSet/>
      <dgm:spPr/>
      <dgm:t>
        <a:bodyPr/>
        <a:lstStyle/>
        <a:p>
          <a:endParaRPr lang="zh-CN" altLang="en-US"/>
        </a:p>
      </dgm:t>
    </dgm:pt>
    <dgm:pt modelId="{A9F48633-AF0F-484C-BC84-754D5CE8248D}">
      <dgm:prSet/>
      <dgm:spPr/>
      <dgm:t>
        <a:bodyPr/>
        <a:lstStyle/>
        <a:p>
          <a:endParaRPr altLang="en-US"/>
        </a:p>
      </dgm:t>
    </dgm:pt>
    <dgm:pt modelId="{32CFD9CB-C1DB-4E60-BED5-1677F2F24B46}" cxnId="{3DB236D4-6C89-449D-B381-A234369B3A1F}" type="parTrans">
      <dgm:prSet/>
      <dgm:spPr/>
      <dgm:t>
        <a:bodyPr/>
        <a:lstStyle/>
        <a:p>
          <a:endParaRPr lang="zh-CN" altLang="en-US"/>
        </a:p>
      </dgm:t>
    </dgm:pt>
    <dgm:pt modelId="{07000DB7-739F-46B2-B076-A5698CFEAFC2}" cxnId="{3DB236D4-6C89-449D-B381-A234369B3A1F}" type="sibTrans">
      <dgm:prSet/>
      <dgm:spPr/>
      <dgm:t>
        <a:bodyPr/>
        <a:lstStyle/>
        <a:p>
          <a:endParaRPr lang="zh-CN" altLang="en-US"/>
        </a:p>
      </dgm:t>
    </dgm:pt>
    <dgm:pt modelId="{4E4A1E17-A3EC-4A54-9171-277E11A0B287}">
      <dgm:prSet phldrT="[文本]" phldr="0" custT="0"/>
      <dgm:spPr/>
      <dgm:t>
        <a:bodyPr vert="horz" wrap="square"/>
        <a:lstStyle/>
        <a:p>
          <a:pPr>
            <a:lnSpc>
              <a:spcPct val="100000"/>
            </a:lnSpc>
            <a:spcBef>
              <a:spcPct val="0"/>
            </a:spcBef>
            <a:spcAft>
              <a:spcPct val="35000"/>
            </a:spcAft>
          </a:pPr>
          <a:r>
            <a:rPr lang="en-US" altLang="zh-CN"/>
            <a:t> </a:t>
          </a:r>
        </a:p>
      </dgm:t>
    </dgm:pt>
    <dgm:pt modelId="{367D7799-1E5C-4947-8AD1-85D1E0D367AF}" cxnId="{9C0CC35F-3764-4D0B-B624-06DAEC463E22}" type="parTrans">
      <dgm:prSet/>
      <dgm:spPr/>
      <dgm:t>
        <a:bodyPr/>
        <a:lstStyle/>
        <a:p>
          <a:endParaRPr lang="zh-CN" altLang="en-US"/>
        </a:p>
      </dgm:t>
    </dgm:pt>
    <dgm:pt modelId="{7FFEBD18-7D5B-41C0-A8F3-60942A71708D}" cxnId="{9C0CC35F-3764-4D0B-B624-06DAEC463E22}" type="sibTrans">
      <dgm:prSet/>
      <dgm:spPr/>
      <dgm:t>
        <a:bodyPr/>
        <a:lstStyle/>
        <a:p>
          <a:endParaRPr lang="zh-CN" altLang="en-US"/>
        </a:p>
      </dgm:t>
    </dgm:pt>
    <dgm:pt modelId="{2B9D6902-DCB2-4AC4-BFAC-AF964742FD39}">
      <dgm:prSet phldrT="[文本]" phldr="0" custT="0"/>
      <dgm:spPr/>
      <dgm:t>
        <a:bodyPr vert="horz" wrap="square"/>
        <a:lstStyle/>
        <a:p>
          <a:pPr>
            <a:lnSpc>
              <a:spcPct val="100000"/>
            </a:lnSpc>
            <a:spcBef>
              <a:spcPct val="0"/>
            </a:spcBef>
            <a:spcAft>
              <a:spcPct val="35000"/>
            </a:spcAft>
          </a:pPr>
          <a:r>
            <a:rPr lang="en-US" altLang="zh-CN"/>
            <a:t> </a:t>
          </a:r>
        </a:p>
      </dgm:t>
    </dgm:pt>
    <dgm:pt modelId="{9EAB334F-AA91-4141-B6FE-557B19FCD964}" cxnId="{D530C748-4422-4095-8F38-4747D60CE5D6}" type="parTrans">
      <dgm:prSet/>
      <dgm:spPr/>
      <dgm:t>
        <a:bodyPr/>
        <a:lstStyle/>
        <a:p>
          <a:endParaRPr lang="zh-CN" altLang="en-US"/>
        </a:p>
      </dgm:t>
    </dgm:pt>
    <dgm:pt modelId="{EB4A7ACA-5833-4A98-973D-A8E863091431}" cxnId="{D530C748-4422-4095-8F38-4747D60CE5D6}" type="sibTrans">
      <dgm:prSet/>
      <dgm:spPr/>
      <dgm:t>
        <a:bodyPr/>
        <a:lstStyle/>
        <a:p>
          <a:endParaRPr lang="zh-CN" altLang="en-US"/>
        </a:p>
      </dgm:t>
    </dgm:pt>
    <dgm:pt modelId="{D55CE284-7589-43BF-9D47-35F5F19D1589}">
      <dgm:prSet/>
      <dgm:spPr/>
      <dgm:t>
        <a:bodyPr/>
        <a:lstStyle/>
        <a:p>
          <a:endParaRPr altLang="en-US"/>
        </a:p>
      </dgm:t>
    </dgm:pt>
    <dgm:pt modelId="{2DDE4355-C988-4F5B-B1F0-13583EC4FCAE}" cxnId="{90F04DFE-2EE0-43D2-B065-1633135A390B}" type="parTrans">
      <dgm:prSet/>
      <dgm:spPr/>
      <dgm:t>
        <a:bodyPr/>
        <a:lstStyle/>
        <a:p>
          <a:endParaRPr lang="zh-CN" altLang="en-US"/>
        </a:p>
      </dgm:t>
    </dgm:pt>
    <dgm:pt modelId="{58DC093A-5176-4587-9A78-B31C72D533F5}" cxnId="{90F04DFE-2EE0-43D2-B065-1633135A390B}" type="sibTrans">
      <dgm:prSet/>
      <dgm:spPr/>
      <dgm:t>
        <a:bodyPr/>
        <a:lstStyle/>
        <a:p>
          <a:endParaRPr lang="zh-CN" altLang="en-US"/>
        </a:p>
      </dgm:t>
    </dgm:pt>
    <dgm:pt modelId="{5FBAB40F-6011-4629-9B30-77C9439C91BF}" type="pres">
      <dgm:prSet presAssocID="{EFE73B03-4D71-4565-8C52-4902BE6377A4}" presName="diagram" presStyleCnt="0">
        <dgm:presLayoutVars>
          <dgm:chPref val="1"/>
          <dgm:dir/>
          <dgm:animOne val="branch"/>
          <dgm:animLvl val="lvl"/>
          <dgm:resizeHandles val="exact"/>
        </dgm:presLayoutVars>
      </dgm:prSet>
      <dgm:spPr/>
      <dgm:t>
        <a:bodyPr/>
        <a:lstStyle/>
        <a:p>
          <a:endParaRPr lang="zh-CN" altLang="en-US"/>
        </a:p>
      </dgm:t>
    </dgm:pt>
    <dgm:pt modelId="{2332AA2E-A989-4175-BB73-78EA4C3BDB65}" type="pres">
      <dgm:prSet presAssocID="{0605F139-5EF0-48E7-A091-192233D2011D}" presName="root1" presStyleCnt="0"/>
      <dgm:spPr/>
    </dgm:pt>
    <dgm:pt modelId="{24E3F4AB-32FB-4CE0-9DAC-FC4DD26B5900}" type="pres">
      <dgm:prSet presAssocID="{0605F139-5EF0-48E7-A091-192233D2011D}" presName="LevelOneTextNode" presStyleLbl="node0" presStyleIdx="0" presStyleCnt="1">
        <dgm:presLayoutVars>
          <dgm:chPref val="3"/>
        </dgm:presLayoutVars>
      </dgm:prSet>
      <dgm:spPr/>
      <dgm:t>
        <a:bodyPr/>
        <a:lstStyle/>
        <a:p>
          <a:endParaRPr lang="zh-CN" altLang="en-US"/>
        </a:p>
      </dgm:t>
    </dgm:pt>
    <dgm:pt modelId="{44F25638-8073-4DA7-9390-5AC06A304565}" type="pres">
      <dgm:prSet presAssocID="{0605F139-5EF0-48E7-A091-192233D2011D}" presName="level2hierChild" presStyleCnt="0"/>
      <dgm:spPr/>
    </dgm:pt>
    <dgm:pt modelId="{B47BD6C9-6D53-4A69-975F-9CF96E25F10F}" type="pres">
      <dgm:prSet presAssocID="{AC2BFF99-DAE2-494A-88AB-85D75BC6D2EE}" presName="conn2-1" presStyleLbl="parChTrans1D2" presStyleIdx="0" presStyleCnt="2"/>
      <dgm:spPr/>
      <dgm:t>
        <a:bodyPr/>
        <a:lstStyle/>
        <a:p>
          <a:endParaRPr lang="zh-CN" altLang="en-US"/>
        </a:p>
      </dgm:t>
    </dgm:pt>
    <dgm:pt modelId="{C1833E64-0598-4ED8-B73B-4C820BB35531}" type="pres">
      <dgm:prSet presAssocID="{AC2BFF99-DAE2-494A-88AB-85D75BC6D2EE}" presName="connTx" presStyleLbl="parChTrans1D2" presStyleIdx="0" presStyleCnt="2"/>
      <dgm:spPr/>
      <dgm:t>
        <a:bodyPr/>
        <a:lstStyle/>
        <a:p>
          <a:endParaRPr lang="zh-CN" altLang="en-US"/>
        </a:p>
      </dgm:t>
    </dgm:pt>
    <dgm:pt modelId="{46F58ACF-5130-428E-B3EF-87D6FEC0C921}" type="pres">
      <dgm:prSet presAssocID="{4530EE7D-F557-4815-9ED2-EABC47F46978}" presName="root2" presStyleCnt="0"/>
      <dgm:spPr/>
    </dgm:pt>
    <dgm:pt modelId="{3C0D5057-54F2-42F8-ADAD-AA27A1CC1A1B}" type="pres">
      <dgm:prSet presAssocID="{4530EE7D-F557-4815-9ED2-EABC47F46978}" presName="LevelTwoTextNode" presStyleLbl="node2" presStyleIdx="0" presStyleCnt="2">
        <dgm:presLayoutVars>
          <dgm:chPref val="3"/>
        </dgm:presLayoutVars>
      </dgm:prSet>
      <dgm:spPr/>
      <dgm:t>
        <a:bodyPr/>
        <a:lstStyle/>
        <a:p>
          <a:endParaRPr lang="zh-CN" altLang="en-US"/>
        </a:p>
      </dgm:t>
    </dgm:pt>
    <dgm:pt modelId="{48673F39-879C-4946-8DC7-FD68F0552920}" type="pres">
      <dgm:prSet presAssocID="{4530EE7D-F557-4815-9ED2-EABC47F46978}" presName="level3hierChild" presStyleCnt="0"/>
      <dgm:spPr/>
    </dgm:pt>
    <dgm:pt modelId="{FA61825B-C877-4D42-AAFB-0586288A9783}" type="pres">
      <dgm:prSet presAssocID="{4A6A0524-D9B7-4A37-8E78-5FE688BDCCE6}" presName="conn2-1" presStyleLbl="parChTrans1D3" presStyleIdx="0" presStyleCnt="2"/>
      <dgm:spPr/>
      <dgm:t>
        <a:bodyPr/>
        <a:lstStyle/>
        <a:p>
          <a:endParaRPr lang="zh-CN" altLang="en-US"/>
        </a:p>
      </dgm:t>
    </dgm:pt>
    <dgm:pt modelId="{66B35CF0-1806-4E4A-8B50-99A64DECDBA9}" type="pres">
      <dgm:prSet presAssocID="{4A6A0524-D9B7-4A37-8E78-5FE688BDCCE6}" presName="connTx" presStyleLbl="parChTrans1D3" presStyleIdx="0" presStyleCnt="2"/>
      <dgm:spPr/>
      <dgm:t>
        <a:bodyPr/>
        <a:lstStyle/>
        <a:p>
          <a:endParaRPr lang="zh-CN" altLang="en-US"/>
        </a:p>
      </dgm:t>
    </dgm:pt>
    <dgm:pt modelId="{F95D7524-EA0E-4F9D-9D6F-B10856D5C83F}" type="pres">
      <dgm:prSet presAssocID="{2C2A4BF3-AA22-4080-9546-909CF9AC3ECB}" presName="root2" presStyleCnt="0"/>
      <dgm:spPr/>
    </dgm:pt>
    <dgm:pt modelId="{63712EDC-9AF8-41BC-8F72-ADF8D554FF07}" type="pres">
      <dgm:prSet presAssocID="{2C2A4BF3-AA22-4080-9546-909CF9AC3ECB}" presName="LevelTwoTextNode" presStyleLbl="node3" presStyleIdx="0" presStyleCnt="2">
        <dgm:presLayoutVars>
          <dgm:chPref val="3"/>
        </dgm:presLayoutVars>
      </dgm:prSet>
      <dgm:spPr/>
      <dgm:t>
        <a:bodyPr/>
        <a:lstStyle/>
        <a:p>
          <a:endParaRPr lang="zh-CN" altLang="en-US"/>
        </a:p>
      </dgm:t>
    </dgm:pt>
    <dgm:pt modelId="{E0C65410-D9BC-4E23-87DE-EBBC54AD2166}" type="pres">
      <dgm:prSet presAssocID="{2C2A4BF3-AA22-4080-9546-909CF9AC3ECB}" presName="level3hierChild" presStyleCnt="0"/>
      <dgm:spPr/>
    </dgm:pt>
    <dgm:pt modelId="{6B83895E-0418-486D-957B-59C1AB654B5A}" type="pres">
      <dgm:prSet presAssocID="{32CFD9CB-C1DB-4E60-BED5-1677F2F24B46}" presName="conn2-1" presStyleLbl="parChTrans1D4" presStyleIdx="0" presStyleCnt="2"/>
      <dgm:spPr/>
      <dgm:t>
        <a:bodyPr/>
        <a:lstStyle/>
        <a:p>
          <a:endParaRPr lang="zh-CN" altLang="en-US"/>
        </a:p>
      </dgm:t>
    </dgm:pt>
    <dgm:pt modelId="{1ACBCF69-6D21-4206-B591-FA6D4E143A35}" type="pres">
      <dgm:prSet presAssocID="{32CFD9CB-C1DB-4E60-BED5-1677F2F24B46}" presName="connTx" presStyleLbl="parChTrans1D4" presStyleIdx="0" presStyleCnt="2"/>
      <dgm:spPr/>
      <dgm:t>
        <a:bodyPr/>
        <a:lstStyle/>
        <a:p>
          <a:endParaRPr lang="zh-CN" altLang="en-US"/>
        </a:p>
      </dgm:t>
    </dgm:pt>
    <dgm:pt modelId="{9D13E10F-FF2C-4988-BC12-678E0DFB8750}" type="pres">
      <dgm:prSet presAssocID="{A9F48633-AF0F-484C-BC84-754D5CE8248D}" presName="root2" presStyleCnt="0"/>
      <dgm:spPr/>
    </dgm:pt>
    <dgm:pt modelId="{C658E18D-ADDD-488A-BCBD-ACF17AFFFDF8}" type="pres">
      <dgm:prSet presAssocID="{A9F48633-AF0F-484C-BC84-754D5CE8248D}" presName="LevelTwoTextNode" presStyleLbl="node4" presStyleIdx="0" presStyleCnt="2">
        <dgm:presLayoutVars>
          <dgm:chPref val="3"/>
        </dgm:presLayoutVars>
      </dgm:prSet>
      <dgm:spPr/>
      <dgm:t>
        <a:bodyPr/>
        <a:lstStyle/>
        <a:p>
          <a:endParaRPr lang="zh-CN" altLang="en-US"/>
        </a:p>
      </dgm:t>
    </dgm:pt>
    <dgm:pt modelId="{719A87E1-BDB1-4A8A-9C5C-A50769B52D4E}" type="pres">
      <dgm:prSet presAssocID="{A9F48633-AF0F-484C-BC84-754D5CE8248D}" presName="level3hierChild" presStyleCnt="0"/>
      <dgm:spPr/>
    </dgm:pt>
    <dgm:pt modelId="{2E81B90F-7494-41FF-808F-F7F82B993B40}" type="pres">
      <dgm:prSet presAssocID="{367D7799-1E5C-4947-8AD1-85D1E0D367AF}" presName="conn2-1" presStyleLbl="parChTrans1D2" presStyleIdx="1" presStyleCnt="2"/>
      <dgm:spPr/>
      <dgm:t>
        <a:bodyPr/>
        <a:lstStyle/>
        <a:p>
          <a:endParaRPr lang="zh-CN" altLang="en-US"/>
        </a:p>
      </dgm:t>
    </dgm:pt>
    <dgm:pt modelId="{0F4B7785-0023-487B-801C-9850969E1D34}" type="pres">
      <dgm:prSet presAssocID="{367D7799-1E5C-4947-8AD1-85D1E0D367AF}" presName="connTx" presStyleLbl="parChTrans1D2" presStyleIdx="1" presStyleCnt="2"/>
      <dgm:spPr/>
      <dgm:t>
        <a:bodyPr/>
        <a:lstStyle/>
        <a:p>
          <a:endParaRPr lang="zh-CN" altLang="en-US"/>
        </a:p>
      </dgm:t>
    </dgm:pt>
    <dgm:pt modelId="{4925E953-147A-4210-9A9C-63730A307231}" type="pres">
      <dgm:prSet presAssocID="{4E4A1E17-A3EC-4A54-9171-277E11A0B287}" presName="root2" presStyleCnt="0"/>
      <dgm:spPr/>
    </dgm:pt>
    <dgm:pt modelId="{3D382021-A429-4403-82FF-5A95DD3EBB20}" type="pres">
      <dgm:prSet presAssocID="{4E4A1E17-A3EC-4A54-9171-277E11A0B287}" presName="LevelTwoTextNode" presStyleLbl="node2" presStyleIdx="1" presStyleCnt="2">
        <dgm:presLayoutVars>
          <dgm:chPref val="3"/>
        </dgm:presLayoutVars>
      </dgm:prSet>
      <dgm:spPr/>
      <dgm:t>
        <a:bodyPr/>
        <a:lstStyle/>
        <a:p>
          <a:endParaRPr lang="zh-CN" altLang="en-US"/>
        </a:p>
      </dgm:t>
    </dgm:pt>
    <dgm:pt modelId="{6D231649-1A42-47D5-A289-01058E6A05B6}" type="pres">
      <dgm:prSet presAssocID="{4E4A1E17-A3EC-4A54-9171-277E11A0B287}" presName="level3hierChild" presStyleCnt="0"/>
      <dgm:spPr/>
    </dgm:pt>
    <dgm:pt modelId="{B68D4CB7-ED76-4EEE-B7F0-455597F5F947}" type="pres">
      <dgm:prSet presAssocID="{9EAB334F-AA91-4141-B6FE-557B19FCD964}" presName="conn2-1" presStyleLbl="parChTrans1D3" presStyleIdx="1" presStyleCnt="2"/>
      <dgm:spPr/>
      <dgm:t>
        <a:bodyPr/>
        <a:lstStyle/>
        <a:p>
          <a:endParaRPr lang="zh-CN" altLang="en-US"/>
        </a:p>
      </dgm:t>
    </dgm:pt>
    <dgm:pt modelId="{5CB1AA4B-5999-455A-85BE-A2532A5BECF0}" type="pres">
      <dgm:prSet presAssocID="{9EAB334F-AA91-4141-B6FE-557B19FCD964}" presName="connTx" presStyleLbl="parChTrans1D3" presStyleIdx="1" presStyleCnt="2"/>
      <dgm:spPr/>
      <dgm:t>
        <a:bodyPr/>
        <a:lstStyle/>
        <a:p>
          <a:endParaRPr lang="zh-CN" altLang="en-US"/>
        </a:p>
      </dgm:t>
    </dgm:pt>
    <dgm:pt modelId="{A1B09372-2280-4FF7-9810-328BF9428FDA}" type="pres">
      <dgm:prSet presAssocID="{2B9D6902-DCB2-4AC4-BFAC-AF964742FD39}" presName="root2" presStyleCnt="0"/>
      <dgm:spPr/>
    </dgm:pt>
    <dgm:pt modelId="{402901F7-4C4B-47C4-BE12-824FDFB99F9B}" type="pres">
      <dgm:prSet presAssocID="{2B9D6902-DCB2-4AC4-BFAC-AF964742FD39}" presName="LevelTwoTextNode" presStyleLbl="node3" presStyleIdx="1" presStyleCnt="2">
        <dgm:presLayoutVars>
          <dgm:chPref val="3"/>
        </dgm:presLayoutVars>
      </dgm:prSet>
      <dgm:spPr/>
      <dgm:t>
        <a:bodyPr/>
        <a:lstStyle/>
        <a:p>
          <a:endParaRPr lang="zh-CN" altLang="en-US"/>
        </a:p>
      </dgm:t>
    </dgm:pt>
    <dgm:pt modelId="{48115C91-152F-4201-BB89-A30029998550}" type="pres">
      <dgm:prSet presAssocID="{2B9D6902-DCB2-4AC4-BFAC-AF964742FD39}" presName="level3hierChild" presStyleCnt="0"/>
      <dgm:spPr/>
    </dgm:pt>
    <dgm:pt modelId="{44EAAE6E-F7A2-451D-8823-4BBD396ACFFC}" type="pres">
      <dgm:prSet presAssocID="{2DDE4355-C988-4F5B-B1F0-13583EC4FCAE}" presName="conn2-1" presStyleLbl="parChTrans1D4" presStyleIdx="1" presStyleCnt="2"/>
      <dgm:spPr/>
      <dgm:t>
        <a:bodyPr/>
        <a:lstStyle/>
        <a:p>
          <a:endParaRPr lang="zh-CN" altLang="en-US"/>
        </a:p>
      </dgm:t>
    </dgm:pt>
    <dgm:pt modelId="{7C595070-FBE3-4549-8209-1BBD09D77192}" type="pres">
      <dgm:prSet presAssocID="{2DDE4355-C988-4F5B-B1F0-13583EC4FCAE}" presName="connTx" presStyleLbl="parChTrans1D4" presStyleIdx="1" presStyleCnt="2"/>
      <dgm:spPr/>
      <dgm:t>
        <a:bodyPr/>
        <a:lstStyle/>
        <a:p>
          <a:endParaRPr lang="zh-CN" altLang="en-US"/>
        </a:p>
      </dgm:t>
    </dgm:pt>
    <dgm:pt modelId="{24149AF4-EDDA-4C62-BD33-1086F6CE4AD1}" type="pres">
      <dgm:prSet presAssocID="{D55CE284-7589-43BF-9D47-35F5F19D1589}" presName="root2" presStyleCnt="0"/>
      <dgm:spPr/>
    </dgm:pt>
    <dgm:pt modelId="{87326143-370D-4086-87CA-C8181336C921}" type="pres">
      <dgm:prSet presAssocID="{D55CE284-7589-43BF-9D47-35F5F19D1589}" presName="LevelTwoTextNode" presStyleLbl="node4" presStyleIdx="1" presStyleCnt="2">
        <dgm:presLayoutVars>
          <dgm:chPref val="3"/>
        </dgm:presLayoutVars>
      </dgm:prSet>
      <dgm:spPr/>
      <dgm:t>
        <a:bodyPr/>
        <a:lstStyle/>
        <a:p>
          <a:endParaRPr lang="zh-CN" altLang="en-US"/>
        </a:p>
      </dgm:t>
    </dgm:pt>
    <dgm:pt modelId="{F3CF0642-A47F-4B10-83CD-1FD8D4C51437}" type="pres">
      <dgm:prSet presAssocID="{D55CE284-7589-43BF-9D47-35F5F19D1589}" presName="level3hierChild" presStyleCnt="0"/>
      <dgm:spPr/>
    </dgm:pt>
  </dgm:ptLst>
  <dgm:cxnLst>
    <dgm:cxn modelId="{7A237563-C0F0-4B55-8275-A9F40161E9E6}" type="presOf" srcId="{4A6A0524-D9B7-4A37-8E78-5FE688BDCCE6}" destId="{FA61825B-C877-4D42-AAFB-0586288A9783}" srcOrd="0" destOrd="0" presId="urn:microsoft.com/office/officeart/2005/8/layout/hierarchy2#2"/>
    <dgm:cxn modelId="{E275EDEC-DA8A-4D38-B116-3FE5FB3AB5EE}" type="presOf" srcId="{0605F139-5EF0-48E7-A091-192233D2011D}" destId="{24E3F4AB-32FB-4CE0-9DAC-FC4DD26B5900}" srcOrd="0" destOrd="0" presId="urn:microsoft.com/office/officeart/2005/8/layout/hierarchy2#2"/>
    <dgm:cxn modelId="{DD5348BE-346E-4D25-9279-99C24F4EAD4A}" srcId="{4530EE7D-F557-4815-9ED2-EABC47F46978}" destId="{2C2A4BF3-AA22-4080-9546-909CF9AC3ECB}" srcOrd="0" destOrd="0" parTransId="{4A6A0524-D9B7-4A37-8E78-5FE688BDCCE6}" sibTransId="{39CECE7E-7D7C-4022-9437-1E0813814145}"/>
    <dgm:cxn modelId="{2904DE95-3535-4720-806D-D7A0DB957067}" type="presOf" srcId="{9EAB334F-AA91-4141-B6FE-557B19FCD964}" destId="{5CB1AA4B-5999-455A-85BE-A2532A5BECF0}" srcOrd="1" destOrd="0" presId="urn:microsoft.com/office/officeart/2005/8/layout/hierarchy2#2"/>
    <dgm:cxn modelId="{3B0BF9DB-D9AA-4909-AE79-C4ED3C2BCBEE}" type="presOf" srcId="{4530EE7D-F557-4815-9ED2-EABC47F46978}" destId="{3C0D5057-54F2-42F8-ADAD-AA27A1CC1A1B}" srcOrd="0" destOrd="0" presId="urn:microsoft.com/office/officeart/2005/8/layout/hierarchy2#2"/>
    <dgm:cxn modelId="{9C0CC35F-3764-4D0B-B624-06DAEC463E22}" srcId="{0605F139-5EF0-48E7-A091-192233D2011D}" destId="{4E4A1E17-A3EC-4A54-9171-277E11A0B287}" srcOrd="1" destOrd="0" parTransId="{367D7799-1E5C-4947-8AD1-85D1E0D367AF}" sibTransId="{7FFEBD18-7D5B-41C0-A8F3-60942A71708D}"/>
    <dgm:cxn modelId="{20F53BDB-747D-46C7-A853-2577B21BE297}" srcId="{EFE73B03-4D71-4565-8C52-4902BE6377A4}" destId="{0605F139-5EF0-48E7-A091-192233D2011D}" srcOrd="0" destOrd="0" parTransId="{2AFB1B2A-8749-4E5E-9CB9-0B60F81C46F8}" sibTransId="{E0FFEB56-236E-4FE9-83BF-31494E265D5A}"/>
    <dgm:cxn modelId="{90F04DFE-2EE0-43D2-B065-1633135A390B}" srcId="{2B9D6902-DCB2-4AC4-BFAC-AF964742FD39}" destId="{D55CE284-7589-43BF-9D47-35F5F19D1589}" srcOrd="0" destOrd="0" parTransId="{2DDE4355-C988-4F5B-B1F0-13583EC4FCAE}" sibTransId="{58DC093A-5176-4587-9A78-B31C72D533F5}"/>
    <dgm:cxn modelId="{DFE92644-2C4A-491B-90D8-78A7690429EB}" type="presOf" srcId="{2C2A4BF3-AA22-4080-9546-909CF9AC3ECB}" destId="{63712EDC-9AF8-41BC-8F72-ADF8D554FF07}" srcOrd="0" destOrd="0" presId="urn:microsoft.com/office/officeart/2005/8/layout/hierarchy2#2"/>
    <dgm:cxn modelId="{D380C72C-C4E8-469C-80D9-FBBDDFCDF667}" type="presOf" srcId="{4A6A0524-D9B7-4A37-8E78-5FE688BDCCE6}" destId="{66B35CF0-1806-4E4A-8B50-99A64DECDBA9}" srcOrd="1" destOrd="0" presId="urn:microsoft.com/office/officeart/2005/8/layout/hierarchy2#2"/>
    <dgm:cxn modelId="{A7F910A6-8E59-4EF6-9835-3B7B53D05EA4}" type="presOf" srcId="{AC2BFF99-DAE2-494A-88AB-85D75BC6D2EE}" destId="{C1833E64-0598-4ED8-B73B-4C820BB35531}" srcOrd="1" destOrd="0" presId="urn:microsoft.com/office/officeart/2005/8/layout/hierarchy2#2"/>
    <dgm:cxn modelId="{D7AEF596-A0F1-4660-9918-276D743E99FD}" type="presOf" srcId="{367D7799-1E5C-4947-8AD1-85D1E0D367AF}" destId="{0F4B7785-0023-487B-801C-9850969E1D34}" srcOrd="1" destOrd="0" presId="urn:microsoft.com/office/officeart/2005/8/layout/hierarchy2#2"/>
    <dgm:cxn modelId="{D7AE572F-4B40-4306-B08B-009D154E977D}" type="presOf" srcId="{A9F48633-AF0F-484C-BC84-754D5CE8248D}" destId="{C658E18D-ADDD-488A-BCBD-ACF17AFFFDF8}" srcOrd="0" destOrd="0" presId="urn:microsoft.com/office/officeart/2005/8/layout/hierarchy2#2"/>
    <dgm:cxn modelId="{5CA263EE-2465-4A07-93C1-C53478C99557}" type="presOf" srcId="{2B9D6902-DCB2-4AC4-BFAC-AF964742FD39}" destId="{402901F7-4C4B-47C4-BE12-824FDFB99F9B}" srcOrd="0" destOrd="0" presId="urn:microsoft.com/office/officeart/2005/8/layout/hierarchy2#2"/>
    <dgm:cxn modelId="{A5F78F45-0DAB-4977-A61E-9F3E56552157}" srcId="{0605F139-5EF0-48E7-A091-192233D2011D}" destId="{4530EE7D-F557-4815-9ED2-EABC47F46978}" srcOrd="0" destOrd="0" parTransId="{AC2BFF99-DAE2-494A-88AB-85D75BC6D2EE}" sibTransId="{B98A0394-6758-42EB-8D0E-4491BED52B6C}"/>
    <dgm:cxn modelId="{1FF51D36-9F08-4675-8155-87044B946066}" type="presOf" srcId="{32CFD9CB-C1DB-4E60-BED5-1677F2F24B46}" destId="{1ACBCF69-6D21-4206-B591-FA6D4E143A35}" srcOrd="1" destOrd="0" presId="urn:microsoft.com/office/officeart/2005/8/layout/hierarchy2#2"/>
    <dgm:cxn modelId="{D530C748-4422-4095-8F38-4747D60CE5D6}" srcId="{4E4A1E17-A3EC-4A54-9171-277E11A0B287}" destId="{2B9D6902-DCB2-4AC4-BFAC-AF964742FD39}" srcOrd="0" destOrd="0" parTransId="{9EAB334F-AA91-4141-B6FE-557B19FCD964}" sibTransId="{EB4A7ACA-5833-4A98-973D-A8E863091431}"/>
    <dgm:cxn modelId="{3DB236D4-6C89-449D-B381-A234369B3A1F}" srcId="{2C2A4BF3-AA22-4080-9546-909CF9AC3ECB}" destId="{A9F48633-AF0F-484C-BC84-754D5CE8248D}" srcOrd="0" destOrd="0" parTransId="{32CFD9CB-C1DB-4E60-BED5-1677F2F24B46}" sibTransId="{07000DB7-739F-46B2-B076-A5698CFEAFC2}"/>
    <dgm:cxn modelId="{D76DE964-B08F-47BA-ADCE-F973B97BDCA6}" type="presOf" srcId="{D55CE284-7589-43BF-9D47-35F5F19D1589}" destId="{87326143-370D-4086-87CA-C8181336C921}" srcOrd="0" destOrd="0" presId="urn:microsoft.com/office/officeart/2005/8/layout/hierarchy2#2"/>
    <dgm:cxn modelId="{3F2DCAB7-EFD1-4675-81D5-BA2C0F77720F}" type="presOf" srcId="{2DDE4355-C988-4F5B-B1F0-13583EC4FCAE}" destId="{44EAAE6E-F7A2-451D-8823-4BBD396ACFFC}" srcOrd="0" destOrd="0" presId="urn:microsoft.com/office/officeart/2005/8/layout/hierarchy2#2"/>
    <dgm:cxn modelId="{476DF246-3422-4C02-84C5-834213657D1A}" type="presOf" srcId="{AC2BFF99-DAE2-494A-88AB-85D75BC6D2EE}" destId="{B47BD6C9-6D53-4A69-975F-9CF96E25F10F}" srcOrd="0" destOrd="0" presId="urn:microsoft.com/office/officeart/2005/8/layout/hierarchy2#2"/>
    <dgm:cxn modelId="{3CB28387-4555-4AB4-8A61-225AC7A75487}" type="presOf" srcId="{EFE73B03-4D71-4565-8C52-4902BE6377A4}" destId="{5FBAB40F-6011-4629-9B30-77C9439C91BF}" srcOrd="0" destOrd="0" presId="urn:microsoft.com/office/officeart/2005/8/layout/hierarchy2#2"/>
    <dgm:cxn modelId="{E8C32DE2-3ABD-4997-8ADE-4FCC32100503}" type="presOf" srcId="{9EAB334F-AA91-4141-B6FE-557B19FCD964}" destId="{B68D4CB7-ED76-4EEE-B7F0-455597F5F947}" srcOrd="0" destOrd="0" presId="urn:microsoft.com/office/officeart/2005/8/layout/hierarchy2#2"/>
    <dgm:cxn modelId="{320C6209-548D-495E-BE31-2E95A6728209}" type="presOf" srcId="{32CFD9CB-C1DB-4E60-BED5-1677F2F24B46}" destId="{6B83895E-0418-486D-957B-59C1AB654B5A}" srcOrd="0" destOrd="0" presId="urn:microsoft.com/office/officeart/2005/8/layout/hierarchy2#2"/>
    <dgm:cxn modelId="{5DA728C6-62B9-4860-ACD8-2DCDDE0646D1}" type="presOf" srcId="{367D7799-1E5C-4947-8AD1-85D1E0D367AF}" destId="{2E81B90F-7494-41FF-808F-F7F82B993B40}" srcOrd="0" destOrd="0" presId="urn:microsoft.com/office/officeart/2005/8/layout/hierarchy2#2"/>
    <dgm:cxn modelId="{F4B849A6-A025-4CD5-A64A-495C9DB9F82B}" type="presOf" srcId="{2DDE4355-C988-4F5B-B1F0-13583EC4FCAE}" destId="{7C595070-FBE3-4549-8209-1BBD09D77192}" srcOrd="1" destOrd="0" presId="urn:microsoft.com/office/officeart/2005/8/layout/hierarchy2#2"/>
    <dgm:cxn modelId="{9F7E2F61-FCA8-42D0-87BD-74B03862985E}" type="presOf" srcId="{4E4A1E17-A3EC-4A54-9171-277E11A0B287}" destId="{3D382021-A429-4403-82FF-5A95DD3EBB20}" srcOrd="0" destOrd="0" presId="urn:microsoft.com/office/officeart/2005/8/layout/hierarchy2#2"/>
    <dgm:cxn modelId="{2FAEBBAB-A03A-499B-8E56-9A4A8AA17F96}" type="presParOf" srcId="{5FBAB40F-6011-4629-9B30-77C9439C91BF}" destId="{2332AA2E-A989-4175-BB73-78EA4C3BDB65}" srcOrd="0" destOrd="0" presId="urn:microsoft.com/office/officeart/2005/8/layout/hierarchy2#2"/>
    <dgm:cxn modelId="{12604CA6-284F-4C20-A910-C648FE6AE65B}" type="presParOf" srcId="{2332AA2E-A989-4175-BB73-78EA4C3BDB65}" destId="{24E3F4AB-32FB-4CE0-9DAC-FC4DD26B5900}" srcOrd="0" destOrd="0" presId="urn:microsoft.com/office/officeart/2005/8/layout/hierarchy2#2"/>
    <dgm:cxn modelId="{4AF7FC98-1B89-4D18-BE58-A9D1A1F5C8F6}" type="presParOf" srcId="{2332AA2E-A989-4175-BB73-78EA4C3BDB65}" destId="{44F25638-8073-4DA7-9390-5AC06A304565}" srcOrd="1" destOrd="0" presId="urn:microsoft.com/office/officeart/2005/8/layout/hierarchy2#2"/>
    <dgm:cxn modelId="{1E056281-12FF-446C-8D19-A4CD29835D69}" type="presParOf" srcId="{44F25638-8073-4DA7-9390-5AC06A304565}" destId="{B47BD6C9-6D53-4A69-975F-9CF96E25F10F}" srcOrd="0" destOrd="0" presId="urn:microsoft.com/office/officeart/2005/8/layout/hierarchy2#2"/>
    <dgm:cxn modelId="{6012D166-E2AE-4C83-B32E-54D2636054B7}" type="presParOf" srcId="{B47BD6C9-6D53-4A69-975F-9CF96E25F10F}" destId="{C1833E64-0598-4ED8-B73B-4C820BB35531}" srcOrd="0" destOrd="0" presId="urn:microsoft.com/office/officeart/2005/8/layout/hierarchy2#2"/>
    <dgm:cxn modelId="{ADD52C08-C251-40A8-AE83-A1D9F62003A6}" type="presParOf" srcId="{44F25638-8073-4DA7-9390-5AC06A304565}" destId="{46F58ACF-5130-428E-B3EF-87D6FEC0C921}" srcOrd="1" destOrd="0" presId="urn:microsoft.com/office/officeart/2005/8/layout/hierarchy2#2"/>
    <dgm:cxn modelId="{0649417D-2469-4DFB-BFFA-DA419B546931}" type="presParOf" srcId="{46F58ACF-5130-428E-B3EF-87D6FEC0C921}" destId="{3C0D5057-54F2-42F8-ADAD-AA27A1CC1A1B}" srcOrd="0" destOrd="0" presId="urn:microsoft.com/office/officeart/2005/8/layout/hierarchy2#2"/>
    <dgm:cxn modelId="{CB073F69-F567-4CBA-A155-2AA504BFB3C2}" type="presParOf" srcId="{46F58ACF-5130-428E-B3EF-87D6FEC0C921}" destId="{48673F39-879C-4946-8DC7-FD68F0552920}" srcOrd="1" destOrd="0" presId="urn:microsoft.com/office/officeart/2005/8/layout/hierarchy2#2"/>
    <dgm:cxn modelId="{63736879-CED7-4F15-A148-2D2BB2F85D33}" type="presParOf" srcId="{48673F39-879C-4946-8DC7-FD68F0552920}" destId="{FA61825B-C877-4D42-AAFB-0586288A9783}" srcOrd="0" destOrd="0" presId="urn:microsoft.com/office/officeart/2005/8/layout/hierarchy2#2"/>
    <dgm:cxn modelId="{E1932FF7-13F2-4A0D-B23A-4A5422F0C772}" type="presParOf" srcId="{FA61825B-C877-4D42-AAFB-0586288A9783}" destId="{66B35CF0-1806-4E4A-8B50-99A64DECDBA9}" srcOrd="0" destOrd="0" presId="urn:microsoft.com/office/officeart/2005/8/layout/hierarchy2#2"/>
    <dgm:cxn modelId="{DB135D6F-E4FC-4A25-ABC2-42AEC0B3450A}" type="presParOf" srcId="{48673F39-879C-4946-8DC7-FD68F0552920}" destId="{F95D7524-EA0E-4F9D-9D6F-B10856D5C83F}" srcOrd="1" destOrd="0" presId="urn:microsoft.com/office/officeart/2005/8/layout/hierarchy2#2"/>
    <dgm:cxn modelId="{AEDA0041-C183-4007-8006-6ADA69457DCB}" type="presParOf" srcId="{F95D7524-EA0E-4F9D-9D6F-B10856D5C83F}" destId="{63712EDC-9AF8-41BC-8F72-ADF8D554FF07}" srcOrd="0" destOrd="0" presId="urn:microsoft.com/office/officeart/2005/8/layout/hierarchy2#2"/>
    <dgm:cxn modelId="{E5D055FA-B8B7-40E3-BA89-21CED7928A8A}" type="presParOf" srcId="{F95D7524-EA0E-4F9D-9D6F-B10856D5C83F}" destId="{E0C65410-D9BC-4E23-87DE-EBBC54AD2166}" srcOrd="1" destOrd="0" presId="urn:microsoft.com/office/officeart/2005/8/layout/hierarchy2#2"/>
    <dgm:cxn modelId="{46B3339D-0088-4E1D-AEBE-32CE7DB27978}" type="presParOf" srcId="{E0C65410-D9BC-4E23-87DE-EBBC54AD2166}" destId="{6B83895E-0418-486D-957B-59C1AB654B5A}" srcOrd="0" destOrd="0" presId="urn:microsoft.com/office/officeart/2005/8/layout/hierarchy2#2"/>
    <dgm:cxn modelId="{D1B0BC6C-B498-465E-A346-CE876F848EED}" type="presParOf" srcId="{6B83895E-0418-486D-957B-59C1AB654B5A}" destId="{1ACBCF69-6D21-4206-B591-FA6D4E143A35}" srcOrd="0" destOrd="0" presId="urn:microsoft.com/office/officeart/2005/8/layout/hierarchy2#2"/>
    <dgm:cxn modelId="{24F381F0-7ACC-490A-8386-2202730E245C}" type="presParOf" srcId="{E0C65410-D9BC-4E23-87DE-EBBC54AD2166}" destId="{9D13E10F-FF2C-4988-BC12-678E0DFB8750}" srcOrd="1" destOrd="0" presId="urn:microsoft.com/office/officeart/2005/8/layout/hierarchy2#2"/>
    <dgm:cxn modelId="{748770DB-713A-40F8-9202-214C7146D5CD}" type="presParOf" srcId="{9D13E10F-FF2C-4988-BC12-678E0DFB8750}" destId="{C658E18D-ADDD-488A-BCBD-ACF17AFFFDF8}" srcOrd="0" destOrd="0" presId="urn:microsoft.com/office/officeart/2005/8/layout/hierarchy2#2"/>
    <dgm:cxn modelId="{2421404F-1125-49A9-99F1-F1327D21967B}" type="presParOf" srcId="{9D13E10F-FF2C-4988-BC12-678E0DFB8750}" destId="{719A87E1-BDB1-4A8A-9C5C-A50769B52D4E}" srcOrd="1" destOrd="0" presId="urn:microsoft.com/office/officeart/2005/8/layout/hierarchy2#2"/>
    <dgm:cxn modelId="{D14A5AE5-BE02-4D14-AEE4-8929CC7BD032}" type="presParOf" srcId="{44F25638-8073-4DA7-9390-5AC06A304565}" destId="{2E81B90F-7494-41FF-808F-F7F82B993B40}" srcOrd="2" destOrd="0" presId="urn:microsoft.com/office/officeart/2005/8/layout/hierarchy2#2"/>
    <dgm:cxn modelId="{6F495102-1BFF-4905-9F8F-EBAA7CD74685}" type="presParOf" srcId="{2E81B90F-7494-41FF-808F-F7F82B993B40}" destId="{0F4B7785-0023-487B-801C-9850969E1D34}" srcOrd="0" destOrd="0" presId="urn:microsoft.com/office/officeart/2005/8/layout/hierarchy2#2"/>
    <dgm:cxn modelId="{115B6888-EE0B-4D6B-874A-0B923CF397A5}" type="presParOf" srcId="{44F25638-8073-4DA7-9390-5AC06A304565}" destId="{4925E953-147A-4210-9A9C-63730A307231}" srcOrd="3" destOrd="0" presId="urn:microsoft.com/office/officeart/2005/8/layout/hierarchy2#2"/>
    <dgm:cxn modelId="{F4CD1267-1449-4800-93C8-F6BCB4212221}" type="presParOf" srcId="{4925E953-147A-4210-9A9C-63730A307231}" destId="{3D382021-A429-4403-82FF-5A95DD3EBB20}" srcOrd="0" destOrd="0" presId="urn:microsoft.com/office/officeart/2005/8/layout/hierarchy2#2"/>
    <dgm:cxn modelId="{9D02FAB4-1D06-4127-9C30-5BD6C5AFFC6E}" type="presParOf" srcId="{4925E953-147A-4210-9A9C-63730A307231}" destId="{6D231649-1A42-47D5-A289-01058E6A05B6}" srcOrd="1" destOrd="0" presId="urn:microsoft.com/office/officeart/2005/8/layout/hierarchy2#2"/>
    <dgm:cxn modelId="{D16A3F72-DE6D-4765-B146-019A29526F50}" type="presParOf" srcId="{6D231649-1A42-47D5-A289-01058E6A05B6}" destId="{B68D4CB7-ED76-4EEE-B7F0-455597F5F947}" srcOrd="0" destOrd="0" presId="urn:microsoft.com/office/officeart/2005/8/layout/hierarchy2#2"/>
    <dgm:cxn modelId="{669B5A1C-64DD-4166-9354-FBC8612335AD}" type="presParOf" srcId="{B68D4CB7-ED76-4EEE-B7F0-455597F5F947}" destId="{5CB1AA4B-5999-455A-85BE-A2532A5BECF0}" srcOrd="0" destOrd="0" presId="urn:microsoft.com/office/officeart/2005/8/layout/hierarchy2#2"/>
    <dgm:cxn modelId="{19970B73-BD3B-4F18-8624-B093152D70C3}" type="presParOf" srcId="{6D231649-1A42-47D5-A289-01058E6A05B6}" destId="{A1B09372-2280-4FF7-9810-328BF9428FDA}" srcOrd="1" destOrd="0" presId="urn:microsoft.com/office/officeart/2005/8/layout/hierarchy2#2"/>
    <dgm:cxn modelId="{E7D2D8E6-E688-4F8E-B868-D96B94BE9826}" type="presParOf" srcId="{A1B09372-2280-4FF7-9810-328BF9428FDA}" destId="{402901F7-4C4B-47C4-BE12-824FDFB99F9B}" srcOrd="0" destOrd="0" presId="urn:microsoft.com/office/officeart/2005/8/layout/hierarchy2#2"/>
    <dgm:cxn modelId="{710584B1-EDBD-4817-BD00-97FCC67D44E5}" type="presParOf" srcId="{A1B09372-2280-4FF7-9810-328BF9428FDA}" destId="{48115C91-152F-4201-BB89-A30029998550}" srcOrd="1" destOrd="0" presId="urn:microsoft.com/office/officeart/2005/8/layout/hierarchy2#2"/>
    <dgm:cxn modelId="{086E6C9B-5EF9-4486-84ED-A264CD441D31}" type="presParOf" srcId="{48115C91-152F-4201-BB89-A30029998550}" destId="{44EAAE6E-F7A2-451D-8823-4BBD396ACFFC}" srcOrd="0" destOrd="0" presId="urn:microsoft.com/office/officeart/2005/8/layout/hierarchy2#2"/>
    <dgm:cxn modelId="{EAE0870E-88D5-4328-9F1D-2B570645798F}" type="presParOf" srcId="{44EAAE6E-F7A2-451D-8823-4BBD396ACFFC}" destId="{7C595070-FBE3-4549-8209-1BBD09D77192}" srcOrd="0" destOrd="0" presId="urn:microsoft.com/office/officeart/2005/8/layout/hierarchy2#2"/>
    <dgm:cxn modelId="{7FFF2DA4-4D39-48A2-BCA3-963810DC7398}" type="presParOf" srcId="{48115C91-152F-4201-BB89-A30029998550}" destId="{24149AF4-EDDA-4C62-BD33-1086F6CE4AD1}" srcOrd="1" destOrd="0" presId="urn:microsoft.com/office/officeart/2005/8/layout/hierarchy2#2"/>
    <dgm:cxn modelId="{23C6CEFF-70A4-4142-AAEE-78E30B251ED8}" type="presParOf" srcId="{24149AF4-EDDA-4C62-BD33-1086F6CE4AD1}" destId="{87326143-370D-4086-87CA-C8181336C921}" srcOrd="0" destOrd="0" presId="urn:microsoft.com/office/officeart/2005/8/layout/hierarchy2#2"/>
    <dgm:cxn modelId="{5D77AAD6-A0B0-4DAC-9635-ADC8819D30C7}" type="presParOf" srcId="{24149AF4-EDDA-4C62-BD33-1086F6CE4AD1}" destId="{F3CF0642-A47F-4B10-83CD-1FD8D4C51437}" srcOrd="1" destOrd="0" presId="urn:microsoft.com/office/officeart/2005/8/layout/hierarchy2#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CC35F0-40B5-460D-A737-FC2ACF235663}" type="doc">
      <dgm:prSet loTypeId="urn:microsoft.com/office/officeart/2005/8/layout/radial2#2" loCatId="relationship" qsTypeId="urn:microsoft.com/office/officeart/2005/8/quickstyle/simple2#2" qsCatId="simple" csTypeId="urn:microsoft.com/office/officeart/2005/8/colors/accent0_1#16" csCatId="accent1" phldr="0"/>
      <dgm:spPr/>
      <dgm:t>
        <a:bodyPr/>
        <a:lstStyle/>
        <a:p>
          <a:endParaRPr lang="zh-CN" altLang="en-US"/>
        </a:p>
      </dgm:t>
    </dgm:pt>
    <dgm:pt modelId="{5517B846-E84C-4864-89B5-1273D93BC899}">
      <dgm:prSet phldrT="[文本]" phldr="0" custT="0"/>
      <dgm:spPr/>
      <dgm:t>
        <a:bodyPr vert="horz" wrap="square"/>
        <a:lstStyle/>
        <a:p>
          <a:pPr>
            <a:lnSpc>
              <a:spcPct val="100000"/>
            </a:lnSpc>
            <a:spcBef>
              <a:spcPct val="0"/>
            </a:spcBef>
            <a:spcAft>
              <a:spcPct val="35000"/>
            </a:spcAft>
          </a:pPr>
          <a:r>
            <a:rPr lang="en-US" altLang="zh-CN"/>
            <a:t> </a:t>
          </a:r>
        </a:p>
      </dgm:t>
    </dgm:pt>
    <dgm:pt modelId="{A2D4F7F4-4D7B-4483-B239-95405595478C}" cxnId="{8428DFF5-5052-4266-B42D-A7A0BD037857}" type="parTrans">
      <dgm:prSet/>
      <dgm:spPr/>
      <dgm:t>
        <a:bodyPr/>
        <a:lstStyle/>
        <a:p>
          <a:endParaRPr lang="zh-CN" altLang="en-US"/>
        </a:p>
      </dgm:t>
    </dgm:pt>
    <dgm:pt modelId="{2B544C9C-8E05-42F5-9212-6599E4B2ECE4}" cxnId="{8428DFF5-5052-4266-B42D-A7A0BD037857}" type="sibTrans">
      <dgm:prSet/>
      <dgm:spPr/>
      <dgm:t>
        <a:bodyPr/>
        <a:lstStyle/>
        <a:p>
          <a:endParaRPr lang="zh-CN" altLang="en-US"/>
        </a:p>
      </dgm:t>
    </dgm:pt>
    <dgm:pt modelId="{DCD7ECA2-2D44-4DD3-A485-E68F87783744}">
      <dgm:prSet phldrT="[文本]" phldr="0" custT="0"/>
      <dgm:spPr/>
      <dgm:t>
        <a:bodyPr vert="horz" wrap="square"/>
        <a:lstStyle/>
        <a:p>
          <a:pPr>
            <a:lnSpc>
              <a:spcPct val="100000"/>
            </a:lnSpc>
            <a:spcBef>
              <a:spcPct val="0"/>
            </a:spcBef>
            <a:spcAft>
              <a:spcPct val="15000"/>
            </a:spcAft>
          </a:pPr>
          <a:r>
            <a:rPr lang="en-US" altLang="zh-CN"/>
            <a:t> </a:t>
          </a:r>
          <a:endParaRPr lang="zh-CN" altLang="en-US"/>
        </a:p>
      </dgm:t>
    </dgm:pt>
    <dgm:pt modelId="{01D15587-7CA2-411A-BE30-B5D76E9735EB}" cxnId="{335C7EB4-6895-4D7A-BF52-86312A5C225F}" type="parTrans">
      <dgm:prSet/>
      <dgm:spPr/>
      <dgm:t>
        <a:bodyPr/>
        <a:lstStyle/>
        <a:p>
          <a:endParaRPr lang="zh-CN" altLang="en-US"/>
        </a:p>
      </dgm:t>
    </dgm:pt>
    <dgm:pt modelId="{D9EBDF9D-6177-42D1-A920-D45BC9B43FC5}" cxnId="{335C7EB4-6895-4D7A-BF52-86312A5C225F}" type="sibTrans">
      <dgm:prSet/>
      <dgm:spPr/>
      <dgm:t>
        <a:bodyPr/>
        <a:lstStyle/>
        <a:p>
          <a:endParaRPr lang="zh-CN" altLang="en-US"/>
        </a:p>
      </dgm:t>
    </dgm:pt>
    <dgm:pt modelId="{7EFA53FA-12CD-4A55-8213-A18AE9FCFDFF}">
      <dgm:prSet phldr="0" custT="0"/>
      <dgm:spPr/>
      <dgm:t>
        <a:bodyPr vert="horz" wrap="square"/>
        <a:lstStyle/>
        <a:p>
          <a:pPr>
            <a:lnSpc>
              <a:spcPct val="100000"/>
            </a:lnSpc>
            <a:spcBef>
              <a:spcPct val="0"/>
            </a:spcBef>
            <a:spcAft>
              <a:spcPct val="15000"/>
            </a:spcAft>
          </a:pPr>
          <a:r>
            <a:rPr lang="zh-CN" altLang="en-US"/>
            <a:t> </a:t>
          </a:r>
        </a:p>
      </dgm:t>
    </dgm:pt>
    <dgm:pt modelId="{7102AA1D-38DF-4F3F-B4B5-B4393CBCD249}" cxnId="{5D3DDA3A-EF34-4E25-9A0F-77445262C338}" type="parTrans">
      <dgm:prSet/>
      <dgm:spPr/>
    </dgm:pt>
    <dgm:pt modelId="{04EC1C67-D226-450B-BAA5-462BF400C00E}" cxnId="{5D3DDA3A-EF34-4E25-9A0F-77445262C338}" type="sibTrans">
      <dgm:prSet/>
      <dgm:spPr/>
    </dgm:pt>
    <dgm:pt modelId="{68BD68BC-1A6F-4897-AE58-D220871191CC}" type="pres">
      <dgm:prSet presAssocID="{CECC35F0-40B5-460D-A737-FC2ACF235663}" presName="composite" presStyleCnt="0">
        <dgm:presLayoutVars>
          <dgm:chMax val="5"/>
          <dgm:dir/>
          <dgm:animLvl val="ctr"/>
          <dgm:resizeHandles val="exact"/>
        </dgm:presLayoutVars>
      </dgm:prSet>
      <dgm:spPr/>
      <dgm:t>
        <a:bodyPr/>
        <a:lstStyle/>
        <a:p>
          <a:endParaRPr lang="zh-CN" altLang="en-US"/>
        </a:p>
      </dgm:t>
    </dgm:pt>
    <dgm:pt modelId="{DF7CCDCB-1FEF-446D-879C-7B573A150A85}" type="pres">
      <dgm:prSet presAssocID="{CECC35F0-40B5-460D-A737-FC2ACF235663}" presName="cycle" presStyleCnt="0"/>
      <dgm:spPr/>
    </dgm:pt>
    <dgm:pt modelId="{42504826-0B2E-42B2-89E0-6C444D015311}" type="pres">
      <dgm:prSet presAssocID="{CECC35F0-40B5-460D-A737-FC2ACF235663}" presName="centerShape" presStyleCnt="0"/>
      <dgm:spPr/>
      <dgm:t>
        <a:bodyPr/>
        <a:lstStyle/>
        <a:p>
          <a:endParaRPr lang="zh-CN" altLang="en-US"/>
        </a:p>
      </dgm:t>
    </dgm:pt>
    <dgm:pt modelId="{85032AF7-CC0A-43B1-ADBC-12E888570430}" type="pres">
      <dgm:prSet presAssocID="{CECC35F0-40B5-460D-A737-FC2ACF235663}" presName="connSite" presStyleLbl="node1" presStyleIdx="0" presStyleCnt="2"/>
      <dgm:spPr/>
    </dgm:pt>
    <dgm:pt modelId="{CE974068-7363-48BA-8A56-58FC71B522DC}" type="pres">
      <dgm:prSet presAssocID="{CECC35F0-40B5-460D-A737-FC2ACF235663}" presName="visible" presStyleLbl="node1" presStyleIdx="0" presStyleCnt="2"/>
      <dgm:spPr>
        <a:blipFill>
          <a:blip xmlns:r="http://schemas.openxmlformats.org/officeDocument/2006/relationships" r:embed="rId1" cstate="email"/>
          <a:stretch>
            <a:fillRect/>
          </a:stretch>
        </a:blipFill>
      </dgm:spPr>
      <dgm:t>
        <a:bodyPr/>
        <a:lstStyle/>
        <a:p>
          <a:endParaRPr lang="zh-CN" altLang="en-US"/>
        </a:p>
      </dgm:t>
    </dgm:pt>
    <dgm:pt modelId="{CFE719B1-FDDF-4968-9D26-52CE098EA344}" type="pres">
      <dgm:prSet presAssocID="{A2D4F7F4-4D7B-4483-B239-95405595478C}" presName="Name25" presStyleLbl="parChTrans1D1" presStyleIdx="0" presStyleCnt="1"/>
      <dgm:spPr/>
      <dgm:t>
        <a:bodyPr/>
        <a:lstStyle/>
        <a:p>
          <a:endParaRPr lang="zh-CN" altLang="en-US"/>
        </a:p>
      </dgm:t>
    </dgm:pt>
    <dgm:pt modelId="{269D1A46-C3B2-412B-A63B-90077459CAEC}" type="pres">
      <dgm:prSet presAssocID="{5517B846-E84C-4864-89B5-1273D93BC899}" presName="node" presStyleCnt="0"/>
      <dgm:spPr/>
    </dgm:pt>
    <dgm:pt modelId="{B9FD9A9B-F5B2-41C6-AA4C-23B98CB4FBF3}" type="pres">
      <dgm:prSet presAssocID="{5517B846-E84C-4864-89B5-1273D93BC899}" presName="parentNode" presStyleLbl="node1" presStyleIdx="1" presStyleCnt="2">
        <dgm:presLayoutVars>
          <dgm:chMax val="1"/>
          <dgm:bulletEnabled val="1"/>
        </dgm:presLayoutVars>
      </dgm:prSet>
      <dgm:spPr/>
      <dgm:t>
        <a:bodyPr/>
        <a:lstStyle/>
        <a:p>
          <a:endParaRPr lang="zh-CN" altLang="en-US"/>
        </a:p>
      </dgm:t>
    </dgm:pt>
    <dgm:pt modelId="{4B22126E-6F7A-4ADB-A489-ACBD46EA330A}" type="pres">
      <dgm:prSet presAssocID="{5517B846-E84C-4864-89B5-1273D93BC899}" presName="childNode" presStyleLbl="revTx" presStyleIdx="0" presStyleCnt="1">
        <dgm:presLayoutVars>
          <dgm:bulletEnabled val="1"/>
        </dgm:presLayoutVars>
      </dgm:prSet>
      <dgm:spPr/>
      <dgm:t>
        <a:bodyPr/>
        <a:lstStyle/>
        <a:p>
          <a:endParaRPr lang="zh-CN" altLang="en-US"/>
        </a:p>
      </dgm:t>
    </dgm:pt>
  </dgm:ptLst>
  <dgm:cxnLst>
    <dgm:cxn modelId="{9DC41E97-60AE-4CF5-9352-A35717CD9ABD}" type="presOf" srcId="{5517B846-E84C-4864-89B5-1273D93BC899}" destId="{42504826-0B2E-42B2-89E0-6C444D015311}" srcOrd="0" destOrd="0" presId="urn:microsoft.com/office/officeart/2005/8/layout/radial2#2"/>
    <dgm:cxn modelId="{C1161530-C5D0-43C6-81E9-E15BCBCD1E0E}" type="presOf" srcId="{5517B846-E84C-4864-89B5-1273D93BC899}" destId="{B9FD9A9B-F5B2-41C6-AA4C-23B98CB4FBF3}" srcOrd="1" destOrd="0" presId="urn:microsoft.com/office/officeart/2005/8/layout/radial2#2"/>
    <dgm:cxn modelId="{73FD1FC5-6951-4D96-82EC-CF3FD2CEEB0B}" type="presOf" srcId="{A2D4F7F4-4D7B-4483-B239-95405595478C}" destId="{CFE719B1-FDDF-4968-9D26-52CE098EA344}" srcOrd="0" destOrd="0" presId="urn:microsoft.com/office/officeart/2005/8/layout/radial2#2"/>
    <dgm:cxn modelId="{A45BD6E5-48B1-4AF1-BC37-943356B527DF}" type="presOf" srcId="{7EFA53FA-12CD-4A55-8213-A18AE9FCFDFF}" destId="{4B22126E-6F7A-4ADB-A489-ACBD46EA330A}" srcOrd="0" destOrd="1" presId="urn:microsoft.com/office/officeart/2005/8/layout/radial2#2"/>
    <dgm:cxn modelId="{335C7EB4-6895-4D7A-BF52-86312A5C225F}" srcId="{5517B846-E84C-4864-89B5-1273D93BC899}" destId="{DCD7ECA2-2D44-4DD3-A485-E68F87783744}" srcOrd="0" destOrd="0" parTransId="{01D15587-7CA2-411A-BE30-B5D76E9735EB}" sibTransId="{D9EBDF9D-6177-42D1-A920-D45BC9B43FC5}"/>
    <dgm:cxn modelId="{8428DFF5-5052-4266-B42D-A7A0BD037857}" srcId="{CECC35F0-40B5-460D-A737-FC2ACF235663}" destId="{5517B846-E84C-4864-89B5-1273D93BC899}" srcOrd="0" destOrd="0" parTransId="{A2D4F7F4-4D7B-4483-B239-95405595478C}" sibTransId="{2B544C9C-8E05-42F5-9212-6599E4B2ECE4}"/>
    <dgm:cxn modelId="{F1A29158-DC88-4C87-A1DA-AD0AD6BA809A}" type="presOf" srcId="{DCD7ECA2-2D44-4DD3-A485-E68F87783744}" destId="{4B22126E-6F7A-4ADB-A489-ACBD46EA330A}" srcOrd="0" destOrd="0" presId="urn:microsoft.com/office/officeart/2005/8/layout/radial2#2"/>
    <dgm:cxn modelId="{5D3DDA3A-EF34-4E25-9A0F-77445262C338}" srcId="{5517B846-E84C-4864-89B5-1273D93BC899}" destId="{7EFA53FA-12CD-4A55-8213-A18AE9FCFDFF}" srcOrd="1" destOrd="0" parTransId="{7102AA1D-38DF-4F3F-B4B5-B4393CBCD249}" sibTransId="{04EC1C67-D226-450B-BAA5-462BF400C00E}"/>
    <dgm:cxn modelId="{00EEA266-F03F-49CC-B278-35543BC86016}" type="presOf" srcId="{CECC35F0-40B5-460D-A737-FC2ACF235663}" destId="{68BD68BC-1A6F-4897-AE58-D220871191CC}" srcOrd="0" destOrd="0" presId="urn:microsoft.com/office/officeart/2005/8/layout/radial2#2"/>
    <dgm:cxn modelId="{33A7EB9A-6D37-48B9-A257-BA0D60F0121F}" type="presParOf" srcId="{68BD68BC-1A6F-4897-AE58-D220871191CC}" destId="{DF7CCDCB-1FEF-446D-879C-7B573A150A85}" srcOrd="0" destOrd="0" presId="urn:microsoft.com/office/officeart/2005/8/layout/radial2#2"/>
    <dgm:cxn modelId="{9FCE4E02-E5EB-4BB4-A74C-474ACC4564C8}" type="presParOf" srcId="{DF7CCDCB-1FEF-446D-879C-7B573A150A85}" destId="{42504826-0B2E-42B2-89E0-6C444D015311}" srcOrd="0" destOrd="0" presId="urn:microsoft.com/office/officeart/2005/8/layout/radial2#2"/>
    <dgm:cxn modelId="{30775211-0621-4D74-B978-849C2A83F908}" type="presParOf" srcId="{42504826-0B2E-42B2-89E0-6C444D015311}" destId="{85032AF7-CC0A-43B1-ADBC-12E888570430}" srcOrd="0" destOrd="0" presId="urn:microsoft.com/office/officeart/2005/8/layout/radial2#2"/>
    <dgm:cxn modelId="{92447413-EC04-4EF3-9982-BA06B528B757}" type="presParOf" srcId="{42504826-0B2E-42B2-89E0-6C444D015311}" destId="{CE974068-7363-48BA-8A56-58FC71B522DC}" srcOrd="1" destOrd="0" presId="urn:microsoft.com/office/officeart/2005/8/layout/radial2#2"/>
    <dgm:cxn modelId="{1E5E2B7D-4E66-48B8-8E13-AE17C95A0142}" type="presParOf" srcId="{DF7CCDCB-1FEF-446D-879C-7B573A150A85}" destId="{CFE719B1-FDDF-4968-9D26-52CE098EA344}" srcOrd="1" destOrd="0" presId="urn:microsoft.com/office/officeart/2005/8/layout/radial2#2"/>
    <dgm:cxn modelId="{C7E59517-5BA6-45F9-B521-A66087CBB543}" type="presParOf" srcId="{DF7CCDCB-1FEF-446D-879C-7B573A150A85}" destId="{269D1A46-C3B2-412B-A63B-90077459CAEC}" srcOrd="2" destOrd="0" presId="urn:microsoft.com/office/officeart/2005/8/layout/radial2#2"/>
    <dgm:cxn modelId="{0B440F61-D119-4C7B-8EED-3723A6FDD9FB}" type="presParOf" srcId="{269D1A46-C3B2-412B-A63B-90077459CAEC}" destId="{B9FD9A9B-F5B2-41C6-AA4C-23B98CB4FBF3}" srcOrd="0" destOrd="0" presId="urn:microsoft.com/office/officeart/2005/8/layout/radial2#2"/>
    <dgm:cxn modelId="{232C7581-B4D0-48EE-B4DF-8CB92DF839B6}" type="presParOf" srcId="{269D1A46-C3B2-412B-A63B-90077459CAEC}" destId="{4B22126E-6F7A-4ADB-A489-ACBD46EA330A}" srcOrd="1" destOrd="0" presId="urn:microsoft.com/office/officeart/2005/8/layout/radial2#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92631-438E-4889-A2D9-01FE2CDC88D6}">
      <dsp:nvSpPr>
        <dsp:cNvPr id="0" name=""/>
        <dsp:cNvSpPr/>
      </dsp:nvSpPr>
      <dsp:spPr>
        <a:xfrm>
          <a:off x="0" y="86854"/>
          <a:ext cx="6276340" cy="125482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100000"/>
            </a:lnSpc>
            <a:spcBef>
              <a:spcPct val="0"/>
            </a:spcBef>
            <a:spcAft>
              <a:spcPct val="35000"/>
            </a:spcAft>
          </a:pPr>
          <a:r>
            <a:rPr lang="zh-CN" altLang="en-US" sz="2400" b="1" kern="1200" dirty="0">
              <a:latin typeface="黑体" panose="02010609060101010101" charset="-122"/>
              <a:ea typeface="黑体" panose="02010609060101010101" charset="-122"/>
              <a:sym typeface="+mn-ea"/>
            </a:rPr>
            <a:t>有的人</a:t>
          </a:r>
        </a:p>
        <a:p>
          <a:pPr lvl="0" algn="l" defTabSz="1066800">
            <a:lnSpc>
              <a:spcPct val="100000"/>
            </a:lnSpc>
            <a:spcBef>
              <a:spcPct val="0"/>
            </a:spcBef>
            <a:spcAft>
              <a:spcPct val="35000"/>
            </a:spcAft>
          </a:pPr>
          <a:r>
            <a:rPr lang="zh-CN" altLang="en-US" sz="2400" b="1" kern="1200" dirty="0">
              <a:latin typeface="黑体" panose="02010609060101010101" charset="-122"/>
              <a:ea typeface="黑体" panose="02010609060101010101" charset="-122"/>
              <a:sym typeface="+mn-ea"/>
            </a:rPr>
            <a:t>骑在人民头上：“呵，我多伟大”</a:t>
          </a:r>
          <a:endParaRPr lang="zh-CN" altLang="en-US" sz="2400" kern="1200"/>
        </a:p>
      </dsp:txBody>
      <dsp:txXfrm>
        <a:off x="61256" y="148110"/>
        <a:ext cx="6153828" cy="1132313"/>
      </dsp:txXfrm>
    </dsp:sp>
    <dsp:sp modelId="{0A928AFD-C21C-4579-AB4A-38CEB4BDF82D}">
      <dsp:nvSpPr>
        <dsp:cNvPr id="0" name=""/>
        <dsp:cNvSpPr/>
      </dsp:nvSpPr>
      <dsp:spPr>
        <a:xfrm>
          <a:off x="0" y="1341679"/>
          <a:ext cx="627634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274" tIns="30480" rIns="170688" bIns="30480" numCol="1" spcCol="1270" anchor="t" anchorCtr="0">
          <a:noAutofit/>
        </a:bodyPr>
        <a:lstStyle/>
        <a:p>
          <a:pPr marL="228600" lvl="1" indent="-228600" algn="l" defTabSz="1066800">
            <a:lnSpc>
              <a:spcPct val="100000"/>
            </a:lnSpc>
            <a:spcBef>
              <a:spcPct val="0"/>
            </a:spcBef>
            <a:spcAft>
              <a:spcPct val="20000"/>
            </a:spcAft>
            <a:buChar char="••"/>
          </a:pPr>
          <a:r>
            <a:rPr lang="zh-CN" altLang="en-US" sz="2400" b="1" kern="1200" dirty="0">
              <a:solidFill>
                <a:srgbClr val="FF0000"/>
              </a:solidFill>
              <a:uFillTx/>
              <a:latin typeface="黑体" panose="02010609060101010101" charset="-122"/>
              <a:ea typeface="黑体" panose="02010609060101010101" charset="-122"/>
              <a:sym typeface="+mn-ea"/>
            </a:rPr>
            <a:t>作威作福    横行霸道</a:t>
          </a:r>
        </a:p>
      </dsp:txBody>
      <dsp:txXfrm>
        <a:off x="0" y="1341679"/>
        <a:ext cx="6276340" cy="1076400"/>
      </dsp:txXfrm>
    </dsp:sp>
    <dsp:sp modelId="{66C12D09-2C23-48C2-8818-E713E46EB78F}">
      <dsp:nvSpPr>
        <dsp:cNvPr id="0" name=""/>
        <dsp:cNvSpPr/>
      </dsp:nvSpPr>
      <dsp:spPr>
        <a:xfrm>
          <a:off x="0" y="2418080"/>
          <a:ext cx="6276340" cy="125482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100000"/>
            </a:lnSpc>
            <a:spcBef>
              <a:spcPct val="0"/>
            </a:spcBef>
            <a:spcAft>
              <a:spcPct val="35000"/>
            </a:spcAft>
          </a:pPr>
          <a:r>
            <a:rPr lang="zh-CN" altLang="en-US" sz="2400" b="1" kern="1200" dirty="0">
              <a:uFillTx/>
              <a:latin typeface="黑体" panose="02010609060101010101" charset="-122"/>
              <a:ea typeface="黑体" panose="02010609060101010101" charset="-122"/>
              <a:sym typeface="+mn-ea"/>
            </a:rPr>
            <a:t>有的人</a:t>
          </a:r>
          <a:endParaRPr lang="zh-CN" altLang="en-US" sz="2400" b="1" kern="1200" dirty="0">
            <a:uFillTx/>
            <a:latin typeface="黑体" panose="02010609060101010101" charset="-122"/>
            <a:ea typeface="黑体" panose="02010609060101010101" charset="-122"/>
          </a:endParaRPr>
        </a:p>
        <a:p>
          <a:pPr lvl="0" algn="l" defTabSz="1066800">
            <a:lnSpc>
              <a:spcPct val="100000"/>
            </a:lnSpc>
            <a:spcBef>
              <a:spcPct val="0"/>
            </a:spcBef>
            <a:spcAft>
              <a:spcPct val="35000"/>
            </a:spcAft>
          </a:pPr>
          <a:r>
            <a:rPr lang="zh-CN" altLang="en-US" sz="2400" b="1" kern="1200" dirty="0">
              <a:uFillTx/>
              <a:latin typeface="黑体" panose="02010609060101010101" charset="-122"/>
              <a:ea typeface="黑体" panose="02010609060101010101" charset="-122"/>
              <a:sym typeface="+mn-ea"/>
            </a:rPr>
            <a:t>俯下身子给人民当牛马</a:t>
          </a:r>
        </a:p>
      </dsp:txBody>
      <dsp:txXfrm>
        <a:off x="61256" y="2479336"/>
        <a:ext cx="6153828" cy="1132313"/>
      </dsp:txXfrm>
    </dsp:sp>
    <dsp:sp modelId="{8D229C2A-B173-4AE4-BFD6-2ABD7F4D4C6E}">
      <dsp:nvSpPr>
        <dsp:cNvPr id="0" name=""/>
        <dsp:cNvSpPr/>
      </dsp:nvSpPr>
      <dsp:spPr>
        <a:xfrm>
          <a:off x="0" y="3672905"/>
          <a:ext cx="627634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274" tIns="30480" rIns="170688" bIns="30480" numCol="1" spcCol="1270" anchor="t" anchorCtr="0">
          <a:noAutofit/>
        </a:bodyPr>
        <a:lstStyle/>
        <a:p>
          <a:pPr marL="228600" lvl="1" indent="-228600" algn="l" defTabSz="1066800">
            <a:lnSpc>
              <a:spcPct val="100000"/>
            </a:lnSpc>
            <a:spcBef>
              <a:spcPct val="0"/>
            </a:spcBef>
            <a:spcAft>
              <a:spcPct val="20000"/>
            </a:spcAft>
            <a:buChar char="••"/>
          </a:pPr>
          <a:r>
            <a:rPr lang="zh-CN" altLang="en-US" sz="2400" b="1" kern="1200" dirty="0">
              <a:solidFill>
                <a:srgbClr val="FF0000"/>
              </a:solidFill>
              <a:uFillTx/>
              <a:latin typeface="黑体" panose="02010609060101010101" charset="-122"/>
              <a:ea typeface="黑体" panose="02010609060101010101" charset="-122"/>
              <a:sym typeface="+mn-ea"/>
            </a:rPr>
            <a:t>全心全意为人民服务</a:t>
          </a:r>
        </a:p>
      </dsp:txBody>
      <dsp:txXfrm>
        <a:off x="0" y="3672905"/>
        <a:ext cx="6276340" cy="1076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B2207-F7CC-4553-8691-29A3C8A0076C}">
      <dsp:nvSpPr>
        <dsp:cNvPr id="0" name=""/>
        <dsp:cNvSpPr/>
      </dsp:nvSpPr>
      <dsp:spPr>
        <a:xfrm>
          <a:off x="2391175" y="456890"/>
          <a:ext cx="4854809" cy="219575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zh-CN" altLang="en-US" sz="2400" b="1" kern="1200" dirty="0">
              <a:uFillTx/>
              <a:latin typeface="黑体" panose="02010609060101010101" charset="-122"/>
              <a:ea typeface="黑体" panose="02010609060101010101" charset="-122"/>
              <a:sym typeface="+mn-ea"/>
            </a:rPr>
            <a:t>有的</a:t>
          </a:r>
          <a:r>
            <a:rPr lang="zh-CN" altLang="en-US" sz="2400" b="1" kern="1200" dirty="0" smtClean="0">
              <a:uFillTx/>
              <a:latin typeface="黑体" panose="02010609060101010101" charset="-122"/>
              <a:ea typeface="黑体" panose="02010609060101010101" charset="-122"/>
              <a:sym typeface="+mn-ea"/>
            </a:rPr>
            <a:t>人</a:t>
          </a:r>
          <a:endParaRPr lang="en-US" altLang="zh-CN" sz="2400" b="1" kern="1200" dirty="0" smtClean="0">
            <a:uFillTx/>
            <a:latin typeface="黑体" panose="02010609060101010101" charset="-122"/>
            <a:ea typeface="黑体" panose="02010609060101010101" charset="-122"/>
          </a:endParaRPr>
        </a:p>
        <a:p>
          <a:pPr lvl="0" algn="ctr" defTabSz="1066800">
            <a:lnSpc>
              <a:spcPct val="100000"/>
            </a:lnSpc>
            <a:spcBef>
              <a:spcPct val="0"/>
            </a:spcBef>
            <a:spcAft>
              <a:spcPct val="35000"/>
            </a:spcAft>
          </a:pPr>
          <a:r>
            <a:rPr lang="zh-CN" altLang="en-US" sz="2400" b="1" kern="1200" dirty="0" smtClean="0">
              <a:uFillTx/>
              <a:latin typeface="黑体" panose="02010609060101010101" charset="-122"/>
              <a:ea typeface="黑体" panose="02010609060101010101" charset="-122"/>
              <a:sym typeface="+mn-ea"/>
            </a:rPr>
            <a:t>把</a:t>
          </a:r>
          <a:r>
            <a:rPr lang="zh-CN" altLang="en-US" sz="2400" b="1" kern="1200" dirty="0">
              <a:uFillTx/>
              <a:latin typeface="黑体" panose="02010609060101010101" charset="-122"/>
              <a:ea typeface="黑体" panose="02010609060101010101" charset="-122"/>
              <a:sym typeface="+mn-ea"/>
            </a:rPr>
            <a:t>名字刻入石头，想</a:t>
          </a:r>
          <a:r>
            <a:rPr lang="zh-CN" altLang="en-US" sz="2400" b="1" kern="1200" dirty="0" smtClean="0">
              <a:uFillTx/>
              <a:latin typeface="黑体" panose="02010609060101010101" charset="-122"/>
              <a:ea typeface="黑体" panose="02010609060101010101" charset="-122"/>
              <a:sym typeface="+mn-ea"/>
            </a:rPr>
            <a:t>“不朽”</a:t>
          </a:r>
        </a:p>
      </dsp:txBody>
      <dsp:txXfrm>
        <a:off x="2391175" y="456890"/>
        <a:ext cx="4854809" cy="2195753"/>
      </dsp:txXfrm>
    </dsp:sp>
    <dsp:sp modelId="{1A669792-C744-4DE7-876D-FFD88E628BDC}">
      <dsp:nvSpPr>
        <dsp:cNvPr id="0" name=""/>
        <dsp:cNvSpPr/>
      </dsp:nvSpPr>
      <dsp:spPr>
        <a:xfrm>
          <a:off x="0" y="456890"/>
          <a:ext cx="2173795" cy="2195753"/>
        </a:xfrm>
        <a:prstGeom prst="rect">
          <a:avLst/>
        </a:prstGeom>
        <a:blipFill>
          <a:blip xmlns:r="http://schemas.openxmlformats.org/officeDocument/2006/relationships" r:embed="rId1"/>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E470D89-CBFD-4BF7-9095-5AC7CB98F4A3}">
      <dsp:nvSpPr>
        <dsp:cNvPr id="0" name=""/>
        <dsp:cNvSpPr/>
      </dsp:nvSpPr>
      <dsp:spPr>
        <a:xfrm>
          <a:off x="0" y="3014943"/>
          <a:ext cx="4854809" cy="219575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zh-CN" altLang="en-US" sz="2400" b="1" kern="1200" dirty="0">
              <a:uFillTx/>
              <a:latin typeface="黑体" panose="02010609060101010101" charset="-122"/>
              <a:ea typeface="黑体" panose="02010609060101010101" charset="-122"/>
              <a:sym typeface="+mn-ea"/>
            </a:rPr>
            <a:t>有的</a:t>
          </a:r>
          <a:r>
            <a:rPr lang="zh-CN" altLang="en-US" sz="2400" b="1" kern="1200" dirty="0" smtClean="0">
              <a:uFillTx/>
              <a:latin typeface="黑体" panose="02010609060101010101" charset="-122"/>
              <a:ea typeface="黑体" panose="02010609060101010101" charset="-122"/>
              <a:sym typeface="+mn-ea"/>
            </a:rPr>
            <a:t>人</a:t>
          </a:r>
          <a:endParaRPr lang="en-US" altLang="zh-CN" sz="2400" b="1" kern="1200" dirty="0" smtClean="0">
            <a:uFillTx/>
            <a:latin typeface="黑体" panose="02010609060101010101" charset="-122"/>
            <a:ea typeface="黑体" panose="02010609060101010101" charset="-122"/>
          </a:endParaRPr>
        </a:p>
        <a:p>
          <a:pPr lvl="0" algn="ctr" defTabSz="1066800">
            <a:lnSpc>
              <a:spcPct val="100000"/>
            </a:lnSpc>
            <a:spcBef>
              <a:spcPct val="0"/>
            </a:spcBef>
            <a:spcAft>
              <a:spcPct val="35000"/>
            </a:spcAft>
          </a:pPr>
          <a:r>
            <a:rPr lang="zh-CN" altLang="en-US" sz="2400" b="1" kern="1200" dirty="0" smtClean="0">
              <a:uFillTx/>
              <a:latin typeface="黑体" panose="02010609060101010101" charset="-122"/>
              <a:ea typeface="黑体" panose="02010609060101010101" charset="-122"/>
              <a:sym typeface="+mn-ea"/>
            </a:rPr>
            <a:t>情愿</a:t>
          </a:r>
          <a:r>
            <a:rPr lang="zh-CN" altLang="en-US" sz="2400" b="1" kern="1200" dirty="0">
              <a:uFillTx/>
              <a:latin typeface="黑体" panose="02010609060101010101" charset="-122"/>
              <a:ea typeface="黑体" panose="02010609060101010101" charset="-122"/>
              <a:sym typeface="+mn-ea"/>
            </a:rPr>
            <a:t>作野草，等着地下的</a:t>
          </a:r>
          <a:r>
            <a:rPr lang="zh-CN" altLang="en-US" sz="2400" b="1" kern="1200" dirty="0" smtClean="0">
              <a:uFillTx/>
              <a:latin typeface="黑体" panose="02010609060101010101" charset="-122"/>
              <a:ea typeface="黑体" panose="02010609060101010101" charset="-122"/>
              <a:sym typeface="+mn-ea"/>
            </a:rPr>
            <a:t>火烧</a:t>
          </a:r>
        </a:p>
      </dsp:txBody>
      <dsp:txXfrm>
        <a:off x="0" y="3014943"/>
        <a:ext cx="4854809" cy="2195753"/>
      </dsp:txXfrm>
    </dsp:sp>
    <dsp:sp modelId="{5ADDDB1A-C9C7-43D5-8948-D9A941E5AFAB}">
      <dsp:nvSpPr>
        <dsp:cNvPr id="0" name=""/>
        <dsp:cNvSpPr/>
      </dsp:nvSpPr>
      <dsp:spPr>
        <a:xfrm>
          <a:off x="5072189" y="3014943"/>
          <a:ext cx="2173795" cy="2195753"/>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6D569-7540-4FBC-B90C-1770E4C61F86}">
      <dsp:nvSpPr>
        <dsp:cNvPr id="0" name=""/>
        <dsp:cNvSpPr/>
      </dsp:nvSpPr>
      <dsp:spPr>
        <a:xfrm>
          <a:off x="688017" y="616881"/>
          <a:ext cx="0" cy="5551931"/>
        </a:xfrm>
        <a:prstGeom prst="line">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147CC18-9855-4B23-AB85-29005354F6EA}">
      <dsp:nvSpPr>
        <dsp:cNvPr id="0" name=""/>
        <dsp:cNvSpPr/>
      </dsp:nvSpPr>
      <dsp:spPr>
        <a:xfrm>
          <a:off x="842237" y="801945"/>
          <a:ext cx="2920007" cy="2498369"/>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C4B2DEF-74DD-496C-AF32-DA01F181770E}">
      <dsp:nvSpPr>
        <dsp:cNvPr id="0" name=""/>
        <dsp:cNvSpPr/>
      </dsp:nvSpPr>
      <dsp:spPr>
        <a:xfrm>
          <a:off x="842237" y="3300314"/>
          <a:ext cx="2920007" cy="2868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1066800">
            <a:lnSpc>
              <a:spcPct val="100000"/>
            </a:lnSpc>
            <a:spcBef>
              <a:spcPct val="0"/>
            </a:spcBef>
            <a:spcAft>
              <a:spcPct val="35000"/>
            </a:spcAft>
          </a:pPr>
          <a:endParaRPr kumimoji="1" lang="zh-CN" altLang="en-US" sz="2400" b="1" kern="1200" dirty="0" smtClean="0">
            <a:uFillTx/>
            <a:latin typeface="黑体" panose="02010609060101010101" charset="-122"/>
            <a:ea typeface="黑体" panose="02010609060101010101" charset="-122"/>
            <a:sym typeface="+mn-ea"/>
          </a:endParaRPr>
        </a:p>
      </dsp:txBody>
      <dsp:txXfrm>
        <a:off x="842237" y="3300314"/>
        <a:ext cx="2920007" cy="2868498"/>
      </dsp:txXfrm>
    </dsp:sp>
    <dsp:sp modelId="{2BF1A3BA-F64E-4D02-87D4-0195CE60F7E0}">
      <dsp:nvSpPr>
        <dsp:cNvPr id="0" name=""/>
        <dsp:cNvSpPr/>
      </dsp:nvSpPr>
      <dsp:spPr>
        <a:xfrm>
          <a:off x="688017" y="0"/>
          <a:ext cx="3084406" cy="61688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lvl="0" algn="ctr" defTabSz="889000">
            <a:lnSpc>
              <a:spcPct val="100000"/>
            </a:lnSpc>
            <a:spcBef>
              <a:spcPct val="0"/>
            </a:spcBef>
            <a:spcAft>
              <a:spcPct val="35000"/>
            </a:spcAft>
          </a:pPr>
          <a:endParaRPr kumimoji="1" lang="zh-CN" altLang="en-US" sz="2000" b="1" kern="1200" dirty="0" smtClean="0">
            <a:uFillTx/>
            <a:latin typeface="黑体" panose="02010609060101010101" charset="-122"/>
            <a:ea typeface="黑体" panose="02010609060101010101" charset="-122"/>
            <a:sym typeface="+mn-ea"/>
          </a:endParaRPr>
        </a:p>
      </dsp:txBody>
      <dsp:txXfrm>
        <a:off x="688017" y="0"/>
        <a:ext cx="3084406" cy="616881"/>
      </dsp:txXfrm>
    </dsp:sp>
    <dsp:sp modelId="{B4B73ABF-C001-4FED-9860-0325D5EB9315}">
      <dsp:nvSpPr>
        <dsp:cNvPr id="0" name=""/>
        <dsp:cNvSpPr/>
      </dsp:nvSpPr>
      <dsp:spPr>
        <a:xfrm>
          <a:off x="4169521" y="616881"/>
          <a:ext cx="0" cy="5551931"/>
        </a:xfrm>
        <a:prstGeom prst="line">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7D5A95A-2A5D-4C0C-A49C-E19D86A6C873}">
      <dsp:nvSpPr>
        <dsp:cNvPr id="0" name=""/>
        <dsp:cNvSpPr/>
      </dsp:nvSpPr>
      <dsp:spPr>
        <a:xfrm>
          <a:off x="4323741" y="801945"/>
          <a:ext cx="2920007" cy="2498369"/>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0C2921C-94EB-458F-95D9-66B7670CB658}">
      <dsp:nvSpPr>
        <dsp:cNvPr id="0" name=""/>
        <dsp:cNvSpPr/>
      </dsp:nvSpPr>
      <dsp:spPr>
        <a:xfrm>
          <a:off x="4323741" y="3300314"/>
          <a:ext cx="2920007" cy="2868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1066800">
            <a:lnSpc>
              <a:spcPct val="100000"/>
            </a:lnSpc>
            <a:spcBef>
              <a:spcPct val="0"/>
            </a:spcBef>
            <a:spcAft>
              <a:spcPct val="35000"/>
            </a:spcAft>
          </a:pPr>
          <a:endParaRPr kumimoji="1" lang="zh-CN" altLang="en-US" sz="2400" b="1" kern="1200" dirty="0" smtClean="0">
            <a:uFillTx/>
            <a:latin typeface="黑体" panose="02010609060101010101" charset="-122"/>
            <a:ea typeface="黑体" panose="02010609060101010101" charset="-122"/>
            <a:sym typeface="+mn-ea"/>
          </a:endParaRPr>
        </a:p>
      </dsp:txBody>
      <dsp:txXfrm>
        <a:off x="4323741" y="3300314"/>
        <a:ext cx="2920007" cy="2868498"/>
      </dsp:txXfrm>
    </dsp:sp>
    <dsp:sp modelId="{DC1EB6D8-D450-41B4-B10F-BCFA41C05E46}">
      <dsp:nvSpPr>
        <dsp:cNvPr id="0" name=""/>
        <dsp:cNvSpPr/>
      </dsp:nvSpPr>
      <dsp:spPr>
        <a:xfrm>
          <a:off x="4169521" y="0"/>
          <a:ext cx="3084406" cy="61688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lvl="0" algn="ctr" defTabSz="889000">
            <a:lnSpc>
              <a:spcPct val="100000"/>
            </a:lnSpc>
            <a:spcBef>
              <a:spcPct val="0"/>
            </a:spcBef>
            <a:spcAft>
              <a:spcPct val="35000"/>
            </a:spcAft>
          </a:pPr>
          <a:endParaRPr lang="zh-CN" altLang="en-US" sz="2000" b="1" kern="1200" dirty="0">
            <a:uFillTx/>
            <a:latin typeface="黑体" panose="02010609060101010101" charset="-122"/>
            <a:ea typeface="黑体" panose="02010609060101010101" charset="-122"/>
            <a:sym typeface="+mn-ea"/>
          </a:endParaRPr>
        </a:p>
      </dsp:txBody>
      <dsp:txXfrm>
        <a:off x="4169521" y="0"/>
        <a:ext cx="3084406" cy="6168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6960D-CF7A-443C-8CB9-E7DD0B261214}">
      <dsp:nvSpPr>
        <dsp:cNvPr id="0" name=""/>
        <dsp:cNvSpPr/>
      </dsp:nvSpPr>
      <dsp:spPr>
        <a:xfrm>
          <a:off x="4896388" y="3460815"/>
          <a:ext cx="650123" cy="91440"/>
        </a:xfrm>
        <a:custGeom>
          <a:avLst/>
          <a:gdLst/>
          <a:ahLst/>
          <a:cxnLst/>
          <a:rect l="0" t="0" r="0" b="0"/>
          <a:pathLst>
            <a:path>
              <a:moveTo>
                <a:pt x="0" y="45720"/>
              </a:moveTo>
              <a:lnTo>
                <a:pt x="650123" y="4572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205197" y="3490281"/>
        <a:ext cx="32506" cy="32506"/>
      </dsp:txXfrm>
    </dsp:sp>
    <dsp:sp modelId="{83F13D8F-BF5A-4289-BD83-38AF783A8DBD}">
      <dsp:nvSpPr>
        <dsp:cNvPr id="0" name=""/>
        <dsp:cNvSpPr/>
      </dsp:nvSpPr>
      <dsp:spPr>
        <a:xfrm>
          <a:off x="1521810" y="2749639"/>
          <a:ext cx="123959" cy="756895"/>
        </a:xfrm>
        <a:custGeom>
          <a:avLst/>
          <a:gdLst/>
          <a:ahLst/>
          <a:cxnLst/>
          <a:rect l="0" t="0" r="0" b="0"/>
          <a:pathLst>
            <a:path>
              <a:moveTo>
                <a:pt x="0" y="0"/>
              </a:moveTo>
              <a:lnTo>
                <a:pt x="61979" y="0"/>
              </a:lnTo>
              <a:lnTo>
                <a:pt x="61979" y="756895"/>
              </a:lnTo>
              <a:lnTo>
                <a:pt x="123959" y="75689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564615" y="3108912"/>
        <a:ext cx="38348" cy="38348"/>
      </dsp:txXfrm>
    </dsp:sp>
    <dsp:sp modelId="{64B430B3-FF1B-406C-9FF2-27BA23788747}">
      <dsp:nvSpPr>
        <dsp:cNvPr id="0" name=""/>
        <dsp:cNvSpPr/>
      </dsp:nvSpPr>
      <dsp:spPr>
        <a:xfrm>
          <a:off x="4896388" y="2222011"/>
          <a:ext cx="650123" cy="91440"/>
        </a:xfrm>
        <a:custGeom>
          <a:avLst/>
          <a:gdLst/>
          <a:ahLst/>
          <a:cxnLst/>
          <a:rect l="0" t="0" r="0" b="0"/>
          <a:pathLst>
            <a:path>
              <a:moveTo>
                <a:pt x="0" y="45720"/>
              </a:moveTo>
              <a:lnTo>
                <a:pt x="650123" y="4572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205197" y="2251478"/>
        <a:ext cx="32506" cy="32506"/>
      </dsp:txXfrm>
    </dsp:sp>
    <dsp:sp modelId="{163F0564-22E4-46CE-9908-F0DD0E16DAE4}">
      <dsp:nvSpPr>
        <dsp:cNvPr id="0" name=""/>
        <dsp:cNvSpPr/>
      </dsp:nvSpPr>
      <dsp:spPr>
        <a:xfrm>
          <a:off x="1521810" y="2267731"/>
          <a:ext cx="123959" cy="481907"/>
        </a:xfrm>
        <a:custGeom>
          <a:avLst/>
          <a:gdLst/>
          <a:ahLst/>
          <a:cxnLst/>
          <a:rect l="0" t="0" r="0" b="0"/>
          <a:pathLst>
            <a:path>
              <a:moveTo>
                <a:pt x="0" y="481907"/>
              </a:moveTo>
              <a:lnTo>
                <a:pt x="61979" y="481907"/>
              </a:lnTo>
              <a:lnTo>
                <a:pt x="61979" y="0"/>
              </a:lnTo>
              <a:lnTo>
                <a:pt x="123959"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571349" y="2496245"/>
        <a:ext cx="24879" cy="24879"/>
      </dsp:txXfrm>
    </dsp:sp>
    <dsp:sp modelId="{9B9BF0AB-5901-4E79-B4D7-EC064A6E4281}">
      <dsp:nvSpPr>
        <dsp:cNvPr id="0" name=""/>
        <dsp:cNvSpPr/>
      </dsp:nvSpPr>
      <dsp:spPr>
        <a:xfrm rot="16200000">
          <a:off x="-1581717" y="2254118"/>
          <a:ext cx="5216012" cy="99104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370" tIns="39370" rIns="39370" bIns="39370" numCol="1" spcCol="1270" anchor="ctr" anchorCtr="0">
          <a:noAutofit/>
        </a:bodyPr>
        <a:lstStyle/>
        <a:p>
          <a:pPr lvl="0" algn="ctr" defTabSz="2755900">
            <a:lnSpc>
              <a:spcPct val="100000"/>
            </a:lnSpc>
            <a:spcBef>
              <a:spcPct val="0"/>
            </a:spcBef>
            <a:spcAft>
              <a:spcPct val="35000"/>
            </a:spcAft>
          </a:pPr>
          <a:endParaRPr lang="zh-CN" altLang="en-US" sz="6200" kern="1200"/>
        </a:p>
      </dsp:txBody>
      <dsp:txXfrm>
        <a:off x="-1581717" y="2254118"/>
        <a:ext cx="5216012" cy="991042"/>
      </dsp:txXfrm>
    </dsp:sp>
    <dsp:sp modelId="{A750B794-D627-4E9A-877E-17DA2AB0C708}">
      <dsp:nvSpPr>
        <dsp:cNvPr id="0" name=""/>
        <dsp:cNvSpPr/>
      </dsp:nvSpPr>
      <dsp:spPr>
        <a:xfrm>
          <a:off x="1645769" y="1772210"/>
          <a:ext cx="3250619" cy="99104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370" tIns="39370" rIns="39370" bIns="39370" numCol="1" spcCol="1270" anchor="ctr" anchorCtr="0">
          <a:noAutofit/>
        </a:bodyPr>
        <a:lstStyle/>
        <a:p>
          <a:pPr lvl="0" algn="ctr" defTabSz="2755900">
            <a:lnSpc>
              <a:spcPct val="90000"/>
            </a:lnSpc>
            <a:spcBef>
              <a:spcPct val="0"/>
            </a:spcBef>
            <a:spcAft>
              <a:spcPct val="35000"/>
            </a:spcAft>
          </a:pPr>
          <a:endParaRPr altLang="en-US" sz="6200" kern="1200"/>
        </a:p>
      </dsp:txBody>
      <dsp:txXfrm>
        <a:off x="1645769" y="1772210"/>
        <a:ext cx="3250619" cy="991042"/>
      </dsp:txXfrm>
    </dsp:sp>
    <dsp:sp modelId="{CDA235D6-AC41-4ED3-AF28-D9CD9EDCBAED}">
      <dsp:nvSpPr>
        <dsp:cNvPr id="0" name=""/>
        <dsp:cNvSpPr/>
      </dsp:nvSpPr>
      <dsp:spPr>
        <a:xfrm>
          <a:off x="5546512" y="1772210"/>
          <a:ext cx="3250619" cy="99104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370" tIns="39370" rIns="39370" bIns="39370" numCol="1" spcCol="1270" anchor="ctr" anchorCtr="0">
          <a:noAutofit/>
        </a:bodyPr>
        <a:lstStyle/>
        <a:p>
          <a:pPr lvl="0" algn="ctr" defTabSz="2755900">
            <a:lnSpc>
              <a:spcPct val="100000"/>
            </a:lnSpc>
            <a:spcBef>
              <a:spcPct val="0"/>
            </a:spcBef>
            <a:spcAft>
              <a:spcPct val="35000"/>
            </a:spcAft>
          </a:pPr>
          <a:r>
            <a:rPr lang="en-US" altLang="zh-CN" sz="6200" kern="1200"/>
            <a:t> </a:t>
          </a:r>
        </a:p>
      </dsp:txBody>
      <dsp:txXfrm>
        <a:off x="5546512" y="1772210"/>
        <a:ext cx="3250619" cy="991042"/>
      </dsp:txXfrm>
    </dsp:sp>
    <dsp:sp modelId="{DD21B073-D3D1-4033-A1B9-BB1F25AC76BC}">
      <dsp:nvSpPr>
        <dsp:cNvPr id="0" name=""/>
        <dsp:cNvSpPr/>
      </dsp:nvSpPr>
      <dsp:spPr>
        <a:xfrm>
          <a:off x="1645769" y="3011013"/>
          <a:ext cx="3250619" cy="99104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370" tIns="39370" rIns="39370" bIns="39370" numCol="1" spcCol="1270" anchor="ctr" anchorCtr="0">
          <a:noAutofit/>
        </a:bodyPr>
        <a:lstStyle/>
        <a:p>
          <a:pPr lvl="0" algn="ctr" defTabSz="2755900">
            <a:lnSpc>
              <a:spcPct val="90000"/>
            </a:lnSpc>
            <a:spcBef>
              <a:spcPct val="0"/>
            </a:spcBef>
            <a:spcAft>
              <a:spcPct val="35000"/>
            </a:spcAft>
          </a:pPr>
          <a:endParaRPr altLang="en-US" sz="6200" kern="1200"/>
        </a:p>
      </dsp:txBody>
      <dsp:txXfrm>
        <a:off x="1645769" y="3011013"/>
        <a:ext cx="3250619" cy="991042"/>
      </dsp:txXfrm>
    </dsp:sp>
    <dsp:sp modelId="{3540059A-19CD-4FBD-A598-B7A4BB9DA52D}">
      <dsp:nvSpPr>
        <dsp:cNvPr id="0" name=""/>
        <dsp:cNvSpPr/>
      </dsp:nvSpPr>
      <dsp:spPr>
        <a:xfrm>
          <a:off x="5546512" y="3011013"/>
          <a:ext cx="3250619" cy="99104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370" tIns="39370" rIns="39370" bIns="39370" numCol="1" spcCol="1270" anchor="ctr" anchorCtr="0">
          <a:noAutofit/>
        </a:bodyPr>
        <a:lstStyle/>
        <a:p>
          <a:pPr lvl="0" algn="ctr" defTabSz="2755900">
            <a:lnSpc>
              <a:spcPct val="100000"/>
            </a:lnSpc>
            <a:spcBef>
              <a:spcPct val="0"/>
            </a:spcBef>
            <a:spcAft>
              <a:spcPct val="35000"/>
            </a:spcAft>
          </a:pPr>
          <a:r>
            <a:rPr lang="en-US" altLang="zh-CN" sz="6200" kern="1200"/>
            <a:t> </a:t>
          </a:r>
        </a:p>
      </dsp:txBody>
      <dsp:txXfrm>
        <a:off x="5546512" y="3011013"/>
        <a:ext cx="3250619" cy="9910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3F4AB-32FB-4CE0-9DAC-FC4DD26B5900}">
      <dsp:nvSpPr>
        <dsp:cNvPr id="0" name=""/>
        <dsp:cNvSpPr/>
      </dsp:nvSpPr>
      <dsp:spPr>
        <a:xfrm>
          <a:off x="1104" y="2525944"/>
          <a:ext cx="1680127" cy="84006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100000"/>
            </a:lnSpc>
            <a:spcBef>
              <a:spcPct val="0"/>
            </a:spcBef>
            <a:spcAft>
              <a:spcPct val="35000"/>
            </a:spcAft>
          </a:pPr>
          <a:r>
            <a:rPr lang="en-US" altLang="zh-CN" sz="4900" kern="1200"/>
            <a:t> </a:t>
          </a:r>
        </a:p>
      </dsp:txBody>
      <dsp:txXfrm>
        <a:off x="25709" y="2550549"/>
        <a:ext cx="1630917" cy="790853"/>
      </dsp:txXfrm>
    </dsp:sp>
    <dsp:sp modelId="{B47BD6C9-6D53-4A69-975F-9CF96E25F10F}">
      <dsp:nvSpPr>
        <dsp:cNvPr id="0" name=""/>
        <dsp:cNvSpPr/>
      </dsp:nvSpPr>
      <dsp:spPr>
        <a:xfrm rot="19457599">
          <a:off x="1603440" y="2691626"/>
          <a:ext cx="827633" cy="25664"/>
        </a:xfrm>
        <a:custGeom>
          <a:avLst/>
          <a:gdLst/>
          <a:ahLst/>
          <a:cxnLst/>
          <a:rect l="0" t="0" r="0" b="0"/>
          <a:pathLst>
            <a:path>
              <a:moveTo>
                <a:pt x="0" y="12832"/>
              </a:moveTo>
              <a:lnTo>
                <a:pt x="827633" y="12832"/>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996566" y="2683767"/>
        <a:ext cx="41381" cy="41381"/>
      </dsp:txXfrm>
    </dsp:sp>
    <dsp:sp modelId="{3C0D5057-54F2-42F8-ADAD-AA27A1CC1A1B}">
      <dsp:nvSpPr>
        <dsp:cNvPr id="0" name=""/>
        <dsp:cNvSpPr/>
      </dsp:nvSpPr>
      <dsp:spPr>
        <a:xfrm>
          <a:off x="2353282" y="2042908"/>
          <a:ext cx="1680127" cy="84006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100000"/>
            </a:lnSpc>
            <a:spcBef>
              <a:spcPct val="0"/>
            </a:spcBef>
            <a:spcAft>
              <a:spcPct val="35000"/>
            </a:spcAft>
          </a:pPr>
          <a:r>
            <a:rPr lang="en-US" altLang="zh-CN" sz="4900" kern="1200"/>
            <a:t> </a:t>
          </a:r>
        </a:p>
      </dsp:txBody>
      <dsp:txXfrm>
        <a:off x="2377887" y="2067513"/>
        <a:ext cx="1630917" cy="790853"/>
      </dsp:txXfrm>
    </dsp:sp>
    <dsp:sp modelId="{FA61825B-C877-4D42-AAFB-0586288A9783}">
      <dsp:nvSpPr>
        <dsp:cNvPr id="0" name=""/>
        <dsp:cNvSpPr/>
      </dsp:nvSpPr>
      <dsp:spPr>
        <a:xfrm>
          <a:off x="4033409" y="2450107"/>
          <a:ext cx="672050" cy="25664"/>
        </a:xfrm>
        <a:custGeom>
          <a:avLst/>
          <a:gdLst/>
          <a:ahLst/>
          <a:cxnLst/>
          <a:rect l="0" t="0" r="0" b="0"/>
          <a:pathLst>
            <a:path>
              <a:moveTo>
                <a:pt x="0" y="12832"/>
              </a:moveTo>
              <a:lnTo>
                <a:pt x="672050" y="12832"/>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4352633" y="2446138"/>
        <a:ext cx="33602" cy="33602"/>
      </dsp:txXfrm>
    </dsp:sp>
    <dsp:sp modelId="{63712EDC-9AF8-41BC-8F72-ADF8D554FF07}">
      <dsp:nvSpPr>
        <dsp:cNvPr id="0" name=""/>
        <dsp:cNvSpPr/>
      </dsp:nvSpPr>
      <dsp:spPr>
        <a:xfrm>
          <a:off x="4705460" y="2042908"/>
          <a:ext cx="1680127" cy="84006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100000"/>
            </a:lnSpc>
            <a:spcBef>
              <a:spcPct val="0"/>
            </a:spcBef>
            <a:spcAft>
              <a:spcPct val="35000"/>
            </a:spcAft>
          </a:pPr>
          <a:r>
            <a:rPr lang="en-US" altLang="zh-CN" sz="4900" kern="1200"/>
            <a:t> </a:t>
          </a:r>
        </a:p>
      </dsp:txBody>
      <dsp:txXfrm>
        <a:off x="4730065" y="2067513"/>
        <a:ext cx="1630917" cy="790853"/>
      </dsp:txXfrm>
    </dsp:sp>
    <dsp:sp modelId="{6B83895E-0418-486D-957B-59C1AB654B5A}">
      <dsp:nvSpPr>
        <dsp:cNvPr id="0" name=""/>
        <dsp:cNvSpPr/>
      </dsp:nvSpPr>
      <dsp:spPr>
        <a:xfrm>
          <a:off x="6385587" y="2450107"/>
          <a:ext cx="672050" cy="25664"/>
        </a:xfrm>
        <a:custGeom>
          <a:avLst/>
          <a:gdLst/>
          <a:ahLst/>
          <a:cxnLst/>
          <a:rect l="0" t="0" r="0" b="0"/>
          <a:pathLst>
            <a:path>
              <a:moveTo>
                <a:pt x="0" y="12832"/>
              </a:moveTo>
              <a:lnTo>
                <a:pt x="672050" y="12832"/>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6704811" y="2446138"/>
        <a:ext cx="33602" cy="33602"/>
      </dsp:txXfrm>
    </dsp:sp>
    <dsp:sp modelId="{C658E18D-ADDD-488A-BCBD-ACF17AFFFDF8}">
      <dsp:nvSpPr>
        <dsp:cNvPr id="0" name=""/>
        <dsp:cNvSpPr/>
      </dsp:nvSpPr>
      <dsp:spPr>
        <a:xfrm>
          <a:off x="7057638" y="2042908"/>
          <a:ext cx="1680127" cy="84006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endParaRPr altLang="en-US" sz="4900" kern="1200"/>
        </a:p>
      </dsp:txBody>
      <dsp:txXfrm>
        <a:off x="7082243" y="2067513"/>
        <a:ext cx="1630917" cy="790853"/>
      </dsp:txXfrm>
    </dsp:sp>
    <dsp:sp modelId="{2E81B90F-7494-41FF-808F-F7F82B993B40}">
      <dsp:nvSpPr>
        <dsp:cNvPr id="0" name=""/>
        <dsp:cNvSpPr/>
      </dsp:nvSpPr>
      <dsp:spPr>
        <a:xfrm rot="2142401">
          <a:off x="1603440" y="3174662"/>
          <a:ext cx="827633" cy="25664"/>
        </a:xfrm>
        <a:custGeom>
          <a:avLst/>
          <a:gdLst/>
          <a:ahLst/>
          <a:cxnLst/>
          <a:rect l="0" t="0" r="0" b="0"/>
          <a:pathLst>
            <a:path>
              <a:moveTo>
                <a:pt x="0" y="12832"/>
              </a:moveTo>
              <a:lnTo>
                <a:pt x="827633" y="12832"/>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996566" y="3166803"/>
        <a:ext cx="41381" cy="41381"/>
      </dsp:txXfrm>
    </dsp:sp>
    <dsp:sp modelId="{3D382021-A429-4403-82FF-5A95DD3EBB20}">
      <dsp:nvSpPr>
        <dsp:cNvPr id="0" name=""/>
        <dsp:cNvSpPr/>
      </dsp:nvSpPr>
      <dsp:spPr>
        <a:xfrm>
          <a:off x="2353282" y="3008981"/>
          <a:ext cx="1680127" cy="84006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100000"/>
            </a:lnSpc>
            <a:spcBef>
              <a:spcPct val="0"/>
            </a:spcBef>
            <a:spcAft>
              <a:spcPct val="35000"/>
            </a:spcAft>
          </a:pPr>
          <a:r>
            <a:rPr lang="en-US" altLang="zh-CN" sz="4900" kern="1200"/>
            <a:t> </a:t>
          </a:r>
        </a:p>
      </dsp:txBody>
      <dsp:txXfrm>
        <a:off x="2377887" y="3033586"/>
        <a:ext cx="1630917" cy="790853"/>
      </dsp:txXfrm>
    </dsp:sp>
    <dsp:sp modelId="{B68D4CB7-ED76-4EEE-B7F0-455597F5F947}">
      <dsp:nvSpPr>
        <dsp:cNvPr id="0" name=""/>
        <dsp:cNvSpPr/>
      </dsp:nvSpPr>
      <dsp:spPr>
        <a:xfrm>
          <a:off x="4033409" y="3416181"/>
          <a:ext cx="672050" cy="25664"/>
        </a:xfrm>
        <a:custGeom>
          <a:avLst/>
          <a:gdLst/>
          <a:ahLst/>
          <a:cxnLst/>
          <a:rect l="0" t="0" r="0" b="0"/>
          <a:pathLst>
            <a:path>
              <a:moveTo>
                <a:pt x="0" y="12832"/>
              </a:moveTo>
              <a:lnTo>
                <a:pt x="672050" y="12832"/>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4352633" y="3412211"/>
        <a:ext cx="33602" cy="33602"/>
      </dsp:txXfrm>
    </dsp:sp>
    <dsp:sp modelId="{402901F7-4C4B-47C4-BE12-824FDFB99F9B}">
      <dsp:nvSpPr>
        <dsp:cNvPr id="0" name=""/>
        <dsp:cNvSpPr/>
      </dsp:nvSpPr>
      <dsp:spPr>
        <a:xfrm>
          <a:off x="4705460" y="3008981"/>
          <a:ext cx="1680127" cy="84006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100000"/>
            </a:lnSpc>
            <a:spcBef>
              <a:spcPct val="0"/>
            </a:spcBef>
            <a:spcAft>
              <a:spcPct val="35000"/>
            </a:spcAft>
          </a:pPr>
          <a:r>
            <a:rPr lang="en-US" altLang="zh-CN" sz="4900" kern="1200"/>
            <a:t> </a:t>
          </a:r>
        </a:p>
      </dsp:txBody>
      <dsp:txXfrm>
        <a:off x="4730065" y="3033586"/>
        <a:ext cx="1630917" cy="790853"/>
      </dsp:txXfrm>
    </dsp:sp>
    <dsp:sp modelId="{44EAAE6E-F7A2-451D-8823-4BBD396ACFFC}">
      <dsp:nvSpPr>
        <dsp:cNvPr id="0" name=""/>
        <dsp:cNvSpPr/>
      </dsp:nvSpPr>
      <dsp:spPr>
        <a:xfrm>
          <a:off x="6385587" y="3416181"/>
          <a:ext cx="672050" cy="25664"/>
        </a:xfrm>
        <a:custGeom>
          <a:avLst/>
          <a:gdLst/>
          <a:ahLst/>
          <a:cxnLst/>
          <a:rect l="0" t="0" r="0" b="0"/>
          <a:pathLst>
            <a:path>
              <a:moveTo>
                <a:pt x="0" y="12832"/>
              </a:moveTo>
              <a:lnTo>
                <a:pt x="672050" y="12832"/>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6704811" y="3412211"/>
        <a:ext cx="33602" cy="33602"/>
      </dsp:txXfrm>
    </dsp:sp>
    <dsp:sp modelId="{87326143-370D-4086-87CA-C8181336C921}">
      <dsp:nvSpPr>
        <dsp:cNvPr id="0" name=""/>
        <dsp:cNvSpPr/>
      </dsp:nvSpPr>
      <dsp:spPr>
        <a:xfrm>
          <a:off x="7057638" y="3008981"/>
          <a:ext cx="1680127" cy="84006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endParaRPr altLang="en-US" sz="4900" kern="1200"/>
        </a:p>
      </dsp:txBody>
      <dsp:txXfrm>
        <a:off x="7082243" y="3033586"/>
        <a:ext cx="1630917" cy="7908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719B1-FDDF-4968-9D26-52CE098EA344}">
      <dsp:nvSpPr>
        <dsp:cNvPr id="0" name=""/>
        <dsp:cNvSpPr/>
      </dsp:nvSpPr>
      <dsp:spPr>
        <a:xfrm>
          <a:off x="1514763" y="2025067"/>
          <a:ext cx="538457" cy="66357"/>
        </a:xfrm>
        <a:custGeom>
          <a:avLst/>
          <a:gdLst/>
          <a:ahLst/>
          <a:cxnLst/>
          <a:rect l="0" t="0" r="0" b="0"/>
          <a:pathLst>
            <a:path>
              <a:moveTo>
                <a:pt x="0" y="33178"/>
              </a:moveTo>
              <a:lnTo>
                <a:pt x="538457" y="3317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974068-7363-48BA-8A56-58FC71B522DC}">
      <dsp:nvSpPr>
        <dsp:cNvPr id="0" name=""/>
        <dsp:cNvSpPr/>
      </dsp:nvSpPr>
      <dsp:spPr>
        <a:xfrm>
          <a:off x="325" y="1167400"/>
          <a:ext cx="1781691" cy="1781691"/>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tretch>
            <a:fillRect/>
          </a:stretch>
        </a:blip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9FD9A9B-F5B2-41C6-AA4C-23B98CB4FBF3}">
      <dsp:nvSpPr>
        <dsp:cNvPr id="0" name=""/>
        <dsp:cNvSpPr/>
      </dsp:nvSpPr>
      <dsp:spPr>
        <a:xfrm>
          <a:off x="2053220" y="1523739"/>
          <a:ext cx="1069014" cy="1069014"/>
        </a:xfrm>
        <a:prstGeom prst="ellips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100000"/>
            </a:lnSpc>
            <a:spcBef>
              <a:spcPct val="0"/>
            </a:spcBef>
            <a:spcAft>
              <a:spcPct val="35000"/>
            </a:spcAft>
          </a:pPr>
          <a:r>
            <a:rPr lang="en-US" altLang="zh-CN" sz="4700" kern="1200"/>
            <a:t> </a:t>
          </a:r>
        </a:p>
      </dsp:txBody>
      <dsp:txXfrm>
        <a:off x="2209773" y="1680292"/>
        <a:ext cx="755908" cy="755908"/>
      </dsp:txXfrm>
    </dsp:sp>
    <dsp:sp modelId="{4B22126E-6F7A-4ADB-A489-ACBD46EA330A}">
      <dsp:nvSpPr>
        <dsp:cNvPr id="0" name=""/>
        <dsp:cNvSpPr/>
      </dsp:nvSpPr>
      <dsp:spPr>
        <a:xfrm>
          <a:off x="3229136" y="1523739"/>
          <a:ext cx="1603522" cy="1069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511300">
            <a:lnSpc>
              <a:spcPct val="100000"/>
            </a:lnSpc>
            <a:spcBef>
              <a:spcPct val="0"/>
            </a:spcBef>
            <a:spcAft>
              <a:spcPct val="15000"/>
            </a:spcAft>
            <a:buChar char="••"/>
          </a:pPr>
          <a:r>
            <a:rPr lang="en-US" altLang="zh-CN" sz="3400" kern="1200"/>
            <a:t> </a:t>
          </a:r>
          <a:endParaRPr lang="zh-CN" altLang="en-US" sz="3400" kern="1200"/>
        </a:p>
        <a:p>
          <a:pPr marL="285750" lvl="1" indent="-285750" algn="l" defTabSz="1511300">
            <a:lnSpc>
              <a:spcPct val="100000"/>
            </a:lnSpc>
            <a:spcBef>
              <a:spcPct val="0"/>
            </a:spcBef>
            <a:spcAft>
              <a:spcPct val="15000"/>
            </a:spcAft>
            <a:buChar char="••"/>
          </a:pPr>
          <a:r>
            <a:rPr lang="zh-CN" altLang="en-US" sz="3400" kern="1200"/>
            <a:t> </a:t>
          </a:r>
        </a:p>
      </dsp:txBody>
      <dsp:txXfrm>
        <a:off x="3229136" y="1523739"/>
        <a:ext cx="1603522" cy="1069014"/>
      </dsp:txXfrm>
    </dsp:sp>
  </dsp:spTree>
</dsp:drawing>
</file>

<file path=ppt/diagrams/layout1.xml><?xml version="1.0" encoding="utf-8"?>
<dgm:layoutDef xmlns:dgm="http://schemas.openxmlformats.org/drawingml/2006/diagram" xmlns:a="http://schemas.openxmlformats.org/drawingml/2006/main" uniqueId="urn:microsoft.com/office/officeart/2005/8/layout/vList2#9">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5">
  <dgm:title val=""/>
  <dgm:desc val=""/>
  <dgm:catLst>
    <dgm:cat type="picture" pri="15000"/>
    <dgm:cat type="pictureconvert" pri="15000"/>
    <dgm:cat type="list" pri="135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PictureLineup#1">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rSet qsTypeId="urn:microsoft.com/office/officeart/2005/8/quickstyle/simple5"/>
        </dgm:pt>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rSet csTypeId="urn:microsoft.com/office/officeart/2005/8/colors/accent6_5"/>
        </dgm:pt>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nodeVertAlign" val="t"/>
          <dgm:param type="vertAlign" val="mid"/>
          <dgm:param type="horzAlign" val="ctr"/>
          <dgm:param type="fallback" val="1D"/>
        </dgm:alg>
      </dgm:if>
      <dgm:else name="Name3">
        <dgm:alg type="lin">
          <dgm:param type="linDir" val="fromR"/>
          <dgm:param type="nodeVertAlign" val="t"/>
          <dgm:param type="vertAlign" val="mid"/>
          <dgm:param type="horzAlign" val="ctr"/>
          <dgm:param type="fallback" val="1D"/>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stBulletLvl" val="1"/>
                      <dgm:param type="txAnchorVert" val="t"/>
                    </dgm:alg>
                  </dgm:if>
                  <dgm:else name="Name12">
                    <dgm:alg type="tx">
                      <dgm:param type="shpTxLTRAlignCh" val="l"/>
                      <dgm:param type="shpTxRTLAlignCh" val="r"/>
                      <dgm:param type="stBulletLvl" val="1"/>
                      <dgm:param type="txAnchorVert" val="t"/>
                    </dgm:alg>
                  </dgm:else>
                </dgm:choose>
              </dgm:if>
              <dgm:else name="Name13">
                <dgm:choose name="Name14">
                  <dgm:if name="Name15" func="var" arg="dir" op="equ" val="norm">
                    <dgm:alg type="tx">
                      <dgm:param type="shpTxLTRAlignCh" val="l"/>
                      <dgm:param type="shpTxRTLAlignCh" val="r"/>
                      <dgm:param type="stBulletLvl" val="2"/>
                      <dgm:param type="txAnchorVert" val="t"/>
                    </dgm:alg>
                  </dgm:if>
                  <dgm:else name="Name16">
                    <dgm:alg type="tx">
                      <dgm:param type="shpTxLTRAlignCh" val="l"/>
                      <dgm:param type="shpTxRTLAlignCh" val="r"/>
                      <dgm:param type="stBulletLvl" val="2"/>
                      <dgm:param type="txAnchorVert" val="t"/>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5">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rSet qsTypeId="urn:microsoft.com/office/officeart/2005/8/quickstyle/simple5"/>
        </dgm:pt>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rSet csTypeId="urn:microsoft.com/office/officeart/2005/8/colors/accent6_5"/>
        </dgm:pt>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type="rect" r:blip="" rot="270">
                  <dgm:adjLst/>
                </dgm:shape>
              </dgm:if>
              <dgm:else name="Name11">
                <dgm:shape xmlns:r="http://schemas.openxmlformats.org/officeDocument/2006/relationships" type="rect" r:blip="" rot="90">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rSet csTypeId="urn:microsoft.com/office/officeart/2005/8/colors/accent6_5"/>
        </dgm:pt>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2#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stBulletLvl" val="1"/>
                <dgm:param type="txAnchorVertCh" val="mid"/>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srcNode" val="connSite"/>
              <dgm:param type="dstNode" val="parentNode"/>
              <dgm:param type="dim" val="1D"/>
              <dgm:param type="endSty" val="noArr"/>
              <dgm:param type="begPts" val="auto"/>
              <dgm:param type="endPts" val="auto"/>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16">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17">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18">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3">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9" Type="http://schemas.openxmlformats.org/officeDocument/2006/relationships/hyperlink" Target="http://www.1ppt.com/word/" TargetMode="External"/><Relationship Id="rId8" Type="http://schemas.openxmlformats.org/officeDocument/2006/relationships/hyperlink" Target="http://www.1ppt.com/powerpoint/" TargetMode="External"/><Relationship Id="rId7" Type="http://schemas.openxmlformats.org/officeDocument/2006/relationships/hyperlink" Target="http://www.1ppt.com/xiazai/" TargetMode="External"/><Relationship Id="rId6" Type="http://schemas.openxmlformats.org/officeDocument/2006/relationships/hyperlink" Target="http://www.1ppt.com/tubiao/" TargetMode="External"/><Relationship Id="rId5" Type="http://schemas.openxmlformats.org/officeDocument/2006/relationships/hyperlink" Target="http://www.1ppt.com/beijing/" TargetMode="External"/><Relationship Id="rId4" Type="http://schemas.openxmlformats.org/officeDocument/2006/relationships/hyperlink" Target="http://www.1ppt.com/sucai/" TargetMode="External"/><Relationship Id="rId3" Type="http://schemas.openxmlformats.org/officeDocument/2006/relationships/hyperlink" Target="http://www.1ppt.com/moban/" TargetMode="External"/><Relationship Id="rId24" Type="http://schemas.openxmlformats.org/officeDocument/2006/relationships/hyperlink" Target="http://www.1ppt.com/kejian/lishi/" TargetMode="External"/><Relationship Id="rId23" Type="http://schemas.openxmlformats.org/officeDocument/2006/relationships/hyperlink" Target="http://www.1ppt.com/kejian/dili/" TargetMode="External"/><Relationship Id="rId22" Type="http://schemas.openxmlformats.org/officeDocument/2006/relationships/hyperlink" Target="http://www.1ppt.com/kejian/shengwu/" TargetMode="External"/><Relationship Id="rId21" Type="http://schemas.openxmlformats.org/officeDocument/2006/relationships/hyperlink" Target="http://www.1ppt.com/kejian/huaxue/" TargetMode="External"/><Relationship Id="rId20" Type="http://schemas.openxmlformats.org/officeDocument/2006/relationships/hyperlink" Target="http://www.1ppt.com/kejian/wuli/" TargetMode="External"/><Relationship Id="rId2" Type="http://schemas.openxmlformats.org/officeDocument/2006/relationships/notesMaster" Target="../notesMasters/notesMaster1.xml"/><Relationship Id="rId19" Type="http://schemas.openxmlformats.org/officeDocument/2006/relationships/hyperlink" Target="http://www.1ppt.com/kejian/kexue/" TargetMode="External"/><Relationship Id="rId18" Type="http://schemas.openxmlformats.org/officeDocument/2006/relationships/hyperlink" Target="http://www.1ppt.com/kejian/meishu/" TargetMode="External"/><Relationship Id="rId17" Type="http://schemas.openxmlformats.org/officeDocument/2006/relationships/hyperlink" Target="http://www.1ppt.com/kejian/yingyu/" TargetMode="External"/><Relationship Id="rId16" Type="http://schemas.openxmlformats.org/officeDocument/2006/relationships/hyperlink" Target="http://www.1ppt.com/kejian/shuxue/" TargetMode="External"/><Relationship Id="rId15" Type="http://schemas.openxmlformats.org/officeDocument/2006/relationships/hyperlink" Target="http://www.1ppt.com/kejian/yuwen/" TargetMode="External"/><Relationship Id="rId14" Type="http://schemas.openxmlformats.org/officeDocument/2006/relationships/hyperlink" Target="http://www.1ppt.com/kejian/" TargetMode="External"/><Relationship Id="rId13" Type="http://schemas.openxmlformats.org/officeDocument/2006/relationships/hyperlink" Target="http://www.1ppt.com/jianli/" TargetMode="External"/><Relationship Id="rId12" Type="http://schemas.openxmlformats.org/officeDocument/2006/relationships/hyperlink" Target="http://www.1ppt.com/jiaoan/" TargetMode="External"/><Relationship Id="rId11" Type="http://schemas.openxmlformats.org/officeDocument/2006/relationships/hyperlink" Target="http://www.1ppt.com/shiti/" TargetMode="External"/><Relationship Id="rId10" Type="http://schemas.openxmlformats.org/officeDocument/2006/relationships/hyperlink" Target="http://www.1ppt.com/excel/" TargetMode="Externa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solidFill>
                  <a:srgbClr val="EEECE1">
                    <a:lumMod val="25000"/>
                  </a:srgbClr>
                </a:solidFill>
              </a:rPr>
              <a:t>PPT</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3"/>
              </a:rPr>
              <a:t>www.1ppt.com/moban/</a:t>
            </a:r>
            <a:r>
              <a:rPr lang="en-US" altLang="zh-CN" sz="1200" dirty="0" smtClean="0">
                <a:solidFill>
                  <a:srgbClr val="EEECE1">
                    <a:lumMod val="25000"/>
                  </a:srgbClr>
                </a:solidFill>
              </a:rPr>
              <a:t>                  PPT</a:t>
            </a:r>
            <a:r>
              <a:rPr lang="zh-CN" altLang="en-US" sz="1200" dirty="0" smtClean="0">
                <a:solidFill>
                  <a:srgbClr val="EEECE1">
                    <a:lumMod val="25000"/>
                  </a:srgbClr>
                </a:solidFill>
              </a:rPr>
              <a:t>素材：</a:t>
            </a:r>
            <a:r>
              <a:rPr lang="en-US" altLang="zh-CN" sz="1200" dirty="0" smtClean="0">
                <a:solidFill>
                  <a:srgbClr val="EEECE1">
                    <a:lumMod val="25000"/>
                  </a:srgbClr>
                </a:solidFill>
                <a:hlinkClick r:id="rId4"/>
              </a:rPr>
              <a:t>www.1ppt.com/sucai/</a:t>
            </a:r>
            <a:endParaRPr lang="en-US" altLang="zh-CN" sz="1200" dirty="0" smtClean="0">
              <a:solidFill>
                <a:srgbClr val="EEECE1">
                  <a:lumMod val="25000"/>
                </a:srgbClr>
              </a:solidFill>
            </a:endParaRPr>
          </a:p>
          <a:p>
            <a:r>
              <a:rPr lang="en-US" altLang="zh-CN" sz="1200" dirty="0" smtClean="0">
                <a:solidFill>
                  <a:srgbClr val="EEECE1">
                    <a:lumMod val="25000"/>
                  </a:srgbClr>
                </a:solidFill>
              </a:rPr>
              <a:t>PPT</a:t>
            </a:r>
            <a:r>
              <a:rPr lang="zh-CN" altLang="en-US" sz="1200" dirty="0" smtClean="0">
                <a:solidFill>
                  <a:srgbClr val="EEECE1">
                    <a:lumMod val="25000"/>
                  </a:srgbClr>
                </a:solidFill>
              </a:rPr>
              <a:t>背景：</a:t>
            </a:r>
            <a:r>
              <a:rPr lang="en-US" altLang="zh-CN" sz="1200" dirty="0" smtClean="0">
                <a:solidFill>
                  <a:srgbClr val="EEECE1">
                    <a:lumMod val="25000"/>
                  </a:srgbClr>
                </a:solidFill>
                <a:hlinkClick r:id="rId5"/>
              </a:rPr>
              <a:t>www.1ppt.com/beijing/</a:t>
            </a:r>
            <a:r>
              <a:rPr lang="en-US" altLang="zh-CN" sz="1200" dirty="0" smtClean="0">
                <a:solidFill>
                  <a:srgbClr val="EEECE1">
                    <a:lumMod val="25000"/>
                  </a:srgbClr>
                </a:solidFill>
              </a:rPr>
              <a:t>                   PPT</a:t>
            </a:r>
            <a:r>
              <a:rPr lang="zh-CN" altLang="en-US" sz="1200" dirty="0" smtClean="0">
                <a:solidFill>
                  <a:srgbClr val="EEECE1">
                    <a:lumMod val="25000"/>
                  </a:srgbClr>
                </a:solidFill>
              </a:rPr>
              <a:t>图表：</a:t>
            </a:r>
            <a:r>
              <a:rPr lang="en-US" altLang="zh-CN" sz="1200" dirty="0" smtClean="0">
                <a:solidFill>
                  <a:srgbClr val="EEECE1">
                    <a:lumMod val="25000"/>
                  </a:srgbClr>
                </a:solidFill>
                <a:hlinkClick r:id="rId6"/>
              </a:rPr>
              <a:t>www.1ppt.com/tubiao/</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en-US" altLang="zh-CN" sz="1200" dirty="0" smtClean="0">
                <a:solidFill>
                  <a:srgbClr val="EEECE1">
                    <a:lumMod val="25000"/>
                  </a:srgbClr>
                </a:solidFill>
              </a:rPr>
              <a:t>PPT</a:t>
            </a:r>
            <a:r>
              <a:rPr lang="zh-CN" altLang="en-US" sz="1200" dirty="0" smtClean="0">
                <a:solidFill>
                  <a:srgbClr val="EEECE1">
                    <a:lumMod val="25000"/>
                  </a:srgbClr>
                </a:solidFill>
              </a:rPr>
              <a:t>下载：</a:t>
            </a:r>
            <a:r>
              <a:rPr lang="en-US" altLang="zh-CN" sz="1200" dirty="0" smtClean="0">
                <a:solidFill>
                  <a:srgbClr val="EEECE1">
                    <a:lumMod val="25000"/>
                  </a:srgbClr>
                </a:solidFill>
                <a:hlinkClick r:id="rId7"/>
              </a:rPr>
              <a:t>www.1ppt.com/xiazai/</a:t>
            </a:r>
            <a:r>
              <a:rPr lang="en-US" altLang="zh-CN" sz="1200" dirty="0" smtClean="0">
                <a:solidFill>
                  <a:srgbClr val="EEECE1">
                    <a:lumMod val="25000"/>
                  </a:srgbClr>
                </a:solidFill>
              </a:rPr>
              <a:t>                     PPT</a:t>
            </a:r>
            <a:r>
              <a:rPr lang="zh-CN" altLang="en-US" sz="1200" dirty="0" smtClean="0">
                <a:solidFill>
                  <a:srgbClr val="EEECE1">
                    <a:lumMod val="25000"/>
                  </a:srgbClr>
                </a:solidFill>
              </a:rPr>
              <a:t>教程： </a:t>
            </a:r>
            <a:r>
              <a:rPr lang="en-US" altLang="zh-CN" sz="1200" dirty="0" smtClean="0">
                <a:solidFill>
                  <a:srgbClr val="EEECE1">
                    <a:lumMod val="25000"/>
                  </a:srgbClr>
                </a:solidFill>
                <a:hlinkClick r:id="rId8"/>
              </a:rPr>
              <a:t>www.1ppt.com/powerpoint/</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en-US" altLang="zh-CN" sz="1200" dirty="0" smtClean="0">
                <a:solidFill>
                  <a:srgbClr val="EEECE1">
                    <a:lumMod val="25000"/>
                  </a:srgbClr>
                </a:solidFill>
              </a:rPr>
              <a:t>Word</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9"/>
              </a:rPr>
              <a:t>www.1ppt.com/word/</a:t>
            </a:r>
            <a:r>
              <a:rPr lang="en-US" altLang="zh-CN" sz="1200" dirty="0" smtClean="0">
                <a:solidFill>
                  <a:srgbClr val="EEECE1">
                    <a:lumMod val="25000"/>
                  </a:srgbClr>
                </a:solidFill>
              </a:rPr>
              <a:t>                    Excel</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10"/>
              </a:rPr>
              <a:t>www.1ppt.com/excel/</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试卷下载：</a:t>
            </a:r>
            <a:r>
              <a:rPr lang="en-US" altLang="zh-CN" sz="1200" dirty="0" smtClean="0">
                <a:solidFill>
                  <a:srgbClr val="EEECE1">
                    <a:lumMod val="25000"/>
                  </a:srgbClr>
                </a:solidFill>
                <a:hlinkClick r:id="rId11"/>
              </a:rPr>
              <a:t>www.1ppt.com/shiti/</a:t>
            </a:r>
            <a:r>
              <a:rPr lang="en-US" altLang="zh-CN" sz="1200" dirty="0" smtClean="0">
                <a:solidFill>
                  <a:srgbClr val="EEECE1">
                    <a:lumMod val="25000"/>
                  </a:srgbClr>
                </a:solidFill>
              </a:rPr>
              <a:t>                    </a:t>
            </a:r>
            <a:r>
              <a:rPr lang="zh-CN" altLang="en-US" sz="1200" dirty="0" smtClean="0">
                <a:solidFill>
                  <a:srgbClr val="EEECE1">
                    <a:lumMod val="25000"/>
                  </a:srgbClr>
                </a:solidFill>
              </a:rPr>
              <a:t>教案下载：</a:t>
            </a:r>
            <a:r>
              <a:rPr lang="en-US" altLang="zh-CN" sz="1200" dirty="0" smtClean="0">
                <a:solidFill>
                  <a:srgbClr val="EEECE1">
                    <a:lumMod val="25000"/>
                  </a:srgbClr>
                </a:solidFill>
                <a:hlinkClick r:id="rId12"/>
              </a:rPr>
              <a:t>www.1ppt.com/jiaoan/</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个人简历：</a:t>
            </a:r>
            <a:r>
              <a:rPr lang="en-US" altLang="zh-CN" sz="1200" dirty="0" smtClean="0">
                <a:solidFill>
                  <a:srgbClr val="EEECE1">
                    <a:lumMod val="25000"/>
                  </a:srgbClr>
                </a:solidFill>
                <a:hlinkClick r:id="rId13"/>
              </a:rPr>
              <a:t>www.1ppt.com/jianli/</a:t>
            </a:r>
            <a:r>
              <a:rPr lang="en-US" altLang="zh-CN" sz="1200" dirty="0" smtClean="0">
                <a:solidFill>
                  <a:srgbClr val="EEECE1">
                    <a:lumMod val="25000"/>
                  </a:srgbClr>
                </a:solidFill>
              </a:rPr>
              <a:t>                    PPT</a:t>
            </a:r>
            <a:r>
              <a:rPr lang="zh-CN" altLang="en-US" sz="1200" dirty="0" smtClean="0">
                <a:solidFill>
                  <a:srgbClr val="EEECE1">
                    <a:lumMod val="25000"/>
                  </a:srgbClr>
                </a:solidFill>
              </a:rPr>
              <a:t>课件：</a:t>
            </a:r>
            <a:r>
              <a:rPr lang="en-US" altLang="zh-CN" sz="1200" dirty="0" smtClean="0">
                <a:solidFill>
                  <a:srgbClr val="EEECE1">
                    <a:lumMod val="25000"/>
                  </a:srgbClr>
                </a:solidFill>
                <a:hlinkClick r:id="rId14"/>
              </a:rPr>
              <a:t>www.1ppt.com/kejian/</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语文课件：</a:t>
            </a:r>
            <a:r>
              <a:rPr lang="en-US" altLang="zh-CN" sz="1200" dirty="0" smtClean="0">
                <a:solidFill>
                  <a:srgbClr val="EEECE1">
                    <a:lumMod val="25000"/>
                  </a:srgbClr>
                </a:solidFill>
                <a:hlinkClick r:id="rId15"/>
              </a:rPr>
              <a:t>www.1ppt.com/kejian/yuwen/</a:t>
            </a:r>
            <a:r>
              <a:rPr lang="en-US" altLang="zh-CN" sz="1200" dirty="0" smtClean="0">
                <a:solidFill>
                  <a:srgbClr val="EEECE1">
                    <a:lumMod val="25000"/>
                  </a:srgbClr>
                </a:solidFill>
              </a:rPr>
              <a:t>    </a:t>
            </a:r>
            <a:r>
              <a:rPr lang="zh-CN" altLang="en-US" sz="1200" dirty="0" smtClean="0">
                <a:solidFill>
                  <a:srgbClr val="EEECE1">
                    <a:lumMod val="25000"/>
                  </a:srgbClr>
                </a:solidFill>
              </a:rPr>
              <a:t>数学课件：</a:t>
            </a:r>
            <a:r>
              <a:rPr lang="en-US" altLang="zh-CN" sz="1200" dirty="0" smtClean="0">
                <a:solidFill>
                  <a:srgbClr val="EEECE1">
                    <a:lumMod val="25000"/>
                  </a:srgbClr>
                </a:solidFill>
                <a:hlinkClick r:id="rId16"/>
              </a:rPr>
              <a:t>www.1ppt.com/kejian/shuxue/</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英语课件：</a:t>
            </a:r>
            <a:r>
              <a:rPr lang="en-US" altLang="zh-CN" sz="1200" dirty="0" smtClean="0">
                <a:solidFill>
                  <a:srgbClr val="EEECE1">
                    <a:lumMod val="25000"/>
                  </a:srgbClr>
                </a:solidFill>
                <a:hlinkClick r:id="rId17"/>
              </a:rPr>
              <a:t>www.1ppt.com/kejian/yingyu/</a:t>
            </a:r>
            <a:r>
              <a:rPr lang="en-US" altLang="zh-CN" sz="1200" dirty="0" smtClean="0">
                <a:solidFill>
                  <a:srgbClr val="EEECE1">
                    <a:lumMod val="25000"/>
                  </a:srgbClr>
                </a:solidFill>
              </a:rPr>
              <a:t>    </a:t>
            </a:r>
            <a:r>
              <a:rPr lang="zh-CN" altLang="en-US" sz="1200" dirty="0" smtClean="0">
                <a:solidFill>
                  <a:srgbClr val="EEECE1">
                    <a:lumMod val="25000"/>
                  </a:srgbClr>
                </a:solidFill>
              </a:rPr>
              <a:t>美术课件：</a:t>
            </a:r>
            <a:r>
              <a:rPr lang="en-US" altLang="zh-CN" sz="1200" dirty="0" smtClean="0">
                <a:solidFill>
                  <a:srgbClr val="EEECE1">
                    <a:lumMod val="25000"/>
                  </a:srgbClr>
                </a:solidFill>
                <a:hlinkClick r:id="rId18"/>
              </a:rPr>
              <a:t>www.1ppt.com/kejian/meishu/</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科学课件：</a:t>
            </a:r>
            <a:r>
              <a:rPr lang="en-US" altLang="zh-CN" sz="1200" dirty="0" smtClean="0">
                <a:solidFill>
                  <a:srgbClr val="EEECE1">
                    <a:lumMod val="25000"/>
                  </a:srgbClr>
                </a:solidFill>
                <a:hlinkClick r:id="rId19"/>
              </a:rPr>
              <a:t>www.1ppt.com/kejian/kexue/</a:t>
            </a:r>
            <a:r>
              <a:rPr lang="en-US" altLang="zh-CN" sz="1200" dirty="0" smtClean="0">
                <a:solidFill>
                  <a:srgbClr val="EEECE1">
                    <a:lumMod val="25000"/>
                  </a:srgbClr>
                </a:solidFill>
              </a:rPr>
              <a:t>     </a:t>
            </a:r>
            <a:r>
              <a:rPr lang="zh-CN" altLang="en-US" sz="1200" dirty="0" smtClean="0">
                <a:solidFill>
                  <a:srgbClr val="EEECE1">
                    <a:lumMod val="25000"/>
                  </a:srgbClr>
                </a:solidFill>
              </a:rPr>
              <a:t>物理课件：</a:t>
            </a:r>
            <a:r>
              <a:rPr lang="en-US" altLang="zh-CN" sz="1200" dirty="0" smtClean="0">
                <a:solidFill>
                  <a:srgbClr val="EEECE1">
                    <a:lumMod val="25000"/>
                  </a:srgbClr>
                </a:solidFill>
                <a:hlinkClick r:id="rId20"/>
              </a:rPr>
              <a:t>www.1ppt.com/kejian/wuli/</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化学课件：</a:t>
            </a:r>
            <a:r>
              <a:rPr lang="en-US" altLang="zh-CN" sz="1200" dirty="0" smtClean="0">
                <a:solidFill>
                  <a:srgbClr val="EEECE1">
                    <a:lumMod val="25000"/>
                  </a:srgbClr>
                </a:solidFill>
                <a:hlinkClick r:id="rId21"/>
              </a:rPr>
              <a:t>www.1ppt.com/kejian/huaxue/</a:t>
            </a:r>
            <a:r>
              <a:rPr lang="en-US" altLang="zh-CN" sz="1200" dirty="0" smtClean="0">
                <a:solidFill>
                  <a:srgbClr val="EEECE1">
                    <a:lumMod val="25000"/>
                  </a:srgbClr>
                </a:solidFill>
              </a:rPr>
              <a:t>  </a:t>
            </a:r>
            <a:r>
              <a:rPr lang="zh-CN" altLang="en-US" sz="1200" dirty="0" smtClean="0">
                <a:solidFill>
                  <a:srgbClr val="EEECE1">
                    <a:lumMod val="25000"/>
                  </a:srgbClr>
                </a:solidFill>
              </a:rPr>
              <a:t>生物课件：</a:t>
            </a:r>
            <a:r>
              <a:rPr lang="en-US" altLang="zh-CN" sz="1200" dirty="0" smtClean="0">
                <a:solidFill>
                  <a:srgbClr val="EEECE1">
                    <a:lumMod val="25000"/>
                  </a:srgbClr>
                </a:solidFill>
                <a:hlinkClick r:id="rId22"/>
              </a:rPr>
              <a:t>www.1ppt.com/kejian/shengwu/</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地理课件：</a:t>
            </a:r>
            <a:r>
              <a:rPr lang="en-US" altLang="zh-CN" sz="1200" dirty="0" smtClean="0">
                <a:solidFill>
                  <a:srgbClr val="EEECE1">
                    <a:lumMod val="25000"/>
                  </a:srgbClr>
                </a:solidFill>
                <a:hlinkClick r:id="rId23"/>
              </a:rPr>
              <a:t>www.1ppt.com/kejian/dili/</a:t>
            </a:r>
            <a:r>
              <a:rPr lang="en-US" altLang="zh-CN" sz="1200" dirty="0" smtClean="0">
                <a:solidFill>
                  <a:srgbClr val="EEECE1">
                    <a:lumMod val="25000"/>
                  </a:srgbClr>
                </a:solidFill>
              </a:rPr>
              <a:t>          </a:t>
            </a:r>
            <a:r>
              <a:rPr lang="zh-CN" altLang="en-US" sz="1200" dirty="0" smtClean="0">
                <a:solidFill>
                  <a:srgbClr val="EEECE1">
                    <a:lumMod val="25000"/>
                  </a:srgbClr>
                </a:solidFill>
              </a:rPr>
              <a:t>历史课件：</a:t>
            </a:r>
            <a:r>
              <a:rPr lang="en-US" altLang="zh-CN" sz="1200" dirty="0" smtClean="0">
                <a:solidFill>
                  <a:srgbClr val="EEECE1">
                    <a:lumMod val="25000"/>
                  </a:srgbClr>
                </a:solidFill>
                <a:hlinkClick r:id="rId24"/>
              </a:rPr>
              <a:t>www.1ppt.com/kejian/lishi/</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userDrawn="1"/>
        </p:nvSpPr>
        <p:spPr>
          <a:xfrm>
            <a:off x="7092000" y="765000"/>
            <a:ext cx="735006" cy="241289"/>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模板：</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www.1ppt.com/moban/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素材：</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www.1ppt.com/sucai/</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背景：</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图表：</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www.1ppt.com/tubiao/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教程： </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www.1ppt.com/powerpoint/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资料下载：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www.1ppt.com/ziliao/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范文下载：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www.1ppt.com/fanwen/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试卷下载：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www.1ppt.com/shiti/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教案下载：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www.1ppt.com/jiaoan/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论坛：</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语文课件：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www.1ppt.com/kejian/yuwen/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数学课件：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www.1ppt.com/kejian/shuxue/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英语课件：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www.1ppt.com/kejian/yingyu/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美术课件：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www.1ppt.com/kejian/meishu/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科学课件：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www.1ppt.com/kejian/kexue/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物理课件：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www.1ppt.com/kejian/wuli/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化学课件：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www.1ppt.com/kejian/huaxue/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生物课件：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www.1ppt.com/kejian/shengwu/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地理课件：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www.1ppt.com/kejian/dili/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历史课件：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www.1ppt.com/kejian/lishi/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1296000"/>
            <a:ext cx="8139178" cy="5041355"/>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3808731"/>
            <a:ext cx="8139178" cy="624845"/>
          </a:xfrm>
        </p:spPr>
        <p:txBody>
          <a:bodyPr lIns="101600" tIns="38100" rIns="63500" bIns="38100" anchor="t" anchorCtr="0">
            <a:noAutofit/>
          </a:bodyPr>
          <a:lstStyle>
            <a:lvl1pPr>
              <a:defRPr sz="27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02444" y="4511676"/>
            <a:ext cx="8139178" cy="1077985"/>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tx1"/>
                </a:solidFill>
                <a:uFillTx/>
                <a:latin typeface="+mn-lt"/>
                <a:ea typeface="+mn-ea"/>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5" Type="http://schemas.openxmlformats.org/officeDocument/2006/relationships/theme" Target="../theme/theme1.xml"/><Relationship Id="rId44" Type="http://schemas.openxmlformats.org/officeDocument/2006/relationships/image" Target="../media/image1.png"/><Relationship Id="rId43" Type="http://schemas.openxmlformats.org/officeDocument/2006/relationships/tags" Target="../tags/tag16.xml"/><Relationship Id="rId42" Type="http://schemas.openxmlformats.org/officeDocument/2006/relationships/tags" Target="../tags/tag15.xml"/><Relationship Id="rId41" Type="http://schemas.openxmlformats.org/officeDocument/2006/relationships/tags" Target="../tags/tag14.xml"/><Relationship Id="rId40" Type="http://schemas.openxmlformats.org/officeDocument/2006/relationships/tags" Target="../tags/tag13.xml"/><Relationship Id="rId4" Type="http://schemas.openxmlformats.org/officeDocument/2006/relationships/slideLayout" Target="../slideLayouts/slideLayout4.xml"/><Relationship Id="rId39" Type="http://schemas.openxmlformats.org/officeDocument/2006/relationships/tags" Target="../tags/tag12.xml"/><Relationship Id="rId38" Type="http://schemas.openxmlformats.org/officeDocument/2006/relationships/tags" Target="../tags/tag11.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38"/>
            </p:custDataLst>
          </p:nvPr>
        </p:nvSpPr>
        <p:spPr>
          <a:xfrm>
            <a:off x="502412" y="432000"/>
            <a:ext cx="8139178"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9"/>
            </p:custDataLst>
          </p:nvPr>
        </p:nvSpPr>
        <p:spPr>
          <a:xfrm>
            <a:off x="502412" y="1296000"/>
            <a:ext cx="8139178"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40"/>
            </p:custDataLst>
          </p:nvPr>
        </p:nvSpPr>
        <p:spPr>
          <a:xfrm>
            <a:off x="659807" y="6349833"/>
            <a:ext cx="2025000" cy="316800"/>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41"/>
            </p:custDataLst>
          </p:nvPr>
        </p:nvSpPr>
        <p:spPr>
          <a:xfrm>
            <a:off x="3087000" y="6349833"/>
            <a:ext cx="2970000" cy="316800"/>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42"/>
            </p:custDataLst>
          </p:nvPr>
        </p:nvSpPr>
        <p:spPr>
          <a:xfrm>
            <a:off x="6457950" y="6349833"/>
            <a:ext cx="2025000" cy="316800"/>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4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8" name="图片 7" descr="图层1"/>
          <p:cNvPicPr>
            <a:picLocks noChangeAspect="1"/>
          </p:cNvPicPr>
          <p:nvPr userDrawn="1"/>
        </p:nvPicPr>
        <p:blipFill>
          <a:blip r:embed="rId44"/>
          <a:stretch>
            <a:fillRect/>
          </a:stretch>
        </p:blipFill>
        <p:spPr>
          <a:xfrm>
            <a:off x="100965" y="6461125"/>
            <a:ext cx="1343660" cy="3505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image" Target="../media/image2.png"/><Relationship Id="rId1" Type="http://schemas.openxmlformats.org/officeDocument/2006/relationships/image" Target="../media/image1.tif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2.tiff"/><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5.jpeg"/><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emf"/></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9.xml"/><Relationship Id="rId7" Type="http://schemas.openxmlformats.org/officeDocument/2006/relationships/image" Target="../media/image19.jpeg"/><Relationship Id="rId6" Type="http://schemas.openxmlformats.org/officeDocument/2006/relationships/image" Target="../media/image18.jpe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20.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5.png"/><Relationship Id="rId3" Type="http://schemas.openxmlformats.org/officeDocument/2006/relationships/hyperlink" Target="27&#26377;&#30340;&#20154;/&#26377;&#30340;&#20154;.mp4" TargetMode="External"/><Relationship Id="rId2" Type="http://schemas.openxmlformats.org/officeDocument/2006/relationships/image" Target="../media/image4.jpe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21.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21.jpe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23.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24.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25.png"/><Relationship Id="rId1"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27.jpeg"/><Relationship Id="rId1"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jpeg"/></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31.xml"/><Relationship Id="rId6" Type="http://schemas.openxmlformats.org/officeDocument/2006/relationships/image" Target="../media/image3.jpeg"/><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29.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image" Target="../media/image13.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image" Target="../media/image31.jpeg"/><Relationship Id="rId1" Type="http://schemas.openxmlformats.org/officeDocument/2006/relationships/image" Target="../media/image30.jpeg"/></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34.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image" Target="../media/image32.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8.emf"/><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6.xml"/><Relationship Id="rId3" Type="http://schemas.openxmlformats.org/officeDocument/2006/relationships/image" Target="../media/image9.jpeg"/><Relationship Id="rId2" Type="http://schemas.openxmlformats.org/officeDocument/2006/relationships/tags" Target="../tags/tag20.xml"/><Relationship Id="rId1" Type="http://schemas.openxmlformats.org/officeDocument/2006/relationships/tags" Target="../tags/tag19.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 Target="slide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1.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27有的人"/>
          <p:cNvPicPr>
            <a:picLocks noChangeAspect="1"/>
          </p:cNvPicPr>
          <p:nvPr/>
        </p:nvPicPr>
        <p:blipFill>
          <a:blip r:embed="rId1" cstate="email">
            <a:clrChange>
              <a:clrFrom>
                <a:srgbClr val="FDFCFB">
                  <a:alpha val="100000"/>
                </a:srgbClr>
              </a:clrFrom>
              <a:clrTo>
                <a:srgbClr val="FDFCFB">
                  <a:alpha val="100000"/>
                  <a:alpha val="0"/>
                </a:srgbClr>
              </a:clrTo>
            </a:clrChange>
          </a:blip>
          <a:stretch>
            <a:fillRect/>
          </a:stretch>
        </p:blipFill>
        <p:spPr>
          <a:xfrm>
            <a:off x="2" y="0"/>
            <a:ext cx="9144635" cy="4251866"/>
          </a:xfrm>
          <a:prstGeom prst="rect">
            <a:avLst/>
          </a:prstGeom>
        </p:spPr>
      </p:pic>
      <p:pic>
        <p:nvPicPr>
          <p:cNvPr id="6" name="图片 11"/>
          <p:cNvPicPr>
            <a:picLocks noChangeAspect="1" noChangeArrowheads="1"/>
          </p:cNvPicPr>
          <p:nvPr/>
        </p:nvPicPr>
        <p:blipFill>
          <a:blip r:embed="rId2" cstate="print"/>
          <a:srcRect/>
          <a:stretch>
            <a:fillRect/>
          </a:stretch>
        </p:blipFill>
        <p:spPr bwMode="auto">
          <a:xfrm>
            <a:off x="0" y="3701064"/>
            <a:ext cx="9144000" cy="20319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直接连接符 7"/>
          <p:cNvCxnSpPr/>
          <p:nvPr/>
        </p:nvCxnSpPr>
        <p:spPr>
          <a:xfrm flipV="1">
            <a:off x="1793712" y="5021827"/>
            <a:ext cx="5586600" cy="1"/>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836000" y="4229083"/>
            <a:ext cx="792088" cy="672075"/>
          </a:xfrm>
          <a:prstGeom prst="ellipse">
            <a:avLst/>
          </a:prstGeom>
          <a:solidFill>
            <a:srgbClr val="92D050"/>
          </a:solidFill>
          <a:ln w="12700" cmpd="sng">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prstClr val="black"/>
                </a:solidFill>
                <a:latin typeface="黑体" panose="02010609060101010101" charset="-122"/>
                <a:ea typeface="黑体" panose="02010609060101010101" charset="-122"/>
              </a:rPr>
              <a:t>27</a:t>
            </a:r>
            <a:endParaRPr lang="en-US" altLang="zh-CN" sz="2800" b="1" dirty="0">
              <a:solidFill>
                <a:prstClr val="black"/>
              </a:solidFill>
              <a:latin typeface="黑体" panose="02010609060101010101" charset="-122"/>
              <a:ea typeface="黑体" panose="02010609060101010101" charset="-122"/>
            </a:endParaRPr>
          </a:p>
        </p:txBody>
      </p:sp>
      <p:sp>
        <p:nvSpPr>
          <p:cNvPr id="11" name="TextBox 10"/>
          <p:cNvSpPr txBox="1"/>
          <p:nvPr/>
        </p:nvSpPr>
        <p:spPr>
          <a:xfrm>
            <a:off x="2844000" y="4251866"/>
            <a:ext cx="4320312" cy="584775"/>
          </a:xfrm>
          <a:prstGeom prst="rect">
            <a:avLst/>
          </a:prstGeom>
          <a:noFill/>
        </p:spPr>
        <p:txBody>
          <a:bodyPr wrap="square" rtlCol="0">
            <a:spAutoFit/>
          </a:bodyPr>
          <a:lstStyle/>
          <a:p>
            <a:pPr algn="ctr"/>
            <a:r>
              <a:rPr lang="zh-CN" altLang="en-US" sz="3200" b="1" dirty="0">
                <a:solidFill>
                  <a:prstClr val="black"/>
                </a:solidFill>
                <a:latin typeface="黑体" panose="02010609060101010101" charset="-122"/>
                <a:ea typeface="黑体" panose="02010609060101010101" charset="-122"/>
              </a:rPr>
              <a:t>有的</a:t>
            </a:r>
            <a:r>
              <a:rPr lang="zh-CN" altLang="en-US" sz="3200" b="1" dirty="0" smtClean="0">
                <a:solidFill>
                  <a:prstClr val="black"/>
                </a:solidFill>
                <a:latin typeface="黑体" panose="02010609060101010101" charset="-122"/>
                <a:ea typeface="黑体" panose="02010609060101010101" charset="-122"/>
              </a:rPr>
              <a:t>人</a:t>
            </a:r>
            <a:r>
              <a:rPr lang="en-US" altLang="zh-CN" sz="3200" b="1" dirty="0" smtClean="0">
                <a:solidFill>
                  <a:prstClr val="black"/>
                </a:solidFill>
                <a:latin typeface="黑体" panose="02010609060101010101" charset="-122"/>
                <a:ea typeface="黑体" panose="02010609060101010101" charset="-122"/>
              </a:rPr>
              <a:t>—</a:t>
            </a:r>
            <a:r>
              <a:rPr lang="zh-CN" altLang="en-US" sz="3200" b="1" dirty="0" smtClean="0">
                <a:solidFill>
                  <a:prstClr val="black"/>
                </a:solidFill>
                <a:latin typeface="黑体" panose="02010609060101010101" charset="-122"/>
                <a:ea typeface="黑体" panose="02010609060101010101" charset="-122"/>
              </a:rPr>
              <a:t>纪念鲁迅有感</a:t>
            </a:r>
            <a:endParaRPr lang="zh-CN" altLang="en-US" sz="3200" b="1" dirty="0">
              <a:solidFill>
                <a:prstClr val="black"/>
              </a:solidFill>
              <a:latin typeface="黑体" panose="02010609060101010101" charset="-122"/>
              <a:ea typeface="黑体" panose="02010609060101010101" charset="-122"/>
            </a:endParaRPr>
          </a:p>
        </p:txBody>
      </p:sp>
      <p:sp>
        <p:nvSpPr>
          <p:cNvPr id="12" name="TextBox 11"/>
          <p:cNvSpPr txBox="1"/>
          <p:nvPr/>
        </p:nvSpPr>
        <p:spPr>
          <a:xfrm>
            <a:off x="3326872" y="5148555"/>
            <a:ext cx="2520280" cy="400110"/>
          </a:xfrm>
          <a:prstGeom prst="rect">
            <a:avLst/>
          </a:prstGeom>
          <a:noFill/>
        </p:spPr>
        <p:txBody>
          <a:bodyPr wrap="square" rtlCol="0">
            <a:spAutoFit/>
          </a:bodyPr>
          <a:lstStyle/>
          <a:p>
            <a:pPr algn="ctr"/>
            <a:r>
              <a:rPr lang="zh-CN" altLang="en-US" sz="2000" b="1" dirty="0">
                <a:solidFill>
                  <a:prstClr val="black"/>
                </a:solidFill>
                <a:latin typeface="楷体" panose="02010609060101010101" pitchFamily="49" charset="-122"/>
                <a:ea typeface="楷体" panose="02010609060101010101" pitchFamily="49" charset="-122"/>
              </a:rPr>
              <a:t>部编</a:t>
            </a:r>
            <a:r>
              <a:rPr lang="zh-CN" altLang="en-US" sz="2000" b="1" dirty="0" smtClean="0">
                <a:solidFill>
                  <a:prstClr val="black"/>
                </a:solidFill>
                <a:latin typeface="楷体" panose="02010609060101010101" pitchFamily="49" charset="-122"/>
                <a:ea typeface="楷体" panose="02010609060101010101" pitchFamily="49" charset="-122"/>
              </a:rPr>
              <a:t>版</a:t>
            </a:r>
            <a:r>
              <a:rPr lang="zh-CN" altLang="en-US" sz="2000" b="1" dirty="0">
                <a:solidFill>
                  <a:prstClr val="black"/>
                </a:solidFill>
                <a:latin typeface="楷体" panose="02010609060101010101" pitchFamily="49" charset="-122"/>
                <a:ea typeface="楷体" panose="02010609060101010101" pitchFamily="49" charset="-122"/>
              </a:rPr>
              <a:t>六年级</a:t>
            </a:r>
            <a:r>
              <a:rPr lang="en-US" altLang="zh-CN" sz="2000" b="1" dirty="0">
                <a:solidFill>
                  <a:prstClr val="black"/>
                </a:solidFill>
                <a:latin typeface="楷体" panose="02010609060101010101" pitchFamily="49" charset="-122"/>
                <a:ea typeface="楷体" panose="02010609060101010101" pitchFamily="49" charset="-122"/>
              </a:rPr>
              <a:t>·</a:t>
            </a:r>
            <a:r>
              <a:rPr lang="zh-CN" altLang="en-US" sz="2000" b="1" dirty="0">
                <a:solidFill>
                  <a:prstClr val="black"/>
                </a:solidFill>
                <a:latin typeface="楷体" panose="02010609060101010101" pitchFamily="49" charset="-122"/>
                <a:ea typeface="楷体" panose="02010609060101010101" pitchFamily="49" charset="-122"/>
              </a:rPr>
              <a:t>上册</a:t>
            </a:r>
            <a:endParaRPr lang="zh-CN" altLang="en-US" sz="2000" b="1" dirty="0">
              <a:solidFill>
                <a:prstClr val="black"/>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F:\PPT上课课件\标3.jpg"/>
          <p:cNvPicPr>
            <a:picLocks noChangeAspect="1" noChangeArrowheads="1"/>
          </p:cNvPicPr>
          <p:nvPr/>
        </p:nvPicPr>
        <p:blipFill>
          <a:blip r:embed="rId1" cstate="email">
            <a:clrChange>
              <a:clrFrom>
                <a:srgbClr val="FFFFFF"/>
              </a:clrFrom>
              <a:clrTo>
                <a:srgbClr val="FFFFFF">
                  <a:alpha val="0"/>
                </a:srgbClr>
              </a:clrTo>
            </a:clrChange>
          </a:blip>
          <a:srcRect/>
          <a:stretch>
            <a:fillRect/>
          </a:stretch>
        </p:blipFill>
        <p:spPr bwMode="auto">
          <a:xfrm>
            <a:off x="129449" y="145131"/>
            <a:ext cx="1800200" cy="832421"/>
          </a:xfrm>
          <a:prstGeom prst="rect">
            <a:avLst/>
          </a:prstGeom>
          <a:noFill/>
        </p:spPr>
      </p:pic>
      <p:sp>
        <p:nvSpPr>
          <p:cNvPr id="3" name="矩形 2"/>
          <p:cNvSpPr/>
          <p:nvPr/>
        </p:nvSpPr>
        <p:spPr>
          <a:xfrm>
            <a:off x="488257" y="356659"/>
            <a:ext cx="1364476" cy="400110"/>
          </a:xfrm>
          <a:prstGeom prst="rect">
            <a:avLst/>
          </a:prstGeom>
        </p:spPr>
        <p:txBody>
          <a:bodyPr wrap="none">
            <a:spAutoFit/>
          </a:bodyPr>
          <a:lstStyle/>
          <a:p>
            <a:pPr algn="ctr"/>
            <a:r>
              <a:rPr lang="zh-CN" altLang="en-US" sz="2000" b="1" spc="300" dirty="0" smtClean="0">
                <a:latin typeface="微软雅黑" panose="020B0503020204020204" pitchFamily="34" charset="-122"/>
                <a:ea typeface="微软雅黑" panose="020B0503020204020204" pitchFamily="34" charset="-122"/>
              </a:rPr>
              <a:t>课文详解</a:t>
            </a:r>
            <a:endParaRPr lang="zh-CN" altLang="en-US" sz="2000" b="1" spc="300" dirty="0">
              <a:latin typeface="微软雅黑" panose="020B0503020204020204" pitchFamily="34" charset="-122"/>
              <a:ea typeface="微软雅黑" panose="020B0503020204020204" pitchFamily="34" charset="-122"/>
            </a:endParaRPr>
          </a:p>
        </p:txBody>
      </p:sp>
      <p:sp>
        <p:nvSpPr>
          <p:cNvPr id="7" name="TextBox 6"/>
          <p:cNvSpPr txBox="1"/>
          <p:nvPr/>
        </p:nvSpPr>
        <p:spPr>
          <a:xfrm>
            <a:off x="560507" y="1132364"/>
            <a:ext cx="7992888" cy="1938992"/>
          </a:xfrm>
          <a:prstGeom prst="rect">
            <a:avLst/>
          </a:prstGeom>
          <a:noFill/>
        </p:spPr>
        <p:txBody>
          <a:bodyPr wrap="square" rtlCol="0">
            <a:spAutoFit/>
          </a:bodyPr>
          <a:lstStyle/>
          <a:p>
            <a:pPr algn="just">
              <a:lnSpc>
                <a:spcPct val="150000"/>
              </a:lnSpc>
            </a:pPr>
            <a:r>
              <a:rPr lang="zh-CN" altLang="en-US" sz="2000" b="1" dirty="0" smtClean="0">
                <a:latin typeface="黑体" panose="02010609060101010101" charset="-122"/>
                <a:ea typeface="黑体" panose="02010609060101010101" charset="-122"/>
              </a:rPr>
              <a:t>想一想：</a:t>
            </a:r>
            <a:endParaRPr lang="en-US" altLang="zh-CN" sz="2000" b="1" dirty="0" smtClean="0">
              <a:latin typeface="黑体" panose="02010609060101010101" charset="-122"/>
              <a:ea typeface="黑体" panose="02010609060101010101" charset="-122"/>
            </a:endParaRPr>
          </a:p>
          <a:p>
            <a:pPr algn="just">
              <a:lnSpc>
                <a:spcPct val="150000"/>
              </a:lnSpc>
            </a:pPr>
            <a:r>
              <a:rPr lang="zh-CN" altLang="en-US" sz="2000" b="1" dirty="0" smtClean="0">
                <a:solidFill>
                  <a:prstClr val="black"/>
                </a:solidFill>
                <a:latin typeface="黑体" panose="02010609060101010101" charset="-122"/>
                <a:ea typeface="黑体" panose="02010609060101010101" charset="-122"/>
                <a:cs typeface="黑体" panose="02010609060101010101" charset="-122"/>
              </a:rPr>
              <a:t>    同学们，请大家认真朗读课文，注意生字词的读音，</a:t>
            </a:r>
            <a:r>
              <a:rPr lang="zh-CN" altLang="en-US" sz="2000" b="1" dirty="0" smtClean="0">
                <a:latin typeface="Calibri" panose="020F0502020204030204" charset="0"/>
                <a:ea typeface="黑体" panose="02010609060101010101" charset="-122"/>
              </a:rPr>
              <a:t>明确课文的主要内容。</a:t>
            </a:r>
            <a:r>
              <a:rPr lang="zh-CN" altLang="en-US" sz="2000" b="1" dirty="0" smtClean="0">
                <a:solidFill>
                  <a:srgbClr val="FF0000"/>
                </a:solidFill>
                <a:latin typeface="黑体" panose="02010609060101010101" charset="-122"/>
                <a:ea typeface="黑体" panose="02010609060101010101" charset="-122"/>
              </a:rPr>
              <a:t>思考：</a:t>
            </a:r>
            <a:r>
              <a:rPr lang="zh-CN" altLang="en-US" sz="2000" b="1" dirty="0" smtClean="0">
                <a:latin typeface="黑体" panose="02010609060101010101" charset="-122"/>
                <a:ea typeface="黑体" panose="02010609060101010101" charset="-122"/>
                <a:sym typeface="+mn-ea"/>
              </a:rPr>
              <a:t>全</a:t>
            </a:r>
            <a:r>
              <a:rPr lang="zh-CN" altLang="en-US" sz="2000" b="1" dirty="0">
                <a:latin typeface="黑体" panose="02010609060101010101" charset="-122"/>
                <a:ea typeface="黑体" panose="02010609060101010101" charset="-122"/>
                <a:sym typeface="+mn-ea"/>
              </a:rPr>
              <a:t>诗分为几节？可以分为几个部分？各个部分讲了什么</a:t>
            </a:r>
            <a:r>
              <a:rPr lang="zh-CN" altLang="en-US" sz="2000" b="1" dirty="0" smtClean="0">
                <a:latin typeface="黑体" panose="02010609060101010101" charset="-122"/>
                <a:ea typeface="黑体" panose="02010609060101010101" charset="-122"/>
                <a:sym typeface="+mn-ea"/>
              </a:rPr>
              <a:t>？</a:t>
            </a:r>
            <a:endParaRPr lang="zh-CN" altLang="en-US" sz="2000" b="1" dirty="0" smtClean="0">
              <a:latin typeface="黑体" panose="02010609060101010101" charset="-122"/>
              <a:ea typeface="黑体" panose="02010609060101010101" charset="-122"/>
            </a:endParaRPr>
          </a:p>
        </p:txBody>
      </p:sp>
      <p:sp>
        <p:nvSpPr>
          <p:cNvPr id="8" name="六角星 7"/>
          <p:cNvSpPr/>
          <p:nvPr/>
        </p:nvSpPr>
        <p:spPr>
          <a:xfrm>
            <a:off x="705514" y="1834310"/>
            <a:ext cx="329311" cy="517892"/>
          </a:xfrm>
          <a:prstGeom prst="star6">
            <a:avLst/>
          </a:prstGeom>
          <a:solidFill>
            <a:srgbClr val="FFFF00"/>
          </a:solidFill>
          <a:ln>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pic>
        <p:nvPicPr>
          <p:cNvPr id="4" name="图片 3" descr="27有的人"/>
          <p:cNvPicPr>
            <a:picLocks noChangeAspect="1"/>
          </p:cNvPicPr>
          <p:nvPr/>
        </p:nvPicPr>
        <p:blipFill>
          <a:blip r:embed="rId2" cstate="email">
            <a:clrChange>
              <a:clrFrom>
                <a:srgbClr val="FDFCFB">
                  <a:alpha val="100000"/>
                </a:srgbClr>
              </a:clrFrom>
              <a:clrTo>
                <a:srgbClr val="FDFCFB">
                  <a:alpha val="100000"/>
                  <a:alpha val="0"/>
                </a:srgbClr>
              </a:clrTo>
            </a:clrChange>
          </a:blip>
          <a:stretch>
            <a:fillRect/>
          </a:stretch>
        </p:blipFill>
        <p:spPr>
          <a:xfrm>
            <a:off x="2617471" y="3532293"/>
            <a:ext cx="3199765" cy="240792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3459480" y="868890"/>
            <a:ext cx="4799330" cy="463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ts val="600"/>
              </a:spcBef>
            </a:pPr>
            <a:r>
              <a:rPr lang="zh-CN" altLang="en-US" sz="2000" b="1" dirty="0">
                <a:latin typeface="黑体" panose="02010609060101010101" charset="-122"/>
                <a:ea typeface="黑体" panose="02010609060101010101" charset="-122"/>
              </a:rPr>
              <a:t>第一部分</a:t>
            </a:r>
            <a:r>
              <a:rPr lang="en-US" altLang="zh-CN" sz="2000" b="1" dirty="0">
                <a:latin typeface="黑体" panose="02010609060101010101" charset="-122"/>
                <a:ea typeface="黑体" panose="02010609060101010101" charset="-122"/>
              </a:rPr>
              <a:t>(1)</a:t>
            </a:r>
            <a:endParaRPr lang="en-US" altLang="zh-CN" sz="2000" b="1" dirty="0">
              <a:latin typeface="黑体" panose="02010609060101010101" charset="-122"/>
              <a:ea typeface="黑体" panose="02010609060101010101" charset="-122"/>
            </a:endParaRPr>
          </a:p>
          <a:p>
            <a:pPr eaLnBrk="1" hangingPunct="1">
              <a:lnSpc>
                <a:spcPct val="150000"/>
              </a:lnSpc>
              <a:spcBef>
                <a:spcPts val="600"/>
              </a:spcBef>
            </a:pPr>
            <a:r>
              <a:rPr lang="zh-CN" altLang="en-US" sz="2000" b="1" dirty="0" smtClean="0">
                <a:solidFill>
                  <a:srgbClr val="FF0000"/>
                </a:solidFill>
                <a:latin typeface="黑体" panose="02010609060101010101" charset="-122"/>
                <a:ea typeface="黑体" panose="02010609060101010101" charset="-122"/>
              </a:rPr>
              <a:t>对两种人的生与死进行评价。</a:t>
            </a:r>
            <a:endParaRPr lang="en-US" altLang="zh-CN" sz="2000" b="1" dirty="0" smtClean="0">
              <a:solidFill>
                <a:srgbClr val="FF0000"/>
              </a:solidFill>
              <a:latin typeface="黑体" panose="02010609060101010101" charset="-122"/>
              <a:ea typeface="黑体" panose="02010609060101010101" charset="-122"/>
            </a:endParaRPr>
          </a:p>
          <a:p>
            <a:pPr eaLnBrk="1" hangingPunct="1">
              <a:lnSpc>
                <a:spcPct val="150000"/>
              </a:lnSpc>
              <a:spcBef>
                <a:spcPts val="600"/>
              </a:spcBef>
            </a:pPr>
            <a:r>
              <a:rPr lang="zh-CN" altLang="en-US" sz="2000" b="1" dirty="0" smtClean="0">
                <a:latin typeface="黑体" panose="02010609060101010101" charset="-122"/>
                <a:ea typeface="黑体" panose="02010609060101010101" charset="-122"/>
              </a:rPr>
              <a:t>第二部分</a:t>
            </a:r>
            <a:r>
              <a:rPr lang="en-US" altLang="zh-CN" sz="2000" b="1" dirty="0" smtClean="0">
                <a:latin typeface="黑体" panose="02010609060101010101" charset="-122"/>
                <a:ea typeface="黑体" panose="02010609060101010101" charset="-122"/>
              </a:rPr>
              <a:t>(2</a:t>
            </a:r>
            <a:r>
              <a:rPr lang="zh-CN" altLang="en-US" sz="2000" b="1" dirty="0" smtClean="0">
                <a:latin typeface="黑体" panose="02010609060101010101" charset="-122"/>
                <a:ea typeface="黑体" panose="02010609060101010101" charset="-122"/>
              </a:rPr>
              <a:t>－</a:t>
            </a:r>
            <a:r>
              <a:rPr lang="en-US" altLang="zh-CN" sz="2000" b="1" dirty="0" smtClean="0">
                <a:latin typeface="黑体" panose="02010609060101010101" charset="-122"/>
                <a:ea typeface="黑体" panose="02010609060101010101" charset="-122"/>
              </a:rPr>
              <a:t>4)</a:t>
            </a:r>
            <a:endParaRPr lang="en-US" altLang="zh-CN" sz="2000" b="1" dirty="0" smtClean="0">
              <a:latin typeface="黑体" panose="02010609060101010101" charset="-122"/>
              <a:ea typeface="黑体" panose="02010609060101010101" charset="-122"/>
            </a:endParaRPr>
          </a:p>
          <a:p>
            <a:pPr eaLnBrk="1" hangingPunct="1">
              <a:lnSpc>
                <a:spcPct val="150000"/>
              </a:lnSpc>
              <a:spcBef>
                <a:spcPts val="600"/>
              </a:spcBef>
            </a:pPr>
            <a:r>
              <a:rPr lang="zh-CN" altLang="en-US" sz="2000" b="1" dirty="0" smtClean="0">
                <a:solidFill>
                  <a:srgbClr val="FF0000"/>
                </a:solidFill>
                <a:latin typeface="黑体" panose="02010609060101010101" charset="-122"/>
                <a:ea typeface="黑体" panose="02010609060101010101" charset="-122"/>
                <a:sym typeface="+mn-ea"/>
              </a:rPr>
              <a:t>写这两种人对待人民群众截然相反的态度，赞颂了给人民当牛马的精神，揭露了反动统治者的腐朽。</a:t>
            </a:r>
            <a:endParaRPr lang="zh-CN" altLang="en-US" sz="2000" b="1" dirty="0" smtClean="0">
              <a:solidFill>
                <a:srgbClr val="FF0000"/>
              </a:solidFill>
              <a:latin typeface="黑体" panose="02010609060101010101" charset="-122"/>
              <a:ea typeface="黑体" panose="02010609060101010101" charset="-122"/>
            </a:endParaRPr>
          </a:p>
          <a:p>
            <a:pPr eaLnBrk="1" hangingPunct="1">
              <a:lnSpc>
                <a:spcPct val="150000"/>
              </a:lnSpc>
              <a:spcBef>
                <a:spcPts val="600"/>
              </a:spcBef>
            </a:pPr>
            <a:r>
              <a:rPr lang="zh-CN" altLang="en-US" sz="2000" b="1" dirty="0" smtClean="0">
                <a:latin typeface="黑体" panose="02010609060101010101" charset="-122"/>
                <a:ea typeface="黑体" panose="02010609060101010101" charset="-122"/>
              </a:rPr>
              <a:t>第三部分</a:t>
            </a:r>
            <a:r>
              <a:rPr lang="en-US" altLang="zh-CN" sz="2000" b="1" dirty="0" smtClean="0">
                <a:latin typeface="黑体" panose="02010609060101010101" charset="-122"/>
                <a:ea typeface="黑体" panose="02010609060101010101" charset="-122"/>
              </a:rPr>
              <a:t>(5—7)</a:t>
            </a:r>
            <a:endParaRPr lang="en-US" altLang="zh-CN" sz="2000" b="1" dirty="0" smtClean="0">
              <a:latin typeface="黑体" panose="02010609060101010101" charset="-122"/>
              <a:ea typeface="黑体" panose="02010609060101010101" charset="-122"/>
            </a:endParaRPr>
          </a:p>
          <a:p>
            <a:pPr eaLnBrk="1" hangingPunct="1">
              <a:lnSpc>
                <a:spcPct val="150000"/>
              </a:lnSpc>
              <a:spcBef>
                <a:spcPts val="600"/>
              </a:spcBef>
            </a:pPr>
            <a:r>
              <a:rPr lang="zh-CN" altLang="en-US" sz="2000" b="1" dirty="0" smtClean="0">
                <a:solidFill>
                  <a:srgbClr val="FF0000"/>
                </a:solidFill>
                <a:latin typeface="黑体" panose="02010609060101010101" charset="-122"/>
                <a:ea typeface="黑体" panose="02010609060101010101" charset="-122"/>
                <a:sym typeface="+mn-ea"/>
              </a:rPr>
              <a:t>写人民对这两种人不同的态度，抒发了作者及人民永远怀念鲁迅的深厚感情</a:t>
            </a:r>
            <a:r>
              <a:rPr lang="zh-CN" altLang="en-US" sz="2000" b="1" dirty="0" smtClean="0">
                <a:solidFill>
                  <a:srgbClr val="FF0000"/>
                </a:solidFill>
                <a:latin typeface="黑体" panose="02010609060101010101" charset="-122"/>
                <a:ea typeface="黑体" panose="02010609060101010101" charset="-122"/>
                <a:sym typeface="+mn-ea"/>
              </a:rPr>
              <a:t>。</a:t>
            </a:r>
            <a:endParaRPr lang="zh-CN" altLang="en-US" sz="2000" b="1" dirty="0" smtClean="0">
              <a:solidFill>
                <a:srgbClr val="FF0000"/>
              </a:solidFill>
              <a:latin typeface="黑体" panose="02010609060101010101" charset="-122"/>
              <a:ea typeface="黑体" panose="02010609060101010101" charset="-122"/>
            </a:endParaRPr>
          </a:p>
        </p:txBody>
      </p:sp>
      <p:pic>
        <p:nvPicPr>
          <p:cNvPr id="22530" name="Picture 2" descr="http://gss0.baidu.com/-Po3dSag_xI4khGko9WTAnF6hhy/zhidao/pic/item/00e93901213fb80e901fdfed3ed12f2eb938943a.jpg"/>
          <p:cNvPicPr>
            <a:picLocks noChangeAspect="1" noChangeArrowheads="1"/>
          </p:cNvPicPr>
          <p:nvPr/>
        </p:nvPicPr>
        <p:blipFill>
          <a:blip r:embed="rId1" cstate="print">
            <a:clrChange>
              <a:clrFrom>
                <a:srgbClr val="FFFFFF"/>
              </a:clrFrom>
              <a:clrTo>
                <a:srgbClr val="FFFFFF">
                  <a:alpha val="0"/>
                </a:srgbClr>
              </a:clrTo>
            </a:clrChange>
          </a:blip>
          <a:srcRect/>
          <a:stretch>
            <a:fillRect/>
          </a:stretch>
        </p:blipFill>
        <p:spPr bwMode="auto">
          <a:xfrm>
            <a:off x="2843809" y="549692"/>
            <a:ext cx="720079" cy="5664629"/>
          </a:xfrm>
          <a:prstGeom prst="rect">
            <a:avLst/>
          </a:prstGeom>
          <a:noFill/>
        </p:spPr>
      </p:pic>
      <p:sp>
        <p:nvSpPr>
          <p:cNvPr id="8" name="矩形 7"/>
          <p:cNvSpPr/>
          <p:nvPr/>
        </p:nvSpPr>
        <p:spPr>
          <a:xfrm>
            <a:off x="1756373" y="2969466"/>
            <a:ext cx="1313180" cy="430887"/>
          </a:xfrm>
          <a:prstGeom prst="rect">
            <a:avLst/>
          </a:prstGeom>
        </p:spPr>
        <p:txBody>
          <a:bodyPr wrap="none">
            <a:spAutoFit/>
          </a:bodyPr>
          <a:lstStyle/>
          <a:p>
            <a:r>
              <a:rPr lang="zh-CN" altLang="en-US" sz="2200" b="1" dirty="0" smtClean="0">
                <a:latin typeface="微软雅黑" panose="020B0503020204020204" pitchFamily="34" charset="-122"/>
                <a:ea typeface="微软雅黑" panose="020B0503020204020204" pitchFamily="34" charset="-122"/>
              </a:rPr>
              <a:t>理清层次</a:t>
            </a:r>
            <a:endParaRPr lang="zh-CN" altLang="en-US" sz="2200" b="1" dirty="0">
              <a:latin typeface="微软雅黑" panose="020B0503020204020204" pitchFamily="34" charset="-122"/>
              <a:ea typeface="微软雅黑" panose="020B0503020204020204" pitchFamily="34" charset="-122"/>
            </a:endParaRPr>
          </a:p>
        </p:txBody>
      </p:sp>
      <p:pic>
        <p:nvPicPr>
          <p:cNvPr id="11" name="Picture 2" descr="努力学习"/>
          <p:cNvPicPr>
            <a:picLocks noChangeAspect="1" noChangeArrowheads="1"/>
          </p:cNvPicPr>
          <p:nvPr/>
        </p:nvPicPr>
        <p:blipFill>
          <a:blip r:embed="rId2" cstate="email"/>
          <a:srcRect/>
          <a:stretch>
            <a:fillRect/>
          </a:stretch>
        </p:blipFill>
        <p:spPr bwMode="auto">
          <a:xfrm>
            <a:off x="221616" y="2346114"/>
            <a:ext cx="1534795" cy="201337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983047"/>
            <a:ext cx="8352928" cy="1323439"/>
          </a:xfrm>
          <a:prstGeom prst="rect">
            <a:avLst/>
          </a:prstGeom>
        </p:spPr>
        <p:txBody>
          <a:bodyPr wrap="square">
            <a:spAutoFit/>
          </a:bodyPr>
          <a:lstStyle/>
          <a:p>
            <a:pPr algn="just">
              <a:lnSpc>
                <a:spcPct val="200000"/>
              </a:lnSpc>
            </a:pPr>
            <a:r>
              <a:rPr lang="zh-CN" altLang="en-US" sz="2000" b="1" dirty="0" smtClean="0">
                <a:solidFill>
                  <a:srgbClr val="FF0000"/>
                </a:solidFill>
                <a:latin typeface="微软雅黑" panose="020B0503020204020204" pitchFamily="34" charset="-122"/>
                <a:ea typeface="微软雅黑" panose="020B0503020204020204" pitchFamily="34" charset="-122"/>
              </a:rPr>
              <a:t>根据课文回答：</a:t>
            </a:r>
            <a:endParaRPr lang="zh-CN" altLang="en-US" sz="2000" b="1" dirty="0" smtClean="0">
              <a:solidFill>
                <a:srgbClr val="FF0000"/>
              </a:solidFill>
              <a:latin typeface="微软雅黑" panose="020B0503020204020204" pitchFamily="34" charset="-122"/>
              <a:ea typeface="微软雅黑" panose="020B0503020204020204" pitchFamily="34" charset="-122"/>
            </a:endParaRPr>
          </a:p>
          <a:p>
            <a:pPr algn="just">
              <a:lnSpc>
                <a:spcPct val="200000"/>
              </a:lnSpc>
            </a:pPr>
            <a:endParaRPr lang="zh-CN" altLang="en-US" sz="2000" b="1" dirty="0" smtClean="0">
              <a:solidFill>
                <a:prstClr val="black"/>
              </a:solidFill>
              <a:latin typeface="黑体" panose="02010609060101010101" charset="-122"/>
              <a:ea typeface="黑体" panose="02010609060101010101" charset="-122"/>
              <a:cs typeface="黑体" panose="02010609060101010101" charset="-122"/>
            </a:endParaRPr>
          </a:p>
        </p:txBody>
      </p:sp>
      <p:sp>
        <p:nvSpPr>
          <p:cNvPr id="7" name="文本框 6"/>
          <p:cNvSpPr txBox="1"/>
          <p:nvPr/>
        </p:nvSpPr>
        <p:spPr>
          <a:xfrm>
            <a:off x="395605" y="1871980"/>
            <a:ext cx="7871460" cy="656590"/>
          </a:xfrm>
          <a:prstGeom prst="rect">
            <a:avLst/>
          </a:prstGeom>
          <a:noFill/>
        </p:spPr>
        <p:txBody>
          <a:bodyPr wrap="square" rtlCol="0" anchor="t">
            <a:spAutoFit/>
          </a:bodyPr>
          <a:lstStyle/>
          <a:p>
            <a:pPr lvl="0">
              <a:lnSpc>
                <a:spcPts val="4400"/>
              </a:lnSpc>
            </a:pPr>
            <a:r>
              <a:rPr lang="en-US" altLang="zh-CN" b="1" dirty="0">
                <a:solidFill>
                  <a:srgbClr val="0000FF"/>
                </a:solidFill>
                <a:latin typeface="黑体" panose="02010609060101010101" charset="-122"/>
                <a:ea typeface="黑体" panose="02010609060101010101" charset="-122"/>
                <a:sym typeface="+mn-ea"/>
              </a:rPr>
              <a:t>1.</a:t>
            </a:r>
            <a:r>
              <a:rPr lang="zh-CN" altLang="en-US" b="1" dirty="0">
                <a:solidFill>
                  <a:srgbClr val="0000FF"/>
                </a:solidFill>
                <a:latin typeface="黑体" panose="02010609060101010101" charset="-122"/>
                <a:ea typeface="黑体" panose="02010609060101010101" charset="-122"/>
                <a:sym typeface="+mn-ea"/>
              </a:rPr>
              <a:t>文中写了几种人？是哪几种人？为什么要写</a:t>
            </a:r>
            <a:r>
              <a:rPr lang="zh-CN" altLang="en-US" b="1" dirty="0" smtClean="0">
                <a:solidFill>
                  <a:srgbClr val="0000FF"/>
                </a:solidFill>
                <a:latin typeface="黑体" panose="02010609060101010101" charset="-122"/>
                <a:ea typeface="黑体" panose="02010609060101010101" charset="-122"/>
                <a:sym typeface="+mn-ea"/>
              </a:rPr>
              <a:t>这另种</a:t>
            </a:r>
            <a:r>
              <a:rPr lang="zh-CN" altLang="en-US" b="1" dirty="0">
                <a:solidFill>
                  <a:srgbClr val="0000FF"/>
                </a:solidFill>
                <a:latin typeface="黑体" panose="02010609060101010101" charset="-122"/>
                <a:ea typeface="黑体" panose="02010609060101010101" charset="-122"/>
                <a:sym typeface="+mn-ea"/>
              </a:rPr>
              <a:t>人？</a:t>
            </a:r>
            <a:endParaRPr lang="zh-CN" altLang="en-US" dirty="0"/>
          </a:p>
        </p:txBody>
      </p:sp>
      <p:sp>
        <p:nvSpPr>
          <p:cNvPr id="8" name="文本框 7"/>
          <p:cNvSpPr txBox="1"/>
          <p:nvPr/>
        </p:nvSpPr>
        <p:spPr>
          <a:xfrm>
            <a:off x="572770" y="2992120"/>
            <a:ext cx="8087470" cy="656590"/>
          </a:xfrm>
          <a:prstGeom prst="rect">
            <a:avLst/>
          </a:prstGeom>
          <a:noFill/>
        </p:spPr>
        <p:txBody>
          <a:bodyPr wrap="none" rtlCol="0" anchor="t">
            <a:spAutoFit/>
          </a:bodyPr>
          <a:lstStyle/>
          <a:p>
            <a:pPr>
              <a:lnSpc>
                <a:spcPts val="4400"/>
              </a:lnSpc>
            </a:pPr>
            <a:r>
              <a:rPr lang="zh-CN" altLang="en-US" b="1" dirty="0">
                <a:solidFill>
                  <a:srgbClr val="FF0000"/>
                </a:solidFill>
                <a:ea typeface="黑体" panose="02010609060101010101" charset="-122"/>
                <a:sym typeface="+mn-ea"/>
              </a:rPr>
              <a:t>文中写了两种人，其实是两种对立的阶级，写另种人是为了反衬鲁迅的伟大。</a:t>
            </a:r>
            <a:endParaRPr lang="zh-CN" altLang="en-US" dirty="0"/>
          </a:p>
        </p:txBody>
      </p:sp>
      <p:sp>
        <p:nvSpPr>
          <p:cNvPr id="9" name="文本框 8"/>
          <p:cNvSpPr txBox="1"/>
          <p:nvPr/>
        </p:nvSpPr>
        <p:spPr>
          <a:xfrm>
            <a:off x="572770" y="4462780"/>
            <a:ext cx="4852670" cy="369332"/>
          </a:xfrm>
          <a:prstGeom prst="rect">
            <a:avLst/>
          </a:prstGeom>
          <a:noFill/>
        </p:spPr>
        <p:txBody>
          <a:bodyPr wrap="square" rtlCol="0" anchor="t">
            <a:spAutoFit/>
          </a:bodyPr>
          <a:lstStyle/>
          <a:p>
            <a:r>
              <a:rPr lang="en-US" altLang="zh-CN" b="1" dirty="0">
                <a:solidFill>
                  <a:srgbClr val="0000FF"/>
                </a:solidFill>
                <a:latin typeface="黑体" panose="02010609060101010101" charset="-122"/>
                <a:ea typeface="黑体" panose="02010609060101010101" charset="-122"/>
                <a:sym typeface="+mn-ea"/>
              </a:rPr>
              <a:t>2.</a:t>
            </a:r>
            <a:r>
              <a:rPr lang="zh-CN" altLang="en-US" b="1" dirty="0" smtClean="0">
                <a:solidFill>
                  <a:srgbClr val="0000FF"/>
                </a:solidFill>
                <a:latin typeface="黑体" panose="02010609060101010101" charset="-122"/>
                <a:ea typeface="黑体" panose="02010609060101010101" charset="-122"/>
                <a:sym typeface="+mn-ea"/>
              </a:rPr>
              <a:t>由此</a:t>
            </a:r>
            <a:r>
              <a:rPr lang="zh-CN" altLang="en-US" b="1" dirty="0">
                <a:solidFill>
                  <a:srgbClr val="0000FF"/>
                </a:solidFill>
                <a:latin typeface="黑体" panose="02010609060101010101" charset="-122"/>
                <a:ea typeface="黑体" panose="02010609060101010101" charset="-122"/>
                <a:sym typeface="+mn-ea"/>
              </a:rPr>
              <a:t>看出本文采用的表现手法是什么？</a:t>
            </a:r>
            <a:endParaRPr lang="zh-CN" altLang="en-US" dirty="0"/>
          </a:p>
        </p:txBody>
      </p:sp>
      <p:sp>
        <p:nvSpPr>
          <p:cNvPr id="10" name="文本框 9"/>
          <p:cNvSpPr txBox="1"/>
          <p:nvPr/>
        </p:nvSpPr>
        <p:spPr>
          <a:xfrm>
            <a:off x="862047" y="5241713"/>
            <a:ext cx="649537" cy="369332"/>
          </a:xfrm>
          <a:prstGeom prst="rect">
            <a:avLst/>
          </a:prstGeom>
          <a:noFill/>
        </p:spPr>
        <p:txBody>
          <a:bodyPr wrap="none" rtlCol="0" anchor="t">
            <a:spAutoFit/>
          </a:bodyPr>
          <a:lstStyle/>
          <a:p>
            <a:pPr algn="ctr" eaLnBrk="1" hangingPunct="1"/>
            <a:r>
              <a:rPr lang="zh-CN" altLang="en-US" b="1" dirty="0">
                <a:solidFill>
                  <a:srgbClr val="FF0000"/>
                </a:solidFill>
                <a:ea typeface="黑体" panose="02010609060101010101" charset="-122"/>
                <a:sym typeface="+mn-ea"/>
              </a:rPr>
              <a:t>对比</a:t>
            </a:r>
            <a:endParaRPr lang="zh-CN" altLang="en-US" dirty="0"/>
          </a:p>
        </p:txBody>
      </p:sp>
      <p:pic>
        <p:nvPicPr>
          <p:cNvPr id="11" name="图片 10"/>
          <p:cNvPicPr>
            <a:picLocks noChangeAspect="1"/>
          </p:cNvPicPr>
          <p:nvPr/>
        </p:nvPicPr>
        <p:blipFill>
          <a:blip r:embed="rId1" cstate="email"/>
          <a:stretch>
            <a:fillRect/>
          </a:stretch>
        </p:blipFill>
        <p:spPr>
          <a:xfrm>
            <a:off x="6716395" y="4753187"/>
            <a:ext cx="1068070" cy="15062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a:spLocks noChangeArrowheads="1"/>
          </p:cNvSpPr>
          <p:nvPr/>
        </p:nvSpPr>
        <p:spPr bwMode="auto">
          <a:xfrm>
            <a:off x="400685" y="614680"/>
            <a:ext cx="4498340" cy="631613"/>
          </a:xfrm>
          <a:prstGeom prst="rect">
            <a:avLst/>
          </a:prstGeom>
          <a:solidFill>
            <a:schemeClr val="bg1"/>
          </a:solidFill>
          <a:ln w="9525" cap="sq">
            <a:solidFill>
              <a:schemeClr val="tx1"/>
            </a:solidFill>
            <a:bevel/>
          </a:ln>
          <a:effectLst/>
          <a:scene3d>
            <a:camera prst="orthographicFront"/>
            <a:lightRig rig="threePt" dir="t"/>
          </a:scene3d>
          <a:sp3d>
            <a:bevelT/>
          </a:sp3d>
        </p:spPr>
        <p:txBody>
          <a:bodyPr wrap="none" anchor="ctr"/>
          <a:lstStyle/>
          <a:p>
            <a:pPr algn="ctr"/>
            <a:r>
              <a:rPr lang="zh-CN" altLang="en-US" sz="2800" b="1" dirty="0">
                <a:latin typeface="黑体" panose="02010609060101010101" charset="-122"/>
                <a:ea typeface="黑体" panose="02010609060101010101" charset="-122"/>
              </a:rPr>
              <a:t>请找出每节诗中的对比</a:t>
            </a:r>
            <a:endParaRPr lang="zh-CN" altLang="en-US" sz="2800" b="1" dirty="0">
              <a:latin typeface="黑体" panose="02010609060101010101" charset="-122"/>
              <a:ea typeface="黑体" panose="02010609060101010101" charset="-122"/>
            </a:endParaRPr>
          </a:p>
        </p:txBody>
      </p:sp>
      <p:grpSp>
        <p:nvGrpSpPr>
          <p:cNvPr id="2" name="组合 1"/>
          <p:cNvGrpSpPr/>
          <p:nvPr/>
        </p:nvGrpSpPr>
        <p:grpSpPr>
          <a:xfrm>
            <a:off x="235602" y="2719011"/>
            <a:ext cx="8300232" cy="1768876"/>
            <a:chOff x="2925" y="3671"/>
            <a:chExt cx="13071" cy="2089"/>
          </a:xfrm>
        </p:grpSpPr>
        <p:sp>
          <p:nvSpPr>
            <p:cNvPr id="6" name="矩形 5"/>
            <p:cNvSpPr/>
            <p:nvPr/>
          </p:nvSpPr>
          <p:spPr>
            <a:xfrm>
              <a:off x="2925" y="3671"/>
              <a:ext cx="4835" cy="691"/>
            </a:xfrm>
            <a:prstGeom prst="rect">
              <a:avLst/>
            </a:prstGeom>
          </p:spPr>
          <p:txBody>
            <a:bodyPr wrap="none">
              <a:spAutoFit/>
            </a:bodyPr>
            <a:lstStyle/>
            <a:p>
              <a:r>
                <a:rPr lang="en-US" altLang="zh-CN" sz="3200" b="1" dirty="0" smtClean="0">
                  <a:solidFill>
                    <a:prstClr val="black"/>
                  </a:solidFill>
                  <a:latin typeface="黑体" panose="02010609060101010101" charset="-122"/>
                  <a:ea typeface="黑体" panose="02010609060101010101" charset="-122"/>
                </a:rPr>
                <a:t>1.</a:t>
              </a:r>
              <a:r>
                <a:rPr lang="zh-CN" altLang="en-US" sz="3200" b="1" dirty="0" smtClean="0">
                  <a:solidFill>
                    <a:prstClr val="black"/>
                  </a:solidFill>
                  <a:latin typeface="黑体" panose="02010609060101010101" charset="-122"/>
                  <a:ea typeface="黑体" panose="02010609060101010101" charset="-122"/>
                </a:rPr>
                <a:t>活着</a:t>
              </a:r>
              <a:r>
                <a:rPr lang="en-US" altLang="zh-CN" sz="3200" b="1" dirty="0">
                  <a:solidFill>
                    <a:prstClr val="black"/>
                  </a:solidFill>
                  <a:latin typeface="黑体" panose="02010609060101010101" charset="-122"/>
                  <a:ea typeface="黑体" panose="02010609060101010101" charset="-122"/>
                </a:rPr>
                <a:t>——</a:t>
              </a:r>
              <a:r>
                <a:rPr lang="zh-CN" altLang="en-US" sz="3200" b="1" dirty="0">
                  <a:solidFill>
                    <a:prstClr val="black"/>
                  </a:solidFill>
                  <a:latin typeface="黑体" panose="02010609060101010101" charset="-122"/>
                  <a:ea typeface="黑体" panose="02010609060101010101" charset="-122"/>
                </a:rPr>
                <a:t>死了</a:t>
              </a:r>
              <a:endParaRPr lang="zh-CN" altLang="en-US" dirty="0"/>
            </a:p>
          </p:txBody>
        </p:sp>
        <p:sp>
          <p:nvSpPr>
            <p:cNvPr id="7" name="矩形 6"/>
            <p:cNvSpPr/>
            <p:nvPr/>
          </p:nvSpPr>
          <p:spPr>
            <a:xfrm>
              <a:off x="3576" y="5069"/>
              <a:ext cx="4183" cy="691"/>
            </a:xfrm>
            <a:prstGeom prst="rect">
              <a:avLst/>
            </a:prstGeom>
          </p:spPr>
          <p:txBody>
            <a:bodyPr wrap="none">
              <a:spAutoFit/>
            </a:bodyPr>
            <a:lstStyle/>
            <a:p>
              <a:pPr lvl="0"/>
              <a:r>
                <a:rPr lang="zh-CN" altLang="en-US" sz="3200" b="1" dirty="0">
                  <a:solidFill>
                    <a:prstClr val="black"/>
                  </a:solidFill>
                  <a:latin typeface="黑体" panose="02010609060101010101" charset="-122"/>
                  <a:ea typeface="黑体" panose="02010609060101010101" charset="-122"/>
                </a:rPr>
                <a:t>死了</a:t>
              </a:r>
              <a:r>
                <a:rPr lang="en-US" altLang="zh-CN" sz="3200" b="1" dirty="0">
                  <a:solidFill>
                    <a:prstClr val="black"/>
                  </a:solidFill>
                  <a:latin typeface="黑体" panose="02010609060101010101" charset="-122"/>
                  <a:ea typeface="黑体" panose="02010609060101010101" charset="-122"/>
                </a:rPr>
                <a:t>——</a:t>
              </a:r>
              <a:r>
                <a:rPr lang="zh-CN" altLang="en-US" sz="3200" b="1" dirty="0">
                  <a:solidFill>
                    <a:prstClr val="black"/>
                  </a:solidFill>
                  <a:latin typeface="黑体" panose="02010609060101010101" charset="-122"/>
                  <a:ea typeface="黑体" panose="02010609060101010101" charset="-122"/>
                </a:rPr>
                <a:t>活着</a:t>
              </a:r>
              <a:endParaRPr lang="zh-CN" altLang="en-US" sz="3200" b="1" dirty="0">
                <a:solidFill>
                  <a:prstClr val="black"/>
                </a:solidFill>
                <a:latin typeface="黑体" panose="02010609060101010101" charset="-122"/>
                <a:ea typeface="黑体" panose="02010609060101010101" charset="-122"/>
              </a:endParaRPr>
            </a:p>
          </p:txBody>
        </p:sp>
        <p:sp>
          <p:nvSpPr>
            <p:cNvPr id="8" name="矩形 7"/>
            <p:cNvSpPr/>
            <p:nvPr/>
          </p:nvSpPr>
          <p:spPr>
            <a:xfrm>
              <a:off x="9869" y="4302"/>
              <a:ext cx="6127" cy="763"/>
            </a:xfrm>
            <a:prstGeom prst="rect">
              <a:avLst/>
            </a:prstGeom>
          </p:spPr>
          <p:txBody>
            <a:bodyPr wrap="none">
              <a:spAutoFit/>
            </a:bodyPr>
            <a:lstStyle/>
            <a:p>
              <a:r>
                <a:rPr lang="zh-CN" altLang="zh-CN" sz="3600" b="1" dirty="0">
                  <a:solidFill>
                    <a:srgbClr val="FF0000"/>
                  </a:solidFill>
                  <a:latin typeface="楷体" panose="02010609060101010101" pitchFamily="49" charset="-122"/>
                  <a:ea typeface="楷体" panose="02010609060101010101" pitchFamily="49" charset="-122"/>
                  <a:cs typeface="Times New Roman" panose="02020603050405020304"/>
                </a:rPr>
                <a:t>生死价值观的</a:t>
              </a:r>
              <a:r>
                <a:rPr lang="zh-CN" altLang="zh-CN" sz="3600" b="1" dirty="0" smtClean="0">
                  <a:solidFill>
                    <a:srgbClr val="FF0000"/>
                  </a:solidFill>
                  <a:latin typeface="楷体" panose="02010609060101010101" pitchFamily="49" charset="-122"/>
                  <a:ea typeface="楷体" panose="02010609060101010101" pitchFamily="49" charset="-122"/>
                  <a:cs typeface="Times New Roman" panose="02020603050405020304"/>
                </a:rPr>
                <a:t>对比</a:t>
              </a:r>
              <a:endParaRPr lang="zh-CN" altLang="en-US" sz="3600" b="1" dirty="0">
                <a:solidFill>
                  <a:srgbClr val="FF0000"/>
                </a:solidFill>
                <a:latin typeface="楷体" panose="02010609060101010101" pitchFamily="49" charset="-122"/>
                <a:ea typeface="楷体" panose="02010609060101010101" pitchFamily="49" charset="-122"/>
              </a:endParaRPr>
            </a:p>
          </p:txBody>
        </p:sp>
      </p:grpSp>
      <p:cxnSp>
        <p:nvCxnSpPr>
          <p:cNvPr id="26" name="直接连接符 25"/>
          <p:cNvCxnSpPr/>
          <p:nvPr/>
        </p:nvCxnSpPr>
        <p:spPr>
          <a:xfrm flipV="1">
            <a:off x="3501484" y="3767789"/>
            <a:ext cx="999094" cy="63676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3388036" y="3114675"/>
            <a:ext cx="1112542" cy="62856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02945" y="955041"/>
            <a:ext cx="7573422" cy="2057992"/>
            <a:chOff x="1870" y="1668"/>
            <a:chExt cx="15915" cy="3185"/>
          </a:xfrm>
        </p:grpSpPr>
        <p:sp>
          <p:nvSpPr>
            <p:cNvPr id="6" name="矩形 5"/>
            <p:cNvSpPr/>
            <p:nvPr/>
          </p:nvSpPr>
          <p:spPr>
            <a:xfrm>
              <a:off x="1902" y="1668"/>
              <a:ext cx="9082" cy="619"/>
            </a:xfrm>
            <a:prstGeom prst="rect">
              <a:avLst/>
            </a:prstGeom>
          </p:spPr>
          <p:txBody>
            <a:bodyPr wrap="square">
              <a:spAutoFit/>
            </a:bodyPr>
            <a:lstStyle/>
            <a:p>
              <a:r>
                <a:rPr lang="en-US" altLang="zh-CN" sz="2000" b="1" dirty="0" smtClean="0">
                  <a:solidFill>
                    <a:prstClr val="black"/>
                  </a:solidFill>
                  <a:latin typeface="黑体" panose="02010609060101010101" charset="-122"/>
                  <a:ea typeface="黑体" panose="02010609060101010101" charset="-122"/>
                </a:rPr>
                <a:t>2.</a:t>
              </a:r>
              <a:r>
                <a:rPr lang="zh-CN" altLang="en-US" sz="2000" b="1" dirty="0">
                  <a:solidFill>
                    <a:prstClr val="black"/>
                  </a:solidFill>
                  <a:latin typeface="黑体" panose="02010609060101010101" charset="-122"/>
                  <a:ea typeface="黑体" panose="02010609060101010101" charset="-122"/>
                </a:rPr>
                <a:t>骑在人民头上－－俯身做牛马</a:t>
              </a:r>
              <a:endParaRPr lang="zh-CN" altLang="en-US" sz="2000" b="1" dirty="0">
                <a:solidFill>
                  <a:prstClr val="black"/>
                </a:solidFill>
                <a:latin typeface="黑体" panose="02010609060101010101" charset="-122"/>
                <a:ea typeface="黑体" panose="02010609060101010101" charset="-122"/>
              </a:endParaRPr>
            </a:p>
          </p:txBody>
        </p:sp>
        <p:sp>
          <p:nvSpPr>
            <p:cNvPr id="7" name="矩形 6"/>
            <p:cNvSpPr/>
            <p:nvPr/>
          </p:nvSpPr>
          <p:spPr>
            <a:xfrm>
              <a:off x="1870" y="2904"/>
              <a:ext cx="11375" cy="619"/>
            </a:xfrm>
            <a:prstGeom prst="rect">
              <a:avLst/>
            </a:prstGeom>
          </p:spPr>
          <p:txBody>
            <a:bodyPr wrap="square">
              <a:spAutoFit/>
            </a:bodyPr>
            <a:lstStyle/>
            <a:p>
              <a:pPr lvl="0"/>
              <a:r>
                <a:rPr lang="en-US" altLang="zh-CN" sz="2000" b="1" dirty="0" smtClean="0">
                  <a:solidFill>
                    <a:prstClr val="black"/>
                  </a:solidFill>
                  <a:latin typeface="黑体" panose="02010609060101010101" charset="-122"/>
                  <a:ea typeface="黑体" panose="02010609060101010101" charset="-122"/>
                </a:rPr>
                <a:t>3.</a:t>
              </a:r>
              <a:r>
                <a:rPr lang="zh-CN" altLang="en-US" sz="2000" b="1" dirty="0">
                  <a:solidFill>
                    <a:prstClr val="black"/>
                  </a:solidFill>
                  <a:latin typeface="黑体" panose="02010609060101010101" charset="-122"/>
                  <a:ea typeface="黑体" panose="02010609060101010101" charset="-122"/>
                </a:rPr>
                <a:t>刻名字想不朽－－情愿做野火，等</a:t>
              </a:r>
              <a:r>
                <a:rPr lang="zh-CN" altLang="en-US" sz="2000" b="1" dirty="0" smtClean="0">
                  <a:solidFill>
                    <a:prstClr val="black"/>
                  </a:solidFill>
                  <a:latin typeface="黑体" panose="02010609060101010101" charset="-122"/>
                  <a:ea typeface="黑体" panose="02010609060101010101" charset="-122"/>
                </a:rPr>
                <a:t>火烧</a:t>
              </a:r>
              <a:endParaRPr lang="zh-CN" altLang="en-US" sz="2000" b="1" dirty="0" smtClean="0">
                <a:solidFill>
                  <a:prstClr val="black"/>
                </a:solidFill>
                <a:latin typeface="黑体" panose="02010609060101010101" charset="-122"/>
                <a:ea typeface="黑体" panose="02010609060101010101" charset="-122"/>
              </a:endParaRPr>
            </a:p>
          </p:txBody>
        </p:sp>
        <p:sp>
          <p:nvSpPr>
            <p:cNvPr id="8" name="矩形 7"/>
            <p:cNvSpPr/>
            <p:nvPr/>
          </p:nvSpPr>
          <p:spPr>
            <a:xfrm>
              <a:off x="1902" y="4234"/>
              <a:ext cx="10564" cy="619"/>
            </a:xfrm>
            <a:prstGeom prst="rect">
              <a:avLst/>
            </a:prstGeom>
          </p:spPr>
          <p:txBody>
            <a:bodyPr wrap="square">
              <a:spAutoFit/>
            </a:bodyPr>
            <a:lstStyle/>
            <a:p>
              <a:pPr lvl="0"/>
              <a:r>
                <a:rPr lang="en-US" altLang="zh-CN" sz="2000" b="1" dirty="0">
                  <a:solidFill>
                    <a:prstClr val="black"/>
                  </a:solidFill>
                  <a:latin typeface="黑体" panose="02010609060101010101" charset="-122"/>
                  <a:ea typeface="黑体" panose="02010609060101010101" charset="-122"/>
                </a:rPr>
                <a:t>4</a:t>
              </a:r>
              <a:r>
                <a:rPr lang="en-US" altLang="zh-CN" sz="2000" b="1" dirty="0" smtClean="0">
                  <a:solidFill>
                    <a:prstClr val="black"/>
                  </a:solidFill>
                  <a:latin typeface="黑体" panose="02010609060101010101" charset="-122"/>
                  <a:ea typeface="黑体" panose="02010609060101010101" charset="-122"/>
                </a:rPr>
                <a:t>.</a:t>
              </a:r>
              <a:r>
                <a:rPr lang="zh-CN" altLang="en-US" sz="2000" b="1" dirty="0">
                  <a:solidFill>
                    <a:prstClr val="black"/>
                  </a:solidFill>
                  <a:latin typeface="黑体" panose="02010609060101010101" charset="-122"/>
                  <a:ea typeface="黑体" panose="02010609060101010101" charset="-122"/>
                </a:rPr>
                <a:t>别人不能活－－为多数人更好的</a:t>
              </a:r>
              <a:r>
                <a:rPr lang="zh-CN" altLang="en-US" sz="2000" b="1" dirty="0" smtClean="0">
                  <a:solidFill>
                    <a:prstClr val="black"/>
                  </a:solidFill>
                  <a:latin typeface="黑体" panose="02010609060101010101" charset="-122"/>
                  <a:ea typeface="黑体" panose="02010609060101010101" charset="-122"/>
                </a:rPr>
                <a:t>活</a:t>
              </a:r>
              <a:endParaRPr lang="zh-CN" altLang="en-US" sz="2000" b="1" dirty="0" smtClean="0">
                <a:solidFill>
                  <a:prstClr val="black"/>
                </a:solidFill>
                <a:latin typeface="黑体" panose="02010609060101010101" charset="-122"/>
                <a:ea typeface="黑体" panose="02010609060101010101" charset="-122"/>
              </a:endParaRPr>
            </a:p>
          </p:txBody>
        </p:sp>
        <p:sp>
          <p:nvSpPr>
            <p:cNvPr id="4" name="矩形 3"/>
            <p:cNvSpPr/>
            <p:nvPr/>
          </p:nvSpPr>
          <p:spPr>
            <a:xfrm>
              <a:off x="13629" y="2686"/>
              <a:ext cx="4156" cy="1096"/>
            </a:xfrm>
            <a:prstGeom prst="rect">
              <a:avLst/>
            </a:prstGeom>
          </p:spPr>
          <p:txBody>
            <a:bodyPr wrap="square">
              <a:spAutoFit/>
            </a:bodyPr>
            <a:lstStyle/>
            <a:p>
              <a:r>
                <a:rPr lang="zh-CN" altLang="zh-CN" sz="2000" b="1" dirty="0">
                  <a:solidFill>
                    <a:srgbClr val="FF0000"/>
                  </a:solidFill>
                  <a:latin typeface="楷体" panose="02010609060101010101" pitchFamily="49" charset="-122"/>
                  <a:ea typeface="楷体" panose="02010609060101010101" pitchFamily="49" charset="-122"/>
                </a:rPr>
                <a:t>对待人民群众的态度对比</a:t>
              </a:r>
              <a:endParaRPr lang="zh-CN" altLang="zh-CN" sz="2000" b="1" dirty="0">
                <a:solidFill>
                  <a:srgbClr val="FF0000"/>
                </a:solidFill>
                <a:latin typeface="楷体" panose="02010609060101010101" pitchFamily="49" charset="-122"/>
                <a:ea typeface="楷体" panose="02010609060101010101" pitchFamily="49" charset="-122"/>
              </a:endParaRPr>
            </a:p>
          </p:txBody>
        </p:sp>
      </p:grpSp>
      <p:grpSp>
        <p:nvGrpSpPr>
          <p:cNvPr id="5" name="组合 4"/>
          <p:cNvGrpSpPr/>
          <p:nvPr/>
        </p:nvGrpSpPr>
        <p:grpSpPr>
          <a:xfrm>
            <a:off x="583705" y="3527214"/>
            <a:ext cx="8148029" cy="1876396"/>
            <a:chOff x="1901" y="5492"/>
            <a:chExt cx="16443" cy="6137"/>
          </a:xfrm>
        </p:grpSpPr>
        <p:sp>
          <p:nvSpPr>
            <p:cNvPr id="9" name="矩形 8"/>
            <p:cNvSpPr/>
            <p:nvPr/>
          </p:nvSpPr>
          <p:spPr>
            <a:xfrm>
              <a:off x="1902" y="5492"/>
              <a:ext cx="4835" cy="1309"/>
            </a:xfrm>
            <a:prstGeom prst="rect">
              <a:avLst/>
            </a:prstGeom>
          </p:spPr>
          <p:txBody>
            <a:bodyPr wrap="square">
              <a:spAutoFit/>
            </a:bodyPr>
            <a:lstStyle/>
            <a:p>
              <a:pPr lvl="0"/>
              <a:r>
                <a:rPr lang="en-US" altLang="zh-CN" sz="2000" b="1" dirty="0">
                  <a:solidFill>
                    <a:prstClr val="black"/>
                  </a:solidFill>
                  <a:latin typeface="黑体" panose="02010609060101010101" charset="-122"/>
                  <a:ea typeface="黑体" panose="02010609060101010101" charset="-122"/>
                </a:rPr>
                <a:t>5</a:t>
              </a:r>
              <a:r>
                <a:rPr lang="en-US" altLang="zh-CN" sz="2000" b="1" dirty="0" smtClean="0">
                  <a:solidFill>
                    <a:prstClr val="black"/>
                  </a:solidFill>
                  <a:latin typeface="黑体" panose="02010609060101010101" charset="-122"/>
                  <a:ea typeface="黑体" panose="02010609060101010101" charset="-122"/>
                </a:rPr>
                <a:t>.</a:t>
              </a:r>
              <a:r>
                <a:rPr lang="zh-CN" altLang="en-US" sz="2000" b="1" dirty="0">
                  <a:solidFill>
                    <a:prstClr val="black"/>
                  </a:solidFill>
                  <a:latin typeface="黑体" panose="02010609060101010101" charset="-122"/>
                  <a:ea typeface="黑体" panose="02010609060101010101" charset="-122"/>
                </a:rPr>
                <a:t>摔垮－－</a:t>
              </a:r>
              <a:r>
                <a:rPr lang="zh-CN" altLang="en-US" sz="2000" b="1" dirty="0" smtClean="0">
                  <a:solidFill>
                    <a:prstClr val="black"/>
                  </a:solidFill>
                  <a:latin typeface="黑体" panose="02010609060101010101" charset="-122"/>
                  <a:ea typeface="黑体" panose="02010609060101010101" charset="-122"/>
                </a:rPr>
                <a:t>记住</a:t>
              </a:r>
              <a:endParaRPr lang="zh-CN" altLang="en-US" sz="2000" b="1" dirty="0">
                <a:solidFill>
                  <a:prstClr val="black"/>
                </a:solidFill>
                <a:latin typeface="黑体" panose="02010609060101010101" charset="-122"/>
                <a:ea typeface="黑体" panose="02010609060101010101" charset="-122"/>
              </a:endParaRPr>
            </a:p>
          </p:txBody>
        </p:sp>
        <p:sp>
          <p:nvSpPr>
            <p:cNvPr id="10" name="矩形 9"/>
            <p:cNvSpPr/>
            <p:nvPr/>
          </p:nvSpPr>
          <p:spPr>
            <a:xfrm>
              <a:off x="1932" y="7906"/>
              <a:ext cx="11323" cy="1309"/>
            </a:xfrm>
            <a:prstGeom prst="rect">
              <a:avLst/>
            </a:prstGeom>
          </p:spPr>
          <p:txBody>
            <a:bodyPr wrap="square">
              <a:spAutoFit/>
            </a:bodyPr>
            <a:lstStyle/>
            <a:p>
              <a:pPr lvl="0"/>
              <a:r>
                <a:rPr lang="en-US" altLang="zh-CN" sz="2000" b="1" dirty="0">
                  <a:solidFill>
                    <a:prstClr val="black"/>
                  </a:solidFill>
                  <a:latin typeface="黑体" panose="02010609060101010101" charset="-122"/>
                  <a:ea typeface="黑体" panose="02010609060101010101" charset="-122"/>
                </a:rPr>
                <a:t>6</a:t>
              </a:r>
              <a:r>
                <a:rPr lang="en-US" altLang="zh-CN" sz="2000" b="1" dirty="0" smtClean="0">
                  <a:solidFill>
                    <a:prstClr val="black"/>
                  </a:solidFill>
                  <a:latin typeface="黑体" panose="02010609060101010101" charset="-122"/>
                  <a:ea typeface="黑体" panose="02010609060101010101" charset="-122"/>
                </a:rPr>
                <a:t>.</a:t>
              </a:r>
              <a:r>
                <a:rPr lang="zh-CN" altLang="en-US" sz="2000" b="1" dirty="0">
                  <a:solidFill>
                    <a:prstClr val="black"/>
                  </a:solidFill>
                  <a:latin typeface="黑体" panose="02010609060101010101" charset="-122"/>
                  <a:ea typeface="黑体" panose="02010609060101010101" charset="-122"/>
                </a:rPr>
                <a:t>名字烂的更早－－到处是青青的</a:t>
              </a:r>
              <a:r>
                <a:rPr lang="zh-CN" altLang="en-US" sz="2000" b="1" dirty="0" smtClean="0">
                  <a:solidFill>
                    <a:prstClr val="black"/>
                  </a:solidFill>
                  <a:latin typeface="黑体" panose="02010609060101010101" charset="-122"/>
                  <a:ea typeface="黑体" panose="02010609060101010101" charset="-122"/>
                </a:rPr>
                <a:t>野草</a:t>
              </a:r>
              <a:endParaRPr lang="zh-CN" altLang="en-US" sz="2000" b="1" dirty="0">
                <a:solidFill>
                  <a:prstClr val="black"/>
                </a:solidFill>
                <a:latin typeface="黑体" panose="02010609060101010101" charset="-122"/>
                <a:ea typeface="黑体" panose="02010609060101010101" charset="-122"/>
              </a:endParaRPr>
            </a:p>
          </p:txBody>
        </p:sp>
        <p:sp>
          <p:nvSpPr>
            <p:cNvPr id="11" name="矩形 10"/>
            <p:cNvSpPr/>
            <p:nvPr/>
          </p:nvSpPr>
          <p:spPr>
            <a:xfrm>
              <a:off x="1901" y="10320"/>
              <a:ext cx="10674" cy="1309"/>
            </a:xfrm>
            <a:prstGeom prst="rect">
              <a:avLst/>
            </a:prstGeom>
          </p:spPr>
          <p:txBody>
            <a:bodyPr wrap="square">
              <a:spAutoFit/>
            </a:bodyPr>
            <a:lstStyle/>
            <a:p>
              <a:pPr lvl="0"/>
              <a:r>
                <a:rPr lang="en-US" altLang="zh-CN" sz="2000" b="1" dirty="0">
                  <a:solidFill>
                    <a:prstClr val="black"/>
                  </a:solidFill>
                  <a:latin typeface="黑体" panose="02010609060101010101" charset="-122"/>
                  <a:ea typeface="黑体" panose="02010609060101010101" charset="-122"/>
                </a:rPr>
                <a:t>7</a:t>
              </a:r>
              <a:r>
                <a:rPr lang="en-US" altLang="zh-CN" sz="2000" b="1" dirty="0" smtClean="0">
                  <a:solidFill>
                    <a:prstClr val="black"/>
                  </a:solidFill>
                  <a:latin typeface="黑体" panose="02010609060101010101" charset="-122"/>
                  <a:ea typeface="黑体" panose="02010609060101010101" charset="-122"/>
                </a:rPr>
                <a:t>.</a:t>
              </a:r>
              <a:r>
                <a:rPr lang="zh-CN" altLang="en-US" sz="2000" b="1" dirty="0">
                  <a:solidFill>
                    <a:prstClr val="black"/>
                  </a:solidFill>
                  <a:latin typeface="黑体" panose="02010609060101010101" charset="-122"/>
                  <a:ea typeface="黑体" panose="02010609060101010101" charset="-122"/>
                </a:rPr>
                <a:t>下场可以看到－－抬举的很高很高</a:t>
              </a:r>
              <a:endParaRPr lang="zh-CN" altLang="en-US" sz="2000" b="1" dirty="0">
                <a:solidFill>
                  <a:prstClr val="black"/>
                </a:solidFill>
                <a:latin typeface="黑体" panose="02010609060101010101" charset="-122"/>
                <a:ea typeface="黑体" panose="02010609060101010101" charset="-122"/>
              </a:endParaRPr>
            </a:p>
          </p:txBody>
        </p:sp>
        <p:sp>
          <p:nvSpPr>
            <p:cNvPr id="22" name="矩形 21"/>
            <p:cNvSpPr/>
            <p:nvPr/>
          </p:nvSpPr>
          <p:spPr>
            <a:xfrm>
              <a:off x="13434" y="8222"/>
              <a:ext cx="4910" cy="2315"/>
            </a:xfrm>
            <a:prstGeom prst="rect">
              <a:avLst/>
            </a:prstGeom>
          </p:spPr>
          <p:txBody>
            <a:bodyPr wrap="square">
              <a:spAutoFit/>
            </a:bodyPr>
            <a:lstStyle/>
            <a:p>
              <a:r>
                <a:rPr lang="zh-CN" altLang="en-US" sz="2000" b="1" dirty="0" smtClean="0">
                  <a:solidFill>
                    <a:srgbClr val="FF0000"/>
                  </a:solidFill>
                  <a:latin typeface="楷体" panose="02010609060101010101" pitchFamily="49" charset="-122"/>
                  <a:ea typeface="楷体" panose="02010609060101010101" pitchFamily="49" charset="-122"/>
                </a:rPr>
                <a:t>人民群众</a:t>
              </a:r>
              <a:r>
                <a:rPr lang="zh-CN" altLang="en-US" sz="2000" b="1" dirty="0">
                  <a:solidFill>
                    <a:srgbClr val="FF0000"/>
                  </a:solidFill>
                  <a:latin typeface="楷体" panose="02010609060101010101" pitchFamily="49" charset="-122"/>
                  <a:ea typeface="楷体" panose="02010609060101010101" pitchFamily="49" charset="-122"/>
                </a:rPr>
                <a:t>对两种人态度的对比</a:t>
              </a:r>
              <a:endParaRPr lang="zh-CN" altLang="en-US" sz="2000" b="1" dirty="0">
                <a:solidFill>
                  <a:srgbClr val="FF0000"/>
                </a:solidFill>
                <a:latin typeface="楷体" panose="02010609060101010101" pitchFamily="49" charset="-122"/>
                <a:ea typeface="楷体" panose="02010609060101010101" pitchFamily="49" charset="-122"/>
              </a:endParaRPr>
            </a:p>
          </p:txBody>
        </p:sp>
      </p:grpSp>
      <p:sp>
        <p:nvSpPr>
          <p:cNvPr id="14" name="右大括号 13"/>
          <p:cNvSpPr/>
          <p:nvPr/>
        </p:nvSpPr>
        <p:spPr>
          <a:xfrm>
            <a:off x="5579111" y="932181"/>
            <a:ext cx="503555" cy="2303780"/>
          </a:xfrm>
          <a:prstGeom prst="rightBrac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右大括号 22"/>
          <p:cNvSpPr/>
          <p:nvPr/>
        </p:nvSpPr>
        <p:spPr>
          <a:xfrm>
            <a:off x="5612131" y="3681307"/>
            <a:ext cx="503555" cy="2303780"/>
          </a:xfrm>
          <a:prstGeom prst="rightBrac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371975" y="1893147"/>
            <a:ext cx="4376420" cy="1938992"/>
          </a:xfrm>
          <a:prstGeom prst="rect">
            <a:avLst/>
          </a:prstGeom>
        </p:spPr>
        <p:txBody>
          <a:bodyPr wrap="square">
            <a:spAutoFit/>
          </a:bodyPr>
          <a:lstStyle/>
          <a:p>
            <a:pPr algn="just">
              <a:lnSpc>
                <a:spcPct val="150000"/>
              </a:lnSpc>
            </a:pPr>
            <a:r>
              <a:rPr lang="en-US" altLang="zh-CN" sz="2000" b="1" dirty="0" smtClean="0">
                <a:solidFill>
                  <a:srgbClr val="FF00FF"/>
                </a:solidFill>
                <a:latin typeface="黑体" panose="02010609060101010101" charset="-122"/>
                <a:ea typeface="黑体" panose="02010609060101010101" charset="-122"/>
                <a:cs typeface="Times New Roman" panose="02020603050405020304"/>
                <a:sym typeface="+mn-ea"/>
              </a:rPr>
              <a:t>   </a:t>
            </a:r>
            <a:r>
              <a:rPr lang="zh-CN" altLang="en-US" sz="2000" b="1" dirty="0" smtClean="0">
                <a:solidFill>
                  <a:srgbClr val="FF0000"/>
                </a:solidFill>
                <a:uFillTx/>
                <a:latin typeface="黑体" panose="02010609060101010101" charset="-122"/>
                <a:ea typeface="黑体" panose="02010609060101010101" charset="-122"/>
                <a:cs typeface="Times New Roman" panose="02020603050405020304"/>
                <a:sym typeface="+mn-ea"/>
              </a:rPr>
              <a:t>通过</a:t>
            </a:r>
            <a:r>
              <a:rPr lang="zh-CN" altLang="en-US" sz="2000" b="1" dirty="0">
                <a:solidFill>
                  <a:srgbClr val="FF0000"/>
                </a:solidFill>
                <a:uFillTx/>
                <a:latin typeface="黑体" panose="02010609060101010101" charset="-122"/>
                <a:ea typeface="黑体" panose="02010609060101010101" charset="-122"/>
                <a:cs typeface="Times New Roman" panose="02020603050405020304"/>
                <a:sym typeface="+mn-ea"/>
              </a:rPr>
              <a:t>以上三种对比，反映了两个对立阶级不同的人生观，显示了人民群众强烈的爱与憎，从而更好地突出了文章的主题。</a:t>
            </a:r>
            <a:endParaRPr lang="zh-CN" altLang="en-US" sz="2000" b="1" dirty="0">
              <a:solidFill>
                <a:srgbClr val="FF0000"/>
              </a:solidFill>
              <a:uFillTx/>
              <a:latin typeface="黑体" panose="02010609060101010101" charset="-122"/>
              <a:ea typeface="黑体" panose="02010609060101010101" charset="-122"/>
              <a:cs typeface="Times New Roman" panose="02020603050405020304"/>
              <a:sym typeface="+mn-ea"/>
            </a:endParaRPr>
          </a:p>
        </p:txBody>
      </p:sp>
      <p:pic>
        <p:nvPicPr>
          <p:cNvPr id="4" name="图片 3" descr="timg"/>
          <p:cNvPicPr>
            <a:picLocks noChangeAspect="1"/>
          </p:cNvPicPr>
          <p:nvPr/>
        </p:nvPicPr>
        <p:blipFill>
          <a:blip r:embed="rId1" cstate="email"/>
          <a:stretch>
            <a:fillRect/>
          </a:stretch>
        </p:blipFill>
        <p:spPr>
          <a:xfrm>
            <a:off x="282576" y="1724660"/>
            <a:ext cx="3894455" cy="292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80623" y="1611428"/>
            <a:ext cx="8349218" cy="1200329"/>
          </a:xfrm>
          <a:prstGeom prst="rect">
            <a:avLst/>
          </a:prstGeom>
          <a:noFill/>
        </p:spPr>
        <p:txBody>
          <a:bodyPr wrap="square">
            <a:spAutoFit/>
          </a:bodyPr>
          <a:lstStyle/>
          <a:p>
            <a:pPr algn="just">
              <a:lnSpc>
                <a:spcPct val="150000"/>
              </a:lnSpc>
            </a:pPr>
            <a:r>
              <a:rPr lang="zh-CN" altLang="en-US" sz="2400" b="1" dirty="0" smtClean="0">
                <a:latin typeface="黑体" panose="02010609060101010101" charset="-122"/>
                <a:ea typeface="黑体" panose="02010609060101010101" charset="-122"/>
              </a:rPr>
              <a:t>有的人活着</a:t>
            </a:r>
            <a:endParaRPr lang="zh-CN" altLang="en-US" sz="2400" b="1" dirty="0" smtClean="0">
              <a:latin typeface="黑体" panose="02010609060101010101" charset="-122"/>
              <a:ea typeface="黑体" panose="02010609060101010101" charset="-122"/>
            </a:endParaRPr>
          </a:p>
          <a:p>
            <a:pPr algn="just">
              <a:lnSpc>
                <a:spcPct val="150000"/>
              </a:lnSpc>
            </a:pPr>
            <a:r>
              <a:rPr lang="zh-CN" altLang="en-US" sz="2400" b="1" dirty="0" smtClean="0">
                <a:latin typeface="黑体" panose="02010609060101010101" charset="-122"/>
                <a:ea typeface="黑体" panose="02010609060101010101" charset="-122"/>
              </a:rPr>
              <a:t>他已经死了</a:t>
            </a:r>
            <a:endParaRPr lang="zh-CN" altLang="en-US" sz="2400" b="1" dirty="0" smtClean="0">
              <a:latin typeface="黑体" panose="02010609060101010101" charset="-122"/>
              <a:ea typeface="黑体" panose="02010609060101010101" charset="-122"/>
            </a:endParaRPr>
          </a:p>
        </p:txBody>
      </p:sp>
      <p:sp>
        <p:nvSpPr>
          <p:cNvPr id="16" name="矩形 15"/>
          <p:cNvSpPr/>
          <p:nvPr/>
        </p:nvSpPr>
        <p:spPr>
          <a:xfrm>
            <a:off x="568960" y="1573107"/>
            <a:ext cx="1228090" cy="646331"/>
          </a:xfrm>
          <a:prstGeom prst="rect">
            <a:avLst/>
          </a:prstGeom>
          <a:solidFill>
            <a:srgbClr val="00B050"/>
          </a:solidFill>
        </p:spPr>
        <p:txBody>
          <a:bodyPr wrap="square">
            <a:spAutoFit/>
          </a:bodyPr>
          <a:lstStyle/>
          <a:p>
            <a:pPr algn="l"/>
            <a:r>
              <a:rPr lang="zh-CN" altLang="zh-CN" sz="1800" b="1" dirty="0" smtClean="0">
                <a:solidFill>
                  <a:schemeClr val="bg1"/>
                </a:solidFill>
                <a:latin typeface="黑体" panose="02010609060101010101" charset="-122"/>
                <a:ea typeface="黑体" panose="02010609060101010101" charset="-122"/>
                <a:sym typeface="+mn-ea"/>
              </a:rPr>
              <a:t>指反动统治者</a:t>
            </a:r>
            <a:endParaRPr lang="zh-CN" altLang="en-US" b="1" dirty="0">
              <a:solidFill>
                <a:schemeClr val="bg1"/>
              </a:solidFill>
              <a:latin typeface="黑体" panose="02010609060101010101" charset="-122"/>
              <a:ea typeface="黑体" panose="02010609060101010101" charset="-122"/>
            </a:endParaRPr>
          </a:p>
        </p:txBody>
      </p:sp>
      <p:cxnSp>
        <p:nvCxnSpPr>
          <p:cNvPr id="24" name="直接连接符 23"/>
          <p:cNvCxnSpPr/>
          <p:nvPr/>
        </p:nvCxnSpPr>
        <p:spPr>
          <a:xfrm flipV="1">
            <a:off x="2624456" y="2465494"/>
            <a:ext cx="864235" cy="847"/>
          </a:xfrm>
          <a:prstGeom prst="line">
            <a:avLst/>
          </a:prstGeom>
        </p:spPr>
        <p:style>
          <a:lnRef idx="3">
            <a:schemeClr val="accent1"/>
          </a:lnRef>
          <a:fillRef idx="0">
            <a:schemeClr val="accent1"/>
          </a:fillRef>
          <a:effectRef idx="2">
            <a:schemeClr val="accent1"/>
          </a:effectRef>
          <a:fontRef idx="minor">
            <a:schemeClr val="tx1"/>
          </a:fontRef>
        </p:style>
      </p:cxnSp>
      <p:sp>
        <p:nvSpPr>
          <p:cNvPr id="6" name="弧形 5"/>
          <p:cNvSpPr/>
          <p:nvPr/>
        </p:nvSpPr>
        <p:spPr>
          <a:xfrm>
            <a:off x="1088391" y="1952414"/>
            <a:ext cx="1536065" cy="57658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矩形 16"/>
          <p:cNvSpPr/>
          <p:nvPr/>
        </p:nvSpPr>
        <p:spPr>
          <a:xfrm>
            <a:off x="3491866" y="1794087"/>
            <a:ext cx="360045" cy="576580"/>
          </a:xfrm>
          <a:prstGeom prst="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3" name="矩形 22"/>
          <p:cNvSpPr/>
          <p:nvPr/>
        </p:nvSpPr>
        <p:spPr>
          <a:xfrm>
            <a:off x="3475356" y="2633134"/>
            <a:ext cx="360045" cy="576580"/>
          </a:xfrm>
          <a:prstGeom prst="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6" name="AutoShape 10"/>
          <p:cNvSpPr>
            <a:spLocks noChangeArrowheads="1"/>
          </p:cNvSpPr>
          <p:nvPr/>
        </p:nvSpPr>
        <p:spPr bwMode="auto">
          <a:xfrm flipV="1">
            <a:off x="4725035" y="1721273"/>
            <a:ext cx="2272030" cy="1039707"/>
          </a:xfrm>
          <a:prstGeom prst="wedgeRectCallout">
            <a:avLst>
              <a:gd name="adj1" fmla="val -78528"/>
              <a:gd name="adj2" fmla="val -31089"/>
            </a:avLst>
          </a:prstGeom>
          <a:solidFill>
            <a:srgbClr val="FFFFCC"/>
          </a:solidFill>
          <a:ln w="9525">
            <a:solidFill>
              <a:schemeClr val="tx1"/>
            </a:solidFill>
            <a:miter lim="800000"/>
          </a:ln>
        </p:spPr>
        <p:txBody>
          <a:bodyPr rot="10800000"/>
          <a:lstStyle/>
          <a:p>
            <a:pPr algn="ctr"/>
            <a:r>
              <a:rPr lang="zh-CN" altLang="en-US" sz="2400" b="1" dirty="0">
                <a:solidFill>
                  <a:srgbClr val="FF0000"/>
                </a:solidFill>
                <a:latin typeface="楷体_GB2312" pitchFamily="49" charset="-122"/>
                <a:ea typeface="楷体_GB2312" pitchFamily="49" charset="-122"/>
              </a:rPr>
              <a:t>活：肉体还在</a:t>
            </a:r>
            <a:endParaRPr lang="zh-CN" altLang="en-US" sz="2400" b="1" dirty="0">
              <a:solidFill>
                <a:srgbClr val="FF0000"/>
              </a:solidFill>
              <a:latin typeface="楷体_GB2312" pitchFamily="49" charset="-122"/>
              <a:ea typeface="楷体_GB2312" pitchFamily="49" charset="-122"/>
            </a:endParaRPr>
          </a:p>
          <a:p>
            <a:pPr algn="ctr"/>
            <a:r>
              <a:rPr lang="zh-CN" altLang="en-US" sz="2400" b="1" dirty="0">
                <a:solidFill>
                  <a:srgbClr val="FF0000"/>
                </a:solidFill>
                <a:latin typeface="楷体_GB2312" pitchFamily="49" charset="-122"/>
                <a:ea typeface="楷体_GB2312" pitchFamily="49" charset="-122"/>
              </a:rPr>
              <a:t>死：精神已亡</a:t>
            </a:r>
            <a:endParaRPr lang="zh-CN" altLang="en-US" sz="2400" b="1" dirty="0">
              <a:solidFill>
                <a:srgbClr val="FF0000"/>
              </a:solidFill>
              <a:latin typeface="楷体_GB2312" pitchFamily="49" charset="-122"/>
              <a:ea typeface="楷体_GB2312" pitchFamily="49" charset="-122"/>
            </a:endParaRPr>
          </a:p>
        </p:txBody>
      </p:sp>
      <p:sp>
        <p:nvSpPr>
          <p:cNvPr id="40" name="文本框 39"/>
          <p:cNvSpPr txBox="1"/>
          <p:nvPr/>
        </p:nvSpPr>
        <p:spPr>
          <a:xfrm>
            <a:off x="568960" y="3810000"/>
            <a:ext cx="7670800" cy="369332"/>
          </a:xfrm>
          <a:prstGeom prst="rect">
            <a:avLst/>
          </a:prstGeom>
          <a:noFill/>
        </p:spPr>
        <p:txBody>
          <a:bodyPr wrap="square" rtlCol="0" anchor="t">
            <a:spAutoFit/>
          </a:bodyPr>
          <a:lstStyle/>
          <a:p>
            <a:r>
              <a:rPr lang="zh-CN" altLang="en-US" b="1" dirty="0" smtClean="0">
                <a:solidFill>
                  <a:srgbClr val="FF00FF"/>
                </a:solidFill>
                <a:latin typeface="楷体" panose="02010609060101010101" pitchFamily="49" charset="-122"/>
                <a:ea typeface="楷体" panose="02010609060101010101" pitchFamily="49" charset="-122"/>
                <a:sym typeface="+mn-ea"/>
              </a:rPr>
              <a:t>  </a:t>
            </a:r>
            <a:endParaRPr lang="zh-CN" altLang="en-US"/>
          </a:p>
        </p:txBody>
      </p:sp>
      <p:sp>
        <p:nvSpPr>
          <p:cNvPr id="41" name="图文框 40"/>
          <p:cNvSpPr/>
          <p:nvPr/>
        </p:nvSpPr>
        <p:spPr>
          <a:xfrm>
            <a:off x="129541" y="3614421"/>
            <a:ext cx="8858885" cy="2464647"/>
          </a:xfrm>
          <a:prstGeom prst="fram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l">
              <a:lnSpc>
                <a:spcPct val="150000"/>
              </a:lnSpc>
            </a:pPr>
            <a:r>
              <a:rPr lang="en-US" altLang="zh-CN" b="1" dirty="0" smtClean="0">
                <a:solidFill>
                  <a:srgbClr val="FF00FF"/>
                </a:solidFill>
                <a:latin typeface="楷体" panose="02010609060101010101" pitchFamily="49" charset="-122"/>
                <a:ea typeface="楷体" panose="02010609060101010101" pitchFamily="49" charset="-122"/>
                <a:sym typeface="+mn-ea"/>
              </a:rPr>
              <a:t>  </a:t>
            </a:r>
            <a:r>
              <a:rPr lang="en-US" altLang="zh-CN" b="1" dirty="0" smtClean="0">
                <a:solidFill>
                  <a:srgbClr val="FF0000"/>
                </a:solidFill>
                <a:uFillTx/>
                <a:latin typeface="楷体" panose="02010609060101010101" pitchFamily="49" charset="-122"/>
                <a:ea typeface="楷体" panose="02010609060101010101" pitchFamily="49" charset="-122"/>
                <a:sym typeface="+mn-ea"/>
              </a:rPr>
              <a:t>  </a:t>
            </a:r>
            <a:r>
              <a:rPr lang="zh-CN" altLang="en-US" sz="2000" b="1" dirty="0" smtClean="0">
                <a:solidFill>
                  <a:srgbClr val="FF0000"/>
                </a:solidFill>
                <a:uFillTx/>
                <a:latin typeface="楷体" panose="02010609060101010101" pitchFamily="49" charset="-122"/>
                <a:ea typeface="楷体" panose="02010609060101010101" pitchFamily="49" charset="-122"/>
                <a:sym typeface="+mn-ea"/>
              </a:rPr>
              <a:t>他们</a:t>
            </a:r>
            <a:r>
              <a:rPr lang="zh-CN" altLang="en-US" sz="2000" b="1" dirty="0">
                <a:solidFill>
                  <a:srgbClr val="FF0000"/>
                </a:solidFill>
                <a:uFillTx/>
                <a:latin typeface="楷体" panose="02010609060101010101" pitchFamily="49" charset="-122"/>
                <a:ea typeface="楷体" panose="02010609060101010101" pitchFamily="49" charset="-122"/>
                <a:sym typeface="+mn-ea"/>
              </a:rPr>
              <a:t>虽然“活着”，在老百姓心目中却是“行尸走肉”，即灵魂死了。一个“活”字充满了作者的鄙视和轻蔑；一个“死”字充满了作者的痛恨和咒骂。</a:t>
            </a:r>
            <a:endParaRPr lang="zh-CN" altLang="en-US" sz="2000" b="1" dirty="0">
              <a:solidFill>
                <a:srgbClr val="FF0000"/>
              </a:solidFill>
              <a:uFillTx/>
              <a:latin typeface="楷体" panose="02010609060101010101" pitchFamily="49" charset="-122"/>
              <a:ea typeface="楷体" panose="02010609060101010101" pitchFamily="49" charset="-122"/>
              <a:sym typeface="+mn-ea"/>
            </a:endParaRPr>
          </a:p>
        </p:txBody>
      </p:sp>
      <p:sp>
        <p:nvSpPr>
          <p:cNvPr id="43" name="TextBox 3"/>
          <p:cNvSpPr txBox="1">
            <a:spLocks noChangeArrowheads="1"/>
          </p:cNvSpPr>
          <p:nvPr/>
        </p:nvSpPr>
        <p:spPr bwMode="auto">
          <a:xfrm>
            <a:off x="481331" y="429261"/>
            <a:ext cx="2143125" cy="584775"/>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endParaRPr lang="zh-CN" altLang="en-US" sz="3200" b="1" spc="500" dirty="0">
              <a:solidFill>
                <a:prstClr val="black"/>
              </a:solidFill>
              <a:latin typeface="黑体" panose="02010609060101010101" charset="-122"/>
              <a:ea typeface="黑体" panose="02010609060101010101" charset="-122"/>
            </a:endParaRPr>
          </a:p>
        </p:txBody>
      </p:sp>
      <p:pic>
        <p:nvPicPr>
          <p:cNvPr id="3" name="Picture 7" descr="F:\PPT上课课件\标3.jpg"/>
          <p:cNvPicPr>
            <a:picLocks noChangeAspect="1" noChangeArrowheads="1"/>
          </p:cNvPicPr>
          <p:nvPr/>
        </p:nvPicPr>
        <p:blipFill>
          <a:blip r:embed="rId1" cstate="email">
            <a:clrChange>
              <a:clrFrom>
                <a:srgbClr val="FFFFFF"/>
              </a:clrFrom>
              <a:clrTo>
                <a:srgbClr val="FFFFFF">
                  <a:alpha val="0"/>
                </a:srgbClr>
              </a:clrTo>
            </a:clrChange>
          </a:blip>
          <a:srcRect/>
          <a:stretch>
            <a:fillRect/>
          </a:stretch>
        </p:blipFill>
        <p:spPr bwMode="auto">
          <a:xfrm>
            <a:off x="129449" y="145131"/>
            <a:ext cx="1800200" cy="832421"/>
          </a:xfrm>
          <a:prstGeom prst="rect">
            <a:avLst/>
          </a:prstGeom>
          <a:noFill/>
        </p:spPr>
      </p:pic>
      <p:sp>
        <p:nvSpPr>
          <p:cNvPr id="4" name="矩形 3"/>
          <p:cNvSpPr/>
          <p:nvPr/>
        </p:nvSpPr>
        <p:spPr>
          <a:xfrm>
            <a:off x="488257" y="356659"/>
            <a:ext cx="1364476" cy="400110"/>
          </a:xfrm>
          <a:prstGeom prst="rect">
            <a:avLst/>
          </a:prstGeom>
        </p:spPr>
        <p:txBody>
          <a:bodyPr wrap="none">
            <a:spAutoFit/>
          </a:bodyPr>
          <a:lstStyle/>
          <a:p>
            <a:pPr algn="ctr"/>
            <a:r>
              <a:rPr lang="zh-CN" altLang="en-US" sz="2000" b="1" spc="300" dirty="0" smtClean="0">
                <a:latin typeface="微软雅黑" panose="020B0503020204020204" pitchFamily="34" charset="-122"/>
                <a:ea typeface="微软雅黑" panose="020B0503020204020204" pitchFamily="34" charset="-122"/>
              </a:rPr>
              <a:t>课文详解</a:t>
            </a:r>
            <a:endParaRPr lang="zh-CN" altLang="en-US" sz="2000" b="1" spc="3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linds(horizontal)">
                                      <p:cBhvr>
                                        <p:cTn id="20" dur="500"/>
                                        <p:tgtEl>
                                          <p:spTgt spid="1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linds(horizontal)">
                                      <p:cBhvr>
                                        <p:cTn id="23" dur="500"/>
                                        <p:tgtEl>
                                          <p:spTgt spid="2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linds(horizontal)">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blinds(horizontal)">
                                      <p:cBhvr>
                                        <p:cTn id="31" dur="500"/>
                                        <p:tgtEl>
                                          <p:spTgt spid="4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blinds(horizontal)">
                                      <p:cBhvr>
                                        <p:cTn id="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7" grpId="0" animBg="1"/>
      <p:bldP spid="23" grpId="0" animBg="1"/>
      <p:bldP spid="26" grpId="0" animBg="1"/>
      <p:bldP spid="40" grpId="0"/>
      <p:bldP spid="41"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490148" y="1367588"/>
            <a:ext cx="8349218" cy="1200329"/>
          </a:xfrm>
          <a:prstGeom prst="rect">
            <a:avLst/>
          </a:prstGeom>
          <a:noFill/>
        </p:spPr>
        <p:txBody>
          <a:bodyPr wrap="square">
            <a:spAutoFit/>
          </a:bodyPr>
          <a:lstStyle/>
          <a:p>
            <a:pPr algn="just">
              <a:lnSpc>
                <a:spcPct val="150000"/>
              </a:lnSpc>
            </a:pPr>
            <a:r>
              <a:rPr lang="zh-CN" altLang="en-US" sz="2400" b="1" dirty="0" smtClean="0">
                <a:latin typeface="黑体" panose="02010609060101010101" charset="-122"/>
                <a:ea typeface="黑体" panose="02010609060101010101" charset="-122"/>
              </a:rPr>
              <a:t>有的人死了</a:t>
            </a:r>
            <a:endParaRPr lang="zh-CN" altLang="en-US" sz="2400" b="1" dirty="0" smtClean="0">
              <a:latin typeface="黑体" panose="02010609060101010101" charset="-122"/>
              <a:ea typeface="黑体" panose="02010609060101010101" charset="-122"/>
            </a:endParaRPr>
          </a:p>
          <a:p>
            <a:pPr algn="just">
              <a:lnSpc>
                <a:spcPct val="150000"/>
              </a:lnSpc>
            </a:pPr>
            <a:r>
              <a:rPr lang="zh-CN" altLang="en-US" sz="2400" b="1" dirty="0" smtClean="0">
                <a:latin typeface="黑体" panose="02010609060101010101" charset="-122"/>
                <a:ea typeface="黑体" panose="02010609060101010101" charset="-122"/>
              </a:rPr>
              <a:t>他还活着</a:t>
            </a:r>
            <a:endParaRPr lang="zh-CN" altLang="en-US" sz="2400" b="1" dirty="0" smtClean="0">
              <a:latin typeface="黑体" panose="02010609060101010101" charset="-122"/>
              <a:ea typeface="黑体" panose="02010609060101010101" charset="-122"/>
            </a:endParaRPr>
          </a:p>
        </p:txBody>
      </p:sp>
      <p:sp>
        <p:nvSpPr>
          <p:cNvPr id="33" name="弧形 32"/>
          <p:cNvSpPr/>
          <p:nvPr/>
        </p:nvSpPr>
        <p:spPr>
          <a:xfrm>
            <a:off x="1066166" y="1590887"/>
            <a:ext cx="1536065" cy="57658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4" name="矩形 33"/>
          <p:cNvSpPr/>
          <p:nvPr/>
        </p:nvSpPr>
        <p:spPr>
          <a:xfrm>
            <a:off x="389890" y="1328420"/>
            <a:ext cx="1407160" cy="923330"/>
          </a:xfrm>
          <a:prstGeom prst="rect">
            <a:avLst/>
          </a:prstGeom>
          <a:solidFill>
            <a:srgbClr val="00B050"/>
          </a:solidFill>
        </p:spPr>
        <p:txBody>
          <a:bodyPr wrap="square">
            <a:spAutoFit/>
          </a:bodyPr>
          <a:lstStyle/>
          <a:p>
            <a:pPr lvl="0"/>
            <a:r>
              <a:rPr lang="zh-CN" altLang="zh-CN" b="1" dirty="0" smtClean="0">
                <a:solidFill>
                  <a:schemeClr val="bg1"/>
                </a:solidFill>
                <a:latin typeface="黑体" panose="02010609060101010101" charset="-122"/>
                <a:ea typeface="黑体" panose="02010609060101010101" charset="-122"/>
                <a:sym typeface="+mn-ea"/>
              </a:rPr>
              <a:t>指的是鲁迅以及像鲁迅这样的人</a:t>
            </a:r>
            <a:endParaRPr lang="zh-CN" altLang="zh-CN" b="1" dirty="0" smtClean="0">
              <a:solidFill>
                <a:schemeClr val="bg1"/>
              </a:solidFill>
              <a:latin typeface="黑体" panose="02010609060101010101" charset="-122"/>
              <a:ea typeface="黑体" panose="02010609060101010101" charset="-122"/>
            </a:endParaRPr>
          </a:p>
        </p:txBody>
      </p:sp>
      <p:sp>
        <p:nvSpPr>
          <p:cNvPr id="35" name="矩形 34"/>
          <p:cNvSpPr/>
          <p:nvPr/>
        </p:nvSpPr>
        <p:spPr>
          <a:xfrm>
            <a:off x="3458846" y="1654387"/>
            <a:ext cx="360045" cy="576580"/>
          </a:xfrm>
          <a:prstGeom prst="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8" name="矩形 37"/>
          <p:cNvSpPr/>
          <p:nvPr/>
        </p:nvSpPr>
        <p:spPr>
          <a:xfrm>
            <a:off x="3171826" y="2324101"/>
            <a:ext cx="360045" cy="576580"/>
          </a:xfrm>
          <a:prstGeom prst="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9" name="AutoShape 10"/>
          <p:cNvSpPr>
            <a:spLocks noChangeArrowheads="1"/>
          </p:cNvSpPr>
          <p:nvPr/>
        </p:nvSpPr>
        <p:spPr bwMode="auto">
          <a:xfrm flipV="1">
            <a:off x="4725035" y="1569720"/>
            <a:ext cx="2272030" cy="1039707"/>
          </a:xfrm>
          <a:prstGeom prst="wedgeRectCallout">
            <a:avLst>
              <a:gd name="adj1" fmla="val -78528"/>
              <a:gd name="adj2" fmla="val -31089"/>
            </a:avLst>
          </a:prstGeom>
          <a:solidFill>
            <a:srgbClr val="FFFFCC"/>
          </a:solidFill>
          <a:ln w="9525">
            <a:solidFill>
              <a:schemeClr val="tx1"/>
            </a:solidFill>
            <a:miter lim="800000"/>
          </a:ln>
        </p:spPr>
        <p:txBody>
          <a:bodyPr rot="10800000"/>
          <a:lstStyle/>
          <a:p>
            <a:pPr algn="ctr"/>
            <a:r>
              <a:rPr lang="zh-CN" altLang="en-US" sz="2400" b="1" dirty="0">
                <a:solidFill>
                  <a:srgbClr val="FF0000"/>
                </a:solidFill>
                <a:latin typeface="楷体_GB2312" pitchFamily="49" charset="-122"/>
                <a:ea typeface="楷体_GB2312" pitchFamily="49" charset="-122"/>
              </a:rPr>
              <a:t>活：肉体不在</a:t>
            </a:r>
            <a:endParaRPr lang="zh-CN" altLang="en-US" sz="2400" b="1" dirty="0">
              <a:solidFill>
                <a:srgbClr val="FF0000"/>
              </a:solidFill>
              <a:latin typeface="楷体_GB2312" pitchFamily="49" charset="-122"/>
              <a:ea typeface="楷体_GB2312" pitchFamily="49" charset="-122"/>
            </a:endParaRPr>
          </a:p>
          <a:p>
            <a:pPr algn="ctr"/>
            <a:r>
              <a:rPr lang="zh-CN" altLang="en-US" sz="2400" b="1" dirty="0">
                <a:solidFill>
                  <a:srgbClr val="FF0000"/>
                </a:solidFill>
                <a:latin typeface="楷体_GB2312" pitchFamily="49" charset="-122"/>
                <a:ea typeface="楷体_GB2312" pitchFamily="49" charset="-122"/>
              </a:rPr>
              <a:t>死：精神永存</a:t>
            </a:r>
            <a:endParaRPr lang="zh-CN" altLang="en-US" sz="2400" b="1" dirty="0">
              <a:solidFill>
                <a:srgbClr val="FF0000"/>
              </a:solidFill>
              <a:latin typeface="楷体_GB2312" pitchFamily="49" charset="-122"/>
              <a:ea typeface="楷体_GB2312" pitchFamily="49" charset="-122"/>
            </a:endParaRPr>
          </a:p>
        </p:txBody>
      </p:sp>
      <p:pic>
        <p:nvPicPr>
          <p:cNvPr id="36" name="图片 35"/>
          <p:cNvPicPr>
            <a:picLocks noChangeAspect="1"/>
          </p:cNvPicPr>
          <p:nvPr/>
        </p:nvPicPr>
        <p:blipFill>
          <a:blip r:embed="rId1" cstate="email"/>
          <a:stretch>
            <a:fillRect/>
          </a:stretch>
        </p:blipFill>
        <p:spPr>
          <a:xfrm>
            <a:off x="6997065" y="288714"/>
            <a:ext cx="1103630" cy="1942253"/>
          </a:xfrm>
          <a:prstGeom prst="rect">
            <a:avLst/>
          </a:prstGeom>
        </p:spPr>
      </p:pic>
      <p:sp>
        <p:nvSpPr>
          <p:cNvPr id="41" name="图文框 40"/>
          <p:cNvSpPr/>
          <p:nvPr/>
        </p:nvSpPr>
        <p:spPr>
          <a:xfrm>
            <a:off x="193675" y="3546687"/>
            <a:ext cx="8364220" cy="2587413"/>
          </a:xfrm>
          <a:prstGeom prst="fram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solidFill>
                <a:schemeClr val="tx1"/>
              </a:solidFill>
            </a:endParaRPr>
          </a:p>
        </p:txBody>
      </p:sp>
      <p:sp>
        <p:nvSpPr>
          <p:cNvPr id="2" name="文本框 1"/>
          <p:cNvSpPr txBox="1"/>
          <p:nvPr/>
        </p:nvSpPr>
        <p:spPr>
          <a:xfrm>
            <a:off x="389890" y="3877734"/>
            <a:ext cx="7971790" cy="1477328"/>
          </a:xfrm>
          <a:prstGeom prst="rect">
            <a:avLst/>
          </a:prstGeom>
          <a:noFill/>
        </p:spPr>
        <p:txBody>
          <a:bodyPr wrap="square" rtlCol="0" anchor="t">
            <a:spAutoFit/>
          </a:bodyPr>
          <a:lstStyle/>
          <a:p>
            <a:pPr>
              <a:lnSpc>
                <a:spcPct val="150000"/>
              </a:lnSpc>
            </a:pPr>
            <a:r>
              <a:rPr lang="en-US" altLang="zh-CN" sz="2000" b="1" dirty="0" smtClean="0">
                <a:solidFill>
                  <a:srgbClr val="FF0000"/>
                </a:solidFill>
                <a:uFillTx/>
                <a:latin typeface="楷体" panose="02010609060101010101" pitchFamily="49" charset="-122"/>
                <a:ea typeface="楷体" panose="02010609060101010101" pitchFamily="49" charset="-122"/>
                <a:sym typeface="+mn-ea"/>
              </a:rPr>
              <a:t>    </a:t>
            </a:r>
            <a:r>
              <a:rPr lang="zh-CN" altLang="en-US" sz="2000" b="1" dirty="0" smtClean="0">
                <a:solidFill>
                  <a:srgbClr val="FF0000"/>
                </a:solidFill>
                <a:uFillTx/>
                <a:latin typeface="楷体" panose="02010609060101010101" pitchFamily="49" charset="-122"/>
                <a:ea typeface="楷体" panose="02010609060101010101" pitchFamily="49" charset="-122"/>
                <a:sym typeface="+mn-ea"/>
              </a:rPr>
              <a:t>他们</a:t>
            </a:r>
            <a:r>
              <a:rPr lang="zh-CN" altLang="en-US" sz="2000" b="1" dirty="0">
                <a:solidFill>
                  <a:srgbClr val="FF0000"/>
                </a:solidFill>
                <a:uFillTx/>
                <a:latin typeface="楷体" panose="02010609060101010101" pitchFamily="49" charset="-122"/>
                <a:ea typeface="楷体" panose="02010609060101010101" pitchFamily="49" charset="-122"/>
                <a:sym typeface="+mn-ea"/>
              </a:rPr>
              <a:t>虽死犹生，永远活在人们心中，赢得人们的赞颂和敬重。一个“死”字表达了作者的惋惜和怀念之情；一个“活”字表达了作者对鲁迅先生伟大一生的充分肯定和赞美</a:t>
            </a:r>
            <a:r>
              <a:rPr lang="zh-CN" altLang="en-US" sz="2000" b="1" dirty="0" smtClean="0">
                <a:solidFill>
                  <a:srgbClr val="FF0000"/>
                </a:solidFill>
                <a:uFillTx/>
                <a:latin typeface="楷体" panose="02010609060101010101" pitchFamily="49" charset="-122"/>
                <a:ea typeface="楷体" panose="02010609060101010101" pitchFamily="49" charset="-122"/>
                <a:sym typeface="+mn-ea"/>
              </a:rPr>
              <a:t>。</a:t>
            </a:r>
            <a:endParaRPr lang="zh-CN" altLang="en-US" sz="2000" b="1" dirty="0" smtClean="0">
              <a:solidFill>
                <a:srgbClr val="FF0000"/>
              </a:solidFill>
              <a:uFillTx/>
              <a:latin typeface="楷体" panose="02010609060101010101" pitchFamily="49" charset="-122"/>
              <a:ea typeface="楷体" panose="02010609060101010101" pitchFamily="49" charset="-122"/>
              <a:sym typeface="+mn-ea"/>
            </a:endParaRPr>
          </a:p>
        </p:txBody>
      </p:sp>
      <p:cxnSp>
        <p:nvCxnSpPr>
          <p:cNvPr id="24" name="直接连接符 23"/>
          <p:cNvCxnSpPr/>
          <p:nvPr/>
        </p:nvCxnSpPr>
        <p:spPr>
          <a:xfrm flipV="1">
            <a:off x="2544446" y="2166621"/>
            <a:ext cx="864235" cy="847"/>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linds(horizontal)">
                                      <p:cBhvr>
                                        <p:cTn id="12" dur="500"/>
                                        <p:tgtEl>
                                          <p:spTgt spid="3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linds(horizontal)">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blinds(horizontal)">
                                      <p:cBhvr>
                                        <p:cTn id="20" dur="500"/>
                                        <p:tgtEl>
                                          <p:spTgt spid="35"/>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linds(horizontal)">
                                      <p:cBhvr>
                                        <p:cTn id="23" dur="500"/>
                                        <p:tgtEl>
                                          <p:spTgt spid="3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linds(horizontal)">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blinds(horizontal)">
                                      <p:cBhvr>
                                        <p:cTn id="31" dur="500"/>
                                        <p:tgtEl>
                                          <p:spTgt spid="4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linds(horizontal)">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8" grpId="0" animBg="1"/>
      <p:bldP spid="39" grpId="0" animBg="1"/>
      <p:bldP spid="41" grpId="0" bldLvl="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图示 8"/>
          <p:cNvGraphicFramePr/>
          <p:nvPr/>
        </p:nvGraphicFramePr>
        <p:xfrm>
          <a:off x="815975" y="1010920"/>
          <a:ext cx="6276340" cy="48361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0" name="文本框 9"/>
          <p:cNvSpPr txBox="1"/>
          <p:nvPr/>
        </p:nvSpPr>
        <p:spPr>
          <a:xfrm>
            <a:off x="3312796" y="638387"/>
            <a:ext cx="3963035" cy="400110"/>
          </a:xfrm>
          <a:prstGeom prst="rect">
            <a:avLst/>
          </a:prstGeom>
          <a:noFill/>
        </p:spPr>
        <p:txBody>
          <a:bodyPr wrap="square" rtlCol="0" anchor="t">
            <a:spAutoFit/>
          </a:bodyPr>
          <a:lstStyle/>
          <a:p>
            <a:r>
              <a:rPr lang="zh-CN" altLang="en-US" sz="2000" b="1" dirty="0" smtClean="0">
                <a:solidFill>
                  <a:srgbClr val="FF0000"/>
                </a:solidFill>
                <a:uFillTx/>
                <a:latin typeface="楷体" panose="02010609060101010101" pitchFamily="49" charset="-122"/>
                <a:ea typeface="楷体" panose="02010609060101010101" pitchFamily="49" charset="-122"/>
                <a:sym typeface="+mn-ea"/>
              </a:rPr>
              <a:t>揭露了反动派自我吹嘘得得丑态</a:t>
            </a:r>
            <a:endParaRPr lang="zh-CN" altLang="en-US" sz="2000" b="1" dirty="0" smtClean="0">
              <a:solidFill>
                <a:srgbClr val="FF0000"/>
              </a:solidFill>
              <a:uFillTx/>
              <a:latin typeface="楷体" panose="02010609060101010101" pitchFamily="49" charset="-122"/>
              <a:ea typeface="楷体" panose="02010609060101010101" pitchFamily="49" charset="-122"/>
              <a:sym typeface="+mn-ea"/>
            </a:endParaRPr>
          </a:p>
        </p:txBody>
      </p:sp>
      <p:sp>
        <p:nvSpPr>
          <p:cNvPr id="11" name="上箭头 10"/>
          <p:cNvSpPr/>
          <p:nvPr/>
        </p:nvSpPr>
        <p:spPr>
          <a:xfrm>
            <a:off x="4185920" y="1347894"/>
            <a:ext cx="358140" cy="4936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flipV="1">
            <a:off x="3417570" y="2440213"/>
            <a:ext cx="1874520" cy="28787"/>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922656" y="4809067"/>
            <a:ext cx="1273175" cy="31327"/>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873125" y="1893000"/>
            <a:ext cx="431800" cy="575733"/>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燕尾形箭头 15"/>
          <p:cNvSpPr/>
          <p:nvPr/>
        </p:nvSpPr>
        <p:spPr>
          <a:xfrm>
            <a:off x="4185921" y="4244341"/>
            <a:ext cx="648335" cy="48006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立方体 17"/>
          <p:cNvSpPr/>
          <p:nvPr/>
        </p:nvSpPr>
        <p:spPr>
          <a:xfrm>
            <a:off x="4853941" y="4021667"/>
            <a:ext cx="1941195" cy="745067"/>
          </a:xfrm>
          <a:prstGeom prst="cube">
            <a:avLst/>
          </a:prstGeom>
          <a:extLst>
            <a:ext uri="{909E8E84-426E-40DD-AFC4-6F175D3DCCD1}">
              <a14:hiddenFill xmlns:a14="http://schemas.microsoft.com/office/drawing/2010/main">
                <a:solidFill>
                  <a:schemeClr val="accent1"/>
                </a:solidFill>
              </a14:hiddenFill>
            </a:ext>
          </a:extLst>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cxnSp>
        <p:nvCxnSpPr>
          <p:cNvPr id="19" name="直接箭头连接符 18"/>
          <p:cNvCxnSpPr/>
          <p:nvPr/>
        </p:nvCxnSpPr>
        <p:spPr>
          <a:xfrm>
            <a:off x="7092316" y="1916854"/>
            <a:ext cx="570865" cy="71543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V="1">
            <a:off x="7092315" y="2975188"/>
            <a:ext cx="549910" cy="90847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7706360" y="2088727"/>
            <a:ext cx="618490" cy="1569660"/>
          </a:xfrm>
          <a:prstGeom prst="rect">
            <a:avLst/>
          </a:prstGeom>
          <a:noFill/>
        </p:spPr>
        <p:txBody>
          <a:bodyPr wrap="square" rtlCol="0" anchor="t">
            <a:spAutoFit/>
            <a:scene3d>
              <a:camera prst="orthographicFront"/>
              <a:lightRig rig="threePt" dir="t"/>
            </a:scene3d>
          </a:bodyPr>
          <a:lstStyle/>
          <a:p>
            <a:r>
              <a:rPr lang="zh-CN" altLang="en-US" sz="2400" b="1" dirty="0" smtClean="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鲜</a:t>
            </a:r>
            <a:endParaRPr lang="zh-CN" altLang="en-US" sz="2400" b="1" dirty="0" smtClean="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endParaRPr>
          </a:p>
          <a:p>
            <a:r>
              <a:rPr lang="zh-CN" altLang="en-US" sz="2400" b="1" dirty="0" smtClean="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明</a:t>
            </a:r>
            <a:endParaRPr lang="zh-CN" altLang="en-US" sz="2400" b="1" dirty="0" smtClean="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endParaRPr>
          </a:p>
          <a:p>
            <a:r>
              <a:rPr lang="zh-CN" altLang="en-US" sz="2400" b="1" dirty="0" smtClean="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对</a:t>
            </a:r>
            <a:endParaRPr lang="zh-CN" altLang="en-US" sz="2400" b="1" dirty="0" smtClean="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endParaRPr>
          </a:p>
          <a:p>
            <a:r>
              <a:rPr lang="zh-CN" altLang="en-US" sz="2400" b="1" dirty="0" smtClean="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比</a:t>
            </a:r>
            <a:endParaRPr lang="zh-CN" altLang="en-US" sz="2400" b="1" dirty="0" smtClean="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endParaRPr>
          </a:p>
        </p:txBody>
      </p:sp>
      <p:pic>
        <p:nvPicPr>
          <p:cNvPr id="22" name="Picture 2" descr="02"/>
          <p:cNvPicPr>
            <a:picLocks noChangeAspect="1" noChangeArrowheads="1"/>
          </p:cNvPicPr>
          <p:nvPr/>
        </p:nvPicPr>
        <p:blipFill>
          <a:blip r:embed="rId6" cstate="email"/>
          <a:srcRect/>
          <a:stretch>
            <a:fillRect/>
          </a:stretch>
        </p:blipFill>
        <p:spPr bwMode="auto">
          <a:xfrm>
            <a:off x="5633721" y="1208194"/>
            <a:ext cx="1047115" cy="14240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 descr="援助 学生"/>
          <p:cNvPicPr>
            <a:picLocks noChangeAspect="1" noChangeArrowheads="1"/>
          </p:cNvPicPr>
          <p:nvPr/>
        </p:nvPicPr>
        <p:blipFill>
          <a:blip r:embed="rId7" cstate="email"/>
          <a:srcRect/>
          <a:stretch>
            <a:fillRect/>
          </a:stretch>
        </p:blipFill>
        <p:spPr bwMode="auto">
          <a:xfrm>
            <a:off x="5947411" y="5091854"/>
            <a:ext cx="1144905" cy="15053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4925696" y="4244340"/>
            <a:ext cx="4540885" cy="369332"/>
          </a:xfrm>
          <a:prstGeom prst="rect">
            <a:avLst/>
          </a:prstGeom>
          <a:noFill/>
        </p:spPr>
        <p:txBody>
          <a:bodyPr wrap="square" rtlCol="0" anchor="t">
            <a:spAutoFit/>
          </a:bodyPr>
          <a:lstStyle/>
          <a:p>
            <a:pPr lvl="0"/>
            <a:r>
              <a:rPr lang="zh-CN" altLang="en-US" b="1" dirty="0" smtClean="0">
                <a:solidFill>
                  <a:srgbClr val="FF0000"/>
                </a:solidFill>
                <a:latin typeface="黑体" panose="02010609060101010101" charset="-122"/>
                <a:ea typeface="黑体" panose="02010609060101010101" charset="-122"/>
                <a:sym typeface="+mn-ea"/>
              </a:rPr>
              <a:t>对人民的态度</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linds(horizontal)">
                                      <p:cBhvr>
                                        <p:cTn id="28" dur="500"/>
                                        <p:tgtEl>
                                          <p:spTgt spid="1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linds(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linds(horizontal)">
                                      <p:cBhvr>
                                        <p:cTn id="36" dur="500"/>
                                        <p:tgtEl>
                                          <p:spTgt spid="19"/>
                                        </p:tgtEl>
                                      </p:cBhvr>
                                    </p:animEffect>
                                  </p:childTnLst>
                                </p:cTn>
                              </p:par>
                              <p:par>
                                <p:cTn id="37" presetID="3" presetClass="entr" presetSubtype="1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linds(horizontal)">
                                      <p:cBhvr>
                                        <p:cTn id="39" dur="500"/>
                                        <p:tgtEl>
                                          <p:spTgt spid="20"/>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blinds(horizontal)">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5" grpId="0" animBg="1"/>
      <p:bldP spid="16" grpId="0" animBg="1"/>
      <p:bldP spid="18" grpId="0" bldLvl="0" animBg="1"/>
      <p:bldP spid="21"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1" cstate="email"/>
          <a:stretch>
            <a:fillRect/>
          </a:stretch>
        </p:blipFill>
        <p:spPr>
          <a:xfrm>
            <a:off x="7611110" y="4633807"/>
            <a:ext cx="942340" cy="1591733"/>
          </a:xfrm>
          <a:prstGeom prst="rect">
            <a:avLst/>
          </a:prstGeom>
        </p:spPr>
      </p:pic>
      <p:sp>
        <p:nvSpPr>
          <p:cNvPr id="2" name="文本框 1"/>
          <p:cNvSpPr txBox="1"/>
          <p:nvPr/>
        </p:nvSpPr>
        <p:spPr>
          <a:xfrm>
            <a:off x="548006" y="1151467"/>
            <a:ext cx="8271995" cy="2308324"/>
          </a:xfrm>
          <a:prstGeom prst="rect">
            <a:avLst/>
          </a:prstGeom>
          <a:noFill/>
        </p:spPr>
        <p:txBody>
          <a:bodyPr wrap="square" rtlCol="0" anchor="t">
            <a:spAutoFit/>
          </a:bodyPr>
          <a:lstStyle/>
          <a:p>
            <a:pPr lvl="0">
              <a:lnSpc>
                <a:spcPct val="150000"/>
              </a:lnSpc>
            </a:pPr>
            <a:r>
              <a:rPr lang="en-US" altLang="zh-CN" sz="2400" b="1" dirty="0">
                <a:solidFill>
                  <a:srgbClr val="FF0000"/>
                </a:solidFill>
                <a:latin typeface="楷体" panose="02010609060101010101" pitchFamily="49" charset="-122"/>
                <a:ea typeface="楷体" panose="02010609060101010101" pitchFamily="49" charset="-122"/>
                <a:sym typeface="+mn-ea"/>
              </a:rPr>
              <a:t>   </a:t>
            </a:r>
            <a:r>
              <a:rPr lang="zh-CN" altLang="en-US" sz="2400" b="1" dirty="0">
                <a:solidFill>
                  <a:srgbClr val="FF0000"/>
                </a:solidFill>
                <a:latin typeface="楷体" panose="02010609060101010101" pitchFamily="49" charset="-122"/>
                <a:ea typeface="楷体" panose="02010609060101010101" pitchFamily="49" charset="-122"/>
                <a:sym typeface="+mn-ea"/>
              </a:rPr>
              <a:t>“俯下身子给人民当牛马”</a:t>
            </a:r>
            <a:r>
              <a:rPr lang="zh-CN" altLang="en-US" sz="2400" b="1" dirty="0" smtClean="0">
                <a:solidFill>
                  <a:srgbClr val="FF0000"/>
                </a:solidFill>
                <a:latin typeface="楷体" panose="02010609060101010101" pitchFamily="49" charset="-122"/>
                <a:ea typeface="楷体" panose="02010609060101010101" pitchFamily="49" charset="-122"/>
                <a:sym typeface="+mn-ea"/>
              </a:rPr>
              <a:t>指的是鲁迅。借鲁迅</a:t>
            </a:r>
            <a:r>
              <a:rPr lang="en-US" altLang="zh-CN" sz="2400" b="1" dirty="0" smtClean="0">
                <a:solidFill>
                  <a:srgbClr val="FF0000"/>
                </a:solidFill>
                <a:latin typeface="楷体" panose="02010609060101010101" pitchFamily="49" charset="-122"/>
                <a:ea typeface="楷体" panose="02010609060101010101" pitchFamily="49" charset="-122"/>
                <a:sym typeface="+mn-ea"/>
              </a:rPr>
              <a:t>《</a:t>
            </a:r>
            <a:r>
              <a:rPr lang="zh-CN" altLang="en-US" sz="2400" b="1" dirty="0">
                <a:solidFill>
                  <a:srgbClr val="FF0000"/>
                </a:solidFill>
                <a:latin typeface="楷体" panose="02010609060101010101" pitchFamily="49" charset="-122"/>
                <a:ea typeface="楷体" panose="02010609060101010101" pitchFamily="49" charset="-122"/>
                <a:sym typeface="+mn-ea"/>
              </a:rPr>
              <a:t>自嘲</a:t>
            </a:r>
            <a:r>
              <a:rPr lang="en-US" altLang="zh-CN" sz="2400" b="1" dirty="0" smtClean="0">
                <a:solidFill>
                  <a:srgbClr val="FF0000"/>
                </a:solidFill>
                <a:latin typeface="楷体" panose="02010609060101010101" pitchFamily="49" charset="-122"/>
                <a:ea typeface="楷体" panose="02010609060101010101" pitchFamily="49" charset="-122"/>
                <a:sym typeface="+mn-ea"/>
              </a:rPr>
              <a:t>》</a:t>
            </a:r>
            <a:r>
              <a:rPr lang="zh-CN" altLang="en-US" sz="2400" b="1" dirty="0" smtClean="0">
                <a:solidFill>
                  <a:srgbClr val="FF0000"/>
                </a:solidFill>
                <a:latin typeface="楷体" panose="02010609060101010101" pitchFamily="49" charset="-122"/>
                <a:ea typeface="楷体" panose="02010609060101010101" pitchFamily="49" charset="-122"/>
                <a:sym typeface="+mn-ea"/>
              </a:rPr>
              <a:t> “运</a:t>
            </a:r>
            <a:r>
              <a:rPr lang="zh-CN" altLang="en-US" sz="2400" b="1" dirty="0">
                <a:solidFill>
                  <a:srgbClr val="FF0000"/>
                </a:solidFill>
                <a:latin typeface="楷体" panose="02010609060101010101" pitchFamily="49" charset="-122"/>
                <a:ea typeface="楷体" panose="02010609060101010101" pitchFamily="49" charset="-122"/>
                <a:sym typeface="+mn-ea"/>
              </a:rPr>
              <a:t>交华盖欲何求，未敢翻身已碰头。破帽遮颜过闹市，漏船载酒泛中流。横眉冷对千夫指，俯首甘为孺子牛。躲进小楼成一统，管他冬夏与春秋。</a:t>
            </a:r>
            <a:r>
              <a:rPr lang="zh-CN" altLang="en-US" sz="2400" b="1" dirty="0" smtClean="0">
                <a:solidFill>
                  <a:srgbClr val="FF0000"/>
                </a:solidFill>
                <a:latin typeface="楷体" panose="02010609060101010101" pitchFamily="49" charset="-122"/>
                <a:ea typeface="楷体" panose="02010609060101010101" pitchFamily="49" charset="-122"/>
                <a:sym typeface="+mn-ea"/>
              </a:rPr>
              <a:t>”来表现鲁迅的高尚品质。</a:t>
            </a:r>
            <a:endParaRPr lang="zh-CN" altLang="en-US" sz="2400" b="1" dirty="0" smtClean="0">
              <a:solidFill>
                <a:srgbClr val="FF0000"/>
              </a:solidFill>
              <a:latin typeface="楷体" panose="02010609060101010101" pitchFamily="49" charset="-122"/>
              <a:ea typeface="楷体" panose="02010609060101010101" pitchFamily="49"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F:\PPT上课课件\标1.jpg"/>
          <p:cNvPicPr>
            <a:picLocks noChangeAspect="1" noChangeArrowheads="1"/>
          </p:cNvPicPr>
          <p:nvPr/>
        </p:nvPicPr>
        <p:blipFill>
          <a:blip r:embed="rId1" cstate="email"/>
          <a:srcRect/>
          <a:stretch>
            <a:fillRect/>
          </a:stretch>
        </p:blipFill>
        <p:spPr bwMode="auto">
          <a:xfrm>
            <a:off x="107504" y="168565"/>
            <a:ext cx="1872208" cy="834001"/>
          </a:xfrm>
          <a:prstGeom prst="rect">
            <a:avLst/>
          </a:prstGeom>
          <a:noFill/>
        </p:spPr>
      </p:pic>
      <p:sp>
        <p:nvSpPr>
          <p:cNvPr id="7" name="矩形 6"/>
          <p:cNvSpPr/>
          <p:nvPr/>
        </p:nvSpPr>
        <p:spPr>
          <a:xfrm>
            <a:off x="488257" y="356659"/>
            <a:ext cx="1364476" cy="400110"/>
          </a:xfrm>
          <a:prstGeom prst="rect">
            <a:avLst/>
          </a:prstGeom>
        </p:spPr>
        <p:txBody>
          <a:bodyPr wrap="none">
            <a:spAutoFit/>
          </a:bodyPr>
          <a:lstStyle/>
          <a:p>
            <a:pPr algn="ctr"/>
            <a:r>
              <a:rPr lang="zh-CN" altLang="en-US" sz="2000" b="1" spc="300" dirty="0" smtClean="0">
                <a:latin typeface="微软雅黑" panose="020B0503020204020204" pitchFamily="34" charset="-122"/>
                <a:ea typeface="微软雅黑" panose="020B0503020204020204" pitchFamily="34" charset="-122"/>
              </a:rPr>
              <a:t>课前导入</a:t>
            </a:r>
            <a:endParaRPr lang="zh-CN" altLang="en-US" sz="2000" b="1" spc="300" dirty="0">
              <a:latin typeface="微软雅黑" panose="020B0503020204020204" pitchFamily="34" charset="-122"/>
              <a:ea typeface="微软雅黑" panose="020B0503020204020204" pitchFamily="34" charset="-122"/>
            </a:endParaRPr>
          </a:p>
        </p:txBody>
      </p:sp>
      <p:sp>
        <p:nvSpPr>
          <p:cNvPr id="5" name="TextBox 4"/>
          <p:cNvSpPr txBox="1"/>
          <p:nvPr/>
        </p:nvSpPr>
        <p:spPr>
          <a:xfrm>
            <a:off x="988745" y="1570422"/>
            <a:ext cx="7920880" cy="969496"/>
          </a:xfrm>
          <a:prstGeom prst="rect">
            <a:avLst/>
          </a:prstGeom>
          <a:noFill/>
        </p:spPr>
        <p:txBody>
          <a:bodyPr wrap="square" rtlCol="0">
            <a:spAutoFit/>
          </a:bodyPr>
          <a:lstStyle/>
          <a:p>
            <a:r>
              <a:rPr lang="zh-CN" altLang="en-US" sz="1900" b="1" dirty="0" smtClean="0">
                <a:latin typeface="黑体" panose="02010609060101010101" charset="-122"/>
                <a:ea typeface="黑体" panose="02010609060101010101" charset="-122"/>
                <a:sym typeface="+mn-ea"/>
              </a:rPr>
              <a:t>鲁迅</a:t>
            </a:r>
            <a:r>
              <a:rPr lang="zh-CN" altLang="en-US" sz="1900" b="1" dirty="0">
                <a:latin typeface="黑体" panose="02010609060101010101" charset="-122"/>
                <a:ea typeface="黑体" panose="02010609060101010101" charset="-122"/>
                <a:sym typeface="+mn-ea"/>
              </a:rPr>
              <a:t>走了，但他给后人留下了很多很多</a:t>
            </a:r>
            <a:r>
              <a:rPr lang="zh-CN" altLang="en-US" sz="1900" b="1" dirty="0" smtClean="0">
                <a:latin typeface="黑体" panose="02010609060101010101" charset="-122"/>
                <a:ea typeface="黑体" panose="02010609060101010101" charset="-122"/>
                <a:sym typeface="+mn-ea"/>
              </a:rPr>
              <a:t>，有</a:t>
            </a:r>
            <a:r>
              <a:rPr lang="zh-CN" altLang="en-US" sz="1900" b="1" dirty="0">
                <a:latin typeface="黑体" panose="02010609060101010101" charset="-122"/>
                <a:ea typeface="黑体" panose="02010609060101010101" charset="-122"/>
                <a:sym typeface="+mn-ea"/>
              </a:rPr>
              <a:t>怀念，更有深深的思考。点击图片，让我们来看看著名诗人臧克家对鲁迅有着怎样的认识并思考：作者是怀着什么样的感情写下这首诗的</a:t>
            </a:r>
            <a:r>
              <a:rPr lang="zh-CN" altLang="en-US" sz="1900" b="1" dirty="0" smtClean="0">
                <a:latin typeface="黑体" panose="02010609060101010101" charset="-122"/>
                <a:ea typeface="黑体" panose="02010609060101010101" charset="-122"/>
                <a:sym typeface="+mn-ea"/>
              </a:rPr>
              <a:t>？</a:t>
            </a:r>
            <a:endParaRPr lang="zh-CN" altLang="en-US" sz="1900" b="1" dirty="0">
              <a:latin typeface="黑体" panose="02010609060101010101" charset="-122"/>
              <a:ea typeface="黑体" panose="02010609060101010101" charset="-122"/>
            </a:endParaRPr>
          </a:p>
        </p:txBody>
      </p:sp>
      <p:pic>
        <p:nvPicPr>
          <p:cNvPr id="2050" name="Picture 2" descr="http://pic.baike.soso.com/p/20140326/20140326142321-476155401.jpg"/>
          <p:cNvPicPr>
            <a:picLocks noChangeAspect="1" noChangeArrowheads="1"/>
          </p:cNvPicPr>
          <p:nvPr/>
        </p:nvPicPr>
        <p:blipFill>
          <a:blip r:embed="rId2" cstate="email"/>
          <a:srcRect/>
          <a:stretch>
            <a:fillRect/>
          </a:stretch>
        </p:blipFill>
        <p:spPr bwMode="auto">
          <a:xfrm>
            <a:off x="323528" y="1316766"/>
            <a:ext cx="665354" cy="1056117"/>
          </a:xfrm>
          <a:prstGeom prst="rect">
            <a:avLst/>
          </a:prstGeom>
          <a:noFill/>
        </p:spPr>
      </p:pic>
      <p:pic>
        <p:nvPicPr>
          <p:cNvPr id="12" name="Picture 6">
            <a:hlinkClick r:id="rId3" action="ppaction://hlinkfile"/>
          </p:cNvPr>
          <p:cNvPicPr>
            <a:picLocks noChangeAspect="1" noChangeArrowheads="1"/>
          </p:cNvPicPr>
          <p:nvPr/>
        </p:nvPicPr>
        <p:blipFill>
          <a:blip r:embed="rId4"/>
          <a:srcRect/>
          <a:stretch>
            <a:fillRect/>
          </a:stretch>
        </p:blipFill>
        <p:spPr bwMode="auto">
          <a:xfrm>
            <a:off x="3176271" y="2999740"/>
            <a:ext cx="2790825" cy="3288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727076" y="473287"/>
          <a:ext cx="7245985" cy="566758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文本框 4"/>
          <p:cNvSpPr txBox="1"/>
          <p:nvPr/>
        </p:nvSpPr>
        <p:spPr>
          <a:xfrm>
            <a:off x="1866265" y="5499100"/>
            <a:ext cx="2743059" cy="369332"/>
          </a:xfrm>
          <a:prstGeom prst="rect">
            <a:avLst/>
          </a:prstGeom>
          <a:noFill/>
        </p:spPr>
        <p:txBody>
          <a:bodyPr wrap="none" rtlCol="0" anchor="t">
            <a:spAutoFit/>
          </a:bodyPr>
          <a:lstStyle/>
          <a:p>
            <a:r>
              <a:rPr lang="zh-CN" altLang="en-US" b="1" dirty="0">
                <a:solidFill>
                  <a:srgbClr val="FF0000"/>
                </a:solidFill>
                <a:latin typeface="黑体" panose="02010609060101010101" charset="-122"/>
                <a:ea typeface="黑体" panose="02010609060101010101" charset="-122"/>
                <a:sym typeface="+mn-ea"/>
              </a:rPr>
              <a:t>活着为自己  死后想留名</a:t>
            </a:r>
            <a:endParaRPr lang="zh-CN" altLang="en-US"/>
          </a:p>
        </p:txBody>
      </p:sp>
      <p:sp>
        <p:nvSpPr>
          <p:cNvPr id="6" name="文本框 5"/>
          <p:cNvSpPr txBox="1"/>
          <p:nvPr/>
        </p:nvSpPr>
        <p:spPr>
          <a:xfrm>
            <a:off x="3844925" y="2471420"/>
            <a:ext cx="3207929" cy="369332"/>
          </a:xfrm>
          <a:prstGeom prst="rect">
            <a:avLst/>
          </a:prstGeom>
          <a:noFill/>
        </p:spPr>
        <p:txBody>
          <a:bodyPr wrap="none" rtlCol="0" anchor="t">
            <a:spAutoFit/>
          </a:bodyPr>
          <a:lstStyle/>
          <a:p>
            <a:r>
              <a:rPr lang="zh-CN" altLang="en-US" b="1" dirty="0">
                <a:solidFill>
                  <a:srgbClr val="FF0000"/>
                </a:solidFill>
                <a:latin typeface="黑体" panose="02010609060101010101" charset="-122"/>
                <a:ea typeface="黑体" panose="02010609060101010101" charset="-122"/>
                <a:sym typeface="+mn-ea"/>
              </a:rPr>
              <a:t>为人民而战斗  为革命愿献身</a:t>
            </a:r>
            <a:endParaRPr lang="zh-CN" altLang="en-US"/>
          </a:p>
        </p:txBody>
      </p:sp>
      <p:sp>
        <p:nvSpPr>
          <p:cNvPr id="2" name="矩形 1"/>
          <p:cNvSpPr/>
          <p:nvPr/>
        </p:nvSpPr>
        <p:spPr>
          <a:xfrm>
            <a:off x="2190116" y="4852248"/>
            <a:ext cx="654685" cy="557953"/>
          </a:xfrm>
          <a:prstGeom prst="rect">
            <a:avLst/>
          </a:prstGeom>
          <a:solidFill>
            <a:srgbClr val="00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email"/>
          <a:stretch>
            <a:fillRect/>
          </a:stretch>
        </p:blipFill>
        <p:spPr>
          <a:xfrm>
            <a:off x="299402" y="4149000"/>
            <a:ext cx="701675" cy="990600"/>
          </a:xfrm>
          <a:prstGeom prst="rect">
            <a:avLst/>
          </a:prstGeom>
        </p:spPr>
      </p:pic>
      <p:sp>
        <p:nvSpPr>
          <p:cNvPr id="2" name="文本框 1"/>
          <p:cNvSpPr txBox="1"/>
          <p:nvPr/>
        </p:nvSpPr>
        <p:spPr>
          <a:xfrm>
            <a:off x="650240" y="1228514"/>
            <a:ext cx="7843520" cy="2349361"/>
          </a:xfrm>
          <a:prstGeom prst="rect">
            <a:avLst/>
          </a:prstGeom>
          <a:noFill/>
        </p:spPr>
        <p:txBody>
          <a:bodyPr wrap="square" rtlCol="0" anchor="t">
            <a:spAutoFit/>
          </a:bodyPr>
          <a:lstStyle/>
          <a:p>
            <a:pPr lvl="0">
              <a:lnSpc>
                <a:spcPts val="4400"/>
              </a:lnSpc>
            </a:pPr>
            <a:r>
              <a:rPr lang="en-US" altLang="zh-CN" sz="2400" b="1" dirty="0" smtClean="0">
                <a:solidFill>
                  <a:schemeClr val="tx1"/>
                </a:solidFill>
                <a:uFillTx/>
                <a:latin typeface="楷体" panose="02010609060101010101" pitchFamily="49" charset="-122"/>
                <a:ea typeface="楷体" panose="02010609060101010101" pitchFamily="49" charset="-122"/>
                <a:sym typeface="+mn-ea"/>
              </a:rPr>
              <a:t>   </a:t>
            </a:r>
            <a:r>
              <a:rPr lang="zh-CN" altLang="en-US" sz="2400" b="1" dirty="0" smtClean="0">
                <a:solidFill>
                  <a:schemeClr val="tx1"/>
                </a:solidFill>
                <a:uFillTx/>
                <a:latin typeface="楷体" panose="02010609060101010101" pitchFamily="49" charset="-122"/>
                <a:ea typeface="楷体" panose="02010609060101010101" pitchFamily="49" charset="-122"/>
                <a:sym typeface="+mn-ea"/>
              </a:rPr>
              <a:t>“野草”喻指鲁迅。他在</a:t>
            </a:r>
            <a:r>
              <a:rPr lang="en-US" altLang="zh-CN" sz="2400" b="1" dirty="0" smtClean="0">
                <a:solidFill>
                  <a:schemeClr val="tx1"/>
                </a:solidFill>
                <a:uFillTx/>
                <a:latin typeface="楷体" panose="02010609060101010101" pitchFamily="49" charset="-122"/>
                <a:ea typeface="楷体" panose="02010609060101010101" pitchFamily="49" charset="-122"/>
                <a:sym typeface="+mn-ea"/>
              </a:rPr>
              <a:t>《</a:t>
            </a:r>
            <a:r>
              <a:rPr lang="zh-CN" altLang="en-US" sz="2400" b="1" dirty="0">
                <a:solidFill>
                  <a:schemeClr val="tx1"/>
                </a:solidFill>
                <a:uFillTx/>
                <a:latin typeface="楷体" panose="02010609060101010101" pitchFamily="49" charset="-122"/>
                <a:ea typeface="楷体" panose="02010609060101010101" pitchFamily="49" charset="-122"/>
                <a:sym typeface="+mn-ea"/>
              </a:rPr>
              <a:t>野草</a:t>
            </a:r>
            <a:r>
              <a:rPr lang="en-US" altLang="zh-CN" sz="2400" b="1" dirty="0">
                <a:solidFill>
                  <a:schemeClr val="tx1"/>
                </a:solidFill>
                <a:uFillTx/>
                <a:latin typeface="楷体" panose="02010609060101010101" pitchFamily="49" charset="-122"/>
                <a:ea typeface="楷体" panose="02010609060101010101" pitchFamily="49" charset="-122"/>
                <a:sym typeface="+mn-ea"/>
              </a:rPr>
              <a:t>·</a:t>
            </a:r>
            <a:r>
              <a:rPr lang="zh-CN" altLang="en-US" sz="2400" b="1" dirty="0">
                <a:solidFill>
                  <a:schemeClr val="tx1"/>
                </a:solidFill>
                <a:uFillTx/>
                <a:latin typeface="楷体" panose="02010609060101010101" pitchFamily="49" charset="-122"/>
                <a:ea typeface="楷体" panose="02010609060101010101" pitchFamily="49" charset="-122"/>
                <a:sym typeface="+mn-ea"/>
              </a:rPr>
              <a:t>题辞</a:t>
            </a:r>
            <a:r>
              <a:rPr lang="en-US" altLang="zh-CN" sz="2400" b="1" dirty="0" smtClean="0">
                <a:solidFill>
                  <a:schemeClr val="tx1"/>
                </a:solidFill>
                <a:uFillTx/>
                <a:latin typeface="楷体" panose="02010609060101010101" pitchFamily="49" charset="-122"/>
                <a:ea typeface="楷体" panose="02010609060101010101" pitchFamily="49" charset="-122"/>
                <a:sym typeface="+mn-ea"/>
              </a:rPr>
              <a:t>》</a:t>
            </a:r>
            <a:r>
              <a:rPr lang="zh-CN" altLang="en-US" sz="2400" b="1" dirty="0" smtClean="0">
                <a:solidFill>
                  <a:schemeClr val="tx1"/>
                </a:solidFill>
                <a:uFillTx/>
                <a:latin typeface="楷体" panose="02010609060101010101" pitchFamily="49" charset="-122"/>
                <a:ea typeface="楷体" panose="02010609060101010101" pitchFamily="49" charset="-122"/>
                <a:sym typeface="+mn-ea"/>
              </a:rPr>
              <a:t>中说；</a:t>
            </a:r>
            <a:r>
              <a:rPr lang="en-US" altLang="zh-CN" sz="2400" b="1" dirty="0" smtClean="0">
                <a:solidFill>
                  <a:schemeClr val="tx1"/>
                </a:solidFill>
                <a:uFillTx/>
                <a:latin typeface="楷体" panose="02010609060101010101" pitchFamily="49" charset="-122"/>
                <a:ea typeface="楷体" panose="02010609060101010101" pitchFamily="49" charset="-122"/>
                <a:sym typeface="+mn-ea"/>
              </a:rPr>
              <a:t>“</a:t>
            </a:r>
            <a:r>
              <a:rPr lang="zh-CN" altLang="en-US" sz="2400" b="1" dirty="0">
                <a:solidFill>
                  <a:schemeClr val="tx1"/>
                </a:solidFill>
                <a:uFillTx/>
                <a:latin typeface="楷体" panose="02010609060101010101" pitchFamily="49" charset="-122"/>
                <a:ea typeface="楷体" panose="02010609060101010101" pitchFamily="49" charset="-122"/>
                <a:sym typeface="+mn-ea"/>
              </a:rPr>
              <a:t>我自爱我的野草，但我憎恶这以野草作装饰的地面。地火在地下运行，奔突；熔岩一旦喷出，将烧尽一切野草，以及一切乔木，于是并且无可朽腐。</a:t>
            </a:r>
            <a:r>
              <a:rPr lang="zh-CN" altLang="en-US" sz="2400" b="1" dirty="0" smtClean="0">
                <a:solidFill>
                  <a:schemeClr val="tx1"/>
                </a:solidFill>
                <a:uFillTx/>
                <a:latin typeface="楷体" panose="02010609060101010101" pitchFamily="49" charset="-122"/>
                <a:ea typeface="楷体" panose="02010609060101010101" pitchFamily="49" charset="-122"/>
                <a:sym typeface="+mn-ea"/>
              </a:rPr>
              <a:t>”</a:t>
            </a:r>
            <a:endParaRPr lang="zh-CN" altLang="en-US" sz="2400" b="1" dirty="0" smtClean="0">
              <a:solidFill>
                <a:schemeClr val="tx1"/>
              </a:solidFill>
              <a:uFillTx/>
              <a:latin typeface="楷体" panose="02010609060101010101" pitchFamily="49" charset="-122"/>
              <a:ea typeface="楷体" panose="02010609060101010101" pitchFamily="49" charset="-122"/>
              <a:sym typeface="+mn-ea"/>
            </a:endParaRPr>
          </a:p>
        </p:txBody>
      </p:sp>
      <p:sp>
        <p:nvSpPr>
          <p:cNvPr id="3" name="文本框 2"/>
          <p:cNvSpPr txBox="1"/>
          <p:nvPr/>
        </p:nvSpPr>
        <p:spPr>
          <a:xfrm>
            <a:off x="581661" y="4359487"/>
            <a:ext cx="8132445" cy="1785104"/>
          </a:xfrm>
          <a:prstGeom prst="rect">
            <a:avLst/>
          </a:prstGeom>
          <a:noFill/>
        </p:spPr>
        <p:txBody>
          <a:bodyPr wrap="square" rtlCol="0" anchor="t">
            <a:spAutoFit/>
          </a:bodyPr>
          <a:lstStyle/>
          <a:p>
            <a:pPr lvl="0">
              <a:lnSpc>
                <a:spcPts val="4400"/>
              </a:lnSpc>
            </a:pPr>
            <a:r>
              <a:rPr lang="zh-CN" altLang="en-US" sz="2400" b="1" dirty="0" smtClean="0">
                <a:solidFill>
                  <a:srgbClr val="FF00FF"/>
                </a:solidFill>
                <a:effectLst>
                  <a:glow rad="63500">
                    <a:schemeClr val="accent2">
                      <a:satMod val="175000"/>
                      <a:alpha val="40000"/>
                    </a:schemeClr>
                  </a:glow>
                </a:effectLst>
                <a:latin typeface="楷体" panose="02010609060101010101" pitchFamily="49" charset="-122"/>
                <a:ea typeface="楷体" panose="02010609060101010101" pitchFamily="49" charset="-122"/>
                <a:sym typeface="+mn-ea"/>
              </a:rPr>
              <a:t>   </a:t>
            </a:r>
            <a:r>
              <a:rPr lang="zh-CN" altLang="en-US" sz="2400" b="1" dirty="0">
                <a:solidFill>
                  <a:srgbClr val="FF0000"/>
                </a:solidFill>
                <a:uFillTx/>
                <a:latin typeface="楷体" panose="02010609060101010101" pitchFamily="49" charset="-122"/>
                <a:ea typeface="楷体" panose="02010609060101010101" pitchFamily="49" charset="-122"/>
                <a:sym typeface="+mn-ea"/>
              </a:rPr>
              <a:t>鲁迅以野草自比，为了革命，甘愿献出自己的一切，乃至于生命。这是一种彻底的牺牲精神，一种“无我”的人生境界。</a:t>
            </a:r>
            <a:endParaRPr lang="zh-CN" altLang="en-US" sz="2400" b="1" dirty="0">
              <a:solidFill>
                <a:srgbClr val="FF0000"/>
              </a:solidFill>
              <a:effectLst>
                <a:glow rad="63500">
                  <a:schemeClr val="accent2">
                    <a:satMod val="175000"/>
                    <a:alpha val="40000"/>
                  </a:schemeClr>
                </a:glow>
              </a:effectLst>
              <a:uFillTx/>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473076" y="344594"/>
          <a:ext cx="7941945" cy="616881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文本框 4"/>
          <p:cNvSpPr txBox="1"/>
          <p:nvPr/>
        </p:nvSpPr>
        <p:spPr>
          <a:xfrm>
            <a:off x="2205355" y="434340"/>
            <a:ext cx="1811714" cy="369332"/>
          </a:xfrm>
          <a:prstGeom prst="rect">
            <a:avLst/>
          </a:prstGeom>
          <a:noFill/>
        </p:spPr>
        <p:txBody>
          <a:bodyPr wrap="none" rtlCol="0" anchor="t">
            <a:spAutoFit/>
          </a:bodyPr>
          <a:lstStyle/>
          <a:p>
            <a:pPr lvl="0">
              <a:lnSpc>
                <a:spcPct val="100000"/>
              </a:lnSpc>
              <a:spcBef>
                <a:spcPct val="0"/>
              </a:spcBef>
              <a:spcAft>
                <a:spcPct val="35000"/>
              </a:spcAft>
            </a:pPr>
            <a:r>
              <a:rPr lang="zh-CN" altLang="en-US" b="1" dirty="0">
                <a:solidFill>
                  <a:srgbClr val="FF0000"/>
                </a:solidFill>
                <a:uFillTx/>
                <a:latin typeface="黑体" panose="02010609060101010101" charset="-122"/>
                <a:ea typeface="黑体" panose="02010609060101010101" charset="-122"/>
                <a:sym typeface="+mn-ea"/>
              </a:rPr>
              <a:t>侵害别人的利益</a:t>
            </a:r>
            <a:endParaRPr lang="zh-CN" altLang="en-US"/>
          </a:p>
        </p:txBody>
      </p:sp>
      <p:sp>
        <p:nvSpPr>
          <p:cNvPr id="6" name="文本框 5"/>
          <p:cNvSpPr txBox="1"/>
          <p:nvPr/>
        </p:nvSpPr>
        <p:spPr>
          <a:xfrm>
            <a:off x="4844415" y="434340"/>
            <a:ext cx="1811714" cy="369332"/>
          </a:xfrm>
          <a:prstGeom prst="rect">
            <a:avLst/>
          </a:prstGeom>
          <a:noFill/>
        </p:spPr>
        <p:txBody>
          <a:bodyPr wrap="none" rtlCol="0" anchor="t">
            <a:spAutoFit/>
          </a:bodyPr>
          <a:lstStyle/>
          <a:p>
            <a:pPr lvl="0">
              <a:lnSpc>
                <a:spcPct val="100000"/>
              </a:lnSpc>
              <a:spcBef>
                <a:spcPct val="0"/>
              </a:spcBef>
              <a:spcAft>
                <a:spcPct val="35000"/>
              </a:spcAft>
            </a:pPr>
            <a:r>
              <a:rPr lang="zh-CN" altLang="en-US" b="1" dirty="0">
                <a:solidFill>
                  <a:srgbClr val="FF0000"/>
                </a:solidFill>
                <a:uFillTx/>
                <a:latin typeface="黑体" panose="02010609060101010101" charset="-122"/>
                <a:ea typeface="黑体" panose="02010609060101010101" charset="-122"/>
                <a:sym typeface="+mn-ea"/>
              </a:rPr>
              <a:t>捍卫别人的利益</a:t>
            </a:r>
            <a:endParaRPr lang="zh-CN" altLang="en-US"/>
          </a:p>
        </p:txBody>
      </p:sp>
      <p:sp>
        <p:nvSpPr>
          <p:cNvPr id="7" name="文本框 6"/>
          <p:cNvSpPr txBox="1"/>
          <p:nvPr/>
        </p:nvSpPr>
        <p:spPr>
          <a:xfrm>
            <a:off x="1967230" y="4110567"/>
            <a:ext cx="2540000" cy="1123384"/>
          </a:xfrm>
          <a:prstGeom prst="rect">
            <a:avLst/>
          </a:prstGeom>
          <a:noFill/>
        </p:spPr>
        <p:txBody>
          <a:bodyPr wrap="square" rtlCol="0" anchor="t">
            <a:spAutoFit/>
          </a:bodyPr>
          <a:lstStyle/>
          <a:p>
            <a:pPr lvl="0">
              <a:lnSpc>
                <a:spcPct val="150000"/>
              </a:lnSpc>
              <a:spcBef>
                <a:spcPct val="0"/>
              </a:spcBef>
              <a:spcAft>
                <a:spcPct val="35000"/>
              </a:spcAft>
            </a:pPr>
            <a:r>
              <a:rPr kumimoji="1" lang="zh-CN" altLang="en-US" sz="2000" b="1" dirty="0" smtClean="0">
                <a:uFillTx/>
                <a:latin typeface="黑体" panose="02010609060101010101" charset="-122"/>
                <a:ea typeface="黑体" panose="02010609060101010101" charset="-122"/>
                <a:sym typeface="+mn-ea"/>
              </a:rPr>
              <a:t>有</a:t>
            </a:r>
            <a:r>
              <a:rPr kumimoji="1" lang="zh-CN" altLang="en-US" sz="2000" b="1" dirty="0">
                <a:uFillTx/>
                <a:latin typeface="黑体" panose="02010609060101010101" charset="-122"/>
                <a:ea typeface="黑体" panose="02010609060101010101" charset="-122"/>
                <a:sym typeface="+mn-ea"/>
              </a:rPr>
              <a:t>的</a:t>
            </a:r>
            <a:r>
              <a:rPr kumimoji="1" lang="zh-CN" altLang="en-US" sz="2000" b="1" dirty="0" smtClean="0">
                <a:uFillTx/>
                <a:latin typeface="黑体" panose="02010609060101010101" charset="-122"/>
                <a:ea typeface="黑体" panose="02010609060101010101" charset="-122"/>
                <a:sym typeface="+mn-ea"/>
              </a:rPr>
              <a:t>人</a:t>
            </a:r>
            <a:endParaRPr kumimoji="1" lang="en-US" altLang="zh-CN" sz="2000" b="1" dirty="0" smtClean="0">
              <a:solidFill>
                <a:schemeClr val="tx1"/>
              </a:solidFill>
              <a:uFillTx/>
              <a:latin typeface="黑体" panose="02010609060101010101" charset="-122"/>
              <a:ea typeface="黑体" panose="02010609060101010101" charset="-122"/>
            </a:endParaRPr>
          </a:p>
          <a:p>
            <a:pPr lvl="0">
              <a:lnSpc>
                <a:spcPct val="150000"/>
              </a:lnSpc>
              <a:spcBef>
                <a:spcPct val="0"/>
              </a:spcBef>
              <a:spcAft>
                <a:spcPct val="35000"/>
              </a:spcAft>
            </a:pPr>
            <a:r>
              <a:rPr kumimoji="1" lang="zh-CN" altLang="en-US" sz="2000" b="1" dirty="0" smtClean="0">
                <a:uFillTx/>
                <a:latin typeface="黑体" panose="02010609060101010101" charset="-122"/>
                <a:ea typeface="黑体" panose="02010609060101010101" charset="-122"/>
                <a:sym typeface="+mn-ea"/>
              </a:rPr>
              <a:t>他</a:t>
            </a:r>
            <a:r>
              <a:rPr kumimoji="1" lang="zh-CN" altLang="en-US" sz="2000" b="1" dirty="0">
                <a:uFillTx/>
                <a:latin typeface="黑体" panose="02010609060101010101" charset="-122"/>
                <a:ea typeface="黑体" panose="02010609060101010101" charset="-122"/>
                <a:sym typeface="+mn-ea"/>
              </a:rPr>
              <a:t>活着别人就不能</a:t>
            </a:r>
            <a:r>
              <a:rPr kumimoji="1" lang="zh-CN" altLang="en-US" sz="2000" b="1" dirty="0" smtClean="0">
                <a:uFillTx/>
                <a:latin typeface="黑体" panose="02010609060101010101" charset="-122"/>
                <a:ea typeface="黑体" panose="02010609060101010101" charset="-122"/>
                <a:sym typeface="+mn-ea"/>
              </a:rPr>
              <a:t>活</a:t>
            </a:r>
            <a:endParaRPr kumimoji="1" lang="zh-CN" altLang="en-US" sz="2000" b="1" dirty="0" smtClean="0">
              <a:uFillTx/>
              <a:latin typeface="黑体" panose="02010609060101010101" charset="-122"/>
              <a:ea typeface="黑体" panose="02010609060101010101" charset="-122"/>
              <a:sym typeface="+mn-ea"/>
            </a:endParaRPr>
          </a:p>
        </p:txBody>
      </p:sp>
      <p:sp>
        <p:nvSpPr>
          <p:cNvPr id="8" name="文本框 7"/>
          <p:cNvSpPr txBox="1"/>
          <p:nvPr/>
        </p:nvSpPr>
        <p:spPr>
          <a:xfrm>
            <a:off x="4844415" y="4110567"/>
            <a:ext cx="2540000" cy="1585049"/>
          </a:xfrm>
          <a:prstGeom prst="rect">
            <a:avLst/>
          </a:prstGeom>
          <a:noFill/>
        </p:spPr>
        <p:txBody>
          <a:bodyPr wrap="square" rtlCol="0" anchor="t">
            <a:spAutoFit/>
          </a:bodyPr>
          <a:lstStyle/>
          <a:p>
            <a:pPr lvl="0">
              <a:lnSpc>
                <a:spcPct val="150000"/>
              </a:lnSpc>
              <a:spcBef>
                <a:spcPct val="0"/>
              </a:spcBef>
              <a:spcAft>
                <a:spcPct val="35000"/>
              </a:spcAft>
            </a:pPr>
            <a:r>
              <a:rPr kumimoji="1" lang="zh-CN" altLang="en-US" sz="2000" b="1" dirty="0" smtClean="0">
                <a:uFillTx/>
                <a:latin typeface="黑体" panose="02010609060101010101" charset="-122"/>
                <a:ea typeface="黑体" panose="02010609060101010101" charset="-122"/>
                <a:sym typeface="+mn-ea"/>
              </a:rPr>
              <a:t>有</a:t>
            </a:r>
            <a:r>
              <a:rPr kumimoji="1" lang="zh-CN" altLang="en-US" sz="2000" b="1" dirty="0">
                <a:uFillTx/>
                <a:latin typeface="黑体" panose="02010609060101010101" charset="-122"/>
                <a:ea typeface="黑体" panose="02010609060101010101" charset="-122"/>
                <a:sym typeface="+mn-ea"/>
              </a:rPr>
              <a:t>的人</a:t>
            </a:r>
            <a:endParaRPr kumimoji="1" lang="zh-CN" altLang="en-US" sz="2000" b="1" dirty="0">
              <a:solidFill>
                <a:schemeClr val="tx1"/>
              </a:solidFill>
              <a:uFillTx/>
              <a:latin typeface="黑体" panose="02010609060101010101" charset="-122"/>
              <a:ea typeface="黑体" panose="02010609060101010101" charset="-122"/>
              <a:sym typeface="+mn-ea"/>
            </a:endParaRPr>
          </a:p>
          <a:p>
            <a:pPr lvl="0">
              <a:lnSpc>
                <a:spcPct val="150000"/>
              </a:lnSpc>
              <a:spcBef>
                <a:spcPct val="0"/>
              </a:spcBef>
              <a:spcAft>
                <a:spcPct val="35000"/>
              </a:spcAft>
            </a:pPr>
            <a:r>
              <a:rPr kumimoji="1" lang="zh-CN" altLang="en-US" sz="2000" b="1" dirty="0">
                <a:uFillTx/>
                <a:latin typeface="黑体" panose="02010609060101010101" charset="-122"/>
                <a:ea typeface="黑体" panose="02010609060101010101" charset="-122"/>
                <a:sym typeface="+mn-ea"/>
              </a:rPr>
              <a:t>他活着为了多数人更好地活</a:t>
            </a:r>
            <a:r>
              <a:rPr kumimoji="1" lang="zh-CN" altLang="en-US" sz="2000" b="1" dirty="0" smtClean="0">
                <a:uFillTx/>
                <a:latin typeface="黑体" panose="02010609060101010101" charset="-122"/>
                <a:ea typeface="黑体" panose="02010609060101010101" charset="-122"/>
                <a:sym typeface="+mn-ea"/>
              </a:rPr>
              <a:t>。</a:t>
            </a:r>
            <a:endParaRPr kumimoji="1" lang="zh-CN" altLang="en-US" sz="2000" b="1" dirty="0" smtClean="0">
              <a:uFillTx/>
              <a:latin typeface="黑体" panose="02010609060101010101" charset="-122"/>
              <a:ea typeface="黑体" panose="02010609060101010101" charset="-122"/>
              <a:sym typeface="+mn-ea"/>
            </a:endParaRPr>
          </a:p>
        </p:txBody>
      </p:sp>
      <p:sp>
        <p:nvSpPr>
          <p:cNvPr id="2" name="矩形 1"/>
          <p:cNvSpPr/>
          <p:nvPr/>
        </p:nvSpPr>
        <p:spPr>
          <a:xfrm>
            <a:off x="1891666" y="1041401"/>
            <a:ext cx="75565" cy="5472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06291" y="1041401"/>
            <a:ext cx="75565" cy="5472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278765" y="119380"/>
          <a:ext cx="8801735" cy="57742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文本框 4"/>
          <p:cNvSpPr txBox="1"/>
          <p:nvPr/>
        </p:nvSpPr>
        <p:spPr>
          <a:xfrm>
            <a:off x="664845" y="534247"/>
            <a:ext cx="411480" cy="3951851"/>
          </a:xfrm>
          <a:prstGeom prst="rect">
            <a:avLst/>
          </a:prstGeom>
          <a:noFill/>
        </p:spPr>
        <p:txBody>
          <a:bodyPr wrap="square" rtlCol="0" anchor="t">
            <a:spAutoFit/>
            <a:scene3d>
              <a:camera prst="orthographicFront"/>
              <a:lightRig rig="soft" dir="t">
                <a:rot lat="0" lon="0" rev="15600000"/>
              </a:lightRig>
            </a:scene3d>
            <a:sp3d extrusionH="57150" prstMaterial="softEdge">
              <a:bevelT w="25400" h="38100"/>
            </a:sp3d>
          </a:bodyPr>
          <a:lstStyle/>
          <a:p>
            <a:pPr lvl="0">
              <a:lnSpc>
                <a:spcPct val="100000"/>
              </a:lnSpc>
              <a:spcBef>
                <a:spcPct val="0"/>
              </a:spcBef>
              <a:spcAft>
                <a:spcPct val="35000"/>
              </a:spcAft>
            </a:pPr>
            <a:r>
              <a:rPr lang="zh-CN" altLang="en-US" sz="2400" b="1" dirty="0">
                <a:solidFill>
                  <a:prstClr val="black"/>
                </a:solidFill>
                <a:latin typeface="黑体" panose="02010609060101010101" charset="-122"/>
                <a:ea typeface="黑体" panose="02010609060101010101" charset="-122"/>
                <a:sym typeface="+mn-ea"/>
              </a:rPr>
              <a:t>两</a:t>
            </a:r>
            <a:endParaRPr lang="zh-CN" altLang="en-US" sz="2400" b="1" dirty="0">
              <a:solidFill>
                <a:prstClr val="black"/>
              </a:solidFill>
              <a:latin typeface="黑体" panose="02010609060101010101" charset="-122"/>
              <a:ea typeface="黑体" panose="02010609060101010101" charset="-122"/>
              <a:sym typeface="+mn-ea"/>
            </a:endParaRPr>
          </a:p>
          <a:p>
            <a:pPr lvl="0">
              <a:lnSpc>
                <a:spcPct val="100000"/>
              </a:lnSpc>
              <a:spcBef>
                <a:spcPct val="0"/>
              </a:spcBef>
              <a:spcAft>
                <a:spcPct val="35000"/>
              </a:spcAft>
            </a:pPr>
            <a:r>
              <a:rPr lang="zh-CN" altLang="en-US" sz="2400" b="1" dirty="0">
                <a:solidFill>
                  <a:prstClr val="black"/>
                </a:solidFill>
                <a:latin typeface="黑体" panose="02010609060101010101" charset="-122"/>
                <a:ea typeface="黑体" panose="02010609060101010101" charset="-122"/>
                <a:sym typeface="+mn-ea"/>
              </a:rPr>
              <a:t>种</a:t>
            </a:r>
            <a:endParaRPr lang="zh-CN" altLang="en-US" sz="2400" b="1" dirty="0">
              <a:solidFill>
                <a:prstClr val="black"/>
              </a:solidFill>
              <a:latin typeface="黑体" panose="02010609060101010101" charset="-122"/>
              <a:ea typeface="黑体" panose="02010609060101010101" charset="-122"/>
              <a:sym typeface="+mn-ea"/>
            </a:endParaRPr>
          </a:p>
          <a:p>
            <a:pPr lvl="0">
              <a:lnSpc>
                <a:spcPct val="100000"/>
              </a:lnSpc>
              <a:spcBef>
                <a:spcPct val="0"/>
              </a:spcBef>
              <a:spcAft>
                <a:spcPct val="35000"/>
              </a:spcAft>
            </a:pPr>
            <a:r>
              <a:rPr lang="zh-CN" altLang="en-US" sz="2400" b="1" dirty="0">
                <a:solidFill>
                  <a:prstClr val="black"/>
                </a:solidFill>
                <a:latin typeface="黑体" panose="02010609060101010101" charset="-122"/>
                <a:ea typeface="黑体" panose="02010609060101010101" charset="-122"/>
                <a:sym typeface="+mn-ea"/>
              </a:rPr>
              <a:t>人</a:t>
            </a:r>
            <a:endParaRPr lang="zh-CN" altLang="en-US" sz="2400" b="1" dirty="0">
              <a:solidFill>
                <a:prstClr val="black"/>
              </a:solidFill>
              <a:latin typeface="黑体" panose="02010609060101010101" charset="-122"/>
              <a:ea typeface="黑体" panose="02010609060101010101" charset="-122"/>
              <a:sym typeface="+mn-ea"/>
            </a:endParaRPr>
          </a:p>
          <a:p>
            <a:pPr lvl="0">
              <a:lnSpc>
                <a:spcPct val="100000"/>
              </a:lnSpc>
              <a:spcBef>
                <a:spcPct val="0"/>
              </a:spcBef>
              <a:spcAft>
                <a:spcPct val="35000"/>
              </a:spcAft>
            </a:pPr>
            <a:r>
              <a:rPr lang="zh-CN" altLang="en-US" sz="2400" b="1" dirty="0">
                <a:solidFill>
                  <a:prstClr val="black"/>
                </a:solidFill>
                <a:latin typeface="黑体" panose="02010609060101010101" charset="-122"/>
                <a:ea typeface="黑体" panose="02010609060101010101" charset="-122"/>
                <a:sym typeface="+mn-ea"/>
              </a:rPr>
              <a:t>的</a:t>
            </a:r>
            <a:endParaRPr lang="zh-CN" altLang="en-US" sz="2400" b="1" dirty="0">
              <a:solidFill>
                <a:prstClr val="black"/>
              </a:solidFill>
              <a:latin typeface="黑体" panose="02010609060101010101" charset="-122"/>
              <a:ea typeface="黑体" panose="02010609060101010101" charset="-122"/>
              <a:sym typeface="+mn-ea"/>
            </a:endParaRPr>
          </a:p>
          <a:p>
            <a:pPr lvl="0">
              <a:lnSpc>
                <a:spcPct val="100000"/>
              </a:lnSpc>
              <a:spcBef>
                <a:spcPct val="0"/>
              </a:spcBef>
              <a:spcAft>
                <a:spcPct val="35000"/>
              </a:spcAft>
            </a:pPr>
            <a:r>
              <a:rPr lang="zh-CN" altLang="en-US" sz="2400" b="1" dirty="0">
                <a:solidFill>
                  <a:prstClr val="black"/>
                </a:solidFill>
                <a:latin typeface="黑体" panose="02010609060101010101" charset="-122"/>
                <a:ea typeface="黑体" panose="02010609060101010101" charset="-122"/>
                <a:sym typeface="+mn-ea"/>
              </a:rPr>
              <a:t>不</a:t>
            </a:r>
            <a:endParaRPr lang="zh-CN" altLang="en-US" sz="2400" b="1" dirty="0">
              <a:solidFill>
                <a:prstClr val="black"/>
              </a:solidFill>
              <a:latin typeface="黑体" panose="02010609060101010101" charset="-122"/>
              <a:ea typeface="黑体" panose="02010609060101010101" charset="-122"/>
              <a:sym typeface="+mn-ea"/>
            </a:endParaRPr>
          </a:p>
          <a:p>
            <a:pPr lvl="0">
              <a:lnSpc>
                <a:spcPct val="100000"/>
              </a:lnSpc>
              <a:spcBef>
                <a:spcPct val="0"/>
              </a:spcBef>
              <a:spcAft>
                <a:spcPct val="35000"/>
              </a:spcAft>
            </a:pPr>
            <a:r>
              <a:rPr lang="zh-CN" altLang="en-US" sz="2400" b="1" dirty="0">
                <a:solidFill>
                  <a:prstClr val="black"/>
                </a:solidFill>
                <a:latin typeface="黑体" panose="02010609060101010101" charset="-122"/>
                <a:ea typeface="黑体" panose="02010609060101010101" charset="-122"/>
                <a:sym typeface="+mn-ea"/>
              </a:rPr>
              <a:t>同</a:t>
            </a:r>
            <a:endParaRPr lang="zh-CN" altLang="en-US" sz="2400" b="1" dirty="0">
              <a:solidFill>
                <a:prstClr val="black"/>
              </a:solidFill>
              <a:latin typeface="黑体" panose="02010609060101010101" charset="-122"/>
              <a:ea typeface="黑体" panose="02010609060101010101" charset="-122"/>
              <a:sym typeface="+mn-ea"/>
            </a:endParaRPr>
          </a:p>
          <a:p>
            <a:pPr lvl="0">
              <a:lnSpc>
                <a:spcPct val="100000"/>
              </a:lnSpc>
              <a:spcBef>
                <a:spcPct val="0"/>
              </a:spcBef>
              <a:spcAft>
                <a:spcPct val="35000"/>
              </a:spcAft>
            </a:pPr>
            <a:r>
              <a:rPr lang="zh-CN" altLang="en-US" sz="2400" b="1" dirty="0">
                <a:solidFill>
                  <a:prstClr val="black"/>
                </a:solidFill>
                <a:latin typeface="黑体" panose="02010609060101010101" charset="-122"/>
                <a:ea typeface="黑体" panose="02010609060101010101" charset="-122"/>
                <a:sym typeface="+mn-ea"/>
              </a:rPr>
              <a:t>下</a:t>
            </a:r>
            <a:endParaRPr lang="zh-CN" altLang="en-US" sz="2400" b="1" dirty="0">
              <a:solidFill>
                <a:prstClr val="black"/>
              </a:solidFill>
              <a:latin typeface="黑体" panose="02010609060101010101" charset="-122"/>
              <a:ea typeface="黑体" panose="02010609060101010101" charset="-122"/>
              <a:sym typeface="+mn-ea"/>
            </a:endParaRPr>
          </a:p>
          <a:p>
            <a:pPr lvl="0">
              <a:lnSpc>
                <a:spcPct val="100000"/>
              </a:lnSpc>
              <a:spcBef>
                <a:spcPct val="0"/>
              </a:spcBef>
              <a:spcAft>
                <a:spcPct val="35000"/>
              </a:spcAft>
            </a:pPr>
            <a:r>
              <a:rPr lang="zh-CN" altLang="en-US" sz="2400" b="1" dirty="0">
                <a:solidFill>
                  <a:prstClr val="black"/>
                </a:solidFill>
                <a:latin typeface="黑体" panose="02010609060101010101" charset="-122"/>
                <a:ea typeface="黑体" panose="02010609060101010101" charset="-122"/>
                <a:sym typeface="+mn-ea"/>
              </a:rPr>
              <a:t>场</a:t>
            </a:r>
            <a:endParaRPr lang="zh-CN" altLang="en-US" sz="2400" b="1" dirty="0">
              <a:solidFill>
                <a:prstClr val="black"/>
              </a:solidFill>
              <a:effectLst>
                <a:outerShdw blurRad="38100" dist="22860" dir="5400000" algn="tl" rotWithShape="0">
                  <a:srgbClr val="000000">
                    <a:alpha val="30000"/>
                  </a:srgbClr>
                </a:outerShdw>
              </a:effectLst>
              <a:latin typeface="黑体" panose="02010609060101010101" charset="-122"/>
              <a:ea typeface="黑体" panose="02010609060101010101" charset="-122"/>
              <a:sym typeface="+mn-ea"/>
            </a:endParaRPr>
          </a:p>
        </p:txBody>
      </p:sp>
      <p:sp>
        <p:nvSpPr>
          <p:cNvPr id="6" name="文本框 5"/>
          <p:cNvSpPr txBox="1"/>
          <p:nvPr/>
        </p:nvSpPr>
        <p:spPr>
          <a:xfrm>
            <a:off x="2086610" y="1976121"/>
            <a:ext cx="3227070" cy="707886"/>
          </a:xfrm>
          <a:prstGeom prst="rect">
            <a:avLst/>
          </a:prstGeom>
          <a:noFill/>
        </p:spPr>
        <p:txBody>
          <a:bodyPr wrap="square" rtlCol="0" anchor="t">
            <a:spAutoFit/>
          </a:bodyPr>
          <a:lstStyle/>
          <a:p>
            <a:pPr lvl="0">
              <a:lnSpc>
                <a:spcPct val="100000"/>
              </a:lnSpc>
            </a:pPr>
            <a:r>
              <a:rPr lang="zh-CN" altLang="en-US" sz="2000" b="1" dirty="0">
                <a:solidFill>
                  <a:prstClr val="black"/>
                </a:solidFill>
                <a:latin typeface="黑体" panose="02010609060101010101" charset="-122"/>
                <a:ea typeface="黑体" panose="02010609060101010101" charset="-122"/>
                <a:sym typeface="+mn-ea"/>
              </a:rPr>
              <a:t>骑在人民头上的</a:t>
            </a:r>
            <a:endParaRPr lang="zh-CN" altLang="en-US" sz="2000" b="1" dirty="0">
              <a:solidFill>
                <a:prstClr val="black"/>
              </a:solidFill>
              <a:latin typeface="黑体" panose="02010609060101010101" charset="-122"/>
              <a:ea typeface="黑体" panose="02010609060101010101" charset="-122"/>
              <a:sym typeface="+mn-ea"/>
            </a:endParaRPr>
          </a:p>
          <a:p>
            <a:pPr lvl="0">
              <a:lnSpc>
                <a:spcPct val="100000"/>
              </a:lnSpc>
            </a:pPr>
            <a:r>
              <a:rPr lang="zh-CN" altLang="en-US" sz="2000" b="1" dirty="0">
                <a:solidFill>
                  <a:prstClr val="black"/>
                </a:solidFill>
                <a:latin typeface="黑体" panose="02010609060101010101" charset="-122"/>
                <a:ea typeface="黑体" panose="02010609060101010101" charset="-122"/>
                <a:sym typeface="+mn-ea"/>
              </a:rPr>
              <a:t>人民把他摔垮；</a:t>
            </a:r>
            <a:endParaRPr lang="zh-CN" altLang="en-US" sz="2000" b="1" dirty="0">
              <a:solidFill>
                <a:prstClr val="black"/>
              </a:solidFill>
              <a:latin typeface="黑体" panose="02010609060101010101" charset="-122"/>
              <a:ea typeface="黑体" panose="02010609060101010101" charset="-122"/>
              <a:sym typeface="+mn-ea"/>
            </a:endParaRPr>
          </a:p>
        </p:txBody>
      </p:sp>
      <p:sp>
        <p:nvSpPr>
          <p:cNvPr id="7" name="文本框 6"/>
          <p:cNvSpPr txBox="1"/>
          <p:nvPr/>
        </p:nvSpPr>
        <p:spPr>
          <a:xfrm>
            <a:off x="5313680" y="1880447"/>
            <a:ext cx="2540000" cy="707886"/>
          </a:xfrm>
          <a:prstGeom prst="rect">
            <a:avLst/>
          </a:prstGeom>
          <a:noFill/>
        </p:spPr>
        <p:txBody>
          <a:bodyPr wrap="square" rtlCol="0" anchor="t">
            <a:spAutoFit/>
          </a:bodyPr>
          <a:lstStyle/>
          <a:p>
            <a:pPr lvl="0">
              <a:lnSpc>
                <a:spcPct val="100000"/>
              </a:lnSpc>
            </a:pPr>
            <a:r>
              <a:rPr lang="zh-CN" altLang="en-US" sz="2000" b="1" dirty="0">
                <a:solidFill>
                  <a:prstClr val="black"/>
                </a:solidFill>
                <a:latin typeface="黑体" panose="02010609060101010101" charset="-122"/>
                <a:ea typeface="黑体" panose="02010609060101010101" charset="-122"/>
                <a:sym typeface="+mn-ea"/>
              </a:rPr>
              <a:t>给人民作牛马的</a:t>
            </a:r>
            <a:endParaRPr lang="zh-CN" altLang="en-US" sz="2000" b="1" dirty="0">
              <a:solidFill>
                <a:prstClr val="black"/>
              </a:solidFill>
              <a:latin typeface="黑体" panose="02010609060101010101" charset="-122"/>
              <a:ea typeface="黑体" panose="02010609060101010101" charset="-122"/>
            </a:endParaRPr>
          </a:p>
          <a:p>
            <a:pPr lvl="0">
              <a:lnSpc>
                <a:spcPct val="100000"/>
              </a:lnSpc>
            </a:pPr>
            <a:r>
              <a:rPr lang="zh-CN" altLang="en-US" sz="2000" b="1" dirty="0">
                <a:solidFill>
                  <a:prstClr val="black"/>
                </a:solidFill>
                <a:latin typeface="黑体" panose="02010609060101010101" charset="-122"/>
                <a:ea typeface="黑体" panose="02010609060101010101" charset="-122"/>
                <a:sym typeface="+mn-ea"/>
              </a:rPr>
              <a:t>人民永远记住他!</a:t>
            </a:r>
            <a:endParaRPr lang="zh-CN" altLang="en-US" sz="2000" b="1" dirty="0">
              <a:solidFill>
                <a:prstClr val="black"/>
              </a:solidFill>
              <a:latin typeface="黑体" panose="02010609060101010101" charset="-122"/>
              <a:ea typeface="黑体" panose="02010609060101010101" charset="-122"/>
              <a:sym typeface="+mn-ea"/>
            </a:endParaRPr>
          </a:p>
        </p:txBody>
      </p:sp>
      <p:sp>
        <p:nvSpPr>
          <p:cNvPr id="8" name="椭圆 7"/>
          <p:cNvSpPr/>
          <p:nvPr/>
        </p:nvSpPr>
        <p:spPr>
          <a:xfrm>
            <a:off x="3277870" y="2752514"/>
            <a:ext cx="75565" cy="10075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椭圆 8"/>
          <p:cNvSpPr/>
          <p:nvPr/>
        </p:nvSpPr>
        <p:spPr>
          <a:xfrm>
            <a:off x="3576321" y="2752514"/>
            <a:ext cx="75565" cy="10075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文本框 9"/>
          <p:cNvSpPr txBox="1"/>
          <p:nvPr/>
        </p:nvSpPr>
        <p:spPr>
          <a:xfrm>
            <a:off x="1989455" y="390314"/>
            <a:ext cx="4833374" cy="1015663"/>
          </a:xfrm>
          <a:prstGeom prst="rect">
            <a:avLst/>
          </a:prstGeom>
          <a:noFill/>
        </p:spPr>
        <p:txBody>
          <a:bodyPr wrap="none" rtlCol="0" anchor="t">
            <a:spAutoFit/>
          </a:bodyPr>
          <a:lstStyle/>
          <a:p>
            <a:pPr>
              <a:lnSpc>
                <a:spcPct val="150000"/>
              </a:lnSpc>
            </a:pPr>
            <a:r>
              <a:rPr lang="en-US" altLang="zh-CN" sz="2000" b="1" dirty="0" smtClean="0">
                <a:solidFill>
                  <a:srgbClr val="FF0000"/>
                </a:solidFill>
                <a:uFillTx/>
                <a:latin typeface="楷体" panose="02010609060101010101" pitchFamily="49" charset="-122"/>
                <a:ea typeface="楷体" panose="02010609060101010101" pitchFamily="49" charset="-122"/>
                <a:sym typeface="+mn-ea"/>
              </a:rPr>
              <a:t>    </a:t>
            </a:r>
            <a:r>
              <a:rPr lang="zh-CN" altLang="en-US" sz="2000" b="1" dirty="0" smtClean="0">
                <a:solidFill>
                  <a:srgbClr val="FF0000"/>
                </a:solidFill>
                <a:uFillTx/>
                <a:latin typeface="楷体" panose="02010609060101010101" pitchFamily="49" charset="-122"/>
                <a:ea typeface="楷体" panose="02010609060101010101" pitchFamily="49" charset="-122"/>
                <a:sym typeface="+mn-ea"/>
              </a:rPr>
              <a:t>“摔”表现了人们对反动派的仇恨；</a:t>
            </a:r>
            <a:endParaRPr lang="zh-CN" altLang="en-US" sz="2000" b="1" dirty="0" smtClean="0">
              <a:solidFill>
                <a:srgbClr val="FF0000"/>
              </a:solidFill>
              <a:uFillTx/>
              <a:latin typeface="楷体" panose="02010609060101010101" pitchFamily="49" charset="-122"/>
              <a:ea typeface="楷体" panose="02010609060101010101" pitchFamily="49" charset="-122"/>
              <a:sym typeface="+mn-ea"/>
            </a:endParaRPr>
          </a:p>
          <a:p>
            <a:pPr>
              <a:lnSpc>
                <a:spcPct val="150000"/>
              </a:lnSpc>
            </a:pPr>
            <a:r>
              <a:rPr lang="zh-CN" altLang="en-US" sz="2000" b="1" dirty="0" smtClean="0">
                <a:solidFill>
                  <a:srgbClr val="FF0000"/>
                </a:solidFill>
                <a:uFillTx/>
                <a:latin typeface="楷体" panose="02010609060101010101" pitchFamily="49" charset="-122"/>
                <a:ea typeface="楷体" panose="02010609060101010101" pitchFamily="49" charset="-122"/>
                <a:sym typeface="+mn-ea"/>
              </a:rPr>
              <a:t>“垮”反动派的可耻下场</a:t>
            </a:r>
            <a:endParaRPr lang="zh-CN" altLang="en-US" sz="2000" b="1" dirty="0" smtClean="0">
              <a:solidFill>
                <a:srgbClr val="FF0000"/>
              </a:solidFill>
              <a:uFillTx/>
              <a:latin typeface="楷体" panose="02010609060101010101" pitchFamily="49" charset="-122"/>
              <a:ea typeface="楷体" panose="02010609060101010101" pitchFamily="49" charset="-122"/>
              <a:sym typeface="+mn-ea"/>
            </a:endParaRPr>
          </a:p>
        </p:txBody>
      </p:sp>
      <p:sp>
        <p:nvSpPr>
          <p:cNvPr id="11" name="文本框 10"/>
          <p:cNvSpPr txBox="1"/>
          <p:nvPr/>
        </p:nvSpPr>
        <p:spPr>
          <a:xfrm>
            <a:off x="1917701" y="3341794"/>
            <a:ext cx="3357245" cy="707886"/>
          </a:xfrm>
          <a:prstGeom prst="rect">
            <a:avLst/>
          </a:prstGeom>
          <a:noFill/>
        </p:spPr>
        <p:txBody>
          <a:bodyPr wrap="square" rtlCol="0" anchor="t">
            <a:spAutoFit/>
          </a:bodyPr>
          <a:lstStyle/>
          <a:p>
            <a:pPr lvl="0">
              <a:lnSpc>
                <a:spcPct val="100000"/>
              </a:lnSpc>
            </a:pPr>
            <a:r>
              <a:rPr lang="zh-CN" altLang="en-US" sz="2000" b="1" dirty="0">
                <a:solidFill>
                  <a:prstClr val="black"/>
                </a:solidFill>
                <a:latin typeface="黑体" panose="02010609060101010101" charset="-122"/>
                <a:ea typeface="黑体" panose="02010609060101010101" charset="-122"/>
                <a:sym typeface="+mn-ea"/>
              </a:rPr>
              <a:t>把名字刻入石头的</a:t>
            </a:r>
            <a:endParaRPr lang="zh-CN" altLang="en-US" sz="2000" b="1" dirty="0">
              <a:solidFill>
                <a:prstClr val="black"/>
              </a:solidFill>
              <a:latin typeface="黑体" panose="02010609060101010101" charset="-122"/>
              <a:ea typeface="黑体" panose="02010609060101010101" charset="-122"/>
            </a:endParaRPr>
          </a:p>
          <a:p>
            <a:pPr lvl="0">
              <a:lnSpc>
                <a:spcPct val="100000"/>
              </a:lnSpc>
            </a:pPr>
            <a:r>
              <a:rPr lang="zh-CN" altLang="en-US" sz="2000" b="1" dirty="0">
                <a:solidFill>
                  <a:prstClr val="black"/>
                </a:solidFill>
                <a:latin typeface="黑体" panose="02010609060101010101" charset="-122"/>
                <a:ea typeface="黑体" panose="02010609060101010101" charset="-122"/>
                <a:sym typeface="+mn-ea"/>
              </a:rPr>
              <a:t>名字比尸首烂得更早；</a:t>
            </a:r>
            <a:endParaRPr lang="zh-CN" altLang="en-US" sz="2000" b="1" dirty="0">
              <a:solidFill>
                <a:prstClr val="black"/>
              </a:solidFill>
              <a:latin typeface="黑体" panose="02010609060101010101" charset="-122"/>
              <a:ea typeface="黑体" panose="02010609060101010101" charset="-122"/>
              <a:sym typeface="+mn-ea"/>
            </a:endParaRPr>
          </a:p>
        </p:txBody>
      </p:sp>
      <p:sp>
        <p:nvSpPr>
          <p:cNvPr id="12" name="文本框 11"/>
          <p:cNvSpPr txBox="1"/>
          <p:nvPr/>
        </p:nvSpPr>
        <p:spPr>
          <a:xfrm>
            <a:off x="5131436" y="3309621"/>
            <a:ext cx="3368675" cy="707886"/>
          </a:xfrm>
          <a:prstGeom prst="rect">
            <a:avLst/>
          </a:prstGeom>
          <a:noFill/>
        </p:spPr>
        <p:txBody>
          <a:bodyPr wrap="square" rtlCol="0" anchor="t">
            <a:spAutoFit/>
          </a:bodyPr>
          <a:lstStyle/>
          <a:p>
            <a:pPr lvl="0">
              <a:lnSpc>
                <a:spcPct val="100000"/>
              </a:lnSpc>
            </a:pPr>
            <a:r>
              <a:rPr lang="zh-CN" altLang="en-US" sz="2000" b="1" dirty="0">
                <a:solidFill>
                  <a:prstClr val="black"/>
                </a:solidFill>
                <a:latin typeface="黑体" panose="02010609060101010101" charset="-122"/>
                <a:ea typeface="黑体" panose="02010609060101010101" charset="-122"/>
                <a:sym typeface="+mn-ea"/>
              </a:rPr>
              <a:t>只要是春风吹到的地方</a:t>
            </a:r>
            <a:endParaRPr lang="zh-CN" altLang="en-US" sz="2000" b="1" dirty="0">
              <a:solidFill>
                <a:prstClr val="black"/>
              </a:solidFill>
              <a:latin typeface="黑体" panose="02010609060101010101" charset="-122"/>
              <a:ea typeface="黑体" panose="02010609060101010101" charset="-122"/>
            </a:endParaRPr>
          </a:p>
          <a:p>
            <a:pPr lvl="0">
              <a:lnSpc>
                <a:spcPct val="100000"/>
              </a:lnSpc>
            </a:pPr>
            <a:r>
              <a:rPr lang="zh-CN" altLang="en-US" sz="2000" b="1" dirty="0">
                <a:solidFill>
                  <a:prstClr val="black"/>
                </a:solidFill>
                <a:latin typeface="黑体" panose="02010609060101010101" charset="-122"/>
                <a:ea typeface="黑体" panose="02010609060101010101" charset="-122"/>
                <a:sym typeface="+mn-ea"/>
              </a:rPr>
              <a:t>到处是青青的野草。</a:t>
            </a:r>
            <a:endParaRPr lang="zh-CN" altLang="en-US" sz="2000" b="1" dirty="0">
              <a:solidFill>
                <a:prstClr val="black"/>
              </a:solidFill>
              <a:latin typeface="黑体" panose="02010609060101010101" charset="-122"/>
              <a:ea typeface="黑体" panose="02010609060101010101" charset="-122"/>
              <a:sym typeface="+mn-ea"/>
            </a:endParaRPr>
          </a:p>
        </p:txBody>
      </p:sp>
      <p:sp>
        <p:nvSpPr>
          <p:cNvPr id="13" name="椭圆 12"/>
          <p:cNvSpPr/>
          <p:nvPr/>
        </p:nvSpPr>
        <p:spPr>
          <a:xfrm>
            <a:off x="3662681" y="4246881"/>
            <a:ext cx="75565" cy="10075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4" name="文本框 13"/>
          <p:cNvSpPr txBox="1"/>
          <p:nvPr/>
        </p:nvSpPr>
        <p:spPr>
          <a:xfrm>
            <a:off x="1602105" y="4905587"/>
            <a:ext cx="3529330" cy="1477328"/>
          </a:xfrm>
          <a:prstGeom prst="rect">
            <a:avLst/>
          </a:prstGeom>
          <a:noFill/>
        </p:spPr>
        <p:txBody>
          <a:bodyPr wrap="square" rtlCol="0" anchor="t">
            <a:spAutoFit/>
          </a:bodyPr>
          <a:lstStyle/>
          <a:p>
            <a:pPr algn="l">
              <a:lnSpc>
                <a:spcPct val="150000"/>
              </a:lnSpc>
              <a:buClrTx/>
              <a:buSzTx/>
              <a:buNone/>
            </a:pPr>
            <a:r>
              <a:rPr lang="en-US" altLang="zh-CN" sz="2000" b="1" dirty="0" smtClean="0">
                <a:solidFill>
                  <a:srgbClr val="FF0000"/>
                </a:solidFill>
                <a:uFillTx/>
                <a:latin typeface="楷体" panose="02010609060101010101" pitchFamily="49" charset="-122"/>
                <a:ea typeface="楷体" panose="02010609060101010101" pitchFamily="49" charset="-122"/>
                <a:sym typeface="+mn-ea"/>
              </a:rPr>
              <a:t>   </a:t>
            </a:r>
            <a:r>
              <a:rPr lang="zh-CN" altLang="en-US" sz="2000" b="1" dirty="0" smtClean="0">
                <a:solidFill>
                  <a:srgbClr val="FF0000"/>
                </a:solidFill>
                <a:uFillTx/>
                <a:latin typeface="楷体" panose="02010609060101010101" pitchFamily="49" charset="-122"/>
                <a:ea typeface="楷体" panose="02010609060101010101" pitchFamily="49" charset="-122"/>
                <a:sym typeface="+mn-ea"/>
              </a:rPr>
              <a:t>“烂”既写出了反动派恶贯满盈，又显示了人民的心愿和力量。</a:t>
            </a:r>
            <a:endParaRPr lang="zh-CN" altLang="en-US" sz="2000" b="1" dirty="0" smtClean="0">
              <a:solidFill>
                <a:srgbClr val="FF00FF"/>
              </a:solidFill>
              <a:latin typeface="楷体" panose="02010609060101010101" pitchFamily="49" charset="-122"/>
              <a:ea typeface="楷体" panose="02010609060101010101" pitchFamily="49" charset="-122"/>
            </a:endParaRPr>
          </a:p>
        </p:txBody>
      </p:sp>
      <p:sp>
        <p:nvSpPr>
          <p:cNvPr id="16" name="下箭头 15"/>
          <p:cNvSpPr/>
          <p:nvPr/>
        </p:nvSpPr>
        <p:spPr>
          <a:xfrm>
            <a:off x="3576320" y="4448387"/>
            <a:ext cx="215900" cy="494453"/>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7" name="文本框 16"/>
          <p:cNvSpPr txBox="1"/>
          <p:nvPr/>
        </p:nvSpPr>
        <p:spPr>
          <a:xfrm>
            <a:off x="5086351" y="4816688"/>
            <a:ext cx="3963035" cy="1631216"/>
          </a:xfrm>
          <a:prstGeom prst="rect">
            <a:avLst/>
          </a:prstGeom>
          <a:noFill/>
        </p:spPr>
        <p:txBody>
          <a:bodyPr wrap="square" rtlCol="0" anchor="t">
            <a:spAutoFit/>
          </a:bodyPr>
          <a:lstStyle/>
          <a:p>
            <a:pPr algn="l">
              <a:lnSpc>
                <a:spcPct val="100000"/>
              </a:lnSpc>
              <a:buClrTx/>
              <a:buSzTx/>
              <a:buNone/>
            </a:pPr>
            <a:r>
              <a:rPr lang="en-US" altLang="zh-CN" sz="2000" b="1" dirty="0" smtClean="0">
                <a:solidFill>
                  <a:srgbClr val="FF0000"/>
                </a:solidFill>
                <a:uFillTx/>
                <a:latin typeface="楷体" panose="02010609060101010101" pitchFamily="49" charset="-122"/>
                <a:ea typeface="楷体" panose="02010609060101010101" pitchFamily="49" charset="-122"/>
                <a:sym typeface="+mn-ea"/>
              </a:rPr>
              <a:t>   </a:t>
            </a:r>
            <a:r>
              <a:rPr lang="zh-CN" altLang="en-US" sz="2000" b="1" dirty="0" smtClean="0">
                <a:solidFill>
                  <a:srgbClr val="FF0000"/>
                </a:solidFill>
                <a:uFillTx/>
                <a:latin typeface="楷体" panose="02010609060101010101" pitchFamily="49" charset="-122"/>
                <a:ea typeface="楷体" panose="02010609060101010101" pitchFamily="49" charset="-122"/>
                <a:sym typeface="+mn-ea"/>
              </a:rPr>
              <a:t>“春风”“到处”“青青”这些感情色彩鲜明的词语，是作者对为人民奋斗一生的革命战士蓬勃的生命力和不朽精神的热烈歌颂。</a:t>
            </a:r>
            <a:endParaRPr lang="zh-CN" altLang="en-US" sz="2000" b="1" dirty="0" smtClean="0">
              <a:solidFill>
                <a:srgbClr val="FF0000"/>
              </a:solidFill>
              <a:uFillTx/>
              <a:latin typeface="楷体" panose="02010609060101010101" pitchFamily="49" charset="-122"/>
              <a:ea typeface="楷体" panose="02010609060101010101" pitchFamily="49" charset="-122"/>
            </a:endParaRPr>
          </a:p>
        </p:txBody>
      </p:sp>
      <p:sp>
        <p:nvSpPr>
          <p:cNvPr id="18" name="流程图: 过程 17"/>
          <p:cNvSpPr/>
          <p:nvPr/>
        </p:nvSpPr>
        <p:spPr>
          <a:xfrm>
            <a:off x="6041390" y="3316393"/>
            <a:ext cx="461010" cy="455507"/>
          </a:xfrm>
          <a:prstGeom prst="flowChartProcess">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流程图: 过程 18"/>
          <p:cNvSpPr/>
          <p:nvPr/>
        </p:nvSpPr>
        <p:spPr>
          <a:xfrm>
            <a:off x="5198746" y="3771901"/>
            <a:ext cx="550545" cy="420793"/>
          </a:xfrm>
          <a:prstGeom prst="flowChartProcess">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流程图: 过程 19"/>
          <p:cNvSpPr/>
          <p:nvPr/>
        </p:nvSpPr>
        <p:spPr>
          <a:xfrm>
            <a:off x="5984240" y="3771901"/>
            <a:ext cx="518160" cy="420793"/>
          </a:xfrm>
          <a:prstGeom prst="flowChartProcess">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下箭头 20"/>
          <p:cNvSpPr/>
          <p:nvPr/>
        </p:nvSpPr>
        <p:spPr>
          <a:xfrm>
            <a:off x="6163945" y="4257040"/>
            <a:ext cx="215900" cy="55372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linds(horizont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horizontal)">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linds(horizontal)">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linds(horizontal)">
                                      <p:cBhvr>
                                        <p:cTn id="54" dur="500"/>
                                        <p:tgtEl>
                                          <p:spTgt spid="18"/>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linds(horizontal)">
                                      <p:cBhvr>
                                        <p:cTn id="57" dur="500"/>
                                        <p:tgtEl>
                                          <p:spTgt spid="19"/>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linds(horizontal)">
                                      <p:cBhvr>
                                        <p:cTn id="60" dur="500"/>
                                        <p:tgtEl>
                                          <p:spTgt spid="20"/>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linds(horizontal)">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blinds(horizontal)">
                                      <p:cBhvr>
                                        <p:cTn id="6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bldLvl="0" animBg="1"/>
      <p:bldP spid="9" grpId="0" bldLvl="0" animBg="1"/>
      <p:bldP spid="10" grpId="0"/>
      <p:bldP spid="11" grpId="0"/>
      <p:bldP spid="12" grpId="0"/>
      <p:bldP spid="13" grpId="0" animBg="1"/>
      <p:bldP spid="14" grpId="0"/>
      <p:bldP spid="16" grpId="0" bldLvl="0" animBg="1"/>
      <p:bldP spid="17" grpId="0"/>
      <p:bldP spid="18" grpId="0" bldLvl="0" animBg="1"/>
      <p:bldP spid="19" grpId="0" bldLvl="0" animBg="1"/>
      <p:bldP spid="20" grpId="0" bldLvl="0" animBg="1"/>
      <p:bldP spid="21"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92556" y="1380067"/>
            <a:ext cx="2447925" cy="4704080"/>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179061" y="1358053"/>
            <a:ext cx="2447925" cy="4704080"/>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392555" y="1684021"/>
            <a:ext cx="2540000" cy="707886"/>
          </a:xfrm>
          <a:prstGeom prst="rect">
            <a:avLst/>
          </a:prstGeom>
          <a:noFill/>
        </p:spPr>
        <p:txBody>
          <a:bodyPr wrap="square" rtlCol="0" anchor="t">
            <a:spAutoFit/>
          </a:bodyPr>
          <a:lstStyle/>
          <a:p>
            <a:pPr eaLnBrk="1" hangingPunct="1"/>
            <a:r>
              <a:rPr lang="en-US" altLang="zh-CN" sz="2000" b="1" dirty="0">
                <a:solidFill>
                  <a:schemeClr val="tx1"/>
                </a:solidFill>
                <a:uFillTx/>
                <a:latin typeface="黑体" panose="02010609060101010101" charset="-122"/>
                <a:ea typeface="黑体" panose="02010609060101010101" charset="-122"/>
                <a:sym typeface="+mn-ea"/>
              </a:rPr>
              <a:t>①</a:t>
            </a:r>
            <a:r>
              <a:rPr lang="zh-CN" altLang="en-US" sz="2000" b="1" dirty="0">
                <a:solidFill>
                  <a:schemeClr val="tx1"/>
                </a:solidFill>
                <a:uFillTx/>
                <a:latin typeface="黑体" panose="02010609060101010101" charset="-122"/>
                <a:ea typeface="黑体" panose="02010609060101010101" charset="-122"/>
                <a:sym typeface="+mn-ea"/>
              </a:rPr>
              <a:t>有的人活着，</a:t>
            </a:r>
            <a:endParaRPr lang="zh-CN" altLang="en-US" sz="2000" b="1" dirty="0">
              <a:solidFill>
                <a:schemeClr val="tx1"/>
              </a:solidFill>
              <a:uFillTx/>
              <a:latin typeface="黑体" panose="02010609060101010101" charset="-122"/>
              <a:ea typeface="黑体" panose="02010609060101010101" charset="-122"/>
            </a:endParaRPr>
          </a:p>
          <a:p>
            <a:pPr eaLnBrk="1" hangingPunct="1"/>
            <a:r>
              <a:rPr lang="zh-CN" altLang="en-US" sz="2000" b="1" dirty="0">
                <a:solidFill>
                  <a:schemeClr val="tx1"/>
                </a:solidFill>
                <a:uFillTx/>
                <a:latin typeface="黑体" panose="02010609060101010101" charset="-122"/>
                <a:ea typeface="黑体" panose="02010609060101010101" charset="-122"/>
                <a:sym typeface="+mn-ea"/>
              </a:rPr>
              <a:t>  他已经死了。</a:t>
            </a:r>
            <a:endParaRPr lang="zh-CN" altLang="en-US" sz="2000" b="1" dirty="0">
              <a:solidFill>
                <a:schemeClr val="tx1"/>
              </a:solidFill>
              <a:uFillTx/>
              <a:latin typeface="黑体" panose="02010609060101010101" charset="-122"/>
              <a:ea typeface="黑体" panose="02010609060101010101" charset="-122"/>
              <a:sym typeface="+mn-ea"/>
            </a:endParaRPr>
          </a:p>
        </p:txBody>
      </p:sp>
      <p:sp>
        <p:nvSpPr>
          <p:cNvPr id="6" name="文本框 5"/>
          <p:cNvSpPr txBox="1"/>
          <p:nvPr/>
        </p:nvSpPr>
        <p:spPr>
          <a:xfrm>
            <a:off x="1392555" y="3299461"/>
            <a:ext cx="2540000" cy="707886"/>
          </a:xfrm>
          <a:prstGeom prst="rect">
            <a:avLst/>
          </a:prstGeom>
          <a:noFill/>
        </p:spPr>
        <p:txBody>
          <a:bodyPr wrap="square" rtlCol="0" anchor="t">
            <a:spAutoFit/>
          </a:bodyPr>
          <a:lstStyle/>
          <a:p>
            <a:pPr algn="l" eaLnBrk="1" hangingPunct="1">
              <a:buClrTx/>
              <a:buSzTx/>
              <a:buNone/>
            </a:pPr>
            <a:r>
              <a:rPr lang="en-US" altLang="zh-CN" sz="2000" b="1" dirty="0">
                <a:uFillTx/>
                <a:latin typeface="黑体" panose="02010609060101010101" charset="-122"/>
                <a:ea typeface="黑体" panose="02010609060101010101" charset="-122"/>
                <a:sym typeface="+mn-ea"/>
              </a:rPr>
              <a:t>②有的人死了，</a:t>
            </a:r>
            <a:endParaRPr lang="en-US" altLang="zh-CN" sz="2000" b="1" dirty="0">
              <a:uFillTx/>
              <a:latin typeface="黑体" panose="02010609060101010101" charset="-122"/>
              <a:ea typeface="黑体" panose="02010609060101010101" charset="-122"/>
            </a:endParaRPr>
          </a:p>
          <a:p>
            <a:pPr algn="l" eaLnBrk="1" hangingPunct="1">
              <a:buClrTx/>
              <a:buSzTx/>
              <a:buNone/>
            </a:pPr>
            <a:r>
              <a:rPr lang="en-US" altLang="zh-CN" sz="2000" b="1" dirty="0">
                <a:uFillTx/>
                <a:latin typeface="黑体" panose="02010609060101010101" charset="-122"/>
                <a:ea typeface="黑体" panose="02010609060101010101" charset="-122"/>
                <a:sym typeface="+mn-ea"/>
              </a:rPr>
              <a:t>  他还活着。</a:t>
            </a:r>
            <a:endParaRPr lang="en-US" altLang="zh-CN" sz="2000" b="1" dirty="0">
              <a:uFillTx/>
              <a:latin typeface="黑体" panose="02010609060101010101" charset="-122"/>
              <a:ea typeface="黑体" panose="02010609060101010101" charset="-122"/>
              <a:sym typeface="+mn-ea"/>
            </a:endParaRPr>
          </a:p>
        </p:txBody>
      </p:sp>
      <p:sp>
        <p:nvSpPr>
          <p:cNvPr id="7" name="文本框 6"/>
          <p:cNvSpPr txBox="1"/>
          <p:nvPr/>
        </p:nvSpPr>
        <p:spPr>
          <a:xfrm>
            <a:off x="1392555" y="4914901"/>
            <a:ext cx="2540000" cy="707886"/>
          </a:xfrm>
          <a:prstGeom prst="rect">
            <a:avLst/>
          </a:prstGeom>
          <a:noFill/>
        </p:spPr>
        <p:txBody>
          <a:bodyPr wrap="square" rtlCol="0" anchor="t">
            <a:spAutoFit/>
          </a:bodyPr>
          <a:lstStyle/>
          <a:p>
            <a:pPr algn="l" eaLnBrk="1" hangingPunct="1">
              <a:buClrTx/>
              <a:buSzTx/>
              <a:buNone/>
            </a:pPr>
            <a:r>
              <a:rPr lang="en-US" altLang="zh-CN" sz="2000" b="1" dirty="0">
                <a:uFillTx/>
                <a:latin typeface="黑体" panose="02010609060101010101" charset="-122"/>
                <a:ea typeface="黑体" panose="02010609060101010101" charset="-122"/>
                <a:sym typeface="+mn-ea"/>
              </a:rPr>
              <a:t>③他活着为了多数人</a:t>
            </a:r>
            <a:endParaRPr lang="en-US" altLang="zh-CN" sz="2000" b="1" dirty="0">
              <a:uFillTx/>
              <a:latin typeface="黑体" panose="02010609060101010101" charset="-122"/>
              <a:ea typeface="黑体" panose="02010609060101010101" charset="-122"/>
            </a:endParaRPr>
          </a:p>
          <a:p>
            <a:pPr algn="l" eaLnBrk="1" hangingPunct="1">
              <a:buClrTx/>
              <a:buSzTx/>
              <a:buNone/>
            </a:pPr>
            <a:r>
              <a:rPr lang="en-US" altLang="zh-CN" sz="2000" b="1" dirty="0">
                <a:uFillTx/>
                <a:latin typeface="黑体" panose="02010609060101010101" charset="-122"/>
                <a:ea typeface="黑体" panose="02010609060101010101" charset="-122"/>
                <a:sym typeface="+mn-ea"/>
              </a:rPr>
              <a:t> 更好地活。</a:t>
            </a:r>
            <a:endParaRPr lang="en-US" altLang="zh-CN" sz="2000" b="1" dirty="0">
              <a:uFillTx/>
              <a:latin typeface="黑体" panose="02010609060101010101" charset="-122"/>
              <a:ea typeface="黑体" panose="02010609060101010101" charset="-122"/>
              <a:sym typeface="+mn-ea"/>
            </a:endParaRPr>
          </a:p>
        </p:txBody>
      </p:sp>
      <p:sp>
        <p:nvSpPr>
          <p:cNvPr id="8" name="文本框 7"/>
          <p:cNvSpPr txBox="1"/>
          <p:nvPr/>
        </p:nvSpPr>
        <p:spPr>
          <a:xfrm>
            <a:off x="5253355" y="1684021"/>
            <a:ext cx="2540000" cy="707886"/>
          </a:xfrm>
          <a:prstGeom prst="rect">
            <a:avLst/>
          </a:prstGeom>
          <a:noFill/>
        </p:spPr>
        <p:txBody>
          <a:bodyPr wrap="square" rtlCol="0" anchor="t">
            <a:spAutoFit/>
          </a:bodyPr>
          <a:lstStyle/>
          <a:p>
            <a:pPr algn="l" eaLnBrk="1" hangingPunct="1">
              <a:buClrTx/>
              <a:buSzTx/>
              <a:buNone/>
            </a:pPr>
            <a:r>
              <a:rPr lang="en-US" altLang="zh-CN" sz="2000" b="1" dirty="0">
                <a:uFillTx/>
                <a:latin typeface="黑体" panose="02010609060101010101" charset="-122"/>
                <a:ea typeface="黑体" panose="02010609060101010101" charset="-122"/>
                <a:sym typeface="+mn-ea"/>
              </a:rPr>
              <a:t>①我为人人，</a:t>
            </a:r>
            <a:endParaRPr lang="en-US" altLang="zh-CN" sz="2000" b="1" dirty="0">
              <a:uFillTx/>
              <a:latin typeface="黑体" panose="02010609060101010101" charset="-122"/>
              <a:ea typeface="黑体" panose="02010609060101010101" charset="-122"/>
            </a:endParaRPr>
          </a:p>
          <a:p>
            <a:pPr algn="l" eaLnBrk="1" hangingPunct="1">
              <a:buClrTx/>
              <a:buSzTx/>
              <a:buNone/>
            </a:pPr>
            <a:r>
              <a:rPr lang="en-US" altLang="zh-CN" sz="2000" b="1" dirty="0">
                <a:uFillTx/>
                <a:latin typeface="黑体" panose="02010609060101010101" charset="-122"/>
                <a:ea typeface="黑体" panose="02010609060101010101" charset="-122"/>
                <a:sym typeface="+mn-ea"/>
              </a:rPr>
              <a:t>  鞠躬尽瘁。</a:t>
            </a:r>
            <a:endParaRPr lang="en-US" altLang="zh-CN" sz="2000" b="1" dirty="0">
              <a:uFillTx/>
              <a:latin typeface="黑体" panose="02010609060101010101" charset="-122"/>
              <a:ea typeface="黑体" panose="02010609060101010101" charset="-122"/>
              <a:sym typeface="+mn-ea"/>
            </a:endParaRPr>
          </a:p>
        </p:txBody>
      </p:sp>
      <p:sp>
        <p:nvSpPr>
          <p:cNvPr id="9" name="文本框 8"/>
          <p:cNvSpPr txBox="1"/>
          <p:nvPr/>
        </p:nvSpPr>
        <p:spPr>
          <a:xfrm>
            <a:off x="5253355" y="3299461"/>
            <a:ext cx="2540000" cy="707886"/>
          </a:xfrm>
          <a:prstGeom prst="rect">
            <a:avLst/>
          </a:prstGeom>
          <a:noFill/>
        </p:spPr>
        <p:txBody>
          <a:bodyPr wrap="square" rtlCol="0" anchor="t">
            <a:spAutoFit/>
          </a:bodyPr>
          <a:lstStyle/>
          <a:p>
            <a:pPr algn="l" eaLnBrk="1" hangingPunct="1">
              <a:buClrTx/>
              <a:buSzTx/>
              <a:buNone/>
            </a:pPr>
            <a:r>
              <a:rPr lang="en-US" altLang="zh-CN" sz="2000" b="1" dirty="0">
                <a:uFillTx/>
                <a:latin typeface="黑体" panose="02010609060101010101" charset="-122"/>
                <a:ea typeface="黑体" panose="02010609060101010101" charset="-122"/>
                <a:sym typeface="+mn-ea"/>
              </a:rPr>
              <a:t>②虽生犹死，</a:t>
            </a:r>
            <a:endParaRPr lang="en-US" altLang="zh-CN" sz="2000" b="1" dirty="0">
              <a:uFillTx/>
              <a:latin typeface="黑体" panose="02010609060101010101" charset="-122"/>
              <a:ea typeface="黑体" panose="02010609060101010101" charset="-122"/>
            </a:endParaRPr>
          </a:p>
          <a:p>
            <a:pPr algn="l" eaLnBrk="1" hangingPunct="1">
              <a:buClrTx/>
              <a:buSzTx/>
              <a:buNone/>
            </a:pPr>
            <a:r>
              <a:rPr lang="en-US" altLang="zh-CN" sz="2000" b="1" dirty="0">
                <a:uFillTx/>
                <a:latin typeface="黑体" panose="02010609060101010101" charset="-122"/>
                <a:ea typeface="黑体" panose="02010609060101010101" charset="-122"/>
                <a:sym typeface="+mn-ea"/>
              </a:rPr>
              <a:t>  行尸走肉</a:t>
            </a:r>
            <a:endParaRPr lang="en-US" altLang="zh-CN" sz="2000" b="1" dirty="0">
              <a:uFillTx/>
              <a:latin typeface="黑体" panose="02010609060101010101" charset="-122"/>
              <a:ea typeface="黑体" panose="02010609060101010101" charset="-122"/>
              <a:sym typeface="+mn-ea"/>
            </a:endParaRPr>
          </a:p>
        </p:txBody>
      </p:sp>
      <p:sp>
        <p:nvSpPr>
          <p:cNvPr id="10" name="文本框 9"/>
          <p:cNvSpPr txBox="1"/>
          <p:nvPr/>
        </p:nvSpPr>
        <p:spPr>
          <a:xfrm>
            <a:off x="5253355" y="4914901"/>
            <a:ext cx="2540000" cy="707886"/>
          </a:xfrm>
          <a:prstGeom prst="rect">
            <a:avLst/>
          </a:prstGeom>
          <a:noFill/>
        </p:spPr>
        <p:txBody>
          <a:bodyPr wrap="square" rtlCol="0" anchor="t">
            <a:spAutoFit/>
          </a:bodyPr>
          <a:lstStyle/>
          <a:p>
            <a:pPr algn="l" eaLnBrk="1" hangingPunct="1">
              <a:buClrTx/>
              <a:buSzTx/>
              <a:buNone/>
            </a:pPr>
            <a:r>
              <a:rPr lang="en-US" altLang="zh-CN" sz="2000" b="1" dirty="0">
                <a:uFillTx/>
                <a:latin typeface="黑体" panose="02010609060101010101" charset="-122"/>
                <a:ea typeface="黑体" panose="02010609060101010101" charset="-122"/>
                <a:sym typeface="+mn-ea"/>
              </a:rPr>
              <a:t>③虽死犹生，</a:t>
            </a:r>
            <a:endParaRPr lang="en-US" altLang="zh-CN" sz="2000" b="1" dirty="0">
              <a:uFillTx/>
              <a:latin typeface="黑体" panose="02010609060101010101" charset="-122"/>
              <a:ea typeface="黑体" panose="02010609060101010101" charset="-122"/>
            </a:endParaRPr>
          </a:p>
          <a:p>
            <a:pPr algn="l" eaLnBrk="1" hangingPunct="1">
              <a:buClrTx/>
              <a:buSzTx/>
              <a:buNone/>
            </a:pPr>
            <a:r>
              <a:rPr lang="en-US" altLang="zh-CN" sz="2000" b="1" dirty="0">
                <a:uFillTx/>
                <a:latin typeface="黑体" panose="02010609060101010101" charset="-122"/>
                <a:ea typeface="黑体" panose="02010609060101010101" charset="-122"/>
                <a:sym typeface="+mn-ea"/>
              </a:rPr>
              <a:t>  永垂不朽。</a:t>
            </a:r>
            <a:endParaRPr lang="zh-CN" altLang="en-US" sz="1600" b="1" dirty="0">
              <a:solidFill>
                <a:srgbClr val="0000FF"/>
              </a:solidFill>
              <a:latin typeface="黑体" panose="02010609060101010101" charset="-122"/>
              <a:ea typeface="黑体" panose="02010609060101010101" charset="-122"/>
              <a:sym typeface="+mn-ea"/>
            </a:endParaRPr>
          </a:p>
        </p:txBody>
      </p:sp>
      <p:sp>
        <p:nvSpPr>
          <p:cNvPr id="11" name="波形 10"/>
          <p:cNvSpPr/>
          <p:nvPr/>
        </p:nvSpPr>
        <p:spPr>
          <a:xfrm>
            <a:off x="676911" y="193040"/>
            <a:ext cx="2289175" cy="956733"/>
          </a:xfrm>
          <a:prstGeom prst="wave">
            <a:avLst/>
          </a:prstGeom>
          <a:effectLst>
            <a:outerShdw blurRad="76200" dir="13500000" sy="23000" kx="1200000" algn="br" rotWithShape="0">
              <a:prstClr val="black">
                <a:alpha val="20000"/>
              </a:prstClr>
            </a:outerShdw>
          </a:effectLst>
          <a:scene3d>
            <a:camera prst="orthographicFront">
              <a:rot lat="0" lon="1800000" rev="0"/>
            </a:camera>
            <a:lightRig rig="threePt" dir="t"/>
          </a:scene3d>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threePt" dir="t"/>
            </a:scene3d>
          </a:bodyPr>
          <a:lstStyle/>
          <a:p>
            <a:pPr algn="ctr"/>
            <a:endParaRPr lang="zh-CN" altLang="en-US">
              <a:ln w="22225">
                <a:solidFill>
                  <a:schemeClr val="accent2"/>
                </a:solidFill>
                <a:prstDash val="solid"/>
              </a:ln>
              <a:blipFill>
                <a:blip r:embed="rId1"/>
              </a:blipFill>
              <a:effectLst>
                <a:outerShdw blurRad="50800" dist="38100" dir="13500000" algn="br" rotWithShape="0">
                  <a:prstClr val="black">
                    <a:alpha val="40000"/>
                  </a:prstClr>
                </a:outerShdw>
              </a:effectLst>
            </a:endParaRPr>
          </a:p>
        </p:txBody>
      </p:sp>
      <p:sp>
        <p:nvSpPr>
          <p:cNvPr id="12" name="文本框 11"/>
          <p:cNvSpPr txBox="1"/>
          <p:nvPr/>
        </p:nvSpPr>
        <p:spPr>
          <a:xfrm>
            <a:off x="1075690" y="323427"/>
            <a:ext cx="2540000" cy="523220"/>
          </a:xfrm>
          <a:prstGeom prst="rect">
            <a:avLst/>
          </a:prstGeom>
          <a:noFill/>
        </p:spPr>
        <p:txBody>
          <a:bodyPr wrap="square" rtlCol="0" anchor="t">
            <a:spAutoFit/>
            <a:scene3d>
              <a:camera prst="orthographicFront"/>
              <a:lightRig rig="threePt" dir="t"/>
            </a:scene3d>
          </a:bodyPr>
          <a:lstStyle/>
          <a:p>
            <a:pPr eaLnBrk="1" hangingPunct="1"/>
            <a:r>
              <a:rPr lang="zh-CN" altLang="en-US" sz="2800">
                <a:ln w="22225">
                  <a:solidFill>
                    <a:schemeClr val="accent2"/>
                  </a:solidFill>
                  <a:prstDash val="solid"/>
                </a:ln>
                <a:solidFill>
                  <a:schemeClr val="accent2">
                    <a:lumMod val="40000"/>
                    <a:lumOff val="60000"/>
                  </a:schemeClr>
                </a:solidFill>
                <a:effectLst>
                  <a:innerShdw blurRad="63500" dist="50800" dir="18900000">
                    <a:prstClr val="black">
                      <a:alpha val="50000"/>
                    </a:prstClr>
                  </a:innerShdw>
                </a:effectLst>
              </a:rPr>
              <a:t>连一连</a:t>
            </a:r>
            <a:endParaRPr lang="zh-CN" altLang="en-US" sz="2800">
              <a:ln w="22225">
                <a:solidFill>
                  <a:schemeClr val="accent2"/>
                </a:solidFill>
                <a:prstDash val="solid"/>
              </a:ln>
              <a:solidFill>
                <a:schemeClr val="accent2">
                  <a:lumMod val="40000"/>
                  <a:lumOff val="60000"/>
                </a:schemeClr>
              </a:solidFill>
              <a:effectLst>
                <a:innerShdw blurRad="63500" dist="50800" dir="18900000">
                  <a:prstClr val="black">
                    <a:alpha val="50000"/>
                  </a:prstClr>
                </a:innerShdw>
              </a:effectLst>
            </a:endParaRPr>
          </a:p>
        </p:txBody>
      </p:sp>
      <p:cxnSp>
        <p:nvCxnSpPr>
          <p:cNvPr id="13" name="直接箭头连接符 12"/>
          <p:cNvCxnSpPr/>
          <p:nvPr/>
        </p:nvCxnSpPr>
        <p:spPr>
          <a:xfrm>
            <a:off x="3456306" y="2150534"/>
            <a:ext cx="1835785" cy="137414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3343276" y="3777827"/>
            <a:ext cx="1835785" cy="137414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endCxn id="8" idx="1"/>
          </p:cNvCxnSpPr>
          <p:nvPr/>
        </p:nvCxnSpPr>
        <p:spPr>
          <a:xfrm flipV="1">
            <a:off x="3653791" y="2037964"/>
            <a:ext cx="1599564" cy="3009864"/>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图片"/>
          <p:cNvPicPr>
            <a:picLocks noChangeAspect="1" noChangeArrowheads="1"/>
          </p:cNvPicPr>
          <p:nvPr/>
        </p:nvPicPr>
        <p:blipFill>
          <a:blip r:embed="rId1"/>
          <a:srcRect/>
          <a:stretch>
            <a:fillRect/>
          </a:stretch>
        </p:blipFill>
        <p:spPr bwMode="auto">
          <a:xfrm>
            <a:off x="4291966" y="3159761"/>
            <a:ext cx="4633595" cy="3766820"/>
          </a:xfrm>
          <a:prstGeom prst="rect">
            <a:avLst/>
          </a:prstGeom>
          <a:noFill/>
          <a:ln>
            <a:noFill/>
          </a:ln>
          <a:effectLst>
            <a:outerShdw blurRad="1104900" dist="2540000" dir="5400000" algn="ctr" rotWithShape="0">
              <a:srgbClr val="000000">
                <a:alpha val="0"/>
              </a:srgbClr>
            </a:outerShdw>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328295" y="417407"/>
            <a:ext cx="8086090" cy="2913618"/>
          </a:xfrm>
          <a:prstGeom prst="rect">
            <a:avLst/>
          </a:prstGeom>
          <a:noFill/>
        </p:spPr>
        <p:txBody>
          <a:bodyPr wrap="square" rtlCol="0" anchor="t">
            <a:spAutoFit/>
          </a:bodyPr>
          <a:lstStyle/>
          <a:p>
            <a:pPr>
              <a:lnSpc>
                <a:spcPts val="4400"/>
              </a:lnSpc>
            </a:pPr>
            <a:r>
              <a:rPr kumimoji="1" lang="en-US" altLang="zh-CN" sz="2400" dirty="0"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a:t>
            </a:r>
            <a:r>
              <a:rPr kumimoji="1" lang="zh-CN" altLang="en-US" sz="2400" dirty="0"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鲁迅</a:t>
            </a:r>
            <a:r>
              <a:rPr kumimoji="1" lang="zh-CN" altLang="en-US" sz="2400"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的骨头是最硬的，他没有丝毫的奴颜和媚骨。这是殖民地半殖民地人民最可宝贵的性格。鲁迅是在文化战线上代表全民族的大多数向着敌人冲锋 陷阵的最正确，最勇敢，最坚决，最忠实，最热忱的空前的民族英雄。鲁迅的方向就是中华民族新文化的方向</a:t>
            </a:r>
            <a:r>
              <a:rPr kumimoji="1" lang="zh-CN" altLang="en-US" sz="2400" dirty="0"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a:t>
            </a:r>
            <a:endParaRPr kumimoji="1" lang="zh-CN" altLang="en-US" sz="2400" dirty="0"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资料带 1"/>
          <p:cNvSpPr/>
          <p:nvPr/>
        </p:nvSpPr>
        <p:spPr>
          <a:xfrm>
            <a:off x="671195" y="410634"/>
            <a:ext cx="7176770" cy="1275927"/>
          </a:xfrm>
          <a:prstGeom prst="flowChartPunchedTape">
            <a:avLst/>
          </a:prstGeom>
          <a:extLst>
            <a:ext uri="{909E8E84-426E-40DD-AFC4-6F175D3DCCD1}">
              <a14:hiddenFill xmlns:a14="http://schemas.microsoft.com/office/drawing/2010/main">
                <a:solidFill>
                  <a:schemeClr val="accent1"/>
                </a:solidFill>
              </a14:hiddenFill>
            </a:ext>
          </a:extLst>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threePt" dir="t"/>
            </a:scene3d>
          </a:bodyPr>
          <a:lstStyle/>
          <a:p>
            <a:pPr algn="ctr"/>
            <a:endParaRPr lang="zh-CN" altLang="en-US">
              <a:ln w="22225">
                <a:solidFill>
                  <a:sysClr val="windowText" lastClr="000000"/>
                </a:solidFill>
                <a:prstDash val="solid"/>
              </a:ln>
              <a:solidFill>
                <a:schemeClr val="bg1">
                  <a:lumMod val="95000"/>
                </a:schemeClr>
              </a:solidFill>
              <a:effectLst/>
            </a:endParaRPr>
          </a:p>
        </p:txBody>
      </p:sp>
      <p:sp>
        <p:nvSpPr>
          <p:cNvPr id="3" name="文本框 2"/>
          <p:cNvSpPr txBox="1"/>
          <p:nvPr/>
        </p:nvSpPr>
        <p:spPr>
          <a:xfrm>
            <a:off x="741680" y="659554"/>
            <a:ext cx="1316990" cy="584775"/>
          </a:xfrm>
          <a:prstGeom prst="rect">
            <a:avLst/>
          </a:prstGeom>
          <a:noFill/>
        </p:spPr>
        <p:txBody>
          <a:bodyPr wrap="square" rtlCol="0" anchor="t">
            <a:spAutoFit/>
          </a:bodyPr>
          <a:lstStyle/>
          <a:p>
            <a:r>
              <a:rPr kumimoji="1" lang="zh-CN" altLang="en-US" sz="3200" b="1" dirty="0" smtClean="0">
                <a:solidFill>
                  <a:prstClr val="black"/>
                </a:solidFill>
                <a:latin typeface="黑体" panose="02010609060101010101" charset="-122"/>
                <a:ea typeface="黑体" panose="02010609060101010101" charset="-122"/>
                <a:sym typeface="+mn-ea"/>
              </a:rPr>
              <a:t>小结</a:t>
            </a:r>
            <a:r>
              <a:rPr kumimoji="1" lang="en-US" altLang="zh-CN" sz="3200" b="1" dirty="0" smtClean="0">
                <a:solidFill>
                  <a:prstClr val="black"/>
                </a:solidFill>
                <a:latin typeface="黑体" panose="02010609060101010101" charset="-122"/>
                <a:ea typeface="黑体" panose="02010609060101010101" charset="-122"/>
                <a:sym typeface="+mn-ea"/>
              </a:rPr>
              <a:t>:</a:t>
            </a:r>
            <a:endParaRPr kumimoji="1" lang="en-US" altLang="zh-CN" sz="3200" b="1" dirty="0" smtClean="0">
              <a:solidFill>
                <a:prstClr val="black"/>
              </a:solidFill>
              <a:latin typeface="黑体" panose="02010609060101010101" charset="-122"/>
              <a:ea typeface="黑体" panose="02010609060101010101" charset="-122"/>
              <a:sym typeface="+mn-ea"/>
            </a:endParaRPr>
          </a:p>
        </p:txBody>
      </p:sp>
      <p:sp>
        <p:nvSpPr>
          <p:cNvPr id="4" name="文本框 3"/>
          <p:cNvSpPr txBox="1"/>
          <p:nvPr/>
        </p:nvSpPr>
        <p:spPr>
          <a:xfrm>
            <a:off x="1688465" y="741681"/>
            <a:ext cx="6372257" cy="461665"/>
          </a:xfrm>
          <a:prstGeom prst="rect">
            <a:avLst/>
          </a:prstGeom>
          <a:noFill/>
        </p:spPr>
        <p:txBody>
          <a:bodyPr wrap="none" rtlCol="0" anchor="t">
            <a:spAutoFit/>
          </a:bodyPr>
          <a:lstStyle/>
          <a:p>
            <a:r>
              <a:rPr lang="zh-CN" altLang="en-US" sz="2400" b="1" dirty="0">
                <a:solidFill>
                  <a:prstClr val="black"/>
                </a:solidFill>
                <a:latin typeface="黑体" panose="02010609060101010101" charset="-122"/>
                <a:ea typeface="黑体" panose="02010609060101010101" charset="-122"/>
                <a:sym typeface="+mn-ea"/>
              </a:rPr>
              <a:t>学习了这首诗，我们懂得了哪些</a:t>
            </a:r>
            <a:r>
              <a:rPr lang="zh-CN" altLang="en-US" sz="2400" b="1" dirty="0">
                <a:solidFill>
                  <a:srgbClr val="0000FF"/>
                </a:solidFill>
                <a:latin typeface="黑体" panose="02010609060101010101" charset="-122"/>
                <a:ea typeface="黑体" panose="02010609060101010101" charset="-122"/>
                <a:sym typeface="+mn-ea"/>
              </a:rPr>
              <a:t>知识和道理</a:t>
            </a:r>
            <a:r>
              <a:rPr lang="zh-CN" altLang="en-US" sz="2400" b="1" dirty="0">
                <a:solidFill>
                  <a:prstClr val="black"/>
                </a:solidFill>
                <a:latin typeface="黑体" panose="02010609060101010101" charset="-122"/>
                <a:ea typeface="黑体" panose="02010609060101010101" charset="-122"/>
                <a:sym typeface="+mn-ea"/>
              </a:rPr>
              <a:t>？</a:t>
            </a:r>
            <a:endParaRPr lang="zh-CN" altLang="en-US" sz="2400" b="1" dirty="0">
              <a:solidFill>
                <a:prstClr val="black"/>
              </a:solidFill>
              <a:latin typeface="黑体" panose="02010609060101010101" charset="-122"/>
              <a:ea typeface="黑体" panose="02010609060101010101" charset="-122"/>
              <a:sym typeface="+mn-ea"/>
            </a:endParaRPr>
          </a:p>
        </p:txBody>
      </p:sp>
      <p:pic>
        <p:nvPicPr>
          <p:cNvPr id="31749" name="Picture 5" descr="F:\PPT上课课件\思考.png"/>
          <p:cNvPicPr>
            <a:picLocks noChangeAspect="1" noChangeArrowheads="1"/>
          </p:cNvPicPr>
          <p:nvPr/>
        </p:nvPicPr>
        <p:blipFill>
          <a:blip r:embed="rId1" cstate="email"/>
          <a:srcRect/>
          <a:stretch>
            <a:fillRect/>
          </a:stretch>
        </p:blipFill>
        <p:spPr bwMode="auto">
          <a:xfrm>
            <a:off x="1237655" y="3591201"/>
            <a:ext cx="1837506" cy="2817219"/>
          </a:xfrm>
          <a:prstGeom prst="rect">
            <a:avLst/>
          </a:prstGeom>
          <a:noFill/>
        </p:spPr>
      </p:pic>
      <p:pic>
        <p:nvPicPr>
          <p:cNvPr id="31748" name="Picture 4" descr="F:\PPT上课课件\对话框.png"/>
          <p:cNvPicPr>
            <a:picLocks noChangeAspect="1" noChangeArrowheads="1"/>
          </p:cNvPicPr>
          <p:nvPr/>
        </p:nvPicPr>
        <p:blipFill>
          <a:blip r:embed="rId2" cstate="email"/>
          <a:srcRect/>
          <a:stretch>
            <a:fillRect/>
          </a:stretch>
        </p:blipFill>
        <p:spPr bwMode="auto">
          <a:xfrm>
            <a:off x="2774316" y="1619674"/>
            <a:ext cx="3181985" cy="3618653"/>
          </a:xfrm>
          <a:prstGeom prst="rect">
            <a:avLst/>
          </a:prstGeom>
          <a:noFill/>
        </p:spPr>
      </p:pic>
      <p:sp>
        <p:nvSpPr>
          <p:cNvPr id="6" name="文本框 5"/>
          <p:cNvSpPr txBox="1"/>
          <p:nvPr/>
        </p:nvSpPr>
        <p:spPr>
          <a:xfrm>
            <a:off x="3522346" y="2293621"/>
            <a:ext cx="2173605" cy="830997"/>
          </a:xfrm>
          <a:prstGeom prst="rect">
            <a:avLst/>
          </a:prstGeom>
          <a:noFill/>
        </p:spPr>
        <p:txBody>
          <a:bodyPr wrap="square" rtlCol="0" anchor="t">
            <a:spAutoFit/>
          </a:bodyPr>
          <a:lstStyle/>
          <a:p>
            <a:r>
              <a:rPr lang="zh-CN" altLang="en-US" sz="2400" b="1" dirty="0">
                <a:solidFill>
                  <a:srgbClr val="FF3300"/>
                </a:solidFill>
                <a:latin typeface="黑体" panose="02010609060101010101" charset="-122"/>
                <a:ea typeface="黑体" panose="02010609060101010101" charset="-122"/>
                <a:sym typeface="+mn-ea"/>
              </a:rPr>
              <a:t>一、本文的表现手法是什么？</a:t>
            </a:r>
            <a:endParaRPr lang="zh-CN" altLang="en-US" sz="2400" b="1" dirty="0">
              <a:solidFill>
                <a:srgbClr val="FF3300"/>
              </a:solidFill>
              <a:latin typeface="黑体" panose="02010609060101010101" charset="-122"/>
              <a:ea typeface="黑体" panose="02010609060101010101" charset="-122"/>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PPT上课课件\晨读.png"/>
          <p:cNvPicPr>
            <a:picLocks noChangeAspect="1" noChangeArrowheads="1"/>
          </p:cNvPicPr>
          <p:nvPr/>
        </p:nvPicPr>
        <p:blipFill>
          <a:blip r:embed="rId1" cstate="email"/>
          <a:srcRect/>
          <a:stretch>
            <a:fillRect/>
          </a:stretch>
        </p:blipFill>
        <p:spPr bwMode="auto">
          <a:xfrm>
            <a:off x="2153285" y="2041314"/>
            <a:ext cx="3575050" cy="3538220"/>
          </a:xfrm>
          <a:prstGeom prst="rect">
            <a:avLst/>
          </a:prstGeom>
          <a:noFill/>
        </p:spPr>
      </p:pic>
      <p:sp>
        <p:nvSpPr>
          <p:cNvPr id="5" name="矩形标注 4"/>
          <p:cNvSpPr/>
          <p:nvPr/>
        </p:nvSpPr>
        <p:spPr>
          <a:xfrm>
            <a:off x="266065" y="1076960"/>
            <a:ext cx="2086610" cy="3176693"/>
          </a:xfrm>
          <a:prstGeom prst="wedgeRectCallout">
            <a:avLst>
              <a:gd name="adj1" fmla="val 76748"/>
              <a:gd name="adj2" fmla="val -73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66065" y="1168400"/>
            <a:ext cx="2100580" cy="2246769"/>
          </a:xfrm>
          <a:prstGeom prst="rect">
            <a:avLst/>
          </a:prstGeom>
          <a:noFill/>
        </p:spPr>
        <p:txBody>
          <a:bodyPr wrap="square" rtlCol="0" anchor="t">
            <a:spAutoFit/>
          </a:bodyPr>
          <a:lstStyle/>
          <a:p>
            <a:r>
              <a:rPr lang="en-US" altLang="zh-CN" sz="20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   1</a:t>
            </a:r>
            <a:r>
              <a:rPr lang="en-US" altLang="zh-CN" sz="2000" b="1" dirty="0" smtClean="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a:t>
            </a:r>
            <a:r>
              <a:rPr lang="zh-CN" altLang="en-US" sz="2000" b="1" dirty="0" smtClean="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对比。每</a:t>
            </a:r>
            <a:r>
              <a:rPr lang="zh-CN" altLang="en-US" sz="20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一节都是先反后正。这样对比烘托，把正面的衬得更高，使正面的形象更加鲜明，主题更加突出。</a:t>
            </a:r>
            <a:endParaRPr lang="zh-CN" altLang="en-US" sz="20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endParaRPr>
          </a:p>
        </p:txBody>
      </p:sp>
      <p:sp>
        <p:nvSpPr>
          <p:cNvPr id="7" name="圆角矩形标注 6"/>
          <p:cNvSpPr/>
          <p:nvPr/>
        </p:nvSpPr>
        <p:spPr>
          <a:xfrm>
            <a:off x="5642611" y="1680634"/>
            <a:ext cx="3034665" cy="4755727"/>
          </a:xfrm>
          <a:prstGeom prst="wedgeRoundRectCallout">
            <a:avLst>
              <a:gd name="adj1" fmla="val -76003"/>
              <a:gd name="adj2" fmla="val -33681"/>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5728335" y="1794087"/>
            <a:ext cx="2863850" cy="3477875"/>
          </a:xfrm>
          <a:prstGeom prst="rect">
            <a:avLst/>
          </a:prstGeom>
          <a:noFill/>
        </p:spPr>
        <p:txBody>
          <a:bodyPr wrap="square" rtlCol="0" anchor="t">
            <a:spAutoFit/>
          </a:bodyPr>
          <a:lstStyle/>
          <a:p>
            <a:pPr>
              <a:lnSpc>
                <a:spcPct val="100000"/>
              </a:lnSpc>
            </a:pPr>
            <a:r>
              <a:rPr lang="en-US" altLang="zh-CN" sz="2000" b="1" dirty="0" smtClean="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   2.</a:t>
            </a:r>
            <a:r>
              <a:rPr lang="zh-CN" altLang="en-US" sz="20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反复。诗中有词语的反复，如“有的人”在前面四个小节中紧接反复；有句子的反复，如“他活着别人就不能活”“他活着为了多数人更好地活”。作者运用反复的手法，充分抒写了作者对两种人截然不同的态度和情感，从而增强了诗的感染力</a:t>
            </a:r>
            <a:r>
              <a:rPr lang="zh-CN" alt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楷体" panose="02010609060101010101" pitchFamily="49" charset="-122"/>
                <a:ea typeface="楷体" panose="02010609060101010101" pitchFamily="49" charset="-122"/>
                <a:sym typeface="+mn-ea"/>
              </a:rPr>
              <a:t>。</a:t>
            </a:r>
            <a:endParaRPr lang="zh-CN" alt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F:\PPT上课课件\对话框.png"/>
          <p:cNvPicPr>
            <a:picLocks noChangeAspect="1" noChangeArrowheads="1"/>
          </p:cNvPicPr>
          <p:nvPr/>
        </p:nvPicPr>
        <p:blipFill>
          <a:blip r:embed="rId1" cstate="email"/>
          <a:srcRect/>
          <a:stretch>
            <a:fillRect/>
          </a:stretch>
        </p:blipFill>
        <p:spPr bwMode="auto">
          <a:xfrm>
            <a:off x="3362960" y="115994"/>
            <a:ext cx="3181985" cy="3618653"/>
          </a:xfrm>
          <a:prstGeom prst="rect">
            <a:avLst/>
          </a:prstGeom>
          <a:noFill/>
        </p:spPr>
      </p:pic>
      <p:sp>
        <p:nvSpPr>
          <p:cNvPr id="2" name="文本框 1"/>
          <p:cNvSpPr txBox="1"/>
          <p:nvPr/>
        </p:nvSpPr>
        <p:spPr>
          <a:xfrm>
            <a:off x="4257040" y="1148927"/>
            <a:ext cx="1841500" cy="707886"/>
          </a:xfrm>
          <a:prstGeom prst="rect">
            <a:avLst/>
          </a:prstGeom>
          <a:noFill/>
        </p:spPr>
        <p:txBody>
          <a:bodyPr wrap="square" rtlCol="0" anchor="t">
            <a:spAutoFit/>
          </a:bodyPr>
          <a:lstStyle/>
          <a:p>
            <a:r>
              <a:rPr lang="zh-CN" altLang="en-US" sz="2000" b="1" dirty="0">
                <a:solidFill>
                  <a:srgbClr val="FF3300"/>
                </a:solidFill>
                <a:latin typeface="黑体" panose="02010609060101010101" charset="-122"/>
                <a:ea typeface="黑体" panose="02010609060101010101" charset="-122"/>
                <a:sym typeface="+mn-ea"/>
              </a:rPr>
              <a:t>二、人应该怎样活着？</a:t>
            </a:r>
            <a:endParaRPr lang="zh-CN" altLang="en-US" sz="2000" b="1" dirty="0">
              <a:solidFill>
                <a:srgbClr val="FF3300"/>
              </a:solidFill>
              <a:latin typeface="黑体" panose="02010609060101010101" charset="-122"/>
              <a:ea typeface="黑体" panose="02010609060101010101" charset="-122"/>
              <a:sym typeface="+mn-ea"/>
            </a:endParaRPr>
          </a:p>
        </p:txBody>
      </p:sp>
      <p:pic>
        <p:nvPicPr>
          <p:cNvPr id="3" name="图片 2" descr="小朋友4"/>
          <p:cNvPicPr>
            <a:picLocks noChangeAspect="1"/>
          </p:cNvPicPr>
          <p:nvPr/>
        </p:nvPicPr>
        <p:blipFill>
          <a:blip r:embed="rId2" cstate="email"/>
          <a:stretch>
            <a:fillRect/>
          </a:stretch>
        </p:blipFill>
        <p:spPr>
          <a:xfrm>
            <a:off x="1377951" y="3734647"/>
            <a:ext cx="2571115" cy="2109893"/>
          </a:xfrm>
          <a:prstGeom prst="rect">
            <a:avLst/>
          </a:prstGeom>
          <a:effectLst>
            <a:softEdge rad="228600"/>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标注 1"/>
          <p:cNvSpPr/>
          <p:nvPr/>
        </p:nvSpPr>
        <p:spPr>
          <a:xfrm>
            <a:off x="2076451" y="607061"/>
            <a:ext cx="4751705" cy="2879513"/>
          </a:xfrm>
          <a:prstGeom prst="wedgeRectCallou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076450" y="1165013"/>
            <a:ext cx="4825360" cy="1323439"/>
          </a:xfrm>
          <a:prstGeom prst="rect">
            <a:avLst/>
          </a:prstGeom>
          <a:noFill/>
        </p:spPr>
        <p:txBody>
          <a:bodyPr wrap="none" rtlCol="0" anchor="t">
            <a:spAutoFit/>
          </a:bodyPr>
          <a:lstStyle/>
          <a:p>
            <a:pPr lvl="0">
              <a:lnSpc>
                <a:spcPts val="4800"/>
              </a:lnSpc>
            </a:pPr>
            <a:r>
              <a:rPr lang="zh-CN" altLang="en-US" sz="2400" b="1" dirty="0">
                <a:solidFill>
                  <a:prstClr val="black"/>
                </a:solidFill>
                <a:latin typeface="黑体" panose="02010609060101010101" charset="-122"/>
                <a:ea typeface="黑体" panose="02010609060101010101" charset="-122"/>
                <a:sym typeface="+mn-ea"/>
              </a:rPr>
              <a:t>要为人民，为社会，要勤勤恳恳，</a:t>
            </a:r>
            <a:endParaRPr lang="zh-CN" altLang="en-US" sz="2400" b="1" dirty="0">
              <a:solidFill>
                <a:prstClr val="black"/>
              </a:solidFill>
              <a:latin typeface="黑体" panose="02010609060101010101" charset="-122"/>
              <a:ea typeface="黑体" panose="02010609060101010101" charset="-122"/>
              <a:sym typeface="+mn-ea"/>
            </a:endParaRPr>
          </a:p>
          <a:p>
            <a:pPr lvl="0">
              <a:lnSpc>
                <a:spcPts val="4800"/>
              </a:lnSpc>
            </a:pPr>
            <a:r>
              <a:rPr lang="zh-CN" altLang="en-US" sz="2400" b="1" dirty="0">
                <a:solidFill>
                  <a:prstClr val="black"/>
                </a:solidFill>
                <a:latin typeface="黑体" panose="02010609060101010101" charset="-122"/>
                <a:ea typeface="黑体" panose="02010609060101010101" charset="-122"/>
                <a:sym typeface="+mn-ea"/>
              </a:rPr>
              <a:t>乐于奉献。这样的人生才有价值。</a:t>
            </a:r>
            <a:endParaRPr lang="zh-CN" altLang="en-US" sz="2400" b="1" dirty="0">
              <a:solidFill>
                <a:prstClr val="black"/>
              </a:solidFill>
              <a:latin typeface="黑体" panose="02010609060101010101" charset="-122"/>
              <a:ea typeface="黑体" panose="02010609060101010101" charset="-122"/>
              <a:sym typeface="+mn-ea"/>
            </a:endParaRPr>
          </a:p>
        </p:txBody>
      </p:sp>
      <p:pic>
        <p:nvPicPr>
          <p:cNvPr id="4" name="图片 3" descr="小朋友1"/>
          <p:cNvPicPr>
            <a:picLocks noChangeAspect="1"/>
          </p:cNvPicPr>
          <p:nvPr/>
        </p:nvPicPr>
        <p:blipFill>
          <a:blip r:embed="rId1" cstate="email"/>
          <a:stretch>
            <a:fillRect/>
          </a:stretch>
        </p:blipFill>
        <p:spPr>
          <a:xfrm>
            <a:off x="2799080" y="3849793"/>
            <a:ext cx="2896870" cy="23351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2252" y="667035"/>
            <a:ext cx="8280920" cy="2092881"/>
          </a:xfrm>
          <a:prstGeom prst="rect">
            <a:avLst/>
          </a:prstGeom>
          <a:noFill/>
        </p:spPr>
        <p:txBody>
          <a:bodyPr wrap="square" rtlCol="0">
            <a:spAutoFit/>
          </a:bodyPr>
          <a:lstStyle/>
          <a:p>
            <a:pPr lvl="0">
              <a:lnSpc>
                <a:spcPct val="130000"/>
              </a:lnSpc>
            </a:pPr>
            <a:r>
              <a:rPr lang="zh-CN" altLang="en-US" sz="2000" b="1" dirty="0" smtClean="0">
                <a:solidFill>
                  <a:prstClr val="black"/>
                </a:solidFill>
                <a:latin typeface="黑体" panose="02010609060101010101" charset="-122"/>
                <a:ea typeface="黑体" panose="02010609060101010101" charset="-122"/>
                <a:sym typeface="+mn-ea"/>
              </a:rPr>
              <a:t>    臧克家</a:t>
            </a:r>
            <a:r>
              <a:rPr lang="zh-CN" altLang="en-US" sz="2000" b="1" dirty="0">
                <a:solidFill>
                  <a:prstClr val="black"/>
                </a:solidFill>
                <a:latin typeface="黑体" panose="02010609060101010101" charset="-122"/>
                <a:ea typeface="黑体" panose="02010609060101010101" charset="-122"/>
                <a:sym typeface="+mn-ea"/>
              </a:rPr>
              <a:t>，</a:t>
            </a:r>
            <a:r>
              <a:rPr lang="zh-CN" altLang="en-US" sz="2000" b="1" dirty="0">
                <a:solidFill>
                  <a:srgbClr val="000099"/>
                </a:solidFill>
                <a:latin typeface="黑体" panose="02010609060101010101" charset="-122"/>
                <a:ea typeface="黑体" panose="02010609060101010101" charset="-122"/>
                <a:sym typeface="+mn-ea"/>
              </a:rPr>
              <a:t>现代著名诗人，山东省诸城人。</a:t>
            </a:r>
            <a:r>
              <a:rPr lang="en-US" altLang="zh-CN" sz="2000" b="1" dirty="0">
                <a:solidFill>
                  <a:srgbClr val="000099"/>
                </a:solidFill>
                <a:latin typeface="黑体" panose="02010609060101010101" charset="-122"/>
                <a:ea typeface="黑体" panose="02010609060101010101" charset="-122"/>
                <a:sym typeface="+mn-ea"/>
              </a:rPr>
              <a:t>1933</a:t>
            </a:r>
            <a:r>
              <a:rPr lang="zh-CN" altLang="en-US" sz="2000" b="1" dirty="0">
                <a:solidFill>
                  <a:srgbClr val="000099"/>
                </a:solidFill>
                <a:latin typeface="黑体" panose="02010609060101010101" charset="-122"/>
                <a:ea typeface="黑体" panose="02010609060101010101" charset="-122"/>
                <a:sym typeface="+mn-ea"/>
              </a:rPr>
              <a:t>年出版第一部诗集</a:t>
            </a:r>
            <a:r>
              <a:rPr lang="en-US" altLang="zh-CN" sz="2000" b="1" dirty="0">
                <a:solidFill>
                  <a:srgbClr val="000099"/>
                </a:solidFill>
                <a:latin typeface="黑体" panose="02010609060101010101" charset="-122"/>
                <a:ea typeface="黑体" panose="02010609060101010101" charset="-122"/>
                <a:sym typeface="+mn-ea"/>
              </a:rPr>
              <a:t>《</a:t>
            </a:r>
            <a:r>
              <a:rPr lang="zh-CN" altLang="en-US" sz="2000" b="1" dirty="0">
                <a:solidFill>
                  <a:srgbClr val="000099"/>
                </a:solidFill>
                <a:latin typeface="黑体" panose="02010609060101010101" charset="-122"/>
                <a:ea typeface="黑体" panose="02010609060101010101" charset="-122"/>
                <a:sym typeface="+mn-ea"/>
              </a:rPr>
              <a:t>烙印</a:t>
            </a:r>
            <a:r>
              <a:rPr lang="en-US" altLang="zh-CN" sz="2000" b="1" dirty="0">
                <a:solidFill>
                  <a:srgbClr val="000099"/>
                </a:solidFill>
                <a:latin typeface="黑体" panose="02010609060101010101" charset="-122"/>
                <a:ea typeface="黑体" panose="02010609060101010101" charset="-122"/>
                <a:sym typeface="+mn-ea"/>
              </a:rPr>
              <a:t>》</a:t>
            </a:r>
            <a:r>
              <a:rPr lang="zh-CN" altLang="en-US" sz="2000" b="1" dirty="0">
                <a:solidFill>
                  <a:srgbClr val="000099"/>
                </a:solidFill>
                <a:latin typeface="黑体" panose="02010609060101010101" charset="-122"/>
                <a:ea typeface="黑体" panose="02010609060101010101" charset="-122"/>
                <a:sym typeface="+mn-ea"/>
              </a:rPr>
              <a:t>。深受</a:t>
            </a:r>
            <a:r>
              <a:rPr lang="zh-CN" altLang="en-US" sz="2000" b="1" dirty="0" smtClean="0">
                <a:solidFill>
                  <a:srgbClr val="000099"/>
                </a:solidFill>
                <a:latin typeface="黑体" panose="02010609060101010101" charset="-122"/>
                <a:ea typeface="黑体" panose="02010609060101010101" charset="-122"/>
                <a:sym typeface="+mn-ea"/>
              </a:rPr>
              <a:t>广大群众</a:t>
            </a:r>
            <a:r>
              <a:rPr lang="zh-CN" altLang="en-US" sz="2000" b="1" dirty="0">
                <a:solidFill>
                  <a:srgbClr val="000099"/>
                </a:solidFill>
                <a:latin typeface="黑体" panose="02010609060101010101" charset="-122"/>
                <a:ea typeface="黑体" panose="02010609060101010101" charset="-122"/>
                <a:sym typeface="+mn-ea"/>
              </a:rPr>
              <a:t>的喜爱。以后又相继出版了</a:t>
            </a:r>
            <a:r>
              <a:rPr lang="en-US" altLang="zh-CN" sz="2000" b="1" dirty="0">
                <a:solidFill>
                  <a:srgbClr val="000099"/>
                </a:solidFill>
                <a:latin typeface="黑体" panose="02010609060101010101" charset="-122"/>
                <a:ea typeface="黑体" panose="02010609060101010101" charset="-122"/>
                <a:sym typeface="+mn-ea"/>
              </a:rPr>
              <a:t>《</a:t>
            </a:r>
            <a:r>
              <a:rPr lang="zh-CN" altLang="en-US" sz="2000" b="1" dirty="0">
                <a:solidFill>
                  <a:srgbClr val="000099"/>
                </a:solidFill>
                <a:latin typeface="黑体" panose="02010609060101010101" charset="-122"/>
                <a:ea typeface="黑体" panose="02010609060101010101" charset="-122"/>
                <a:sym typeface="+mn-ea"/>
              </a:rPr>
              <a:t>泥淖集</a:t>
            </a:r>
            <a:r>
              <a:rPr lang="en-US" altLang="zh-CN" sz="2000" b="1" dirty="0">
                <a:solidFill>
                  <a:srgbClr val="000099"/>
                </a:solidFill>
                <a:latin typeface="黑体" panose="02010609060101010101" charset="-122"/>
                <a:ea typeface="黑体" panose="02010609060101010101" charset="-122"/>
                <a:sym typeface="+mn-ea"/>
              </a:rPr>
              <a:t>》</a:t>
            </a:r>
            <a:r>
              <a:rPr lang="zh-CN" altLang="en-US" sz="2000" b="1" dirty="0">
                <a:solidFill>
                  <a:srgbClr val="000099"/>
                </a:solidFill>
                <a:latin typeface="黑体" panose="02010609060101010101" charset="-122"/>
                <a:ea typeface="黑体" panose="02010609060101010101" charset="-122"/>
                <a:sym typeface="+mn-ea"/>
              </a:rPr>
              <a:t>，</a:t>
            </a:r>
            <a:r>
              <a:rPr lang="en-US" altLang="zh-CN" sz="2000" b="1" dirty="0">
                <a:solidFill>
                  <a:srgbClr val="000099"/>
                </a:solidFill>
                <a:latin typeface="黑体" panose="02010609060101010101" charset="-122"/>
                <a:ea typeface="黑体" panose="02010609060101010101" charset="-122"/>
                <a:sym typeface="+mn-ea"/>
              </a:rPr>
              <a:t>《</a:t>
            </a:r>
            <a:r>
              <a:rPr lang="zh-CN" altLang="en-US" sz="2000" b="1" dirty="0">
                <a:solidFill>
                  <a:srgbClr val="000099"/>
                </a:solidFill>
                <a:latin typeface="黑体" panose="02010609060101010101" charset="-122"/>
                <a:ea typeface="黑体" panose="02010609060101010101" charset="-122"/>
                <a:sym typeface="+mn-ea"/>
              </a:rPr>
              <a:t>呜咽的去烟</a:t>
            </a:r>
            <a:r>
              <a:rPr lang="en-US" altLang="zh-CN" sz="2000" b="1" dirty="0">
                <a:solidFill>
                  <a:srgbClr val="000099"/>
                </a:solidFill>
                <a:latin typeface="黑体" panose="02010609060101010101" charset="-122"/>
                <a:ea typeface="黑体" panose="02010609060101010101" charset="-122"/>
                <a:sym typeface="+mn-ea"/>
              </a:rPr>
              <a:t>》</a:t>
            </a:r>
            <a:r>
              <a:rPr lang="zh-CN" altLang="en-US" sz="2000" b="1" dirty="0">
                <a:solidFill>
                  <a:srgbClr val="000099"/>
                </a:solidFill>
                <a:latin typeface="黑体" panose="02010609060101010101" charset="-122"/>
                <a:ea typeface="黑体" panose="02010609060101010101" charset="-122"/>
                <a:sym typeface="+mn-ea"/>
              </a:rPr>
              <a:t>，</a:t>
            </a:r>
            <a:r>
              <a:rPr lang="en-US" altLang="zh-CN" sz="2000" b="1" dirty="0">
                <a:solidFill>
                  <a:srgbClr val="000099"/>
                </a:solidFill>
                <a:latin typeface="黑体" panose="02010609060101010101" charset="-122"/>
                <a:ea typeface="黑体" panose="02010609060101010101" charset="-122"/>
                <a:sym typeface="+mn-ea"/>
              </a:rPr>
              <a:t>《</a:t>
            </a:r>
            <a:r>
              <a:rPr lang="zh-CN" altLang="en-US" sz="2000" b="1" dirty="0">
                <a:solidFill>
                  <a:srgbClr val="000099"/>
                </a:solidFill>
                <a:latin typeface="黑体" panose="02010609060101010101" charset="-122"/>
                <a:ea typeface="黑体" panose="02010609060101010101" charset="-122"/>
                <a:sym typeface="+mn-ea"/>
              </a:rPr>
              <a:t>泥土的歌</a:t>
            </a:r>
            <a:r>
              <a:rPr lang="en-US" altLang="zh-CN" sz="2000" b="1" dirty="0">
                <a:solidFill>
                  <a:srgbClr val="000099"/>
                </a:solidFill>
                <a:latin typeface="黑体" panose="02010609060101010101" charset="-122"/>
                <a:ea typeface="黑体" panose="02010609060101010101" charset="-122"/>
                <a:sym typeface="+mn-ea"/>
              </a:rPr>
              <a:t>》</a:t>
            </a:r>
            <a:r>
              <a:rPr lang="zh-CN" altLang="en-US" sz="2000" b="1" dirty="0">
                <a:solidFill>
                  <a:srgbClr val="000099"/>
                </a:solidFill>
                <a:latin typeface="黑体" panose="02010609060101010101" charset="-122"/>
                <a:ea typeface="黑体" panose="02010609060101010101" charset="-122"/>
                <a:sym typeface="+mn-ea"/>
              </a:rPr>
              <a:t>，</a:t>
            </a:r>
            <a:r>
              <a:rPr lang="en-US" altLang="zh-CN" sz="2000" b="1" dirty="0">
                <a:solidFill>
                  <a:srgbClr val="000099"/>
                </a:solidFill>
                <a:latin typeface="黑体" panose="02010609060101010101" charset="-122"/>
                <a:ea typeface="黑体" panose="02010609060101010101" charset="-122"/>
                <a:sym typeface="+mn-ea"/>
              </a:rPr>
              <a:t>《</a:t>
            </a:r>
            <a:r>
              <a:rPr lang="zh-CN" altLang="en-US" sz="2000" b="1" dirty="0">
                <a:solidFill>
                  <a:srgbClr val="000099"/>
                </a:solidFill>
                <a:latin typeface="黑体" panose="02010609060101010101" charset="-122"/>
                <a:ea typeface="黑体" panose="02010609060101010101" charset="-122"/>
                <a:sym typeface="+mn-ea"/>
              </a:rPr>
              <a:t>春风集</a:t>
            </a:r>
            <a:r>
              <a:rPr lang="en-US" altLang="zh-CN" sz="2000" b="1" dirty="0">
                <a:solidFill>
                  <a:srgbClr val="000099"/>
                </a:solidFill>
                <a:latin typeface="黑体" panose="02010609060101010101" charset="-122"/>
                <a:ea typeface="黑体" panose="02010609060101010101" charset="-122"/>
                <a:sym typeface="+mn-ea"/>
              </a:rPr>
              <a:t>》</a:t>
            </a:r>
            <a:r>
              <a:rPr lang="zh-CN" altLang="en-US" sz="2000" b="1" dirty="0">
                <a:solidFill>
                  <a:srgbClr val="000099"/>
                </a:solidFill>
                <a:latin typeface="黑体" panose="02010609060101010101" charset="-122"/>
                <a:ea typeface="黑体" panose="02010609060101010101" charset="-122"/>
                <a:sym typeface="+mn-ea"/>
              </a:rPr>
              <a:t>，</a:t>
            </a:r>
            <a:r>
              <a:rPr lang="en-US" altLang="zh-CN" sz="2000" b="1" dirty="0">
                <a:solidFill>
                  <a:srgbClr val="000099"/>
                </a:solidFill>
                <a:latin typeface="黑体" panose="02010609060101010101" charset="-122"/>
                <a:ea typeface="黑体" panose="02010609060101010101" charset="-122"/>
                <a:sym typeface="+mn-ea"/>
              </a:rPr>
              <a:t>《</a:t>
            </a:r>
            <a:r>
              <a:rPr lang="zh-CN" altLang="en-US" sz="2000" b="1" dirty="0">
                <a:solidFill>
                  <a:srgbClr val="000099"/>
                </a:solidFill>
                <a:latin typeface="黑体" panose="02010609060101010101" charset="-122"/>
                <a:ea typeface="黑体" panose="02010609060101010101" charset="-122"/>
                <a:sym typeface="+mn-ea"/>
              </a:rPr>
              <a:t>欢呼集</a:t>
            </a:r>
            <a:r>
              <a:rPr lang="en-US" altLang="zh-CN" sz="2000" b="1" dirty="0">
                <a:solidFill>
                  <a:srgbClr val="000099"/>
                </a:solidFill>
                <a:latin typeface="黑体" panose="02010609060101010101" charset="-122"/>
                <a:ea typeface="黑体" panose="02010609060101010101" charset="-122"/>
                <a:sym typeface="+mn-ea"/>
              </a:rPr>
              <a:t>》</a:t>
            </a:r>
            <a:r>
              <a:rPr lang="zh-CN" altLang="en-US" sz="2000" b="1" dirty="0">
                <a:solidFill>
                  <a:srgbClr val="000099"/>
                </a:solidFill>
                <a:latin typeface="黑体" panose="02010609060101010101" charset="-122"/>
                <a:ea typeface="黑体" panose="02010609060101010101" charset="-122"/>
                <a:sym typeface="+mn-ea"/>
              </a:rPr>
              <a:t>及</a:t>
            </a:r>
            <a:r>
              <a:rPr lang="en-US" altLang="zh-CN" sz="2000" b="1" dirty="0">
                <a:solidFill>
                  <a:srgbClr val="000099"/>
                </a:solidFill>
                <a:latin typeface="黑体" panose="02010609060101010101" charset="-122"/>
                <a:ea typeface="黑体" panose="02010609060101010101" charset="-122"/>
                <a:sym typeface="+mn-ea"/>
              </a:rPr>
              <a:t>《</a:t>
            </a:r>
            <a:r>
              <a:rPr lang="zh-CN" altLang="en-US" sz="2000" b="1" dirty="0">
                <a:solidFill>
                  <a:srgbClr val="000099"/>
                </a:solidFill>
                <a:latin typeface="黑体" panose="02010609060101010101" charset="-122"/>
                <a:ea typeface="黑体" panose="02010609060101010101" charset="-122"/>
                <a:sym typeface="+mn-ea"/>
              </a:rPr>
              <a:t>臧克家诗选</a:t>
            </a:r>
            <a:r>
              <a:rPr lang="en-US" altLang="zh-CN" sz="2000" b="1" dirty="0">
                <a:solidFill>
                  <a:srgbClr val="000099"/>
                </a:solidFill>
                <a:latin typeface="黑体" panose="02010609060101010101" charset="-122"/>
                <a:ea typeface="黑体" panose="02010609060101010101" charset="-122"/>
                <a:sym typeface="+mn-ea"/>
              </a:rPr>
              <a:t>》</a:t>
            </a:r>
            <a:r>
              <a:rPr lang="zh-CN" altLang="en-US" sz="2000" b="1" dirty="0">
                <a:solidFill>
                  <a:srgbClr val="000099"/>
                </a:solidFill>
                <a:latin typeface="黑体" panose="02010609060101010101" charset="-122"/>
                <a:ea typeface="黑体" panose="02010609060101010101" charset="-122"/>
                <a:sym typeface="+mn-ea"/>
              </a:rPr>
              <a:t>等诗集。</a:t>
            </a:r>
            <a:endParaRPr lang="zh-CN" altLang="en-US" sz="2000" b="1" dirty="0">
              <a:solidFill>
                <a:srgbClr val="000099"/>
              </a:solidFill>
              <a:latin typeface="黑体" panose="02010609060101010101" charset="-122"/>
              <a:ea typeface="黑体" panose="02010609060101010101" charset="-122"/>
            </a:endParaRPr>
          </a:p>
          <a:p>
            <a:pPr lvl="0">
              <a:lnSpc>
                <a:spcPct val="130000"/>
              </a:lnSpc>
            </a:pPr>
            <a:endParaRPr lang="zh-CN" altLang="en-US" sz="2000" b="1" dirty="0" smtClean="0">
              <a:latin typeface="黑体" panose="02010609060101010101" charset="-122"/>
              <a:ea typeface="黑体" panose="02010609060101010101" charset="-122"/>
            </a:endParaRPr>
          </a:p>
        </p:txBody>
      </p:sp>
      <p:pic>
        <p:nvPicPr>
          <p:cNvPr id="14" name="Picture 3" descr="克家照片"/>
          <p:cNvPicPr>
            <a:picLocks noChangeAspect="1" noChangeArrowheads="1"/>
          </p:cNvPicPr>
          <p:nvPr/>
        </p:nvPicPr>
        <p:blipFill>
          <a:blip r:embed="rId1"/>
          <a:srcRect/>
          <a:stretch>
            <a:fillRect/>
          </a:stretch>
        </p:blipFill>
        <p:spPr bwMode="auto">
          <a:xfrm>
            <a:off x="4854576" y="2757594"/>
            <a:ext cx="1958975" cy="2488353"/>
          </a:xfrm>
          <a:prstGeom prst="rect">
            <a:avLst/>
          </a:prstGeom>
          <a:ln>
            <a:noFill/>
          </a:ln>
          <a:effectLst>
            <a:softEdge rad="112500"/>
          </a:effectLst>
          <a:scene3d>
            <a:camera prst="orthographicFront">
              <a:rot lat="0" lon="180000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202565" y="563881"/>
          <a:ext cx="8738870" cy="589195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文本框 2"/>
          <p:cNvSpPr txBox="1"/>
          <p:nvPr/>
        </p:nvSpPr>
        <p:spPr>
          <a:xfrm>
            <a:off x="387985" y="3122508"/>
            <a:ext cx="1780540" cy="461665"/>
          </a:xfrm>
          <a:prstGeom prst="rect">
            <a:avLst/>
          </a:prstGeom>
          <a:noFill/>
        </p:spPr>
        <p:txBody>
          <a:bodyPr wrap="square" rtlCol="0" anchor="t">
            <a:spAutoFit/>
            <a:scene3d>
              <a:camera prst="orthographicFront"/>
              <a:lightRig rig="threePt" dir="t"/>
            </a:scene3d>
          </a:bodyPr>
          <a:lstStyle/>
          <a:p>
            <a:r>
              <a:rPr lang="zh-CN" altLang="en-US" sz="24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有的人</a:t>
            </a:r>
            <a:endParaRPr lang="zh-CN" altLang="en-US" sz="24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endParaRPr>
          </a:p>
        </p:txBody>
      </p:sp>
      <p:sp>
        <p:nvSpPr>
          <p:cNvPr id="4" name="文本框 3"/>
          <p:cNvSpPr txBox="1"/>
          <p:nvPr/>
        </p:nvSpPr>
        <p:spPr>
          <a:xfrm>
            <a:off x="2558415" y="2491741"/>
            <a:ext cx="1422184" cy="461665"/>
          </a:xfrm>
          <a:prstGeom prst="rect">
            <a:avLst/>
          </a:prstGeom>
          <a:noFill/>
        </p:spPr>
        <p:txBody>
          <a:bodyPr wrap="none" rtlCol="0" anchor="t">
            <a:spAutoFit/>
            <a:scene3d>
              <a:camera prst="orthographicFront"/>
              <a:lightRig rig="threePt" dir="t"/>
            </a:scene3d>
          </a:bodyPr>
          <a:lstStyle/>
          <a:p>
            <a:r>
              <a:rPr kumimoji="1" lang="zh-CN" altLang="en-US" sz="2400" b="1" dirty="0">
                <a:solidFill>
                  <a:srgbClr val="FF0000"/>
                </a:solidFill>
                <a:effectLst>
                  <a:outerShdw blurRad="38100" dist="19050" dir="2700000" algn="tl" rotWithShape="0">
                    <a:schemeClr val="dk1">
                      <a:alpha val="40000"/>
                    </a:schemeClr>
                  </a:outerShdw>
                </a:effectLst>
                <a:uFillTx/>
                <a:latin typeface="楷体" panose="02010609060101010101" pitchFamily="49" charset="-122"/>
                <a:ea typeface="楷体" panose="02010609060101010101" pitchFamily="49" charset="-122"/>
                <a:sym typeface="+mn-ea"/>
              </a:rPr>
              <a:t>虽生犹死</a:t>
            </a:r>
            <a:endParaRPr kumimoji="1" lang="zh-CN" altLang="en-US" sz="2400" b="1" dirty="0">
              <a:solidFill>
                <a:srgbClr val="FF0000"/>
              </a:solidFill>
              <a:effectLst>
                <a:outerShdw blurRad="38100" dist="19050" dir="2700000" algn="tl" rotWithShape="0">
                  <a:schemeClr val="dk1">
                    <a:alpha val="40000"/>
                  </a:schemeClr>
                </a:outerShdw>
              </a:effectLst>
              <a:uFillTx/>
              <a:latin typeface="楷体" panose="02010609060101010101" pitchFamily="49" charset="-122"/>
              <a:ea typeface="楷体" panose="02010609060101010101" pitchFamily="49" charset="-122"/>
              <a:sym typeface="+mn-ea"/>
            </a:endParaRPr>
          </a:p>
        </p:txBody>
      </p:sp>
      <p:sp>
        <p:nvSpPr>
          <p:cNvPr id="13" name="文本框 12"/>
          <p:cNvSpPr txBox="1"/>
          <p:nvPr/>
        </p:nvSpPr>
        <p:spPr>
          <a:xfrm>
            <a:off x="4882515" y="2552700"/>
            <a:ext cx="1733167" cy="400110"/>
          </a:xfrm>
          <a:prstGeom prst="rect">
            <a:avLst/>
          </a:prstGeom>
          <a:noFill/>
        </p:spPr>
        <p:txBody>
          <a:bodyPr wrap="none" rtlCol="0" anchor="t">
            <a:spAutoFit/>
            <a:scene3d>
              <a:camera prst="orthographicFront"/>
              <a:lightRig rig="threePt" dir="t"/>
            </a:scene3d>
          </a:bodyPr>
          <a:lstStyle/>
          <a:p>
            <a:r>
              <a:rPr kumimoji="1" lang="zh-CN" altLang="en-US" sz="2000" b="1" dirty="0">
                <a:solidFill>
                  <a:srgbClr val="FF0000"/>
                </a:solidFill>
                <a:effectLst>
                  <a:outerShdw blurRad="38100" dist="19050" dir="2700000" algn="tl" rotWithShape="0">
                    <a:schemeClr val="dk1">
                      <a:alpha val="40000"/>
                    </a:schemeClr>
                  </a:outerShdw>
                </a:effectLst>
                <a:uFillTx/>
                <a:latin typeface="楷体" panose="02010609060101010101" pitchFamily="49" charset="-122"/>
                <a:ea typeface="楷体" panose="02010609060101010101" pitchFamily="49" charset="-122"/>
                <a:sym typeface="+mn-ea"/>
              </a:rPr>
              <a:t>骑在人民头上</a:t>
            </a:r>
            <a:endParaRPr kumimoji="1" lang="zh-CN" altLang="en-US" sz="2000" b="1" dirty="0">
              <a:ln w="12700" cmpd="sng">
                <a:solidFill>
                  <a:schemeClr val="accent4"/>
                </a:solidFill>
                <a:prstDash val="solid"/>
              </a:ln>
              <a:solidFill>
                <a:srgbClr val="FF0000"/>
              </a:solidFill>
              <a:effectLst>
                <a:outerShdw blurRad="38100" dist="19050" dir="2700000" algn="tl" rotWithShape="0">
                  <a:schemeClr val="dk1">
                    <a:alpha val="40000"/>
                  </a:schemeClr>
                </a:outerShdw>
              </a:effectLst>
              <a:uFillTx/>
              <a:latin typeface="楷体" panose="02010609060101010101" pitchFamily="49" charset="-122"/>
              <a:ea typeface="楷体" panose="02010609060101010101" pitchFamily="49" charset="-122"/>
              <a:sym typeface="+mn-ea"/>
            </a:endParaRPr>
          </a:p>
        </p:txBody>
      </p:sp>
      <p:sp>
        <p:nvSpPr>
          <p:cNvPr id="14" name="文本框 13"/>
          <p:cNvSpPr txBox="1"/>
          <p:nvPr/>
        </p:nvSpPr>
        <p:spPr>
          <a:xfrm>
            <a:off x="7249160" y="2491741"/>
            <a:ext cx="1788160" cy="707886"/>
          </a:xfrm>
          <a:prstGeom prst="rect">
            <a:avLst/>
          </a:prstGeom>
          <a:noFill/>
        </p:spPr>
        <p:txBody>
          <a:bodyPr wrap="square" rtlCol="0" anchor="t">
            <a:spAutoFit/>
          </a:bodyPr>
          <a:lstStyle/>
          <a:p>
            <a:r>
              <a:rPr kumimoji="1" lang="zh-CN" altLang="en-US" sz="2000" b="1" dirty="0">
                <a:solidFill>
                  <a:srgbClr val="FF0000"/>
                </a:solidFill>
                <a:effectLst>
                  <a:outerShdw blurRad="38100" dist="19050" dir="2700000" algn="tl" rotWithShape="0">
                    <a:schemeClr val="dk1">
                      <a:alpha val="40000"/>
                    </a:schemeClr>
                  </a:outerShdw>
                </a:effectLst>
                <a:uFillTx/>
                <a:latin typeface="楷体" panose="02010609060101010101" pitchFamily="49" charset="-122"/>
                <a:ea typeface="楷体" panose="02010609060101010101" pitchFamily="49" charset="-122"/>
                <a:sym typeface="+mn-ea"/>
              </a:rPr>
              <a:t>人民只会唾弃他</a:t>
            </a:r>
            <a:endParaRPr kumimoji="1" lang="zh-CN" altLang="en-US" sz="2000" b="1" dirty="0">
              <a:ln w="12700" cmpd="sng">
                <a:solidFill>
                  <a:schemeClr val="accent4"/>
                </a:solidFill>
                <a:prstDash val="solid"/>
              </a:ln>
              <a:solidFill>
                <a:srgbClr val="FF0000"/>
              </a:solidFill>
              <a:effectLst>
                <a:outerShdw blurRad="38100" dist="19050" dir="2700000" algn="tl" rotWithShape="0">
                  <a:schemeClr val="dk1">
                    <a:alpha val="40000"/>
                  </a:schemeClr>
                </a:outerShdw>
              </a:effectLst>
              <a:uFillTx/>
              <a:latin typeface="楷体" panose="02010609060101010101" pitchFamily="49" charset="-122"/>
              <a:ea typeface="楷体" panose="02010609060101010101" pitchFamily="49" charset="-122"/>
              <a:sym typeface="+mn-ea"/>
            </a:endParaRPr>
          </a:p>
        </p:txBody>
      </p:sp>
      <p:sp>
        <p:nvSpPr>
          <p:cNvPr id="15" name="文本框 14"/>
          <p:cNvSpPr txBox="1"/>
          <p:nvPr/>
        </p:nvSpPr>
        <p:spPr>
          <a:xfrm>
            <a:off x="2630170" y="3736341"/>
            <a:ext cx="1422184" cy="461665"/>
          </a:xfrm>
          <a:prstGeom prst="rect">
            <a:avLst/>
          </a:prstGeom>
          <a:noFill/>
        </p:spPr>
        <p:txBody>
          <a:bodyPr wrap="none" rtlCol="0" anchor="t">
            <a:spAutoFit/>
          </a:bodyPr>
          <a:lstStyle/>
          <a:p>
            <a:pPr algn="l"/>
            <a:r>
              <a:rPr kumimoji="1" lang="zh-CN" altLang="en-US" sz="2400" b="1" dirty="0">
                <a:solidFill>
                  <a:srgbClr val="FF0000"/>
                </a:solidFill>
                <a:effectLst>
                  <a:outerShdw blurRad="38100" dist="19050" dir="2700000" algn="tl" rotWithShape="0">
                    <a:schemeClr val="dk1">
                      <a:alpha val="40000"/>
                    </a:schemeClr>
                  </a:outerShdw>
                </a:effectLst>
                <a:uFillTx/>
                <a:latin typeface="楷体" panose="02010609060101010101" pitchFamily="49" charset="-122"/>
                <a:ea typeface="楷体" panose="02010609060101010101" pitchFamily="49" charset="-122"/>
                <a:sym typeface="+mn-ea"/>
              </a:rPr>
              <a:t>虽死犹生</a:t>
            </a:r>
            <a:endParaRPr kumimoji="1" lang="zh-CN" altLang="en-US" sz="2400" b="1" dirty="0">
              <a:solidFill>
                <a:srgbClr val="0000FF"/>
              </a:solidFill>
              <a:latin typeface="楷体" panose="02010609060101010101" pitchFamily="49" charset="-122"/>
              <a:ea typeface="楷体" panose="02010609060101010101" pitchFamily="49" charset="-122"/>
              <a:sym typeface="+mn-ea"/>
            </a:endParaRPr>
          </a:p>
        </p:txBody>
      </p:sp>
      <p:sp>
        <p:nvSpPr>
          <p:cNvPr id="16" name="文本框 15"/>
          <p:cNvSpPr txBox="1"/>
          <p:nvPr/>
        </p:nvSpPr>
        <p:spPr>
          <a:xfrm>
            <a:off x="4882515" y="3818466"/>
            <a:ext cx="1733167" cy="400110"/>
          </a:xfrm>
          <a:prstGeom prst="rect">
            <a:avLst/>
          </a:prstGeom>
          <a:noFill/>
        </p:spPr>
        <p:txBody>
          <a:bodyPr wrap="none" rtlCol="0" anchor="t">
            <a:spAutoFit/>
          </a:bodyPr>
          <a:lstStyle/>
          <a:p>
            <a:pPr algn="l"/>
            <a:r>
              <a:rPr kumimoji="1" lang="zh-CN" altLang="en-US" sz="2000" b="1" dirty="0">
                <a:solidFill>
                  <a:srgbClr val="FF0000"/>
                </a:solidFill>
                <a:effectLst>
                  <a:outerShdw blurRad="38100" dist="19050" dir="2700000" algn="tl" rotWithShape="0">
                    <a:schemeClr val="dk1">
                      <a:alpha val="40000"/>
                    </a:schemeClr>
                  </a:outerShdw>
                </a:effectLst>
                <a:uFillTx/>
                <a:latin typeface="楷体" panose="02010609060101010101" pitchFamily="49" charset="-122"/>
                <a:ea typeface="楷体" panose="02010609060101010101" pitchFamily="49" charset="-122"/>
                <a:sym typeface="+mn-ea"/>
              </a:rPr>
              <a:t>给人民当牛马</a:t>
            </a:r>
            <a:endParaRPr kumimoji="1" lang="zh-CN" altLang="en-US" b="1" dirty="0">
              <a:solidFill>
                <a:srgbClr val="0000FF"/>
              </a:solidFill>
              <a:latin typeface="楷体" panose="02010609060101010101" pitchFamily="49" charset="-122"/>
              <a:ea typeface="楷体" panose="02010609060101010101" pitchFamily="49" charset="-122"/>
              <a:sym typeface="+mn-ea"/>
            </a:endParaRPr>
          </a:p>
        </p:txBody>
      </p:sp>
      <p:sp>
        <p:nvSpPr>
          <p:cNvPr id="17" name="文本框 16"/>
          <p:cNvSpPr txBox="1"/>
          <p:nvPr/>
        </p:nvSpPr>
        <p:spPr>
          <a:xfrm>
            <a:off x="7280910" y="3701627"/>
            <a:ext cx="1588770" cy="707886"/>
          </a:xfrm>
          <a:prstGeom prst="rect">
            <a:avLst/>
          </a:prstGeom>
          <a:noFill/>
        </p:spPr>
        <p:txBody>
          <a:bodyPr wrap="square" rtlCol="0" anchor="t">
            <a:spAutoFit/>
          </a:bodyPr>
          <a:lstStyle/>
          <a:p>
            <a:pPr algn="l"/>
            <a:r>
              <a:rPr kumimoji="1" lang="zh-CN" altLang="en-US" sz="2000" b="1" dirty="0">
                <a:solidFill>
                  <a:srgbClr val="FF0000"/>
                </a:solidFill>
                <a:effectLst>
                  <a:outerShdw blurRad="38100" dist="19050" dir="2700000" algn="tl" rotWithShape="0">
                    <a:schemeClr val="dk1">
                      <a:alpha val="40000"/>
                    </a:schemeClr>
                  </a:outerShdw>
                </a:effectLst>
                <a:uFillTx/>
                <a:latin typeface="楷体" panose="02010609060101010101" pitchFamily="49" charset="-122"/>
                <a:ea typeface="楷体" panose="02010609060101010101" pitchFamily="49" charset="-122"/>
                <a:sym typeface="+mn-ea"/>
              </a:rPr>
              <a:t>人民永远记住他</a:t>
            </a:r>
            <a:endParaRPr kumimoji="1" lang="zh-CN" altLang="en-US" sz="2000" b="1" dirty="0">
              <a:solidFill>
                <a:srgbClr val="FF0000"/>
              </a:solidFill>
              <a:effectLst>
                <a:outerShdw blurRad="38100" dist="19050" dir="2700000" algn="tl" rotWithShape="0">
                  <a:schemeClr val="dk1">
                    <a:alpha val="40000"/>
                  </a:schemeClr>
                </a:outerShdw>
              </a:effectLst>
              <a:uFillTx/>
              <a:latin typeface="楷体" panose="02010609060101010101" pitchFamily="49" charset="-122"/>
              <a:ea typeface="楷体" panose="02010609060101010101" pitchFamily="49" charset="-122"/>
              <a:sym typeface="+mn-ea"/>
            </a:endParaRPr>
          </a:p>
        </p:txBody>
      </p:sp>
      <p:pic>
        <p:nvPicPr>
          <p:cNvPr id="28" name="Picture 4" descr="F:\PPT上课课件\标1.jpg"/>
          <p:cNvPicPr>
            <a:picLocks noChangeAspect="1" noChangeArrowheads="1"/>
          </p:cNvPicPr>
          <p:nvPr/>
        </p:nvPicPr>
        <p:blipFill>
          <a:blip r:embed="rId6" cstate="email"/>
          <a:srcRect/>
          <a:stretch>
            <a:fillRect/>
          </a:stretch>
        </p:blipFill>
        <p:spPr bwMode="auto">
          <a:xfrm>
            <a:off x="136079" y="308265"/>
            <a:ext cx="1872208" cy="834001"/>
          </a:xfrm>
          <a:prstGeom prst="rect">
            <a:avLst/>
          </a:prstGeom>
          <a:noFill/>
        </p:spPr>
      </p:pic>
      <p:sp>
        <p:nvSpPr>
          <p:cNvPr id="30" name="矩形 29"/>
          <p:cNvSpPr/>
          <p:nvPr/>
        </p:nvSpPr>
        <p:spPr>
          <a:xfrm>
            <a:off x="516832" y="496359"/>
            <a:ext cx="1364476" cy="400110"/>
          </a:xfrm>
          <a:prstGeom prst="rect">
            <a:avLst/>
          </a:prstGeom>
        </p:spPr>
        <p:txBody>
          <a:bodyPr wrap="none">
            <a:spAutoFit/>
          </a:bodyPr>
          <a:lstStyle/>
          <a:p>
            <a:pPr algn="ctr"/>
            <a:r>
              <a:rPr lang="zh-CN" altLang="en-US" sz="2000" b="1" spc="300" dirty="0" smtClean="0">
                <a:latin typeface="微软雅黑" panose="020B0503020204020204" pitchFamily="34" charset="-122"/>
                <a:ea typeface="微软雅黑" panose="020B0503020204020204" pitchFamily="34" charset="-122"/>
              </a:rPr>
              <a:t>层次梳理</a:t>
            </a:r>
            <a:endParaRPr lang="zh-CN" altLang="en-US" sz="2000" b="1" spc="3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组合 6"/>
          <p:cNvGrpSpPr/>
          <p:nvPr/>
        </p:nvGrpSpPr>
        <p:grpSpPr>
          <a:xfrm>
            <a:off x="770255" y="567266"/>
            <a:ext cx="1684020" cy="679027"/>
            <a:chOff x="1938544" y="2511380"/>
            <a:chExt cx="2245758" cy="679269"/>
          </a:xfrm>
        </p:grpSpPr>
        <p:cxnSp>
          <p:nvCxnSpPr>
            <p:cNvPr id="9" name="直接连接符 8"/>
            <p:cNvCxnSpPr/>
            <p:nvPr/>
          </p:nvCxnSpPr>
          <p:spPr>
            <a:xfrm>
              <a:off x="1966053" y="2511380"/>
              <a:ext cx="1874427"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974761" y="3190649"/>
              <a:ext cx="1875600"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11" name="TextBox 3"/>
            <p:cNvSpPr txBox="1">
              <a:spLocks noChangeArrowheads="1"/>
            </p:cNvSpPr>
            <p:nvPr/>
          </p:nvSpPr>
          <p:spPr bwMode="auto">
            <a:xfrm>
              <a:off x="1938544" y="2542905"/>
              <a:ext cx="2245758" cy="461830"/>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spc="375">
                  <a:solidFill>
                    <a:srgbClr val="000000"/>
                  </a:solidFill>
                  <a:latin typeface="黑体" panose="02010609060101010101" charset="-122"/>
                  <a:ea typeface="黑体" panose="02010609060101010101" charset="-122"/>
                </a:rPr>
                <a:t>图解课文</a:t>
              </a:r>
              <a:endParaRPr lang="zh-CN" altLang="en-US" sz="2400" b="1" spc="375" dirty="0">
                <a:solidFill>
                  <a:srgbClr val="000000"/>
                </a:solidFill>
                <a:latin typeface="黑体" panose="02010609060101010101" charset="-122"/>
                <a:ea typeface="黑体" panose="02010609060101010101" charset="-122"/>
              </a:endParaRPr>
            </a:p>
          </p:txBody>
        </p:sp>
        <p:cxnSp>
          <p:nvCxnSpPr>
            <p:cNvPr id="14" name="直接连接符 13"/>
            <p:cNvCxnSpPr/>
            <p:nvPr/>
          </p:nvCxnSpPr>
          <p:spPr>
            <a:xfrm>
              <a:off x="3831771" y="2511380"/>
              <a:ext cx="307047" cy="33528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3849189" y="2828613"/>
              <a:ext cx="269966" cy="362036"/>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a:blip r:embed="rId1" cstate="email"/>
          <a:stretch>
            <a:fillRect/>
          </a:stretch>
        </p:blipFill>
        <p:spPr>
          <a:xfrm>
            <a:off x="0" y="2320869"/>
            <a:ext cx="9144000" cy="27105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31470" y="1280160"/>
            <a:ext cx="8481060" cy="2862322"/>
          </a:xfrm>
          <a:prstGeom prst="rect">
            <a:avLst/>
          </a:prstGeom>
        </p:spPr>
        <p:txBody>
          <a:bodyPr wrap="square">
            <a:spAutoFit/>
          </a:bodyPr>
          <a:lstStyle/>
          <a:p>
            <a:pPr indent="457200" fontAlgn="auto">
              <a:lnSpc>
                <a:spcPct val="150000"/>
              </a:lnSpc>
            </a:pPr>
            <a:r>
              <a:rPr lang="en-US" altLang="zh-CN" sz="2400" b="1" dirty="0" smtClean="0">
                <a:solidFill>
                  <a:schemeClr val="tx1"/>
                </a:solidFill>
                <a:effectLst/>
                <a:latin typeface="黑体" panose="02010609060101010101" charset="-122"/>
                <a:ea typeface="黑体" panose="02010609060101010101" charset="-122"/>
                <a:cs typeface="黑体" panose="02010609060101010101" charset="-122"/>
              </a:rPr>
              <a:t> </a:t>
            </a:r>
            <a:r>
              <a:rPr lang="zh-CN" altLang="en-US" sz="2400" b="1" dirty="0" smtClean="0">
                <a:solidFill>
                  <a:schemeClr val="tx1"/>
                </a:solidFill>
                <a:effectLst/>
                <a:latin typeface="黑体" panose="02010609060101010101" charset="-122"/>
                <a:ea typeface="黑体" panose="02010609060101010101" charset="-122"/>
                <a:cs typeface="黑体" panose="02010609060101010101" charset="-122"/>
              </a:rPr>
              <a:t>这</a:t>
            </a:r>
            <a:r>
              <a:rPr lang="zh-CN" altLang="en-US" sz="2400" b="1" dirty="0">
                <a:solidFill>
                  <a:schemeClr val="tx1"/>
                </a:solidFill>
                <a:effectLst/>
                <a:latin typeface="黑体" panose="02010609060101010101" charset="-122"/>
                <a:ea typeface="黑体" panose="02010609060101010101" charset="-122"/>
                <a:cs typeface="黑体" panose="02010609060101010101" charset="-122"/>
              </a:rPr>
              <a:t>首诗是</a:t>
            </a:r>
            <a:r>
              <a:rPr lang="en-US" altLang="zh-CN" sz="2400" b="1" dirty="0">
                <a:solidFill>
                  <a:schemeClr val="tx1"/>
                </a:solidFill>
                <a:effectLst/>
                <a:latin typeface="黑体" panose="02010609060101010101" charset="-122"/>
                <a:ea typeface="黑体" panose="02010609060101010101" charset="-122"/>
                <a:cs typeface="黑体" panose="02010609060101010101" charset="-122"/>
              </a:rPr>
              <a:t>1949</a:t>
            </a:r>
            <a:r>
              <a:rPr lang="zh-CN" altLang="en-US" sz="2400" b="1" dirty="0">
                <a:solidFill>
                  <a:schemeClr val="tx1"/>
                </a:solidFill>
                <a:effectLst/>
                <a:latin typeface="黑体" panose="02010609060101010101" charset="-122"/>
                <a:ea typeface="黑体" panose="02010609060101010101" charset="-122"/>
                <a:cs typeface="黑体" panose="02010609060101010101" charset="-122"/>
              </a:rPr>
              <a:t>年</a:t>
            </a:r>
            <a:r>
              <a:rPr lang="en-US" altLang="zh-CN" sz="2400" b="1" dirty="0">
                <a:solidFill>
                  <a:schemeClr val="tx1"/>
                </a:solidFill>
                <a:effectLst/>
                <a:latin typeface="黑体" panose="02010609060101010101" charset="-122"/>
                <a:ea typeface="黑体" panose="02010609060101010101" charset="-122"/>
                <a:cs typeface="黑体" panose="02010609060101010101" charset="-122"/>
              </a:rPr>
              <a:t>11</a:t>
            </a:r>
            <a:r>
              <a:rPr lang="zh-CN" altLang="en-US" sz="2400" b="1" dirty="0">
                <a:solidFill>
                  <a:schemeClr val="tx1"/>
                </a:solidFill>
                <a:effectLst/>
                <a:latin typeface="黑体" panose="02010609060101010101" charset="-122"/>
                <a:ea typeface="黑体" panose="02010609060101010101" charset="-122"/>
                <a:cs typeface="黑体" panose="02010609060101010101" charset="-122"/>
              </a:rPr>
              <a:t>月</a:t>
            </a:r>
            <a:r>
              <a:rPr lang="en-US" altLang="zh-CN" sz="2400" b="1" dirty="0">
                <a:solidFill>
                  <a:schemeClr val="tx1"/>
                </a:solidFill>
                <a:effectLst/>
                <a:latin typeface="黑体" panose="02010609060101010101" charset="-122"/>
                <a:ea typeface="黑体" panose="02010609060101010101" charset="-122"/>
                <a:cs typeface="黑体" panose="02010609060101010101" charset="-122"/>
              </a:rPr>
              <a:t>1</a:t>
            </a:r>
            <a:r>
              <a:rPr lang="zh-CN" altLang="en-US" sz="2400" b="1" dirty="0">
                <a:solidFill>
                  <a:schemeClr val="tx1"/>
                </a:solidFill>
                <a:effectLst/>
                <a:latin typeface="黑体" panose="02010609060101010101" charset="-122"/>
                <a:ea typeface="黑体" panose="02010609060101010101" charset="-122"/>
                <a:cs typeface="黑体" panose="02010609060101010101" charset="-122"/>
              </a:rPr>
              <a:t>日为纪念鲁迅逝世</a:t>
            </a:r>
            <a:r>
              <a:rPr lang="en-US" altLang="zh-CN" sz="2400" b="1" dirty="0">
                <a:solidFill>
                  <a:schemeClr val="tx1"/>
                </a:solidFill>
                <a:effectLst/>
                <a:latin typeface="黑体" panose="02010609060101010101" charset="-122"/>
                <a:ea typeface="黑体" panose="02010609060101010101" charset="-122"/>
                <a:cs typeface="黑体" panose="02010609060101010101" charset="-122"/>
              </a:rPr>
              <a:t>13</a:t>
            </a:r>
            <a:r>
              <a:rPr lang="zh-CN" altLang="en-US" sz="2400" b="1" dirty="0">
                <a:solidFill>
                  <a:schemeClr val="tx1"/>
                </a:solidFill>
                <a:effectLst/>
                <a:latin typeface="黑体" panose="02010609060101010101" charset="-122"/>
                <a:ea typeface="黑体" panose="02010609060101010101" charset="-122"/>
                <a:cs typeface="黑体" panose="02010609060101010101" charset="-122"/>
              </a:rPr>
              <a:t>周年而写的，因此副标题是纪念鲁迅有感。但是这首诗不只是单纯写对鲁迅的怀念，而是通过与鲁迅截然相反的有的人的对比，批判了那些骑在人民头上的统治者和压迫者，热情歌颂了鲁迅先生为人民无私奉献的可贵精神，号召人们做真正的有价值的人</a:t>
            </a:r>
            <a:r>
              <a:rPr lang="zh-CN" altLang="en-US" sz="2400" b="1" dirty="0" smtClean="0">
                <a:solidFill>
                  <a:schemeClr val="tx1"/>
                </a:solidFill>
                <a:effectLst/>
                <a:latin typeface="黑体" panose="02010609060101010101" charset="-122"/>
                <a:ea typeface="黑体" panose="02010609060101010101" charset="-122"/>
                <a:cs typeface="黑体" panose="02010609060101010101" charset="-122"/>
              </a:rPr>
              <a:t>。</a:t>
            </a:r>
            <a:endParaRPr lang="zh-CN" altLang="en-US" sz="2400" b="1" dirty="0" smtClean="0">
              <a:solidFill>
                <a:schemeClr val="tx1"/>
              </a:solidFill>
              <a:effectLst/>
              <a:latin typeface="黑体" panose="02010609060101010101" charset="-122"/>
              <a:ea typeface="黑体" panose="02010609060101010101" charset="-122"/>
              <a:cs typeface="黑体" panose="02010609060101010101" charset="-122"/>
            </a:endParaRPr>
          </a:p>
        </p:txBody>
      </p:sp>
      <p:pic>
        <p:nvPicPr>
          <p:cNvPr id="14" name="Picture 7" descr="F:\PPT上课课件\标3.jpg"/>
          <p:cNvPicPr>
            <a:picLocks noChangeAspect="1" noChangeArrowheads="1"/>
          </p:cNvPicPr>
          <p:nvPr/>
        </p:nvPicPr>
        <p:blipFill>
          <a:blip r:embed="rId1" cstate="email">
            <a:clrChange>
              <a:clrFrom>
                <a:srgbClr val="FFFFFF"/>
              </a:clrFrom>
              <a:clrTo>
                <a:srgbClr val="FFFFFF">
                  <a:alpha val="0"/>
                </a:srgbClr>
              </a:clrTo>
            </a:clrChange>
          </a:blip>
          <a:srcRect/>
          <a:stretch>
            <a:fillRect/>
          </a:stretch>
        </p:blipFill>
        <p:spPr bwMode="auto">
          <a:xfrm>
            <a:off x="129449" y="145131"/>
            <a:ext cx="1800200" cy="832421"/>
          </a:xfrm>
          <a:prstGeom prst="rect">
            <a:avLst/>
          </a:prstGeom>
          <a:noFill/>
        </p:spPr>
      </p:pic>
      <p:sp>
        <p:nvSpPr>
          <p:cNvPr id="15" name="矩形 14"/>
          <p:cNvSpPr/>
          <p:nvPr/>
        </p:nvSpPr>
        <p:spPr>
          <a:xfrm>
            <a:off x="488257" y="356659"/>
            <a:ext cx="1364476" cy="400110"/>
          </a:xfrm>
          <a:prstGeom prst="rect">
            <a:avLst/>
          </a:prstGeom>
        </p:spPr>
        <p:txBody>
          <a:bodyPr wrap="none">
            <a:spAutoFit/>
          </a:bodyPr>
          <a:lstStyle/>
          <a:p>
            <a:pPr algn="ctr"/>
            <a:r>
              <a:rPr lang="zh-CN" altLang="en-US" sz="2000" b="1" spc="300" dirty="0" smtClean="0">
                <a:latin typeface="微软雅黑" panose="020B0503020204020204" pitchFamily="34" charset="-122"/>
                <a:ea typeface="微软雅黑" panose="020B0503020204020204" pitchFamily="34" charset="-122"/>
              </a:rPr>
              <a:t>主旨归纳</a:t>
            </a:r>
            <a:endParaRPr lang="zh-CN" altLang="en-US" sz="2000" b="1" spc="3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98170" y="1314027"/>
            <a:ext cx="7947660" cy="1569660"/>
          </a:xfrm>
          <a:prstGeom prst="rect">
            <a:avLst/>
          </a:prstGeom>
          <a:noFill/>
        </p:spPr>
        <p:txBody>
          <a:bodyPr wrap="square" rtlCol="0" anchor="t">
            <a:spAutoFit/>
          </a:bodyPr>
          <a:lstStyle/>
          <a:p>
            <a:pPr>
              <a:lnSpc>
                <a:spcPct val="150000"/>
              </a:lnSpc>
              <a:buFont typeface="Wingdings" panose="05000000000000000000" pitchFamily="2" charset="2"/>
              <a:buNone/>
            </a:pPr>
            <a:r>
              <a:rPr lang="zh-CN" altLang="en-US" sz="3200" b="1" dirty="0">
                <a:solidFill>
                  <a:srgbClr val="FF0000"/>
                </a:solidFill>
                <a:uFillTx/>
                <a:latin typeface="楷体_GB2312" charset="0"/>
                <a:ea typeface="楷体_GB2312" pitchFamily="49" charset="-122"/>
                <a:sym typeface="+mn-ea"/>
              </a:rPr>
              <a:t>横眉冷对千夫指，俯首甘为孺子牛。</a:t>
            </a:r>
            <a:endParaRPr lang="zh-CN" altLang="en-US" sz="3200" b="1" dirty="0">
              <a:solidFill>
                <a:srgbClr val="FF00FF"/>
              </a:solidFill>
              <a:latin typeface="楷体_GB2312" pitchFamily="49" charset="-122"/>
              <a:ea typeface="楷体_GB2312" pitchFamily="49" charset="-122"/>
            </a:endParaRPr>
          </a:p>
          <a:p>
            <a:pPr algn="r">
              <a:lnSpc>
                <a:spcPct val="150000"/>
              </a:lnSpc>
              <a:buFont typeface="Wingdings" panose="05000000000000000000" pitchFamily="2" charset="2"/>
              <a:buNone/>
            </a:pPr>
            <a:r>
              <a:rPr lang="zh-CN" altLang="en-US" sz="3200" b="1" dirty="0">
                <a:solidFill>
                  <a:srgbClr val="FF00FF"/>
                </a:solidFill>
                <a:ea typeface="黑体" panose="02010609060101010101" charset="-122"/>
                <a:sym typeface="+mn-ea"/>
              </a:rPr>
              <a:t>                    </a:t>
            </a:r>
            <a:r>
              <a:rPr lang="zh-CN" altLang="en-US" sz="3200" b="1" dirty="0">
                <a:solidFill>
                  <a:schemeClr val="tx2"/>
                </a:solidFill>
                <a:ea typeface="黑体" panose="02010609060101010101" charset="-122"/>
                <a:sym typeface="+mn-ea"/>
              </a:rPr>
              <a:t> </a:t>
            </a:r>
            <a:r>
              <a:rPr lang="en-US" altLang="zh-CN" sz="3200" b="1" dirty="0">
                <a:solidFill>
                  <a:schemeClr val="tx1"/>
                </a:solidFill>
                <a:uFillTx/>
                <a:ea typeface="黑体" panose="02010609060101010101" charset="-122"/>
                <a:sym typeface="+mn-ea"/>
              </a:rPr>
              <a:t>——</a:t>
            </a:r>
            <a:r>
              <a:rPr lang="zh-CN" altLang="en-US" sz="3200" b="1" dirty="0">
                <a:solidFill>
                  <a:schemeClr val="tx1"/>
                </a:solidFill>
                <a:uFillTx/>
                <a:ea typeface="黑体" panose="02010609060101010101" charset="-122"/>
                <a:sym typeface="+mn-ea"/>
              </a:rPr>
              <a:t>鲁迅</a:t>
            </a:r>
            <a:endParaRPr lang="zh-CN" altLang="en-US" sz="3200" b="1" dirty="0">
              <a:solidFill>
                <a:schemeClr val="tx1"/>
              </a:solidFill>
              <a:uFillTx/>
              <a:ea typeface="黑体" panose="02010609060101010101" charset="-122"/>
              <a:sym typeface="+mn-ea"/>
            </a:endParaRPr>
          </a:p>
        </p:txBody>
      </p:sp>
      <p:pic>
        <p:nvPicPr>
          <p:cNvPr id="8" name="Picture 8" descr="3CDS@`DUAUU3YI{$Z`$~WL8"/>
          <p:cNvPicPr>
            <a:picLocks noChangeAspect="1" noChangeArrowheads="1"/>
          </p:cNvPicPr>
          <p:nvPr/>
        </p:nvPicPr>
        <p:blipFill>
          <a:blip r:embed="rId1"/>
          <a:srcRect/>
          <a:stretch>
            <a:fillRect/>
          </a:stretch>
        </p:blipFill>
        <p:spPr bwMode="auto">
          <a:xfrm>
            <a:off x="2044701" y="3130974"/>
            <a:ext cx="4133215" cy="290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 descr="F:\PPT上课课件\标4.jpg"/>
          <p:cNvPicPr>
            <a:picLocks noChangeAspect="1" noChangeArrowheads="1"/>
          </p:cNvPicPr>
          <p:nvPr/>
        </p:nvPicPr>
        <p:blipFill>
          <a:blip r:embed="rId2" cstate="email"/>
          <a:srcRect/>
          <a:stretch>
            <a:fillRect/>
          </a:stretch>
        </p:blipFill>
        <p:spPr bwMode="auto">
          <a:xfrm>
            <a:off x="395536" y="187619"/>
            <a:ext cx="1800200" cy="841115"/>
          </a:xfrm>
          <a:prstGeom prst="rect">
            <a:avLst/>
          </a:prstGeom>
          <a:noFill/>
        </p:spPr>
      </p:pic>
      <p:sp>
        <p:nvSpPr>
          <p:cNvPr id="20" name="矩形 19"/>
          <p:cNvSpPr/>
          <p:nvPr/>
        </p:nvSpPr>
        <p:spPr>
          <a:xfrm>
            <a:off x="488257" y="356659"/>
            <a:ext cx="1364476" cy="400110"/>
          </a:xfrm>
          <a:prstGeom prst="rect">
            <a:avLst/>
          </a:prstGeom>
        </p:spPr>
        <p:txBody>
          <a:bodyPr wrap="none">
            <a:spAutoFit/>
          </a:bodyPr>
          <a:lstStyle/>
          <a:p>
            <a:pPr algn="ctr"/>
            <a:r>
              <a:rPr lang="zh-CN" altLang="en-US" sz="2000" b="1" spc="300" dirty="0" smtClean="0">
                <a:latin typeface="微软雅黑" panose="020B0503020204020204" pitchFamily="34" charset="-122"/>
                <a:ea typeface="微软雅黑" panose="020B0503020204020204" pitchFamily="34" charset="-122"/>
              </a:rPr>
              <a:t>课后习题</a:t>
            </a:r>
            <a:endParaRPr lang="zh-CN" altLang="en-US" sz="2000" b="1" spc="3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66676" y="74507"/>
          <a:ext cx="4832985" cy="411649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文本框 2"/>
          <p:cNvSpPr txBox="1"/>
          <p:nvPr/>
        </p:nvSpPr>
        <p:spPr>
          <a:xfrm>
            <a:off x="2161540" y="1674707"/>
            <a:ext cx="1281430" cy="707886"/>
          </a:xfrm>
          <a:prstGeom prst="rect">
            <a:avLst/>
          </a:prstGeom>
          <a:noFill/>
        </p:spPr>
        <p:txBody>
          <a:bodyPr wrap="square" rtlCol="0" anchor="t">
            <a:spAutoFit/>
          </a:bodyPr>
          <a:lstStyle/>
          <a:p>
            <a:r>
              <a:rPr lang="zh-CN" altLang="en-US" sz="2000" b="1" dirty="0" smtClean="0">
                <a:solidFill>
                  <a:schemeClr val="tx1"/>
                </a:solidFill>
                <a:effectLst>
                  <a:outerShdw blurRad="38100" dist="19050" dir="2700000" algn="tl" rotWithShape="0">
                    <a:schemeClr val="dk1">
                      <a:alpha val="40000"/>
                    </a:schemeClr>
                  </a:outerShdw>
                </a:effectLst>
                <a:ea typeface="黑体" panose="02010609060101010101" charset="-122"/>
                <a:sym typeface="+mn-ea"/>
              </a:rPr>
              <a:t>毛泽东</a:t>
            </a:r>
            <a:endParaRPr lang="zh-CN" altLang="en-US" sz="2000" b="1" dirty="0" smtClean="0">
              <a:solidFill>
                <a:schemeClr val="tx1"/>
              </a:solidFill>
              <a:effectLst>
                <a:outerShdw blurRad="38100" dist="19050" dir="2700000" algn="tl" rotWithShape="0">
                  <a:schemeClr val="dk1">
                    <a:alpha val="40000"/>
                  </a:schemeClr>
                </a:outerShdw>
              </a:effectLst>
              <a:ea typeface="黑体" panose="02010609060101010101" charset="-122"/>
              <a:sym typeface="+mn-ea"/>
            </a:endParaRPr>
          </a:p>
          <a:p>
            <a:r>
              <a:rPr lang="zh-CN" altLang="en-US" sz="2000" b="1" dirty="0">
                <a:solidFill>
                  <a:schemeClr val="tx1"/>
                </a:solidFill>
                <a:effectLst>
                  <a:outerShdw blurRad="38100" dist="19050" dir="2700000" algn="tl" rotWithShape="0">
                    <a:schemeClr val="dk1">
                      <a:alpha val="40000"/>
                    </a:schemeClr>
                  </a:outerShdw>
                </a:effectLst>
                <a:ea typeface="黑体" panose="02010609060101010101" charset="-122"/>
                <a:sym typeface="+mn-ea"/>
              </a:rPr>
              <a:t>主席</a:t>
            </a:r>
            <a:endParaRPr lang="zh-CN" altLang="en-US" sz="2000" b="1" dirty="0">
              <a:solidFill>
                <a:schemeClr val="tx1"/>
              </a:solidFill>
              <a:effectLst>
                <a:outerShdw blurRad="38100" dist="19050" dir="2700000" algn="tl" rotWithShape="0">
                  <a:schemeClr val="dk1">
                    <a:alpha val="40000"/>
                  </a:schemeClr>
                </a:outerShdw>
              </a:effectLst>
              <a:ea typeface="黑体" panose="02010609060101010101" charset="-122"/>
              <a:sym typeface="+mn-ea"/>
            </a:endParaRPr>
          </a:p>
        </p:txBody>
      </p:sp>
      <p:sp>
        <p:nvSpPr>
          <p:cNvPr id="4" name="文本框 3"/>
          <p:cNvSpPr txBox="1"/>
          <p:nvPr/>
        </p:nvSpPr>
        <p:spPr>
          <a:xfrm>
            <a:off x="3674746" y="303107"/>
            <a:ext cx="4469765" cy="1477328"/>
          </a:xfrm>
          <a:prstGeom prst="rect">
            <a:avLst/>
          </a:prstGeom>
          <a:noFill/>
        </p:spPr>
        <p:txBody>
          <a:bodyPr wrap="square" rtlCol="0" anchor="t">
            <a:spAutoFit/>
          </a:bodyPr>
          <a:lstStyle/>
          <a:p>
            <a:pPr>
              <a:lnSpc>
                <a:spcPct val="150000"/>
              </a:lnSpc>
            </a:pPr>
            <a:r>
              <a:rPr lang="en-US" altLang="zh-CN" sz="2000" b="1" dirty="0">
                <a:solidFill>
                  <a:schemeClr val="tx1"/>
                </a:solidFill>
                <a:ea typeface="楷体_GB2312" pitchFamily="49" charset="-122"/>
                <a:sym typeface="+mn-ea"/>
              </a:rPr>
              <a:t>        </a:t>
            </a:r>
            <a:r>
              <a:rPr lang="zh-CN" altLang="en-US" sz="2000" b="1" dirty="0">
                <a:solidFill>
                  <a:schemeClr val="tx1"/>
                </a:solidFill>
                <a:ea typeface="楷体_GB2312" pitchFamily="49" charset="-122"/>
                <a:sym typeface="+mn-ea"/>
              </a:rPr>
              <a:t>鲁迅是中国文化革命的主将，他不但是伟大的文学家，而且是伟大的思想家和伟大的革命家。</a:t>
            </a:r>
            <a:endParaRPr lang="zh-CN" altLang="en-US" sz="2000" b="1" dirty="0">
              <a:solidFill>
                <a:schemeClr val="tx1"/>
              </a:solidFill>
              <a:ea typeface="楷体_GB2312" pitchFamily="49" charset="-122"/>
              <a:sym typeface="+mn-ea"/>
            </a:endParaRPr>
          </a:p>
        </p:txBody>
      </p:sp>
      <p:sp>
        <p:nvSpPr>
          <p:cNvPr id="5" name="文本框 4"/>
          <p:cNvSpPr txBox="1"/>
          <p:nvPr/>
        </p:nvSpPr>
        <p:spPr>
          <a:xfrm>
            <a:off x="3674746" y="2271607"/>
            <a:ext cx="4469765" cy="1938992"/>
          </a:xfrm>
          <a:prstGeom prst="rect">
            <a:avLst/>
          </a:prstGeom>
          <a:noFill/>
        </p:spPr>
        <p:txBody>
          <a:bodyPr wrap="square" rtlCol="0" anchor="t">
            <a:spAutoFit/>
          </a:bodyPr>
          <a:lstStyle/>
          <a:p>
            <a:pPr eaLnBrk="1" hangingPunct="1">
              <a:lnSpc>
                <a:spcPct val="150000"/>
              </a:lnSpc>
              <a:spcBef>
                <a:spcPct val="20000"/>
              </a:spcBef>
              <a:buClr>
                <a:schemeClr val="folHlink"/>
              </a:buClr>
              <a:buSzPct val="85000"/>
              <a:buFont typeface="Wingdings 2" panose="05020102010507070707" pitchFamily="18" charset="2"/>
              <a:buNone/>
            </a:pPr>
            <a:r>
              <a:rPr lang="en-US" altLang="zh-CN" sz="2000" b="1" dirty="0">
                <a:ea typeface="楷体_GB2312" pitchFamily="49" charset="-122"/>
                <a:sym typeface="+mn-ea"/>
              </a:rPr>
              <a:t>       </a:t>
            </a:r>
            <a:r>
              <a:rPr lang="zh-CN" altLang="en-US" sz="2000" b="1" dirty="0">
                <a:ea typeface="楷体_GB2312" pitchFamily="49" charset="-122"/>
                <a:sym typeface="+mn-ea"/>
              </a:rPr>
              <a:t>鲁迅的骨头是最硬的，他是最正确、最勇敢、最坚决、最忠实、最热忱的空前的民族英雄。鲁迅的方向，就是中华民族新文化的方向。</a:t>
            </a:r>
            <a:endParaRPr lang="zh-CN" altLang="en-US" sz="2000" b="1" dirty="0">
              <a:ea typeface="楷体_GB2312" pitchFamily="49" charset="-122"/>
              <a:sym typeface="+mn-ea"/>
            </a:endParaRPr>
          </a:p>
        </p:txBody>
      </p:sp>
      <p:sp>
        <p:nvSpPr>
          <p:cNvPr id="6" name="文本框 5"/>
          <p:cNvSpPr txBox="1"/>
          <p:nvPr/>
        </p:nvSpPr>
        <p:spPr>
          <a:xfrm>
            <a:off x="278130" y="4855634"/>
            <a:ext cx="4621530" cy="1384995"/>
          </a:xfrm>
          <a:prstGeom prst="rect">
            <a:avLst/>
          </a:prstGeom>
          <a:noFill/>
        </p:spPr>
        <p:txBody>
          <a:bodyPr wrap="square" rtlCol="0" anchor="t">
            <a:spAutoFit/>
          </a:bodyPr>
          <a:lstStyle/>
          <a:p>
            <a:pPr lvl="0">
              <a:lnSpc>
                <a:spcPct val="100000"/>
              </a:lnSpc>
              <a:spcBef>
                <a:spcPct val="20000"/>
              </a:spcBef>
              <a:buClr>
                <a:srgbClr val="954F72"/>
              </a:buClr>
              <a:buSzPct val="85000"/>
            </a:pPr>
            <a:r>
              <a:rPr lang="zh-CN" altLang="en-US" sz="2400" b="1" dirty="0" smtClean="0">
                <a:ln w="22225">
                  <a:solidFill>
                    <a:schemeClr val="accent2"/>
                  </a:solidFill>
                  <a:prstDash val="solid"/>
                </a:ln>
                <a:solidFill>
                  <a:schemeClr val="accent2">
                    <a:lumMod val="40000"/>
                    <a:lumOff val="60000"/>
                  </a:schemeClr>
                </a:solidFill>
                <a:effectLst/>
                <a:ea typeface="楷体_GB2312" pitchFamily="49" charset="-122"/>
                <a:sym typeface="+mn-ea"/>
              </a:rPr>
              <a:t>       </a:t>
            </a:r>
            <a:r>
              <a:rPr lang="zh-CN" altLang="en-US" sz="2000" b="1" dirty="0">
                <a:solidFill>
                  <a:srgbClr val="FF0000"/>
                </a:solidFill>
                <a:ea typeface="楷体_GB2312" pitchFamily="49" charset="-122"/>
                <a:sym typeface="+mn-ea"/>
              </a:rPr>
              <a:t>一连五个“最”，论定了鲁迅在中国现代文化史上的不可替代的地位。让我们怀着对鲁迅先生深深的敬意有感情地背诵这首诗。</a:t>
            </a:r>
            <a:endParaRPr lang="zh-CN" altLang="en-US" sz="2000" b="1" dirty="0">
              <a:ln w="22225">
                <a:solidFill>
                  <a:schemeClr val="accent2"/>
                </a:solidFill>
                <a:prstDash val="solid"/>
              </a:ln>
              <a:solidFill>
                <a:srgbClr val="FF0000"/>
              </a:solidFill>
              <a:effectLst/>
              <a:latin typeface="楷体" panose="02010609060101010101" pitchFamily="49" charset="-122"/>
              <a:ea typeface="楷体_GB2312" pitchFamily="49" charset="-122"/>
              <a:sym typeface="+mn-ea"/>
            </a:endParaRPr>
          </a:p>
        </p:txBody>
      </p:sp>
      <p:sp>
        <p:nvSpPr>
          <p:cNvPr id="9" name="圆角右箭头 8"/>
          <p:cNvSpPr/>
          <p:nvPr/>
        </p:nvSpPr>
        <p:spPr>
          <a:xfrm rot="10800000">
            <a:off x="4958715" y="4707467"/>
            <a:ext cx="2160270" cy="1343660"/>
          </a:xfrm>
          <a:prstGeom prst="ben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纪念鲁迅2"/>
          <p:cNvPicPr>
            <a:picLocks noChangeAspect="1" noChangeArrowheads="1"/>
          </p:cNvPicPr>
          <p:nvPr/>
        </p:nvPicPr>
        <p:blipFill>
          <a:blip r:embed="rId1"/>
          <a:srcRect/>
          <a:stretch>
            <a:fillRect/>
          </a:stretch>
        </p:blipFill>
        <p:spPr bwMode="auto">
          <a:xfrm>
            <a:off x="109856" y="4381500"/>
            <a:ext cx="8777605" cy="19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256540" y="913554"/>
            <a:ext cx="8630920" cy="2308324"/>
          </a:xfrm>
          <a:prstGeom prst="rect">
            <a:avLst/>
          </a:prstGeom>
          <a:noFill/>
        </p:spPr>
        <p:txBody>
          <a:bodyPr wrap="square" rtlCol="0" anchor="t">
            <a:spAutoFit/>
          </a:bodyPr>
          <a:lstStyle/>
          <a:p>
            <a:pPr>
              <a:lnSpc>
                <a:spcPct val="150000"/>
              </a:lnSpc>
            </a:pPr>
            <a:r>
              <a:rPr lang="en-US" altLang="zh-CN" sz="2400" dirty="0"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a:t>
            </a:r>
            <a:r>
              <a:rPr lang="zh-CN" altLang="en-US" sz="2400" dirty="0"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鲁迅</a:t>
            </a:r>
            <a:r>
              <a:rPr lang="zh-CN" altLang="en-US" sz="2400"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先生虽然已经逝世多年，生命已不复存在，但是他的精神永存。早在鲁迅逝世的那一年，臧克家就写下了</a:t>
            </a:r>
            <a:r>
              <a:rPr lang="en-US" altLang="zh-CN" sz="2400"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a:t>
            </a:r>
            <a:r>
              <a:rPr lang="zh-CN" altLang="en-US" sz="2400"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喇叭的喉咙──吊鲁迅先生</a:t>
            </a:r>
            <a:r>
              <a:rPr lang="en-US" altLang="zh-CN" sz="2400"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a:t>
            </a:r>
            <a:r>
              <a:rPr lang="zh-CN" altLang="en-US" sz="2400"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，其中有这样一句：“死的是肉体</a:t>
            </a:r>
            <a:r>
              <a:rPr lang="en-US" altLang="zh-CN" sz="2400"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a:t>
            </a:r>
            <a:r>
              <a:rPr lang="zh-CN" altLang="en-US" sz="2400"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你的精神已向大众心底去投生！</a:t>
            </a:r>
            <a:r>
              <a:rPr lang="zh-CN" altLang="en-US" sz="2400" dirty="0">
                <a:solidFill>
                  <a:schemeClr val="tx1"/>
                </a:solidFill>
                <a:effectLst>
                  <a:outerShdw blurRad="38100" dist="19050" dir="2700000" algn="tl" rotWithShape="0">
                    <a:schemeClr val="dk1">
                      <a:alpha val="40000"/>
                    </a:schemeClr>
                  </a:outerShdw>
                </a:effectLst>
                <a:sym typeface="+mn-ea"/>
              </a:rPr>
              <a:t>”</a:t>
            </a:r>
            <a:endParaRPr lang="zh-CN" altLang="en-US" sz="2400" dirty="0">
              <a:solidFill>
                <a:schemeClr val="tx1"/>
              </a:solidFill>
              <a:effectLst>
                <a:outerShdw blurRad="38100" dist="19050" dir="2700000" algn="tl" rotWithShape="0">
                  <a:schemeClr val="dk1">
                    <a:alpha val="40000"/>
                  </a:schemeClr>
                </a:outerShdw>
              </a:effectLst>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F:\PPT上课课件\标2.jpg"/>
          <p:cNvPicPr>
            <a:picLocks noChangeAspect="1" noChangeArrowheads="1"/>
          </p:cNvPicPr>
          <p:nvPr/>
        </p:nvPicPr>
        <p:blipFill>
          <a:blip r:embed="rId1" cstate="email">
            <a:clrChange>
              <a:clrFrom>
                <a:srgbClr val="FFFFFF"/>
              </a:clrFrom>
              <a:clrTo>
                <a:srgbClr val="FFFFFF">
                  <a:alpha val="0"/>
                </a:srgbClr>
              </a:clrTo>
            </a:clrChange>
          </a:blip>
          <a:srcRect/>
          <a:stretch>
            <a:fillRect/>
          </a:stretch>
        </p:blipFill>
        <p:spPr bwMode="auto">
          <a:xfrm>
            <a:off x="395537" y="164638"/>
            <a:ext cx="1800199" cy="855132"/>
          </a:xfrm>
          <a:prstGeom prst="rect">
            <a:avLst/>
          </a:prstGeom>
          <a:noFill/>
        </p:spPr>
      </p:pic>
      <p:sp>
        <p:nvSpPr>
          <p:cNvPr id="3" name="矩形 2"/>
          <p:cNvSpPr/>
          <p:nvPr/>
        </p:nvSpPr>
        <p:spPr>
          <a:xfrm>
            <a:off x="488257" y="356659"/>
            <a:ext cx="1364476" cy="400110"/>
          </a:xfrm>
          <a:prstGeom prst="rect">
            <a:avLst/>
          </a:prstGeom>
        </p:spPr>
        <p:txBody>
          <a:bodyPr wrap="none">
            <a:spAutoFit/>
          </a:bodyPr>
          <a:lstStyle/>
          <a:p>
            <a:pPr algn="ctr"/>
            <a:r>
              <a:rPr lang="zh-CN" altLang="en-US" sz="2000" b="1" spc="300" dirty="0" smtClean="0">
                <a:latin typeface="微软雅黑" panose="020B0503020204020204" pitchFamily="34" charset="-122"/>
                <a:ea typeface="微软雅黑" panose="020B0503020204020204" pitchFamily="34" charset="-122"/>
              </a:rPr>
              <a:t>课前预习</a:t>
            </a:r>
            <a:endParaRPr lang="zh-CN" altLang="en-US" sz="2000" b="1" spc="300" dirty="0">
              <a:latin typeface="微软雅黑" panose="020B0503020204020204" pitchFamily="34" charset="-122"/>
              <a:ea typeface="微软雅黑" panose="020B0503020204020204" pitchFamily="34" charset="-122"/>
            </a:endParaRPr>
          </a:p>
        </p:txBody>
      </p:sp>
      <p:sp>
        <p:nvSpPr>
          <p:cNvPr id="6" name="MH_Entry_1">
            <a:hlinkClick r:id="" action="ppaction://noaction"/>
          </p:cNvPr>
          <p:cNvSpPr/>
          <p:nvPr>
            <p:custDataLst>
              <p:tags r:id="rId2"/>
            </p:custDataLst>
          </p:nvPr>
        </p:nvSpPr>
        <p:spPr>
          <a:xfrm>
            <a:off x="488450" y="1412777"/>
            <a:ext cx="1351997" cy="476663"/>
          </a:xfrm>
          <a:prstGeom prst="hexagon">
            <a:avLst>
              <a:gd name="adj" fmla="val 28234"/>
              <a:gd name="vf" fmla="val 115470"/>
            </a:avLst>
          </a:prstGeom>
          <a:solidFill>
            <a:schemeClr val="accent1"/>
          </a:solidFill>
          <a:ln w="349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0" tIns="0" rIns="72000" bIns="36000" numCol="1" spcCol="0" rtlCol="0" fromWordArt="0" anchor="ctr" anchorCtr="0" forceAA="0" compatLnSpc="1">
            <a:noAutofit/>
          </a:bodyPr>
          <a:lstStyle/>
          <a:p>
            <a:pPr algn="ctr"/>
            <a:r>
              <a:rPr lang="zh-CN" altLang="en-US" b="1" dirty="0" smtClean="0">
                <a:ln>
                  <a:solidFill>
                    <a:schemeClr val="tx1">
                      <a:lumMod val="65000"/>
                      <a:lumOff val="35000"/>
                    </a:schemeClr>
                  </a:solidFill>
                </a:ln>
                <a:solidFill>
                  <a:srgbClr val="FFFFFF"/>
                </a:solidFill>
                <a:latin typeface="黑体" panose="02010609060101010101" charset="-122"/>
                <a:ea typeface="黑体" panose="02010609060101010101" charset="-122"/>
              </a:rPr>
              <a:t>背景</a:t>
            </a:r>
            <a:endParaRPr lang="zh-CN" altLang="en-US" b="1" dirty="0">
              <a:ln>
                <a:solidFill>
                  <a:schemeClr val="tx1">
                    <a:lumMod val="65000"/>
                    <a:lumOff val="35000"/>
                  </a:schemeClr>
                </a:solidFill>
              </a:ln>
              <a:solidFill>
                <a:srgbClr val="FFFFFF"/>
              </a:solidFill>
              <a:latin typeface="黑体" panose="02010609060101010101" charset="-122"/>
              <a:ea typeface="黑体" panose="02010609060101010101" charset="-122"/>
            </a:endParaRPr>
          </a:p>
        </p:txBody>
      </p:sp>
      <p:sp>
        <p:nvSpPr>
          <p:cNvPr id="7" name="MH_Number_1">
            <a:hlinkClick r:id="" action="ppaction://noaction"/>
          </p:cNvPr>
          <p:cNvSpPr/>
          <p:nvPr>
            <p:custDataLst>
              <p:tags r:id="rId3"/>
            </p:custDataLst>
          </p:nvPr>
        </p:nvSpPr>
        <p:spPr>
          <a:xfrm>
            <a:off x="618115" y="1413299"/>
            <a:ext cx="411805" cy="475511"/>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chemeClr val="accent1"/>
          </a:solidFill>
          <a:ln w="349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dirty="0">
                <a:solidFill>
                  <a:srgbClr val="FFFFFF"/>
                </a:solidFill>
                <a:ea typeface="华文细黑" panose="02010600040101010101" pitchFamily="2" charset="-122"/>
              </a:rPr>
              <a:t>1</a:t>
            </a:r>
            <a:endParaRPr lang="zh-CN" altLang="en-US" dirty="0">
              <a:solidFill>
                <a:srgbClr val="FFFFFF"/>
              </a:solidFill>
              <a:ea typeface="华文细黑" panose="02010600040101010101" pitchFamily="2" charset="-122"/>
            </a:endParaRPr>
          </a:p>
        </p:txBody>
      </p:sp>
      <p:sp>
        <p:nvSpPr>
          <p:cNvPr id="8" name="矩形 7"/>
          <p:cNvSpPr/>
          <p:nvPr/>
        </p:nvSpPr>
        <p:spPr>
          <a:xfrm>
            <a:off x="476434" y="1890128"/>
            <a:ext cx="8424936" cy="3170099"/>
          </a:xfrm>
          <a:prstGeom prst="rect">
            <a:avLst/>
          </a:prstGeom>
        </p:spPr>
        <p:txBody>
          <a:bodyPr wrap="square">
            <a:spAutoFit/>
          </a:bodyPr>
          <a:lstStyle/>
          <a:p>
            <a:pPr algn="just">
              <a:lnSpc>
                <a:spcPct val="200000"/>
              </a:lnSpc>
            </a:pPr>
            <a:r>
              <a:rPr lang="en-US" sz="2000" b="1" dirty="0" smtClean="0">
                <a:latin typeface="黑体" panose="02010609060101010101" charset="-122"/>
                <a:ea typeface="黑体" panose="02010609060101010101" charset="-122"/>
                <a:sym typeface="+mn-ea"/>
              </a:rPr>
              <a:t>1949</a:t>
            </a:r>
            <a:r>
              <a:rPr lang="zh-CN" altLang="en-US" sz="2000" b="1" dirty="0" smtClean="0">
                <a:latin typeface="黑体" panose="02010609060101010101" charset="-122"/>
                <a:ea typeface="黑体" panose="02010609060101010101" charset="-122"/>
                <a:sym typeface="+mn-ea"/>
              </a:rPr>
              <a:t>年，诗人臧克家参加了鲁迅先生逝世十三周年的纪念活动，目睹了人民群众几年鲁迅先生的盛况，并瞻仰了鲁迅先生在北京的故居。睹物思人，带着对鲁迅先生的怀念和崇敬，他写下了《有的人》这首诗。</a:t>
            </a:r>
            <a:r>
              <a:rPr lang="zh-CN" altLang="en-US" sz="2000" b="1" dirty="0">
                <a:latin typeface="黑体" panose="02010609060101010101" charset="-122"/>
                <a:ea typeface="黑体" panose="02010609060101010101" charset="-122"/>
                <a:sym typeface="+mn-ea"/>
              </a:rPr>
              <a:t>此诗自发表以来，一直受到读者喜爱，广为流传。</a:t>
            </a:r>
            <a:endParaRPr lang="zh-CN" altLang="en-US" sz="2000" b="1" dirty="0">
              <a:latin typeface="黑体" panose="02010609060101010101" charset="-122"/>
              <a:ea typeface="黑体" panose="02010609060101010101" charset="-122"/>
            </a:endParaRPr>
          </a:p>
          <a:p>
            <a:pPr algn="just">
              <a:lnSpc>
                <a:spcPct val="200000"/>
              </a:lnSpc>
            </a:pPr>
            <a:endParaRPr lang="zh-CN" altLang="en-US" sz="2000" b="1" dirty="0" smtClean="0">
              <a:latin typeface="黑体" panose="02010609060101010101" charset="-122"/>
              <a:ea typeface="黑体" panose="02010609060101010101" charset="-122"/>
            </a:endParaRPr>
          </a:p>
        </p:txBody>
      </p:sp>
      <p:pic>
        <p:nvPicPr>
          <p:cNvPr id="9" name="图片 8"/>
          <p:cNvPicPr>
            <a:picLocks noChangeAspect="1"/>
          </p:cNvPicPr>
          <p:nvPr/>
        </p:nvPicPr>
        <p:blipFill>
          <a:blip r:embed="rId4" cstate="email"/>
          <a:stretch>
            <a:fillRect/>
          </a:stretch>
        </p:blipFill>
        <p:spPr>
          <a:xfrm>
            <a:off x="5345926" y="4751811"/>
            <a:ext cx="962268" cy="1692491"/>
          </a:xfrm>
          <a:prstGeom prst="rect">
            <a:avLst/>
          </a:prstGeom>
          <a:scene3d>
            <a:camera prst="orthographicFront">
              <a:rot lat="0" lon="2400000" rev="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H_Entry_1">
            <a:hlinkClick r:id="" action="ppaction://noaction"/>
          </p:cNvPr>
          <p:cNvSpPr/>
          <p:nvPr>
            <p:custDataLst>
              <p:tags r:id="rId1"/>
            </p:custDataLst>
          </p:nvPr>
        </p:nvSpPr>
        <p:spPr>
          <a:xfrm>
            <a:off x="838201" y="1175174"/>
            <a:ext cx="1884045" cy="476673"/>
          </a:xfrm>
          <a:prstGeom prst="hexagon">
            <a:avLst>
              <a:gd name="adj" fmla="val 28234"/>
              <a:gd name="vf" fmla="val 115470"/>
            </a:avLst>
          </a:prstGeom>
          <a:solidFill>
            <a:schemeClr val="accent4">
              <a:lumMod val="40000"/>
              <a:lumOff val="60000"/>
            </a:schemeClr>
          </a:solidFill>
          <a:ln w="349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0" tIns="0" rIns="72000" bIns="36000" numCol="1" spcCol="0" rtlCol="0" fromWordArt="0" anchor="ctr" anchorCtr="0" forceAA="0" compatLnSpc="1">
            <a:noAutofit/>
          </a:bodyPr>
          <a:lstStyle/>
          <a:p>
            <a:pPr algn="ctr"/>
            <a:r>
              <a:rPr lang="zh-CN" altLang="zh-CN" b="1" dirty="0" smtClean="0">
                <a:ln>
                  <a:solidFill>
                    <a:schemeClr val="tx1">
                      <a:lumMod val="65000"/>
                      <a:lumOff val="35000"/>
                    </a:schemeClr>
                  </a:solidFill>
                </a:ln>
                <a:solidFill>
                  <a:srgbClr val="0000FF"/>
                </a:solidFill>
                <a:latin typeface="黑体" panose="02010609060101010101" charset="-122"/>
                <a:ea typeface="黑体" panose="02010609060101010101" charset="-122"/>
              </a:rPr>
              <a:t>人物</a:t>
            </a:r>
            <a:endParaRPr lang="zh-CN" altLang="zh-CN" b="1" dirty="0" smtClean="0">
              <a:ln>
                <a:solidFill>
                  <a:schemeClr val="tx1">
                    <a:lumMod val="65000"/>
                    <a:lumOff val="35000"/>
                  </a:schemeClr>
                </a:solidFill>
              </a:ln>
              <a:solidFill>
                <a:srgbClr val="0000FF"/>
              </a:solidFill>
              <a:latin typeface="黑体" panose="02010609060101010101" charset="-122"/>
              <a:ea typeface="黑体" panose="02010609060101010101" charset="-122"/>
            </a:endParaRPr>
          </a:p>
        </p:txBody>
      </p:sp>
      <p:sp>
        <p:nvSpPr>
          <p:cNvPr id="7" name="MH_Number_1">
            <a:hlinkClick r:id="" action="ppaction://noaction"/>
          </p:cNvPr>
          <p:cNvSpPr/>
          <p:nvPr>
            <p:custDataLst>
              <p:tags r:id="rId2"/>
            </p:custDataLst>
          </p:nvPr>
        </p:nvSpPr>
        <p:spPr>
          <a:xfrm>
            <a:off x="1123316" y="1176020"/>
            <a:ext cx="412115" cy="475827"/>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chemeClr val="accent4">
              <a:lumMod val="40000"/>
              <a:lumOff val="60000"/>
            </a:schemeClr>
          </a:solidFill>
          <a:ln w="349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dirty="0">
                <a:solidFill>
                  <a:srgbClr val="FFFFFF"/>
                </a:solidFill>
                <a:ea typeface="华文细黑" panose="02010600040101010101" pitchFamily="2" charset="-122"/>
              </a:rPr>
              <a:t>2</a:t>
            </a:r>
            <a:endParaRPr lang="zh-CN" altLang="en-US" dirty="0">
              <a:solidFill>
                <a:srgbClr val="FFFFFF"/>
              </a:solidFill>
              <a:ea typeface="华文细黑" panose="02010600040101010101" pitchFamily="2" charset="-122"/>
            </a:endParaRPr>
          </a:p>
        </p:txBody>
      </p:sp>
      <p:sp>
        <p:nvSpPr>
          <p:cNvPr id="11" name="文本框 10"/>
          <p:cNvSpPr txBox="1"/>
          <p:nvPr/>
        </p:nvSpPr>
        <p:spPr>
          <a:xfrm>
            <a:off x="941705" y="2398607"/>
            <a:ext cx="6041390" cy="3046988"/>
          </a:xfrm>
          <a:prstGeom prst="rect">
            <a:avLst/>
          </a:prstGeom>
          <a:noFill/>
        </p:spPr>
        <p:txBody>
          <a:bodyPr wrap="square" rtlCol="0">
            <a:spAutoFit/>
          </a:bodyPr>
          <a:lstStyle/>
          <a:p>
            <a:r>
              <a:rPr lang="zh-CN" altLang="en-US" sz="2400" b="1" dirty="0" smtClean="0">
                <a:latin typeface="楷体" panose="02010609060101010101" pitchFamily="49" charset="-122"/>
                <a:ea typeface="楷体" panose="02010609060101010101" pitchFamily="49" charset="-122"/>
                <a:sym typeface="+mn-ea"/>
              </a:rPr>
              <a:t>（</a:t>
            </a:r>
            <a:r>
              <a:rPr lang="en-US" altLang="zh-CN" sz="2400" b="1" dirty="0">
                <a:latin typeface="楷体" panose="02010609060101010101" pitchFamily="49" charset="-122"/>
                <a:ea typeface="楷体" panose="02010609060101010101" pitchFamily="49" charset="-122"/>
                <a:sym typeface="+mn-ea"/>
              </a:rPr>
              <a:t>1881</a:t>
            </a:r>
            <a:r>
              <a:rPr lang="zh-CN" altLang="en-US" sz="2400" b="1" dirty="0">
                <a:latin typeface="楷体" panose="02010609060101010101" pitchFamily="49" charset="-122"/>
                <a:ea typeface="楷体" panose="02010609060101010101" pitchFamily="49" charset="-122"/>
                <a:sym typeface="+mn-ea"/>
              </a:rPr>
              <a:t>年－</a:t>
            </a:r>
            <a:r>
              <a:rPr lang="en-US" altLang="zh-CN" sz="2400" b="1" dirty="0">
                <a:latin typeface="楷体" panose="02010609060101010101" pitchFamily="49" charset="-122"/>
                <a:ea typeface="楷体" panose="02010609060101010101" pitchFamily="49" charset="-122"/>
                <a:sym typeface="+mn-ea"/>
              </a:rPr>
              <a:t>1936</a:t>
            </a:r>
            <a:r>
              <a:rPr lang="zh-CN" altLang="en-US" sz="2400" b="1" dirty="0">
                <a:latin typeface="楷体" panose="02010609060101010101" pitchFamily="49" charset="-122"/>
                <a:ea typeface="楷体" panose="02010609060101010101" pitchFamily="49" charset="-122"/>
                <a:sym typeface="+mn-ea"/>
              </a:rPr>
              <a:t>年），原名周樟寿，字豫才，后改名周树人，“鲁迅”是他</a:t>
            </a:r>
            <a:r>
              <a:rPr lang="en-US" altLang="zh-CN" sz="2400" b="1" dirty="0">
                <a:latin typeface="楷体" panose="02010609060101010101" pitchFamily="49" charset="-122"/>
                <a:ea typeface="楷体" panose="02010609060101010101" pitchFamily="49" charset="-122"/>
                <a:sym typeface="+mn-ea"/>
              </a:rPr>
              <a:t>1918</a:t>
            </a:r>
            <a:r>
              <a:rPr lang="zh-CN" altLang="en-US" sz="2400" b="1" dirty="0">
                <a:latin typeface="楷体" panose="02010609060101010101" pitchFamily="49" charset="-122"/>
                <a:ea typeface="楷体" panose="02010609060101010101" pitchFamily="49" charset="-122"/>
                <a:sym typeface="+mn-ea"/>
              </a:rPr>
              <a:t>年发表</a:t>
            </a:r>
            <a:r>
              <a:rPr lang="en-US" altLang="zh-CN" sz="2400" b="1" dirty="0">
                <a:latin typeface="楷体" panose="02010609060101010101" pitchFamily="49" charset="-122"/>
                <a:ea typeface="楷体" panose="02010609060101010101" pitchFamily="49" charset="-122"/>
                <a:sym typeface="+mn-ea"/>
              </a:rPr>
              <a:t>《</a:t>
            </a:r>
            <a:r>
              <a:rPr lang="zh-CN" altLang="en-US" sz="2400" b="1" dirty="0">
                <a:latin typeface="楷体" panose="02010609060101010101" pitchFamily="49" charset="-122"/>
                <a:ea typeface="楷体" panose="02010609060101010101" pitchFamily="49" charset="-122"/>
                <a:sym typeface="+mn-ea"/>
              </a:rPr>
              <a:t>狂人日记</a:t>
            </a:r>
            <a:r>
              <a:rPr lang="en-US" altLang="zh-CN" sz="2400" b="1" dirty="0">
                <a:latin typeface="楷体" panose="02010609060101010101" pitchFamily="49" charset="-122"/>
                <a:ea typeface="楷体" panose="02010609060101010101" pitchFamily="49" charset="-122"/>
                <a:sym typeface="+mn-ea"/>
              </a:rPr>
              <a:t>》</a:t>
            </a:r>
            <a:r>
              <a:rPr lang="zh-CN" altLang="en-US" sz="2400" b="1" dirty="0">
                <a:latin typeface="楷体" panose="02010609060101010101" pitchFamily="49" charset="-122"/>
                <a:ea typeface="楷体" panose="02010609060101010101" pitchFamily="49" charset="-122"/>
                <a:sym typeface="+mn-ea"/>
              </a:rPr>
              <a:t>时所用的笔名。浙江绍兴人。中国现代文学的奠基人，中国翻译文学的开拓者。毛泽东曾评价他：“鲁迅是中国文化革命的主将，他不但是伟大的文学家，而且是伟大的思想家和伟大的革命家。</a:t>
            </a:r>
            <a:r>
              <a:rPr lang="zh-CN" altLang="en-US" sz="2400" b="1" dirty="0" smtClean="0">
                <a:latin typeface="楷体" panose="02010609060101010101" pitchFamily="49" charset="-122"/>
                <a:ea typeface="楷体" panose="02010609060101010101" pitchFamily="49" charset="-122"/>
                <a:sym typeface="+mn-ea"/>
              </a:rPr>
              <a:t>”</a:t>
            </a:r>
            <a:endParaRPr lang="zh-CN" altLang="en-US" sz="2400" b="1" dirty="0">
              <a:latin typeface="楷体" panose="02010609060101010101" pitchFamily="49" charset="-122"/>
              <a:ea typeface="楷体" panose="02010609060101010101" pitchFamily="49" charset="-122"/>
            </a:endParaRPr>
          </a:p>
          <a:p>
            <a:endParaRPr lang="zh-CN" altLang="en-US" sz="2400" b="1" dirty="0">
              <a:latin typeface="楷体" panose="02010609060101010101" pitchFamily="49" charset="-122"/>
              <a:ea typeface="楷体" panose="02010609060101010101" pitchFamily="49" charset="-122"/>
            </a:endParaRPr>
          </a:p>
        </p:txBody>
      </p:sp>
      <p:sp>
        <p:nvSpPr>
          <p:cNvPr id="15" name="矩形 14"/>
          <p:cNvSpPr/>
          <p:nvPr/>
        </p:nvSpPr>
        <p:spPr>
          <a:xfrm>
            <a:off x="1061720" y="1882988"/>
            <a:ext cx="1437640" cy="461665"/>
          </a:xfrm>
          <a:prstGeom prst="rect">
            <a:avLst/>
          </a:prstGeom>
        </p:spPr>
        <p:txBody>
          <a:bodyPr wrap="square">
            <a:spAutoFit/>
          </a:bodyPr>
          <a:lstStyle/>
          <a:p>
            <a:r>
              <a:rPr lang="zh-CN" altLang="en-US" sz="2400" b="1" dirty="0">
                <a:solidFill>
                  <a:srgbClr val="FF0000"/>
                </a:solidFill>
                <a:latin typeface="楷体" panose="02010609060101010101" pitchFamily="49" charset="-122"/>
                <a:ea typeface="楷体" panose="02010609060101010101" pitchFamily="49" charset="-122"/>
              </a:rPr>
              <a:t>鲁迅</a:t>
            </a:r>
            <a:r>
              <a:rPr lang="zh-CN" altLang="en-US" sz="2400" b="1" dirty="0" smtClean="0">
                <a:solidFill>
                  <a:srgbClr val="FF0000"/>
                </a:solidFill>
                <a:latin typeface="楷体" panose="02010609060101010101" pitchFamily="49" charset="-122"/>
                <a:ea typeface="楷体" panose="02010609060101010101" pitchFamily="49" charset="-122"/>
              </a:rPr>
              <a:t>：</a:t>
            </a:r>
            <a:endParaRPr lang="zh-CN" altLang="en-US" sz="2400" b="1" dirty="0" smtClean="0">
              <a:solidFill>
                <a:srgbClr val="FF0000"/>
              </a:solidFill>
              <a:latin typeface="楷体" panose="02010609060101010101" pitchFamily="49" charset="-122"/>
              <a:ea typeface="楷体" panose="02010609060101010101" pitchFamily="49" charset="-122"/>
            </a:endParaRPr>
          </a:p>
        </p:txBody>
      </p:sp>
      <p:pic>
        <p:nvPicPr>
          <p:cNvPr id="13" name="Picture 2" descr="https://p1.ssl.qhmsg.com/t01f9aea19be61d7e6a.jpg"/>
          <p:cNvPicPr>
            <a:picLocks noChangeAspect="1" noChangeArrowheads="1"/>
          </p:cNvPicPr>
          <p:nvPr/>
        </p:nvPicPr>
        <p:blipFill>
          <a:blip r:embed="rId3" cstate="email"/>
          <a:srcRect/>
          <a:stretch>
            <a:fillRect/>
          </a:stretch>
        </p:blipFill>
        <p:spPr bwMode="auto">
          <a:xfrm>
            <a:off x="6711315" y="2015067"/>
            <a:ext cx="2096770" cy="3725333"/>
          </a:xfrm>
          <a:prstGeom prst="ellipse">
            <a:avLst/>
          </a:prstGeom>
          <a:noFill/>
          <a:ln>
            <a:noFill/>
          </a:ln>
          <a:effectLst>
            <a:softEdge rad="112500"/>
          </a:effectLst>
          <a:scene3d>
            <a:camera prst="orthographicFront">
              <a:rot lat="0" lon="2400000" rev="0"/>
            </a:camera>
            <a:lightRig rig="threePt" dir="t"/>
          </a:scene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Entry_2">
            <a:hlinkClick r:id="rId1" action="ppaction://hlinksldjump"/>
          </p:cNvPr>
          <p:cNvSpPr/>
          <p:nvPr>
            <p:custDataLst>
              <p:tags r:id="rId2"/>
            </p:custDataLst>
          </p:nvPr>
        </p:nvSpPr>
        <p:spPr>
          <a:xfrm>
            <a:off x="797184" y="1550783"/>
            <a:ext cx="1296144" cy="414208"/>
          </a:xfrm>
          <a:prstGeom prst="hexagon">
            <a:avLst>
              <a:gd name="adj" fmla="val 28234"/>
              <a:gd name="vf" fmla="val 115470"/>
            </a:avLst>
          </a:prstGeom>
          <a:solidFill>
            <a:schemeClr val="accent2"/>
          </a:solidFill>
          <a:ln w="349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0" tIns="0" rIns="72000" bIns="36000" numCol="1" spcCol="0" rtlCol="0" fromWordArt="0" anchor="ctr" anchorCtr="0" forceAA="0" compatLnSpc="1">
            <a:noAutofit/>
          </a:bodyPr>
          <a:lstStyle/>
          <a:p>
            <a:pPr algn="ctr"/>
            <a:r>
              <a:rPr lang="zh-CN" altLang="en-US" b="1" dirty="0" smtClean="0">
                <a:ln>
                  <a:solidFill>
                    <a:schemeClr val="tx1">
                      <a:lumMod val="65000"/>
                      <a:lumOff val="35000"/>
                    </a:schemeClr>
                  </a:solidFill>
                </a:ln>
                <a:solidFill>
                  <a:srgbClr val="FFFFFF"/>
                </a:solidFill>
                <a:latin typeface="黑体" panose="02010609060101010101" charset="-122"/>
                <a:ea typeface="黑体" panose="02010609060101010101" charset="-122"/>
              </a:rPr>
              <a:t>字词</a:t>
            </a:r>
            <a:endParaRPr lang="zh-CN" altLang="en-US" b="1" dirty="0">
              <a:ln>
                <a:solidFill>
                  <a:schemeClr val="tx1">
                    <a:lumMod val="65000"/>
                    <a:lumOff val="35000"/>
                  </a:schemeClr>
                </a:solidFill>
              </a:ln>
              <a:solidFill>
                <a:srgbClr val="FFFFFF"/>
              </a:solidFill>
              <a:latin typeface="黑体" panose="02010609060101010101" charset="-122"/>
              <a:ea typeface="黑体" panose="02010609060101010101" charset="-122"/>
            </a:endParaRPr>
          </a:p>
        </p:txBody>
      </p:sp>
      <p:sp>
        <p:nvSpPr>
          <p:cNvPr id="5" name="MH_Number_2">
            <a:hlinkClick r:id="rId1" action="ppaction://hlinksldjump"/>
          </p:cNvPr>
          <p:cNvSpPr/>
          <p:nvPr>
            <p:custDataLst>
              <p:tags r:id="rId3"/>
            </p:custDataLst>
          </p:nvPr>
        </p:nvSpPr>
        <p:spPr>
          <a:xfrm>
            <a:off x="938915" y="1551305"/>
            <a:ext cx="357849" cy="413207"/>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chemeClr val="accent2"/>
          </a:solidFill>
          <a:ln w="349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dirty="0">
                <a:solidFill>
                  <a:srgbClr val="FFFFFF"/>
                </a:solidFill>
                <a:ea typeface="华文细黑" panose="02010600040101010101" pitchFamily="2" charset="-122"/>
              </a:rPr>
              <a:t>3</a:t>
            </a:r>
            <a:endParaRPr lang="zh-CN" altLang="en-US" dirty="0">
              <a:solidFill>
                <a:srgbClr val="FFFFFF"/>
              </a:solidFill>
              <a:ea typeface="华文细黑" panose="02010600040101010101" pitchFamily="2" charset="-122"/>
            </a:endParaRPr>
          </a:p>
        </p:txBody>
      </p:sp>
      <p:sp>
        <p:nvSpPr>
          <p:cNvPr id="6" name="TextBox 5"/>
          <p:cNvSpPr txBox="1"/>
          <p:nvPr/>
        </p:nvSpPr>
        <p:spPr>
          <a:xfrm>
            <a:off x="539552" y="2276873"/>
            <a:ext cx="7992888" cy="2431435"/>
          </a:xfrm>
          <a:prstGeom prst="rect">
            <a:avLst/>
          </a:prstGeom>
          <a:noFill/>
        </p:spPr>
        <p:txBody>
          <a:bodyPr wrap="square" rtlCol="0">
            <a:spAutoFit/>
          </a:bodyPr>
          <a:lstStyle/>
          <a:p>
            <a:pPr algn="just">
              <a:lnSpc>
                <a:spcPct val="200000"/>
              </a:lnSpc>
            </a:pPr>
            <a:r>
              <a:rPr lang="en-US" altLang="zh-CN" sz="2000" b="1" dirty="0" smtClean="0">
                <a:latin typeface="黑体" panose="02010609060101010101" charset="-122"/>
                <a:ea typeface="黑体" panose="02010609060101010101" charset="-122"/>
              </a:rPr>
              <a:t>1.</a:t>
            </a:r>
            <a:r>
              <a:rPr lang="zh-CN" altLang="en-US" sz="2000" b="1" dirty="0" smtClean="0">
                <a:latin typeface="黑体" panose="02010609060101010101" charset="-122"/>
                <a:ea typeface="黑体" panose="02010609060101010101" charset="-122"/>
              </a:rPr>
              <a:t>初读课文，完成：</a:t>
            </a:r>
            <a:endParaRPr lang="en-US" altLang="zh-CN" sz="2000" b="1" dirty="0" smtClean="0">
              <a:latin typeface="黑体" panose="02010609060101010101" charset="-122"/>
              <a:ea typeface="黑体" panose="02010609060101010101" charset="-122"/>
            </a:endParaRPr>
          </a:p>
          <a:p>
            <a:pPr algn="just">
              <a:lnSpc>
                <a:spcPct val="200000"/>
              </a:lnSpc>
            </a:pPr>
            <a:r>
              <a:rPr lang="zh-CN" altLang="en-US" b="1" dirty="0" smtClean="0">
                <a:latin typeface="楷体" panose="02010609060101010101" pitchFamily="49" charset="-122"/>
                <a:ea typeface="楷体" panose="02010609060101010101" pitchFamily="49" charset="-122"/>
              </a:rPr>
              <a:t>（</a:t>
            </a:r>
            <a:r>
              <a:rPr lang="en-US" altLang="zh-CN" b="1" dirty="0" smtClean="0">
                <a:latin typeface="楷体" panose="02010609060101010101" pitchFamily="49" charset="-122"/>
                <a:ea typeface="楷体" panose="02010609060101010101" pitchFamily="49" charset="-122"/>
              </a:rPr>
              <a:t>1</a:t>
            </a:r>
            <a:r>
              <a:rPr lang="zh-CN" altLang="en-US" b="1" dirty="0" smtClean="0">
                <a:latin typeface="楷体" panose="02010609060101010101" pitchFamily="49" charset="-122"/>
                <a:ea typeface="楷体" panose="02010609060101010101" pitchFamily="49" charset="-122"/>
              </a:rPr>
              <a:t>）自读课文，借助拼音，读准字音，并画出生字词，注意把课文读通顺。</a:t>
            </a:r>
            <a:endParaRPr lang="zh-CN" altLang="en-US" b="1" dirty="0" smtClean="0">
              <a:latin typeface="楷体" panose="02010609060101010101" pitchFamily="49" charset="-122"/>
              <a:ea typeface="楷体" panose="02010609060101010101" pitchFamily="49" charset="-122"/>
            </a:endParaRPr>
          </a:p>
          <a:p>
            <a:pPr algn="just">
              <a:lnSpc>
                <a:spcPct val="200000"/>
              </a:lnSpc>
            </a:pPr>
            <a:r>
              <a:rPr lang="zh-CN" altLang="en-US" b="1" dirty="0" smtClean="0">
                <a:latin typeface="楷体" panose="02010609060101010101" pitchFamily="49" charset="-122"/>
                <a:ea typeface="楷体" panose="02010609060101010101" pitchFamily="49" charset="-122"/>
              </a:rPr>
              <a:t>（</a:t>
            </a:r>
            <a:r>
              <a:rPr lang="en-US" altLang="zh-CN" b="1" dirty="0" smtClean="0">
                <a:latin typeface="楷体" panose="02010609060101010101" pitchFamily="49" charset="-122"/>
                <a:ea typeface="楷体" panose="02010609060101010101" pitchFamily="49" charset="-122"/>
              </a:rPr>
              <a:t>2</a:t>
            </a:r>
            <a:r>
              <a:rPr lang="zh-CN" altLang="en-US" b="1" dirty="0" smtClean="0">
                <a:latin typeface="楷体" panose="02010609060101010101" pitchFamily="49" charset="-122"/>
                <a:ea typeface="楷体" panose="02010609060101010101" pitchFamily="49" charset="-122"/>
              </a:rPr>
              <a:t>）查字典或联系上下文理解词语。</a:t>
            </a:r>
            <a:endParaRPr lang="zh-CN" altLang="en-US" b="1" dirty="0" smtClean="0">
              <a:latin typeface="楷体" panose="02010609060101010101" pitchFamily="49" charset="-122"/>
              <a:ea typeface="楷体" panose="02010609060101010101" pitchFamily="49" charset="-122"/>
            </a:endParaRPr>
          </a:p>
          <a:p>
            <a:pPr algn="just">
              <a:lnSpc>
                <a:spcPct val="200000"/>
              </a:lnSpc>
            </a:pPr>
            <a:r>
              <a:rPr lang="en-US" altLang="zh-CN" sz="2000" b="1" dirty="0" smtClean="0">
                <a:latin typeface="黑体" panose="02010609060101010101" charset="-122"/>
                <a:ea typeface="黑体" panose="02010609060101010101" charset="-122"/>
              </a:rPr>
              <a:t>2.</a:t>
            </a:r>
            <a:r>
              <a:rPr lang="zh-CN" altLang="en-US" sz="2000" b="1" dirty="0" smtClean="0">
                <a:latin typeface="黑体" panose="02010609060101010101" charset="-122"/>
                <a:ea typeface="黑体" panose="02010609060101010101" charset="-122"/>
              </a:rPr>
              <a:t> 交流学习情况</a:t>
            </a:r>
            <a:endParaRPr lang="zh-CN" altLang="en-US" sz="2000" b="1" dirty="0" smtClean="0">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PPT上课课件\框4.png"/>
          <p:cNvPicPr>
            <a:picLocks noChangeAspect="1" noChangeArrowheads="1"/>
          </p:cNvPicPr>
          <p:nvPr/>
        </p:nvPicPr>
        <p:blipFill>
          <a:blip r:embed="rId1" cstate="email"/>
          <a:srcRect/>
          <a:stretch>
            <a:fillRect/>
          </a:stretch>
        </p:blipFill>
        <p:spPr bwMode="auto">
          <a:xfrm>
            <a:off x="3043332" y="470653"/>
            <a:ext cx="3024336" cy="1248139"/>
          </a:xfrm>
          <a:prstGeom prst="rect">
            <a:avLst/>
          </a:prstGeom>
          <a:noFill/>
        </p:spPr>
      </p:pic>
      <p:pic>
        <p:nvPicPr>
          <p:cNvPr id="10243" name="Picture 3" descr="F:\PPT上课课件\荡秋千.png"/>
          <p:cNvPicPr>
            <a:picLocks noChangeAspect="1" noChangeArrowheads="1"/>
          </p:cNvPicPr>
          <p:nvPr/>
        </p:nvPicPr>
        <p:blipFill>
          <a:blip r:embed="rId2" cstate="email"/>
          <a:srcRect/>
          <a:stretch>
            <a:fillRect/>
          </a:stretch>
        </p:blipFill>
        <p:spPr bwMode="auto">
          <a:xfrm>
            <a:off x="4843532" y="-9400"/>
            <a:ext cx="1347614" cy="1536171"/>
          </a:xfrm>
          <a:prstGeom prst="rect">
            <a:avLst/>
          </a:prstGeom>
          <a:noFill/>
        </p:spPr>
      </p:pic>
      <p:sp>
        <p:nvSpPr>
          <p:cNvPr id="13" name="矩形 12"/>
          <p:cNvSpPr/>
          <p:nvPr/>
        </p:nvSpPr>
        <p:spPr>
          <a:xfrm>
            <a:off x="3779912" y="836713"/>
            <a:ext cx="1107996" cy="461665"/>
          </a:xfrm>
          <a:prstGeom prst="rect">
            <a:avLst/>
          </a:prstGeom>
        </p:spPr>
        <p:txBody>
          <a:bodyPr wrap="none">
            <a:spAutoFit/>
          </a:bodyPr>
          <a:lstStyle/>
          <a:p>
            <a:r>
              <a:rPr lang="zh-CN" altLang="en-US" sz="2400" b="1" dirty="0" smtClean="0">
                <a:latin typeface="微软雅黑" panose="020B0503020204020204" pitchFamily="34" charset="-122"/>
                <a:ea typeface="微软雅黑" panose="020B0503020204020204" pitchFamily="34" charset="-122"/>
              </a:rPr>
              <a:t>多音字</a:t>
            </a:r>
            <a:endParaRPr lang="zh-CN" altLang="en-US" sz="2400" b="1" dirty="0">
              <a:latin typeface="微软雅黑" panose="020B0503020204020204" pitchFamily="34" charset="-122"/>
              <a:ea typeface="微软雅黑" panose="020B0503020204020204" pitchFamily="34" charset="-122"/>
            </a:endParaRPr>
          </a:p>
        </p:txBody>
      </p:sp>
      <p:graphicFrame>
        <p:nvGraphicFramePr>
          <p:cNvPr id="22" name="表格 21"/>
          <p:cNvGraphicFramePr>
            <a:graphicFrameLocks noGrp="1"/>
          </p:cNvGraphicFramePr>
          <p:nvPr/>
        </p:nvGraphicFramePr>
        <p:xfrm>
          <a:off x="539552" y="2564904"/>
          <a:ext cx="8064896" cy="2577736"/>
        </p:xfrm>
        <a:graphic>
          <a:graphicData uri="http://schemas.openxmlformats.org/drawingml/2006/table">
            <a:tbl>
              <a:tblPr firstRow="1" bandRow="1">
                <a:tableStyleId>{5940675A-B579-460E-94D1-54222C63F5DA}</a:tableStyleId>
              </a:tblPr>
              <a:tblGrid>
                <a:gridCol w="2032000"/>
                <a:gridCol w="1908175"/>
                <a:gridCol w="4124721"/>
              </a:tblGrid>
              <a:tr h="1247987">
                <a:tc rowSpan="2">
                  <a:txBody>
                    <a:bodyPr/>
                    <a:lstStyle/>
                    <a:p>
                      <a:endParaRPr lang="zh-CN" altLang="en-US" sz="1800" dirty="0"/>
                    </a:p>
                  </a:txBody>
                  <a:tcPr marT="60960" marB="60960"/>
                </a:tc>
                <a:tc>
                  <a:txBody>
                    <a:bodyPr/>
                    <a:lstStyle/>
                    <a:p>
                      <a:endParaRPr lang="zh-CN" altLang="en-US" sz="1800" dirty="0"/>
                    </a:p>
                  </a:txBody>
                  <a:tcPr marT="60960" marB="60960"/>
                </a:tc>
                <a:tc rowSpan="2">
                  <a:txBody>
                    <a:bodyPr/>
                    <a:lstStyle/>
                    <a:p>
                      <a:endParaRPr lang="zh-CN" altLang="en-US" sz="1800" dirty="0"/>
                    </a:p>
                  </a:txBody>
                  <a:tcPr marT="60960" marB="60960"/>
                </a:tc>
              </a:tr>
              <a:tr h="1329749">
                <a:tc vMerge="1">
                  <a:tcPr/>
                </a:tc>
                <a:tc>
                  <a:txBody>
                    <a:bodyPr/>
                    <a:lstStyle/>
                    <a:p>
                      <a:endParaRPr lang="zh-CN" altLang="en-US" sz="1800" dirty="0">
                        <a:latin typeface="微软雅黑" panose="020B0503020204020204" pitchFamily="34" charset="-122"/>
                        <a:ea typeface="微软雅黑" panose="020B0503020204020204" pitchFamily="34" charset="-122"/>
                      </a:endParaRPr>
                    </a:p>
                  </a:txBody>
                  <a:tcPr marT="60960" marB="60960"/>
                </a:tc>
                <a:tc vMerge="1">
                  <a:tcPr/>
                </a:tc>
              </a:tr>
            </a:tbl>
          </a:graphicData>
        </a:graphic>
      </p:graphicFrame>
      <p:grpSp>
        <p:nvGrpSpPr>
          <p:cNvPr id="23" name="组合 22"/>
          <p:cNvGrpSpPr/>
          <p:nvPr/>
        </p:nvGrpSpPr>
        <p:grpSpPr>
          <a:xfrm>
            <a:off x="632363" y="2660915"/>
            <a:ext cx="1800200" cy="2400268"/>
            <a:chOff x="1244432" y="2317964"/>
            <a:chExt cx="1224000" cy="1224001"/>
          </a:xfrm>
        </p:grpSpPr>
        <p:sp>
          <p:nvSpPr>
            <p:cNvPr id="27" name="文本框 35"/>
            <p:cNvSpPr txBox="1"/>
            <p:nvPr/>
          </p:nvSpPr>
          <p:spPr>
            <a:xfrm>
              <a:off x="1312198" y="2317964"/>
              <a:ext cx="125603" cy="596405"/>
            </a:xfrm>
            <a:prstGeom prst="rect">
              <a:avLst/>
            </a:prstGeom>
            <a:noFill/>
          </p:spPr>
          <p:txBody>
            <a:bodyPr wrap="none" rtlCol="0">
              <a:spAutoFit/>
            </a:bodyPr>
            <a:lstStyle/>
            <a:p>
              <a:endParaRPr lang="zh-CN" altLang="en-US" sz="7000" b="1" dirty="0">
                <a:solidFill>
                  <a:srgbClr val="FF0000"/>
                </a:solidFill>
                <a:latin typeface="楷体" panose="02010609060101010101" pitchFamily="49" charset="-122"/>
                <a:ea typeface="楷体" panose="02010609060101010101" pitchFamily="49" charset="-122"/>
              </a:endParaRPr>
            </a:p>
          </p:txBody>
        </p:sp>
        <p:grpSp>
          <p:nvGrpSpPr>
            <p:cNvPr id="28" name="组合 67"/>
            <p:cNvGrpSpPr/>
            <p:nvPr/>
          </p:nvGrpSpPr>
          <p:grpSpPr bwMode="auto">
            <a:xfrm>
              <a:off x="1244432" y="2317965"/>
              <a:ext cx="1224000" cy="1224000"/>
              <a:chOff x="2570294" y="4004753"/>
              <a:chExt cx="1428080" cy="1428080"/>
            </a:xfrm>
          </p:grpSpPr>
          <p:sp>
            <p:nvSpPr>
              <p:cNvPr id="30" name="矩形 29"/>
              <p:cNvSpPr/>
              <p:nvPr/>
            </p:nvSpPr>
            <p:spPr>
              <a:xfrm>
                <a:off x="2570294" y="4004753"/>
                <a:ext cx="1424681" cy="1428080"/>
              </a:xfrm>
              <a:prstGeom prst="rect">
                <a:avLst/>
              </a:prstGeom>
              <a:noFill/>
              <a:ln w="12700" cap="flat" cmpd="sng" algn="ctr">
                <a:solidFill>
                  <a:srgbClr val="70AD47"/>
                </a:solidFill>
                <a:prstDash val="solid"/>
                <a:miter lim="800000"/>
              </a:ln>
              <a:effectLst/>
            </p:spPr>
            <p:txBody>
              <a:bodyPr anchor="ctr"/>
              <a:lstStyle/>
              <a:p>
                <a:pPr algn="ctr">
                  <a:defRPr/>
                </a:pPr>
                <a:endParaRPr lang="zh-CN" altLang="en-US" sz="2400" kern="0" dirty="0">
                  <a:solidFill>
                    <a:prstClr val="white"/>
                  </a:solidFill>
                </a:endParaRPr>
              </a:p>
            </p:txBody>
          </p:sp>
          <p:grpSp>
            <p:nvGrpSpPr>
              <p:cNvPr id="31" name="组合 70"/>
              <p:cNvGrpSpPr/>
              <p:nvPr/>
            </p:nvGrpSpPr>
            <p:grpSpPr bwMode="auto">
              <a:xfrm>
                <a:off x="2570295" y="4004754"/>
                <a:ext cx="1428079" cy="1428079"/>
                <a:chOff x="2965248" y="4797909"/>
                <a:chExt cx="1428079" cy="1428079"/>
              </a:xfrm>
            </p:grpSpPr>
            <p:cxnSp>
              <p:nvCxnSpPr>
                <p:cNvPr id="32" name="直接连接符 71"/>
                <p:cNvCxnSpPr>
                  <a:cxnSpLocks noChangeShapeType="1"/>
                </p:cNvCxnSpPr>
                <p:nvPr/>
              </p:nvCxnSpPr>
              <p:spPr bwMode="auto">
                <a:xfrm>
                  <a:off x="2965248" y="5511949"/>
                  <a:ext cx="1428079" cy="0"/>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cxnSp>
              <p:nvCxnSpPr>
                <p:cNvPr id="33" name="直接连接符 72"/>
                <p:cNvCxnSpPr>
                  <a:cxnSpLocks noChangeShapeType="1"/>
                </p:cNvCxnSpPr>
                <p:nvPr/>
              </p:nvCxnSpPr>
              <p:spPr bwMode="auto">
                <a:xfrm>
                  <a:off x="3679287" y="4797909"/>
                  <a:ext cx="0" cy="1428079"/>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grpSp>
        </p:grpSp>
      </p:grpSp>
      <p:sp>
        <p:nvSpPr>
          <p:cNvPr id="34" name="矩形 33"/>
          <p:cNvSpPr/>
          <p:nvPr/>
        </p:nvSpPr>
        <p:spPr>
          <a:xfrm>
            <a:off x="714213" y="2674462"/>
            <a:ext cx="1659429" cy="1862048"/>
          </a:xfrm>
          <a:prstGeom prst="rect">
            <a:avLst/>
          </a:prstGeom>
        </p:spPr>
        <p:txBody>
          <a:bodyPr wrap="none">
            <a:spAutoFit/>
          </a:bodyPr>
          <a:lstStyle/>
          <a:p>
            <a:pPr algn="ctr"/>
            <a:r>
              <a:rPr lang="zh-CN" altLang="en-US" sz="11500" b="1" dirty="0">
                <a:latin typeface="微软雅黑" panose="020B0503020204020204" pitchFamily="34" charset="-122"/>
                <a:ea typeface="微软雅黑" panose="020B0503020204020204" pitchFamily="34" charset="-122"/>
              </a:rPr>
              <a:t>场</a:t>
            </a:r>
            <a:endParaRPr lang="zh-CN" altLang="en-US" sz="11500" b="1" dirty="0">
              <a:latin typeface="微软雅黑" panose="020B0503020204020204" pitchFamily="34" charset="-122"/>
              <a:ea typeface="微软雅黑" panose="020B0503020204020204" pitchFamily="34" charset="-122"/>
            </a:endParaRPr>
          </a:p>
        </p:txBody>
      </p:sp>
      <p:sp>
        <p:nvSpPr>
          <p:cNvPr id="36" name="矩形 35"/>
          <p:cNvSpPr/>
          <p:nvPr/>
        </p:nvSpPr>
        <p:spPr>
          <a:xfrm>
            <a:off x="2627784" y="3044957"/>
            <a:ext cx="1407758" cy="400110"/>
          </a:xfrm>
          <a:prstGeom prst="rect">
            <a:avLst/>
          </a:prstGeom>
        </p:spPr>
        <p:txBody>
          <a:bodyPr wrap="none">
            <a:spAutoFit/>
          </a:bodyPr>
          <a:lstStyle/>
          <a:p>
            <a:pPr algn="l"/>
            <a:r>
              <a:rPr lang="en-US" altLang="zh-CN" sz="2000" b="1" dirty="0" err="1" smtClean="0">
                <a:solidFill>
                  <a:srgbClr val="FF0000"/>
                </a:solidFill>
                <a:latin typeface="+mn-ea"/>
              </a:rPr>
              <a:t>c</a:t>
            </a:r>
            <a:r>
              <a:rPr lang="en-US" altLang="zh-CN" sz="2000" b="1" dirty="0" err="1" smtClean="0">
                <a:solidFill>
                  <a:srgbClr val="FF0000"/>
                </a:solidFill>
                <a:latin typeface="宋体" panose="02010600030101010101" pitchFamily="2" charset="-122"/>
                <a:ea typeface="宋体" panose="02010600030101010101" pitchFamily="2" charset="-122"/>
              </a:rPr>
              <a:t>h</a:t>
            </a:r>
            <a:r>
              <a:rPr lang="en-US" altLang="zh-CN" sz="2000" b="1" dirty="0" err="1" smtClean="0">
                <a:solidFill>
                  <a:srgbClr val="FF0000"/>
                </a:solidFill>
                <a:latin typeface="宋体" panose="02010600030101010101" pitchFamily="2" charset="-122"/>
                <a:ea typeface="宋体" panose="02010600030101010101" pitchFamily="2" charset="-122"/>
                <a:sym typeface="+mn-ea"/>
              </a:rPr>
              <a:t>ă</a:t>
            </a:r>
            <a:r>
              <a:rPr lang="en-US" altLang="zh-CN" sz="2000" b="1" dirty="0" err="1" smtClean="0">
                <a:solidFill>
                  <a:srgbClr val="FF0000"/>
                </a:solidFill>
                <a:latin typeface="宋体" panose="02010600030101010101" pitchFamily="2" charset="-122"/>
                <a:ea typeface="宋体" panose="02010600030101010101" pitchFamily="2" charset="-122"/>
              </a:rPr>
              <a:t>n</a:t>
            </a:r>
            <a:r>
              <a:rPr lang="en-US" altLang="zh-CN" sz="2000" b="1" dirty="0" err="1" smtClean="0">
                <a:solidFill>
                  <a:srgbClr val="FF0000"/>
                </a:solidFill>
                <a:latin typeface="+mn-ea"/>
              </a:rPr>
              <a:t>g</a:t>
            </a:r>
            <a:r>
              <a:rPr lang="en-US" altLang="zh-CN" b="1" dirty="0" smtClean="0">
                <a:latin typeface="+mn-ea"/>
              </a:rPr>
              <a:t> </a:t>
            </a:r>
            <a:r>
              <a:rPr lang="zh-CN" altLang="en-US" b="1" dirty="0" smtClean="0">
                <a:latin typeface="微软雅黑" panose="020B0503020204020204" pitchFamily="34" charset="-122"/>
                <a:ea typeface="微软雅黑" panose="020B0503020204020204" pitchFamily="34" charset="-122"/>
              </a:rPr>
              <a:t>广场</a:t>
            </a:r>
            <a:endParaRPr lang="zh-CN" altLang="en-US" b="1" dirty="0" smtClean="0">
              <a:latin typeface="+mn-ea"/>
              <a:ea typeface="微软雅黑" panose="020B0503020204020204" pitchFamily="34" charset="-122"/>
            </a:endParaRPr>
          </a:p>
        </p:txBody>
      </p:sp>
      <p:sp>
        <p:nvSpPr>
          <p:cNvPr id="16388" name="AutoShape 4" descr="http://img4.imgtn.bdimg.com/it/u=1310101428,132089764&amp;fm=26&amp;gp=0.jpg"/>
          <p:cNvSpPr>
            <a:spLocks noChangeAspect="1" noChangeArrowheads="1"/>
          </p:cNvSpPr>
          <p:nvPr/>
        </p:nvSpPr>
        <p:spPr bwMode="auto">
          <a:xfrm>
            <a:off x="155575" y="-192617"/>
            <a:ext cx="304800" cy="406401"/>
          </a:xfrm>
          <a:prstGeom prst="rect">
            <a:avLst/>
          </a:prstGeom>
          <a:noFill/>
        </p:spPr>
        <p:txBody>
          <a:bodyPr vert="horz" wrap="square" lIns="91440" tIns="45720" rIns="91440" bIns="45720" numCol="1" anchor="t" anchorCtr="0" compatLnSpc="1"/>
          <a:lstStyle/>
          <a:p>
            <a:endParaRPr lang="zh-CN" altLang="en-US"/>
          </a:p>
        </p:txBody>
      </p:sp>
      <p:sp>
        <p:nvSpPr>
          <p:cNvPr id="37" name="矩形 36"/>
          <p:cNvSpPr/>
          <p:nvPr/>
        </p:nvSpPr>
        <p:spPr>
          <a:xfrm>
            <a:off x="2633445" y="4293096"/>
            <a:ext cx="1364476" cy="400110"/>
          </a:xfrm>
          <a:prstGeom prst="rect">
            <a:avLst/>
          </a:prstGeom>
        </p:spPr>
        <p:txBody>
          <a:bodyPr wrap="none">
            <a:spAutoFit/>
          </a:bodyPr>
          <a:lstStyle/>
          <a:p>
            <a:pPr algn="l"/>
            <a:r>
              <a:rPr lang="en-US" altLang="zh-CN" sz="2000" b="1" dirty="0" err="1" smtClean="0">
                <a:solidFill>
                  <a:srgbClr val="FF0000"/>
                </a:solidFill>
                <a:latin typeface="宋体" panose="02010600030101010101" pitchFamily="2" charset="-122"/>
                <a:ea typeface="宋体" panose="02010600030101010101" pitchFamily="2" charset="-122"/>
              </a:rPr>
              <a:t>ch</a:t>
            </a:r>
            <a:r>
              <a:rPr lang="en-US" altLang="zh-CN" sz="2000" b="1" dirty="0" err="1" smtClean="0">
                <a:solidFill>
                  <a:srgbClr val="FF0000"/>
                </a:solidFill>
                <a:latin typeface="宋体" panose="02010600030101010101" pitchFamily="2" charset="-122"/>
                <a:ea typeface="宋体" panose="02010600030101010101" pitchFamily="2" charset="-122"/>
                <a:sym typeface="+mn-ea"/>
              </a:rPr>
              <a:t>á</a:t>
            </a:r>
            <a:r>
              <a:rPr lang="en-US" altLang="zh-CN" sz="2000" b="1" dirty="0" err="1" smtClean="0">
                <a:solidFill>
                  <a:srgbClr val="FF0000"/>
                </a:solidFill>
                <a:latin typeface="宋体" panose="02010600030101010101" pitchFamily="2" charset="-122"/>
                <a:ea typeface="宋体" panose="02010600030101010101" pitchFamily="2" charset="-122"/>
              </a:rPr>
              <a:t>ng</a:t>
            </a:r>
            <a:r>
              <a:rPr lang="en-US" altLang="zh-CN" b="1"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场院</a:t>
            </a:r>
            <a:endParaRPr lang="zh-CN" altLang="en-US" b="1" dirty="0" smtClean="0">
              <a:latin typeface="微软雅黑" panose="020B0503020204020204" pitchFamily="34" charset="-122"/>
              <a:ea typeface="微软雅黑" panose="020B0503020204020204" pitchFamily="34" charset="-122"/>
            </a:endParaRPr>
          </a:p>
        </p:txBody>
      </p:sp>
      <p:sp>
        <p:nvSpPr>
          <p:cNvPr id="38" name="TextBox 37"/>
          <p:cNvSpPr txBox="1"/>
          <p:nvPr/>
        </p:nvSpPr>
        <p:spPr>
          <a:xfrm>
            <a:off x="4649470" y="2823634"/>
            <a:ext cx="3804920" cy="1477328"/>
          </a:xfrm>
          <a:prstGeom prst="rect">
            <a:avLst/>
          </a:prstGeom>
          <a:noFill/>
        </p:spPr>
        <p:txBody>
          <a:bodyPr wrap="square" rtlCol="0">
            <a:spAutoFit/>
          </a:bodyPr>
          <a:lstStyle/>
          <a:p>
            <a:pPr algn="just">
              <a:lnSpc>
                <a:spcPct val="150000"/>
              </a:lnSpc>
            </a:pPr>
            <a:r>
              <a:rPr lang="zh-CN" altLang="en-US" sz="2000" b="1" dirty="0" smtClean="0">
                <a:latin typeface="黑体" panose="02010609060101010101" charset="-122"/>
                <a:ea typeface="黑体" panose="02010609060101010101" charset="-122"/>
              </a:rPr>
              <a:t>例：昨天一</a:t>
            </a:r>
            <a:r>
              <a:rPr lang="zh-CN" altLang="en-US" sz="2000" b="1" dirty="0" smtClean="0">
                <a:solidFill>
                  <a:srgbClr val="FF0000"/>
                </a:solidFill>
                <a:latin typeface="黑体" panose="02010609060101010101" charset="-122"/>
                <a:ea typeface="黑体" panose="02010609060101010101" charset="-122"/>
              </a:rPr>
              <a:t>场（ </a:t>
            </a:r>
            <a:r>
              <a:rPr lang="en-US" altLang="zh-CN" sz="2000" b="1" dirty="0" err="1" smtClean="0">
                <a:solidFill>
                  <a:srgbClr val="FF0000"/>
                </a:solidFill>
                <a:latin typeface="宋体" panose="02010600030101010101" pitchFamily="2" charset="-122"/>
                <a:ea typeface="宋体" panose="02010600030101010101" pitchFamily="2" charset="-122"/>
                <a:sym typeface="+mn-ea"/>
              </a:rPr>
              <a:t>cháng</a:t>
            </a:r>
            <a:r>
              <a:rPr lang="en-US" altLang="zh-CN" sz="2000" b="1" dirty="0" err="1" smtClean="0">
                <a:solidFill>
                  <a:srgbClr val="FF0000"/>
                </a:solidFill>
                <a:latin typeface="+mn-ea"/>
                <a:sym typeface="+mn-ea"/>
              </a:rPr>
              <a:t> </a:t>
            </a:r>
            <a:r>
              <a:rPr lang="zh-CN" altLang="en-US" sz="2000" b="1" dirty="0" smtClean="0">
                <a:solidFill>
                  <a:srgbClr val="FF0000"/>
                </a:solidFill>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大雨把广</a:t>
            </a:r>
            <a:r>
              <a:rPr lang="zh-CN" altLang="en-US" sz="2000" b="1" dirty="0" smtClean="0">
                <a:solidFill>
                  <a:srgbClr val="FF0000"/>
                </a:solidFill>
                <a:latin typeface="黑体" panose="02010609060101010101" charset="-122"/>
                <a:ea typeface="黑体" panose="02010609060101010101" charset="-122"/>
                <a:sym typeface="+mn-ea"/>
              </a:rPr>
              <a:t>场</a:t>
            </a:r>
            <a:r>
              <a:rPr lang="zh-CN" altLang="en-US" sz="2000" b="1" dirty="0" smtClean="0">
                <a:solidFill>
                  <a:srgbClr val="FF0000"/>
                </a:solidFill>
                <a:latin typeface="黑体" panose="02010609060101010101" charset="-122"/>
                <a:ea typeface="黑体" panose="02010609060101010101" charset="-122"/>
              </a:rPr>
              <a:t>（</a:t>
            </a:r>
            <a:r>
              <a:rPr lang="en-US" altLang="zh-CN" sz="2000" b="1" dirty="0" smtClean="0">
                <a:solidFill>
                  <a:srgbClr val="FF0000"/>
                </a:solidFill>
                <a:latin typeface="宋体" panose="02010600030101010101" pitchFamily="2" charset="-122"/>
                <a:ea typeface="宋体" panose="02010600030101010101" pitchFamily="2" charset="-122"/>
              </a:rPr>
              <a:t> </a:t>
            </a:r>
            <a:r>
              <a:rPr lang="en-US" altLang="zh-CN" sz="2000" b="1" dirty="0" err="1" smtClean="0">
                <a:solidFill>
                  <a:srgbClr val="FF0000"/>
                </a:solidFill>
                <a:latin typeface="+mn-ea"/>
                <a:sym typeface="+mn-ea"/>
              </a:rPr>
              <a:t>c</a:t>
            </a:r>
            <a:r>
              <a:rPr lang="en-US" altLang="zh-CN" sz="2000" b="1" dirty="0" err="1" smtClean="0">
                <a:solidFill>
                  <a:srgbClr val="FF0000"/>
                </a:solidFill>
                <a:latin typeface="宋体" panose="02010600030101010101" pitchFamily="2" charset="-122"/>
                <a:ea typeface="宋体" panose="02010600030101010101" pitchFamily="2" charset="-122"/>
                <a:sym typeface="+mn-ea"/>
              </a:rPr>
              <a:t>hăn</a:t>
            </a:r>
            <a:r>
              <a:rPr lang="en-US" altLang="zh-CN" sz="2000" b="1" dirty="0" err="1" smtClean="0">
                <a:solidFill>
                  <a:srgbClr val="FF0000"/>
                </a:solidFill>
                <a:latin typeface="+mn-ea"/>
                <a:sym typeface="+mn-ea"/>
              </a:rPr>
              <a:t>g</a:t>
            </a:r>
            <a:r>
              <a:rPr lang="en-US" altLang="zh-CN" sz="2000" b="1" dirty="0" smtClean="0">
                <a:solidFill>
                  <a:srgbClr val="FF0000"/>
                </a:solidFill>
                <a:latin typeface="宋体" panose="02010600030101010101" pitchFamily="2" charset="-122"/>
                <a:ea typeface="宋体" panose="02010600030101010101" pitchFamily="2" charset="-122"/>
              </a:rPr>
              <a:t> </a:t>
            </a:r>
            <a:r>
              <a:rPr lang="zh-CN" altLang="en-US" sz="2000" b="1" dirty="0" smtClean="0">
                <a:solidFill>
                  <a:srgbClr val="FF0000"/>
                </a:solidFill>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冲刷的干干净净。</a:t>
            </a:r>
            <a:endParaRPr lang="zh-CN" altLang="en-US" sz="2000" b="1" dirty="0" smtClean="0">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PPT上课课件\框4.png"/>
          <p:cNvPicPr>
            <a:picLocks noChangeAspect="1" noChangeArrowheads="1"/>
          </p:cNvPicPr>
          <p:nvPr/>
        </p:nvPicPr>
        <p:blipFill>
          <a:blip r:embed="rId1" cstate="email"/>
          <a:srcRect/>
          <a:stretch>
            <a:fillRect/>
          </a:stretch>
        </p:blipFill>
        <p:spPr bwMode="auto">
          <a:xfrm>
            <a:off x="3043332" y="470653"/>
            <a:ext cx="3024336" cy="1248139"/>
          </a:xfrm>
          <a:prstGeom prst="rect">
            <a:avLst/>
          </a:prstGeom>
          <a:noFill/>
        </p:spPr>
      </p:pic>
      <p:pic>
        <p:nvPicPr>
          <p:cNvPr id="3" name="Picture 3" descr="F:\PPT上课课件\荡秋千.png"/>
          <p:cNvPicPr>
            <a:picLocks noChangeAspect="1" noChangeArrowheads="1"/>
          </p:cNvPicPr>
          <p:nvPr/>
        </p:nvPicPr>
        <p:blipFill>
          <a:blip r:embed="rId2" cstate="email"/>
          <a:srcRect/>
          <a:stretch>
            <a:fillRect/>
          </a:stretch>
        </p:blipFill>
        <p:spPr bwMode="auto">
          <a:xfrm>
            <a:off x="4843532" y="-9400"/>
            <a:ext cx="1347614" cy="1536171"/>
          </a:xfrm>
          <a:prstGeom prst="rect">
            <a:avLst/>
          </a:prstGeom>
          <a:noFill/>
        </p:spPr>
      </p:pic>
      <p:sp>
        <p:nvSpPr>
          <p:cNvPr id="4" name="矩形 3"/>
          <p:cNvSpPr/>
          <p:nvPr/>
        </p:nvSpPr>
        <p:spPr>
          <a:xfrm>
            <a:off x="3563888" y="836713"/>
            <a:ext cx="1415772" cy="461665"/>
          </a:xfrm>
          <a:prstGeom prst="rect">
            <a:avLst/>
          </a:prstGeom>
        </p:spPr>
        <p:txBody>
          <a:bodyPr wrap="none">
            <a:spAutoFit/>
          </a:bodyPr>
          <a:lstStyle/>
          <a:p>
            <a:r>
              <a:rPr lang="zh-CN" altLang="en-US" sz="2400" b="1" dirty="0" smtClean="0">
                <a:latin typeface="微软雅黑" panose="020B0503020204020204" pitchFamily="34" charset="-122"/>
                <a:ea typeface="微软雅黑" panose="020B0503020204020204" pitchFamily="34" charset="-122"/>
              </a:rPr>
              <a:t>词语解释</a:t>
            </a:r>
            <a:endParaRPr lang="zh-CN" altLang="en-US" sz="2400" b="1" dirty="0">
              <a:latin typeface="微软雅黑" panose="020B0503020204020204" pitchFamily="34" charset="-122"/>
              <a:ea typeface="微软雅黑" panose="020B0503020204020204" pitchFamily="34" charset="-122"/>
            </a:endParaRPr>
          </a:p>
        </p:txBody>
      </p:sp>
      <p:sp>
        <p:nvSpPr>
          <p:cNvPr id="11" name="矩形 10"/>
          <p:cNvSpPr/>
          <p:nvPr/>
        </p:nvSpPr>
        <p:spPr>
          <a:xfrm>
            <a:off x="1374717" y="1726274"/>
            <a:ext cx="2973892" cy="369332"/>
          </a:xfrm>
          <a:prstGeom prst="rect">
            <a:avLst/>
          </a:prstGeom>
        </p:spPr>
        <p:txBody>
          <a:bodyPr wrap="none">
            <a:spAutoFit/>
          </a:bodyPr>
          <a:lstStyle/>
          <a:p>
            <a:pPr algn="ctr"/>
            <a:r>
              <a:rPr lang="zh-CN" altLang="en-US" b="1" dirty="0" smtClean="0">
                <a:latin typeface="楷体" panose="02010609060101010101" pitchFamily="49" charset="-122"/>
                <a:ea typeface="楷体" panose="02010609060101010101" pitchFamily="49" charset="-122"/>
              </a:rPr>
              <a:t>永不磨灭；永远存在下去。</a:t>
            </a:r>
            <a:endParaRPr lang="zh-CN" altLang="en-US" dirty="0">
              <a:latin typeface="楷体" panose="02010609060101010101" pitchFamily="49" charset="-122"/>
              <a:ea typeface="楷体" panose="02010609060101010101" pitchFamily="49" charset="-122"/>
            </a:endParaRPr>
          </a:p>
        </p:txBody>
      </p:sp>
      <p:sp>
        <p:nvSpPr>
          <p:cNvPr id="19" name="矩形 18"/>
          <p:cNvSpPr/>
          <p:nvPr/>
        </p:nvSpPr>
        <p:spPr>
          <a:xfrm>
            <a:off x="311969" y="1526251"/>
            <a:ext cx="936104" cy="1006429"/>
          </a:xfrm>
          <a:prstGeom prst="rect">
            <a:avLst/>
          </a:prstGeom>
        </p:spPr>
        <p:txBody>
          <a:bodyPr wrap="square">
            <a:spAutoFit/>
          </a:bodyPr>
          <a:lstStyle/>
          <a:p>
            <a:pPr algn="ctr">
              <a:lnSpc>
                <a:spcPct val="165000"/>
              </a:lnSpc>
            </a:pPr>
            <a:r>
              <a:rPr lang="zh-CN" altLang="en-US" b="1" dirty="0" smtClean="0">
                <a:solidFill>
                  <a:srgbClr val="FF0000"/>
                </a:solidFill>
                <a:latin typeface="微软雅黑" panose="020B0503020204020204" pitchFamily="34" charset="-122"/>
                <a:ea typeface="微软雅黑" panose="020B0503020204020204" pitchFamily="34" charset="-122"/>
              </a:rPr>
              <a:t>不朽</a:t>
            </a:r>
            <a:r>
              <a:rPr lang="zh-CN" altLang="en-US" b="1" dirty="0" smtClean="0">
                <a:latin typeface="微软雅黑" panose="020B0503020204020204" pitchFamily="34" charset="-122"/>
                <a:ea typeface="微软雅黑" panose="020B0503020204020204" pitchFamily="34" charset="-122"/>
              </a:rPr>
              <a:t>：</a:t>
            </a:r>
            <a:endParaRPr lang="en-US" altLang="zh-CN" b="1" dirty="0" smtClean="0">
              <a:latin typeface="微软雅黑" panose="020B0503020204020204" pitchFamily="34" charset="-122"/>
              <a:ea typeface="微软雅黑" panose="020B0503020204020204" pitchFamily="34" charset="-122"/>
            </a:endParaRPr>
          </a:p>
          <a:p>
            <a:pPr algn="ctr">
              <a:lnSpc>
                <a:spcPct val="165000"/>
              </a:lnSpc>
            </a:pPr>
            <a:endParaRPr lang="en-US" altLang="zh-CN" b="1" dirty="0" smtClean="0">
              <a:latin typeface="微软雅黑" panose="020B0503020204020204" pitchFamily="34" charset="-122"/>
              <a:ea typeface="微软雅黑" panose="020B0503020204020204" pitchFamily="34" charset="-122"/>
            </a:endParaRPr>
          </a:p>
        </p:txBody>
      </p:sp>
      <p:sp>
        <p:nvSpPr>
          <p:cNvPr id="5" name="矩形 4"/>
          <p:cNvSpPr/>
          <p:nvPr/>
        </p:nvSpPr>
        <p:spPr>
          <a:xfrm>
            <a:off x="311969" y="2960505"/>
            <a:ext cx="936104" cy="1006429"/>
          </a:xfrm>
          <a:prstGeom prst="rect">
            <a:avLst/>
          </a:prstGeom>
        </p:spPr>
        <p:txBody>
          <a:bodyPr wrap="square">
            <a:spAutoFit/>
          </a:bodyPr>
          <a:lstStyle/>
          <a:p>
            <a:pPr algn="ctr">
              <a:lnSpc>
                <a:spcPct val="165000"/>
              </a:lnSpc>
            </a:pPr>
            <a:r>
              <a:rPr lang="zh-CN" altLang="en-US" b="1" dirty="0" smtClean="0">
                <a:solidFill>
                  <a:srgbClr val="FF0000"/>
                </a:solidFill>
                <a:latin typeface="微软雅黑" panose="020B0503020204020204" pitchFamily="34" charset="-122"/>
                <a:ea typeface="微软雅黑" panose="020B0503020204020204" pitchFamily="34" charset="-122"/>
              </a:rPr>
              <a:t>尸首</a:t>
            </a:r>
            <a:r>
              <a:rPr lang="zh-CN" altLang="en-US" b="1" dirty="0" smtClean="0">
                <a:latin typeface="微软雅黑" panose="020B0503020204020204" pitchFamily="34" charset="-122"/>
                <a:ea typeface="微软雅黑" panose="020B0503020204020204" pitchFamily="34" charset="-122"/>
              </a:rPr>
              <a:t>：</a:t>
            </a:r>
            <a:endParaRPr lang="en-US" altLang="zh-CN" b="1" dirty="0" smtClean="0">
              <a:latin typeface="微软雅黑" panose="020B0503020204020204" pitchFamily="34" charset="-122"/>
              <a:ea typeface="微软雅黑" panose="020B0503020204020204" pitchFamily="34" charset="-122"/>
            </a:endParaRPr>
          </a:p>
          <a:p>
            <a:pPr algn="ctr">
              <a:lnSpc>
                <a:spcPct val="165000"/>
              </a:lnSpc>
            </a:pPr>
            <a:endParaRPr lang="en-US" altLang="zh-CN" b="1" dirty="0" smtClean="0">
              <a:latin typeface="微软雅黑" panose="020B0503020204020204" pitchFamily="34" charset="-122"/>
              <a:ea typeface="微软雅黑" panose="020B0503020204020204" pitchFamily="34" charset="-122"/>
            </a:endParaRPr>
          </a:p>
        </p:txBody>
      </p:sp>
      <p:sp>
        <p:nvSpPr>
          <p:cNvPr id="6" name="矩形 5"/>
          <p:cNvSpPr/>
          <p:nvPr/>
        </p:nvSpPr>
        <p:spPr>
          <a:xfrm>
            <a:off x="1526571" y="3183388"/>
            <a:ext cx="1346844" cy="369332"/>
          </a:xfrm>
          <a:prstGeom prst="rect">
            <a:avLst/>
          </a:prstGeom>
        </p:spPr>
        <p:txBody>
          <a:bodyPr wrap="none">
            <a:spAutoFit/>
          </a:bodyPr>
          <a:lstStyle/>
          <a:p>
            <a:pPr indent="0" algn="ctr">
              <a:buNone/>
            </a:pPr>
            <a:r>
              <a:rPr lang="zh-CN" altLang="en-US" b="1" dirty="0" smtClean="0">
                <a:latin typeface="楷体" panose="02010609060101010101" pitchFamily="49" charset="-122"/>
                <a:ea typeface="楷体" panose="02010609060101010101" pitchFamily="49" charset="-122"/>
              </a:rPr>
              <a:t>人的尸体。</a:t>
            </a:r>
            <a:endParaRPr lang="zh-CN" altLang="en-US" dirty="0">
              <a:latin typeface="楷体" panose="02010609060101010101" pitchFamily="49" charset="-122"/>
              <a:ea typeface="楷体" panose="02010609060101010101" pitchFamily="49" charset="-122"/>
            </a:endParaRPr>
          </a:p>
        </p:txBody>
      </p:sp>
      <p:sp>
        <p:nvSpPr>
          <p:cNvPr id="7" name="矩形 6"/>
          <p:cNvSpPr/>
          <p:nvPr/>
        </p:nvSpPr>
        <p:spPr>
          <a:xfrm>
            <a:off x="311969" y="4615738"/>
            <a:ext cx="936104" cy="1006429"/>
          </a:xfrm>
          <a:prstGeom prst="rect">
            <a:avLst/>
          </a:prstGeom>
        </p:spPr>
        <p:txBody>
          <a:bodyPr wrap="square">
            <a:spAutoFit/>
          </a:bodyPr>
          <a:lstStyle/>
          <a:p>
            <a:pPr algn="ctr">
              <a:lnSpc>
                <a:spcPct val="165000"/>
              </a:lnSpc>
            </a:pPr>
            <a:r>
              <a:rPr lang="zh-CN" altLang="en-US" b="1" dirty="0" smtClean="0">
                <a:solidFill>
                  <a:srgbClr val="FF0000"/>
                </a:solidFill>
                <a:latin typeface="微软雅黑" panose="020B0503020204020204" pitchFamily="34" charset="-122"/>
                <a:ea typeface="微软雅黑" panose="020B0503020204020204" pitchFamily="34" charset="-122"/>
              </a:rPr>
              <a:t>下场</a:t>
            </a:r>
            <a:r>
              <a:rPr lang="zh-CN" altLang="en-US" b="1" dirty="0" smtClean="0">
                <a:latin typeface="微软雅黑" panose="020B0503020204020204" pitchFamily="34" charset="-122"/>
                <a:ea typeface="微软雅黑" panose="020B0503020204020204" pitchFamily="34" charset="-122"/>
              </a:rPr>
              <a:t>：</a:t>
            </a:r>
            <a:endParaRPr lang="en-US" altLang="zh-CN" b="1" dirty="0" smtClean="0">
              <a:latin typeface="微软雅黑" panose="020B0503020204020204" pitchFamily="34" charset="-122"/>
              <a:ea typeface="微软雅黑" panose="020B0503020204020204" pitchFamily="34" charset="-122"/>
            </a:endParaRPr>
          </a:p>
          <a:p>
            <a:pPr algn="ctr">
              <a:lnSpc>
                <a:spcPct val="165000"/>
              </a:lnSpc>
            </a:pPr>
            <a:endParaRPr lang="en-US" altLang="zh-CN" b="1" dirty="0" smtClean="0">
              <a:latin typeface="微软雅黑" panose="020B0503020204020204" pitchFamily="34" charset="-122"/>
              <a:ea typeface="微软雅黑" panose="020B0503020204020204" pitchFamily="34" charset="-122"/>
            </a:endParaRPr>
          </a:p>
        </p:txBody>
      </p:sp>
      <p:sp>
        <p:nvSpPr>
          <p:cNvPr id="8" name="矩形 7"/>
          <p:cNvSpPr/>
          <p:nvPr/>
        </p:nvSpPr>
        <p:spPr>
          <a:xfrm>
            <a:off x="1374717" y="4823381"/>
            <a:ext cx="2973892" cy="369332"/>
          </a:xfrm>
          <a:prstGeom prst="rect">
            <a:avLst/>
          </a:prstGeom>
        </p:spPr>
        <p:txBody>
          <a:bodyPr wrap="none">
            <a:spAutoFit/>
          </a:bodyPr>
          <a:lstStyle/>
          <a:p>
            <a:pPr indent="0" algn="ctr">
              <a:buNone/>
            </a:pPr>
            <a:r>
              <a:rPr lang="zh-CN" altLang="en-US" b="1" dirty="0" smtClean="0">
                <a:latin typeface="楷体" panose="02010609060101010101" pitchFamily="49" charset="-122"/>
                <a:ea typeface="楷体" panose="02010609060101010101" pitchFamily="49" charset="-122"/>
              </a:rPr>
              <a:t>人的结局（多指不好的）。</a:t>
            </a:r>
            <a:endParaRPr lang="zh-CN" altLang="en-US" dirty="0">
              <a:latin typeface="楷体" panose="02010609060101010101" pitchFamily="49" charset="-122"/>
              <a:ea typeface="楷体" panose="02010609060101010101" pitchFamily="49" charset="-122"/>
            </a:endParaRPr>
          </a:p>
        </p:txBody>
      </p:sp>
      <p:pic>
        <p:nvPicPr>
          <p:cNvPr id="9" name="图片 8"/>
          <p:cNvPicPr>
            <a:picLocks noChangeAspect="1"/>
          </p:cNvPicPr>
          <p:nvPr/>
        </p:nvPicPr>
        <p:blipFill>
          <a:blip r:embed="rId3" cstate="email"/>
          <a:stretch>
            <a:fillRect/>
          </a:stretch>
        </p:blipFill>
        <p:spPr>
          <a:xfrm>
            <a:off x="6067772" y="2269947"/>
            <a:ext cx="1528432" cy="23183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PPT上课课件\框4.png"/>
          <p:cNvPicPr>
            <a:picLocks noChangeAspect="1" noChangeArrowheads="1"/>
          </p:cNvPicPr>
          <p:nvPr/>
        </p:nvPicPr>
        <p:blipFill>
          <a:blip r:embed="rId1" cstate="email"/>
          <a:srcRect/>
          <a:stretch>
            <a:fillRect/>
          </a:stretch>
        </p:blipFill>
        <p:spPr bwMode="auto">
          <a:xfrm>
            <a:off x="3043332" y="470653"/>
            <a:ext cx="3024336" cy="1248139"/>
          </a:xfrm>
          <a:prstGeom prst="rect">
            <a:avLst/>
          </a:prstGeom>
          <a:noFill/>
        </p:spPr>
      </p:pic>
      <p:pic>
        <p:nvPicPr>
          <p:cNvPr id="3" name="Picture 3" descr="F:\PPT上课课件\荡秋千.png"/>
          <p:cNvPicPr>
            <a:picLocks noChangeAspect="1" noChangeArrowheads="1"/>
          </p:cNvPicPr>
          <p:nvPr/>
        </p:nvPicPr>
        <p:blipFill>
          <a:blip r:embed="rId2" cstate="email"/>
          <a:srcRect/>
          <a:stretch>
            <a:fillRect/>
          </a:stretch>
        </p:blipFill>
        <p:spPr bwMode="auto">
          <a:xfrm>
            <a:off x="4843532" y="-9400"/>
            <a:ext cx="1347614" cy="1536171"/>
          </a:xfrm>
          <a:prstGeom prst="rect">
            <a:avLst/>
          </a:prstGeom>
          <a:noFill/>
        </p:spPr>
      </p:pic>
      <p:sp>
        <p:nvSpPr>
          <p:cNvPr id="4" name="矩形 3"/>
          <p:cNvSpPr/>
          <p:nvPr/>
        </p:nvSpPr>
        <p:spPr>
          <a:xfrm>
            <a:off x="3419873" y="836713"/>
            <a:ext cx="1723549" cy="461665"/>
          </a:xfrm>
          <a:prstGeom prst="rect">
            <a:avLst/>
          </a:prstGeom>
        </p:spPr>
        <p:txBody>
          <a:bodyPr wrap="none">
            <a:spAutoFit/>
          </a:bodyPr>
          <a:lstStyle/>
          <a:p>
            <a:r>
              <a:rPr lang="zh-CN" altLang="en-US" sz="2400" b="1" dirty="0" smtClean="0">
                <a:latin typeface="微软雅黑" panose="020B0503020204020204" pitchFamily="34" charset="-122"/>
                <a:ea typeface="微软雅黑" panose="020B0503020204020204" pitchFamily="34" charset="-122"/>
              </a:rPr>
              <a:t>词语对对碰</a:t>
            </a:r>
            <a:endParaRPr lang="zh-CN" altLang="en-US" sz="2400" b="1" dirty="0">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460077" y="2276872"/>
          <a:ext cx="3480048" cy="3360373"/>
        </p:xfrm>
        <a:graphic>
          <a:graphicData uri="http://schemas.openxmlformats.org/drawingml/2006/table">
            <a:tbl>
              <a:tblPr firstRow="1" bandRow="1">
                <a:tableStyleId>{5940675A-B579-460E-94D1-54222C63F5DA}</a:tableStyleId>
              </a:tblPr>
              <a:tblGrid>
                <a:gridCol w="3480048"/>
              </a:tblGrid>
              <a:tr h="3360373">
                <a:tc>
                  <a:txBody>
                    <a:bodyPr/>
                    <a:lstStyle/>
                    <a:p>
                      <a:endParaRPr lang="zh-CN" altLang="en-US" sz="1800" dirty="0"/>
                    </a:p>
                  </a:txBody>
                  <a:tcPr marT="60960" marB="60960"/>
                </a:tc>
              </a:tr>
            </a:tbl>
          </a:graphicData>
        </a:graphic>
      </p:graphicFrame>
      <p:graphicFrame>
        <p:nvGraphicFramePr>
          <p:cNvPr id="7" name="表格 6"/>
          <p:cNvGraphicFramePr>
            <a:graphicFrameLocks noGrp="1"/>
          </p:cNvGraphicFramePr>
          <p:nvPr/>
        </p:nvGraphicFramePr>
        <p:xfrm>
          <a:off x="5076056" y="2276872"/>
          <a:ext cx="3480048" cy="3360373"/>
        </p:xfrm>
        <a:graphic>
          <a:graphicData uri="http://schemas.openxmlformats.org/drawingml/2006/table">
            <a:tbl>
              <a:tblPr firstRow="1" bandRow="1">
                <a:tableStyleId>{5940675A-B579-460E-94D1-54222C63F5DA}</a:tableStyleId>
              </a:tblPr>
              <a:tblGrid>
                <a:gridCol w="3480048"/>
              </a:tblGrid>
              <a:tr h="3360373">
                <a:tc>
                  <a:txBody>
                    <a:bodyPr/>
                    <a:lstStyle/>
                    <a:p>
                      <a:endParaRPr lang="zh-CN" altLang="en-US" sz="1800" dirty="0"/>
                    </a:p>
                  </a:txBody>
                  <a:tcPr marT="60960" marB="60960"/>
                </a:tc>
              </a:tr>
            </a:tbl>
          </a:graphicData>
        </a:graphic>
      </p:graphicFrame>
      <p:sp>
        <p:nvSpPr>
          <p:cNvPr id="9" name="矩形 8"/>
          <p:cNvSpPr/>
          <p:nvPr/>
        </p:nvSpPr>
        <p:spPr>
          <a:xfrm>
            <a:off x="1599139" y="2552515"/>
            <a:ext cx="877163" cy="369332"/>
          </a:xfrm>
          <a:prstGeom prst="rect">
            <a:avLst/>
          </a:prstGeom>
        </p:spPr>
        <p:txBody>
          <a:bodyPr wrap="none">
            <a:spAutoFit/>
          </a:bodyPr>
          <a:lstStyle/>
          <a:p>
            <a:pPr algn="just"/>
            <a:r>
              <a:rPr lang="zh-CN" altLang="en-US" b="1" dirty="0" smtClean="0">
                <a:solidFill>
                  <a:srgbClr val="FF0000"/>
                </a:solidFill>
                <a:latin typeface="微软雅黑" panose="020B0503020204020204" pitchFamily="34" charset="-122"/>
                <a:ea typeface="微软雅黑" panose="020B0503020204020204" pitchFamily="34" charset="-122"/>
              </a:rPr>
              <a:t>近义词</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0" name="矩形 9"/>
          <p:cNvSpPr/>
          <p:nvPr/>
        </p:nvSpPr>
        <p:spPr>
          <a:xfrm>
            <a:off x="6516217" y="2372883"/>
            <a:ext cx="877163" cy="369332"/>
          </a:xfrm>
          <a:prstGeom prst="rect">
            <a:avLst/>
          </a:prstGeom>
        </p:spPr>
        <p:txBody>
          <a:bodyPr wrap="none">
            <a:spAutoFit/>
          </a:bodyPr>
          <a:lstStyle/>
          <a:p>
            <a:pPr algn="just"/>
            <a:r>
              <a:rPr lang="zh-CN" altLang="en-US" b="1" dirty="0" smtClean="0">
                <a:solidFill>
                  <a:srgbClr val="FF0000"/>
                </a:solidFill>
                <a:latin typeface="微软雅黑" panose="020B0503020204020204" pitchFamily="34" charset="-122"/>
                <a:ea typeface="微软雅黑" panose="020B0503020204020204" pitchFamily="34" charset="-122"/>
              </a:rPr>
              <a:t>反义词</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2" name="矩形 11"/>
          <p:cNvSpPr/>
          <p:nvPr/>
        </p:nvSpPr>
        <p:spPr>
          <a:xfrm>
            <a:off x="395537" y="3051923"/>
            <a:ext cx="3592933" cy="1323439"/>
          </a:xfrm>
          <a:prstGeom prst="rect">
            <a:avLst/>
          </a:prstGeom>
        </p:spPr>
        <p:txBody>
          <a:bodyPr wrap="square">
            <a:spAutoFit/>
          </a:bodyPr>
          <a:lstStyle/>
          <a:p>
            <a:pPr algn="ctr">
              <a:lnSpc>
                <a:spcPct val="200000"/>
              </a:lnSpc>
            </a:pPr>
            <a:r>
              <a:rPr lang="zh-CN" altLang="en-US" sz="2000" b="1" dirty="0" smtClean="0">
                <a:latin typeface="黑体" panose="02010609060101010101" charset="-122"/>
                <a:ea typeface="黑体" panose="02010609060101010101" charset="-122"/>
              </a:rPr>
              <a:t>伟大</a:t>
            </a:r>
            <a:r>
              <a:rPr lang="en-US" altLang="zh-CN" sz="2000" b="1" dirty="0" smtClean="0">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崇高  情愿</a:t>
            </a:r>
            <a:r>
              <a:rPr lang="en-US" altLang="zh-CN" sz="2000" b="1" dirty="0" smtClean="0">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宁愿</a:t>
            </a:r>
            <a:endParaRPr lang="en-US" altLang="zh-CN" sz="2000" b="1" dirty="0" smtClean="0">
              <a:latin typeface="黑体" panose="02010609060101010101" charset="-122"/>
              <a:ea typeface="黑体" panose="02010609060101010101" charset="-122"/>
            </a:endParaRPr>
          </a:p>
          <a:p>
            <a:pPr algn="ctr">
              <a:lnSpc>
                <a:spcPct val="200000"/>
              </a:lnSpc>
            </a:pPr>
            <a:r>
              <a:rPr lang="zh-CN" altLang="en-US" sz="2000" b="1" dirty="0" smtClean="0">
                <a:latin typeface="黑体" panose="02010609060101010101" charset="-122"/>
                <a:ea typeface="黑体" panose="02010609060101010101" charset="-122"/>
              </a:rPr>
              <a:t>永远</a:t>
            </a:r>
            <a:r>
              <a:rPr lang="en-US" altLang="zh-CN" sz="2000" b="1" dirty="0" smtClean="0">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永久  抬举</a:t>
            </a:r>
            <a:r>
              <a:rPr lang="en-US" altLang="zh-CN" sz="2000" b="1" dirty="0" smtClean="0">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抬爱</a:t>
            </a:r>
            <a:endParaRPr lang="zh-CN" altLang="en-US" sz="2000" b="1" dirty="0">
              <a:latin typeface="黑体" panose="02010609060101010101" charset="-122"/>
              <a:ea typeface="黑体" panose="02010609060101010101" charset="-122"/>
            </a:endParaRPr>
          </a:p>
        </p:txBody>
      </p:sp>
      <p:sp>
        <p:nvSpPr>
          <p:cNvPr id="13" name="矩形 12"/>
          <p:cNvSpPr/>
          <p:nvPr/>
        </p:nvSpPr>
        <p:spPr>
          <a:xfrm>
            <a:off x="5011516" y="3054711"/>
            <a:ext cx="3592933" cy="1323439"/>
          </a:xfrm>
          <a:prstGeom prst="rect">
            <a:avLst/>
          </a:prstGeom>
        </p:spPr>
        <p:txBody>
          <a:bodyPr wrap="square">
            <a:spAutoFit/>
          </a:bodyPr>
          <a:lstStyle/>
          <a:p>
            <a:pPr algn="ctr">
              <a:lnSpc>
                <a:spcPct val="200000"/>
              </a:lnSpc>
            </a:pPr>
            <a:r>
              <a:rPr lang="zh-CN" altLang="en-US" sz="2000" b="1" dirty="0" smtClean="0">
                <a:latin typeface="黑体" panose="02010609060101010101" charset="-122"/>
                <a:ea typeface="黑体" panose="02010609060101010101" charset="-122"/>
              </a:rPr>
              <a:t>伟大</a:t>
            </a:r>
            <a:r>
              <a:rPr lang="en-US" altLang="zh-CN" sz="2000" b="1" dirty="0" smtClean="0">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渺小  情愿</a:t>
            </a:r>
            <a:r>
              <a:rPr lang="en-US" altLang="zh-CN" sz="2000" b="1" dirty="0" smtClean="0">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勉强</a:t>
            </a:r>
            <a:endParaRPr lang="en-US" altLang="zh-CN" sz="2000" b="1" dirty="0" smtClean="0">
              <a:latin typeface="黑体" panose="02010609060101010101" charset="-122"/>
              <a:ea typeface="黑体" panose="02010609060101010101" charset="-122"/>
            </a:endParaRPr>
          </a:p>
          <a:p>
            <a:pPr algn="ctr">
              <a:lnSpc>
                <a:spcPct val="200000"/>
              </a:lnSpc>
            </a:pPr>
            <a:r>
              <a:rPr lang="zh-CN" altLang="en-US" sz="2000" b="1" dirty="0" smtClean="0">
                <a:latin typeface="黑体" panose="02010609060101010101" charset="-122"/>
                <a:ea typeface="黑体" panose="02010609060101010101" charset="-122"/>
              </a:rPr>
              <a:t>永远</a:t>
            </a:r>
            <a:r>
              <a:rPr lang="en-US" altLang="zh-CN" sz="2000" b="1" dirty="0" smtClean="0">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短暂  抬举</a:t>
            </a:r>
            <a:r>
              <a:rPr lang="en-US" altLang="zh-CN" sz="2000" b="1" dirty="0" smtClean="0">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贬低</a:t>
            </a:r>
            <a:endParaRPr lang="zh-CN" altLang="en-US" sz="2000" b="1" dirty="0">
              <a:latin typeface="黑体" panose="02010609060101010101" charset="-122"/>
              <a:ea typeface="黑体" panose="02010609060101010101" charset="-122"/>
            </a:endParaRPr>
          </a:p>
        </p:txBody>
      </p:sp>
      <p:pic>
        <p:nvPicPr>
          <p:cNvPr id="14" name="图片 13"/>
          <p:cNvPicPr>
            <a:picLocks noChangeAspect="1"/>
          </p:cNvPicPr>
          <p:nvPr/>
        </p:nvPicPr>
        <p:blipFill>
          <a:blip r:embed="rId3" cstate="email"/>
          <a:stretch>
            <a:fillRect/>
          </a:stretch>
        </p:blipFill>
        <p:spPr>
          <a:xfrm>
            <a:off x="4041780" y="3140968"/>
            <a:ext cx="962268" cy="1692491"/>
          </a:xfrm>
          <a:prstGeom prst="rect">
            <a:avLst/>
          </a:prstGeom>
          <a:scene3d>
            <a:camera prst="orthographicFront">
              <a:rot lat="0" lon="1800000" rev="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17.xml><?xml version="1.0" encoding="utf-8"?>
<p:tagLst xmlns:p="http://schemas.openxmlformats.org/presentationml/2006/main">
  <p:tag name="MH" val="20170613110635"/>
  <p:tag name="MH_LIBRARY" val="CONTENTS"/>
  <p:tag name="MH_TYPE" val="ENTRY"/>
  <p:tag name="ID" val="545812"/>
  <p:tag name="MH_ORDER" val="1"/>
</p:tagLst>
</file>

<file path=ppt/tags/tag18.xml><?xml version="1.0" encoding="utf-8"?>
<p:tagLst xmlns:p="http://schemas.openxmlformats.org/presentationml/2006/main">
  <p:tag name="MH" val="20170613110635"/>
  <p:tag name="MH_LIBRARY" val="CONTENTS"/>
  <p:tag name="MH_TYPE" val="NUMBER"/>
  <p:tag name="ID" val="545812"/>
  <p:tag name="MH_ORDER" val="1"/>
</p:tagLst>
</file>

<file path=ppt/tags/tag19.xml><?xml version="1.0" encoding="utf-8"?>
<p:tagLst xmlns:p="http://schemas.openxmlformats.org/presentationml/2006/main">
  <p:tag name="MH" val="20170613110635"/>
  <p:tag name="MH_LIBRARY" val="CONTENTS"/>
  <p:tag name="MH_TYPE" val="ENTRY"/>
  <p:tag name="ID" val="545812"/>
  <p:tag name="MH_ORDER"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xml><?xml version="1.0" encoding="utf-8"?>
<p:tagLst xmlns:p="http://schemas.openxmlformats.org/presentationml/2006/main">
  <p:tag name="MH" val="20170613110635"/>
  <p:tag name="MH_LIBRARY" val="CONTENTS"/>
  <p:tag name="MH_TYPE" val="NUMBER"/>
  <p:tag name="ID" val="545812"/>
  <p:tag name="MH_ORDER" val="1"/>
</p:tagLst>
</file>

<file path=ppt/tags/tag21.xml><?xml version="1.0" encoding="utf-8"?>
<p:tagLst xmlns:p="http://schemas.openxmlformats.org/presentationml/2006/main">
  <p:tag name="MH" val="20170613110635"/>
  <p:tag name="MH_LIBRARY" val="CONTENTS"/>
  <p:tag name="MH_TYPE" val="ENTRY"/>
  <p:tag name="ID" val="545812"/>
  <p:tag name="MH_ORDER" val="2"/>
</p:tagLst>
</file>

<file path=ppt/tags/tag22.xml><?xml version="1.0" encoding="utf-8"?>
<p:tagLst xmlns:p="http://schemas.openxmlformats.org/presentationml/2006/main">
  <p:tag name="MH" val="20170613110635"/>
  <p:tag name="MH_LIBRARY" val="CONTENTS"/>
  <p:tag name="MH_TYPE" val="NUMBER"/>
  <p:tag name="ID" val="545812"/>
  <p:tag name="MH_ORDER" val="2"/>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2912</Words>
  <Application>WPS 演示</Application>
  <PresentationFormat>全屏显示(4:3)</PresentationFormat>
  <Paragraphs>286</Paragraphs>
  <Slides>35</Slides>
  <Notes>2</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35</vt:i4>
      </vt:variant>
    </vt:vector>
  </HeadingPairs>
  <TitlesOfParts>
    <vt:vector size="53" baseType="lpstr">
      <vt:lpstr>Arial</vt:lpstr>
      <vt:lpstr>宋体</vt:lpstr>
      <vt:lpstr>Wingdings</vt:lpstr>
      <vt:lpstr>Calibri</vt:lpstr>
      <vt:lpstr>黑体</vt:lpstr>
      <vt:lpstr>楷体</vt:lpstr>
      <vt:lpstr>微软雅黑</vt:lpstr>
      <vt:lpstr>华文细黑</vt:lpstr>
      <vt:lpstr>Calibri</vt:lpstr>
      <vt:lpstr>Arial Unicode MS</vt:lpstr>
      <vt:lpstr>Times New Roman</vt:lpstr>
      <vt:lpstr>楷体_GB2312</vt:lpstr>
      <vt:lpstr>新宋体</vt:lpstr>
      <vt:lpstr>楷体_GB2312</vt:lpstr>
      <vt:lpstr>Wingdings 2</vt:lpstr>
      <vt:lpstr>Arial</vt:lpstr>
      <vt:lpstr>Wingdings</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keywords>第一PPT模板网-WWW.1PPT.COM</cp:keywords>
  <dc:subject>第一PPT模板网-WWW.1PPT.COM</dc:subject>
  <cp:lastModifiedBy>123</cp:lastModifiedBy>
  <cp:revision>82</cp:revision>
  <dcterms:created xsi:type="dcterms:W3CDTF">2019-07-09T05:51:00Z</dcterms:created>
  <dcterms:modified xsi:type="dcterms:W3CDTF">2020-01-31T06:58:32Z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2052-11.1.0.9058</vt:lpwstr>
  </property>
</Properties>
</file>