
<file path=[Content_Types].xml><?xml version="1.0" encoding="utf-8"?>
<Types xmlns="http://schemas.openxmlformats.org/package/2006/content-types">
  <Default Extension="png" ContentType="image/png"/>
  <Default Extension="tiff" ContentType="image/tiff"/>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6"/>
  </p:notesMasterIdLst>
  <p:sldIdLst>
    <p:sldId id="1303" r:id="rId3"/>
    <p:sldId id="1507" r:id="rId4"/>
    <p:sldId id="1473" r:id="rId5"/>
    <p:sldId id="1474" r:id="rId6"/>
    <p:sldId id="1475" r:id="rId7"/>
    <p:sldId id="1476" r:id="rId8"/>
    <p:sldId id="1477" r:id="rId9"/>
    <p:sldId id="1396" r:id="rId10"/>
    <p:sldId id="1205" r:id="rId11"/>
    <p:sldId id="1299" r:id="rId12"/>
    <p:sldId id="1302" r:id="rId13"/>
    <p:sldId id="1434" r:id="rId14"/>
    <p:sldId id="1300" r:id="rId15"/>
    <p:sldId id="1301" r:id="rId16"/>
    <p:sldId id="1482" r:id="rId17"/>
    <p:sldId id="1483" r:id="rId18"/>
    <p:sldId id="1253" r:id="rId19"/>
    <p:sldId id="1478" r:id="rId20"/>
    <p:sldId id="1479" r:id="rId21"/>
    <p:sldId id="1480" r:id="rId22"/>
    <p:sldId id="1481" r:id="rId23"/>
    <p:sldId id="1485" r:id="rId24"/>
    <p:sldId id="1486" r:id="rId25"/>
    <p:sldId id="1487" r:id="rId26"/>
    <p:sldId id="1484" r:id="rId27"/>
    <p:sldId id="1488" r:id="rId28"/>
    <p:sldId id="1489" r:id="rId29"/>
    <p:sldId id="1491" r:id="rId30"/>
    <p:sldId id="1492" r:id="rId31"/>
    <p:sldId id="1494" r:id="rId32"/>
    <p:sldId id="1493" r:id="rId33"/>
    <p:sldId id="1495" r:id="rId34"/>
    <p:sldId id="1496" r:id="rId35"/>
    <p:sldId id="1381" r:id="rId36"/>
    <p:sldId id="1506" r:id="rId37"/>
    <p:sldId id="1504" r:id="rId38"/>
    <p:sldId id="1497" r:id="rId39"/>
    <p:sldId id="1498" r:id="rId40"/>
    <p:sldId id="1500" r:id="rId41"/>
    <p:sldId id="1502" r:id="rId42"/>
    <p:sldId id="1503" r:id="rId43"/>
    <p:sldId id="1384" r:id="rId44"/>
    <p:sldId id="1505" r:id="rId45"/>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微软雅黑"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微软雅黑" panose="020B0503020204020204" pitchFamily="34"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佳琪 刘"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85E08"/>
    <a:srgbClr val="FCFDCF"/>
    <a:srgbClr val="FDDFF5"/>
    <a:srgbClr val="DCD7FD"/>
    <a:srgbClr val="E9E6FE"/>
    <a:srgbClr val="F1B1E5"/>
    <a:srgbClr val="0000FF"/>
    <a:srgbClr val="F586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中度样式 1 - 强调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974" autoAdjust="0"/>
  </p:normalViewPr>
  <p:slideViewPr>
    <p:cSldViewPr snapToGrid="0">
      <p:cViewPr>
        <p:scale>
          <a:sx n="100" d="100"/>
          <a:sy n="100" d="100"/>
        </p:scale>
        <p:origin x="-318" y="-264"/>
      </p:cViewPr>
      <p:guideLst>
        <p:guide orient="horz" pos="2160"/>
        <p:guide pos="2880"/>
      </p:guideLst>
    </p:cSldViewPr>
  </p:slideViewPr>
  <p:outlineViewPr>
    <p:cViewPr>
      <p:scale>
        <a:sx n="33" d="100"/>
        <a:sy n="33" d="100"/>
      </p:scale>
      <p:origin x="0" y="-2765"/>
    </p:cViewPr>
  </p:outlineViewPr>
  <p:notesTextViewPr>
    <p:cViewPr>
      <p:scale>
        <a:sx n="1" d="1"/>
        <a:sy n="1" d="1"/>
      </p:scale>
      <p:origin x="0" y="0"/>
    </p:cViewPr>
  </p:notesTextViewPr>
  <p:sorterViewPr>
    <p:cViewPr>
      <p:scale>
        <a:sx n="124" d="100"/>
        <a:sy n="124" d="100"/>
      </p:scale>
      <p:origin x="0" y="0"/>
    </p:cViewPr>
  </p:sorterViewPr>
  <p:gridSpacing cx="72006" cy="72006"/>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0" Type="http://schemas.openxmlformats.org/officeDocument/2006/relationships/commentAuthors" Target="commentAuthors.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notesMaster" Target="notesMasters/notesMaster1.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fld id="{46D890C3-6E1B-4708-8B6A-50930F5BF338}" type="datetimeFigureOut">
              <a:rPr lang="zh-CN" altLang="en-US"/>
            </a:fld>
            <a:endParaRPr lang="zh-CN" altLang="en-US">
              <a:latin typeface="Arial" panose="020B0604020202020204" pitchFamily="34" charset="0"/>
              <a:ea typeface="微软雅黑" panose="020B0503020204020204" pitchFamily="34" charset="-122"/>
            </a:endParaRPr>
          </a:p>
        </p:txBody>
      </p:sp>
      <p:sp>
        <p:nvSpPr>
          <p:cNvPr id="2052" name="幻灯片图像占位符 3"/>
          <p:cNvSpPr>
            <a:spLocks noGrp="1" noRot="1" noChangeAspect="1" noChangeArrowheads="1"/>
          </p:cNvSpPr>
          <p:nvPr>
            <p:ph type="sldImg" idx="4294967295"/>
          </p:nvPr>
        </p:nvSpPr>
        <p:spPr bwMode="auto">
          <a:xfrm>
            <a:off x="1371600" y="1143000"/>
            <a:ext cx="4114800" cy="3086100"/>
          </a:xfrm>
          <a:prstGeom prst="rect">
            <a:avLst/>
          </a:prstGeom>
          <a:noFill/>
          <a:ln w="12700">
            <a:solidFill>
              <a:srgbClr val="000000"/>
            </a:solidFill>
            <a:round/>
          </a:ln>
          <a:extLst>
            <a:ext uri="{909E8E84-426E-40DD-AFC4-6F175D3DCCD1}">
              <a14:hiddenFill xmlns:a14="http://schemas.microsoft.com/office/drawing/2010/main">
                <a:solidFill>
                  <a:srgbClr val="FFFFFF"/>
                </a:solidFill>
              </a14:hiddenFill>
            </a:ext>
          </a:extLst>
        </p:spPr>
      </p:sp>
      <p:sp>
        <p:nvSpPr>
          <p:cNvPr id="2053" name="备注占位符 4"/>
          <p:cNvSpPr>
            <a:spLocks noGrp="1" noChangeArrowheads="1"/>
          </p:cNvSpPr>
          <p:nvPr>
            <p:ph type="body" sz="quarter" idx="9"/>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a:defRPr sz="1200"/>
            </a:lvl1pPr>
          </a:lstStyle>
          <a:p>
            <a:fld id="{B30362F7-4288-4ED5-8F1C-2CC53066D685}"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等线" panose="02010600030101010101" charset="-122"/>
      </a:defRPr>
    </a:lvl1pPr>
    <a:lvl2pPr marL="457200" algn="l" rtl="0" fontAlgn="base">
      <a:spcBef>
        <a:spcPct val="0"/>
      </a:spcBef>
      <a:spcAft>
        <a:spcPct val="0"/>
      </a:spcAft>
      <a:defRPr sz="1200" kern="1200">
        <a:solidFill>
          <a:schemeClr val="tx1"/>
        </a:solidFill>
        <a:latin typeface="+mn-lt"/>
        <a:ea typeface="+mn-ea"/>
        <a:cs typeface="等线" panose="02010600030101010101" charset="-122"/>
      </a:defRPr>
    </a:lvl2pPr>
    <a:lvl3pPr marL="914400" algn="l" rtl="0" fontAlgn="base">
      <a:spcBef>
        <a:spcPct val="0"/>
      </a:spcBef>
      <a:spcAft>
        <a:spcPct val="0"/>
      </a:spcAft>
      <a:defRPr sz="1200" kern="1200">
        <a:solidFill>
          <a:schemeClr val="tx1"/>
        </a:solidFill>
        <a:latin typeface="+mn-lt"/>
        <a:ea typeface="+mn-ea"/>
        <a:cs typeface="等线" panose="02010600030101010101" charset="-122"/>
      </a:defRPr>
    </a:lvl3pPr>
    <a:lvl4pPr marL="1371600" algn="l" rtl="0" fontAlgn="base">
      <a:spcBef>
        <a:spcPct val="0"/>
      </a:spcBef>
      <a:spcAft>
        <a:spcPct val="0"/>
      </a:spcAft>
      <a:defRPr sz="1200" kern="1200">
        <a:solidFill>
          <a:schemeClr val="tx1"/>
        </a:solidFill>
        <a:latin typeface="+mn-lt"/>
        <a:ea typeface="+mn-ea"/>
        <a:cs typeface="等线" panose="02010600030101010101" charset="-122"/>
      </a:defRPr>
    </a:lvl4pPr>
    <a:lvl5pPr marL="1828800" algn="l" rtl="0" fontAlgn="base">
      <a:spcBef>
        <a:spcPct val="0"/>
      </a:spcBef>
      <a:spcAft>
        <a:spcPct val="0"/>
      </a:spcAft>
      <a:defRPr sz="1200" kern="1200">
        <a:solidFill>
          <a:schemeClr val="tx1"/>
        </a:solidFill>
        <a:latin typeface="+mn-lt"/>
        <a:ea typeface="+mn-ea"/>
        <a:cs typeface="等线" panose="02010600030101010101"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502412" y="2588282"/>
            <a:ext cx="8139178" cy="899167"/>
          </a:xfrm>
        </p:spPr>
        <p:txBody>
          <a:bodyPr rIns="25400" anchor="t">
            <a:noAutofit/>
          </a:bodyPr>
          <a:lstStyle>
            <a:lvl1pPr algn="ctr">
              <a:defRPr sz="5400" b="0" spc="600">
                <a:effectLst>
                  <a:outerShdw blurRad="38100" dist="38100" dir="2700000" algn="tl">
                    <a:srgbClr val="000000">
                      <a:alpha val="43137"/>
                    </a:srgbClr>
                  </a:outerShdw>
                </a:effectLst>
              </a:defRPr>
            </a:lvl1pPr>
          </a:lstStyle>
          <a:p>
            <a:r>
              <a:rPr lang="zh-CN" altLang="en-US" noProof="1"/>
              <a:t>单击此处编辑标题</a:t>
            </a:r>
            <a:endParaRPr lang="zh-CN" altLang="en-US" noProof="1"/>
          </a:p>
        </p:txBody>
      </p:sp>
      <p:sp>
        <p:nvSpPr>
          <p:cNvPr id="3" name="副标题 2"/>
          <p:cNvSpPr>
            <a:spLocks noGrp="1"/>
          </p:cNvSpPr>
          <p:nvPr>
            <p:ph type="subTitle" idx="1" hasCustomPrompt="1"/>
          </p:nvPr>
        </p:nvSpPr>
        <p:spPr>
          <a:xfrm>
            <a:off x="502412" y="3566160"/>
            <a:ext cx="8139178" cy="950984"/>
          </a:xfrm>
        </p:spPr>
        <p:txBody>
          <a:bodyPr tIns="38100" rIns="76200" bIns="3810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a:t>单击此处编辑副标题</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AC5B052F-76C5-4B19-82CC-1AB1D0E233B4}"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502448" y="952508"/>
            <a:ext cx="8139178"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3" name="日期占位符 3"/>
          <p:cNvSpPr>
            <a:spLocks noGrp="1"/>
          </p:cNvSpPr>
          <p:nvPr>
            <p:ph type="dt" sz="half" idx="14"/>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5"/>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6"/>
            <p:custDataLst>
              <p:tags r:id="rId4"/>
            </p:custDataLst>
          </p:nvPr>
        </p:nvSpPr>
        <p:spPr/>
        <p:txBody>
          <a:bodyPr/>
          <a:lstStyle>
            <a:lvl1pPr>
              <a:defRPr/>
            </a:lvl1pPr>
          </a:lstStyle>
          <a:p>
            <a:fld id="{3E8AB534-B444-455A-A4CF-86E1FB8DD05B}"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502412" y="2588282"/>
            <a:ext cx="8139178" cy="899167"/>
          </a:xfrm>
        </p:spPr>
        <p:txBody>
          <a:bodyPr rIns="25400" rtlCol="0" anchor="t">
            <a:noAutofit/>
          </a:bodyPr>
          <a:lstStyle>
            <a:lvl1pPr marL="0" marR="0" algn="ctr" defTabSz="914400" rtl="0" eaLnBrk="1" fontAlgn="auto" latinLnBrk="0" hangingPunct="1">
              <a:lnSpc>
                <a:spcPct val="100000"/>
              </a:lnSpc>
              <a:buNone/>
              <a:defRPr kumimoji="0" lang="zh-CN" altLang="en-US" sz="5400" b="0" i="0" u="none" strike="noStrike" kern="1200" cap="none" spc="600" normalizeH="0" baseline="0" noProof="1" dirty="0">
                <a:solidFill>
                  <a:schemeClr val="tx1"/>
                </a:solidFill>
                <a:effectLst>
                  <a:outerShdw blurRad="38100" dist="38100" dir="2700000" algn="tl">
                    <a:srgbClr val="000000">
                      <a:alpha val="43137"/>
                    </a:srgbClr>
                  </a:outerShdw>
                </a:effectLst>
                <a:uFillTx/>
                <a:latin typeface="+mj-lt"/>
                <a:ea typeface="+mj-ea"/>
                <a:cs typeface="+mj-cs"/>
                <a:sym typeface="+mn-ea"/>
              </a:defRPr>
            </a:lvl1pPr>
          </a:lstStyle>
          <a:p>
            <a:pPr lvl="0"/>
            <a:r>
              <a:rPr noProof="1">
                <a:sym typeface="+mn-ea"/>
              </a:rPr>
              <a:t>单击此处编辑标题</a:t>
            </a:r>
            <a:endParaRPr noProof="1">
              <a:sym typeface="+mn-ea"/>
            </a:endParaRPr>
          </a:p>
        </p:txBody>
      </p:sp>
      <p:sp>
        <p:nvSpPr>
          <p:cNvPr id="3"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F1B7B7A3-CEC6-4CFD-9CB6-29F34FC8DB27}"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502412" y="432000"/>
            <a:ext cx="8139178" cy="648000"/>
          </a:xfrm>
        </p:spPr>
        <p:txBody>
          <a:bodyPr rtlCol="0">
            <a:noAutofit/>
          </a:bodyPr>
          <a:lstStyle>
            <a:lvl1pPr marL="0" marR="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内容占位符 2"/>
          <p:cNvSpPr>
            <a:spLocks noGrp="1"/>
          </p:cNvSpPr>
          <p:nvPr>
            <p:ph idx="1"/>
          </p:nvPr>
        </p:nvSpPr>
        <p:spPr>
          <a:xfrm>
            <a:off x="502412" y="1296000"/>
            <a:ext cx="8139178" cy="5041355"/>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23EDFDB3-B77D-4AFD-AF5D-ABC9EC536C94}"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502448" y="3808731"/>
            <a:ext cx="8139178" cy="624845"/>
          </a:xfrm>
        </p:spPr>
        <p:txBody>
          <a:bodyPr rIns="63500" anchor="t">
            <a:noAutofit/>
          </a:bodyPr>
          <a:lstStyle>
            <a:lvl1pPr>
              <a:defRPr sz="3600" b="0" u="none" strike="noStrike" kern="1200" cap="none" spc="300" normalizeH="0">
                <a:solidFill>
                  <a:schemeClr val="tx1"/>
                </a:solidFill>
                <a:effectLst>
                  <a:outerShdw blurRad="38100" dist="38100" dir="2700000" algn="tl">
                    <a:srgbClr val="000000">
                      <a:alpha val="43137"/>
                    </a:srgbClr>
                  </a:outerShdw>
                </a:effectLst>
                <a:uFillTx/>
              </a:defRPr>
            </a:lvl1pPr>
          </a:lstStyle>
          <a:p>
            <a:r>
              <a:rPr lang="zh-CN" altLang="en-US" noProof="1"/>
              <a:t>单击此处编辑母版标题样式</a:t>
            </a:r>
            <a:endParaRPr lang="zh-CN" altLang="en-US" noProof="1"/>
          </a:p>
        </p:txBody>
      </p:sp>
      <p:sp>
        <p:nvSpPr>
          <p:cNvPr id="3" name="文本占位符 2"/>
          <p:cNvSpPr>
            <a:spLocks noGrp="1"/>
          </p:cNvSpPr>
          <p:nvPr>
            <p:ph type="body" idx="1"/>
          </p:nvPr>
        </p:nvSpPr>
        <p:spPr>
          <a:xfrm>
            <a:off x="502444" y="4511676"/>
            <a:ext cx="8139178" cy="1077985"/>
          </a:xfrm>
        </p:spPr>
        <p:txBody>
          <a:bodyPr tIns="38100" rIns="76200" bIns="38100">
            <a:noAutofit/>
          </a:bodyPr>
          <a:lstStyle>
            <a:lvl1pPr marL="0" indent="0" eaLnBrk="1" fontAlgn="auto" latinLnBrk="0" hangingPunct="1">
              <a:buNone/>
              <a:defRPr kumimoji="0" lang="zh-CN" altLang="en-US" sz="1600" b="0" i="0" u="none" strike="noStrike" kern="1200" cap="none" spc="150" normalizeH="0" baseline="0" noProof="1">
                <a:solidFill>
                  <a:schemeClr val="tx1"/>
                </a:solidFill>
                <a:uFillTx/>
                <a:latin typeface="+mn-lt"/>
                <a:ea typeface="+mn-ea"/>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a:t>单击此处编辑母版文本样式</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A5983C44-8A63-41AC-B109-4CAA323A9CA2}"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502412" y="432000"/>
            <a:ext cx="8139178" cy="648000"/>
          </a:xfrm>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内容占位符 2"/>
          <p:cNvSpPr>
            <a:spLocks noGrp="1"/>
          </p:cNvSpPr>
          <p:nvPr>
            <p:ph sz="half" idx="1"/>
          </p:nvPr>
        </p:nvSpPr>
        <p:spPr>
          <a:xfrm>
            <a:off x="502447" y="1296000"/>
            <a:ext cx="3962432" cy="5040000"/>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4" name="内容占位符 3"/>
          <p:cNvSpPr>
            <a:spLocks noGrp="1"/>
          </p:cNvSpPr>
          <p:nvPr>
            <p:ph sz="half" idx="2"/>
          </p:nvPr>
        </p:nvSpPr>
        <p:spPr>
          <a:xfrm>
            <a:off x="4679158" y="1296000"/>
            <a:ext cx="3962432" cy="5040000"/>
          </a:xfrm>
        </p:spPr>
        <p:txBody>
          <a:bodyPr>
            <a:noAutofit/>
          </a:bodyPr>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5"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6"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4"/>
            </p:custDataLst>
          </p:nvPr>
        </p:nvSpPr>
        <p:spPr/>
        <p:txBody>
          <a:bodyPr/>
          <a:lstStyle>
            <a:lvl1pPr>
              <a:defRPr/>
            </a:lvl1pPr>
          </a:lstStyle>
          <a:p>
            <a:fld id="{6BA9E894-4CFF-4179-A907-F15918BDF7BA}"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502412" y="432000"/>
            <a:ext cx="8139178" cy="648000"/>
          </a:xfrm>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文本占位符 2"/>
          <p:cNvSpPr>
            <a:spLocks noGrp="1"/>
          </p:cNvSpPr>
          <p:nvPr>
            <p:ph type="body" idx="1" hasCustomPrompt="1"/>
          </p:nvPr>
        </p:nvSpPr>
        <p:spPr>
          <a:xfrm>
            <a:off x="502447" y="1296001"/>
            <a:ext cx="3962432" cy="381003"/>
          </a:xfrm>
        </p:spPr>
        <p:txBody>
          <a:bodyPr tIns="38100" rIns="76200" bIns="38100">
            <a:no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solidFill>
                <a:uFillTx/>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单击此处编辑文本</a:t>
            </a:r>
            <a:endParaRPr lang="zh-CN" altLang="en-US" noProof="1"/>
          </a:p>
        </p:txBody>
      </p:sp>
      <p:sp>
        <p:nvSpPr>
          <p:cNvPr id="4" name="内容占位符 3"/>
          <p:cNvSpPr>
            <a:spLocks noGrp="1"/>
          </p:cNvSpPr>
          <p:nvPr>
            <p:ph sz="half" idx="2"/>
          </p:nvPr>
        </p:nvSpPr>
        <p:spPr>
          <a:xfrm>
            <a:off x="502444" y="1789043"/>
            <a:ext cx="3962400" cy="455223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5" name="文本占位符 4"/>
          <p:cNvSpPr>
            <a:spLocks noGrp="1"/>
          </p:cNvSpPr>
          <p:nvPr>
            <p:ph type="body" sz="quarter" idx="3" hasCustomPrompt="1"/>
          </p:nvPr>
        </p:nvSpPr>
        <p:spPr>
          <a:xfrm>
            <a:off x="4676812" y="1296001"/>
            <a:ext cx="3962432" cy="381003"/>
          </a:xfrm>
        </p:spPr>
        <p:txBody>
          <a:bodyPr tIns="38100" rIns="76200" bIns="38100" rtlCol="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solidFill>
                <a:uFillTx/>
                <a:latin typeface="+mn-lt"/>
                <a:ea typeface="+mn-ea"/>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noProof="1">
                <a:sym typeface="+mn-ea"/>
              </a:rPr>
              <a:t>单击此处编辑文本</a:t>
            </a:r>
            <a:endParaRPr noProof="1">
              <a:sym typeface="+mn-ea"/>
            </a:endParaRPr>
          </a:p>
        </p:txBody>
      </p:sp>
      <p:sp>
        <p:nvSpPr>
          <p:cNvPr id="6" name="内容占位符 5"/>
          <p:cNvSpPr>
            <a:spLocks noGrp="1"/>
          </p:cNvSpPr>
          <p:nvPr>
            <p:ph sz="quarter" idx="4"/>
          </p:nvPr>
        </p:nvSpPr>
        <p:spPr>
          <a:xfrm>
            <a:off x="4676812" y="1789043"/>
            <a:ext cx="3962432" cy="4552234"/>
          </a:xfrm>
        </p:spPr>
        <p:txBody>
          <a:bodyPr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5pPr>
          </a:lstStyle>
          <a:p>
            <a:pPr lvl="0"/>
            <a:r>
              <a:rPr noProof="1">
                <a:sym typeface="+mn-ea"/>
              </a:rPr>
              <a:t>单击此处编辑母版文本样式</a:t>
            </a:r>
            <a:endParaRPr noProof="1">
              <a:sym typeface="+mn-ea"/>
            </a:endParaRPr>
          </a:p>
          <a:p>
            <a:pPr lvl="1"/>
            <a:r>
              <a:rPr noProof="1">
                <a:sym typeface="+mn-ea"/>
              </a:rPr>
              <a:t>第二级</a:t>
            </a:r>
            <a:endParaRPr noProof="1">
              <a:sym typeface="+mn-ea"/>
            </a:endParaRPr>
          </a:p>
          <a:p>
            <a:pPr lvl="2"/>
            <a:r>
              <a:rPr noProof="1">
                <a:sym typeface="+mn-ea"/>
              </a:rPr>
              <a:t>第三级</a:t>
            </a:r>
            <a:endParaRPr noProof="1">
              <a:sym typeface="+mn-ea"/>
            </a:endParaRPr>
          </a:p>
          <a:p>
            <a:pPr lvl="3"/>
            <a:r>
              <a:rPr noProof="1">
                <a:sym typeface="+mn-ea"/>
              </a:rPr>
              <a:t>第四级</a:t>
            </a:r>
            <a:endParaRPr noProof="1">
              <a:sym typeface="+mn-ea"/>
            </a:endParaRPr>
          </a:p>
          <a:p>
            <a:pPr lvl="4"/>
            <a:r>
              <a:rPr noProof="1">
                <a:sym typeface="+mn-ea"/>
              </a:rPr>
              <a:t>第五级</a:t>
            </a:r>
            <a:endParaRPr noProof="1">
              <a:sym typeface="+mn-ea"/>
            </a:endParaRPr>
          </a:p>
        </p:txBody>
      </p:sp>
      <p:sp>
        <p:nvSpPr>
          <p:cNvPr id="7"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8"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9" name="灯片编号占位符 5"/>
          <p:cNvSpPr>
            <a:spLocks noGrp="1"/>
          </p:cNvSpPr>
          <p:nvPr>
            <p:ph type="sldNum" sz="quarter" idx="12"/>
            <p:custDataLst>
              <p:tags r:id="rId4"/>
            </p:custDataLst>
          </p:nvPr>
        </p:nvSpPr>
        <p:spPr/>
        <p:txBody>
          <a:bodyPr/>
          <a:lstStyle>
            <a:lvl1pPr>
              <a:defRPr/>
            </a:lvl1pPr>
          </a:lstStyle>
          <a:p>
            <a:fld id="{AD3B9BBC-35DD-455D-A110-F47D776A01C6}"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rtlCol="0">
            <a:noAutofit/>
          </a:bodyPr>
          <a:lstStyle>
            <a:lvl1pPr marL="0" marR="0" lvl="0" algn="l" defTabSz="914400" rtl="0" eaLnBrk="1" fontAlgn="auto" latinLnBrk="0" hangingPunct="1">
              <a:lnSpc>
                <a:spcPct val="100000"/>
              </a:lnSpc>
              <a:buNone/>
              <a:defRPr kumimoji="0" lang="zh-CN" altLang="en-US" sz="28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4"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5" name="灯片编号占位符 5"/>
          <p:cNvSpPr>
            <a:spLocks noGrp="1"/>
          </p:cNvSpPr>
          <p:nvPr>
            <p:ph type="sldNum" sz="quarter" idx="12"/>
            <p:custDataLst>
              <p:tags r:id="rId4"/>
            </p:custDataLst>
          </p:nvPr>
        </p:nvSpPr>
        <p:spPr/>
        <p:txBody>
          <a:bodyPr/>
          <a:lstStyle>
            <a:lvl1pPr>
              <a:defRPr/>
            </a:lvl1pPr>
          </a:lstStyle>
          <a:p>
            <a:fld id="{ACEAC90B-02CB-4DA4-A7B2-470A523D6AE4}"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3"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4" name="灯片编号占位符 5"/>
          <p:cNvSpPr>
            <a:spLocks noGrp="1"/>
          </p:cNvSpPr>
          <p:nvPr>
            <p:ph type="sldNum" sz="quarter" idx="12"/>
            <p:custDataLst>
              <p:tags r:id="rId4"/>
            </p:custDataLst>
          </p:nvPr>
        </p:nvSpPr>
        <p:spPr/>
        <p:txBody>
          <a:bodyPr/>
          <a:lstStyle>
            <a:lvl1pPr>
              <a:defRPr/>
            </a:lvl1pPr>
          </a:lstStyle>
          <a:p>
            <a:fld id="{12B83CBA-D798-4B37-8396-1614749A6674}"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02447" y="1296000"/>
            <a:ext cx="3962432" cy="5040000"/>
          </a:xfrm>
        </p:spPr>
        <p:txBody>
          <a:bodyPr rtlCol="0">
            <a:no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noProof="1">
              <a:sym typeface="+mn-ea"/>
            </a:endParaRPr>
          </a:p>
        </p:txBody>
      </p:sp>
      <p:sp>
        <p:nvSpPr>
          <p:cNvPr id="4" name="文本占位符 3"/>
          <p:cNvSpPr>
            <a:spLocks noGrp="1"/>
          </p:cNvSpPr>
          <p:nvPr>
            <p:ph type="body" sz="half" idx="2"/>
          </p:nvPr>
        </p:nvSpPr>
        <p:spPr>
          <a:xfrm>
            <a:off x="4679194" y="1296000"/>
            <a:ext cx="3962432" cy="5040000"/>
          </a:xfrm>
        </p:spPr>
        <p:txBody>
          <a:bodyPr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75000"/>
                    <a:lumOff val="25000"/>
                  </a:schemeClr>
                </a:solidFill>
                <a:uFillTx/>
                <a:latin typeface="+mn-lt"/>
                <a:ea typeface="+mn-ea"/>
                <a:cs typeface="+mn-cs"/>
                <a:sym typeface="+mn-ea"/>
              </a:defRPr>
            </a:lvl1pPr>
          </a:lstStyle>
          <a:p>
            <a:pPr lvl="0"/>
            <a:r>
              <a:rPr noProof="1">
                <a:sym typeface="+mn-ea"/>
              </a:rPr>
              <a:t>单击此处编辑母版文本样式</a:t>
            </a:r>
            <a:endParaRPr noProof="1">
              <a:sym typeface="+mn-ea"/>
            </a:endParaRPr>
          </a:p>
        </p:txBody>
      </p:sp>
      <p:sp>
        <p:nvSpPr>
          <p:cNvPr id="9" name="标题 8"/>
          <p:cNvSpPr>
            <a:spLocks noGrp="1"/>
          </p:cNvSpPr>
          <p:nvPr>
            <p:ph type="title"/>
          </p:nvPr>
        </p:nvSpPr>
        <p:spPr/>
        <p:txBody>
          <a:bodyPr/>
          <a:lstStyle/>
          <a:p>
            <a:r>
              <a:rPr lang="zh-CN" altLang="en-US" noProof="1"/>
              <a:t>单击此处编辑母版标题样式</a:t>
            </a:r>
            <a:endParaRPr lang="zh-CN" altLang="en-US" noProof="1"/>
          </a:p>
        </p:txBody>
      </p:sp>
      <p:sp>
        <p:nvSpPr>
          <p:cNvPr id="5"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6"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7" name="灯片编号占位符 5"/>
          <p:cNvSpPr>
            <a:spLocks noGrp="1"/>
          </p:cNvSpPr>
          <p:nvPr>
            <p:ph type="sldNum" sz="quarter" idx="12"/>
            <p:custDataLst>
              <p:tags r:id="rId4"/>
            </p:custDataLst>
          </p:nvPr>
        </p:nvSpPr>
        <p:spPr/>
        <p:txBody>
          <a:bodyPr/>
          <a:lstStyle>
            <a:lvl1pPr>
              <a:defRPr/>
            </a:lvl1pPr>
          </a:lstStyle>
          <a:p>
            <a:fld id="{9FD8D7AA-B681-4FFD-AF87-D89403603ED8}"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928351" y="952509"/>
            <a:ext cx="713238" cy="5388907"/>
          </a:xfrm>
        </p:spPr>
        <p:txBody>
          <a:bodyPr vert="eaVert" rtlCol="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mj-lt"/>
                <a:ea typeface="+mj-ea"/>
                <a:cs typeface="+mj-cs"/>
                <a:sym typeface="+mn-ea"/>
              </a:defRPr>
            </a:lvl1pPr>
          </a:lstStyle>
          <a:p>
            <a:pPr lvl="0"/>
            <a:r>
              <a:rPr noProof="1">
                <a:sym typeface="+mn-ea"/>
              </a:rPr>
              <a:t>单击此处编辑母版标题样式</a:t>
            </a:r>
            <a:endParaRPr noProof="1">
              <a:sym typeface="+mn-ea"/>
            </a:endParaRPr>
          </a:p>
        </p:txBody>
      </p:sp>
      <p:sp>
        <p:nvSpPr>
          <p:cNvPr id="3" name="竖排文字占位符 2"/>
          <p:cNvSpPr>
            <a:spLocks noGrp="1"/>
          </p:cNvSpPr>
          <p:nvPr>
            <p:ph type="body" orient="vert" idx="1"/>
          </p:nvPr>
        </p:nvSpPr>
        <p:spPr>
          <a:xfrm>
            <a:off x="502444" y="952501"/>
            <a:ext cx="7371076" cy="5388907"/>
          </a:xfrm>
        </p:spPr>
        <p:txBody>
          <a:bodyPr vert="eaVert"/>
          <a:lstStyle>
            <a:lvl1pPr indent="0" eaLnBrk="1" fontAlgn="auto" latinLnBrk="0" hangingPunct="1">
              <a:defRPr>
                <a:solidFill>
                  <a:schemeClr val="tx1">
                    <a:lumMod val="75000"/>
                    <a:lumOff val="25000"/>
                  </a:schemeClr>
                </a:solidFill>
              </a:defRPr>
            </a:lvl1pPr>
            <a:lvl2pPr indent="0" eaLnBrk="1" fontAlgn="auto" latinLnBrk="0" hangingPunct="1">
              <a:defRPr>
                <a:solidFill>
                  <a:schemeClr val="tx1">
                    <a:lumMod val="75000"/>
                    <a:lumOff val="25000"/>
                  </a:schemeClr>
                </a:solidFill>
              </a:defRPr>
            </a:lvl2pPr>
            <a:lvl3pPr indent="0" eaLnBrk="1" fontAlgn="auto" latinLnBrk="0" hangingPunct="1">
              <a:defRPr>
                <a:solidFill>
                  <a:schemeClr val="tx1">
                    <a:lumMod val="75000"/>
                    <a:lumOff val="25000"/>
                  </a:schemeClr>
                </a:solidFill>
              </a:defRPr>
            </a:lvl3pPr>
            <a:lvl4pPr indent="0" eaLnBrk="1" fontAlgn="auto" latinLnBrk="0" hangingPunct="1">
              <a:defRPr>
                <a:solidFill>
                  <a:schemeClr val="tx1">
                    <a:lumMod val="75000"/>
                    <a:lumOff val="25000"/>
                  </a:schemeClr>
                </a:solidFill>
              </a:defRPr>
            </a:lvl4pPr>
            <a:lvl5pPr indent="0" eaLnBrk="1" fontAlgn="auto" latinLnBrk="0" hangingPunct="1">
              <a:defRPr>
                <a:solidFill>
                  <a:schemeClr val="tx1">
                    <a:lumMod val="75000"/>
                    <a:lumOff val="25000"/>
                  </a:schemeClr>
                </a:solidFill>
              </a:defRPr>
            </a:lvl5pPr>
          </a:lstStyle>
          <a:p>
            <a:pPr lvl="0"/>
            <a:r>
              <a:rPr lang="zh-CN" altLang="en-US" noProof="1"/>
              <a:t>单击此处编辑母版文本样式</a:t>
            </a:r>
            <a:endParaRPr lang="zh-CN" altLang="en-US" noProof="1"/>
          </a:p>
          <a:p>
            <a:pPr lvl="1"/>
            <a:r>
              <a:rPr lang="zh-CN" altLang="en-US" noProof="1"/>
              <a:t>第二级</a:t>
            </a:r>
            <a:endParaRPr lang="zh-CN" altLang="en-US" noProof="1"/>
          </a:p>
          <a:p>
            <a:pPr lvl="2"/>
            <a:r>
              <a:rPr lang="zh-CN" altLang="en-US" noProof="1"/>
              <a:t>第三级</a:t>
            </a:r>
            <a:endParaRPr lang="zh-CN" altLang="en-US" noProof="1"/>
          </a:p>
          <a:p>
            <a:pPr lvl="3"/>
            <a:r>
              <a:rPr lang="zh-CN" altLang="en-US" noProof="1"/>
              <a:t>第四级</a:t>
            </a:r>
            <a:endParaRPr lang="zh-CN" altLang="en-US" noProof="1"/>
          </a:p>
          <a:p>
            <a:pPr lvl="4"/>
            <a:r>
              <a:rPr lang="zh-CN" altLang="en-US" noProof="1"/>
              <a:t>第五级</a:t>
            </a:r>
            <a:endParaRPr lang="zh-CN" altLang="en-US" noProof="1"/>
          </a:p>
        </p:txBody>
      </p:sp>
      <p:sp>
        <p:nvSpPr>
          <p:cNvPr id="4" name="日期占位符 3"/>
          <p:cNvSpPr>
            <a:spLocks noGrp="1"/>
          </p:cNvSpPr>
          <p:nvPr>
            <p:ph type="dt" sz="half" idx="10"/>
            <p:custDataLst>
              <p:tags r:id="rId2"/>
            </p:custDataLst>
          </p:nvPr>
        </p:nvSpPr>
        <p:spPr/>
        <p:txBody>
          <a:bodyPr/>
          <a:lstStyle>
            <a:lvl1pPr>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11"/>
            <p:custDataLst>
              <p:tags r:id="rId3"/>
            </p:custDataLst>
          </p:nvPr>
        </p:nvSpPr>
        <p:spPr/>
        <p:txBody>
          <a:bodyPr/>
          <a:lstStyle>
            <a:lvl1pPr>
              <a:defRPr/>
            </a:lvl1pPr>
          </a:lstStyle>
          <a:p>
            <a:endParaRPr lang="zh-CN" altLang="en-US"/>
          </a:p>
        </p:txBody>
      </p:sp>
      <p:sp>
        <p:nvSpPr>
          <p:cNvPr id="6" name="灯片编号占位符 5"/>
          <p:cNvSpPr>
            <a:spLocks noGrp="1"/>
          </p:cNvSpPr>
          <p:nvPr>
            <p:ph type="sldNum" sz="quarter" idx="12"/>
            <p:custDataLst>
              <p:tags r:id="rId4"/>
            </p:custDataLst>
          </p:nvPr>
        </p:nvSpPr>
        <p:spPr/>
        <p:txBody>
          <a:bodyPr/>
          <a:lstStyle>
            <a:lvl1pPr>
              <a:defRPr/>
            </a:lvl1pPr>
          </a:lstStyle>
          <a:p>
            <a:fld id="{E8013CC8-E87A-40BD-819E-7727B26C2362}"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1.png"/><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gradFill rotWithShape="0">
          <a:gsLst>
            <a:gs pos="0">
              <a:srgbClr val="FFFFFF"/>
            </a:gs>
            <a:gs pos="100000">
              <a:srgbClr val="DCDCDC"/>
            </a:gs>
          </a:gsLst>
          <a:lin ang="5400000"/>
        </a:gradFill>
        <a:effectLst/>
      </p:bgPr>
    </p:bg>
    <p:spTree>
      <p:nvGrpSpPr>
        <p:cNvPr id="1" name=""/>
        <p:cNvGrpSpPr/>
        <p:nvPr/>
      </p:nvGrpSpPr>
      <p:grpSpPr>
        <a:xfrm>
          <a:off x="0" y="0"/>
          <a:ext cx="0" cy="0"/>
          <a:chOff x="0" y="0"/>
          <a:chExt cx="0" cy="0"/>
        </a:xfrm>
      </p:grpSpPr>
      <p:sp>
        <p:nvSpPr>
          <p:cNvPr id="1026" name="标题占位符 1"/>
          <p:cNvSpPr>
            <a:spLocks noGrp="1" noChangeArrowheads="1"/>
          </p:cNvSpPr>
          <p:nvPr>
            <p:ph type="title" idx="4294967295"/>
            <p:custDataLst>
              <p:tags r:id="rId12"/>
            </p:custDataLst>
          </p:nvPr>
        </p:nvSpPr>
        <p:spPr bwMode="auto">
          <a:xfrm>
            <a:off x="502444" y="431800"/>
            <a:ext cx="81391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38100" rIns="76200" bIns="3810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noChangeArrowheads="1"/>
          </p:cNvSpPr>
          <p:nvPr>
            <p:ph type="body" idx="9"/>
            <p:custDataLst>
              <p:tags r:id="rId13"/>
            </p:custDataLst>
          </p:nvPr>
        </p:nvSpPr>
        <p:spPr bwMode="auto">
          <a:xfrm>
            <a:off x="502444" y="1295401"/>
            <a:ext cx="8139113" cy="504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600" tIns="0" rIns="82550" bIns="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custDataLst>
              <p:tags r:id="rId14"/>
            </p:custDataLst>
          </p:nvPr>
        </p:nvSpPr>
        <p:spPr>
          <a:xfrm>
            <a:off x="659606" y="6350001"/>
            <a:ext cx="2025254" cy="315913"/>
          </a:xfrm>
          <a:prstGeom prst="rect">
            <a:avLst/>
          </a:prstGeom>
        </p:spPr>
        <p:txBody>
          <a:bodyPr vert="horz" lIns="91440" tIns="45720" rIns="91440" bIns="45720" rtlCol="0" anchor="ctr">
            <a:normAutofit/>
          </a:bodyPr>
          <a:lstStyle>
            <a:lvl1pPr algn="l" fontAlgn="auto">
              <a:defRPr sz="1200" noProof="1" smtClean="0">
                <a:solidFill>
                  <a:schemeClr val="tx1">
                    <a:tint val="75000"/>
                  </a:schemeClr>
                </a:solidFill>
                <a:latin typeface="+mn-lt"/>
                <a:ea typeface="+mn-ea"/>
              </a:defRPr>
            </a:lvl1pPr>
          </a:lstStyle>
          <a:p>
            <a:fld id="{760FBDFE-C587-4B4C-A407-44438C67B59E}" type="datetimeFigureOut">
              <a:rPr lang="zh-CN" altLang="en-US"/>
            </a:fld>
            <a:endParaRPr lang="zh-CN" altLang="en-US"/>
          </a:p>
        </p:txBody>
      </p:sp>
      <p:sp>
        <p:nvSpPr>
          <p:cNvPr id="5" name="页脚占位符 4"/>
          <p:cNvSpPr>
            <a:spLocks noGrp="1"/>
          </p:cNvSpPr>
          <p:nvPr>
            <p:ph type="ftr" sz="quarter" idx="3"/>
            <p:custDataLst>
              <p:tags r:id="rId15"/>
            </p:custDataLst>
          </p:nvPr>
        </p:nvSpPr>
        <p:spPr>
          <a:xfrm>
            <a:off x="3087291" y="6350001"/>
            <a:ext cx="2969419" cy="315913"/>
          </a:xfrm>
          <a:prstGeom prst="rect">
            <a:avLst/>
          </a:prstGeom>
        </p:spPr>
        <p:txBody>
          <a:bodyPr vert="horz" lIns="91440" tIns="45720" rIns="91440" bIns="45720" rtlCol="0" anchor="ctr">
            <a:normAutofit/>
          </a:bodyPr>
          <a:lstStyle>
            <a:lvl1pPr algn="ctr" fontAlgn="auto">
              <a:defRPr sz="1200" noProof="1" dirty="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6"/>
            </p:custDataLst>
          </p:nvPr>
        </p:nvSpPr>
        <p:spPr>
          <a:xfrm>
            <a:off x="6457950" y="6350001"/>
            <a:ext cx="2025254" cy="315913"/>
          </a:xfrm>
          <a:prstGeom prst="rect">
            <a:avLst/>
          </a:prstGeom>
        </p:spPr>
        <p:txBody>
          <a:bodyPr vert="horz" wrap="square" lIns="91440" tIns="45720" rIns="91440" bIns="45720" numCol="1" anchor="ctr" anchorCtr="0" compatLnSpc="1">
            <a:normAutofit/>
          </a:bodyPr>
          <a:lstStyle>
            <a:lvl1pPr algn="r">
              <a:defRPr sz="1200">
                <a:solidFill>
                  <a:srgbClr val="898989"/>
                </a:solidFill>
              </a:defRPr>
            </a:lvl1pPr>
          </a:lstStyle>
          <a:p>
            <a:fld id="{6C8D287C-DFBD-4580-9614-A6ED58F18057}" type="slidenum">
              <a:rPr lang="zh-CN" altLang="en-US"/>
            </a:fld>
            <a:endParaRPr lang="zh-CN" altLang="en-US"/>
          </a:p>
        </p:txBody>
      </p:sp>
      <p:sp>
        <p:nvSpPr>
          <p:cNvPr id="7" name="KSO_TEMPLATE" hidden="1"/>
          <p:cNvSpPr/>
          <p:nvPr userDrawn="1">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pic>
        <p:nvPicPr>
          <p:cNvPr id="2" name="图片 1" descr="图层1"/>
          <p:cNvPicPr>
            <a:picLocks noChangeAspect="1"/>
          </p:cNvPicPr>
          <p:nvPr userDrawn="1"/>
        </p:nvPicPr>
        <p:blipFill>
          <a:blip r:embed="rId18"/>
          <a:stretch>
            <a:fillRect/>
          </a:stretch>
        </p:blipFill>
        <p:spPr>
          <a:xfrm>
            <a:off x="100965" y="6461125"/>
            <a:ext cx="1343660" cy="35052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spcBef>
          <a:spcPct val="0"/>
        </a:spcBef>
        <a:spcAft>
          <a:spcPct val="0"/>
        </a:spcAft>
        <a:defRPr sz="2800" b="1" kern="1200" spc="200">
          <a:solidFill>
            <a:schemeClr val="tx1"/>
          </a:solidFill>
          <a:latin typeface="+mj-lt"/>
          <a:ea typeface="+mj-ea"/>
          <a:cs typeface="+mj-cs"/>
        </a:defRPr>
      </a:lvl1pPr>
      <a:lvl2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2pPr>
      <a:lvl3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3pPr>
      <a:lvl4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4pPr>
      <a:lvl5pPr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800" b="1">
          <a:solidFill>
            <a:schemeClr val="tx1"/>
          </a:solidFill>
          <a:latin typeface="Arial" panose="020B0604020202020204" pitchFamily="34" charset="0"/>
          <a:ea typeface="微软雅黑" panose="020B0503020204020204" pitchFamily="34" charset="-122"/>
        </a:defRPr>
      </a:lvl9pPr>
    </p:titleStyle>
    <p:bodyStyle>
      <a:lvl1pPr marL="228600" indent="-228600" algn="l" rtl="0" fontAlgn="base">
        <a:lnSpc>
          <a:spcPct val="130000"/>
        </a:lnSpc>
        <a:spcBef>
          <a:spcPct val="0"/>
        </a:spcBef>
        <a:spcAft>
          <a:spcPts val="1000"/>
        </a:spcAft>
        <a:buFont typeface="Arial" panose="020B0604020202020204" pitchFamily="34" charset="0"/>
        <a:buChar char="•"/>
        <a:defRPr sz="1600" kern="1200" spc="150">
          <a:solidFill>
            <a:schemeClr val="tx1"/>
          </a:solidFill>
          <a:latin typeface="+mn-lt"/>
          <a:ea typeface="+mn-ea"/>
          <a:cs typeface="+mn-cs"/>
        </a:defRPr>
      </a:lvl1pPr>
      <a:lvl2pPr marL="6858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2pPr>
      <a:lvl3pPr marL="11430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3pPr>
      <a:lvl4pPr marL="16002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4pPr>
      <a:lvl5pPr marL="2057400" indent="-228600" algn="l" rtl="0" fontAlgn="base">
        <a:lnSpc>
          <a:spcPct val="130000"/>
        </a:lnSpc>
        <a:spcBef>
          <a:spcPct val="0"/>
        </a:spcBef>
        <a:spcAft>
          <a:spcPts val="1000"/>
        </a:spcAft>
        <a:buFont typeface="Arial" panose="020B0604020202020204" pitchFamily="34" charset="0"/>
        <a:buChar char="•"/>
        <a:tabLst>
          <a:tab pos="1609725" algn="l"/>
        </a:tabLst>
        <a:defRPr sz="1600" kern="1200" spc="15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jpeg"/><Relationship Id="rId1" Type="http://schemas.openxmlformats.org/officeDocument/2006/relationships/image" Target="../media/image1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42" name="图片 7" descr="8灯光最终改.tif"/>
          <p:cNvPicPr>
            <a:picLocks noChangeAspect="1" noChangeArrowheads="1"/>
          </p:cNvPicPr>
          <p:nvPr/>
        </p:nvPicPr>
        <p:blipFill>
          <a:blip r:embed="rId1" cstate="email"/>
          <a:srcRect/>
          <a:stretch>
            <a:fillRect/>
          </a:stretch>
        </p:blipFill>
        <p:spPr bwMode="auto">
          <a:xfrm>
            <a:off x="0" y="1"/>
            <a:ext cx="9144000" cy="468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43" name="组合 15"/>
          <p:cNvGrpSpPr/>
          <p:nvPr/>
        </p:nvGrpSpPr>
        <p:grpSpPr bwMode="auto">
          <a:xfrm>
            <a:off x="1964532" y="3600663"/>
            <a:ext cx="5363384" cy="2341563"/>
            <a:chOff x="1831051" y="1134551"/>
            <a:chExt cx="7755985" cy="2524911"/>
          </a:xfrm>
        </p:grpSpPr>
        <p:sp>
          <p:nvSpPr>
            <p:cNvPr id="10244" name="标题 1"/>
            <p:cNvSpPr txBox="1">
              <a:spLocks noChangeArrowheads="1"/>
            </p:cNvSpPr>
            <p:nvPr/>
          </p:nvSpPr>
          <p:spPr bwMode="auto">
            <a:xfrm>
              <a:off x="2888148" y="1134551"/>
              <a:ext cx="6698888" cy="131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gn="ctr">
                <a:lnSpc>
                  <a:spcPct val="90000"/>
                </a:lnSpc>
              </a:pPr>
              <a:r>
                <a:rPr lang="zh-CN" altLang="en-US" sz="6600" b="1">
                  <a:latin typeface="黑体" panose="02010609060101010101" pitchFamily="49" charset="-122"/>
                  <a:ea typeface="黑体" panose="02010609060101010101" pitchFamily="49" charset="-122"/>
                </a:rPr>
                <a:t>灯  光</a:t>
              </a:r>
              <a:endParaRPr lang="zh-CN" altLang="en-US" sz="6600" b="1">
                <a:latin typeface="黑体" panose="02010609060101010101" pitchFamily="49" charset="-122"/>
                <a:ea typeface="黑体" panose="02010609060101010101" pitchFamily="49" charset="-122"/>
              </a:endParaRPr>
            </a:p>
          </p:txBody>
        </p:sp>
        <p:cxnSp>
          <p:nvCxnSpPr>
            <p:cNvPr id="13" name="直接连接符 12"/>
            <p:cNvCxnSpPr/>
            <p:nvPr/>
          </p:nvCxnSpPr>
          <p:spPr>
            <a:xfrm>
              <a:off x="1831051" y="2577601"/>
              <a:ext cx="7400131" cy="3424"/>
            </a:xfrm>
            <a:prstGeom prst="line">
              <a:avLst/>
            </a:prstGeom>
            <a:ln w="57150" cmpd="dbl">
              <a:solidFill>
                <a:schemeClr val="tx1"/>
              </a:solidFill>
            </a:ln>
          </p:spPr>
          <p:style>
            <a:lnRef idx="1">
              <a:schemeClr val="accent1"/>
            </a:lnRef>
            <a:fillRef idx="0">
              <a:schemeClr val="accent1"/>
            </a:fillRef>
            <a:effectRef idx="0">
              <a:schemeClr val="accent1"/>
            </a:effectRef>
            <a:fontRef idx="minor">
              <a:schemeClr val="tx1"/>
            </a:fontRef>
          </p:style>
        </p:cxnSp>
        <p:sp>
          <p:nvSpPr>
            <p:cNvPr id="10246" name="标题 1"/>
            <p:cNvSpPr txBox="1">
              <a:spLocks noChangeArrowheads="1"/>
            </p:cNvSpPr>
            <p:nvPr/>
          </p:nvSpPr>
          <p:spPr bwMode="auto">
            <a:xfrm>
              <a:off x="1831051" y="2333899"/>
              <a:ext cx="7483648"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lnSpc>
                  <a:spcPct val="90000"/>
                </a:lnSpc>
              </a:pPr>
              <a:r>
                <a:rPr lang="zh-CN" altLang="en-US" sz="2400" b="1" dirty="0">
                  <a:latin typeface="黑体" panose="02010609060101010101" pitchFamily="49" charset="-122"/>
                  <a:ea typeface="黑体" panose="02010609060101010101" pitchFamily="49" charset="-122"/>
                </a:rPr>
                <a:t>六年级上册</a:t>
              </a:r>
              <a:r>
                <a:rPr lang="en-US" altLang="zh-CN" sz="2400" b="1" dirty="0">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第二单元</a:t>
              </a:r>
              <a:endParaRPr lang="zh-CN" altLang="en-US" sz="2400" b="1" dirty="0">
                <a:latin typeface="黑体" panose="02010609060101010101" pitchFamily="49" charset="-122"/>
                <a:ea typeface="黑体" panose="02010609060101010101" pitchFamily="49" charset="-122"/>
              </a:endParaRPr>
            </a:p>
          </p:txBody>
        </p:sp>
        <p:sp>
          <p:nvSpPr>
            <p:cNvPr id="15" name="椭圆 14"/>
            <p:cNvSpPr/>
            <p:nvPr/>
          </p:nvSpPr>
          <p:spPr>
            <a:xfrm>
              <a:off x="2047992" y="1161940"/>
              <a:ext cx="1769972" cy="1340342"/>
            </a:xfrm>
            <a:prstGeom prst="ellipse">
              <a:avLst/>
            </a:prstGeom>
            <a:solidFill>
              <a:schemeClr val="accent2"/>
            </a:solidFill>
            <a:ln w="12700" cmpd="sng">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r>
                <a:rPr lang="en-US" altLang="zh-CN" sz="5000" b="1" noProof="1">
                  <a:solidFill>
                    <a:schemeClr val="tx1"/>
                  </a:solidFill>
                  <a:latin typeface="黑体" panose="02010609060101010101" pitchFamily="49" charset="-122"/>
                  <a:ea typeface="黑体" panose="02010609060101010101" pitchFamily="49" charset="-122"/>
                </a:rPr>
                <a:t>8*</a:t>
              </a:r>
              <a:endParaRPr lang="en-US" altLang="zh-CN" sz="5000" b="1" noProof="1">
                <a:solidFill>
                  <a:schemeClr val="tx1"/>
                </a:solidFill>
                <a:latin typeface="黑体" panose="02010609060101010101" pitchFamily="49" charset="-122"/>
                <a:ea typeface="黑体" panose="02010609060101010101" pitchFamily="49" charset="-122"/>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492919" y="1598614"/>
            <a:ext cx="8328422" cy="427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56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宏伟</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（规模、计划等）宏大雄伟。</a:t>
            </a:r>
            <a:endParaRPr lang="en-US" altLang="zh-CN" sz="2400" b="1" dirty="0">
              <a:latin typeface="黑体" panose="02010609060101010101" pitchFamily="49" charset="-122"/>
              <a:ea typeface="黑体" panose="02010609060101010101" pitchFamily="49"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rPr>
              <a:t>漫步</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rPr>
              <a:t>没有目的而悠闲地走。</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围歼战</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包围起来歼灭敌人的战斗。</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交通沟</a:t>
            </a: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阵地内连接堑壕、工事，供交通联络的壕沟。</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ts val="5600"/>
              </a:lnSpc>
            </a:pP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胸墙</a:t>
            </a:r>
            <a:r>
              <a:rPr lang="en-US" altLang="zh-CN"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为了便于射击和阻挡敌人火力可能造成的伤害，在掩体前面和战壕边沿用土堆砌起来的矮墙。</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p:txBody>
      </p:sp>
      <p:grpSp>
        <p:nvGrpSpPr>
          <p:cNvPr id="11" name="组合 10"/>
          <p:cNvGrpSpPr/>
          <p:nvPr/>
        </p:nvGrpSpPr>
        <p:grpSpPr>
          <a:xfrm>
            <a:off x="170344" y="293710"/>
            <a:ext cx="2935509" cy="769442"/>
            <a:chOff x="227126" y="293710"/>
            <a:chExt cx="3914011" cy="769442"/>
          </a:xfrm>
          <a:solidFill>
            <a:schemeClr val="accent2"/>
          </a:solidFill>
          <a:scene3d>
            <a:camera prst="orthographicFront">
              <a:rot lat="0" lon="0" rev="0"/>
            </a:camera>
            <a:lightRig rig="soft" dir="t">
              <a:rot lat="0" lon="0" rev="0"/>
            </a:lightRig>
          </a:scene3d>
        </p:grpSpPr>
        <p:grpSp>
          <p:nvGrpSpPr>
            <p:cNvPr id="12" name="组合 15"/>
            <p:cNvGrpSpPr/>
            <p:nvPr/>
          </p:nvGrpSpPr>
          <p:grpSpPr>
            <a:xfrm>
              <a:off x="227126" y="293711"/>
              <a:ext cx="2930338" cy="769441"/>
              <a:chOff x="4462124" y="1456379"/>
              <a:chExt cx="2930338" cy="769441"/>
            </a:xfrm>
            <a:grpFill/>
          </p:grpSpPr>
          <p:sp>
            <p:nvSpPr>
              <p:cNvPr id="17"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词</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1"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语</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2"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解</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16"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释</a:t>
              </a:r>
              <a:endParaRPr lang="zh-CN" altLang="en-US" sz="44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732235" y="714375"/>
            <a:ext cx="7746206" cy="332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聚精会神</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集中精神；集中注意力。</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rPr>
              <a:t>自言自语</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自己跟自己说话；独自低声说话。类似“自～自～”式的词语还有：自由自在、自作自受、自私自利、自暴自弃。</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赶明儿</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等到明天，泛指以后；将来。</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憧憬</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向往。</a:t>
            </a:r>
            <a:endParaRPr lang="en-US" altLang="zh-CN" sz="24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741760" y="1576388"/>
            <a:ext cx="7416403" cy="222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千钧一发</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千钧的重量系在一根头发上，形容事态极其危险。钧，古代重量单位，一钧等于三十斤。</a:t>
            </a:r>
            <a:endParaRPr lang="en-US" altLang="zh-CN" sz="2400" b="1" dirty="0">
              <a:latin typeface="黑体" panose="02010609060101010101" pitchFamily="49" charset="-122"/>
              <a:ea typeface="黑体" panose="02010609060101010101" pitchFamily="49" charset="-122"/>
              <a:sym typeface="微软雅黑" panose="020B0503020204020204" pitchFamily="34" charset="-122"/>
            </a:endParaRPr>
          </a:p>
          <a:p>
            <a:pPr>
              <a:lnSpc>
                <a:spcPct val="150000"/>
              </a:lnSpc>
            </a:pP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solidFill>
                  <a:srgbClr val="FF0000"/>
                </a:solidFill>
                <a:latin typeface="黑体" panose="02010609060101010101" pitchFamily="49" charset="-122"/>
                <a:ea typeface="黑体" panose="02010609060101010101" pitchFamily="49" charset="-122"/>
                <a:sym typeface="微软雅黑" panose="020B0503020204020204" pitchFamily="34" charset="-122"/>
              </a:rPr>
              <a:t>璀璨</a:t>
            </a:r>
            <a:r>
              <a:rPr lang="en-US" altLang="zh-CN" sz="2400" b="1" dirty="0">
                <a:solidFill>
                  <a:srgbClr val="FF0000"/>
                </a:solidFill>
                <a:latin typeface="黑体" panose="02010609060101010101" pitchFamily="49" charset="-122"/>
                <a:ea typeface="黑体" panose="02010609060101010101" pitchFamily="49" charset="-122"/>
              </a:rPr>
              <a:t>】</a:t>
            </a:r>
            <a:r>
              <a:rPr lang="zh-CN" altLang="en-US" sz="2400" b="1" dirty="0">
                <a:latin typeface="黑体" panose="02010609060101010101" pitchFamily="49" charset="-122"/>
                <a:ea typeface="黑体" panose="02010609060101010101" pitchFamily="49" charset="-122"/>
                <a:sym typeface="微软雅黑" panose="020B0503020204020204" pitchFamily="34" charset="-122"/>
              </a:rPr>
              <a:t>形容珠玉等光彩鲜明。本文指天安门广场灯光耀眼。</a:t>
            </a:r>
            <a:endParaRPr lang="en-US" altLang="zh-CN" sz="24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rrowheads="1"/>
          </p:cNvSpPr>
          <p:nvPr/>
        </p:nvSpPr>
        <p:spPr bwMode="auto">
          <a:xfrm>
            <a:off x="1741885" y="1922463"/>
            <a:ext cx="5863828" cy="257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宏伟</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雄伟</a:t>
            </a:r>
            <a:r>
              <a:rPr lang="zh-CN" altLang="en-US" sz="2800" b="1" dirty="0">
                <a:solidFill>
                  <a:srgbClr val="000000"/>
                </a:solidFill>
                <a:latin typeface="黑体" panose="02010609060101010101" pitchFamily="49" charset="-122"/>
                <a:ea typeface="黑体" panose="02010609060101010101" pitchFamily="49" charset="-122"/>
              </a:rPr>
              <a:t>      激烈</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猛烈 </a:t>
            </a:r>
            <a:r>
              <a:rPr lang="zh-CN" altLang="en-US" sz="2800" b="1" dirty="0">
                <a:solidFill>
                  <a:srgbClr val="000000"/>
                </a:solidFill>
                <a:latin typeface="黑体" panose="02010609060101010101" pitchFamily="49" charset="-122"/>
                <a:ea typeface="黑体" panose="02010609060101010101" pitchFamily="49" charset="-122"/>
              </a:rPr>
              <a:t>  </a:t>
            </a:r>
            <a:endParaRPr lang="en-US" altLang="zh-CN" sz="2800" b="1" dirty="0">
              <a:solidFill>
                <a:srgbClr val="00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沉思</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深思</a:t>
            </a:r>
            <a:r>
              <a:rPr lang="zh-CN" altLang="en-US" sz="2800" b="1" dirty="0">
                <a:solidFill>
                  <a:srgbClr val="000000"/>
                </a:solidFill>
                <a:latin typeface="黑体" panose="02010609060101010101" pitchFamily="49" charset="-122"/>
                <a:ea typeface="黑体" panose="02010609060101010101" pitchFamily="49" charset="-122"/>
              </a:rPr>
              <a:t>      漆黑</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乌黑</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憧憬</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向往</a:t>
            </a:r>
            <a:r>
              <a:rPr lang="zh-CN" altLang="en-US" sz="2800" b="1" dirty="0">
                <a:solidFill>
                  <a:srgbClr val="000000"/>
                </a:solidFill>
                <a:latin typeface="黑体" panose="02010609060101010101" pitchFamily="49" charset="-122"/>
                <a:ea typeface="黑体" panose="02010609060101010101" pitchFamily="49" charset="-122"/>
              </a:rPr>
              <a:t>      璀璨</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绚烂</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震天动地</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惊天动地</a:t>
            </a:r>
            <a:endParaRPr lang="en-US" altLang="zh-CN" sz="2800" b="1" dirty="0">
              <a:solidFill>
                <a:srgbClr val="FF0000"/>
              </a:solidFill>
              <a:latin typeface="黑体" panose="02010609060101010101" pitchFamily="49" charset="-122"/>
              <a:ea typeface="黑体" panose="02010609060101010101" pitchFamily="49" charset="-122"/>
            </a:endParaRPr>
          </a:p>
        </p:txBody>
      </p:sp>
      <p:sp>
        <p:nvSpPr>
          <p:cNvPr id="21" name="矩形 20"/>
          <p:cNvSpPr/>
          <p:nvPr/>
        </p:nvSpPr>
        <p:spPr>
          <a:xfrm>
            <a:off x="3086465" y="1171484"/>
            <a:ext cx="2733442" cy="830997"/>
          </a:xfrm>
          <a:prstGeom prst="rect">
            <a:avLst/>
          </a:prstGeom>
          <a:noFill/>
          <a:ln>
            <a:noFill/>
          </a:ln>
        </p:spPr>
        <p:txBody>
          <a:bodyPr wrap="none">
            <a:spAutoFit/>
            <a:scene3d>
              <a:camera prst="orthographicFront"/>
              <a:lightRig rig="threePt" dir="t"/>
            </a:scene3d>
          </a:bodyPr>
          <a:lstStyle/>
          <a:p>
            <a:pPr marL="685800" indent="-685800" algn="ctr" fontAlgn="auto">
              <a:buClr>
                <a:srgbClr val="0000FF"/>
              </a:buClr>
              <a:buFont typeface="Wingdings" panose="05000000000000000000" pitchFamily="2" charset="2"/>
              <a:buChar char="u"/>
              <a:defRPr/>
            </a:pPr>
            <a:r>
              <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rPr>
              <a:t>近义词</a:t>
            </a:r>
            <a:endPar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endParaRPr>
          </a:p>
        </p:txBody>
      </p:sp>
      <p:grpSp>
        <p:nvGrpSpPr>
          <p:cNvPr id="26" name="组合 25"/>
          <p:cNvGrpSpPr/>
          <p:nvPr/>
        </p:nvGrpSpPr>
        <p:grpSpPr>
          <a:xfrm>
            <a:off x="170345" y="279856"/>
            <a:ext cx="3662873" cy="783296"/>
            <a:chOff x="227126" y="279856"/>
            <a:chExt cx="4883830" cy="783296"/>
          </a:xfrm>
          <a:solidFill>
            <a:schemeClr val="accent2"/>
          </a:solidFill>
        </p:grpSpPr>
        <p:grpSp>
          <p:nvGrpSpPr>
            <p:cNvPr id="12" name="组合 11"/>
            <p:cNvGrpSpPr/>
            <p:nvPr/>
          </p:nvGrpSpPr>
          <p:grpSpPr>
            <a:xfrm>
              <a:off x="227126" y="293710"/>
              <a:ext cx="3914011" cy="769442"/>
              <a:chOff x="227126" y="293710"/>
              <a:chExt cx="3914011" cy="769442"/>
            </a:xfrm>
            <a:grpFill/>
            <a:scene3d>
              <a:camera prst="orthographicFront">
                <a:rot lat="0" lon="0" rev="0"/>
              </a:camera>
              <a:lightRig rig="soft" dir="t">
                <a:rot lat="0" lon="0" rev="0"/>
              </a:lightRig>
            </a:scene3d>
          </p:grpSpPr>
          <p:grpSp>
            <p:nvGrpSpPr>
              <p:cNvPr id="13" name="组合 15"/>
              <p:cNvGrpSpPr/>
              <p:nvPr/>
            </p:nvGrpSpPr>
            <p:grpSpPr>
              <a:xfrm>
                <a:off x="227126" y="293711"/>
                <a:ext cx="2930338" cy="769441"/>
                <a:chOff x="4462124" y="1456379"/>
                <a:chExt cx="2930338" cy="769441"/>
              </a:xfrm>
              <a:grpFill/>
            </p:grpSpPr>
            <p:sp>
              <p:nvSpPr>
                <p:cNvPr id="22"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词</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3"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语</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4"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对</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15"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对</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25" name="文本框 10"/>
            <p:cNvSpPr txBox="1"/>
            <p:nvPr/>
          </p:nvSpPr>
          <p:spPr>
            <a:xfrm>
              <a:off x="4112392" y="279856"/>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碰</a:t>
              </a:r>
              <a:endParaRPr lang="zh-CN" altLang="en-US" sz="44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up)">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2972165" y="1157629"/>
            <a:ext cx="2733442" cy="830997"/>
          </a:xfrm>
          <a:prstGeom prst="rect">
            <a:avLst/>
          </a:prstGeom>
          <a:noFill/>
          <a:ln>
            <a:noFill/>
          </a:ln>
        </p:spPr>
        <p:txBody>
          <a:bodyPr wrap="none">
            <a:spAutoFit/>
            <a:scene3d>
              <a:camera prst="orthographicFront"/>
              <a:lightRig rig="threePt" dir="t"/>
            </a:scene3d>
          </a:bodyPr>
          <a:lstStyle/>
          <a:p>
            <a:pPr marL="685800" indent="-685800" algn="ctr" fontAlgn="auto">
              <a:buClr>
                <a:srgbClr val="0000FF"/>
              </a:buClr>
              <a:buFont typeface="Wingdings" panose="05000000000000000000" pitchFamily="2" charset="2"/>
              <a:buChar char="u"/>
              <a:defRPr/>
            </a:pPr>
            <a:r>
              <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rPr>
              <a:t>反义词</a:t>
            </a:r>
            <a:endParaRPr lang="zh-CN" altLang="en-US" sz="4800" b="1" noProof="1">
              <a:ln w="9525">
                <a:solidFill>
                  <a:prstClr val="white"/>
                </a:solidFill>
                <a:prstDash val="solid"/>
              </a:ln>
              <a:solidFill>
                <a:srgbClr val="0000FF"/>
              </a:solidFill>
              <a:latin typeface="黑体" panose="02010609060101010101" pitchFamily="49" charset="-122"/>
              <a:ea typeface="黑体" panose="02010609060101010101" pitchFamily="49" charset="-122"/>
            </a:endParaRPr>
          </a:p>
        </p:txBody>
      </p:sp>
      <p:sp>
        <p:nvSpPr>
          <p:cNvPr id="4" name="矩形 3"/>
          <p:cNvSpPr>
            <a:spLocks noChangeArrowheads="1"/>
          </p:cNvSpPr>
          <p:nvPr/>
        </p:nvSpPr>
        <p:spPr bwMode="auto">
          <a:xfrm>
            <a:off x="1700213" y="1922463"/>
            <a:ext cx="5709047" cy="2576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挺进</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撤退 </a:t>
            </a:r>
            <a:r>
              <a:rPr lang="zh-CN" altLang="en-US" sz="2800" b="1" dirty="0">
                <a:solidFill>
                  <a:srgbClr val="000000"/>
                </a:solidFill>
                <a:latin typeface="黑体" panose="02010609060101010101" pitchFamily="49" charset="-122"/>
                <a:ea typeface="黑体" panose="02010609060101010101" pitchFamily="49" charset="-122"/>
              </a:rPr>
              <a:t>     茂密</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稀疏 </a:t>
            </a:r>
            <a:r>
              <a:rPr lang="zh-CN" altLang="en-US" sz="2800" b="1" dirty="0">
                <a:solidFill>
                  <a:srgbClr val="000000"/>
                </a:solidFill>
                <a:latin typeface="黑体" panose="02010609060101010101" pitchFamily="49" charset="-122"/>
                <a:ea typeface="黑体" panose="02010609060101010101" pitchFamily="49" charset="-122"/>
              </a:rPr>
              <a:t>  </a:t>
            </a:r>
            <a:endParaRPr lang="en-US" altLang="zh-CN" sz="2800" b="1" dirty="0">
              <a:solidFill>
                <a:srgbClr val="00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微弱</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强烈</a:t>
            </a:r>
            <a:r>
              <a:rPr lang="en-US" altLang="zh-CN" sz="2800" b="1" dirty="0">
                <a:solidFill>
                  <a:srgbClr val="FF0000"/>
                </a:solidFill>
                <a:latin typeface="黑体" panose="02010609060101010101" pitchFamily="49" charset="-122"/>
                <a:ea typeface="黑体" panose="02010609060101010101" pitchFamily="49" charset="-122"/>
              </a:rPr>
              <a:t>      </a:t>
            </a:r>
            <a:r>
              <a:rPr lang="zh-CN" altLang="en-US" sz="2800" b="1" dirty="0">
                <a:latin typeface="黑体" panose="02010609060101010101" pitchFamily="49" charset="-122"/>
                <a:ea typeface="黑体" panose="02010609060101010101" pitchFamily="49" charset="-122"/>
              </a:rPr>
              <a:t>破旧</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崭新 </a:t>
            </a:r>
            <a:r>
              <a:rPr lang="zh-CN" altLang="en-US" sz="2800" b="1" dirty="0">
                <a:solidFill>
                  <a:srgbClr val="000000"/>
                </a:solidFill>
                <a:latin typeface="黑体" panose="02010609060101010101" pitchFamily="49" charset="-122"/>
                <a:ea typeface="黑体" panose="02010609060101010101" pitchFamily="49" charset="-122"/>
              </a:rPr>
              <a:t> </a:t>
            </a:r>
            <a:endParaRPr lang="en-US" altLang="zh-CN" sz="2800" b="1" dirty="0">
              <a:solidFill>
                <a:srgbClr val="00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漆黑</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雪白 </a:t>
            </a:r>
            <a:r>
              <a:rPr lang="zh-CN" altLang="en-US" sz="2800" b="1" dirty="0">
                <a:solidFill>
                  <a:srgbClr val="000000"/>
                </a:solidFill>
                <a:latin typeface="黑体" panose="02010609060101010101" pitchFamily="49" charset="-122"/>
                <a:ea typeface="黑体" panose="02010609060101010101" pitchFamily="49" charset="-122"/>
              </a:rPr>
              <a:t>     焦急</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冷静</a:t>
            </a:r>
            <a:endParaRPr lang="en-US" altLang="zh-CN" sz="2800" b="1" dirty="0">
              <a:solidFill>
                <a:srgbClr val="FF0000"/>
              </a:solidFill>
              <a:latin typeface="黑体" panose="02010609060101010101" pitchFamily="49" charset="-122"/>
              <a:ea typeface="黑体" panose="02010609060101010101" pitchFamily="49" charset="-122"/>
            </a:endParaRPr>
          </a:p>
          <a:p>
            <a:pPr>
              <a:lnSpc>
                <a:spcPct val="150000"/>
              </a:lnSpc>
            </a:pPr>
            <a:r>
              <a:rPr lang="zh-CN" altLang="en-US" sz="2800" b="1" dirty="0">
                <a:solidFill>
                  <a:srgbClr val="000000"/>
                </a:solidFill>
                <a:latin typeface="黑体" panose="02010609060101010101" pitchFamily="49" charset="-122"/>
                <a:ea typeface="黑体" panose="02010609060101010101" pitchFamily="49" charset="-122"/>
              </a:rPr>
              <a:t>暴露</a:t>
            </a:r>
            <a:r>
              <a:rPr lang="en-US" altLang="zh-CN" sz="2800" b="1" dirty="0">
                <a:solidFill>
                  <a:srgbClr val="000000"/>
                </a:solidFill>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隐蔽      </a:t>
            </a:r>
            <a:r>
              <a:rPr lang="zh-CN" altLang="en-US" sz="2800" b="1" dirty="0">
                <a:latin typeface="黑体" panose="02010609060101010101" pitchFamily="49" charset="-122"/>
                <a:ea typeface="黑体" panose="02010609060101010101" pitchFamily="49" charset="-122"/>
              </a:rPr>
              <a:t>璀璨</a:t>
            </a:r>
            <a:r>
              <a:rPr lang="en-US" altLang="zh-CN" sz="2800" b="1" dirty="0">
                <a:latin typeface="黑体" panose="02010609060101010101" pitchFamily="49" charset="-122"/>
                <a:ea typeface="黑体" panose="02010609060101010101" pitchFamily="49" charset="-122"/>
              </a:rPr>
              <a:t>——</a:t>
            </a:r>
            <a:r>
              <a:rPr lang="zh-CN" altLang="en-US" sz="2800" b="1" dirty="0">
                <a:solidFill>
                  <a:srgbClr val="FF0000"/>
                </a:solidFill>
                <a:latin typeface="黑体" panose="02010609060101010101" pitchFamily="49" charset="-122"/>
                <a:ea typeface="黑体" panose="02010609060101010101" pitchFamily="49" charset="-122"/>
              </a:rPr>
              <a:t>黯淡</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 name="TextBox 28"/>
          <p:cNvSpPr txBox="1">
            <a:spLocks noChangeArrowheads="1"/>
          </p:cNvSpPr>
          <p:nvPr/>
        </p:nvSpPr>
        <p:spPr bwMode="auto">
          <a:xfrm>
            <a:off x="1213248" y="1239838"/>
            <a:ext cx="6444853" cy="504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zh-CN" sz="2400" b="1" dirty="0">
                <a:solidFill>
                  <a:srgbClr val="FF0000"/>
                </a:solidFill>
                <a:latin typeface="黑体" panose="02010609060101010101" pitchFamily="49" charset="-122"/>
                <a:ea typeface="黑体" panose="02010609060101010101" pitchFamily="49" charset="-122"/>
              </a:rPr>
              <a:t>课文哪些段落写现在，哪些段落写往事？</a:t>
            </a:r>
            <a:endParaRPr lang="zh-CN" altLang="en-US" sz="2400" b="1" dirty="0">
              <a:solidFill>
                <a:srgbClr val="FF0000"/>
              </a:solidFill>
              <a:latin typeface="黑体" panose="02010609060101010101" pitchFamily="49" charset="-122"/>
              <a:ea typeface="黑体" panose="02010609060101010101" pitchFamily="49" charset="-122"/>
            </a:endParaRPr>
          </a:p>
        </p:txBody>
      </p:sp>
      <p:grpSp>
        <p:nvGrpSpPr>
          <p:cNvPr id="2" name="组合 28"/>
          <p:cNvGrpSpPr/>
          <p:nvPr/>
        </p:nvGrpSpPr>
        <p:grpSpPr>
          <a:xfrm>
            <a:off x="170344" y="293710"/>
            <a:ext cx="2935509" cy="769442"/>
            <a:chOff x="227126" y="293710"/>
            <a:chExt cx="3914011" cy="769442"/>
          </a:xfrm>
          <a:solidFill>
            <a:schemeClr val="accent2"/>
          </a:solidFill>
          <a:scene3d>
            <a:camera prst="orthographicFront">
              <a:rot lat="0" lon="0" rev="0"/>
            </a:camera>
            <a:lightRig rig="soft" dir="t">
              <a:rot lat="0" lon="0" rev="0"/>
            </a:lightRig>
          </a:scene3d>
        </p:grpSpPr>
        <p:grpSp>
          <p:nvGrpSpPr>
            <p:cNvPr id="3" name="组合 15"/>
            <p:cNvGrpSpPr/>
            <p:nvPr/>
          </p:nvGrpSpPr>
          <p:grpSpPr>
            <a:xfrm>
              <a:off x="227126" y="293711"/>
              <a:ext cx="2930338" cy="769441"/>
              <a:chOff x="4462124" y="1456379"/>
              <a:chExt cx="2930338" cy="769441"/>
            </a:xfrm>
            <a:grpFill/>
          </p:grpSpPr>
          <p:sp>
            <p:nvSpPr>
              <p:cNvPr id="48"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妙</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49"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解</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50"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课</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34"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文</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9" name="矩形 8"/>
          <p:cNvSpPr>
            <a:spLocks noChangeArrowheads="1"/>
          </p:cNvSpPr>
          <p:nvPr/>
        </p:nvSpPr>
        <p:spPr bwMode="auto">
          <a:xfrm>
            <a:off x="358379" y="2365376"/>
            <a:ext cx="8296275" cy="274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30000"/>
              </a:lnSpc>
              <a:spcBef>
                <a:spcPts val="800"/>
              </a:spcBef>
            </a:pPr>
            <a:r>
              <a:rPr lang="zh-CN" altLang="en-US" sz="2800" b="1" dirty="0">
                <a:solidFill>
                  <a:srgbClr val="0000FF"/>
                </a:solidFill>
                <a:latin typeface="微软雅黑" panose="020B0503020204020204" pitchFamily="34" charset="-122"/>
              </a:rPr>
              <a:t>   </a:t>
            </a:r>
            <a:r>
              <a:rPr lang="zh-CN" altLang="en-US" sz="2400" b="1" dirty="0">
                <a:solidFill>
                  <a:srgbClr val="FF0000"/>
                </a:solidFill>
                <a:latin typeface="楷体" panose="02010609060101010101" pitchFamily="49" charset="-122"/>
                <a:ea typeface="楷体" panose="02010609060101010101" pitchFamily="49" charset="-122"/>
              </a:rPr>
              <a:t>第一部分（</a:t>
            </a:r>
            <a:r>
              <a:rPr lang="en-US" altLang="zh-CN" sz="2400" b="1" dirty="0">
                <a:solidFill>
                  <a:srgbClr val="FF0000"/>
                </a:solidFill>
                <a:latin typeface="楷体" panose="02010609060101010101" pitchFamily="49" charset="-122"/>
                <a:ea typeface="楷体" panose="02010609060101010101" pitchFamily="49" charset="-122"/>
              </a:rPr>
              <a:t>1</a:t>
            </a:r>
            <a:r>
              <a:rPr lang="zh-CN" altLang="en-US" sz="2400" b="1" dirty="0">
                <a:solidFill>
                  <a:srgbClr val="FF0000"/>
                </a:solidFill>
                <a:latin typeface="楷体" panose="02010609060101010101" pitchFamily="49" charset="-122"/>
                <a:ea typeface="楷体" panose="02010609060101010101" pitchFamily="49" charset="-122"/>
              </a:rPr>
              <a:t>、</a:t>
            </a:r>
            <a:r>
              <a:rPr lang="en-US" altLang="zh-CN" sz="2400" b="1" dirty="0">
                <a:solidFill>
                  <a:srgbClr val="FF0000"/>
                </a:solidFill>
                <a:latin typeface="楷体" panose="02010609060101010101" pitchFamily="49" charset="-122"/>
                <a:ea typeface="楷体" panose="02010609060101010101" pitchFamily="49" charset="-122"/>
              </a:rPr>
              <a:t>2</a:t>
            </a:r>
            <a:r>
              <a:rPr lang="zh-CN" altLang="en-US" sz="2400" b="1" dirty="0">
                <a:solidFill>
                  <a:srgbClr val="FF0000"/>
                </a:solidFill>
                <a:latin typeface="楷体" panose="02010609060101010101" pitchFamily="49" charset="-122"/>
                <a:ea typeface="楷体" panose="02010609060101010101" pitchFamily="49" charset="-122"/>
              </a:rPr>
              <a:t>）</a:t>
            </a:r>
            <a:r>
              <a:rPr lang="zh-CN" altLang="en-US" sz="2400" b="1" dirty="0">
                <a:solidFill>
                  <a:srgbClr val="0000FF"/>
                </a:solidFill>
                <a:latin typeface="楷体" panose="02010609060101010101" pitchFamily="49" charset="-122"/>
                <a:ea typeface="楷体" panose="02010609060101010101" pitchFamily="49" charset="-122"/>
              </a:rPr>
              <a:t>：写现在。“我”漫步在天安门广场，一声“多好啊”引起了“我”对往事的回忆</a:t>
            </a:r>
            <a:r>
              <a:rPr lang="zh-CN" altLang="zh-CN" sz="2400" b="1" dirty="0">
                <a:solidFill>
                  <a:srgbClr val="0000FF"/>
                </a:solidFill>
                <a:latin typeface="楷体" panose="02010609060101010101" pitchFamily="49" charset="-122"/>
                <a:ea typeface="楷体" panose="02010609060101010101" pitchFamily="49" charset="-122"/>
              </a:rPr>
              <a:t>。</a:t>
            </a:r>
            <a:endParaRPr lang="en-US" altLang="zh-CN" sz="2400" b="1" dirty="0">
              <a:solidFill>
                <a:srgbClr val="0000FF"/>
              </a:solidFill>
              <a:latin typeface="楷体" panose="02010609060101010101" pitchFamily="49" charset="-122"/>
              <a:ea typeface="楷体" panose="02010609060101010101" pitchFamily="49" charset="-122"/>
            </a:endParaRPr>
          </a:p>
          <a:p>
            <a:pPr>
              <a:lnSpc>
                <a:spcPct val="130000"/>
              </a:lnSpc>
              <a:spcBef>
                <a:spcPts val="800"/>
              </a:spcBef>
            </a:pPr>
            <a:r>
              <a:rPr lang="zh-CN" altLang="en-US" sz="2400" b="1" dirty="0">
                <a:solidFill>
                  <a:srgbClr val="0000FF"/>
                </a:solidFill>
                <a:latin typeface="楷体" panose="02010609060101010101" pitchFamily="49" charset="-122"/>
                <a:ea typeface="楷体" panose="02010609060101010101" pitchFamily="49" charset="-122"/>
              </a:rPr>
              <a:t>   </a:t>
            </a:r>
            <a:r>
              <a:rPr lang="zh-CN" altLang="en-US" sz="2400" b="1" dirty="0">
                <a:solidFill>
                  <a:srgbClr val="FF0000"/>
                </a:solidFill>
                <a:latin typeface="楷体" panose="02010609060101010101" pitchFamily="49" charset="-122"/>
                <a:ea typeface="楷体" panose="02010609060101010101" pitchFamily="49" charset="-122"/>
              </a:rPr>
              <a:t>第二部分（</a:t>
            </a:r>
            <a:r>
              <a:rPr lang="en-US" altLang="zh-CN" sz="2400" b="1" dirty="0">
                <a:solidFill>
                  <a:srgbClr val="FF0000"/>
                </a:solidFill>
                <a:latin typeface="楷体" panose="02010609060101010101" pitchFamily="49" charset="-122"/>
                <a:ea typeface="楷体" panose="02010609060101010101" pitchFamily="49" charset="-122"/>
              </a:rPr>
              <a:t>3-11</a:t>
            </a:r>
            <a:r>
              <a:rPr lang="zh-CN" altLang="en-US" sz="2400" b="1" dirty="0">
                <a:solidFill>
                  <a:srgbClr val="FF0000"/>
                </a:solidFill>
                <a:latin typeface="楷体" panose="02010609060101010101" pitchFamily="49" charset="-122"/>
                <a:ea typeface="楷体" panose="02010609060101010101" pitchFamily="49" charset="-122"/>
              </a:rPr>
              <a:t>）</a:t>
            </a:r>
            <a:r>
              <a:rPr lang="zh-CN" altLang="en-US" sz="2400" b="1" dirty="0">
                <a:solidFill>
                  <a:srgbClr val="0000FF"/>
                </a:solidFill>
                <a:latin typeface="楷体" panose="02010609060101010101" pitchFamily="49" charset="-122"/>
                <a:ea typeface="楷体" panose="02010609060101010101" pitchFamily="49" charset="-122"/>
              </a:rPr>
              <a:t>：写往事。回忆关于灯光的往事。</a:t>
            </a:r>
            <a:endParaRPr lang="en-US" altLang="zh-CN" sz="2400" b="1" dirty="0">
              <a:solidFill>
                <a:srgbClr val="0000FF"/>
              </a:solidFill>
              <a:latin typeface="楷体" panose="02010609060101010101" pitchFamily="49" charset="-122"/>
              <a:ea typeface="楷体" panose="02010609060101010101" pitchFamily="49" charset="-122"/>
            </a:endParaRPr>
          </a:p>
          <a:p>
            <a:pPr>
              <a:lnSpc>
                <a:spcPct val="130000"/>
              </a:lnSpc>
              <a:spcBef>
                <a:spcPts val="800"/>
              </a:spcBef>
            </a:pPr>
            <a:r>
              <a:rPr lang="zh-CN" altLang="en-US" sz="2400" b="1" dirty="0">
                <a:solidFill>
                  <a:srgbClr val="0000FF"/>
                </a:solidFill>
                <a:latin typeface="楷体" panose="02010609060101010101" pitchFamily="49" charset="-122"/>
                <a:ea typeface="楷体" panose="02010609060101010101" pitchFamily="49" charset="-122"/>
              </a:rPr>
              <a:t>   </a:t>
            </a:r>
            <a:r>
              <a:rPr lang="zh-CN" altLang="en-US" sz="2400" b="1" dirty="0">
                <a:solidFill>
                  <a:srgbClr val="FF0000"/>
                </a:solidFill>
                <a:latin typeface="楷体" panose="02010609060101010101" pitchFamily="49" charset="-122"/>
                <a:ea typeface="楷体" panose="02010609060101010101" pitchFamily="49" charset="-122"/>
              </a:rPr>
              <a:t>第三部分（</a:t>
            </a:r>
            <a:r>
              <a:rPr lang="en-US" altLang="zh-CN" sz="2400" b="1" dirty="0">
                <a:solidFill>
                  <a:srgbClr val="FF0000"/>
                </a:solidFill>
                <a:latin typeface="楷体" panose="02010609060101010101" pitchFamily="49" charset="-122"/>
                <a:ea typeface="楷体" panose="02010609060101010101" pitchFamily="49" charset="-122"/>
              </a:rPr>
              <a:t>12</a:t>
            </a:r>
            <a:r>
              <a:rPr lang="zh-CN" altLang="en-US" sz="2400" b="1" dirty="0">
                <a:solidFill>
                  <a:srgbClr val="FF0000"/>
                </a:solidFill>
                <a:latin typeface="楷体" panose="02010609060101010101" pitchFamily="49" charset="-122"/>
                <a:ea typeface="楷体" panose="02010609060101010101" pitchFamily="49" charset="-122"/>
              </a:rPr>
              <a:t>）</a:t>
            </a:r>
            <a:r>
              <a:rPr lang="zh-CN" altLang="en-US" sz="2400" b="1" dirty="0">
                <a:solidFill>
                  <a:srgbClr val="0000FF"/>
                </a:solidFill>
                <a:latin typeface="楷体" panose="02010609060101010101" pitchFamily="49" charset="-122"/>
                <a:ea typeface="楷体" panose="02010609060101010101" pitchFamily="49" charset="-122"/>
              </a:rPr>
              <a:t>：写现在。在天安门璀璨的华灯下，“我”又想起了郝副营长。</a:t>
            </a:r>
            <a:endParaRPr lang="en-US" altLang="zh-CN" sz="2400" b="1" dirty="0">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barn(inVertical)">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barn(inVertical)">
                                      <p:cBhvr>
                                        <p:cTn id="22"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a:spLocks noChangeArrowheads="1"/>
          </p:cNvSpPr>
          <p:nvPr/>
        </p:nvSpPr>
        <p:spPr bwMode="auto">
          <a:xfrm>
            <a:off x="851298" y="1447800"/>
            <a:ext cx="724973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3200" b="1" dirty="0">
                <a:solidFill>
                  <a:srgbClr val="FF0000"/>
                </a:solidFill>
                <a:latin typeface="黑体" panose="02010609060101010101" pitchFamily="49" charset="-122"/>
                <a:ea typeface="黑体" panose="02010609060101010101" pitchFamily="49" charset="-122"/>
              </a:rPr>
              <a:t>围绕“灯光”，作者写了一件什么事？</a:t>
            </a:r>
            <a:endParaRPr lang="zh-CN" altLang="en-US" sz="3200" b="1" dirty="0">
              <a:solidFill>
                <a:srgbClr val="FF0000"/>
              </a:solidFill>
              <a:latin typeface="黑体" panose="02010609060101010101" pitchFamily="49" charset="-122"/>
              <a:ea typeface="黑体" panose="02010609060101010101" pitchFamily="49" charset="-122"/>
            </a:endParaRPr>
          </a:p>
        </p:txBody>
      </p:sp>
      <p:sp>
        <p:nvSpPr>
          <p:cNvPr id="7" name="TextBox 6"/>
          <p:cNvSpPr txBox="1">
            <a:spLocks noChangeArrowheads="1"/>
          </p:cNvSpPr>
          <p:nvPr/>
        </p:nvSpPr>
        <p:spPr bwMode="auto">
          <a:xfrm>
            <a:off x="844154" y="2790825"/>
            <a:ext cx="7222331" cy="1398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lnSpc>
                <a:spcPct val="140000"/>
              </a:lnSpc>
            </a:pPr>
            <a:r>
              <a:rPr lang="zh-CN" altLang="en-US" sz="3200" b="1" dirty="0">
                <a:solidFill>
                  <a:srgbClr val="FF00FF"/>
                </a:solidFill>
                <a:latin typeface="黑体" panose="02010609060101010101" pitchFamily="49" charset="-122"/>
                <a:ea typeface="黑体" panose="02010609060101010101" pitchFamily="49" charset="-122"/>
              </a:rPr>
              <a:t>    </a:t>
            </a:r>
            <a:r>
              <a:rPr lang="zh-CN" altLang="en-US" sz="3200" b="1" dirty="0">
                <a:solidFill>
                  <a:srgbClr val="0000FF"/>
                </a:solidFill>
                <a:latin typeface="楷体" panose="02010609060101010101" pitchFamily="49" charset="-122"/>
                <a:ea typeface="楷体" panose="02010609060101010101" pitchFamily="49" charset="-122"/>
              </a:rPr>
              <a:t>围绕“灯光”记叙了战争年代，郝副营长舍身为后续部队引路的壮举。</a:t>
            </a:r>
            <a:endParaRPr lang="zh-CN" altLang="en-US" sz="3200" b="1" dirty="0">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8"/>
          <p:cNvSpPr txBox="1">
            <a:spLocks noChangeArrowheads="1"/>
          </p:cNvSpPr>
          <p:nvPr/>
        </p:nvSpPr>
        <p:spPr bwMode="auto">
          <a:xfrm>
            <a:off x="483394" y="2319338"/>
            <a:ext cx="8118872" cy="2253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2800" b="1" dirty="0">
                <a:solidFill>
                  <a:srgbClr val="FF0000"/>
                </a:solidFill>
                <a:latin typeface="黑体" panose="02010609060101010101" pitchFamily="49" charset="-122"/>
                <a:ea typeface="黑体" panose="02010609060101010101" pitchFamily="49" charset="-122"/>
              </a:rPr>
              <a:t>    用较快的速度默读课文，</a:t>
            </a:r>
            <a:r>
              <a:rPr lang="zh-CN" altLang="zh-CN" sz="2800" b="1" dirty="0">
                <a:solidFill>
                  <a:srgbClr val="FF0000"/>
                </a:solidFill>
                <a:latin typeface="黑体" panose="02010609060101010101" pitchFamily="49" charset="-122"/>
                <a:ea typeface="黑体" panose="02010609060101010101" pitchFamily="49" charset="-122"/>
              </a:rPr>
              <a:t>想想“多好啊”这句话在课文中出现</a:t>
            </a:r>
            <a:r>
              <a:rPr lang="zh-CN" altLang="en-US" sz="2800" b="1" dirty="0">
                <a:solidFill>
                  <a:srgbClr val="FF0000"/>
                </a:solidFill>
                <a:latin typeface="黑体" panose="02010609060101010101" pitchFamily="49" charset="-122"/>
                <a:ea typeface="黑体" panose="02010609060101010101" pitchFamily="49" charset="-122"/>
              </a:rPr>
              <a:t>了</a:t>
            </a:r>
            <a:r>
              <a:rPr lang="zh-CN" altLang="zh-CN" sz="2800" b="1" dirty="0">
                <a:solidFill>
                  <a:srgbClr val="FF0000"/>
                </a:solidFill>
                <a:latin typeface="黑体" panose="02010609060101010101" pitchFamily="49" charset="-122"/>
                <a:ea typeface="黑体" panose="02010609060101010101" pitchFamily="49" charset="-122"/>
              </a:rPr>
              <a:t>几次，各是在什么情况下说的。</a:t>
            </a:r>
            <a:r>
              <a:rPr lang="zh-CN" altLang="en-US" sz="2800" b="1" dirty="0">
                <a:solidFill>
                  <a:srgbClr val="FF0000"/>
                </a:solidFill>
                <a:latin typeface="黑体" panose="02010609060101010101" pitchFamily="49" charset="-122"/>
                <a:ea typeface="黑体" panose="02010609060101010101" pitchFamily="49" charset="-122"/>
              </a:rPr>
              <a:t>他们在说这句话时，看到的是什么，可能想到了什么？</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aphicFrame>
        <p:nvGraphicFramePr>
          <p:cNvPr id="5" name="表格 4"/>
          <p:cNvGraphicFramePr>
            <a:graphicFrameLocks noGrp="1"/>
          </p:cNvGraphicFramePr>
          <p:nvPr/>
        </p:nvGraphicFramePr>
        <p:xfrm>
          <a:off x="716756" y="1550989"/>
          <a:ext cx="7730728" cy="4816476"/>
        </p:xfrm>
        <a:graphic>
          <a:graphicData uri="http://schemas.openxmlformats.org/drawingml/2006/table">
            <a:tbl>
              <a:tblPr firstRow="1" bandRow="1">
                <a:tableStyleId>{1E171933-4619-4E11-9A3F-F7608DF75F80}</a:tableStyleId>
              </a:tblPr>
              <a:tblGrid>
                <a:gridCol w="1385696"/>
                <a:gridCol w="1648406"/>
                <a:gridCol w="4696626"/>
              </a:tblGrid>
              <a:tr h="1204119">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04119">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04119">
                <a:tc>
                  <a:txBody>
                    <a:bodyPr/>
                    <a:lstStyle/>
                    <a:p>
                      <a:endParaRPr lang="zh-CN" altLang="en-US" sz="180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04119">
                <a:tc>
                  <a:txBody>
                    <a:bodyPr/>
                    <a:lstStyle/>
                    <a:p>
                      <a:endParaRPr lang="zh-CN" altLang="en-US" sz="180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zh-CN" altLang="en-US" sz="1800" dirty="0"/>
                    </a:p>
                  </a:txBody>
                  <a:tcPr marL="68579" marR="68579"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 Box 61"/>
          <p:cNvSpPr txBox="1">
            <a:spLocks noChangeArrowheads="1"/>
          </p:cNvSpPr>
          <p:nvPr/>
        </p:nvSpPr>
        <p:spPr bwMode="auto">
          <a:xfrm>
            <a:off x="783431" y="3063876"/>
            <a:ext cx="1243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latin typeface="楷体" panose="02010609060101010101" pitchFamily="49" charset="-122"/>
                <a:ea typeface="楷体" panose="02010609060101010101" pitchFamily="49" charset="-122"/>
              </a:rPr>
              <a:t>第一次</a:t>
            </a:r>
            <a:endParaRPr lang="zh-CN" altLang="en-US" sz="2400" b="1">
              <a:latin typeface="楷体" panose="02010609060101010101" pitchFamily="49" charset="-122"/>
              <a:ea typeface="楷体" panose="02010609060101010101" pitchFamily="49" charset="-122"/>
            </a:endParaRPr>
          </a:p>
        </p:txBody>
      </p:sp>
      <p:sp>
        <p:nvSpPr>
          <p:cNvPr id="7" name="Text Box 61"/>
          <p:cNvSpPr txBox="1">
            <a:spLocks noChangeArrowheads="1"/>
          </p:cNvSpPr>
          <p:nvPr/>
        </p:nvSpPr>
        <p:spPr bwMode="auto">
          <a:xfrm>
            <a:off x="769144" y="4256088"/>
            <a:ext cx="12049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latin typeface="楷体" panose="02010609060101010101" pitchFamily="49" charset="-122"/>
                <a:ea typeface="楷体" panose="02010609060101010101" pitchFamily="49" charset="-122"/>
              </a:rPr>
              <a:t>第二次</a:t>
            </a:r>
            <a:endParaRPr lang="zh-CN" altLang="en-US" sz="2400" b="1">
              <a:latin typeface="楷体" panose="02010609060101010101" pitchFamily="49" charset="-122"/>
              <a:ea typeface="楷体" panose="02010609060101010101" pitchFamily="49" charset="-122"/>
            </a:endParaRPr>
          </a:p>
        </p:txBody>
      </p:sp>
      <p:sp>
        <p:nvSpPr>
          <p:cNvPr id="8" name="Text Box 61"/>
          <p:cNvSpPr txBox="1">
            <a:spLocks noChangeArrowheads="1"/>
          </p:cNvSpPr>
          <p:nvPr/>
        </p:nvSpPr>
        <p:spPr bwMode="auto">
          <a:xfrm>
            <a:off x="770335" y="5457826"/>
            <a:ext cx="11930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latin typeface="楷体" panose="02010609060101010101" pitchFamily="49" charset="-122"/>
                <a:ea typeface="楷体" panose="02010609060101010101" pitchFamily="49" charset="-122"/>
              </a:rPr>
              <a:t>第三次</a:t>
            </a:r>
            <a:endParaRPr lang="zh-CN" altLang="en-US" sz="2400" b="1">
              <a:latin typeface="楷体" panose="02010609060101010101" pitchFamily="49" charset="-122"/>
              <a:ea typeface="楷体" panose="02010609060101010101" pitchFamily="49" charset="-122"/>
            </a:endParaRPr>
          </a:p>
        </p:txBody>
      </p:sp>
      <p:sp>
        <p:nvSpPr>
          <p:cNvPr id="20507" name="Text Box 61"/>
          <p:cNvSpPr txBox="1">
            <a:spLocks noChangeArrowheads="1"/>
          </p:cNvSpPr>
          <p:nvPr/>
        </p:nvSpPr>
        <p:spPr bwMode="auto">
          <a:xfrm>
            <a:off x="2301479" y="1841501"/>
            <a:ext cx="12834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latin typeface="楷体" panose="02010609060101010101" pitchFamily="49" charset="-122"/>
                <a:ea typeface="楷体" panose="02010609060101010101" pitchFamily="49" charset="-122"/>
              </a:rPr>
              <a:t>谁说的</a:t>
            </a:r>
            <a:endParaRPr lang="zh-CN" altLang="en-US" sz="2400" b="1">
              <a:latin typeface="楷体" panose="02010609060101010101" pitchFamily="49" charset="-122"/>
              <a:ea typeface="楷体" panose="02010609060101010101" pitchFamily="49" charset="-122"/>
            </a:endParaRPr>
          </a:p>
        </p:txBody>
      </p:sp>
      <p:sp>
        <p:nvSpPr>
          <p:cNvPr id="20508" name="Text Box 61"/>
          <p:cNvSpPr txBox="1">
            <a:spLocks noChangeArrowheads="1"/>
          </p:cNvSpPr>
          <p:nvPr/>
        </p:nvSpPr>
        <p:spPr bwMode="auto">
          <a:xfrm>
            <a:off x="4454129" y="1825626"/>
            <a:ext cx="3058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latin typeface="楷体" panose="02010609060101010101" pitchFamily="49" charset="-122"/>
                <a:ea typeface="楷体" panose="02010609060101010101" pitchFamily="49" charset="-122"/>
              </a:rPr>
              <a:t>在什么情况下说的</a:t>
            </a:r>
            <a:endParaRPr lang="zh-CN" altLang="en-US" sz="2400" b="1">
              <a:latin typeface="楷体" panose="02010609060101010101" pitchFamily="49" charset="-122"/>
              <a:ea typeface="楷体" panose="02010609060101010101" pitchFamily="49" charset="-122"/>
            </a:endParaRPr>
          </a:p>
        </p:txBody>
      </p:sp>
      <p:sp>
        <p:nvSpPr>
          <p:cNvPr id="11" name="Text Box 61"/>
          <p:cNvSpPr txBox="1">
            <a:spLocks noChangeArrowheads="1"/>
          </p:cNvSpPr>
          <p:nvPr/>
        </p:nvSpPr>
        <p:spPr bwMode="auto">
          <a:xfrm>
            <a:off x="2468166" y="3048001"/>
            <a:ext cx="962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solidFill>
                  <a:srgbClr val="7030A0"/>
                </a:solidFill>
                <a:latin typeface="楷体" panose="02010609060101010101" pitchFamily="49" charset="-122"/>
                <a:ea typeface="楷体" panose="02010609060101010101" pitchFamily="49" charset="-122"/>
              </a:rPr>
              <a:t>游人</a:t>
            </a:r>
            <a:endParaRPr lang="zh-CN" altLang="en-US" sz="2400" b="1">
              <a:solidFill>
                <a:srgbClr val="7030A0"/>
              </a:solidFill>
              <a:latin typeface="楷体" panose="02010609060101010101" pitchFamily="49" charset="-122"/>
              <a:ea typeface="楷体" panose="02010609060101010101" pitchFamily="49" charset="-122"/>
            </a:endParaRPr>
          </a:p>
        </p:txBody>
      </p:sp>
      <p:sp>
        <p:nvSpPr>
          <p:cNvPr id="12" name="Text Box 61"/>
          <p:cNvSpPr txBox="1">
            <a:spLocks noChangeArrowheads="1"/>
          </p:cNvSpPr>
          <p:nvPr/>
        </p:nvSpPr>
        <p:spPr bwMode="auto">
          <a:xfrm>
            <a:off x="2160985" y="4268788"/>
            <a:ext cx="15490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solidFill>
                  <a:srgbClr val="7030A0"/>
                </a:solidFill>
                <a:latin typeface="楷体" panose="02010609060101010101" pitchFamily="49" charset="-122"/>
                <a:ea typeface="楷体" panose="02010609060101010101" pitchFamily="49" charset="-122"/>
              </a:rPr>
              <a:t>郝副营长</a:t>
            </a:r>
            <a:endParaRPr lang="zh-CN" altLang="en-US" sz="2400" b="1">
              <a:solidFill>
                <a:srgbClr val="7030A0"/>
              </a:solidFill>
              <a:latin typeface="楷体" panose="02010609060101010101" pitchFamily="49" charset="-122"/>
              <a:ea typeface="楷体" panose="02010609060101010101" pitchFamily="49" charset="-122"/>
            </a:endParaRPr>
          </a:p>
        </p:txBody>
      </p:sp>
      <p:sp>
        <p:nvSpPr>
          <p:cNvPr id="13" name="Text Box 61"/>
          <p:cNvSpPr txBox="1">
            <a:spLocks noChangeArrowheads="1"/>
          </p:cNvSpPr>
          <p:nvPr/>
        </p:nvSpPr>
        <p:spPr bwMode="auto">
          <a:xfrm>
            <a:off x="2147888" y="5448301"/>
            <a:ext cx="15513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solidFill>
                  <a:srgbClr val="7030A0"/>
                </a:solidFill>
                <a:latin typeface="楷体" panose="02010609060101010101" pitchFamily="49" charset="-122"/>
                <a:ea typeface="楷体" panose="02010609060101010101" pitchFamily="49" charset="-122"/>
              </a:rPr>
              <a:t>郝副营长</a:t>
            </a:r>
            <a:endParaRPr lang="zh-CN" altLang="en-US" sz="2400" b="1">
              <a:solidFill>
                <a:srgbClr val="7030A0"/>
              </a:solidFill>
              <a:latin typeface="楷体" panose="02010609060101010101" pitchFamily="49" charset="-122"/>
              <a:ea typeface="楷体" panose="02010609060101010101" pitchFamily="49" charset="-122"/>
            </a:endParaRPr>
          </a:p>
        </p:txBody>
      </p:sp>
      <p:sp>
        <p:nvSpPr>
          <p:cNvPr id="14" name="Text Box 61"/>
          <p:cNvSpPr txBox="1">
            <a:spLocks noChangeArrowheads="1"/>
          </p:cNvSpPr>
          <p:nvPr/>
        </p:nvSpPr>
        <p:spPr bwMode="auto">
          <a:xfrm>
            <a:off x="4455319" y="3033713"/>
            <a:ext cx="36111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solidFill>
                  <a:srgbClr val="FF0000"/>
                </a:solidFill>
                <a:latin typeface="楷体" panose="02010609060101010101" pitchFamily="49" charset="-122"/>
                <a:ea typeface="楷体" panose="02010609060101010101" pitchFamily="49" charset="-122"/>
              </a:rPr>
              <a:t>欣赏美丽景色时</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5" name="矩形 14"/>
          <p:cNvSpPr>
            <a:spLocks noChangeArrowheads="1"/>
          </p:cNvSpPr>
          <p:nvPr/>
        </p:nvSpPr>
        <p:spPr bwMode="auto">
          <a:xfrm>
            <a:off x="4114801" y="4248150"/>
            <a:ext cx="40421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hlink"/>
              </a:buClr>
            </a:pPr>
            <a:r>
              <a:rPr lang="zh-CN" altLang="en-US" sz="2400" b="1">
                <a:solidFill>
                  <a:srgbClr val="FF0000"/>
                </a:solidFill>
                <a:latin typeface="楷体" panose="02010609060101010101" pitchFamily="49" charset="-122"/>
                <a:ea typeface="楷体" panose="02010609060101010101" pitchFamily="49" charset="-122"/>
              </a:rPr>
              <a:t>看到书上的一幅插图时</a:t>
            </a:r>
            <a:endParaRPr lang="zh-CN" altLang="en-US" sz="2400" b="1">
              <a:solidFill>
                <a:srgbClr val="FF0000"/>
              </a:solidFill>
              <a:latin typeface="楷体" panose="02010609060101010101" pitchFamily="49" charset="-122"/>
              <a:ea typeface="楷体" panose="02010609060101010101" pitchFamily="49" charset="-122"/>
            </a:endParaRPr>
          </a:p>
        </p:txBody>
      </p:sp>
      <p:sp>
        <p:nvSpPr>
          <p:cNvPr id="16" name="矩形 15"/>
          <p:cNvSpPr>
            <a:spLocks noChangeArrowheads="1"/>
          </p:cNvSpPr>
          <p:nvPr/>
        </p:nvSpPr>
        <p:spPr bwMode="auto">
          <a:xfrm>
            <a:off x="4456510" y="5445126"/>
            <a:ext cx="28896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hlink"/>
              </a:buClr>
            </a:pPr>
            <a:r>
              <a:rPr lang="zh-CN" altLang="en-US" sz="2400" b="1">
                <a:solidFill>
                  <a:srgbClr val="FF0000"/>
                </a:solidFill>
                <a:latin typeface="楷体" panose="02010609060101010101" pitchFamily="49" charset="-122"/>
                <a:ea typeface="楷体" panose="02010609060101010101" pitchFamily="49" charset="-122"/>
              </a:rPr>
              <a:t>与“我”谈话时</a:t>
            </a:r>
            <a:endParaRPr lang="zh-CN" altLang="en-US" sz="2400" b="1">
              <a:solidFill>
                <a:srgbClr val="FF0000"/>
              </a:solidFill>
              <a:latin typeface="楷体" panose="02010609060101010101" pitchFamily="49" charset="-122"/>
              <a:ea typeface="楷体" panose="02010609060101010101" pitchFamily="49" charset="-122"/>
            </a:endParaRPr>
          </a:p>
        </p:txBody>
      </p:sp>
      <p:grpSp>
        <p:nvGrpSpPr>
          <p:cNvPr id="20515" name="组合 6"/>
          <p:cNvGrpSpPr/>
          <p:nvPr/>
        </p:nvGrpSpPr>
        <p:grpSpPr bwMode="auto">
          <a:xfrm>
            <a:off x="2965847" y="249238"/>
            <a:ext cx="3465909" cy="1104900"/>
            <a:chOff x="-637296" y="706221"/>
            <a:chExt cx="3184055" cy="1105085"/>
          </a:xfrm>
        </p:grpSpPr>
        <p:sp>
          <p:nvSpPr>
            <p:cNvPr id="18" name="矩形 17"/>
            <p:cNvSpPr/>
            <p:nvPr/>
          </p:nvSpPr>
          <p:spPr>
            <a:xfrm>
              <a:off x="-183364" y="833486"/>
              <a:ext cx="2730123" cy="830997"/>
            </a:xfrm>
            <a:prstGeom prst="rect">
              <a:avLst/>
            </a:prstGeom>
            <a:noFill/>
            <a:ln>
              <a:noFill/>
            </a:ln>
          </p:spPr>
          <p:txBody>
            <a:bodyPr>
              <a:spAutoFit/>
            </a:bodyPr>
            <a:lstStyle/>
            <a:p>
              <a:pPr algn="ctr" fontAlgn="auto"/>
              <a:r>
                <a:rPr lang="zh-CN" altLang="en-US" sz="4800" b="1" noProof="1">
                  <a:solidFill>
                    <a:srgbClr val="0000FF"/>
                  </a:solidFill>
                  <a:effectLst>
                    <a:reflection blurRad="6350" stA="53000" endA="300" endPos="35500" dir="5400000" sy="-90000" algn="bl" rotWithShape="0"/>
                  </a:effectLst>
                  <a:latin typeface="宋体" panose="02010600030101010101" pitchFamily="2" charset="-122"/>
                  <a:ea typeface="+mn-ea"/>
                  <a:cs typeface="+mj-ea"/>
                </a:rPr>
                <a:t>填一填</a:t>
              </a:r>
              <a:endParaRPr lang="zh-CN" altLang="en-US" sz="4800" b="1" noProof="1">
                <a:solidFill>
                  <a:srgbClr val="0000FF"/>
                </a:solidFill>
                <a:effectLst>
                  <a:reflection blurRad="6350" stA="53000" endA="300" endPos="35500" dir="5400000" sy="-90000" algn="bl" rotWithShape="0"/>
                </a:effectLst>
                <a:latin typeface="宋体" panose="02010600030101010101" pitchFamily="2" charset="-122"/>
                <a:cs typeface="+mj-ea"/>
              </a:endParaRPr>
            </a:p>
          </p:txBody>
        </p:sp>
        <p:pic>
          <p:nvPicPr>
            <p:cNvPr id="20517" name="图片 18"/>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a:off x="-637296" y="706221"/>
              <a:ext cx="798066" cy="110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18" name="Text Box 61"/>
          <p:cNvSpPr txBox="1">
            <a:spLocks noChangeArrowheads="1"/>
          </p:cNvSpPr>
          <p:nvPr/>
        </p:nvSpPr>
        <p:spPr bwMode="auto">
          <a:xfrm>
            <a:off x="807244" y="1836738"/>
            <a:ext cx="12430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400" b="1">
                <a:latin typeface="楷体" panose="02010609060101010101" pitchFamily="49" charset="-122"/>
                <a:ea typeface="楷体" panose="02010609060101010101" pitchFamily="49" charset="-122"/>
              </a:rPr>
              <a:t>次  数</a:t>
            </a:r>
            <a:endParaRPr lang="zh-CN" altLang="en-US" sz="24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100000">
                                          <p:val>
                                            <p:strVal val="#ppt_x"/>
                                          </p:val>
                                        </p:tav>
                                      </p:tavLst>
                                    </p:anim>
                                    <p:anim calcmode="lin" valueType="num">
                                      <p:cBhvr>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ppt_x</p:attrName>
                                        </p:attrNameLst>
                                      </p:cBhvr>
                                      <p:tavLst>
                                        <p:tav tm="0">
                                          <p:val>
                                            <p:strVal val="#ppt_x"/>
                                          </p:val>
                                        </p:tav>
                                        <p:tav tm="100000">
                                          <p:val>
                                            <p:strVal val="#ppt_x"/>
                                          </p:val>
                                        </p:tav>
                                      </p:tavLst>
                                    </p:anim>
                                    <p:anim calcmode="lin" valueType="num">
                                      <p:cBhvr>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
                                          </p:val>
                                        </p:tav>
                                        <p:tav tm="100000">
                                          <p:val>
                                            <p:strVal val="#ppt_x"/>
                                          </p:val>
                                        </p:tav>
                                      </p:tavLst>
                                    </p:anim>
                                    <p:anim calcmode="lin" valueType="num">
                                      <p:cBhvr>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ppt_x</p:attrName>
                                        </p:attrNameLst>
                                      </p:cBhvr>
                                      <p:tavLst>
                                        <p:tav tm="0">
                                          <p:val>
                                            <p:strVal val="#ppt_x"/>
                                          </p:val>
                                        </p:tav>
                                        <p:tav tm="100000">
                                          <p:val>
                                            <p:strVal val="#ppt_x"/>
                                          </p:val>
                                        </p:tav>
                                      </p:tavLst>
                                    </p:anim>
                                    <p:anim calcmode="lin" valueType="num">
                                      <p:cBhvr>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ppt_x</p:attrName>
                                        </p:attrNameLst>
                                      </p:cBhvr>
                                      <p:tavLst>
                                        <p:tav tm="0">
                                          <p:val>
                                            <p:strVal val="#ppt_x"/>
                                          </p:val>
                                        </p:tav>
                                        <p:tav tm="100000">
                                          <p:val>
                                            <p:strVal val="#ppt_x"/>
                                          </p:val>
                                        </p:tav>
                                      </p:tavLst>
                                    </p:anim>
                                    <p:anim calcmode="lin" valueType="num">
                                      <p:cBhvr>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p:cTn id="48" dur="500" fill="hold"/>
                                        <p:tgtEl>
                                          <p:spTgt spid="13"/>
                                        </p:tgtEl>
                                        <p:attrNameLst>
                                          <p:attrName>ppt_x</p:attrName>
                                        </p:attrNameLst>
                                      </p:cBhvr>
                                      <p:tavLst>
                                        <p:tav tm="0">
                                          <p:val>
                                            <p:strVal val="#ppt_x"/>
                                          </p:val>
                                        </p:tav>
                                        <p:tav tm="100000">
                                          <p:val>
                                            <p:strVal val="#ppt_x"/>
                                          </p:val>
                                        </p:tav>
                                      </p:tavLst>
                                    </p:anim>
                                    <p:anim calcmode="lin" valueType="num">
                                      <p:cBhvr>
                                        <p:cTn id="4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randombar(horizontal)">
                                      <p:cBhvr>
                                        <p:cTn id="5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grpSp>
        <p:nvGrpSpPr>
          <p:cNvPr id="21506" name="组合 6"/>
          <p:cNvGrpSpPr/>
          <p:nvPr/>
        </p:nvGrpSpPr>
        <p:grpSpPr bwMode="auto">
          <a:xfrm>
            <a:off x="180975" y="193675"/>
            <a:ext cx="3465910" cy="1104900"/>
            <a:chOff x="-637296" y="706221"/>
            <a:chExt cx="3184055" cy="1105085"/>
          </a:xfrm>
        </p:grpSpPr>
        <p:sp>
          <p:nvSpPr>
            <p:cNvPr id="5" name="矩形 4"/>
            <p:cNvSpPr/>
            <p:nvPr/>
          </p:nvSpPr>
          <p:spPr>
            <a:xfrm>
              <a:off x="-183364" y="833486"/>
              <a:ext cx="2730123" cy="830997"/>
            </a:xfrm>
            <a:prstGeom prst="rect">
              <a:avLst/>
            </a:prstGeom>
            <a:noFill/>
            <a:ln>
              <a:noFill/>
            </a:ln>
          </p:spPr>
          <p:txBody>
            <a:bodyPr>
              <a:spAutoFit/>
            </a:bodyPr>
            <a:lstStyle/>
            <a:p>
              <a:pPr algn="ctr" fontAlgn="auto"/>
              <a:r>
                <a:rPr lang="zh-CN" altLang="en-US" sz="4800" b="1" noProof="1">
                  <a:solidFill>
                    <a:srgbClr val="0000FF"/>
                  </a:solidFill>
                  <a:effectLst>
                    <a:reflection blurRad="6350" stA="53000" endA="300" endPos="35500" dir="5400000" sy="-90000" algn="bl" rotWithShape="0"/>
                  </a:effectLst>
                  <a:latin typeface="宋体" panose="02010600030101010101" pitchFamily="2" charset="-122"/>
                  <a:ea typeface="+mn-ea"/>
                  <a:cs typeface="+mj-ea"/>
                </a:rPr>
                <a:t>交流感受</a:t>
              </a:r>
              <a:endParaRPr lang="zh-CN" altLang="en-US" sz="4800" b="1" noProof="1">
                <a:solidFill>
                  <a:srgbClr val="0000FF"/>
                </a:solidFill>
                <a:effectLst>
                  <a:reflection blurRad="6350" stA="53000" endA="300" endPos="35500" dir="5400000" sy="-90000" algn="bl" rotWithShape="0"/>
                </a:effectLst>
                <a:latin typeface="宋体" panose="02010600030101010101" pitchFamily="2" charset="-122"/>
                <a:cs typeface="+mj-ea"/>
              </a:endParaRPr>
            </a:p>
          </p:txBody>
        </p:sp>
        <p:pic>
          <p:nvPicPr>
            <p:cNvPr id="21508" name="图片 5"/>
            <p:cNvPicPr>
              <a:picLocks noChangeAspect="1" noChangeArrowheads="1"/>
            </p:cNvPicPr>
            <p:nvPr/>
          </p:nvPicPr>
          <p:blipFill>
            <a:blip r:embed="rId1" cstate="email">
              <a:clrChange>
                <a:clrFrom>
                  <a:srgbClr val="FFFFFF"/>
                </a:clrFrom>
                <a:clrTo>
                  <a:srgbClr val="FFFFFF">
                    <a:alpha val="0"/>
                  </a:srgbClr>
                </a:clrTo>
              </a:clrChange>
            </a:blip>
            <a:srcRect/>
            <a:stretch>
              <a:fillRect/>
            </a:stretch>
          </p:blipFill>
          <p:spPr bwMode="auto">
            <a:xfrm>
              <a:off x="-637296" y="706221"/>
              <a:ext cx="798066" cy="1105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矩形 6"/>
          <p:cNvSpPr>
            <a:spLocks noChangeArrowheads="1"/>
          </p:cNvSpPr>
          <p:nvPr/>
        </p:nvSpPr>
        <p:spPr bwMode="auto">
          <a:xfrm>
            <a:off x="731044" y="2071688"/>
            <a:ext cx="7478316" cy="2841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400"/>
              </a:lnSpc>
            </a:pPr>
            <a:r>
              <a:rPr lang="zh-CN" altLang="en-US" sz="2800" b="1" dirty="0">
                <a:latin typeface="楷体" panose="02010609060101010101" pitchFamily="49" charset="-122"/>
                <a:ea typeface="楷体" panose="02010609060101010101" pitchFamily="49" charset="-122"/>
              </a:rPr>
              <a:t>    清明节前的一个晚上，我又漫步在广场上，忽然背后传来一声赞叹：“多好啊！”我心头微微一震，是什么时候听到过这句话来着？噢，对了，那是很久以前了。于是，我沉入了深深的回忆。</a:t>
            </a:r>
            <a:endParaRPr lang="zh-CN" altLang="en-US" sz="2800" dirty="0">
              <a:latin typeface="楷体" panose="02010609060101010101" pitchFamily="49" charset="-122"/>
              <a:ea typeface="楷体" panose="02010609060101010101" pitchFamily="49" charset="-122"/>
            </a:endParaRPr>
          </a:p>
        </p:txBody>
      </p:sp>
      <p:sp>
        <p:nvSpPr>
          <p:cNvPr id="8" name="圆角矩形 7"/>
          <p:cNvSpPr/>
          <p:nvPr/>
        </p:nvSpPr>
        <p:spPr>
          <a:xfrm>
            <a:off x="4925616" y="2660651"/>
            <a:ext cx="1329928" cy="525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9" name="TextBox 8"/>
          <p:cNvSpPr txBox="1">
            <a:spLocks noChangeArrowheads="1"/>
          </p:cNvSpPr>
          <p:nvPr/>
        </p:nvSpPr>
        <p:spPr bwMode="auto">
          <a:xfrm>
            <a:off x="3904778" y="1136526"/>
            <a:ext cx="1674491" cy="692493"/>
          </a:xfrm>
          <a:prstGeom prst="rect">
            <a:avLst/>
          </a:prstGeom>
          <a:gradFill rotWithShape="1">
            <a:gsLst>
              <a:gs pos="0">
                <a:srgbClr val="8FDEA0"/>
              </a:gs>
              <a:gs pos="50000">
                <a:srgbClr val="BCE9C5"/>
              </a:gs>
              <a:gs pos="100000">
                <a:srgbClr val="DFF3E3"/>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3700" b="1" dirty="0">
                <a:solidFill>
                  <a:srgbClr val="FF00FF"/>
                </a:solidFill>
                <a:latin typeface="黑体" panose="02010609060101010101" pitchFamily="49" charset="-122"/>
                <a:ea typeface="黑体" panose="02010609060101010101" pitchFamily="49" charset="-122"/>
              </a:rPr>
              <a:t>第一次</a:t>
            </a:r>
            <a:endParaRPr lang="zh-CN" altLang="en-US" sz="3700" b="1" dirty="0">
              <a:solidFill>
                <a:srgbClr val="FF00FF"/>
              </a:solidFill>
              <a:latin typeface="黑体" panose="02010609060101010101" pitchFamily="49" charset="-122"/>
              <a:ea typeface="黑体" panose="02010609060101010101" pitchFamily="49" charset="-122"/>
            </a:endParaRPr>
          </a:p>
        </p:txBody>
      </p:sp>
      <p:sp>
        <p:nvSpPr>
          <p:cNvPr id="10" name="矩形 9"/>
          <p:cNvSpPr/>
          <p:nvPr/>
        </p:nvSpPr>
        <p:spPr>
          <a:xfrm>
            <a:off x="5599510" y="1182688"/>
            <a:ext cx="2954655" cy="64633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auto"/>
            <a:r>
              <a:rPr lang="zh-CN" altLang="en-US" sz="3600" b="1" noProof="1">
                <a:solidFill>
                  <a:srgbClr val="33CC33"/>
                </a:solidFill>
              </a:rPr>
              <a:t>由衷的赞叹。</a:t>
            </a:r>
            <a:endParaRPr lang="zh-CN" altLang="en-US" sz="3600" b="1" noProof="1"/>
          </a:p>
        </p:txBody>
      </p:sp>
      <p:sp>
        <p:nvSpPr>
          <p:cNvPr id="11" name="矩形 10"/>
          <p:cNvSpPr>
            <a:spLocks noChangeArrowheads="1"/>
          </p:cNvSpPr>
          <p:nvPr/>
        </p:nvSpPr>
        <p:spPr bwMode="auto">
          <a:xfrm>
            <a:off x="770335" y="5129213"/>
            <a:ext cx="7542609" cy="1384995"/>
          </a:xfrm>
          <a:prstGeom prst="rect">
            <a:avLst/>
          </a:prstGeom>
          <a:solidFill>
            <a:srgbClr val="FCFD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solidFill>
                  <a:srgbClr val="0000FF"/>
                </a:solidFill>
                <a:latin typeface="楷体" panose="02010609060101010101" pitchFamily="49" charset="-122"/>
                <a:ea typeface="楷体" panose="02010609060101010101" pitchFamily="49" charset="-122"/>
              </a:rPr>
              <a:t>    天安门夜景如此美丽，引起游人由衷的赞叹。正是这一声赞叹，引起了作者对往事的回忆</a:t>
            </a:r>
            <a:endParaRPr lang="zh-CN" altLang="en-US" sz="2800" b="1" dirty="0">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图片 10" descr="timg (1).jpg"/>
          <p:cNvPicPr>
            <a:picLocks noChangeAspect="1" noChangeArrowheads="1"/>
          </p:cNvPicPr>
          <p:nvPr/>
        </p:nvPicPr>
        <p:blipFill>
          <a:blip r:embed="rId1" cstate="email"/>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633845" y="4500742"/>
            <a:ext cx="8084127" cy="1220847"/>
          </a:xfrm>
          <a:prstGeom prst="rect">
            <a:avLst/>
          </a:prstGeom>
          <a:noFill/>
          <a:ln w="9525">
            <a:noFill/>
            <a:miter lim="800000"/>
          </a:ln>
          <a:effectLst>
            <a:glow rad="101600">
              <a:schemeClr val="accent1">
                <a:satMod val="175000"/>
                <a:alpha val="40000"/>
              </a:schemeClr>
            </a:glow>
          </a:effectLst>
        </p:spPr>
        <p:txBody>
          <a:bodyPr anchor="ctr">
            <a:spAutoFit/>
          </a:bodyPr>
          <a:lstStyle/>
          <a:p>
            <a:pPr algn="just">
              <a:lnSpc>
                <a:spcPts val="4400"/>
              </a:lnSpc>
            </a:pPr>
            <a:r>
              <a:rPr lang="en-US" altLang="zh-CN" sz="4800" b="1" noProof="1">
                <a:solidFill>
                  <a:schemeClr val="bg1"/>
                </a:solidFill>
                <a:latin typeface="楷体" panose="02010609060101010101" pitchFamily="49" charset="-122"/>
                <a:ea typeface="楷体" panose="02010609060101010101" pitchFamily="49" charset="-122"/>
              </a:rPr>
              <a:t>    </a:t>
            </a:r>
            <a:r>
              <a:rPr lang="zh-CN" altLang="zh-CN" sz="4800" b="1" noProof="1">
                <a:solidFill>
                  <a:schemeClr val="bg1"/>
                </a:solidFill>
                <a:latin typeface="楷体" panose="02010609060101010101" pitchFamily="49" charset="-122"/>
                <a:ea typeface="楷体" panose="02010609060101010101" pitchFamily="49" charset="-122"/>
              </a:rPr>
              <a:t>同学们你们在哪</a:t>
            </a:r>
            <a:r>
              <a:rPr lang="zh-CN" altLang="en-US" sz="4800" b="1" noProof="1">
                <a:solidFill>
                  <a:schemeClr val="bg1"/>
                </a:solidFill>
                <a:latin typeface="楷体" panose="02010609060101010101" pitchFamily="49" charset="-122"/>
                <a:ea typeface="楷体" panose="02010609060101010101" pitchFamily="49" charset="-122"/>
              </a:rPr>
              <a:t>儿</a:t>
            </a:r>
            <a:r>
              <a:rPr lang="zh-CN" altLang="zh-CN" sz="4800" b="1" noProof="1">
                <a:solidFill>
                  <a:schemeClr val="bg1"/>
                </a:solidFill>
                <a:latin typeface="楷体" panose="02010609060101010101" pitchFamily="49" charset="-122"/>
                <a:ea typeface="楷体" panose="02010609060101010101" pitchFamily="49" charset="-122"/>
              </a:rPr>
              <a:t>见过灯光？在灯光下你有何感受？</a:t>
            </a:r>
            <a:endParaRPr lang="zh-CN" altLang="en-US" sz="4800" b="1" noProof="1">
              <a:solidFill>
                <a:schemeClr val="bg1"/>
              </a:solidFill>
              <a:latin typeface="楷体" panose="02010609060101010101" pitchFamily="49" charset="-122"/>
              <a:ea typeface="楷体" panose="02010609060101010101" pitchFamily="49" charset="-122"/>
            </a:endParaRPr>
          </a:p>
        </p:txBody>
      </p:sp>
      <p:grpSp>
        <p:nvGrpSpPr>
          <p:cNvPr id="32" name="组合 31"/>
          <p:cNvGrpSpPr/>
          <p:nvPr/>
        </p:nvGrpSpPr>
        <p:grpSpPr>
          <a:xfrm>
            <a:off x="170344" y="293710"/>
            <a:ext cx="2935509" cy="769442"/>
            <a:chOff x="227126" y="293710"/>
            <a:chExt cx="3914011" cy="769442"/>
          </a:xfrm>
          <a:solidFill>
            <a:schemeClr val="accent2"/>
          </a:solidFill>
        </p:grpSpPr>
        <p:grpSp>
          <p:nvGrpSpPr>
            <p:cNvPr id="16" name="组合 15"/>
            <p:cNvGrpSpPr/>
            <p:nvPr/>
          </p:nvGrpSpPr>
          <p:grpSpPr>
            <a:xfrm>
              <a:off x="227126" y="293711"/>
              <a:ext cx="2930338" cy="769441"/>
              <a:chOff x="4462124" y="1456379"/>
              <a:chExt cx="2930338" cy="769441"/>
            </a:xfrm>
            <a:grpFill/>
          </p:grpSpPr>
          <p:sp>
            <p:nvSpPr>
              <p:cNvPr id="17"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新</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5"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课</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6"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导</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31"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入</a:t>
              </a:r>
              <a:endParaRPr lang="zh-CN" altLang="en-US" sz="44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 name="矩形 6"/>
          <p:cNvSpPr>
            <a:spLocks noChangeArrowheads="1"/>
          </p:cNvSpPr>
          <p:nvPr/>
        </p:nvSpPr>
        <p:spPr bwMode="auto">
          <a:xfrm>
            <a:off x="800100" y="354014"/>
            <a:ext cx="8167688" cy="4525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400"/>
              </a:lnSpc>
            </a:pPr>
            <a:r>
              <a:rPr lang="zh-CN" altLang="en-US" sz="2800" b="1" dirty="0">
                <a:latin typeface="楷体" panose="02010609060101010101" pitchFamily="49" charset="-122"/>
                <a:ea typeface="楷体" panose="02010609060101010101" pitchFamily="49" charset="-122"/>
              </a:rPr>
              <a:t>    书上有一幅插图，画的是一盏吊着的电灯，一个孩子正在灯下聚精会神地读书。他注视着那幅图，默默地沉思着。 </a:t>
            </a:r>
            <a:endParaRPr lang="en-US" altLang="zh-CN" sz="2800" b="1" dirty="0">
              <a:latin typeface="楷体" panose="02010609060101010101" pitchFamily="49" charset="-122"/>
              <a:ea typeface="楷体" panose="02010609060101010101" pitchFamily="49" charset="-122"/>
            </a:endParaRPr>
          </a:p>
          <a:p>
            <a:pPr>
              <a:lnSpc>
                <a:spcPts val="4400"/>
              </a:lnSpc>
            </a:pPr>
            <a:r>
              <a:rPr lang="zh-CN" altLang="en-US" sz="2800" b="1" dirty="0">
                <a:latin typeface="楷体" panose="02010609060101010101" pitchFamily="49" charset="-122"/>
                <a:ea typeface="楷体" panose="02010609060101010101" pitchFamily="49" charset="-122"/>
              </a:rPr>
              <a:t>    “多好啊！”他在自言自语。突然，他凑到我的耳朵边轻轻地问：“记者，你见过电灯吗？”</a:t>
            </a:r>
            <a:endParaRPr lang="en-US" altLang="zh-CN" sz="2800" b="1" dirty="0">
              <a:latin typeface="楷体" panose="02010609060101010101" pitchFamily="49" charset="-122"/>
              <a:ea typeface="楷体" panose="02010609060101010101" pitchFamily="49" charset="-122"/>
            </a:endParaRPr>
          </a:p>
          <a:p>
            <a:pPr>
              <a:lnSpc>
                <a:spcPts val="4400"/>
              </a:lnSpc>
            </a:pPr>
            <a:r>
              <a:rPr lang="zh-CN" altLang="en-US" sz="2800" b="1" dirty="0">
                <a:latin typeface="楷体" panose="02010609060101010101" pitchFamily="49" charset="-122"/>
                <a:ea typeface="楷体" panose="02010609060101010101" pitchFamily="49" charset="-122"/>
              </a:rPr>
              <a:t>    我不由得一愣，摇了摇头，说：“没见过。”我说的是真话。我从小生活在农村，真的没见过电灯。</a:t>
            </a:r>
            <a:endParaRPr lang="zh-CN" altLang="en-US" sz="2800" dirty="0">
              <a:latin typeface="楷体" panose="02010609060101010101" pitchFamily="49" charset="-122"/>
              <a:ea typeface="楷体" panose="02010609060101010101" pitchFamily="49" charset="-122"/>
            </a:endParaRPr>
          </a:p>
        </p:txBody>
      </p:sp>
      <p:sp>
        <p:nvSpPr>
          <p:cNvPr id="8" name="圆角矩形 7"/>
          <p:cNvSpPr/>
          <p:nvPr/>
        </p:nvSpPr>
        <p:spPr>
          <a:xfrm>
            <a:off x="1912144" y="2063750"/>
            <a:ext cx="1329929"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9" name="TextBox 8"/>
          <p:cNvSpPr txBox="1">
            <a:spLocks noChangeArrowheads="1"/>
          </p:cNvSpPr>
          <p:nvPr/>
        </p:nvSpPr>
        <p:spPr bwMode="auto">
          <a:xfrm>
            <a:off x="148829" y="2003425"/>
            <a:ext cx="1636019" cy="677104"/>
          </a:xfrm>
          <a:prstGeom prst="rect">
            <a:avLst/>
          </a:prstGeom>
          <a:gradFill rotWithShape="1">
            <a:gsLst>
              <a:gs pos="0">
                <a:srgbClr val="8FDEA0"/>
              </a:gs>
              <a:gs pos="50000">
                <a:srgbClr val="BCE9C5"/>
              </a:gs>
              <a:gs pos="100000">
                <a:srgbClr val="DFF3E3"/>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3600" b="1">
                <a:solidFill>
                  <a:srgbClr val="FF00FF"/>
                </a:solidFill>
                <a:latin typeface="黑体" panose="02010609060101010101" pitchFamily="49" charset="-122"/>
                <a:ea typeface="黑体" panose="02010609060101010101" pitchFamily="49" charset="-122"/>
              </a:rPr>
              <a:t>第二次</a:t>
            </a:r>
            <a:endParaRPr lang="zh-CN" altLang="en-US" sz="3600" b="1">
              <a:solidFill>
                <a:srgbClr val="FF00FF"/>
              </a:solidFill>
              <a:latin typeface="黑体" panose="02010609060101010101" pitchFamily="49" charset="-122"/>
              <a:ea typeface="黑体" panose="02010609060101010101" pitchFamily="49" charset="-122"/>
            </a:endParaRPr>
          </a:p>
        </p:txBody>
      </p:sp>
      <p:sp>
        <p:nvSpPr>
          <p:cNvPr id="11" name="矩形 10"/>
          <p:cNvSpPr>
            <a:spLocks noChangeArrowheads="1"/>
          </p:cNvSpPr>
          <p:nvPr/>
        </p:nvSpPr>
        <p:spPr bwMode="auto">
          <a:xfrm>
            <a:off x="853679" y="4379914"/>
            <a:ext cx="7999809" cy="1815882"/>
          </a:xfrm>
          <a:prstGeom prst="rect">
            <a:avLst/>
          </a:prstGeom>
          <a:solidFill>
            <a:srgbClr val="FCFD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zh-CN" altLang="en-US" sz="2800" b="1" dirty="0">
                <a:solidFill>
                  <a:srgbClr val="0000FF"/>
                </a:solidFill>
                <a:latin typeface="楷体" panose="02010609060101010101" pitchFamily="49" charset="-122"/>
                <a:ea typeface="楷体" panose="02010609060101010101" pitchFamily="49" charset="-122"/>
              </a:rPr>
              <a:t>    那时的人民吃不饱、穿不暖，生活极度贫困，郝副营长和生在农村的身为记者的“我”都没有见过电灯。所以，郝副营长对图上的孩子能在灯光下看书深感羡慕。</a:t>
            </a:r>
            <a:endParaRPr lang="zh-CN" altLang="en-US" sz="2800" b="1" dirty="0">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7" name="矩形 6"/>
          <p:cNvSpPr>
            <a:spLocks noChangeArrowheads="1"/>
          </p:cNvSpPr>
          <p:nvPr/>
        </p:nvSpPr>
        <p:spPr bwMode="auto">
          <a:xfrm>
            <a:off x="810816" y="687389"/>
            <a:ext cx="7636669" cy="339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400"/>
              </a:lnSpc>
            </a:pPr>
            <a:r>
              <a:rPr lang="zh-CN" altLang="en-US" sz="2800" b="1" dirty="0">
                <a:latin typeface="楷体" panose="02010609060101010101" pitchFamily="49" charset="-122"/>
                <a:ea typeface="楷体" panose="02010609060101010101" pitchFamily="49" charset="-122"/>
              </a:rPr>
              <a:t>    “听说一按电钮，那玩意就亮了，很亮很亮。”他又划着一根火柴，点燃了烟，又望了一眼图画，深情地说，“赶明儿胜利了，咱们也能用上电灯，让孩子们都在那样亮的灯光底下学习，该多好啊！”他把头靠在胸墙上，望着漆黑的夜空，完全陷入了对未来的憧憬里。</a:t>
            </a:r>
            <a:endParaRPr lang="zh-CN" altLang="en-US" sz="2800" dirty="0">
              <a:latin typeface="楷体" panose="02010609060101010101" pitchFamily="49" charset="-122"/>
              <a:ea typeface="楷体" panose="02010609060101010101" pitchFamily="49" charset="-122"/>
            </a:endParaRPr>
          </a:p>
        </p:txBody>
      </p:sp>
      <p:sp>
        <p:nvSpPr>
          <p:cNvPr id="8" name="圆角矩形 7"/>
          <p:cNvSpPr/>
          <p:nvPr/>
        </p:nvSpPr>
        <p:spPr>
          <a:xfrm>
            <a:off x="2346723" y="2965451"/>
            <a:ext cx="1672828" cy="525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p>
        </p:txBody>
      </p:sp>
      <p:sp>
        <p:nvSpPr>
          <p:cNvPr id="9" name="TextBox 8"/>
          <p:cNvSpPr txBox="1">
            <a:spLocks noChangeArrowheads="1"/>
          </p:cNvSpPr>
          <p:nvPr/>
        </p:nvSpPr>
        <p:spPr bwMode="auto">
          <a:xfrm>
            <a:off x="844154" y="4067176"/>
            <a:ext cx="1636019" cy="677104"/>
          </a:xfrm>
          <a:prstGeom prst="rect">
            <a:avLst/>
          </a:prstGeom>
          <a:gradFill rotWithShape="1">
            <a:gsLst>
              <a:gs pos="0">
                <a:srgbClr val="8FDEA0"/>
              </a:gs>
              <a:gs pos="50000">
                <a:srgbClr val="BCE9C5"/>
              </a:gs>
              <a:gs pos="100000">
                <a:srgbClr val="DFF3E3"/>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r>
              <a:rPr lang="zh-CN" altLang="en-US" sz="3600" b="1">
                <a:solidFill>
                  <a:srgbClr val="FF00FF"/>
                </a:solidFill>
                <a:latin typeface="黑体" panose="02010609060101010101" pitchFamily="49" charset="-122"/>
                <a:ea typeface="黑体" panose="02010609060101010101" pitchFamily="49" charset="-122"/>
              </a:rPr>
              <a:t>第三次</a:t>
            </a:r>
            <a:endParaRPr lang="zh-CN" altLang="en-US" sz="3600" b="1">
              <a:solidFill>
                <a:srgbClr val="FF00FF"/>
              </a:solidFill>
              <a:latin typeface="黑体" panose="02010609060101010101" pitchFamily="49" charset="-122"/>
              <a:ea typeface="黑体" panose="02010609060101010101" pitchFamily="49" charset="-122"/>
            </a:endParaRPr>
          </a:p>
        </p:txBody>
      </p:sp>
      <p:sp>
        <p:nvSpPr>
          <p:cNvPr id="6" name="TextBox 28"/>
          <p:cNvSpPr txBox="1">
            <a:spLocks noChangeArrowheads="1"/>
          </p:cNvSpPr>
          <p:nvPr/>
        </p:nvSpPr>
        <p:spPr bwMode="auto">
          <a:xfrm>
            <a:off x="641748" y="4706939"/>
            <a:ext cx="7754540" cy="1133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30000"/>
              </a:lnSpc>
            </a:pPr>
            <a:r>
              <a:rPr lang="zh-CN" altLang="en-US" sz="2800" b="1" dirty="0">
                <a:solidFill>
                  <a:srgbClr val="FF0000"/>
                </a:solidFill>
                <a:latin typeface="黑体" panose="02010609060101010101" pitchFamily="49" charset="-122"/>
                <a:ea typeface="黑体" panose="02010609060101010101" pitchFamily="49" charset="-122"/>
              </a:rPr>
              <a:t>    郝副营长“完全陷入了对未来的憧憬里”，他在憧憬着什么呢？</a:t>
            </a:r>
            <a:endParaRPr lang="zh-CN" altLang="en-US" sz="28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24578" name="图片 7" descr="8灯光最终改.tif"/>
          <p:cNvPicPr>
            <a:picLocks noChangeAspect="1" noChangeArrowheads="1"/>
          </p:cNvPicPr>
          <p:nvPr/>
        </p:nvPicPr>
        <p:blipFill>
          <a:blip r:embed="rId1" cstate="email"/>
          <a:srcRect/>
          <a:stretch>
            <a:fillRect/>
          </a:stretch>
        </p:blipFill>
        <p:spPr bwMode="auto">
          <a:xfrm>
            <a:off x="0" y="1"/>
            <a:ext cx="91440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a:spLocks noChangeArrowheads="1"/>
          </p:cNvSpPr>
          <p:nvPr/>
        </p:nvSpPr>
        <p:spPr bwMode="auto">
          <a:xfrm>
            <a:off x="408385" y="4338639"/>
            <a:ext cx="850701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20000"/>
              </a:spcBef>
              <a:buClr>
                <a:schemeClr val="hlink"/>
              </a:buClr>
            </a:pPr>
            <a:r>
              <a:rPr lang="zh-CN" altLang="en-US" sz="3200" b="1" dirty="0">
                <a:solidFill>
                  <a:srgbClr val="FF00FF"/>
                </a:solidFill>
                <a:latin typeface="楷体" panose="02010609060101010101" pitchFamily="49" charset="-122"/>
                <a:ea typeface="楷体" panose="02010609060101010101" pitchFamily="49" charset="-122"/>
              </a:rPr>
              <a:t>    </a:t>
            </a:r>
            <a:r>
              <a:rPr lang="zh-CN" altLang="en-US" sz="3200" b="1" dirty="0">
                <a:solidFill>
                  <a:srgbClr val="0000FF"/>
                </a:solidFill>
                <a:latin typeface="楷体" panose="02010609060101010101" pitchFamily="49" charset="-122"/>
                <a:ea typeface="楷体" panose="02010609060101010101" pitchFamily="49" charset="-122"/>
              </a:rPr>
              <a:t>心中充满了对未来美好生活的向往与憧憬。憧憬着以后孩子们能在明亮的电灯下学习，人们能够过上幸福安定的生活</a:t>
            </a:r>
            <a:r>
              <a:rPr lang="en-US" altLang="zh-CN" sz="3200" b="1" dirty="0">
                <a:solidFill>
                  <a:srgbClr val="0000FF"/>
                </a:solidFill>
                <a:latin typeface="楷体" panose="02010609060101010101" pitchFamily="49" charset="-122"/>
                <a:ea typeface="楷体" panose="02010609060101010101" pitchFamily="49" charset="-122"/>
              </a:rPr>
              <a:t>……</a:t>
            </a:r>
            <a:endParaRPr lang="zh-CN" altLang="en-US" sz="3200" b="1" dirty="0">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746523" y="1463675"/>
            <a:ext cx="7554515" cy="160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r>
              <a:rPr lang="zh-CN" altLang="en-US" sz="3200" b="1">
                <a:solidFill>
                  <a:srgbClr val="FF00FF"/>
                </a:solidFill>
                <a:latin typeface="黑体" panose="02010609060101010101" pitchFamily="49" charset="-122"/>
                <a:ea typeface="黑体" panose="02010609060101010101" pitchFamily="49" charset="-122"/>
              </a:rPr>
              <a:t>    </a:t>
            </a:r>
            <a:r>
              <a:rPr lang="zh-CN" altLang="en-US" sz="3200" b="1">
                <a:solidFill>
                  <a:srgbClr val="FF0000"/>
                </a:solidFill>
                <a:latin typeface="黑体" panose="02010609060101010101" pitchFamily="49" charset="-122"/>
                <a:ea typeface="黑体" panose="02010609060101010101" pitchFamily="49" charset="-122"/>
              </a:rPr>
              <a:t>郝副营长的愿望实现了吗？你知道这个愿望是怎么实现的？请找出文中相关的句子，探究交流。</a:t>
            </a:r>
            <a:endParaRPr lang="zh-CN" altLang="en-US" sz="3200" b="1">
              <a:solidFill>
                <a:srgbClr val="FF0000"/>
              </a:solidFill>
              <a:latin typeface="黑体" panose="02010609060101010101" pitchFamily="49" charset="-122"/>
              <a:ea typeface="黑体" panose="02010609060101010101" pitchFamily="49" charset="-122"/>
            </a:endParaRPr>
          </a:p>
        </p:txBody>
      </p:sp>
      <p:sp>
        <p:nvSpPr>
          <p:cNvPr id="12" name="矩形 11"/>
          <p:cNvSpPr>
            <a:spLocks noChangeArrowheads="1"/>
          </p:cNvSpPr>
          <p:nvPr/>
        </p:nvSpPr>
        <p:spPr bwMode="auto">
          <a:xfrm>
            <a:off x="966787" y="3744913"/>
            <a:ext cx="7168754"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200" b="1">
                <a:solidFill>
                  <a:srgbClr val="0000FF"/>
                </a:solidFill>
                <a:latin typeface="楷体" panose="02010609060101010101" pitchFamily="49" charset="-122"/>
                <a:ea typeface="楷体" panose="02010609060101010101" pitchFamily="49" charset="-122"/>
              </a:rPr>
              <a:t>    愿望实现了。幸福生活是革命先烈用鲜血和生命换来的。</a:t>
            </a:r>
            <a:r>
              <a:rPr lang="zh-CN" altLang="en-US" sz="3200" b="1">
                <a:solidFill>
                  <a:srgbClr val="FF0000"/>
                </a:solidFill>
                <a:latin typeface="楷体" panose="02010609060101010101" pitchFamily="49" charset="-122"/>
                <a:ea typeface="楷体" panose="02010609060101010101" pitchFamily="49" charset="-122"/>
              </a:rPr>
              <a:t> </a:t>
            </a:r>
            <a:endParaRPr lang="zh-CN" altLang="en-US" sz="3200" b="1">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519112" y="2286000"/>
            <a:ext cx="4635104" cy="322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vl6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6pPr>
            <a:lvl7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7pPr>
            <a:lvl8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8pPr>
            <a:lvl9pPr fontAlgn="base">
              <a:spcBef>
                <a:spcPct val="0"/>
              </a:spcBef>
              <a:spcAft>
                <a:spcPct val="0"/>
              </a:spcAft>
              <a:defRPr>
                <a:solidFill>
                  <a:schemeClr val="tx1"/>
                </a:solidFill>
                <a:latin typeface="Arial" panose="020B0604020202020204" pitchFamily="34" charset="0"/>
                <a:ea typeface="微软雅黑" panose="020B0503020204020204" pitchFamily="34" charset="-122"/>
              </a:defRPr>
            </a:lvl9pPr>
          </a:lstStyle>
          <a:p>
            <a:pPr>
              <a:lnSpc>
                <a:spcPct val="150000"/>
              </a:lnSpc>
              <a:spcBef>
                <a:spcPct val="50000"/>
              </a:spcBef>
            </a:pPr>
            <a:r>
              <a:rPr lang="zh-CN" altLang="en-US" sz="2800" b="1" dirty="0">
                <a:latin typeface="楷体" panose="02010609060101010101" pitchFamily="49" charset="-122"/>
                <a:ea typeface="楷体" panose="02010609060101010101" pitchFamily="49" charset="-122"/>
              </a:rPr>
              <a:t>    这位年轻的战友为了让孩子们能够在电灯底下学习，不惜牺牲自己的生命，他自己却没有来得及见一见电灯。</a:t>
            </a:r>
            <a:endParaRPr lang="zh-CN" altLang="en-US" sz="2800" b="1" dirty="0">
              <a:latin typeface="楷体" panose="02010609060101010101" pitchFamily="49" charset="-122"/>
              <a:ea typeface="楷体" panose="02010609060101010101" pitchFamily="49" charset="-122"/>
            </a:endParaRPr>
          </a:p>
        </p:txBody>
      </p:sp>
      <p:sp>
        <p:nvSpPr>
          <p:cNvPr id="9" name="矩形 8"/>
          <p:cNvSpPr>
            <a:spLocks noChangeArrowheads="1"/>
          </p:cNvSpPr>
          <p:nvPr/>
        </p:nvSpPr>
        <p:spPr bwMode="auto">
          <a:xfrm>
            <a:off x="2279241" y="2401094"/>
            <a:ext cx="19880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FF0000"/>
                </a:solidFill>
                <a:latin typeface="楷体" panose="02010609060101010101" pitchFamily="49" charset="-122"/>
                <a:ea typeface="楷体" panose="02010609060101010101" pitchFamily="49" charset="-122"/>
              </a:rPr>
              <a:t>年轻的战友</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11" name="矩形 10"/>
          <p:cNvSpPr>
            <a:spLocks noChangeArrowheads="1"/>
          </p:cNvSpPr>
          <p:nvPr/>
        </p:nvSpPr>
        <p:spPr bwMode="auto">
          <a:xfrm>
            <a:off x="1539006" y="4503738"/>
            <a:ext cx="37914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800" b="1" dirty="0">
                <a:solidFill>
                  <a:srgbClr val="FF0000"/>
                </a:solidFill>
                <a:latin typeface="楷体" panose="02010609060101010101" pitchFamily="49" charset="-122"/>
                <a:ea typeface="楷体" panose="02010609060101010101" pitchFamily="49" charset="-122"/>
              </a:rPr>
              <a:t>没有来得及见一见电灯</a:t>
            </a:r>
            <a:endParaRPr lang="zh-CN" altLang="en-US" sz="2800" b="1" dirty="0">
              <a:solidFill>
                <a:srgbClr val="FF0000"/>
              </a:solidFill>
              <a:latin typeface="楷体" panose="02010609060101010101" pitchFamily="49" charset="-122"/>
              <a:ea typeface="楷体" panose="02010609060101010101" pitchFamily="49" charset="-122"/>
            </a:endParaRPr>
          </a:p>
        </p:txBody>
      </p:sp>
      <p:sp>
        <p:nvSpPr>
          <p:cNvPr id="12" name="Text Box 5"/>
          <p:cNvSpPr txBox="1">
            <a:spLocks noChangeArrowheads="1"/>
          </p:cNvSpPr>
          <p:nvPr/>
        </p:nvSpPr>
        <p:spPr bwMode="auto">
          <a:xfrm>
            <a:off x="5330429" y="971551"/>
            <a:ext cx="3637359" cy="4832092"/>
          </a:xfrm>
          <a:prstGeom prst="rect">
            <a:avLst/>
          </a:prstGeom>
          <a:solidFill>
            <a:srgbClr val="FCFD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2800" b="1" dirty="0">
                <a:solidFill>
                  <a:srgbClr val="FF0000"/>
                </a:solidFill>
                <a:latin typeface="楷体" panose="02010609060101010101" pitchFamily="49" charset="-122"/>
                <a:ea typeface="楷体" panose="02010609060101010101" pitchFamily="49" charset="-122"/>
              </a:rPr>
              <a:t>  </a:t>
            </a:r>
            <a:r>
              <a:rPr lang="zh-CN" altLang="en-US" sz="2800" b="1" dirty="0">
                <a:solidFill>
                  <a:srgbClr val="0000FF"/>
                </a:solidFill>
                <a:latin typeface="楷体" panose="02010609060101010101" pitchFamily="49" charset="-122"/>
                <a:ea typeface="楷体" panose="02010609060101010101" pitchFamily="49" charset="-122"/>
              </a:rPr>
              <a:t>“年轻的战友”“没有来得及见一见电灯”是对年仅二十二岁就在战斗中牺牲的郝副营长的痛惜。他用自己的鲜血和生命，换来了后代的幸福和安乐。歌颂了革命先烈为理想而献身的无私而伟大的精神。 </a:t>
            </a:r>
            <a:endParaRPr lang="zh-CN" altLang="en-US" sz="2800" b="1" dirty="0">
              <a:solidFill>
                <a:srgbClr val="0000FF"/>
              </a:solidFill>
              <a:latin typeface="楷体" panose="02010609060101010101" pitchFamily="49" charset="-122"/>
              <a:ea typeface="楷体" panose="02010609060101010101" pitchFamily="49" charset="-122"/>
            </a:endParaRPr>
          </a:p>
        </p:txBody>
      </p:sp>
      <p:sp>
        <p:nvSpPr>
          <p:cNvPr id="14" name="矩形 13"/>
          <p:cNvSpPr>
            <a:spLocks noChangeArrowheads="1"/>
          </p:cNvSpPr>
          <p:nvPr/>
        </p:nvSpPr>
        <p:spPr bwMode="auto">
          <a:xfrm>
            <a:off x="881063" y="1003301"/>
            <a:ext cx="4179094" cy="523220"/>
          </a:xfrm>
          <a:prstGeom prst="rect">
            <a:avLst/>
          </a:prstGeom>
          <a:gradFill rotWithShape="1">
            <a:gsLst>
              <a:gs pos="0">
                <a:srgbClr val="8FDEA0"/>
              </a:gs>
              <a:gs pos="50000">
                <a:srgbClr val="BCE9C5"/>
              </a:gs>
              <a:gs pos="100000">
                <a:srgbClr val="DFF3E3"/>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象征“幸福与安乐的生活”</a:t>
            </a:r>
            <a:endParaRPr lang="zh-CN" altLang="en-US" sz="2800">
              <a:solidFill>
                <a:srgbClr val="0000FF"/>
              </a:solidFill>
              <a:latin typeface="楷体" panose="02010609060101010101" pitchFamily="49" charset="-122"/>
              <a:ea typeface="楷体" panose="02010609060101010101" pitchFamily="49" charset="-122"/>
            </a:endParaRPr>
          </a:p>
        </p:txBody>
      </p:sp>
      <p:sp>
        <p:nvSpPr>
          <p:cNvPr id="16" name="左弧形箭头 15"/>
          <p:cNvSpPr/>
          <p:nvPr/>
        </p:nvSpPr>
        <p:spPr>
          <a:xfrm flipV="1">
            <a:off x="219076" y="1136650"/>
            <a:ext cx="573881" cy="2528888"/>
          </a:xfrm>
          <a:prstGeom prst="curved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solidFill>
                <a:schemeClr val="tx1"/>
              </a:solidFill>
            </a:endParaRPr>
          </a:p>
        </p:txBody>
      </p:sp>
      <p:sp>
        <p:nvSpPr>
          <p:cNvPr id="15" name="圆角矩形 14"/>
          <p:cNvSpPr/>
          <p:nvPr/>
        </p:nvSpPr>
        <p:spPr>
          <a:xfrm>
            <a:off x="845344" y="3138488"/>
            <a:ext cx="4125516"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1000"/>
                                        <p:tgtEl>
                                          <p:spTgt spid="18434"/>
                                        </p:tgtEl>
                                      </p:cBhvr>
                                    </p:animEffect>
                                    <p:anim calcmode="lin" valueType="num">
                                      <p:cBhvr>
                                        <p:cTn id="8" dur="1000" fill="hold"/>
                                        <p:tgtEl>
                                          <p:spTgt spid="18434"/>
                                        </p:tgtEl>
                                        <p:attrNameLst>
                                          <p:attrName>ppt_x</p:attrName>
                                        </p:attrNameLst>
                                      </p:cBhvr>
                                      <p:tavLst>
                                        <p:tav tm="0">
                                          <p:val>
                                            <p:strVal val="#ppt_x"/>
                                          </p:val>
                                        </p:tav>
                                        <p:tav tm="100000">
                                          <p:val>
                                            <p:strVal val="#ppt_x"/>
                                          </p:val>
                                        </p:tav>
                                      </p:tavLst>
                                    </p:anim>
                                    <p:anim calcmode="lin" valueType="num">
                                      <p:cBhvr>
                                        <p:cTn id="9"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Horizont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strips(downLeft)">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9" grpId="0"/>
      <p:bldP spid="11" grpId="0"/>
      <p:bldP spid="12" grpId="0" animBg="1"/>
      <p:bldP spid="14" grpId="0" animBg="1"/>
      <p:bldP spid="16"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4" name="矩形 3"/>
          <p:cNvSpPr/>
          <p:nvPr/>
        </p:nvSpPr>
        <p:spPr>
          <a:xfrm>
            <a:off x="533940" y="252412"/>
            <a:ext cx="6340198" cy="584775"/>
          </a:xfrm>
          <a:prstGeom prst="rect">
            <a:avLst/>
          </a:prstGeom>
        </p:spPr>
        <p:txBody>
          <a:bodyPr wrap="none">
            <a:spAutoFit/>
          </a:bodyPr>
          <a:lstStyle/>
          <a:p>
            <a:pPr algn="ctr" fontAlgn="auto"/>
            <a:r>
              <a:rPr lang="zh-CN" altLang="en-US" sz="3200" b="1" noProof="1">
                <a:solidFill>
                  <a:srgbClr val="0000FF"/>
                </a:solidFill>
                <a:effectLst>
                  <a:reflection blurRad="6350" stA="53000" endA="300" endPos="35500" dir="5400000" sy="-90000" algn="bl" rotWithShape="0"/>
                </a:effectLst>
                <a:latin typeface="宋体" panose="02010600030101010101" pitchFamily="2" charset="-122"/>
                <a:ea typeface="+mn-ea"/>
                <a:cs typeface="+mj-ea"/>
              </a:rPr>
              <a:t>回顾战斗经历，感受英雄的形象。</a:t>
            </a:r>
            <a:endParaRPr lang="zh-CN" altLang="en-US" sz="3200" b="1" noProof="1">
              <a:solidFill>
                <a:srgbClr val="0000FF"/>
              </a:solidFill>
              <a:effectLst>
                <a:reflection blurRad="6350" stA="53000" endA="300" endPos="35500" dir="5400000" sy="-90000" algn="bl" rotWithShape="0"/>
              </a:effectLst>
              <a:latin typeface="宋体" panose="02010600030101010101" pitchFamily="2" charset="-122"/>
              <a:cs typeface="+mj-ea"/>
            </a:endParaRPr>
          </a:p>
        </p:txBody>
      </p:sp>
      <p:sp>
        <p:nvSpPr>
          <p:cNvPr id="5" name="矩形 4"/>
          <p:cNvSpPr>
            <a:spLocks noChangeArrowheads="1"/>
          </p:cNvSpPr>
          <p:nvPr/>
        </p:nvSpPr>
        <p:spPr bwMode="auto">
          <a:xfrm>
            <a:off x="560785" y="1130301"/>
            <a:ext cx="8042672" cy="396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400"/>
              </a:lnSpc>
            </a:pPr>
            <a:r>
              <a:rPr lang="zh-CN" altLang="en-US" sz="2800" b="1">
                <a:latin typeface="楷体" panose="02010609060101010101" pitchFamily="49" charset="-122"/>
                <a:ea typeface="楷体" panose="02010609060101010101" pitchFamily="49" charset="-122"/>
              </a:rPr>
              <a:t>    郝副营长是一位著名的战斗英雄，虽然只有二十二岁，已经打过不少仗了。今晚就由他带领突击连去攻破守敌的围墙，为全军打通歼灭敌军的道路。大约一切准备工作都完成了，这会儿，他正倚着交通沟的胸墙坐着，一手拿着火柴盒，夹着自制的烟卷，一手轻轻地划着火柴。他并没有点烟，却借着微弱的亮光看摆在双膝上的一本破旧的书。</a:t>
            </a:r>
            <a:endParaRPr lang="zh-CN" altLang="en-US" sz="2800">
              <a:latin typeface="楷体" panose="02010609060101010101" pitchFamily="49" charset="-122"/>
              <a:ea typeface="楷体" panose="02010609060101010101" pitchFamily="49" charset="-122"/>
            </a:endParaRPr>
          </a:p>
        </p:txBody>
      </p:sp>
      <p:sp>
        <p:nvSpPr>
          <p:cNvPr id="6" name="圆角矩形 5"/>
          <p:cNvSpPr/>
          <p:nvPr/>
        </p:nvSpPr>
        <p:spPr>
          <a:xfrm>
            <a:off x="7159229" y="2813051"/>
            <a:ext cx="353615" cy="525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7" name="圆角矩形 6"/>
          <p:cNvSpPr/>
          <p:nvPr/>
        </p:nvSpPr>
        <p:spPr>
          <a:xfrm>
            <a:off x="2358629" y="3394075"/>
            <a:ext cx="353615"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8" name="圆角矩形 7"/>
          <p:cNvSpPr/>
          <p:nvPr/>
        </p:nvSpPr>
        <p:spPr>
          <a:xfrm>
            <a:off x="4062413" y="3408363"/>
            <a:ext cx="353616"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9" name="圆角矩形 8"/>
          <p:cNvSpPr/>
          <p:nvPr/>
        </p:nvSpPr>
        <p:spPr>
          <a:xfrm>
            <a:off x="3044429" y="3935413"/>
            <a:ext cx="353615" cy="5254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10" name="圆角矩形 9"/>
          <p:cNvSpPr/>
          <p:nvPr/>
        </p:nvSpPr>
        <p:spPr>
          <a:xfrm>
            <a:off x="6141244" y="3408363"/>
            <a:ext cx="353616" cy="527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12" name="矩形 11"/>
          <p:cNvSpPr>
            <a:spLocks noChangeArrowheads="1"/>
          </p:cNvSpPr>
          <p:nvPr/>
        </p:nvSpPr>
        <p:spPr bwMode="auto">
          <a:xfrm>
            <a:off x="458392" y="5240338"/>
            <a:ext cx="8211740" cy="954107"/>
          </a:xfrm>
          <a:prstGeom prst="rect">
            <a:avLst/>
          </a:prstGeom>
          <a:solidFill>
            <a:srgbClr val="FCFD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从他的</a:t>
            </a:r>
            <a:r>
              <a:rPr lang="zh-CN" altLang="en-US" sz="2800" b="1">
                <a:solidFill>
                  <a:srgbClr val="FF0000"/>
                </a:solidFill>
                <a:latin typeface="楷体" panose="02010609060101010101" pitchFamily="49" charset="-122"/>
                <a:ea typeface="楷体" panose="02010609060101010101" pitchFamily="49" charset="-122"/>
              </a:rPr>
              <a:t>动作描写</a:t>
            </a:r>
            <a:r>
              <a:rPr lang="zh-CN" altLang="en-US" sz="2800" b="1">
                <a:solidFill>
                  <a:srgbClr val="0000FF"/>
                </a:solidFill>
                <a:latin typeface="楷体" panose="02010609060101010101" pitchFamily="49" charset="-122"/>
                <a:ea typeface="楷体" panose="02010609060101010101" pitchFamily="49" charset="-122"/>
              </a:rPr>
              <a:t>中看出他面对即将开始的战斗，是多么平静，说明他是一位身经百战的英雄。</a:t>
            </a:r>
            <a:endParaRPr lang="zh-CN" altLang="en-US" sz="28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Horizont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Horizont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Horizont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6"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Horizont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randombar(horizont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9" name="矩形 8"/>
          <p:cNvSpPr>
            <a:spLocks noChangeArrowheads="1"/>
          </p:cNvSpPr>
          <p:nvPr/>
        </p:nvSpPr>
        <p:spPr bwMode="auto">
          <a:xfrm>
            <a:off x="789385" y="936626"/>
            <a:ext cx="7637859" cy="339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ts val="4400"/>
              </a:lnSpc>
            </a:pPr>
            <a:r>
              <a:rPr lang="zh-CN" altLang="en-US" sz="2800" b="1" dirty="0">
                <a:latin typeface="楷体" panose="02010609060101010101" pitchFamily="49" charset="-122"/>
                <a:ea typeface="楷体" panose="02010609060101010101" pitchFamily="49" charset="-122"/>
              </a:rPr>
              <a:t>    半个小时以后，我刚回到团指挥所，战斗就打响了。三发绿色的信号弹升上天空，接着就是震天动地的炸药包爆炸声。守敌的围墙被炸开一个缺口，突击连马上冲了进去。没想到后续部队遭到敌人炮火猛烈的阻击，在黑暗里找不到突破口，和突击连失去了联系。</a:t>
            </a:r>
            <a:endParaRPr lang="zh-CN" altLang="en-US" sz="2800" dirty="0">
              <a:latin typeface="楷体" panose="02010609060101010101" pitchFamily="49" charset="-122"/>
              <a:ea typeface="楷体" panose="02010609060101010101" pitchFamily="49" charset="-122"/>
            </a:endParaRPr>
          </a:p>
        </p:txBody>
      </p:sp>
      <p:sp>
        <p:nvSpPr>
          <p:cNvPr id="10" name="矩形 9"/>
          <p:cNvSpPr>
            <a:spLocks noChangeArrowheads="1"/>
          </p:cNvSpPr>
          <p:nvPr/>
        </p:nvSpPr>
        <p:spPr bwMode="auto">
          <a:xfrm>
            <a:off x="862013" y="4797425"/>
            <a:ext cx="7523560" cy="954107"/>
          </a:xfrm>
          <a:prstGeom prst="rect">
            <a:avLst/>
          </a:prstGeom>
          <a:solidFill>
            <a:srgbClr val="FCFD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    交代了战斗进程受到挫折和当时的情况紧急，为郝副营长的英勇献身埋下了伏笔。</a:t>
            </a:r>
            <a:endParaRPr lang="zh-CN" altLang="en-US" sz="280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6" name="矩形 5"/>
          <p:cNvSpPr>
            <a:spLocks noChangeArrowheads="1"/>
          </p:cNvSpPr>
          <p:nvPr/>
        </p:nvSpPr>
        <p:spPr bwMode="auto">
          <a:xfrm>
            <a:off x="690563" y="4624389"/>
            <a:ext cx="7290197" cy="1077218"/>
          </a:xfrm>
          <a:prstGeom prst="rect">
            <a:avLst/>
          </a:prstGeom>
          <a:gradFill rotWithShape="1">
            <a:gsLst>
              <a:gs pos="0">
                <a:srgbClr val="8FDEA0"/>
              </a:gs>
              <a:gs pos="50000">
                <a:srgbClr val="BCE9C5"/>
              </a:gs>
              <a:gs pos="100000">
                <a:srgbClr val="DFF3E3"/>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solidFill>
                  <a:srgbClr val="FF00FF"/>
                </a:solidFill>
                <a:latin typeface="楷体" panose="02010609060101010101" pitchFamily="49" charset="-122"/>
                <a:ea typeface="楷体" panose="02010609060101010101" pitchFamily="49" charset="-122"/>
              </a:rPr>
              <a:t>黑暗里一星火光指引了战士们前进的方向。</a:t>
            </a:r>
            <a:endParaRPr lang="zh-CN" altLang="en-US" sz="3200">
              <a:solidFill>
                <a:srgbClr val="FF00FF"/>
              </a:solidFill>
            </a:endParaRPr>
          </a:p>
        </p:txBody>
      </p:sp>
      <p:sp>
        <p:nvSpPr>
          <p:cNvPr id="9" name="矩形 8"/>
          <p:cNvSpPr>
            <a:spLocks noChangeArrowheads="1"/>
          </p:cNvSpPr>
          <p:nvPr/>
        </p:nvSpPr>
        <p:spPr bwMode="auto">
          <a:xfrm>
            <a:off x="8217694" y="939801"/>
            <a:ext cx="536972" cy="2246769"/>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solidFill>
                  <a:srgbClr val="0000FF"/>
                </a:solidFill>
                <a:latin typeface="楷体" panose="02010609060101010101" pitchFamily="49" charset="-122"/>
                <a:ea typeface="楷体" panose="02010609060101010101" pitchFamily="49" charset="-122"/>
              </a:rPr>
              <a:t>点</a:t>
            </a:r>
            <a:endParaRPr lang="en-US" altLang="zh-CN" sz="2800" b="1">
              <a:solidFill>
                <a:srgbClr val="0000FF"/>
              </a:solidFill>
              <a:latin typeface="楷体" panose="02010609060101010101" pitchFamily="49" charset="-122"/>
              <a:ea typeface="楷体" panose="02010609060101010101" pitchFamily="49" charset="-122"/>
            </a:endParaRPr>
          </a:p>
          <a:p>
            <a:r>
              <a:rPr lang="zh-CN" altLang="en-US" sz="2800" b="1">
                <a:solidFill>
                  <a:srgbClr val="0000FF"/>
                </a:solidFill>
                <a:latin typeface="楷体" panose="02010609060101010101" pitchFamily="49" charset="-122"/>
                <a:ea typeface="楷体" panose="02010609060101010101" pitchFamily="49" charset="-122"/>
              </a:rPr>
              <a:t>燃</a:t>
            </a:r>
            <a:endParaRPr lang="en-US" altLang="zh-CN" sz="2800" b="1">
              <a:solidFill>
                <a:srgbClr val="0000FF"/>
              </a:solidFill>
              <a:latin typeface="楷体" panose="02010609060101010101" pitchFamily="49" charset="-122"/>
              <a:ea typeface="楷体" panose="02010609060101010101" pitchFamily="49" charset="-122"/>
            </a:endParaRPr>
          </a:p>
          <a:p>
            <a:r>
              <a:rPr lang="zh-CN" altLang="en-US" sz="2800" b="1">
                <a:solidFill>
                  <a:srgbClr val="0000FF"/>
                </a:solidFill>
                <a:latin typeface="楷体" panose="02010609060101010101" pitchFamily="49" charset="-122"/>
                <a:ea typeface="楷体" panose="02010609060101010101" pitchFamily="49" charset="-122"/>
              </a:rPr>
              <a:t>的</a:t>
            </a:r>
            <a:endParaRPr lang="en-US" altLang="zh-CN" sz="2800" b="1">
              <a:solidFill>
                <a:srgbClr val="0000FF"/>
              </a:solidFill>
              <a:latin typeface="楷体" panose="02010609060101010101" pitchFamily="49" charset="-122"/>
              <a:ea typeface="楷体" panose="02010609060101010101" pitchFamily="49" charset="-122"/>
            </a:endParaRPr>
          </a:p>
          <a:p>
            <a:r>
              <a:rPr lang="zh-CN" altLang="en-US" sz="2800" b="1">
                <a:solidFill>
                  <a:srgbClr val="0000FF"/>
                </a:solidFill>
                <a:latin typeface="楷体" panose="02010609060101010101" pitchFamily="49" charset="-122"/>
                <a:ea typeface="楷体" panose="02010609060101010101" pitchFamily="49" charset="-122"/>
              </a:rPr>
              <a:t>书</a:t>
            </a:r>
            <a:endParaRPr lang="en-US" altLang="zh-CN" sz="2800" b="1">
              <a:solidFill>
                <a:srgbClr val="0000FF"/>
              </a:solidFill>
              <a:latin typeface="楷体" panose="02010609060101010101" pitchFamily="49" charset="-122"/>
              <a:ea typeface="楷体" panose="02010609060101010101" pitchFamily="49" charset="-122"/>
            </a:endParaRPr>
          </a:p>
          <a:p>
            <a:r>
              <a:rPr lang="zh-CN" altLang="en-US" sz="2800" b="1">
                <a:solidFill>
                  <a:srgbClr val="0000FF"/>
                </a:solidFill>
                <a:latin typeface="楷体" panose="02010609060101010101" pitchFamily="49" charset="-122"/>
                <a:ea typeface="楷体" panose="02010609060101010101" pitchFamily="49" charset="-122"/>
              </a:rPr>
              <a:t>本</a:t>
            </a:r>
            <a:endParaRPr lang="zh-CN" altLang="en-US" sz="2800">
              <a:solidFill>
                <a:srgbClr val="0000FF"/>
              </a:solidFill>
            </a:endParaRPr>
          </a:p>
        </p:txBody>
      </p:sp>
      <p:sp>
        <p:nvSpPr>
          <p:cNvPr id="8" name="矩形 7"/>
          <p:cNvSpPr>
            <a:spLocks noChangeArrowheads="1"/>
          </p:cNvSpPr>
          <p:nvPr/>
        </p:nvSpPr>
        <p:spPr bwMode="auto">
          <a:xfrm>
            <a:off x="582216" y="1033463"/>
            <a:ext cx="7429500" cy="3397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4400"/>
              </a:lnSpc>
            </a:pPr>
            <a:r>
              <a:rPr lang="zh-CN" altLang="en-US" sz="2800" b="1">
                <a:latin typeface="楷体" panose="02010609060101010101" pitchFamily="49" charset="-122"/>
                <a:ea typeface="楷体" panose="02010609060101010101" pitchFamily="49" charset="-122"/>
              </a:rPr>
              <a:t>    整个团指挥所的人都焦急地钻出了地堡，望着黑魆魆的围墙。突然，黑暗里出现一星火光，一闪，又一闪。这火光虽然微弱，对于寻找突破口的部队来说已经足够亮了。战士们靠着这微弱的火光冲进了围墙。围墙里响起了一片喊杀声。</a:t>
            </a:r>
            <a:endParaRPr lang="zh-CN" altLang="en-US" sz="2800">
              <a:latin typeface="楷体" panose="02010609060101010101" pitchFamily="49" charset="-122"/>
              <a:ea typeface="楷体" panose="02010609060101010101" pitchFamily="49" charset="-122"/>
            </a:endParaRPr>
          </a:p>
        </p:txBody>
      </p:sp>
      <p:sp>
        <p:nvSpPr>
          <p:cNvPr id="10" name="圆角矩形 9"/>
          <p:cNvSpPr/>
          <p:nvPr/>
        </p:nvSpPr>
        <p:spPr>
          <a:xfrm>
            <a:off x="6224588" y="1635126"/>
            <a:ext cx="1413272" cy="525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Horizont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8"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4" name="Picture 2" descr="http://www.lbx777.net/multimedia/ywtp/pic/tp131_03.JPG"/>
          <p:cNvPicPr>
            <a:picLocks noChangeAspect="1" noChangeArrowheads="1"/>
          </p:cNvPicPr>
          <p:nvPr/>
        </p:nvPicPr>
        <p:blipFill>
          <a:blip r:embed="rId1"/>
          <a:srcRect/>
          <a:stretch>
            <a:fillRect/>
          </a:stretch>
        </p:blipFill>
        <p:spPr bwMode="auto">
          <a:xfrm>
            <a:off x="0" y="1"/>
            <a:ext cx="4702969"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4883944" y="234951"/>
            <a:ext cx="4083844" cy="4525919"/>
          </a:xfrm>
          <a:prstGeom prst="rect">
            <a:avLst/>
          </a:prstGeom>
          <a:solidFill>
            <a:schemeClr val="accent4">
              <a:lumMod val="60000"/>
              <a:lumOff val="40000"/>
            </a:schemeClr>
          </a:solidFill>
        </p:spPr>
        <p:txBody>
          <a:bodyPr>
            <a:spAutoFit/>
          </a:bodyPr>
          <a:lstStyle/>
          <a:p>
            <a:pPr fontAlgn="auto">
              <a:lnSpc>
                <a:spcPts val="4400"/>
              </a:lnSpc>
            </a:pPr>
            <a:r>
              <a:rPr lang="zh-CN" altLang="en-US" sz="2800" b="1" noProof="1">
                <a:latin typeface="楷体" panose="02010609060101010101" pitchFamily="49" charset="-122"/>
                <a:ea typeface="楷体" panose="02010609060101010101" pitchFamily="49" charset="-122"/>
              </a:rPr>
              <a:t>    后来才知道，在这千钧一发的时刻，是郝副营长划着了火柴，点燃了那本书，举得高高的，为后续部队照亮了前进的路。可是，火光暴露了他自己，他被敌人的机枪打中了。</a:t>
            </a:r>
            <a:endParaRPr lang="zh-CN" altLang="en-US" sz="2800" noProof="1">
              <a:latin typeface="楷体" panose="02010609060101010101" pitchFamily="49" charset="-122"/>
              <a:ea typeface="楷体" panose="02010609060101010101" pitchFamily="49" charset="-122"/>
            </a:endParaRPr>
          </a:p>
        </p:txBody>
      </p:sp>
      <p:grpSp>
        <p:nvGrpSpPr>
          <p:cNvPr id="13" name="组合 12"/>
          <p:cNvGrpSpPr/>
          <p:nvPr/>
        </p:nvGrpSpPr>
        <p:grpSpPr bwMode="auto">
          <a:xfrm>
            <a:off x="6118623" y="2363789"/>
            <a:ext cx="1496615" cy="223837"/>
            <a:chOff x="8158701" y="2363423"/>
            <a:chExt cx="1994646" cy="224930"/>
          </a:xfrm>
        </p:grpSpPr>
        <p:grpSp>
          <p:nvGrpSpPr>
            <p:cNvPr id="6" name="组合 5"/>
            <p:cNvGrpSpPr/>
            <p:nvPr/>
          </p:nvGrpSpPr>
          <p:grpSpPr>
            <a:xfrm>
              <a:off x="8158701" y="2372794"/>
              <a:ext cx="1551300" cy="215559"/>
              <a:chOff x="7895465" y="3439594"/>
              <a:chExt cx="1551300" cy="215559"/>
            </a:xfrm>
            <a:solidFill>
              <a:srgbClr val="0000FF"/>
            </a:solidFill>
          </p:grpSpPr>
          <p:grpSp>
            <p:nvGrpSpPr>
              <p:cNvPr id="7" name="组合 40"/>
              <p:cNvGrpSpPr/>
              <p:nvPr/>
            </p:nvGrpSpPr>
            <p:grpSpPr>
              <a:xfrm>
                <a:off x="8796010" y="3439595"/>
                <a:ext cx="650755" cy="206187"/>
                <a:chOff x="4667355" y="4298577"/>
                <a:chExt cx="650755" cy="206187"/>
              </a:xfrm>
              <a:grpFill/>
            </p:grpSpPr>
            <p:sp>
              <p:nvSpPr>
                <p:cNvPr id="10" name="等腰三角形 9"/>
                <p:cNvSpPr/>
                <p:nvPr/>
              </p:nvSpPr>
              <p:spPr>
                <a:xfrm>
                  <a:off x="4667355" y="4298577"/>
                  <a:ext cx="188258" cy="201704"/>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11" name="等腰三角形 10"/>
                <p:cNvSpPr/>
                <p:nvPr/>
              </p:nvSpPr>
              <p:spPr>
                <a:xfrm>
                  <a:off x="5129852" y="4303060"/>
                  <a:ext cx="188258" cy="201704"/>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grpSp>
          <p:sp>
            <p:nvSpPr>
              <p:cNvPr id="8" name="等腰三角形 7"/>
              <p:cNvSpPr/>
              <p:nvPr/>
            </p:nvSpPr>
            <p:spPr>
              <a:xfrm>
                <a:off x="7895465" y="3439594"/>
                <a:ext cx="188258" cy="201704"/>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sp>
            <p:nvSpPr>
              <p:cNvPr id="9" name="等腰三角形 8"/>
              <p:cNvSpPr/>
              <p:nvPr/>
            </p:nvSpPr>
            <p:spPr>
              <a:xfrm>
                <a:off x="8352664" y="3453449"/>
                <a:ext cx="188258" cy="201704"/>
              </a:xfrm>
              <a:prstGeom prst="triangle">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grpSp>
        <p:sp>
          <p:nvSpPr>
            <p:cNvPr id="12" name="等腰三角形 11"/>
            <p:cNvSpPr/>
            <p:nvPr/>
          </p:nvSpPr>
          <p:spPr>
            <a:xfrm>
              <a:off x="9964515" y="2363423"/>
              <a:ext cx="188832" cy="201002"/>
            </a:xfrm>
            <a:prstGeom prst="triangle">
              <a:avLst>
                <a:gd name="adj" fmla="val 50000"/>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z="1400" noProof="1"/>
            </a:p>
          </p:txBody>
        </p:sp>
      </p:grpSp>
      <p:sp>
        <p:nvSpPr>
          <p:cNvPr id="14" name="矩形 13"/>
          <p:cNvSpPr>
            <a:spLocks noChangeArrowheads="1"/>
          </p:cNvSpPr>
          <p:nvPr/>
        </p:nvSpPr>
        <p:spPr bwMode="auto">
          <a:xfrm>
            <a:off x="4904185" y="4564063"/>
            <a:ext cx="4083844" cy="1569660"/>
          </a:xfrm>
          <a:prstGeom prst="rect">
            <a:avLst/>
          </a:prstGeom>
          <a:solidFill>
            <a:srgbClr val="FCFDC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400" b="1">
                <a:solidFill>
                  <a:srgbClr val="0000FF"/>
                </a:solidFill>
                <a:latin typeface="楷体" panose="02010609060101010101" pitchFamily="49" charset="-122"/>
                <a:ea typeface="楷体" panose="02010609060101010101" pitchFamily="49" charset="-122"/>
              </a:rPr>
              <a:t>“</a:t>
            </a:r>
            <a:r>
              <a:rPr lang="zh-CN" altLang="zh-CN" sz="2400" b="1">
                <a:solidFill>
                  <a:srgbClr val="0000FF"/>
                </a:solidFill>
                <a:latin typeface="楷体" panose="02010609060101010101" pitchFamily="49" charset="-122"/>
                <a:ea typeface="楷体" panose="02010609060101010101" pitchFamily="49" charset="-122"/>
              </a:rPr>
              <a:t>举得高高的</a:t>
            </a:r>
            <a:r>
              <a:rPr lang="zh-CN" altLang="en-US" sz="2400" b="1">
                <a:solidFill>
                  <a:srgbClr val="0000FF"/>
                </a:solidFill>
                <a:latin typeface="楷体" panose="02010609060101010101" pitchFamily="49" charset="-122"/>
                <a:ea typeface="楷体" panose="02010609060101010101" pitchFamily="49" charset="-122"/>
              </a:rPr>
              <a:t>”，说明了郝副营长在巨大的生命危险面前，无所畏惧、毫不犹豫，表现出大无畏的英雄气概。</a:t>
            </a:r>
            <a:endParaRPr lang="zh-CN" altLang="en-US" sz="2400">
              <a:solidFill>
                <a:srgbClr val="0000FF"/>
              </a:solidFill>
            </a:endParaRPr>
          </a:p>
        </p:txBody>
      </p:sp>
      <p:sp>
        <p:nvSpPr>
          <p:cNvPr id="15" name="矩形 14"/>
          <p:cNvSpPr>
            <a:spLocks noChangeArrowheads="1"/>
          </p:cNvSpPr>
          <p:nvPr/>
        </p:nvSpPr>
        <p:spPr bwMode="auto">
          <a:xfrm>
            <a:off x="4175522" y="565150"/>
            <a:ext cx="536972" cy="3416300"/>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a:solidFill>
                  <a:srgbClr val="0000FF"/>
                </a:solidFill>
                <a:latin typeface="楷体" panose="02010609060101010101" pitchFamily="49" charset="-122"/>
                <a:ea typeface="楷体" panose="02010609060101010101" pitchFamily="49" charset="-122"/>
              </a:rPr>
              <a:t>照应文章题目</a:t>
            </a:r>
            <a:endParaRPr lang="zh-CN" altLang="en-US" sz="3600" b="1">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图片 11" descr="timg (7).jpg"/>
          <p:cNvPicPr>
            <a:picLocks noChangeAspect="1" noChangeArrowheads="1"/>
          </p:cNvPicPr>
          <p:nvPr/>
        </p:nvPicPr>
        <p:blipFill>
          <a:blip r:embed="rId1"/>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519545" y="131523"/>
            <a:ext cx="8084127" cy="1785104"/>
          </a:xfrm>
          <a:prstGeom prst="rect">
            <a:avLst/>
          </a:prstGeom>
          <a:noFill/>
          <a:ln w="9525">
            <a:noFill/>
            <a:miter lim="800000"/>
          </a:ln>
          <a:effectLst>
            <a:glow rad="101600">
              <a:schemeClr val="accent1">
                <a:satMod val="175000"/>
                <a:alpha val="40000"/>
              </a:schemeClr>
            </a:glow>
          </a:effectLst>
        </p:spPr>
        <p:txBody>
          <a:bodyPr anchor="ctr">
            <a:spAutoFit/>
          </a:bodyPr>
          <a:lstStyle/>
          <a:p>
            <a:pPr algn="just">
              <a:lnSpc>
                <a:spcPts val="4400"/>
              </a:lnSpc>
            </a:pPr>
            <a:r>
              <a:rPr lang="zh-CN" altLang="en-US" sz="4000" b="1" noProof="1">
                <a:solidFill>
                  <a:schemeClr val="bg1"/>
                </a:solidFill>
                <a:latin typeface="楷体" panose="02010609060101010101" pitchFamily="49" charset="-122"/>
                <a:ea typeface="楷体" panose="02010609060101010101" pitchFamily="49" charset="-122"/>
              </a:rPr>
              <a:t>    </a:t>
            </a:r>
            <a:r>
              <a:rPr lang="zh-CN" altLang="en-US" sz="4000" b="1" noProof="1">
                <a:solidFill>
                  <a:srgbClr val="FFFF00"/>
                </a:solidFill>
                <a:latin typeface="楷体" panose="02010609060101010101" pitchFamily="49" charset="-122"/>
                <a:ea typeface="楷体" panose="02010609060101010101" pitchFamily="49" charset="-122"/>
              </a:rPr>
              <a:t>事情已经过去很长时间了。在天安门前璀璨的华灯下面，我又想起这位亲爱的战友来。</a:t>
            </a:r>
            <a:endParaRPr lang="zh-CN" altLang="en-US" sz="4000" b="1" noProof="1">
              <a:solidFill>
                <a:srgbClr val="FFFF00"/>
              </a:solidFill>
              <a:latin typeface="楷体" panose="02010609060101010101" pitchFamily="49" charset="-122"/>
              <a:ea typeface="楷体" panose="02010609060101010101" pitchFamily="49" charset="-122"/>
            </a:endParaRPr>
          </a:p>
        </p:txBody>
      </p:sp>
      <p:sp>
        <p:nvSpPr>
          <p:cNvPr id="14" name="Rectangle 1"/>
          <p:cNvSpPr>
            <a:spLocks noChangeArrowheads="1"/>
          </p:cNvSpPr>
          <p:nvPr/>
        </p:nvSpPr>
        <p:spPr bwMode="auto">
          <a:xfrm>
            <a:off x="654628" y="4185867"/>
            <a:ext cx="8084127" cy="2349361"/>
          </a:xfrm>
          <a:prstGeom prst="rect">
            <a:avLst/>
          </a:prstGeom>
          <a:noFill/>
          <a:ln w="9525">
            <a:noFill/>
            <a:miter lim="800000"/>
          </a:ln>
          <a:effectLst>
            <a:glow rad="101600">
              <a:schemeClr val="accent1">
                <a:satMod val="175000"/>
                <a:alpha val="40000"/>
              </a:schemeClr>
            </a:glow>
          </a:effectLst>
        </p:spPr>
        <p:txBody>
          <a:bodyPr anchor="ctr">
            <a:spAutoFit/>
          </a:bodyPr>
          <a:lstStyle/>
          <a:p>
            <a:pPr algn="just">
              <a:lnSpc>
                <a:spcPts val="4400"/>
              </a:lnSpc>
            </a:pPr>
            <a:r>
              <a:rPr lang="zh-CN" altLang="en-US" sz="3600" b="1" noProof="1">
                <a:solidFill>
                  <a:schemeClr val="bg1"/>
                </a:solidFill>
                <a:latin typeface="楷体" panose="02010609060101010101" pitchFamily="49" charset="-122"/>
                <a:ea typeface="楷体" panose="02010609060101010101" pitchFamily="49" charset="-122"/>
              </a:rPr>
              <a:t>    这一自然段</a:t>
            </a:r>
            <a:r>
              <a:rPr lang="zh-CN" altLang="en-US" sz="3600" b="1" noProof="1">
                <a:solidFill>
                  <a:srgbClr val="FF0000"/>
                </a:solidFill>
                <a:latin typeface="楷体" panose="02010609060101010101" pitchFamily="49" charset="-122"/>
                <a:ea typeface="楷体" panose="02010609060101010101" pitchFamily="49" charset="-122"/>
              </a:rPr>
              <a:t>照应开头</a:t>
            </a:r>
            <a:r>
              <a:rPr lang="zh-CN" altLang="en-US" sz="3600" b="1" noProof="1">
                <a:solidFill>
                  <a:schemeClr val="bg1"/>
                </a:solidFill>
                <a:latin typeface="楷体" panose="02010609060101010101" pitchFamily="49" charset="-122"/>
                <a:ea typeface="楷体" panose="02010609060101010101" pitchFamily="49" charset="-122"/>
              </a:rPr>
              <a:t>，寄托了作者的哀思和愿望，即生活在幸福中的人们不要忘记今天的幸福生活是谁为我们开创的，不要忘记那些革命先烈。</a:t>
            </a:r>
            <a:endParaRPr lang="zh-CN" altLang="en-US" sz="3600" b="1" noProof="1">
              <a:solidFill>
                <a:schemeClr val="bg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strVal val="#ppt_w*0.70"/>
                                          </p:val>
                                        </p:tav>
                                        <p:tav tm="100000">
                                          <p:val>
                                            <p:strVal val="#ppt_w"/>
                                          </p:val>
                                        </p:tav>
                                      </p:tavLst>
                                    </p:anim>
                                    <p:anim calcmode="lin" valueType="num">
                                      <p:cBhvr>
                                        <p:cTn id="15" dur="1000" fill="hold"/>
                                        <p:tgtEl>
                                          <p:spTgt spid="14"/>
                                        </p:tgtEl>
                                        <p:attrNameLst>
                                          <p:attrName>ppt_h</p:attrName>
                                        </p:attrNameLst>
                                      </p:cBhvr>
                                      <p:tavLst>
                                        <p:tav tm="0">
                                          <p:val>
                                            <p:strVal val="#ppt_h"/>
                                          </p:val>
                                        </p:tav>
                                        <p:tav tm="100000">
                                          <p:val>
                                            <p:strVal val="#ppt_h"/>
                                          </p:val>
                                        </p:tav>
                                      </p:tavLst>
                                    </p:anim>
                                    <p:animEffect transition="in" filter="fade">
                                      <p:cBhvr>
                                        <p:cTn id="1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标题 1"/>
          <p:cNvSpPr>
            <a:spLocks noGrp="1" noChangeArrowheads="1"/>
          </p:cNvSpPr>
          <p:nvPr>
            <p:ph type="title"/>
          </p:nvPr>
        </p:nvSpPr>
        <p:spPr>
          <a:xfrm>
            <a:off x="502444" y="431800"/>
            <a:ext cx="8139113" cy="647700"/>
          </a:xfrm>
        </p:spPr>
        <p:txBody>
          <a:bodyPr/>
          <a:lstStyle/>
          <a:p>
            <a:pPr fontAlgn="base"/>
            <a:endParaRPr smtClean="0">
              <a:sym typeface="微软雅黑" panose="020B0503020204020204" pitchFamily="34" charset="-122"/>
            </a:endParaRPr>
          </a:p>
        </p:txBody>
      </p:sp>
      <p:pic>
        <p:nvPicPr>
          <p:cNvPr id="4098" name="内容占位符 3" descr="47957795_1495620468639_mthumb.jpg"/>
          <p:cNvPicPr>
            <a:picLocks noGrp="1" noChangeAspect="1" noChangeArrowheads="1"/>
          </p:cNvPicPr>
          <p:nvPr>
            <p:ph idx="1"/>
          </p:nvPr>
        </p:nvPicPr>
        <p:blipFill>
          <a:blip r:embed="rId1"/>
          <a:srcRect/>
          <a:stretch>
            <a:fillRect/>
          </a:stretch>
        </p:blipFill>
        <p:spPr>
          <a:xfrm>
            <a:off x="0" y="0"/>
            <a:ext cx="9144000" cy="6858000"/>
          </a:xfrm>
        </p:spPr>
      </p:pic>
      <p:sp>
        <p:nvSpPr>
          <p:cNvPr id="5" name="矩形 4"/>
          <p:cNvSpPr/>
          <p:nvPr/>
        </p:nvSpPr>
        <p:spPr>
          <a:xfrm>
            <a:off x="477101" y="401514"/>
            <a:ext cx="992966"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城市  </a:t>
            </a:r>
            <a:endParaRPr lang="zh-CN" altLang="en-US" sz="2800" noProof="1"/>
          </a:p>
        </p:txBody>
      </p:sp>
      <p:sp>
        <p:nvSpPr>
          <p:cNvPr id="6" name="矩形 5"/>
          <p:cNvSpPr/>
          <p:nvPr/>
        </p:nvSpPr>
        <p:spPr>
          <a:xfrm>
            <a:off x="1700259" y="393597"/>
            <a:ext cx="1744080"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灯火辉煌  </a:t>
            </a:r>
            <a:endParaRPr lang="zh-CN" altLang="en-US" sz="2800" noProof="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746523" y="1463675"/>
            <a:ext cx="7554515" cy="1600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r>
              <a:rPr lang="zh-CN" altLang="en-US" sz="3200" b="1">
                <a:solidFill>
                  <a:srgbClr val="FF0000"/>
                </a:solidFill>
                <a:latin typeface="黑体" panose="02010609060101010101" pitchFamily="49" charset="-122"/>
                <a:ea typeface="黑体" panose="02010609060101010101" pitchFamily="49" charset="-122"/>
              </a:rPr>
              <a:t>    再读文中描写灯光的句子，说说课文为什么以“灯光”为题？有什么深刻的含义？</a:t>
            </a:r>
            <a:endParaRPr lang="zh-CN" altLang="en-US" sz="3200" b="1">
              <a:solidFill>
                <a:srgbClr val="FF0000"/>
              </a:solidFill>
              <a:latin typeface="黑体" panose="02010609060101010101" pitchFamily="49" charset="-122"/>
              <a:ea typeface="黑体" panose="02010609060101010101" pitchFamily="49" charset="-122"/>
            </a:endParaRPr>
          </a:p>
        </p:txBody>
      </p:sp>
      <p:sp>
        <p:nvSpPr>
          <p:cNvPr id="4" name="矩形 3"/>
          <p:cNvSpPr>
            <a:spLocks noChangeArrowheads="1"/>
          </p:cNvSpPr>
          <p:nvPr/>
        </p:nvSpPr>
        <p:spPr bwMode="auto">
          <a:xfrm>
            <a:off x="820341" y="3343275"/>
            <a:ext cx="746164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200" b="1">
                <a:solidFill>
                  <a:srgbClr val="0000FF"/>
                </a:solidFill>
                <a:latin typeface="楷体" panose="02010609060101010101" pitchFamily="49" charset="-122"/>
                <a:ea typeface="楷体" panose="02010609060101010101" pitchFamily="49" charset="-122"/>
              </a:rPr>
              <a:t>    灯光象征幸福安乐的生活，课文以“灯光”为题，突出了革命烈士对未来的美好憧憬，赞叹了他们为理想而英勇献身的崇高精神。</a:t>
            </a:r>
            <a:endParaRPr lang="zh-CN" altLang="en-US" sz="3200" b="1">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735806" y="1824039"/>
            <a:ext cx="7554516" cy="209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r>
              <a:rPr lang="zh-CN" altLang="en-US" sz="3200" b="1" dirty="0">
                <a:solidFill>
                  <a:srgbClr val="FF0000"/>
                </a:solidFill>
                <a:latin typeface="黑体" panose="02010609060101010101" pitchFamily="49" charset="-122"/>
                <a:ea typeface="黑体" panose="02010609060101010101" pitchFamily="49" charset="-122"/>
              </a:rPr>
              <a:t>    课文中，天安门前璀璨的灯光、郝副营长书上插图中的灯光和战场上微弱的火光，三者之间有什么联系？它们与课文题目又有什么联系？</a:t>
            </a:r>
            <a:endParaRPr lang="zh-CN" altLang="en-US" sz="3200" b="1" dirty="0">
              <a:solidFill>
                <a:srgbClr val="FF0000"/>
              </a:solidFill>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3" name="矩形 2"/>
          <p:cNvSpPr>
            <a:spLocks noChangeArrowheads="1"/>
          </p:cNvSpPr>
          <p:nvPr/>
        </p:nvSpPr>
        <p:spPr bwMode="auto">
          <a:xfrm>
            <a:off x="779860" y="766763"/>
            <a:ext cx="746045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zh-CN" altLang="en-US" sz="2800" b="1" dirty="0">
                <a:solidFill>
                  <a:srgbClr val="0000FF"/>
                </a:solidFill>
                <a:latin typeface="楷体" panose="02010609060101010101" pitchFamily="49" charset="-122"/>
                <a:ea typeface="楷体" panose="02010609060101010101" pitchFamily="49" charset="-122"/>
              </a:rPr>
              <a:t>    天安门前璀璨的灯光引发了作者的回忆，引出了郝副营长书上插图中的灯光和战场上微弱的火光。郝副营长对书中插图上的孩子能在灯光下看书深感羡慕，对未来充满了憧憬。正是这份憧憬，促使郝副营长为了革命胜利不惜点燃书本，暴露自己，用微弱的火光引导部队找到突破口。反过来说，正是“郝副营长书上插图中的灯光”反映的对光明的向往和“战场上微弱的火光”反映的不怕牺牲的精神，才成就了今天天安门广场上璀璨的灯光。</a:t>
            </a:r>
            <a:endParaRPr lang="zh-CN" altLang="en-US" sz="28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a:spLocks noChangeArrowheads="1"/>
          </p:cNvSpPr>
          <p:nvPr/>
        </p:nvSpPr>
        <p:spPr bwMode="auto">
          <a:xfrm>
            <a:off x="814388" y="1844675"/>
            <a:ext cx="7461647"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zh-CN" altLang="en-US" sz="3200" b="1" dirty="0">
                <a:solidFill>
                  <a:srgbClr val="0000FF"/>
                </a:solidFill>
                <a:latin typeface="楷体" panose="02010609060101010101" pitchFamily="49" charset="-122"/>
                <a:ea typeface="楷体" panose="02010609060101010101" pitchFamily="49" charset="-122"/>
              </a:rPr>
              <a:t>    题目“灯光”是文章的</a:t>
            </a:r>
            <a:r>
              <a:rPr lang="zh-CN" altLang="en-US" sz="3200" b="1" dirty="0">
                <a:solidFill>
                  <a:srgbClr val="FF0000"/>
                </a:solidFill>
                <a:latin typeface="楷体" panose="02010609060101010101" pitchFamily="49" charset="-122"/>
                <a:ea typeface="楷体" panose="02010609060101010101" pitchFamily="49" charset="-122"/>
              </a:rPr>
              <a:t>线索</a:t>
            </a:r>
            <a:r>
              <a:rPr lang="zh-CN" altLang="en-US" sz="3200" b="1" dirty="0">
                <a:solidFill>
                  <a:srgbClr val="0000FF"/>
                </a:solidFill>
                <a:latin typeface="楷体" panose="02010609060101010101" pitchFamily="49" charset="-122"/>
                <a:ea typeface="楷体" panose="02010609060101010101" pitchFamily="49" charset="-122"/>
              </a:rPr>
              <a:t>，它把三者有机地串联成一个整体，歌颂了革命先烈的献身精神，说明今天的幸福生活来之不易。</a:t>
            </a:r>
            <a:endParaRPr lang="zh-CN" altLang="en-US" sz="3200" b="1" dirty="0">
              <a:solidFill>
                <a:srgbClr val="FF0000"/>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p>
        </p:txBody>
      </p:sp>
      <p:sp>
        <p:nvSpPr>
          <p:cNvPr id="14" name="AutoShape 2496"/>
          <p:cNvSpPr/>
          <p:nvPr/>
        </p:nvSpPr>
        <p:spPr bwMode="auto">
          <a:xfrm>
            <a:off x="1398985" y="2025650"/>
            <a:ext cx="346472" cy="3765550"/>
          </a:xfrm>
          <a:prstGeom prst="leftBrace">
            <a:avLst>
              <a:gd name="adj1" fmla="val 50077"/>
              <a:gd name="adj2" fmla="val 50000"/>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21" name="矩形 20"/>
          <p:cNvSpPr>
            <a:spLocks noChangeArrowheads="1"/>
          </p:cNvSpPr>
          <p:nvPr/>
        </p:nvSpPr>
        <p:spPr bwMode="auto">
          <a:xfrm>
            <a:off x="3056335" y="1195388"/>
            <a:ext cx="23503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看到：千万盏灯</a:t>
            </a:r>
            <a:endParaRPr lang="zh-CN" altLang="en-US" sz="2400" b="1">
              <a:latin typeface="楷体" panose="02010609060101010101" pitchFamily="49" charset="-122"/>
              <a:ea typeface="楷体" panose="02010609060101010101" pitchFamily="49" charset="-122"/>
            </a:endParaRPr>
          </a:p>
        </p:txBody>
      </p:sp>
      <p:sp>
        <p:nvSpPr>
          <p:cNvPr id="40" name="TextBox 39"/>
          <p:cNvSpPr txBox="1">
            <a:spLocks noChangeArrowheads="1"/>
          </p:cNvSpPr>
          <p:nvPr/>
        </p:nvSpPr>
        <p:spPr bwMode="auto">
          <a:xfrm>
            <a:off x="290513" y="3490913"/>
            <a:ext cx="1008460" cy="5847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200" b="1">
                <a:latin typeface="楷体" panose="02010609060101010101" pitchFamily="49" charset="-122"/>
                <a:ea typeface="楷体" panose="02010609060101010101" pitchFamily="49" charset="-122"/>
              </a:rPr>
              <a:t>灯光</a:t>
            </a:r>
            <a:endParaRPr lang="zh-CN" altLang="en-US" sz="3200" b="1">
              <a:latin typeface="楷体" panose="02010609060101010101" pitchFamily="49" charset="-122"/>
              <a:ea typeface="楷体" panose="02010609060101010101" pitchFamily="49" charset="-122"/>
            </a:endParaRPr>
          </a:p>
        </p:txBody>
      </p:sp>
      <p:sp>
        <p:nvSpPr>
          <p:cNvPr id="41" name="AutoShape 2496"/>
          <p:cNvSpPr/>
          <p:nvPr/>
        </p:nvSpPr>
        <p:spPr bwMode="auto">
          <a:xfrm flipH="1">
            <a:off x="7239001" y="1454150"/>
            <a:ext cx="346472" cy="4406900"/>
          </a:xfrm>
          <a:prstGeom prst="leftBrace">
            <a:avLst>
              <a:gd name="adj1" fmla="val 50082"/>
              <a:gd name="adj2" fmla="val 50000"/>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grpSp>
        <p:nvGrpSpPr>
          <p:cNvPr id="18" name="组合 28"/>
          <p:cNvGrpSpPr/>
          <p:nvPr/>
        </p:nvGrpSpPr>
        <p:grpSpPr>
          <a:xfrm>
            <a:off x="180736" y="224437"/>
            <a:ext cx="2935509" cy="769442"/>
            <a:chOff x="227126" y="293710"/>
            <a:chExt cx="3914011" cy="769442"/>
          </a:xfrm>
          <a:solidFill>
            <a:schemeClr val="accent2"/>
          </a:solidFill>
          <a:scene3d>
            <a:camera prst="orthographicFront">
              <a:rot lat="0" lon="0" rev="0"/>
            </a:camera>
            <a:lightRig rig="soft" dir="t">
              <a:rot lat="0" lon="0" rev="0"/>
            </a:lightRig>
          </a:scene3d>
        </p:grpSpPr>
        <p:grpSp>
          <p:nvGrpSpPr>
            <p:cNvPr id="19" name="组合 15"/>
            <p:cNvGrpSpPr/>
            <p:nvPr/>
          </p:nvGrpSpPr>
          <p:grpSpPr>
            <a:xfrm>
              <a:off x="227126" y="293711"/>
              <a:ext cx="2930338" cy="769441"/>
              <a:chOff x="4462124" y="1456379"/>
              <a:chExt cx="2930338" cy="769441"/>
            </a:xfrm>
            <a:grpFill/>
          </p:grpSpPr>
          <p:sp>
            <p:nvSpPr>
              <p:cNvPr id="22"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层</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3"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次</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4"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梳</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20"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理</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33" name="TextBox 32"/>
          <p:cNvSpPr txBox="1"/>
          <p:nvPr/>
        </p:nvSpPr>
        <p:spPr>
          <a:xfrm>
            <a:off x="1776413" y="1746251"/>
            <a:ext cx="1008460" cy="523220"/>
          </a:xfrm>
          <a:prstGeom prst="rect">
            <a:avLst/>
          </a:prstGeom>
          <a:solidFill>
            <a:schemeClr val="accent4">
              <a:lumMod val="40000"/>
              <a:lumOff val="60000"/>
            </a:schemeClr>
          </a:solidFill>
        </p:spPr>
        <p:txBody>
          <a:bodyPr>
            <a:spAutoFit/>
          </a:bodyPr>
          <a:lstStyle/>
          <a:p>
            <a:pPr fontAlgn="auto"/>
            <a:r>
              <a:rPr lang="zh-CN" altLang="en-US" sz="2800" b="1" noProof="1">
                <a:latin typeface="楷体" panose="02010609060101010101" pitchFamily="49" charset="-122"/>
                <a:ea typeface="楷体" panose="02010609060101010101" pitchFamily="49" charset="-122"/>
              </a:rPr>
              <a:t>现在</a:t>
            </a:r>
            <a:endParaRPr lang="zh-CN" altLang="en-US" sz="2800" b="1" noProof="1">
              <a:latin typeface="楷体" panose="02010609060101010101" pitchFamily="49" charset="-122"/>
              <a:ea typeface="楷体" panose="02010609060101010101" pitchFamily="49" charset="-122"/>
            </a:endParaRPr>
          </a:p>
        </p:txBody>
      </p:sp>
      <p:sp>
        <p:nvSpPr>
          <p:cNvPr id="34" name="AutoShape 2496"/>
          <p:cNvSpPr/>
          <p:nvPr/>
        </p:nvSpPr>
        <p:spPr bwMode="auto">
          <a:xfrm>
            <a:off x="2844404" y="1498601"/>
            <a:ext cx="210740" cy="1133475"/>
          </a:xfrm>
          <a:prstGeom prst="leftBrace">
            <a:avLst>
              <a:gd name="adj1" fmla="val 50200"/>
              <a:gd name="adj2" fmla="val 50000"/>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35" name="矩形 34"/>
          <p:cNvSpPr>
            <a:spLocks noChangeArrowheads="1"/>
          </p:cNvSpPr>
          <p:nvPr/>
        </p:nvSpPr>
        <p:spPr bwMode="auto">
          <a:xfrm>
            <a:off x="3056335" y="2041526"/>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听到：“多好啊！”</a:t>
            </a:r>
            <a:endParaRPr lang="zh-CN" altLang="en-US" sz="2400" b="1">
              <a:latin typeface="楷体" panose="02010609060101010101" pitchFamily="49" charset="-122"/>
              <a:ea typeface="楷体" panose="02010609060101010101" pitchFamily="49" charset="-122"/>
            </a:endParaRPr>
          </a:p>
        </p:txBody>
      </p:sp>
      <p:sp>
        <p:nvSpPr>
          <p:cNvPr id="37" name="TextBox 36"/>
          <p:cNvSpPr txBox="1"/>
          <p:nvPr/>
        </p:nvSpPr>
        <p:spPr>
          <a:xfrm>
            <a:off x="1766887" y="3602039"/>
            <a:ext cx="1682354" cy="523220"/>
          </a:xfrm>
          <a:prstGeom prst="rect">
            <a:avLst/>
          </a:prstGeom>
          <a:solidFill>
            <a:schemeClr val="accent4">
              <a:lumMod val="40000"/>
              <a:lumOff val="60000"/>
            </a:schemeClr>
          </a:solidFill>
        </p:spPr>
        <p:txBody>
          <a:bodyPr>
            <a:spAutoFit/>
          </a:bodyPr>
          <a:lstStyle/>
          <a:p>
            <a:pPr fontAlgn="auto"/>
            <a:r>
              <a:rPr lang="zh-CN" altLang="en-US" sz="2800" b="1" noProof="1">
                <a:latin typeface="楷体" panose="02010609060101010101" pitchFamily="49" charset="-122"/>
                <a:ea typeface="楷体" panose="02010609060101010101" pitchFamily="49" charset="-122"/>
              </a:rPr>
              <a:t>回忆往事</a:t>
            </a:r>
            <a:endParaRPr lang="zh-CN" altLang="en-US" sz="2800" b="1" noProof="1">
              <a:latin typeface="楷体" panose="02010609060101010101" pitchFamily="49" charset="-122"/>
              <a:ea typeface="楷体" panose="02010609060101010101" pitchFamily="49" charset="-122"/>
            </a:endParaRPr>
          </a:p>
        </p:txBody>
      </p:sp>
      <p:sp>
        <p:nvSpPr>
          <p:cNvPr id="43" name="AutoShape 2496"/>
          <p:cNvSpPr/>
          <p:nvPr/>
        </p:nvSpPr>
        <p:spPr bwMode="auto">
          <a:xfrm>
            <a:off x="3488532" y="3214689"/>
            <a:ext cx="230981" cy="1495425"/>
          </a:xfrm>
          <a:prstGeom prst="leftBrace">
            <a:avLst>
              <a:gd name="adj1" fmla="val 50288"/>
              <a:gd name="adj2" fmla="val 50000"/>
            </a:avLst>
          </a:prstGeom>
          <a:noFill/>
          <a:ln w="38100">
            <a:solidFill>
              <a:srgbClr val="C00000"/>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a:p>
        </p:txBody>
      </p:sp>
      <p:sp>
        <p:nvSpPr>
          <p:cNvPr id="44" name="矩形 43"/>
          <p:cNvSpPr>
            <a:spLocks noChangeArrowheads="1"/>
          </p:cNvSpPr>
          <p:nvPr/>
        </p:nvSpPr>
        <p:spPr bwMode="auto">
          <a:xfrm>
            <a:off x="3742135" y="2830513"/>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战斗前：深情地憧憬</a:t>
            </a:r>
            <a:endParaRPr lang="zh-CN" altLang="en-US" sz="2400" b="1">
              <a:latin typeface="楷体" panose="02010609060101010101" pitchFamily="49" charset="-122"/>
              <a:ea typeface="楷体" panose="02010609060101010101" pitchFamily="49" charset="-122"/>
            </a:endParaRPr>
          </a:p>
        </p:txBody>
      </p:sp>
      <p:sp>
        <p:nvSpPr>
          <p:cNvPr id="45" name="矩形 44"/>
          <p:cNvSpPr>
            <a:spLocks noChangeArrowheads="1"/>
          </p:cNvSpPr>
          <p:nvPr/>
        </p:nvSpPr>
        <p:spPr bwMode="auto">
          <a:xfrm>
            <a:off x="3731419" y="3565526"/>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战斗中：点燃了书本</a:t>
            </a:r>
            <a:endParaRPr lang="zh-CN" altLang="en-US" sz="2400" b="1">
              <a:latin typeface="楷体" panose="02010609060101010101" pitchFamily="49" charset="-122"/>
              <a:ea typeface="楷体" panose="02010609060101010101" pitchFamily="49" charset="-122"/>
            </a:endParaRPr>
          </a:p>
        </p:txBody>
      </p:sp>
      <p:sp>
        <p:nvSpPr>
          <p:cNvPr id="46" name="矩形 45"/>
          <p:cNvSpPr>
            <a:spLocks noChangeArrowheads="1"/>
          </p:cNvSpPr>
          <p:nvPr/>
        </p:nvSpPr>
        <p:spPr bwMode="auto">
          <a:xfrm>
            <a:off x="3763566" y="4313238"/>
            <a:ext cx="2969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战斗后：壮烈地牺牲</a:t>
            </a:r>
            <a:endParaRPr lang="zh-CN" altLang="en-US" sz="2400" b="1">
              <a:latin typeface="楷体" panose="02010609060101010101" pitchFamily="49" charset="-122"/>
              <a:ea typeface="楷体" panose="02010609060101010101" pitchFamily="49" charset="-122"/>
            </a:endParaRPr>
          </a:p>
        </p:txBody>
      </p:sp>
      <p:sp>
        <p:nvSpPr>
          <p:cNvPr id="47" name="TextBox 46"/>
          <p:cNvSpPr txBox="1"/>
          <p:nvPr/>
        </p:nvSpPr>
        <p:spPr>
          <a:xfrm>
            <a:off x="1776413" y="5375276"/>
            <a:ext cx="1008460" cy="523220"/>
          </a:xfrm>
          <a:prstGeom prst="rect">
            <a:avLst/>
          </a:prstGeom>
          <a:solidFill>
            <a:schemeClr val="accent4">
              <a:lumMod val="40000"/>
              <a:lumOff val="60000"/>
            </a:schemeClr>
          </a:solidFill>
        </p:spPr>
        <p:txBody>
          <a:bodyPr>
            <a:spAutoFit/>
          </a:bodyPr>
          <a:lstStyle/>
          <a:p>
            <a:pPr fontAlgn="auto"/>
            <a:r>
              <a:rPr lang="zh-CN" altLang="en-US" sz="2800" b="1" noProof="1">
                <a:latin typeface="楷体" panose="02010609060101010101" pitchFamily="49" charset="-122"/>
                <a:ea typeface="楷体" panose="02010609060101010101" pitchFamily="49" charset="-122"/>
              </a:rPr>
              <a:t>现在</a:t>
            </a:r>
            <a:endParaRPr lang="zh-CN" altLang="en-US" sz="2800" b="1" noProof="1">
              <a:latin typeface="楷体" panose="02010609060101010101" pitchFamily="49" charset="-122"/>
              <a:ea typeface="楷体" panose="02010609060101010101" pitchFamily="49" charset="-122"/>
            </a:endParaRPr>
          </a:p>
        </p:txBody>
      </p:sp>
      <p:sp>
        <p:nvSpPr>
          <p:cNvPr id="48" name="矩形 47"/>
          <p:cNvSpPr>
            <a:spLocks noChangeArrowheads="1"/>
          </p:cNvSpPr>
          <p:nvPr/>
        </p:nvSpPr>
        <p:spPr bwMode="auto">
          <a:xfrm>
            <a:off x="2994423" y="5408613"/>
            <a:ext cx="389722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2400" b="1">
                <a:latin typeface="楷体" panose="02010609060101010101" pitchFamily="49" charset="-122"/>
                <a:ea typeface="楷体" panose="02010609060101010101" pitchFamily="49" charset="-122"/>
              </a:rPr>
              <a:t>璀璨的华灯下又想起了</a:t>
            </a:r>
            <a:r>
              <a:rPr lang="en-US" altLang="zh-CN" sz="2400" b="1">
                <a:latin typeface="楷体" panose="02010609060101010101" pitchFamily="49" charset="-122"/>
                <a:ea typeface="楷体" panose="02010609060101010101" pitchFamily="49" charset="-122"/>
              </a:rPr>
              <a:t>……</a:t>
            </a:r>
            <a:endParaRPr lang="zh-CN" altLang="en-US" sz="2400" b="1">
              <a:latin typeface="楷体" panose="02010609060101010101" pitchFamily="49" charset="-122"/>
              <a:ea typeface="楷体" panose="02010609060101010101" pitchFamily="49" charset="-122"/>
            </a:endParaRPr>
          </a:p>
        </p:txBody>
      </p:sp>
      <p:sp>
        <p:nvSpPr>
          <p:cNvPr id="49" name="TextBox 48"/>
          <p:cNvSpPr txBox="1">
            <a:spLocks noChangeArrowheads="1"/>
          </p:cNvSpPr>
          <p:nvPr/>
        </p:nvSpPr>
        <p:spPr bwMode="auto">
          <a:xfrm>
            <a:off x="7690843" y="2452688"/>
            <a:ext cx="923330" cy="28114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p>
            <a:r>
              <a:rPr lang="zh-CN" altLang="en-US" sz="2400" b="1">
                <a:latin typeface="楷体" panose="02010609060101010101" pitchFamily="49" charset="-122"/>
                <a:ea typeface="楷体" panose="02010609060101010101" pitchFamily="49" charset="-122"/>
              </a:rPr>
              <a:t>珍惜幸福生活</a:t>
            </a:r>
            <a:endParaRPr lang="en-US" altLang="zh-CN" sz="2400" b="1">
              <a:latin typeface="楷体" panose="02010609060101010101" pitchFamily="49" charset="-122"/>
              <a:ea typeface="楷体" panose="02010609060101010101" pitchFamily="49" charset="-122"/>
            </a:endParaRPr>
          </a:p>
          <a:p>
            <a:r>
              <a:rPr lang="zh-CN" altLang="en-US" sz="2400" b="1">
                <a:latin typeface="楷体" panose="02010609060101010101" pitchFamily="49" charset="-122"/>
                <a:ea typeface="楷体" panose="02010609060101010101" pitchFamily="49" charset="-122"/>
              </a:rPr>
              <a:t>缅怀革命先烈</a:t>
            </a:r>
            <a:endParaRPr lang="zh-CN" altLang="en-US" sz="2400" b="1">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up)">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strVal val="#ppt_w*0.70"/>
                                          </p:val>
                                        </p:tav>
                                        <p:tav tm="100000">
                                          <p:val>
                                            <p:strVal val="#ppt_w"/>
                                          </p:val>
                                        </p:tav>
                                      </p:tavLst>
                                    </p:anim>
                                    <p:anim calcmode="lin" valueType="num">
                                      <p:cBhvr>
                                        <p:cTn id="13" dur="1000" fill="hold"/>
                                        <p:tgtEl>
                                          <p:spTgt spid="14"/>
                                        </p:tgtEl>
                                        <p:attrNameLst>
                                          <p:attrName>ppt_h</p:attrName>
                                        </p:attrNameLst>
                                      </p:cBhvr>
                                      <p:tavLst>
                                        <p:tav tm="0">
                                          <p:val>
                                            <p:strVal val="#ppt_h"/>
                                          </p:val>
                                        </p:tav>
                                        <p:tav tm="100000">
                                          <p:val>
                                            <p:strVal val="#ppt_h"/>
                                          </p:val>
                                        </p:tav>
                                      </p:tavLst>
                                    </p:anim>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strVal val="#ppt_w*0.70"/>
                                          </p:val>
                                        </p:tav>
                                        <p:tav tm="100000">
                                          <p:val>
                                            <p:strVal val="#ppt_w"/>
                                          </p:val>
                                        </p:tav>
                                      </p:tavLst>
                                    </p:anim>
                                    <p:anim calcmode="lin" valueType="num">
                                      <p:cBhvr>
                                        <p:cTn id="32" dur="1000" fill="hold"/>
                                        <p:tgtEl>
                                          <p:spTgt spid="21"/>
                                        </p:tgtEl>
                                        <p:attrNameLst>
                                          <p:attrName>ppt_h</p:attrName>
                                        </p:attrNameLst>
                                      </p:cBhvr>
                                      <p:tavLst>
                                        <p:tav tm="0">
                                          <p:val>
                                            <p:strVal val="#ppt_h"/>
                                          </p:val>
                                        </p:tav>
                                        <p:tav tm="100000">
                                          <p:val>
                                            <p:strVal val="#ppt_h"/>
                                          </p:val>
                                        </p:tav>
                                      </p:tavLst>
                                    </p:anim>
                                    <p:animEffect transition="in" filter="fade">
                                      <p:cBhvr>
                                        <p:cTn id="33" dur="10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p:cTn id="38" dur="1000" fill="hold"/>
                                        <p:tgtEl>
                                          <p:spTgt spid="35"/>
                                        </p:tgtEl>
                                        <p:attrNameLst>
                                          <p:attrName>ppt_w</p:attrName>
                                        </p:attrNameLst>
                                      </p:cBhvr>
                                      <p:tavLst>
                                        <p:tav tm="0">
                                          <p:val>
                                            <p:strVal val="#ppt_w*0.70"/>
                                          </p:val>
                                        </p:tav>
                                        <p:tav tm="100000">
                                          <p:val>
                                            <p:strVal val="#ppt_w"/>
                                          </p:val>
                                        </p:tav>
                                      </p:tavLst>
                                    </p:anim>
                                    <p:anim calcmode="lin" valueType="num">
                                      <p:cBhvr>
                                        <p:cTn id="39" dur="1000" fill="hold"/>
                                        <p:tgtEl>
                                          <p:spTgt spid="35"/>
                                        </p:tgtEl>
                                        <p:attrNameLst>
                                          <p:attrName>ppt_h</p:attrName>
                                        </p:attrNameLst>
                                      </p:cBhvr>
                                      <p:tavLst>
                                        <p:tav tm="0">
                                          <p:val>
                                            <p:strVal val="#ppt_h"/>
                                          </p:val>
                                        </p:tav>
                                        <p:tav tm="100000">
                                          <p:val>
                                            <p:strVal val="#ppt_h"/>
                                          </p:val>
                                        </p:tav>
                                      </p:tavLst>
                                    </p:anim>
                                    <p:animEffect transition="in" filter="fade">
                                      <p:cBhvr>
                                        <p:cTn id="40" dur="1000"/>
                                        <p:tgtEl>
                                          <p:spTgt spid="3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wipe(up)">
                                      <p:cBhvr>
                                        <p:cTn id="45" dur="5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43"/>
                                        </p:tgtEl>
                                        <p:attrNameLst>
                                          <p:attrName>style.visibility</p:attrName>
                                        </p:attrNameLst>
                                      </p:cBhvr>
                                      <p:to>
                                        <p:strVal val="visible"/>
                                      </p:to>
                                    </p:set>
                                    <p:anim calcmode="lin" valueType="num">
                                      <p:cBhvr>
                                        <p:cTn id="50" dur="1000" fill="hold"/>
                                        <p:tgtEl>
                                          <p:spTgt spid="43"/>
                                        </p:tgtEl>
                                        <p:attrNameLst>
                                          <p:attrName>ppt_w</p:attrName>
                                        </p:attrNameLst>
                                      </p:cBhvr>
                                      <p:tavLst>
                                        <p:tav tm="0">
                                          <p:val>
                                            <p:strVal val="#ppt_w*0.70"/>
                                          </p:val>
                                        </p:tav>
                                        <p:tav tm="100000">
                                          <p:val>
                                            <p:strVal val="#ppt_w"/>
                                          </p:val>
                                        </p:tav>
                                      </p:tavLst>
                                    </p:anim>
                                    <p:anim calcmode="lin" valueType="num">
                                      <p:cBhvr>
                                        <p:cTn id="51" dur="1000" fill="hold"/>
                                        <p:tgtEl>
                                          <p:spTgt spid="43"/>
                                        </p:tgtEl>
                                        <p:attrNameLst>
                                          <p:attrName>ppt_h</p:attrName>
                                        </p:attrNameLst>
                                      </p:cBhvr>
                                      <p:tavLst>
                                        <p:tav tm="0">
                                          <p:val>
                                            <p:strVal val="#ppt_h"/>
                                          </p:val>
                                        </p:tav>
                                        <p:tav tm="100000">
                                          <p:val>
                                            <p:strVal val="#ppt_h"/>
                                          </p:val>
                                        </p:tav>
                                      </p:tavLst>
                                    </p:anim>
                                    <p:animEffect transition="in" filter="fade">
                                      <p:cBhvr>
                                        <p:cTn id="52" dur="10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 calcmode="lin" valueType="num">
                                      <p:cBhvr>
                                        <p:cTn id="57" dur="1000" fill="hold"/>
                                        <p:tgtEl>
                                          <p:spTgt spid="44"/>
                                        </p:tgtEl>
                                        <p:attrNameLst>
                                          <p:attrName>ppt_w</p:attrName>
                                        </p:attrNameLst>
                                      </p:cBhvr>
                                      <p:tavLst>
                                        <p:tav tm="0">
                                          <p:val>
                                            <p:strVal val="#ppt_w*0.70"/>
                                          </p:val>
                                        </p:tav>
                                        <p:tav tm="100000">
                                          <p:val>
                                            <p:strVal val="#ppt_w"/>
                                          </p:val>
                                        </p:tav>
                                      </p:tavLst>
                                    </p:anim>
                                    <p:anim calcmode="lin" valueType="num">
                                      <p:cBhvr>
                                        <p:cTn id="58" dur="1000" fill="hold"/>
                                        <p:tgtEl>
                                          <p:spTgt spid="44"/>
                                        </p:tgtEl>
                                        <p:attrNameLst>
                                          <p:attrName>ppt_h</p:attrName>
                                        </p:attrNameLst>
                                      </p:cBhvr>
                                      <p:tavLst>
                                        <p:tav tm="0">
                                          <p:val>
                                            <p:strVal val="#ppt_h"/>
                                          </p:val>
                                        </p:tav>
                                        <p:tav tm="100000">
                                          <p:val>
                                            <p:strVal val="#ppt_h"/>
                                          </p:val>
                                        </p:tav>
                                      </p:tavLst>
                                    </p:anim>
                                    <p:animEffect transition="in" filter="fade">
                                      <p:cBhvr>
                                        <p:cTn id="59" dur="10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45"/>
                                        </p:tgtEl>
                                        <p:attrNameLst>
                                          <p:attrName>style.visibility</p:attrName>
                                        </p:attrNameLst>
                                      </p:cBhvr>
                                      <p:to>
                                        <p:strVal val="visible"/>
                                      </p:to>
                                    </p:set>
                                    <p:anim calcmode="lin" valueType="num">
                                      <p:cBhvr>
                                        <p:cTn id="64" dur="1000" fill="hold"/>
                                        <p:tgtEl>
                                          <p:spTgt spid="45"/>
                                        </p:tgtEl>
                                        <p:attrNameLst>
                                          <p:attrName>ppt_w</p:attrName>
                                        </p:attrNameLst>
                                      </p:cBhvr>
                                      <p:tavLst>
                                        <p:tav tm="0">
                                          <p:val>
                                            <p:strVal val="#ppt_w*0.70"/>
                                          </p:val>
                                        </p:tav>
                                        <p:tav tm="100000">
                                          <p:val>
                                            <p:strVal val="#ppt_w"/>
                                          </p:val>
                                        </p:tav>
                                      </p:tavLst>
                                    </p:anim>
                                    <p:anim calcmode="lin" valueType="num">
                                      <p:cBhvr>
                                        <p:cTn id="65" dur="1000" fill="hold"/>
                                        <p:tgtEl>
                                          <p:spTgt spid="45"/>
                                        </p:tgtEl>
                                        <p:attrNameLst>
                                          <p:attrName>ppt_h</p:attrName>
                                        </p:attrNameLst>
                                      </p:cBhvr>
                                      <p:tavLst>
                                        <p:tav tm="0">
                                          <p:val>
                                            <p:strVal val="#ppt_h"/>
                                          </p:val>
                                        </p:tav>
                                        <p:tav tm="100000">
                                          <p:val>
                                            <p:strVal val="#ppt_h"/>
                                          </p:val>
                                        </p:tav>
                                      </p:tavLst>
                                    </p:anim>
                                    <p:animEffect transition="in" filter="fade">
                                      <p:cBhvr>
                                        <p:cTn id="66" dur="1000"/>
                                        <p:tgtEl>
                                          <p:spTgt spid="45"/>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46"/>
                                        </p:tgtEl>
                                        <p:attrNameLst>
                                          <p:attrName>style.visibility</p:attrName>
                                        </p:attrNameLst>
                                      </p:cBhvr>
                                      <p:to>
                                        <p:strVal val="visible"/>
                                      </p:to>
                                    </p:set>
                                    <p:anim calcmode="lin" valueType="num">
                                      <p:cBhvr>
                                        <p:cTn id="71" dur="1000" fill="hold"/>
                                        <p:tgtEl>
                                          <p:spTgt spid="46"/>
                                        </p:tgtEl>
                                        <p:attrNameLst>
                                          <p:attrName>ppt_w</p:attrName>
                                        </p:attrNameLst>
                                      </p:cBhvr>
                                      <p:tavLst>
                                        <p:tav tm="0">
                                          <p:val>
                                            <p:strVal val="#ppt_w*0.70"/>
                                          </p:val>
                                        </p:tav>
                                        <p:tav tm="100000">
                                          <p:val>
                                            <p:strVal val="#ppt_w"/>
                                          </p:val>
                                        </p:tav>
                                      </p:tavLst>
                                    </p:anim>
                                    <p:anim calcmode="lin" valueType="num">
                                      <p:cBhvr>
                                        <p:cTn id="72" dur="1000" fill="hold"/>
                                        <p:tgtEl>
                                          <p:spTgt spid="46"/>
                                        </p:tgtEl>
                                        <p:attrNameLst>
                                          <p:attrName>ppt_h</p:attrName>
                                        </p:attrNameLst>
                                      </p:cBhvr>
                                      <p:tavLst>
                                        <p:tav tm="0">
                                          <p:val>
                                            <p:strVal val="#ppt_h"/>
                                          </p:val>
                                        </p:tav>
                                        <p:tav tm="100000">
                                          <p:val>
                                            <p:strVal val="#ppt_h"/>
                                          </p:val>
                                        </p:tav>
                                      </p:tavLst>
                                    </p:anim>
                                    <p:animEffect transition="in" filter="fade">
                                      <p:cBhvr>
                                        <p:cTn id="73" dur="1000"/>
                                        <p:tgtEl>
                                          <p:spTgt spid="46"/>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47"/>
                                        </p:tgtEl>
                                        <p:attrNameLst>
                                          <p:attrName>style.visibility</p:attrName>
                                        </p:attrNameLst>
                                      </p:cBhvr>
                                      <p:to>
                                        <p:strVal val="visible"/>
                                      </p:to>
                                    </p:set>
                                    <p:animEffect transition="in" filter="wipe(up)">
                                      <p:cBhvr>
                                        <p:cTn id="78" dur="500"/>
                                        <p:tgtEl>
                                          <p:spTgt spid="47"/>
                                        </p:tgtEl>
                                      </p:cBhvr>
                                    </p:animEffect>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grpId="0" nodeType="clickEffect">
                                  <p:stCondLst>
                                    <p:cond delay="0"/>
                                  </p:stCondLst>
                                  <p:childTnLst>
                                    <p:set>
                                      <p:cBhvr>
                                        <p:cTn id="82" dur="1" fill="hold">
                                          <p:stCondLst>
                                            <p:cond delay="0"/>
                                          </p:stCondLst>
                                        </p:cTn>
                                        <p:tgtEl>
                                          <p:spTgt spid="48"/>
                                        </p:tgtEl>
                                        <p:attrNameLst>
                                          <p:attrName>style.visibility</p:attrName>
                                        </p:attrNameLst>
                                      </p:cBhvr>
                                      <p:to>
                                        <p:strVal val="visible"/>
                                      </p:to>
                                    </p:set>
                                    <p:anim calcmode="lin" valueType="num">
                                      <p:cBhvr>
                                        <p:cTn id="83" dur="1000" fill="hold"/>
                                        <p:tgtEl>
                                          <p:spTgt spid="48"/>
                                        </p:tgtEl>
                                        <p:attrNameLst>
                                          <p:attrName>ppt_w</p:attrName>
                                        </p:attrNameLst>
                                      </p:cBhvr>
                                      <p:tavLst>
                                        <p:tav tm="0">
                                          <p:val>
                                            <p:strVal val="#ppt_w*0.70"/>
                                          </p:val>
                                        </p:tav>
                                        <p:tav tm="100000">
                                          <p:val>
                                            <p:strVal val="#ppt_w"/>
                                          </p:val>
                                        </p:tav>
                                      </p:tavLst>
                                    </p:anim>
                                    <p:anim calcmode="lin" valueType="num">
                                      <p:cBhvr>
                                        <p:cTn id="84" dur="1000" fill="hold"/>
                                        <p:tgtEl>
                                          <p:spTgt spid="48"/>
                                        </p:tgtEl>
                                        <p:attrNameLst>
                                          <p:attrName>ppt_h</p:attrName>
                                        </p:attrNameLst>
                                      </p:cBhvr>
                                      <p:tavLst>
                                        <p:tav tm="0">
                                          <p:val>
                                            <p:strVal val="#ppt_h"/>
                                          </p:val>
                                        </p:tav>
                                        <p:tav tm="100000">
                                          <p:val>
                                            <p:strVal val="#ppt_h"/>
                                          </p:val>
                                        </p:tav>
                                      </p:tavLst>
                                    </p:anim>
                                    <p:animEffect transition="in" filter="fade">
                                      <p:cBhvr>
                                        <p:cTn id="85" dur="1000"/>
                                        <p:tgtEl>
                                          <p:spTgt spid="48"/>
                                        </p:tgtEl>
                                      </p:cBhvr>
                                    </p:animEffect>
                                  </p:childTnLst>
                                </p:cTn>
                              </p:par>
                            </p:childTnLst>
                          </p:cTn>
                        </p:par>
                      </p:childTnLst>
                    </p:cTn>
                  </p:par>
                  <p:par>
                    <p:cTn id="86" fill="hold">
                      <p:stCondLst>
                        <p:cond delay="indefinite"/>
                      </p:stCondLst>
                      <p:childTnLst>
                        <p:par>
                          <p:cTn id="87" fill="hold">
                            <p:stCondLst>
                              <p:cond delay="0"/>
                            </p:stCondLst>
                            <p:childTnLst>
                              <p:par>
                                <p:cTn id="88" presetID="55" presetClass="entr" presetSubtype="0" fill="hold" grpId="0" nodeType="clickEffect">
                                  <p:stCondLst>
                                    <p:cond delay="0"/>
                                  </p:stCondLst>
                                  <p:childTnLst>
                                    <p:set>
                                      <p:cBhvr>
                                        <p:cTn id="89" dur="1" fill="hold">
                                          <p:stCondLst>
                                            <p:cond delay="0"/>
                                          </p:stCondLst>
                                        </p:cTn>
                                        <p:tgtEl>
                                          <p:spTgt spid="41"/>
                                        </p:tgtEl>
                                        <p:attrNameLst>
                                          <p:attrName>style.visibility</p:attrName>
                                        </p:attrNameLst>
                                      </p:cBhvr>
                                      <p:to>
                                        <p:strVal val="visible"/>
                                      </p:to>
                                    </p:set>
                                    <p:anim calcmode="lin" valueType="num">
                                      <p:cBhvr>
                                        <p:cTn id="90" dur="1000" fill="hold"/>
                                        <p:tgtEl>
                                          <p:spTgt spid="41"/>
                                        </p:tgtEl>
                                        <p:attrNameLst>
                                          <p:attrName>ppt_w</p:attrName>
                                        </p:attrNameLst>
                                      </p:cBhvr>
                                      <p:tavLst>
                                        <p:tav tm="0">
                                          <p:val>
                                            <p:strVal val="#ppt_w*0.70"/>
                                          </p:val>
                                        </p:tav>
                                        <p:tav tm="100000">
                                          <p:val>
                                            <p:strVal val="#ppt_w"/>
                                          </p:val>
                                        </p:tav>
                                      </p:tavLst>
                                    </p:anim>
                                    <p:anim calcmode="lin" valueType="num">
                                      <p:cBhvr>
                                        <p:cTn id="91" dur="1000" fill="hold"/>
                                        <p:tgtEl>
                                          <p:spTgt spid="41"/>
                                        </p:tgtEl>
                                        <p:attrNameLst>
                                          <p:attrName>ppt_h</p:attrName>
                                        </p:attrNameLst>
                                      </p:cBhvr>
                                      <p:tavLst>
                                        <p:tav tm="0">
                                          <p:val>
                                            <p:strVal val="#ppt_h"/>
                                          </p:val>
                                        </p:tav>
                                        <p:tav tm="100000">
                                          <p:val>
                                            <p:strVal val="#ppt_h"/>
                                          </p:val>
                                        </p:tav>
                                      </p:tavLst>
                                    </p:anim>
                                    <p:animEffect transition="in" filter="fade">
                                      <p:cBhvr>
                                        <p:cTn id="92" dur="1000"/>
                                        <p:tgtEl>
                                          <p:spTgt spid="4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grpId="0" nodeType="clickEffect">
                                  <p:stCondLst>
                                    <p:cond delay="0"/>
                                  </p:stCondLst>
                                  <p:childTnLst>
                                    <p:set>
                                      <p:cBhvr>
                                        <p:cTn id="96" dur="1" fill="hold">
                                          <p:stCondLst>
                                            <p:cond delay="0"/>
                                          </p:stCondLst>
                                        </p:cTn>
                                        <p:tgtEl>
                                          <p:spTgt spid="49"/>
                                        </p:tgtEl>
                                        <p:attrNameLst>
                                          <p:attrName>style.visibility</p:attrName>
                                        </p:attrNameLst>
                                      </p:cBhvr>
                                      <p:to>
                                        <p:strVal val="visible"/>
                                      </p:to>
                                    </p:set>
                                    <p:animEffect transition="in" filter="wipe(up)">
                                      <p:cBhvr>
                                        <p:cTn id="9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p:bldP spid="40" grpId="0" animBg="1"/>
      <p:bldP spid="41" grpId="0" animBg="1"/>
      <p:bldP spid="33" grpId="0" animBg="1"/>
      <p:bldP spid="34" grpId="0" animBg="1"/>
      <p:bldP spid="35" grpId="0"/>
      <p:bldP spid="37" grpId="0" animBg="1"/>
      <p:bldP spid="43" grpId="0" animBg="1"/>
      <p:bldP spid="44" grpId="0"/>
      <p:bldP spid="45" grpId="0"/>
      <p:bldP spid="46" grpId="0"/>
      <p:bldP spid="47" grpId="0" animBg="1"/>
      <p:bldP spid="48" grpId="0"/>
      <p:bldP spid="49"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7889" name="组合 5"/>
          <p:cNvGrpSpPr/>
          <p:nvPr/>
        </p:nvGrpSpPr>
        <p:grpSpPr bwMode="auto">
          <a:xfrm>
            <a:off x="101204" y="206376"/>
            <a:ext cx="2353865" cy="1469332"/>
            <a:chOff x="135082" y="206733"/>
            <a:chExt cx="3137986" cy="1468942"/>
          </a:xfrm>
        </p:grpSpPr>
        <p:grpSp>
          <p:nvGrpSpPr>
            <p:cNvPr id="37890" name="组合 6"/>
            <p:cNvGrpSpPr/>
            <p:nvPr/>
          </p:nvGrpSpPr>
          <p:grpSpPr bwMode="auto">
            <a:xfrm>
              <a:off x="1027115" y="567000"/>
              <a:ext cx="2245953" cy="1108675"/>
              <a:chOff x="1938349" y="2510780"/>
              <a:chExt cx="2245953" cy="1108675"/>
            </a:xfrm>
          </p:grpSpPr>
          <p:cxnSp>
            <p:nvCxnSpPr>
              <p:cNvPr id="9" name="直接连接符 8"/>
              <p:cNvCxnSpPr/>
              <p:nvPr/>
            </p:nvCxnSpPr>
            <p:spPr>
              <a:xfrm>
                <a:off x="1965332" y="2510780"/>
                <a:ext cx="1874538"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974855" y="3190050"/>
                <a:ext cx="1876125" cy="0"/>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TextBox 3"/>
              <p:cNvSpPr txBox="1">
                <a:spLocks noChangeArrowheads="1"/>
              </p:cNvSpPr>
              <p:nvPr/>
            </p:nvSpPr>
            <p:spPr bwMode="auto">
              <a:xfrm>
                <a:off x="1938349" y="2542522"/>
                <a:ext cx="2245953" cy="1076933"/>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r>
                  <a:rPr lang="zh-CN" altLang="en-US" sz="3200" b="1" spc="500" noProof="1" smtClean="0">
                    <a:solidFill>
                      <a:srgbClr val="000000"/>
                    </a:solidFill>
                    <a:latin typeface="黑体" panose="02010609060101010101" pitchFamily="49" charset="-122"/>
                    <a:ea typeface="黑体" panose="02010609060101010101" pitchFamily="49" charset="-122"/>
                  </a:rPr>
                  <a:t>图解课文</a:t>
                </a:r>
                <a:endParaRPr lang="zh-CN" altLang="en-US" sz="3200" b="1" spc="500" noProof="1">
                  <a:solidFill>
                    <a:srgbClr val="000000"/>
                  </a:solidFill>
                  <a:latin typeface="黑体" panose="02010609060101010101" pitchFamily="49" charset="-122"/>
                  <a:ea typeface="黑体" panose="02010609060101010101" pitchFamily="49" charset="-122"/>
                </a:endParaRPr>
              </a:p>
            </p:txBody>
          </p:sp>
          <p:cxnSp>
            <p:nvCxnSpPr>
              <p:cNvPr id="14" name="直接连接符 13"/>
              <p:cNvCxnSpPr/>
              <p:nvPr/>
            </p:nvCxnSpPr>
            <p:spPr>
              <a:xfrm>
                <a:off x="3831933" y="2510780"/>
                <a:ext cx="306339" cy="334873"/>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V="1">
                <a:off x="3849394" y="2828196"/>
                <a:ext cx="269832" cy="361854"/>
              </a:xfrm>
              <a:prstGeom prst="line">
                <a:avLst/>
              </a:prstGeom>
              <a:ln w="31750">
                <a:solidFill>
                  <a:srgbClr val="92D050"/>
                </a:solidFill>
              </a:ln>
            </p:spPr>
            <p:style>
              <a:lnRef idx="1">
                <a:schemeClr val="accent1"/>
              </a:lnRef>
              <a:fillRef idx="0">
                <a:schemeClr val="accent1"/>
              </a:fillRef>
              <a:effectRef idx="0">
                <a:schemeClr val="accent1"/>
              </a:effectRef>
              <a:fontRef idx="minor">
                <a:schemeClr val="tx1"/>
              </a:fontRef>
            </p:style>
          </p:cxnSp>
        </p:grpSp>
        <p:pic>
          <p:nvPicPr>
            <p:cNvPr id="37896" name="图片 7"/>
            <p:cNvPicPr>
              <a:picLocks noChangeAspect="1" noChangeArrowheads="1"/>
            </p:cNvPicPr>
            <p:nvPr/>
          </p:nvPicPr>
          <p:blipFill>
            <a:blip r:embed="rId1" cstate="email"/>
            <a:srcRect/>
            <a:stretch>
              <a:fillRect/>
            </a:stretch>
          </p:blipFill>
          <p:spPr bwMode="auto">
            <a:xfrm>
              <a:off x="135082" y="206733"/>
              <a:ext cx="900074" cy="1115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7897" name="图片 1"/>
          <p:cNvPicPr>
            <a:picLocks noChangeAspect="1" noChangeArrowheads="1"/>
          </p:cNvPicPr>
          <p:nvPr/>
        </p:nvPicPr>
        <p:blipFill>
          <a:blip r:embed="rId2" cstate="email"/>
          <a:srcRect/>
          <a:stretch>
            <a:fillRect/>
          </a:stretch>
        </p:blipFill>
        <p:spPr bwMode="auto">
          <a:xfrm>
            <a:off x="0" y="1714501"/>
            <a:ext cx="9144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38914" name="图片 9" descr="tooopen_sl_111055111099.jpg"/>
          <p:cNvPicPr>
            <a:picLocks noChangeAspect="1" noChangeArrowheads="1"/>
          </p:cNvPicPr>
          <p:nvPr/>
        </p:nvPicPr>
        <p:blipFill>
          <a:blip r:embed="rId1" cstate="email"/>
          <a:srcRect/>
          <a:stretch>
            <a:fillRect/>
          </a:stretch>
        </p:blipFill>
        <p:spPr bwMode="auto">
          <a:xfrm>
            <a:off x="2722960" y="0"/>
            <a:ext cx="642104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流程图: 可选过程 10"/>
          <p:cNvSpPr/>
          <p:nvPr/>
        </p:nvSpPr>
        <p:spPr>
          <a:xfrm>
            <a:off x="639366" y="1822450"/>
            <a:ext cx="8092678" cy="3830638"/>
          </a:xfrm>
          <a:prstGeom prst="flowChartAlternateProcess">
            <a:avLst/>
          </a:prstGeom>
          <a:solidFill>
            <a:schemeClr val="bg1">
              <a:alpha val="64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38916" name="内容占位符 2"/>
          <p:cNvSpPr>
            <a:spLocks noGrp="1" noChangeArrowheads="1"/>
          </p:cNvSpPr>
          <p:nvPr>
            <p:ph idx="1"/>
          </p:nvPr>
        </p:nvSpPr>
        <p:spPr>
          <a:xfrm>
            <a:off x="770335" y="1993900"/>
            <a:ext cx="7886700" cy="3465513"/>
          </a:xfrm>
        </p:spPr>
        <p:txBody>
          <a:bodyPr/>
          <a:lstStyle/>
          <a:p>
            <a:pPr marL="0" indent="0" fontAlgn="base">
              <a:spcBef>
                <a:spcPct val="0"/>
              </a:spcBef>
              <a:buFont typeface="Arial" panose="020B0604020202020204" pitchFamily="34" charset="0"/>
              <a:buNone/>
            </a:pPr>
            <a:r>
              <a:rPr lang="en-US" altLang="zh-CN" sz="2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panose="020B0503020204020204" pitchFamily="34" charset="-122"/>
              </a:rPr>
              <a:t>   《</a:t>
            </a:r>
            <a:r>
              <a:rPr sz="2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panose="020B0503020204020204" pitchFamily="34" charset="-122"/>
              </a:rPr>
              <a:t>灯光</a:t>
            </a:r>
            <a:r>
              <a:rPr lang="en-US" altLang="zh-CN" sz="2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panose="020B0503020204020204" pitchFamily="34" charset="-122"/>
              </a:rPr>
              <a:t>》</a:t>
            </a:r>
            <a:r>
              <a:rPr sz="2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panose="020B0503020204020204" pitchFamily="34" charset="-122"/>
              </a:rPr>
              <a:t>这篇文章的作者通过回忆郝副营长为了给部队照亮前进的道路而英勇牺牲的事，歌颂了革命先烈为了理想、为了下一代的幸福生活而勇于献身的崇高精神，表达了作者对先烈的缅怀和纪念，说明了今天的幸福生活来之不易。</a:t>
            </a:r>
            <a:endParaRPr sz="2800" b="1" dirty="0" smtClean="0">
              <a:solidFill>
                <a:schemeClr val="tx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微软雅黑" panose="020B0503020204020204" pitchFamily="34" charset="-122"/>
            </a:endParaRPr>
          </a:p>
        </p:txBody>
      </p:sp>
      <p:grpSp>
        <p:nvGrpSpPr>
          <p:cNvPr id="23" name="组合 22"/>
          <p:cNvGrpSpPr/>
          <p:nvPr/>
        </p:nvGrpSpPr>
        <p:grpSpPr>
          <a:xfrm>
            <a:off x="170344" y="293710"/>
            <a:ext cx="2935509" cy="769442"/>
            <a:chOff x="227126" y="293710"/>
            <a:chExt cx="3914011" cy="769442"/>
          </a:xfrm>
          <a:solidFill>
            <a:srgbClr val="F5860B"/>
          </a:solidFill>
          <a:scene3d>
            <a:camera prst="orthographicFront">
              <a:rot lat="0" lon="0" rev="0"/>
            </a:camera>
            <a:lightRig rig="soft" dir="t">
              <a:rot lat="0" lon="0" rev="0"/>
            </a:lightRig>
          </a:scene3d>
        </p:grpSpPr>
        <p:grpSp>
          <p:nvGrpSpPr>
            <p:cNvPr id="25" name="组合 15"/>
            <p:cNvGrpSpPr/>
            <p:nvPr/>
          </p:nvGrpSpPr>
          <p:grpSpPr>
            <a:xfrm>
              <a:off x="227126" y="293711"/>
              <a:ext cx="2930338" cy="769441"/>
              <a:chOff x="4462124" y="1456379"/>
              <a:chExt cx="2930338" cy="769441"/>
            </a:xfrm>
            <a:grpFill/>
          </p:grpSpPr>
          <p:sp>
            <p:nvSpPr>
              <p:cNvPr id="33"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主</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34"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旨</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35"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归</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30"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纳</a:t>
              </a:r>
              <a:endParaRPr lang="zh-CN" altLang="en-US" sz="44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bwMode="auto">
      <p:bgPr>
        <a:noFill/>
        <a:effectLst/>
      </p:bgPr>
    </p:bg>
    <p:spTree>
      <p:nvGrpSpPr>
        <p:cNvPr id="1" name=""/>
        <p:cNvGrpSpPr/>
        <p:nvPr/>
      </p:nvGrpSpPr>
      <p:grpSpPr>
        <a:xfrm>
          <a:off x="0" y="0"/>
          <a:ext cx="0" cy="0"/>
          <a:chOff x="0" y="0"/>
          <a:chExt cx="0" cy="0"/>
        </a:xfrm>
      </p:grpSpPr>
      <p:grpSp>
        <p:nvGrpSpPr>
          <p:cNvPr id="2" name="组合 11"/>
          <p:cNvGrpSpPr/>
          <p:nvPr/>
        </p:nvGrpSpPr>
        <p:grpSpPr>
          <a:xfrm>
            <a:off x="170344" y="293710"/>
            <a:ext cx="2935509" cy="769442"/>
            <a:chOff x="227126" y="293710"/>
            <a:chExt cx="3914011" cy="769442"/>
          </a:xfrm>
          <a:solidFill>
            <a:srgbClr val="F5860B"/>
          </a:solidFill>
          <a:scene3d>
            <a:camera prst="orthographicFront">
              <a:rot lat="0" lon="0" rev="0"/>
            </a:camera>
            <a:lightRig rig="soft" dir="t">
              <a:rot lat="0" lon="0" rev="0"/>
            </a:lightRig>
          </a:scene3d>
        </p:grpSpPr>
        <p:grpSp>
          <p:nvGrpSpPr>
            <p:cNvPr id="3" name="组合 15"/>
            <p:cNvGrpSpPr/>
            <p:nvPr/>
          </p:nvGrpSpPr>
          <p:grpSpPr>
            <a:xfrm>
              <a:off x="227126" y="293711"/>
              <a:ext cx="2930338" cy="769441"/>
              <a:chOff x="4462124" y="1456379"/>
              <a:chExt cx="2930338" cy="769441"/>
            </a:xfrm>
            <a:grpFill/>
          </p:grpSpPr>
          <p:sp>
            <p:nvSpPr>
              <p:cNvPr id="16"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拓</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17"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展</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18"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延</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15"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伸</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11" name="Text Box 2"/>
          <p:cNvSpPr txBox="1">
            <a:spLocks noChangeArrowheads="1"/>
          </p:cNvSpPr>
          <p:nvPr/>
        </p:nvSpPr>
        <p:spPr bwMode="auto">
          <a:xfrm>
            <a:off x="3430093" y="1116509"/>
            <a:ext cx="2448106" cy="769441"/>
          </a:xfrm>
          <a:prstGeom prst="rect">
            <a:avLst/>
          </a:prstGeom>
          <a:solidFill>
            <a:srgbClr val="F6BB00"/>
          </a:solidFill>
          <a:ln w="9525">
            <a:noFill/>
            <a:miter lim="800000"/>
          </a:ln>
          <a:effectLst/>
          <a:scene3d>
            <a:camera prst="orthographicFront"/>
            <a:lightRig rig="threePt" dir="t"/>
          </a:scene3d>
          <a:sp3d>
            <a:bevelT/>
          </a:sp3d>
        </p:spPr>
        <p:txBody>
          <a:bodyPr wrap="none">
            <a:spAutoFit/>
          </a:bodyPr>
          <a:lstStyle/>
          <a:p>
            <a:pPr fontAlgn="auto"/>
            <a:r>
              <a:rPr lang="zh-CN" altLang="en-US" sz="4400" b="1" noProof="1">
                <a:latin typeface="黑体" panose="02010609060101010101" pitchFamily="49" charset="-122"/>
                <a:ea typeface="黑体" panose="02010609060101010101" pitchFamily="49" charset="-122"/>
              </a:rPr>
              <a:t>感悟写法</a:t>
            </a:r>
            <a:endParaRPr lang="zh-CN" altLang="en-US" sz="4400" b="1" noProof="1">
              <a:latin typeface="黑体" panose="02010609060101010101" pitchFamily="49" charset="-122"/>
              <a:ea typeface="黑体" panose="02010609060101010101" pitchFamily="49" charset="-122"/>
            </a:endParaRPr>
          </a:p>
        </p:txBody>
      </p:sp>
      <p:sp>
        <p:nvSpPr>
          <p:cNvPr id="14" name="Text Box 3"/>
          <p:cNvSpPr txBox="1">
            <a:spLocks noChangeArrowheads="1"/>
          </p:cNvSpPr>
          <p:nvPr/>
        </p:nvSpPr>
        <p:spPr bwMode="auto">
          <a:xfrm>
            <a:off x="919267" y="2458957"/>
            <a:ext cx="7421006" cy="3108543"/>
          </a:xfrm>
          <a:prstGeom prst="rect">
            <a:avLst/>
          </a:prstGeom>
        </p:spPr>
        <p:style>
          <a:lnRef idx="2">
            <a:schemeClr val="accent6"/>
          </a:lnRef>
          <a:fillRef idx="1">
            <a:schemeClr val="lt1"/>
          </a:fillRef>
          <a:effectRef idx="0">
            <a:schemeClr val="accent6"/>
          </a:effectRef>
          <a:fontRef idx="minor">
            <a:schemeClr val="dk1"/>
          </a:fontRef>
        </p:style>
        <p:txBody>
          <a:bodyPr>
            <a:spAutoFit/>
          </a:bodyPr>
          <a:lstStyle/>
          <a:p>
            <a:pPr fontAlgn="auto"/>
            <a:r>
              <a:rPr lang="en-US" altLang="zh-CN" sz="2800" b="1" noProof="1">
                <a:solidFill>
                  <a:srgbClr val="0000FF"/>
                </a:solidFill>
                <a:latin typeface="楷体" panose="02010609060101010101" pitchFamily="49" charset="-122"/>
                <a:ea typeface="楷体" panose="02010609060101010101" pitchFamily="49" charset="-122"/>
              </a:rPr>
              <a:t>1.</a:t>
            </a:r>
            <a:r>
              <a:rPr lang="zh-CN" altLang="en-US" sz="2800" b="1" noProof="1">
                <a:solidFill>
                  <a:srgbClr val="0000FF"/>
                </a:solidFill>
                <a:latin typeface="楷体" panose="02010609060101010101" pitchFamily="49" charset="-122"/>
                <a:ea typeface="楷体" panose="02010609060101010101" pitchFamily="49" charset="-122"/>
              </a:rPr>
              <a:t>“多好啊”在文章中出现了三次，是整篇文章的</a:t>
            </a:r>
            <a:r>
              <a:rPr lang="zh-CN" altLang="en-US" sz="2800" b="1" noProof="1">
                <a:solidFill>
                  <a:srgbClr val="FF0000"/>
                </a:solidFill>
                <a:effectLst>
                  <a:reflection blurRad="6350" stA="55000" endA="300" endPos="45500" dir="5400000" sy="-100000" algn="bl" rotWithShape="0"/>
                </a:effectLst>
                <a:latin typeface="黑体" panose="02010609060101010101" pitchFamily="49" charset="-122"/>
                <a:ea typeface="黑体" panose="02010609060101010101" pitchFamily="49" charset="-122"/>
              </a:rPr>
              <a:t>文眼</a:t>
            </a:r>
            <a:r>
              <a:rPr lang="zh-CN" altLang="en-US" sz="2800" b="1" noProof="1">
                <a:solidFill>
                  <a:srgbClr val="0000FF"/>
                </a:solidFill>
                <a:latin typeface="楷体" panose="02010609060101010101" pitchFamily="49" charset="-122"/>
                <a:ea typeface="楷体" panose="02010609060101010101" pitchFamily="49" charset="-122"/>
              </a:rPr>
              <a:t>。本文的故事由这句话引出，而作者在回忆往事时又紧紧围绕这句话展开。</a:t>
            </a:r>
            <a:endParaRPr lang="en-US" altLang="zh-CN" sz="2800" b="1" noProof="1">
              <a:solidFill>
                <a:srgbClr val="0000FF"/>
              </a:solidFill>
              <a:latin typeface="楷体" panose="02010609060101010101" pitchFamily="49" charset="-122"/>
              <a:ea typeface="楷体" panose="02010609060101010101" pitchFamily="49" charset="-122"/>
            </a:endParaRPr>
          </a:p>
          <a:p>
            <a:pPr fontAlgn="auto"/>
            <a:endParaRPr lang="en-US" altLang="zh-CN" sz="2800" b="1" noProof="1">
              <a:solidFill>
                <a:srgbClr val="0000FF"/>
              </a:solidFill>
              <a:latin typeface="楷体" panose="02010609060101010101" pitchFamily="49" charset="-122"/>
              <a:ea typeface="楷体" panose="02010609060101010101" pitchFamily="49" charset="-122"/>
            </a:endParaRPr>
          </a:p>
          <a:p>
            <a:pPr fontAlgn="auto"/>
            <a:r>
              <a:rPr lang="en-US" altLang="zh-CN" sz="2800" b="1" noProof="1">
                <a:solidFill>
                  <a:srgbClr val="0000FF"/>
                </a:solidFill>
                <a:latin typeface="楷体" panose="02010609060101010101" pitchFamily="49" charset="-122"/>
                <a:ea typeface="楷体" panose="02010609060101010101" pitchFamily="49" charset="-122"/>
              </a:rPr>
              <a:t>2.</a:t>
            </a:r>
            <a:r>
              <a:rPr lang="zh-CN" altLang="en-US" sz="2800" b="1" noProof="1">
                <a:solidFill>
                  <a:srgbClr val="FF0000"/>
                </a:solidFill>
                <a:effectLst>
                  <a:reflection blurRad="6350" stA="55000" endA="300" endPos="45500" dir="5400000" sy="-100000" algn="bl" rotWithShape="0"/>
                </a:effectLst>
                <a:latin typeface="黑体" panose="02010609060101010101" pitchFamily="49" charset="-122"/>
                <a:ea typeface="黑体" panose="02010609060101010101" pitchFamily="49" charset="-122"/>
              </a:rPr>
              <a:t>首尾呼应</a:t>
            </a:r>
            <a:r>
              <a:rPr lang="zh-CN" altLang="en-US" sz="2800" b="1" noProof="1">
                <a:solidFill>
                  <a:srgbClr val="FF0000"/>
                </a:solidFill>
                <a:latin typeface="黑体" panose="02010609060101010101" pitchFamily="49" charset="-122"/>
                <a:ea typeface="黑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本文开头运用</a:t>
            </a:r>
            <a:r>
              <a:rPr lang="zh-CN" altLang="en-US" sz="2800" b="1" noProof="1">
                <a:solidFill>
                  <a:srgbClr val="FF0000"/>
                </a:solidFill>
                <a:latin typeface="楷体" panose="02010609060101010101" pitchFamily="49" charset="-122"/>
                <a:ea typeface="楷体" panose="02010609060101010101" pitchFamily="49" charset="-122"/>
              </a:rPr>
              <a:t>倒叙</a:t>
            </a:r>
            <a:r>
              <a:rPr lang="zh-CN" altLang="en-US" sz="2800" b="1" noProof="1">
                <a:solidFill>
                  <a:srgbClr val="0000FF"/>
                </a:solidFill>
                <a:latin typeface="楷体" panose="02010609060101010101" pitchFamily="49" charset="-122"/>
                <a:ea typeface="楷体" panose="02010609060101010101" pitchFamily="49" charset="-122"/>
              </a:rPr>
              <a:t>的方法，由天安门的灯光写起，叙述过去的事情，结尾又回到写灯光，与开头照应，显得结构紧凑。</a:t>
            </a:r>
            <a:endParaRPr lang="zh-CN" altLang="en-US" sz="2800" b="1" noProof="1">
              <a:solidFill>
                <a:srgbClr val="0000FF"/>
              </a:solidFill>
              <a:latin typeface="楷体" panose="02010609060101010101" pitchFamily="49" charset="-122"/>
              <a:ea typeface="楷体" panose="02010609060101010101"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up)">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302429" y="312945"/>
            <a:ext cx="2448106" cy="769441"/>
          </a:xfrm>
          <a:prstGeom prst="rect">
            <a:avLst/>
          </a:prstGeom>
          <a:solidFill>
            <a:srgbClr val="F6BB00"/>
          </a:solidFill>
          <a:ln w="9525">
            <a:noFill/>
            <a:miter lim="800000"/>
          </a:ln>
          <a:effectLst/>
          <a:scene3d>
            <a:camera prst="orthographicFront"/>
            <a:lightRig rig="threePt" dir="t"/>
          </a:scene3d>
          <a:sp3d>
            <a:bevelT/>
          </a:sp3d>
        </p:spPr>
        <p:txBody>
          <a:bodyPr wrap="none">
            <a:spAutoFit/>
          </a:bodyPr>
          <a:lstStyle/>
          <a:p>
            <a:pPr fontAlgn="auto"/>
            <a:r>
              <a:rPr lang="zh-CN" altLang="en-US" sz="4400" b="1" noProof="1">
                <a:latin typeface="黑体" panose="02010609060101010101" pitchFamily="49" charset="-122"/>
                <a:ea typeface="黑体" panose="02010609060101010101" pitchFamily="49" charset="-122"/>
              </a:rPr>
              <a:t>阅读链接</a:t>
            </a:r>
            <a:endParaRPr lang="zh-CN" altLang="en-US" sz="4400" b="1" noProof="1">
              <a:latin typeface="黑体" panose="02010609060101010101" pitchFamily="49" charset="-122"/>
              <a:ea typeface="黑体" panose="02010609060101010101" pitchFamily="49" charset="-122"/>
            </a:endParaRPr>
          </a:p>
        </p:txBody>
      </p:sp>
      <p:sp>
        <p:nvSpPr>
          <p:cNvPr id="11" name="矩形 10"/>
          <p:cNvSpPr>
            <a:spLocks noChangeArrowheads="1"/>
          </p:cNvSpPr>
          <p:nvPr/>
        </p:nvSpPr>
        <p:spPr bwMode="auto">
          <a:xfrm>
            <a:off x="2659857" y="1970089"/>
            <a:ext cx="488394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latin typeface="楷体" panose="02010609060101010101" pitchFamily="49" charset="-122"/>
                <a:ea typeface="楷体" panose="02010609060101010101" pitchFamily="49" charset="-122"/>
              </a:rPr>
              <a:t>为人进出的门紧锁着，</a:t>
            </a:r>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为狗爬出的洞敞开着，</a:t>
            </a:r>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一个声音高叫着</a:t>
            </a:r>
            <a:r>
              <a:rPr lang="en-US" altLang="zh-CN" sz="2800" b="1" dirty="0">
                <a:latin typeface="楷体" panose="02010609060101010101" pitchFamily="49" charset="-122"/>
                <a:ea typeface="楷体" panose="02010609060101010101" pitchFamily="49" charset="-122"/>
              </a:rPr>
              <a:t>——</a:t>
            </a:r>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爬出来吧，给你自由！</a:t>
            </a:r>
            <a:endParaRPr lang="en-US" altLang="zh-CN" sz="2800" b="1" dirty="0">
              <a:latin typeface="楷体" panose="02010609060101010101" pitchFamily="49" charset="-122"/>
              <a:ea typeface="楷体" panose="02010609060101010101" pitchFamily="49" charset="-122"/>
            </a:endParaRPr>
          </a:p>
          <a:p>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我渴望着自由，</a:t>
            </a:r>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但我深深地知道</a:t>
            </a:r>
            <a:r>
              <a:rPr lang="en-US" altLang="zh-CN" sz="2800" b="1" dirty="0">
                <a:latin typeface="楷体" panose="02010609060101010101" pitchFamily="49" charset="-122"/>
                <a:ea typeface="楷体" panose="02010609060101010101" pitchFamily="49" charset="-122"/>
              </a:rPr>
              <a:t>——</a:t>
            </a:r>
            <a:endParaRPr lang="en-US" altLang="zh-CN"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人的身躯怎能从狗洞子里爬出！</a:t>
            </a:r>
            <a:endParaRPr lang="en-US" altLang="zh-CN" sz="2800" b="1" dirty="0">
              <a:latin typeface="楷体" panose="02010609060101010101" pitchFamily="49" charset="-122"/>
              <a:ea typeface="楷体" panose="02010609060101010101" pitchFamily="49" charset="-122"/>
            </a:endParaRPr>
          </a:p>
        </p:txBody>
      </p:sp>
      <p:sp>
        <p:nvSpPr>
          <p:cNvPr id="13" name="矩形 12"/>
          <p:cNvSpPr>
            <a:spLocks noChangeArrowheads="1"/>
          </p:cNvSpPr>
          <p:nvPr/>
        </p:nvSpPr>
        <p:spPr bwMode="auto">
          <a:xfrm>
            <a:off x="2705841" y="531814"/>
            <a:ext cx="2973892"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zh-CN" altLang="en-US" sz="5400" b="1" dirty="0">
                <a:latin typeface="黑体" panose="02010609060101010101" pitchFamily="49" charset="-122"/>
                <a:ea typeface="黑体" panose="02010609060101010101" pitchFamily="49" charset="-122"/>
              </a:rPr>
              <a:t>囚    歌</a:t>
            </a:r>
            <a:endParaRPr lang="en-US" altLang="zh-CN" sz="5400" b="1" dirty="0">
              <a:latin typeface="黑体" panose="02010609060101010101" pitchFamily="49" charset="-122"/>
              <a:ea typeface="黑体" panose="02010609060101010101" pitchFamily="49" charset="-122"/>
            </a:endParaRPr>
          </a:p>
          <a:p>
            <a:pPr algn="ctr"/>
            <a:r>
              <a:rPr lang="zh-CN" altLang="en-US" sz="3600" dirty="0">
                <a:latin typeface="黑体" panose="02010609060101010101" pitchFamily="49" charset="-122"/>
                <a:ea typeface="黑体" panose="02010609060101010101" pitchFamily="49" charset="-122"/>
              </a:rPr>
              <a:t>叶  挺</a:t>
            </a:r>
            <a:endParaRPr lang="zh-CN" altLang="en-US" sz="3600"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strVal val="#ppt_w*0.70"/>
                                          </p:val>
                                        </p:tav>
                                        <p:tav tm="100000">
                                          <p:val>
                                            <p:strVal val="#ppt_w"/>
                                          </p:val>
                                        </p:tav>
                                      </p:tavLst>
                                    </p:anim>
                                    <p:anim calcmode="lin" valueType="num">
                                      <p:cBhvr>
                                        <p:cTn id="15" dur="1000" fill="hold"/>
                                        <p:tgtEl>
                                          <p:spTgt spid="13"/>
                                        </p:tgtEl>
                                        <p:attrNameLst>
                                          <p:attrName>ppt_h</p:attrName>
                                        </p:attrNameLst>
                                      </p:cBhvr>
                                      <p:tavLst>
                                        <p:tav tm="0">
                                          <p:val>
                                            <p:strVal val="#ppt_h"/>
                                          </p:val>
                                        </p:tav>
                                        <p:tav tm="100000">
                                          <p:val>
                                            <p:strVal val="#ppt_h"/>
                                          </p:val>
                                        </p:tav>
                                      </p:tavLst>
                                    </p:anim>
                                    <p:animEffect transition="in" filter="fade">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a:spLocks noChangeArrowheads="1"/>
          </p:cNvSpPr>
          <p:nvPr/>
        </p:nvSpPr>
        <p:spPr bwMode="auto">
          <a:xfrm>
            <a:off x="2077642" y="2139951"/>
            <a:ext cx="503991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latin typeface="楷体" panose="02010609060101010101" pitchFamily="49" charset="-122"/>
                <a:ea typeface="楷体" panose="02010609060101010101" pitchFamily="49" charset="-122"/>
              </a:rPr>
              <a:t>我希望有一天，</a:t>
            </a:r>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地下的烈火，</a:t>
            </a:r>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将我连这活棺材一齐烧掉，</a:t>
            </a:r>
            <a:endParaRPr lang="zh-CN" altLang="en-US" sz="2800" b="1" dirty="0">
              <a:latin typeface="楷体" panose="02010609060101010101" pitchFamily="49" charset="-122"/>
              <a:ea typeface="楷体" panose="02010609060101010101" pitchFamily="49" charset="-122"/>
            </a:endParaRPr>
          </a:p>
          <a:p>
            <a:r>
              <a:rPr lang="zh-CN" altLang="en-US" sz="2800" b="1" dirty="0">
                <a:latin typeface="楷体" panose="02010609060101010101" pitchFamily="49" charset="-122"/>
                <a:ea typeface="楷体" panose="02010609060101010101" pitchFamily="49" charset="-122"/>
              </a:rPr>
              <a:t>我应该在烈火与热血中得到永生！</a:t>
            </a:r>
            <a:endParaRPr lang="zh-CN" altLang="en-US" sz="2800" b="1" dirty="0">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内容占位符 11" descr="21782687_1463798020152_900x600.jpg"/>
          <p:cNvPicPr>
            <a:picLocks noGrp="1" noChangeAspect="1" noChangeArrowheads="1"/>
          </p:cNvPicPr>
          <p:nvPr>
            <p:ph idx="1"/>
          </p:nvPr>
        </p:nvPicPr>
        <p:blipFill>
          <a:blip r:embed="rId1" cstate="email"/>
          <a:srcRect/>
          <a:stretch>
            <a:fillRect/>
          </a:stretch>
        </p:blipFill>
        <p:spPr>
          <a:xfrm>
            <a:off x="0" y="0"/>
            <a:ext cx="9144000" cy="6853238"/>
          </a:xfrm>
        </p:spPr>
      </p:pic>
      <p:sp>
        <p:nvSpPr>
          <p:cNvPr id="5" name="矩形 4"/>
          <p:cNvSpPr/>
          <p:nvPr/>
        </p:nvSpPr>
        <p:spPr>
          <a:xfrm>
            <a:off x="477101" y="401514"/>
            <a:ext cx="992966"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舞台  </a:t>
            </a:r>
            <a:endParaRPr lang="zh-CN" altLang="en-US" sz="2800" noProof="1"/>
          </a:p>
        </p:txBody>
      </p:sp>
      <p:sp>
        <p:nvSpPr>
          <p:cNvPr id="6" name="矩形 5"/>
          <p:cNvSpPr/>
          <p:nvPr/>
        </p:nvSpPr>
        <p:spPr>
          <a:xfrm>
            <a:off x="1700259" y="393597"/>
            <a:ext cx="1744080"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斑驳陆离</a:t>
            </a:r>
            <a:endParaRPr lang="zh-CN" altLang="en-US" sz="2800" noProof="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2429" y="312945"/>
            <a:ext cx="2448106" cy="769441"/>
          </a:xfrm>
          <a:prstGeom prst="rect">
            <a:avLst/>
          </a:prstGeom>
          <a:solidFill>
            <a:srgbClr val="FFFF00"/>
          </a:solidFill>
          <a:ln w="9525">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fontAlgn="auto"/>
            <a:r>
              <a:rPr lang="zh-CN" altLang="en-US" sz="4400" b="1" noProof="1">
                <a:latin typeface="黑体" panose="02010609060101010101" pitchFamily="49" charset="-122"/>
                <a:ea typeface="黑体" panose="02010609060101010101" pitchFamily="49" charset="-122"/>
              </a:rPr>
              <a:t>创作背景</a:t>
            </a:r>
            <a:endParaRPr lang="zh-CN" altLang="en-US" sz="4400" b="1" noProof="1">
              <a:latin typeface="黑体" panose="02010609060101010101" pitchFamily="49" charset="-122"/>
              <a:ea typeface="黑体" panose="02010609060101010101" pitchFamily="49" charset="-122"/>
            </a:endParaRPr>
          </a:p>
        </p:txBody>
      </p:sp>
      <p:sp>
        <p:nvSpPr>
          <p:cNvPr id="5" name="Text Box 3"/>
          <p:cNvSpPr txBox="1">
            <a:spLocks noChangeArrowheads="1"/>
          </p:cNvSpPr>
          <p:nvPr/>
        </p:nvSpPr>
        <p:spPr bwMode="auto">
          <a:xfrm>
            <a:off x="891779" y="1566864"/>
            <a:ext cx="7421165" cy="3539430"/>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a:spAutoFit/>
          </a:bodyPr>
          <a:lstStyle/>
          <a:p>
            <a:pPr fontAlgn="auto"/>
            <a:r>
              <a:rPr lang="en-US" altLang="zh-CN" sz="2800" b="1" noProof="1">
                <a:solidFill>
                  <a:srgbClr val="0000FF"/>
                </a:solidFill>
                <a:latin typeface="楷体" panose="02010609060101010101" pitchFamily="49" charset="-122"/>
                <a:ea typeface="楷体" panose="02010609060101010101" pitchFamily="49" charset="-122"/>
              </a:rPr>
              <a:t>    1941</a:t>
            </a:r>
            <a:r>
              <a:rPr lang="zh-CN" altLang="en-US" sz="2800" b="1" noProof="1">
                <a:solidFill>
                  <a:srgbClr val="0000FF"/>
                </a:solidFill>
                <a:latin typeface="楷体" panose="02010609060101010101" pitchFamily="49" charset="-122"/>
                <a:ea typeface="楷体" panose="02010609060101010101" pitchFamily="49" charset="-122"/>
              </a:rPr>
              <a:t>年</a:t>
            </a:r>
            <a:r>
              <a:rPr lang="en-US" altLang="zh-CN" sz="2800" b="1" noProof="1">
                <a:solidFill>
                  <a:srgbClr val="0000FF"/>
                </a:solidFill>
                <a:latin typeface="楷体" panose="02010609060101010101" pitchFamily="49" charset="-122"/>
                <a:ea typeface="楷体" panose="02010609060101010101" pitchFamily="49" charset="-122"/>
              </a:rPr>
              <a:t>1</a:t>
            </a:r>
            <a:r>
              <a:rPr lang="zh-CN" altLang="en-US" sz="2800" b="1" noProof="1">
                <a:solidFill>
                  <a:srgbClr val="0000FF"/>
                </a:solidFill>
                <a:latin typeface="楷体" panose="02010609060101010101" pitchFamily="49" charset="-122"/>
                <a:ea typeface="楷体" panose="02010609060101010101" pitchFamily="49" charset="-122"/>
              </a:rPr>
              <a:t>月，作者叶挺在皖南事变时被国民党非法逮捕，先后被囚于江西上饶、湖北恩施、广西桂林等地，最后被移禁于重庆“中美特种技术合作所”集中营。在狱中叶挺受尽各种苦刑，仍坚贞不屈。</a:t>
            </a:r>
            <a:r>
              <a:rPr lang="en-US" altLang="zh-CN" sz="2800" b="1" noProof="1">
                <a:solidFill>
                  <a:srgbClr val="0000FF"/>
                </a:solidFill>
                <a:latin typeface="楷体" panose="02010609060101010101" pitchFamily="49" charset="-122"/>
                <a:ea typeface="楷体" panose="02010609060101010101" pitchFamily="49" charset="-122"/>
              </a:rPr>
              <a:t>1942</a:t>
            </a:r>
            <a:r>
              <a:rPr lang="zh-CN" altLang="en-US" sz="2800" b="1" noProof="1">
                <a:solidFill>
                  <a:srgbClr val="0000FF"/>
                </a:solidFill>
                <a:latin typeface="楷体" panose="02010609060101010101" pitchFamily="49" charset="-122"/>
                <a:ea typeface="楷体" panose="02010609060101010101" pitchFamily="49" charset="-122"/>
              </a:rPr>
              <a:t>年，他写下了这首</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囚歌</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。该诗作是叶挺写在被囚禁的重庆渣滓洞集中营楼下第二号牢房墙壁上的，手稿则由叶挺夫人李秀文探监时带出。</a:t>
            </a:r>
            <a:endParaRPr lang="zh-CN" altLang="en-US" sz="2800" b="1" noProof="1">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02430" y="312945"/>
            <a:ext cx="1883849" cy="769441"/>
          </a:xfrm>
          <a:prstGeom prst="rect">
            <a:avLst/>
          </a:prstGeom>
          <a:solidFill>
            <a:srgbClr val="FFFF00"/>
          </a:solidFill>
          <a:ln w="9525">
            <a:noFill/>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fontAlgn="auto"/>
            <a:r>
              <a:rPr lang="zh-CN" altLang="en-US" sz="4400" b="1" noProof="1">
                <a:latin typeface="黑体" panose="02010609060101010101" pitchFamily="49" charset="-122"/>
                <a:ea typeface="黑体" panose="02010609060101010101" pitchFamily="49" charset="-122"/>
              </a:rPr>
              <a:t>赏  析</a:t>
            </a:r>
            <a:endParaRPr lang="zh-CN" altLang="en-US" sz="4400" b="1" noProof="1">
              <a:latin typeface="黑体" panose="02010609060101010101" pitchFamily="49" charset="-122"/>
              <a:ea typeface="黑体" panose="02010609060101010101" pitchFamily="49" charset="-122"/>
            </a:endParaRPr>
          </a:p>
        </p:txBody>
      </p:sp>
      <p:sp>
        <p:nvSpPr>
          <p:cNvPr id="5" name="Text Box 3"/>
          <p:cNvSpPr txBox="1">
            <a:spLocks noChangeArrowheads="1"/>
          </p:cNvSpPr>
          <p:nvPr/>
        </p:nvSpPr>
        <p:spPr bwMode="auto">
          <a:xfrm>
            <a:off x="902494" y="1900238"/>
            <a:ext cx="7421166" cy="2677656"/>
          </a:xfrm>
          <a:prstGeom prst="rect">
            <a:avLst/>
          </a:prstGeom>
          <a:ln w="38100">
            <a:prstDash val="dash"/>
          </a:ln>
        </p:spPr>
        <p:style>
          <a:lnRef idx="2">
            <a:schemeClr val="accent6"/>
          </a:lnRef>
          <a:fillRef idx="1">
            <a:schemeClr val="lt1"/>
          </a:fillRef>
          <a:effectRef idx="0">
            <a:schemeClr val="accent6"/>
          </a:effectRef>
          <a:fontRef idx="minor">
            <a:schemeClr val="dk1"/>
          </a:fontRef>
        </p:style>
        <p:txBody>
          <a:bodyPr>
            <a:spAutoFit/>
          </a:bodyPr>
          <a:lstStyle/>
          <a:p>
            <a:pPr fontAlgn="auto"/>
            <a:r>
              <a:rPr lang="en-US" altLang="zh-CN" sz="2800" b="1" noProof="1">
                <a:solidFill>
                  <a:srgbClr val="0000FF"/>
                </a:solidFill>
                <a:latin typeface="楷体" panose="02010609060101010101" pitchFamily="49" charset="-122"/>
                <a:ea typeface="楷体" panose="02010609060101010101" pitchFamily="49" charset="-122"/>
              </a:rPr>
              <a:t>    《</a:t>
            </a:r>
            <a:r>
              <a:rPr lang="zh-CN" altLang="en-US" sz="2800" b="1" noProof="1">
                <a:solidFill>
                  <a:srgbClr val="0000FF"/>
                </a:solidFill>
                <a:latin typeface="楷体" panose="02010609060101010101" pitchFamily="49" charset="-122"/>
                <a:ea typeface="楷体" panose="02010609060101010101" pitchFamily="49" charset="-122"/>
              </a:rPr>
              <a:t>囚歌</a:t>
            </a:r>
            <a:r>
              <a:rPr lang="en-US" altLang="zh-CN" sz="2800" b="1" noProof="1">
                <a:solidFill>
                  <a:srgbClr val="0000FF"/>
                </a:solidFill>
                <a:latin typeface="楷体" panose="02010609060101010101" pitchFamily="49" charset="-122"/>
                <a:ea typeface="楷体" panose="02010609060101010101" pitchFamily="49" charset="-122"/>
              </a:rPr>
              <a:t>》</a:t>
            </a:r>
            <a:r>
              <a:rPr lang="zh-CN" altLang="en-US" sz="2800" b="1" noProof="1">
                <a:solidFill>
                  <a:srgbClr val="0000FF"/>
                </a:solidFill>
                <a:latin typeface="楷体" panose="02010609060101010101" pitchFamily="49" charset="-122"/>
                <a:ea typeface="楷体" panose="02010609060101010101" pitchFamily="49" charset="-122"/>
              </a:rPr>
              <a:t>是近代革命者叶挺于一九四二年创作的一首现代诗。此诗揭露了国民党反动派的丑恶行径，表现了革命者的伟大气节，抒发了为革命献身的壮志豪情。全诗明白晓畅，通俗易懂，如脱口而出，但感情炽烈，气势豪迈，意境表达清晰完整。</a:t>
            </a:r>
            <a:endParaRPr lang="zh-CN" altLang="en-US" sz="2800" b="1" noProof="1">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ChangeArrowheads="1"/>
          </p:cNvSpPr>
          <p:nvPr/>
        </p:nvSpPr>
        <p:spPr bwMode="auto">
          <a:xfrm>
            <a:off x="0"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zh-CN" altLang="en-US"/>
          </a:p>
        </p:txBody>
      </p:sp>
      <p:sp>
        <p:nvSpPr>
          <p:cNvPr id="9" name="文本框 2"/>
          <p:cNvSpPr txBox="1">
            <a:spLocks noChangeArrowheads="1"/>
          </p:cNvSpPr>
          <p:nvPr/>
        </p:nvSpPr>
        <p:spPr bwMode="auto">
          <a:xfrm>
            <a:off x="566738" y="2138363"/>
            <a:ext cx="7998619" cy="2092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p>
            <a:pPr>
              <a:buFont typeface="Wingdings" panose="05000000000000000000" pitchFamily="2" charset="2"/>
              <a:buChar char="Ø"/>
            </a:pPr>
            <a:r>
              <a:rPr lang="zh-CN" altLang="en-US" sz="3200" b="1" dirty="0">
                <a:solidFill>
                  <a:srgbClr val="0000FF"/>
                </a:solidFill>
                <a:latin typeface="楷体" panose="02010609060101010101" pitchFamily="49" charset="-122"/>
                <a:ea typeface="楷体" panose="02010609060101010101" pitchFamily="49" charset="-122"/>
              </a:rPr>
              <a:t>此刻在明亮的灯光下学习的你，想对郝副营长说些什么？请书写下来。</a:t>
            </a:r>
            <a:endParaRPr lang="en-US" altLang="zh-CN" sz="3200" b="1" dirty="0">
              <a:solidFill>
                <a:srgbClr val="0000FF"/>
              </a:solidFill>
              <a:latin typeface="楷体" panose="02010609060101010101" pitchFamily="49" charset="-122"/>
              <a:ea typeface="楷体" panose="02010609060101010101" pitchFamily="49" charset="-122"/>
            </a:endParaRPr>
          </a:p>
          <a:p>
            <a:pPr>
              <a:buFont typeface="Wingdings" panose="05000000000000000000" pitchFamily="2" charset="2"/>
              <a:buChar char="Ø"/>
            </a:pPr>
            <a:endParaRPr lang="en-US" altLang="zh-CN" sz="3200" b="1" dirty="0">
              <a:solidFill>
                <a:srgbClr val="0000FF"/>
              </a:solidFill>
              <a:latin typeface="楷体" panose="02010609060101010101" pitchFamily="49" charset="-122"/>
              <a:ea typeface="楷体" panose="02010609060101010101" pitchFamily="49" charset="-122"/>
            </a:endParaRPr>
          </a:p>
          <a:p>
            <a:pPr>
              <a:buFont typeface="Wingdings" panose="05000000000000000000" pitchFamily="2" charset="2"/>
              <a:buChar char="Ø"/>
            </a:pPr>
            <a:r>
              <a:rPr lang="zh-CN" altLang="en-US" sz="3200" b="1" dirty="0">
                <a:solidFill>
                  <a:srgbClr val="0000FF"/>
                </a:solidFill>
                <a:latin typeface="楷体" panose="02010609060101010101" pitchFamily="49" charset="-122"/>
                <a:ea typeface="楷体" panose="02010609060101010101" pitchFamily="49" charset="-122"/>
              </a:rPr>
              <a:t>课后阅读</a:t>
            </a:r>
            <a:r>
              <a:rPr lang="en-US" altLang="zh-CN" sz="3200" b="1" dirty="0">
                <a:solidFill>
                  <a:srgbClr val="0000FF"/>
                </a:solidFill>
                <a:latin typeface="楷体" panose="02010609060101010101" pitchFamily="49" charset="-122"/>
                <a:ea typeface="楷体" panose="02010609060101010101" pitchFamily="49" charset="-122"/>
              </a:rPr>
              <a:t>《</a:t>
            </a:r>
            <a:r>
              <a:rPr lang="zh-CN" altLang="en-US" sz="3200" b="1" dirty="0">
                <a:solidFill>
                  <a:srgbClr val="0000FF"/>
                </a:solidFill>
                <a:latin typeface="楷体" panose="02010609060101010101" pitchFamily="49" charset="-122"/>
                <a:ea typeface="楷体" panose="02010609060101010101" pitchFamily="49" charset="-122"/>
              </a:rPr>
              <a:t>黄继光</a:t>
            </a:r>
            <a:r>
              <a:rPr lang="en-US" altLang="zh-CN" sz="3200" b="1" dirty="0">
                <a:solidFill>
                  <a:srgbClr val="0000FF"/>
                </a:solidFill>
                <a:latin typeface="楷体" panose="02010609060101010101" pitchFamily="49" charset="-122"/>
                <a:ea typeface="楷体" panose="02010609060101010101" pitchFamily="49" charset="-122"/>
              </a:rPr>
              <a:t>》《</a:t>
            </a:r>
            <a:r>
              <a:rPr lang="zh-CN" altLang="en-US" sz="3200" b="1" dirty="0">
                <a:solidFill>
                  <a:srgbClr val="0000FF"/>
                </a:solidFill>
                <a:latin typeface="楷体" panose="02010609060101010101" pitchFamily="49" charset="-122"/>
                <a:ea typeface="楷体" panose="02010609060101010101" pitchFamily="49" charset="-122"/>
              </a:rPr>
              <a:t>我的战友邱少云</a:t>
            </a:r>
            <a:r>
              <a:rPr lang="en-US" altLang="zh-CN" sz="3200" b="1" dirty="0" smtClean="0">
                <a:solidFill>
                  <a:srgbClr val="0000FF"/>
                </a:solidFill>
                <a:latin typeface="楷体" panose="02010609060101010101" pitchFamily="49" charset="-122"/>
                <a:ea typeface="楷体" panose="02010609060101010101" pitchFamily="49" charset="-122"/>
              </a:rPr>
              <a:t>》 </a:t>
            </a:r>
            <a:endParaRPr lang="en-US" altLang="zh-CN" sz="3200" b="1" dirty="0">
              <a:solidFill>
                <a:srgbClr val="0000FF"/>
              </a:solidFill>
              <a:latin typeface="楷体" panose="02010609060101010101" pitchFamily="49" charset="-122"/>
              <a:ea typeface="楷体" panose="02010609060101010101" pitchFamily="49" charset="-122"/>
            </a:endParaRPr>
          </a:p>
        </p:txBody>
      </p:sp>
      <p:grpSp>
        <p:nvGrpSpPr>
          <p:cNvPr id="17" name="组合 16"/>
          <p:cNvGrpSpPr/>
          <p:nvPr/>
        </p:nvGrpSpPr>
        <p:grpSpPr>
          <a:xfrm>
            <a:off x="170344" y="293710"/>
            <a:ext cx="2935509" cy="769442"/>
            <a:chOff x="227126" y="293710"/>
            <a:chExt cx="3914011" cy="769442"/>
          </a:xfrm>
          <a:solidFill>
            <a:srgbClr val="F5860B"/>
          </a:solidFill>
          <a:scene3d>
            <a:camera prst="orthographicFront">
              <a:rot lat="0" lon="0" rev="0"/>
            </a:camera>
            <a:lightRig rig="soft" dir="t">
              <a:rot lat="0" lon="0" rev="0"/>
            </a:lightRig>
          </a:scene3d>
        </p:grpSpPr>
        <p:grpSp>
          <p:nvGrpSpPr>
            <p:cNvPr id="18" name="组合 15"/>
            <p:cNvGrpSpPr/>
            <p:nvPr/>
          </p:nvGrpSpPr>
          <p:grpSpPr>
            <a:xfrm>
              <a:off x="227126" y="293711"/>
              <a:ext cx="2930338" cy="769441"/>
              <a:chOff x="4462124" y="1456379"/>
              <a:chExt cx="2930338" cy="769441"/>
            </a:xfrm>
            <a:grpFill/>
          </p:grpSpPr>
          <p:sp>
            <p:nvSpPr>
              <p:cNvPr id="20"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课</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1"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后</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22"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作</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19"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业</a:t>
              </a:r>
              <a:endParaRPr lang="zh-CN" altLang="en-US" sz="44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0.70"/>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pic>
        <p:nvPicPr>
          <p:cNvPr id="46082" name="图片 5" descr="tooopen_sl_111055111099.jpg"/>
          <p:cNvPicPr>
            <a:picLocks noChangeAspect="1" noChangeArrowheads="1"/>
          </p:cNvPicPr>
          <p:nvPr/>
        </p:nvPicPr>
        <p:blipFill>
          <a:blip r:embed="rId1" cstate="email"/>
          <a:srcRect/>
          <a:stretch>
            <a:fillRect/>
          </a:stretch>
        </p:blipFill>
        <p:spPr bwMode="auto">
          <a:xfrm>
            <a:off x="2722960" y="0"/>
            <a:ext cx="6421040" cy="685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本框 4"/>
          <p:cNvSpPr txBox="1"/>
          <p:nvPr/>
        </p:nvSpPr>
        <p:spPr>
          <a:xfrm>
            <a:off x="926241" y="2541145"/>
            <a:ext cx="4055334" cy="1169551"/>
          </a:xfrm>
          <a:prstGeom prst="rect">
            <a:avLst/>
          </a:prstGeom>
          <a:noFill/>
        </p:spPr>
        <p:txBody>
          <a:bodyPr wrap="square">
            <a:spAutoFit/>
          </a:bodyPr>
          <a:lstStyle/>
          <a:p>
            <a:pPr fontAlgn="auto"/>
            <a:r>
              <a:rPr lang="zh-CN" altLang="en-US" sz="7000" b="1" noProof="1">
                <a:solidFill>
                  <a:srgbClr val="FFC000"/>
                </a:solidFill>
                <a:effectLst>
                  <a:glow rad="139700">
                    <a:srgbClr val="FFC000">
                      <a:satMod val="175000"/>
                      <a:alpha val="40000"/>
                    </a:srgbClr>
                  </a:glow>
                </a:effectLst>
                <a:latin typeface="黑体" panose="02010609060101010101" pitchFamily="49" charset="-122"/>
                <a:ea typeface="黑体" panose="02010609060101010101" pitchFamily="49" charset="-122"/>
              </a:rPr>
              <a:t>感谢观看！</a:t>
            </a:r>
            <a:endParaRPr lang="zh-CN" altLang="en-US" sz="7000" b="1" noProof="1">
              <a:solidFill>
                <a:srgbClr val="FFC000"/>
              </a:solidFill>
              <a:effectLst>
                <a:glow rad="139700">
                  <a:srgbClr val="FFC000">
                    <a:satMod val="175000"/>
                    <a:alpha val="40000"/>
                  </a:srgbClr>
                </a:glow>
              </a:effectLst>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3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内容占位符 7" descr="Cg-4V1EQeUGIaLiPAAld9k-R-nEAAE4pAEqNuAACV4O944.jpg"/>
          <p:cNvPicPr>
            <a:picLocks noGrp="1" noChangeAspect="1" noChangeArrowheads="1"/>
          </p:cNvPicPr>
          <p:nvPr>
            <p:ph idx="1"/>
          </p:nvPr>
        </p:nvPicPr>
        <p:blipFill>
          <a:blip r:embed="rId1" cstate="email"/>
          <a:srcRect/>
          <a:stretch>
            <a:fillRect/>
          </a:stretch>
        </p:blipFill>
        <p:spPr>
          <a:xfrm>
            <a:off x="0" y="0"/>
            <a:ext cx="9144000" cy="6878638"/>
          </a:xfrm>
        </p:spPr>
      </p:pic>
      <p:sp>
        <p:nvSpPr>
          <p:cNvPr id="5" name="矩形 4"/>
          <p:cNvSpPr/>
          <p:nvPr/>
        </p:nvSpPr>
        <p:spPr>
          <a:xfrm>
            <a:off x="477101" y="401514"/>
            <a:ext cx="992966"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路灯  </a:t>
            </a:r>
            <a:endParaRPr lang="zh-CN" altLang="en-US" sz="2800" noProof="1"/>
          </a:p>
        </p:txBody>
      </p:sp>
      <p:sp>
        <p:nvSpPr>
          <p:cNvPr id="6" name="矩形 5"/>
          <p:cNvSpPr/>
          <p:nvPr/>
        </p:nvSpPr>
        <p:spPr>
          <a:xfrm>
            <a:off x="1700259" y="393597"/>
            <a:ext cx="1744080"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亮如白昼</a:t>
            </a:r>
            <a:endParaRPr lang="zh-CN" altLang="en-US" sz="2800" noProof="1">
              <a:latin typeface="黑体" panose="02010609060101010101" pitchFamily="49" charset="-122"/>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内容占位符 12" descr="201305281007436177.jpg"/>
          <p:cNvPicPr>
            <a:picLocks noGrp="1" noChangeAspect="1" noChangeArrowheads="1"/>
          </p:cNvPicPr>
          <p:nvPr>
            <p:ph idx="1"/>
          </p:nvPr>
        </p:nvPicPr>
        <p:blipFill>
          <a:blip r:embed="rId1"/>
          <a:srcRect/>
          <a:stretch>
            <a:fillRect/>
          </a:stretch>
        </p:blipFill>
        <p:spPr>
          <a:xfrm>
            <a:off x="0" y="-7938"/>
            <a:ext cx="9144000" cy="6858001"/>
          </a:xfrm>
        </p:spPr>
      </p:pic>
      <p:sp>
        <p:nvSpPr>
          <p:cNvPr id="5" name="矩形 4"/>
          <p:cNvSpPr/>
          <p:nvPr/>
        </p:nvSpPr>
        <p:spPr>
          <a:xfrm>
            <a:off x="477101" y="401514"/>
            <a:ext cx="992966"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室内</a:t>
            </a:r>
            <a:endParaRPr lang="zh-CN" altLang="en-US" sz="2800" noProof="1">
              <a:latin typeface="黑体" panose="02010609060101010101" pitchFamily="49" charset="-122"/>
              <a:ea typeface="黑体" panose="02010609060101010101" pitchFamily="49" charset="-122"/>
            </a:endParaRPr>
          </a:p>
        </p:txBody>
      </p:sp>
      <p:sp>
        <p:nvSpPr>
          <p:cNvPr id="6" name="矩形 5"/>
          <p:cNvSpPr/>
          <p:nvPr/>
        </p:nvSpPr>
        <p:spPr>
          <a:xfrm>
            <a:off x="1700259" y="393597"/>
            <a:ext cx="1744080" cy="523220"/>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6200000" scaled="1"/>
            <a:tileRect/>
          </a:gradFill>
          <a:scene3d>
            <a:camera prst="orthographicFront"/>
            <a:lightRig rig="threePt" dir="t"/>
          </a:scene3d>
          <a:sp3d>
            <a:bevelT/>
          </a:sp3d>
        </p:spPr>
        <p:txBody>
          <a:bodyPr>
            <a:spAutoFit/>
          </a:bodyPr>
          <a:lstStyle/>
          <a:p>
            <a:pPr fontAlgn="auto"/>
            <a:r>
              <a:rPr lang="zh-CN" altLang="en-US" sz="2800" noProof="1">
                <a:latin typeface="黑体" panose="02010609060101010101" pitchFamily="49" charset="-122"/>
                <a:ea typeface="黑体" panose="02010609060101010101" pitchFamily="49" charset="-122"/>
              </a:rPr>
              <a:t>柔和明亮</a:t>
            </a:r>
            <a:endParaRPr lang="zh-CN" altLang="en-US" sz="2800" noProof="1">
              <a:latin typeface="黑体" panose="02010609060101010101" pitchFamily="49" charset="-122"/>
              <a:ea typeface="黑体" panose="02010609060101010101" pitchFamily="49"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图片 10" descr="timg (1).jpg"/>
          <p:cNvPicPr>
            <a:picLocks noChangeAspect="1" noChangeArrowheads="1"/>
          </p:cNvPicPr>
          <p:nvPr/>
        </p:nvPicPr>
        <p:blipFill>
          <a:blip r:embed="rId1" cstate="email"/>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
          <p:cNvSpPr>
            <a:spLocks noChangeArrowheads="1"/>
          </p:cNvSpPr>
          <p:nvPr/>
        </p:nvSpPr>
        <p:spPr bwMode="auto">
          <a:xfrm>
            <a:off x="602674" y="3234760"/>
            <a:ext cx="8291945" cy="3406061"/>
          </a:xfrm>
          <a:prstGeom prst="rect">
            <a:avLst/>
          </a:prstGeom>
          <a:noFill/>
          <a:ln w="9525">
            <a:noFill/>
            <a:miter lim="800000"/>
          </a:ln>
          <a:effectLst>
            <a:glow rad="101600">
              <a:schemeClr val="accent1">
                <a:satMod val="175000"/>
                <a:alpha val="40000"/>
              </a:schemeClr>
            </a:glow>
          </a:effectLst>
        </p:spPr>
        <p:txBody>
          <a:bodyPr anchor="ctr">
            <a:spAutoFit/>
          </a:bodyPr>
          <a:lstStyle/>
          <a:p>
            <a:pPr algn="just">
              <a:lnSpc>
                <a:spcPts val="4400"/>
              </a:lnSpc>
            </a:pPr>
            <a:r>
              <a:rPr lang="zh-CN" altLang="en-US" sz="3200" b="1" noProof="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rPr>
              <a:t>    电灯是我们日常生活中最常见的物品，然而，在战争年代，它却是人们心目中美好生活的象征。本课以“灯光”为题，以“灯光”为线索，讲述了发生在解放战争时期的一个动人的故事。让我们走进课文，去感受革命先烈那崇高的精神！</a:t>
            </a:r>
            <a:endParaRPr lang="zh-CN" altLang="en-US" sz="3200" b="1" noProof="1">
              <a:solidFill>
                <a:schemeClr val="bg1"/>
              </a:solidFill>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9" name="文本框 18"/>
          <p:cNvSpPr txBox="1"/>
          <p:nvPr/>
        </p:nvSpPr>
        <p:spPr>
          <a:xfrm>
            <a:off x="430579" y="1373422"/>
            <a:ext cx="5003867" cy="5268173"/>
          </a:xfrm>
          <a:prstGeom prst="rect">
            <a:avLst/>
          </a:prstGeom>
          <a:noFill/>
        </p:spPr>
        <p:txBody>
          <a:bodyPr>
            <a:spAutoFit/>
          </a:bodyPr>
          <a:lstStyle/>
          <a:p>
            <a:pPr algn="just" fontAlgn="auto" latinLnBrk="1">
              <a:lnSpc>
                <a:spcPct val="120000"/>
              </a:lnSpc>
            </a:pPr>
            <a:r>
              <a:rPr lang="zh-CN" altLang="en-US" sz="3200" noProof="1">
                <a:ln w="0"/>
                <a:solidFill>
                  <a:srgbClr val="FF0000"/>
                </a:solidFill>
                <a:effectLst>
                  <a:reflection blurRad="6350" stA="53000" endA="300" endPos="35500" dir="5400000" sy="-90000" algn="bl" rotWithShape="0"/>
                </a:effectLst>
                <a:latin typeface="黑体" panose="02010609060101010101" pitchFamily="49" charset="-122"/>
                <a:ea typeface="黑体" panose="02010609060101010101" pitchFamily="49" charset="-122"/>
                <a:sym typeface="+mn-ea"/>
              </a:rPr>
              <a:t>    王愿坚</a:t>
            </a:r>
            <a:r>
              <a:rPr lang="zh-CN" altLang="en-US" sz="2800" b="1" noProof="1">
                <a:solidFill>
                  <a:srgbClr val="1801FD"/>
                </a:solidFill>
                <a:latin typeface="黑体" panose="02010609060101010101" pitchFamily="49" charset="-122"/>
                <a:ea typeface="黑体" panose="02010609060101010101" pitchFamily="49" charset="-122"/>
                <a:sym typeface="+mn-ea"/>
              </a:rPr>
              <a:t>（</a:t>
            </a:r>
            <a:r>
              <a:rPr lang="en-US" altLang="zh-CN" sz="2800" b="1" noProof="1">
                <a:solidFill>
                  <a:srgbClr val="1801FD"/>
                </a:solidFill>
                <a:latin typeface="黑体" panose="02010609060101010101" pitchFamily="49" charset="-122"/>
                <a:ea typeface="黑体" panose="02010609060101010101" pitchFamily="49" charset="-122"/>
                <a:sym typeface="+mn-ea"/>
              </a:rPr>
              <a:t>1929—1991</a:t>
            </a:r>
            <a:r>
              <a:rPr lang="zh-CN" altLang="en-US" sz="2800" b="1" noProof="1">
                <a:solidFill>
                  <a:srgbClr val="1801FD"/>
                </a:solidFill>
                <a:latin typeface="黑体" panose="02010609060101010101" pitchFamily="49" charset="-122"/>
                <a:ea typeface="黑体" panose="02010609060101010101" pitchFamily="49" charset="-122"/>
                <a:sym typeface="+mn-ea"/>
              </a:rPr>
              <a:t>），当代作家。山东诸城人。</a:t>
            </a:r>
            <a:r>
              <a:rPr lang="en-US" altLang="zh-CN" sz="2800" b="1" noProof="1">
                <a:solidFill>
                  <a:srgbClr val="1801FD"/>
                </a:solidFill>
                <a:latin typeface="黑体" panose="02010609060101010101" pitchFamily="49" charset="-122"/>
                <a:ea typeface="黑体" panose="02010609060101010101" pitchFamily="49" charset="-122"/>
                <a:sym typeface="+mn-ea"/>
              </a:rPr>
              <a:t>1945</a:t>
            </a:r>
            <a:r>
              <a:rPr lang="zh-CN" altLang="en-US" sz="2800" b="1" noProof="1">
                <a:solidFill>
                  <a:srgbClr val="1801FD"/>
                </a:solidFill>
                <a:latin typeface="黑体" panose="02010609060101010101" pitchFamily="49" charset="-122"/>
                <a:ea typeface="黑体" panose="02010609060101010101" pitchFamily="49" charset="-122"/>
                <a:sym typeface="+mn-ea"/>
              </a:rPr>
              <a:t>年参加八路军。在抗日战争和解放战争中，当过随军记者，解放后创作了不少革命历史题材小说。主要作品有：短篇小说</a:t>
            </a:r>
            <a:r>
              <a:rPr lang="en-US" altLang="zh-CN" sz="2800" b="1" noProof="1">
                <a:solidFill>
                  <a:srgbClr val="1801FD"/>
                </a:solidFill>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黑体" panose="02010609060101010101" pitchFamily="49" charset="-122"/>
                <a:ea typeface="黑体" panose="02010609060101010101" pitchFamily="49" charset="-122"/>
                <a:sym typeface="+mn-ea"/>
              </a:rPr>
              <a:t>党费</a:t>
            </a:r>
            <a:r>
              <a:rPr lang="en-US" altLang="zh-CN" sz="2800" b="1" noProof="1">
                <a:solidFill>
                  <a:srgbClr val="1801FD"/>
                </a:solidFill>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黑体" panose="02010609060101010101" pitchFamily="49" charset="-122"/>
                <a:ea typeface="黑体" panose="02010609060101010101" pitchFamily="49" charset="-122"/>
                <a:sym typeface="+mn-ea"/>
              </a:rPr>
              <a:t>粮食的故事</a:t>
            </a:r>
            <a:r>
              <a:rPr lang="en-US" altLang="zh-CN" sz="2800" b="1" noProof="1">
                <a:solidFill>
                  <a:srgbClr val="1801FD"/>
                </a:solidFill>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黑体" panose="02010609060101010101" pitchFamily="49" charset="-122"/>
                <a:ea typeface="黑体" panose="02010609060101010101" pitchFamily="49" charset="-122"/>
                <a:sym typeface="+mn-ea"/>
              </a:rPr>
              <a:t>七根火柴</a:t>
            </a:r>
            <a:r>
              <a:rPr lang="en-US" altLang="zh-CN" sz="2800" b="1" noProof="1">
                <a:solidFill>
                  <a:srgbClr val="1801FD"/>
                </a:solidFill>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黑体" panose="02010609060101010101" pitchFamily="49" charset="-122"/>
                <a:ea typeface="黑体" panose="02010609060101010101" pitchFamily="49" charset="-122"/>
                <a:sym typeface="+mn-ea"/>
              </a:rPr>
              <a:t>路标</a:t>
            </a:r>
            <a:r>
              <a:rPr lang="en-US" altLang="zh-CN" sz="2800" b="1" noProof="1">
                <a:solidFill>
                  <a:srgbClr val="1801FD"/>
                </a:solidFill>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黑体" panose="02010609060101010101" pitchFamily="49" charset="-122"/>
                <a:ea typeface="黑体" panose="02010609060101010101" pitchFamily="49" charset="-122"/>
                <a:sym typeface="+mn-ea"/>
              </a:rPr>
              <a:t>，电影文学剧本</a:t>
            </a:r>
            <a:r>
              <a:rPr lang="en-US" altLang="zh-CN" sz="2800" b="1" noProof="1">
                <a:solidFill>
                  <a:srgbClr val="1801FD"/>
                </a:solidFill>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黑体" panose="02010609060101010101" pitchFamily="49" charset="-122"/>
                <a:ea typeface="黑体" panose="02010609060101010101" pitchFamily="49" charset="-122"/>
                <a:sym typeface="+mn-ea"/>
              </a:rPr>
              <a:t>闪闪的红星</a:t>
            </a:r>
            <a:r>
              <a:rPr lang="en-US" altLang="zh-CN" sz="2800" b="1" noProof="1">
                <a:solidFill>
                  <a:srgbClr val="1801FD"/>
                </a:solidFill>
                <a:latin typeface="黑体" panose="02010609060101010101" pitchFamily="49" charset="-122"/>
                <a:ea typeface="黑体" panose="02010609060101010101" pitchFamily="49" charset="-122"/>
                <a:sym typeface="+mn-ea"/>
              </a:rPr>
              <a:t>》</a:t>
            </a:r>
            <a:r>
              <a:rPr lang="zh-CN" altLang="en-US" sz="2800" b="1" noProof="1">
                <a:solidFill>
                  <a:srgbClr val="1801FD"/>
                </a:solidFill>
                <a:latin typeface="黑体" panose="02010609060101010101" pitchFamily="49" charset="-122"/>
                <a:ea typeface="黑体" panose="02010609060101010101" pitchFamily="49" charset="-122"/>
                <a:sym typeface="+mn-ea"/>
              </a:rPr>
              <a:t>（与陆柱国合写）。</a:t>
            </a:r>
            <a:endParaRPr lang="en-US" altLang="zh-CN" sz="2800" b="1" noProof="1">
              <a:solidFill>
                <a:srgbClr val="1801FD"/>
              </a:solidFill>
              <a:latin typeface="黑体" panose="02010609060101010101" pitchFamily="49" charset="-122"/>
              <a:ea typeface="黑体" panose="02010609060101010101" pitchFamily="49" charset="-122"/>
              <a:sym typeface="+mn-ea"/>
            </a:endParaRPr>
          </a:p>
        </p:txBody>
      </p:sp>
      <p:grpSp>
        <p:nvGrpSpPr>
          <p:cNvPr id="8" name="组合 7"/>
          <p:cNvGrpSpPr/>
          <p:nvPr/>
        </p:nvGrpSpPr>
        <p:grpSpPr>
          <a:xfrm>
            <a:off x="170344" y="293710"/>
            <a:ext cx="2935509" cy="769442"/>
            <a:chOff x="227126" y="293710"/>
            <a:chExt cx="3914011" cy="769442"/>
          </a:xfrm>
          <a:solidFill>
            <a:schemeClr val="accent2"/>
          </a:solidFill>
          <a:scene3d>
            <a:camera prst="orthographicFront">
              <a:rot lat="0" lon="0" rev="0"/>
            </a:camera>
            <a:lightRig rig="soft" dir="t">
              <a:rot lat="0" lon="0" rev="0"/>
            </a:lightRig>
          </a:scene3d>
        </p:grpSpPr>
        <p:grpSp>
          <p:nvGrpSpPr>
            <p:cNvPr id="9" name="组合 15"/>
            <p:cNvGrpSpPr/>
            <p:nvPr/>
          </p:nvGrpSpPr>
          <p:grpSpPr>
            <a:xfrm>
              <a:off x="227126" y="293711"/>
              <a:ext cx="2930338" cy="769441"/>
              <a:chOff x="4462124" y="1456379"/>
              <a:chExt cx="2930338" cy="769441"/>
            </a:xfrm>
            <a:grpFill/>
          </p:grpSpPr>
          <p:sp>
            <p:nvSpPr>
              <p:cNvPr id="11"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作</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13"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者</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14"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简</a:t>
                </a:r>
                <a:endParaRPr lang="zh-CN" altLang="en-US" sz="4400" noProof="1">
                  <a:solidFill>
                    <a:prstClr val="white"/>
                  </a:solidFill>
                  <a:latin typeface="黑体" panose="02010609060101010101" pitchFamily="49" charset="-122"/>
                  <a:ea typeface="黑体" panose="02010609060101010101" pitchFamily="49" charset="-122"/>
                </a:endParaRPr>
              </a:p>
            </p:txBody>
          </p:sp>
        </p:grpSp>
        <p:sp>
          <p:nvSpPr>
            <p:cNvPr id="10" name="文本框 10"/>
            <p:cNvSpPr txBox="1"/>
            <p:nvPr/>
          </p:nvSpPr>
          <p:spPr>
            <a:xfrm>
              <a:off x="3142573" y="293710"/>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介</a:t>
              </a:r>
              <a:endParaRPr lang="zh-CN" altLang="en-US" sz="4400" noProof="1">
                <a:solidFill>
                  <a:prstClr val="white"/>
                </a:solidFill>
                <a:latin typeface="黑体" panose="02010609060101010101" pitchFamily="49" charset="-122"/>
                <a:ea typeface="黑体" panose="02010609060101010101" pitchFamily="49" charset="-122"/>
              </a:endParaRPr>
            </a:p>
          </p:txBody>
        </p:sp>
      </p:grpSp>
      <p:pic>
        <p:nvPicPr>
          <p:cNvPr id="16" name="图片 15"/>
          <p:cNvPicPr>
            <a:picLocks noChangeAspect="1"/>
          </p:cNvPicPr>
          <p:nvPr/>
        </p:nvPicPr>
        <p:blipFill>
          <a:blip r:embed="rId1" cstate="email"/>
          <a:stretch>
            <a:fillRect/>
          </a:stretch>
        </p:blipFill>
        <p:spPr>
          <a:xfrm>
            <a:off x="5641086" y="1265229"/>
            <a:ext cx="3076888" cy="5312933"/>
          </a:xfrm>
          <a:prstGeom prst="round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dissolv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3"/>
          <p:cNvSpPr txBox="1">
            <a:spLocks noChangeArrowheads="1"/>
          </p:cNvSpPr>
          <p:nvPr/>
        </p:nvSpPr>
        <p:spPr bwMode="auto">
          <a:xfrm>
            <a:off x="566738" y="1897063"/>
            <a:ext cx="1321594" cy="1323439"/>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fontAlgn="auto">
              <a:spcBef>
                <a:spcPts val="0"/>
              </a:spcBef>
              <a:spcAft>
                <a:spcPts val="0"/>
              </a:spcAft>
              <a:defRPr/>
            </a:pPr>
            <a:r>
              <a:rPr lang="zh-CN" altLang="en-US" sz="8000" b="1" smtClean="0">
                <a:solidFill>
                  <a:srgbClr val="FF0000"/>
                </a:solidFill>
                <a:latin typeface="楷体" panose="02010609060101010101" pitchFamily="49" charset="-122"/>
                <a:ea typeface="楷体" panose="02010609060101010101" pitchFamily="49" charset="-122"/>
              </a:rPr>
              <a:t>划</a:t>
            </a:r>
            <a:endParaRPr lang="zh-CN" altLang="en-US" sz="8000" b="1" dirty="0">
              <a:solidFill>
                <a:srgbClr val="FF0000"/>
              </a:solidFill>
              <a:latin typeface="楷体" panose="02010609060101010101" pitchFamily="49" charset="-122"/>
              <a:ea typeface="楷体" panose="02010609060101010101" pitchFamily="49" charset="-122"/>
            </a:endParaRPr>
          </a:p>
        </p:txBody>
      </p:sp>
      <p:sp>
        <p:nvSpPr>
          <p:cNvPr id="19" name="文本框 18"/>
          <p:cNvSpPr txBox="1"/>
          <p:nvPr/>
        </p:nvSpPr>
        <p:spPr>
          <a:xfrm>
            <a:off x="3186113" y="1157288"/>
            <a:ext cx="2836069" cy="769441"/>
          </a:xfrm>
          <a:prstGeom prst="rect">
            <a:avLst/>
          </a:prstGeom>
          <a:noFill/>
        </p:spPr>
        <p:txBody>
          <a:bodyPr>
            <a:spAutoFit/>
          </a:bodyPr>
          <a:lstStyle/>
          <a:p>
            <a:pPr fontAlgn="auto">
              <a:spcBef>
                <a:spcPts val="0"/>
              </a:spcBef>
              <a:spcAft>
                <a:spcPts val="0"/>
              </a:spcAft>
              <a:defRPr/>
            </a:pPr>
            <a:r>
              <a:rPr lang="zh-CN" altLang="en-US" sz="4400" b="1">
                <a:solidFill>
                  <a:prstClr val="black"/>
                </a:solidFill>
                <a:latin typeface="楷体" panose="02010609060101010101" pitchFamily="49" charset="-122"/>
                <a:ea typeface="楷体" panose="02010609060101010101" pitchFamily="49" charset="-122"/>
              </a:rPr>
              <a:t>（</a:t>
            </a:r>
            <a:r>
              <a:rPr lang="zh-CN" altLang="en-US" sz="4400" b="1" noProof="1">
                <a:solidFill>
                  <a:prstClr val="black"/>
                </a:solidFill>
                <a:latin typeface="楷体" panose="02010609060101010101" pitchFamily="49" charset="-122"/>
                <a:ea typeface="楷体" panose="02010609060101010101" pitchFamily="49" charset="-122"/>
              </a:rPr>
              <a:t>划船</a:t>
            </a:r>
            <a:r>
              <a:rPr lang="zh-CN" altLang="en-US" sz="4400" b="1">
                <a:solidFill>
                  <a:prstClr val="black"/>
                </a:solidFill>
                <a:latin typeface="楷体" panose="02010609060101010101" pitchFamily="49" charset="-122"/>
                <a:ea typeface="楷体" panose="02010609060101010101" pitchFamily="49" charset="-122"/>
              </a:rPr>
              <a:t>）</a:t>
            </a:r>
            <a:endParaRPr lang="zh-CN" altLang="en-US" sz="4400" b="1" dirty="0">
              <a:solidFill>
                <a:prstClr val="black"/>
              </a:solidFill>
              <a:latin typeface="楷体" panose="02010609060101010101" pitchFamily="49" charset="-122"/>
              <a:ea typeface="楷体" panose="02010609060101010101" pitchFamily="49" charset="-122"/>
            </a:endParaRPr>
          </a:p>
        </p:txBody>
      </p:sp>
      <p:sp>
        <p:nvSpPr>
          <p:cNvPr id="5" name="文本框 4"/>
          <p:cNvSpPr txBox="1"/>
          <p:nvPr/>
        </p:nvSpPr>
        <p:spPr>
          <a:xfrm>
            <a:off x="701279" y="4740275"/>
            <a:ext cx="7559278" cy="1077218"/>
          </a:xfrm>
          <a:prstGeom prst="rect">
            <a:avLst/>
          </a:prstGeom>
          <a:noFill/>
        </p:spPr>
        <p:txBody>
          <a:bodyPr>
            <a:spAutoFit/>
          </a:bodyPr>
          <a:lstStyle/>
          <a:p>
            <a:pPr fontAlgn="auto">
              <a:defRPr/>
            </a:pPr>
            <a:r>
              <a:rPr lang="zh-CN" altLang="en-US" sz="3200" b="1">
                <a:solidFill>
                  <a:prstClr val="black"/>
                </a:solidFill>
                <a:latin typeface="黑体" panose="02010609060101010101" pitchFamily="49" charset="-122"/>
                <a:ea typeface="黑体" panose="02010609060101010101" pitchFamily="49" charset="-122"/>
              </a:rPr>
              <a:t>例</a:t>
            </a:r>
            <a:r>
              <a:rPr lang="zh-CN" altLang="en-US" sz="3200" b="1" noProof="1">
                <a:solidFill>
                  <a:prstClr val="black"/>
                </a:solidFill>
                <a:latin typeface="黑体" panose="02010609060101010101" pitchFamily="49" charset="-122"/>
                <a:ea typeface="黑体" panose="02010609060101010101" pitchFamily="49" charset="-122"/>
              </a:rPr>
              <a:t>：我们计</a:t>
            </a:r>
            <a:r>
              <a:rPr lang="zh-CN" altLang="en-US" sz="3200" b="1" noProof="1">
                <a:solidFill>
                  <a:srgbClr val="FF0000"/>
                </a:solidFill>
                <a:latin typeface="黑体" panose="02010609060101010101" pitchFamily="49" charset="-122"/>
                <a:ea typeface="黑体" panose="02010609060101010101" pitchFamily="49" charset="-122"/>
              </a:rPr>
              <a:t>划</a:t>
            </a:r>
            <a:r>
              <a:rPr lang="zh-CN" altLang="en-US" sz="3200" b="1" noProof="1">
                <a:solidFill>
                  <a:prstClr val="black"/>
                </a:solidFill>
                <a:latin typeface="黑体" panose="02010609060101010101" pitchFamily="49" charset="-122"/>
                <a:ea typeface="黑体" panose="02010609060101010101" pitchFamily="49" charset="-122"/>
              </a:rPr>
              <a:t>（     ）周末去北海公园</a:t>
            </a:r>
            <a:r>
              <a:rPr lang="zh-CN" altLang="en-US" sz="3200" b="1" noProof="1">
                <a:solidFill>
                  <a:srgbClr val="FF0000"/>
                </a:solidFill>
                <a:latin typeface="黑体" panose="02010609060101010101" pitchFamily="49" charset="-122"/>
                <a:ea typeface="黑体" panose="02010609060101010101" pitchFamily="49" charset="-122"/>
              </a:rPr>
              <a:t>划</a:t>
            </a:r>
            <a:r>
              <a:rPr lang="zh-CN" altLang="en-US" sz="3200" b="1" noProof="1">
                <a:solidFill>
                  <a:prstClr val="black"/>
                </a:solidFill>
                <a:latin typeface="黑体" panose="02010609060101010101" pitchFamily="49" charset="-122"/>
                <a:ea typeface="黑体" panose="02010609060101010101" pitchFamily="49" charset="-122"/>
              </a:rPr>
              <a:t>（     ）船。</a:t>
            </a:r>
            <a:endParaRPr lang="zh-CN" altLang="en-US" sz="3200" b="1" dirty="0">
              <a:solidFill>
                <a:prstClr val="black"/>
              </a:solidFill>
              <a:latin typeface="黑体" panose="02010609060101010101" pitchFamily="49" charset="-122"/>
              <a:ea typeface="黑体" panose="02010609060101010101" pitchFamily="49" charset="-122"/>
            </a:endParaRPr>
          </a:p>
        </p:txBody>
      </p:sp>
      <p:sp>
        <p:nvSpPr>
          <p:cNvPr id="3" name="文本框 2"/>
          <p:cNvSpPr txBox="1">
            <a:spLocks noChangeArrowheads="1"/>
          </p:cNvSpPr>
          <p:nvPr/>
        </p:nvSpPr>
        <p:spPr bwMode="auto">
          <a:xfrm>
            <a:off x="3499248" y="4710113"/>
            <a:ext cx="135374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2800">
                <a:solidFill>
                  <a:srgbClr val="FF0000"/>
                </a:solidFill>
                <a:latin typeface="微软雅黑" panose="020B0503020204020204" pitchFamily="34" charset="-122"/>
              </a:rPr>
              <a:t>hu</a:t>
            </a:r>
            <a:r>
              <a:rPr lang="en-US" altLang="zh-CN" sz="3600">
                <a:solidFill>
                  <a:srgbClr val="FF0000"/>
                </a:solidFill>
                <a:latin typeface="黑体" panose="02010609060101010101" pitchFamily="49" charset="-122"/>
                <a:ea typeface="黑体" panose="02010609060101010101" pitchFamily="49" charset="-122"/>
              </a:rPr>
              <a:t>à</a:t>
            </a:r>
            <a:endParaRPr lang="en-US" altLang="zh-CN" sz="2800">
              <a:solidFill>
                <a:srgbClr val="FF0000"/>
              </a:solidFill>
              <a:latin typeface="微软雅黑" panose="020B0503020204020204" pitchFamily="34" charset="-122"/>
            </a:endParaRPr>
          </a:p>
        </p:txBody>
      </p:sp>
      <p:sp>
        <p:nvSpPr>
          <p:cNvPr id="12" name="文本框 11"/>
          <p:cNvSpPr txBox="1">
            <a:spLocks noChangeArrowheads="1"/>
          </p:cNvSpPr>
          <p:nvPr/>
        </p:nvSpPr>
        <p:spPr bwMode="auto">
          <a:xfrm>
            <a:off x="3174206" y="3338513"/>
            <a:ext cx="199191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4400" b="1">
                <a:latin typeface="楷体" panose="02010609060101010101" pitchFamily="49" charset="-122"/>
                <a:ea typeface="楷体" panose="02010609060101010101" pitchFamily="49" charset="-122"/>
              </a:rPr>
              <a:t>（计划）</a:t>
            </a:r>
            <a:endParaRPr lang="zh-CN" altLang="en-US" sz="4400" b="1">
              <a:latin typeface="楷体" panose="02010609060101010101" pitchFamily="49" charset="-122"/>
              <a:ea typeface="楷体" panose="02010609060101010101" pitchFamily="49" charset="-122"/>
            </a:endParaRPr>
          </a:p>
        </p:txBody>
      </p:sp>
      <p:sp>
        <p:nvSpPr>
          <p:cNvPr id="17" name="左大括号 16"/>
          <p:cNvSpPr/>
          <p:nvPr/>
        </p:nvSpPr>
        <p:spPr>
          <a:xfrm>
            <a:off x="1704975" y="1538289"/>
            <a:ext cx="176213" cy="2562225"/>
          </a:xfrm>
          <a:prstGeom prst="leftBrace">
            <a:avLst/>
          </a:prstGeom>
          <a:ln w="44450"/>
        </p:spPr>
        <p:style>
          <a:lnRef idx="1">
            <a:schemeClr val="accent1"/>
          </a:lnRef>
          <a:fillRef idx="0">
            <a:schemeClr val="accent1"/>
          </a:fillRef>
          <a:effectRef idx="0">
            <a:schemeClr val="accent1"/>
          </a:effectRef>
          <a:fontRef idx="minor">
            <a:schemeClr val="tx1"/>
          </a:fontRef>
        </p:style>
        <p:txBody>
          <a:bodyPr anchor="ctr"/>
          <a:lstStyle/>
          <a:p>
            <a:pPr algn="ctr" fontAlgn="auto"/>
            <a:endParaRPr lang="zh-CN" altLang="en-US" sz="1200" noProof="1">
              <a:solidFill>
                <a:prstClr val="black"/>
              </a:solidFill>
            </a:endParaRPr>
          </a:p>
        </p:txBody>
      </p:sp>
      <p:sp>
        <p:nvSpPr>
          <p:cNvPr id="20" name="Text Box 15"/>
          <p:cNvSpPr txBox="1">
            <a:spLocks noChangeArrowheads="1"/>
          </p:cNvSpPr>
          <p:nvPr/>
        </p:nvSpPr>
        <p:spPr bwMode="auto">
          <a:xfrm>
            <a:off x="1677591" y="1233489"/>
            <a:ext cx="177522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3600">
                <a:solidFill>
                  <a:srgbClr val="000000"/>
                </a:solidFill>
                <a:latin typeface="微软雅黑" panose="020B0503020204020204" pitchFamily="34" charset="-122"/>
              </a:rPr>
              <a:t>hu</a:t>
            </a:r>
            <a:r>
              <a:rPr lang="en-US" altLang="zh-CN" sz="4000">
                <a:solidFill>
                  <a:srgbClr val="000000"/>
                </a:solidFill>
                <a:latin typeface="黑体" panose="02010609060101010101" pitchFamily="49" charset="-122"/>
                <a:ea typeface="黑体" panose="02010609060101010101" pitchFamily="49" charset="-122"/>
              </a:rPr>
              <a:t>á</a:t>
            </a:r>
            <a:endParaRPr lang="en-US" altLang="zh-CN" sz="3600">
              <a:solidFill>
                <a:srgbClr val="000000"/>
              </a:solidFill>
              <a:latin typeface="微软雅黑" panose="020B0503020204020204" pitchFamily="34" charset="-122"/>
            </a:endParaRPr>
          </a:p>
        </p:txBody>
      </p:sp>
      <p:sp>
        <p:nvSpPr>
          <p:cNvPr id="31" name="文本框 30"/>
          <p:cNvSpPr txBox="1"/>
          <p:nvPr/>
        </p:nvSpPr>
        <p:spPr>
          <a:xfrm>
            <a:off x="1925274" y="3369670"/>
            <a:ext cx="1389490" cy="707886"/>
          </a:xfrm>
          <a:prstGeom prst="rect">
            <a:avLst/>
          </a:prstGeom>
          <a:noFill/>
        </p:spPr>
        <p:txBody>
          <a:bodyPr>
            <a:spAutoFit/>
            <a:scene3d>
              <a:camera prst="orthographicFront"/>
              <a:lightRig rig="threePt" dir="t"/>
            </a:scene3d>
          </a:bodyPr>
          <a:lstStyle/>
          <a:p>
            <a:pPr algn="ctr" fontAlgn="auto">
              <a:spcBef>
                <a:spcPts val="1200"/>
              </a:spcBef>
              <a:defRPr/>
            </a:pPr>
            <a:r>
              <a:rPr lang="en-US" altLang="zh-CN" sz="3600" noProof="1">
                <a:solidFill>
                  <a:prstClr val="black"/>
                </a:solidFill>
                <a:latin typeface="微软雅黑" panose="020B0503020204020204" pitchFamily="34" charset="-122"/>
                <a:ea typeface="微软雅黑" panose="020B0503020204020204" pitchFamily="34" charset="-122"/>
              </a:rPr>
              <a:t>hu</a:t>
            </a:r>
            <a:r>
              <a:rPr lang="en-US" altLang="zh-CN" sz="4000" noProof="1">
                <a:solidFill>
                  <a:prstClr val="black"/>
                </a:solidFill>
                <a:latin typeface="黑体" panose="02010609060101010101" pitchFamily="49" charset="-122"/>
                <a:ea typeface="黑体" panose="02010609060101010101" pitchFamily="49" charset="-122"/>
              </a:rPr>
              <a:t>à</a:t>
            </a:r>
            <a:endParaRPr lang="en-US" altLang="zh-CN" sz="3600" noProof="1">
              <a:solidFill>
                <a:prstClr val="black"/>
              </a:solidFill>
              <a:latin typeface="微软雅黑" panose="020B0503020204020204" pitchFamily="34" charset="-122"/>
              <a:ea typeface="微软雅黑" panose="020B0503020204020204" pitchFamily="34" charset="-122"/>
            </a:endParaRPr>
          </a:p>
        </p:txBody>
      </p:sp>
      <p:sp>
        <p:nvSpPr>
          <p:cNvPr id="36" name="文本框 2"/>
          <p:cNvSpPr txBox="1">
            <a:spLocks noChangeArrowheads="1"/>
          </p:cNvSpPr>
          <p:nvPr/>
        </p:nvSpPr>
        <p:spPr bwMode="auto">
          <a:xfrm>
            <a:off x="1431131" y="5378451"/>
            <a:ext cx="135374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ts val="1200"/>
              </a:spcBef>
            </a:pPr>
            <a:r>
              <a:rPr lang="en-US" altLang="zh-CN" sz="2800">
                <a:solidFill>
                  <a:srgbClr val="FF0000"/>
                </a:solidFill>
                <a:latin typeface="微软雅黑" panose="020B0503020204020204" pitchFamily="34" charset="-122"/>
              </a:rPr>
              <a:t>hu</a:t>
            </a:r>
            <a:r>
              <a:rPr lang="en-US" altLang="zh-CN" sz="3600">
                <a:solidFill>
                  <a:srgbClr val="FF0000"/>
                </a:solidFill>
                <a:latin typeface="黑体" panose="02010609060101010101" pitchFamily="49" charset="-122"/>
                <a:ea typeface="黑体" panose="02010609060101010101" pitchFamily="49" charset="-122"/>
              </a:rPr>
              <a:t>á</a:t>
            </a:r>
            <a:endParaRPr lang="en-US" altLang="zh-CN" sz="2800">
              <a:solidFill>
                <a:srgbClr val="FF0000"/>
              </a:solidFill>
              <a:latin typeface="微软雅黑" panose="020B0503020204020204" pitchFamily="34" charset="-122"/>
            </a:endParaRPr>
          </a:p>
        </p:txBody>
      </p:sp>
      <p:grpSp>
        <p:nvGrpSpPr>
          <p:cNvPr id="34" name="组合 15"/>
          <p:cNvGrpSpPr/>
          <p:nvPr/>
        </p:nvGrpSpPr>
        <p:grpSpPr>
          <a:xfrm>
            <a:off x="170345" y="293712"/>
            <a:ext cx="2197754" cy="769441"/>
            <a:chOff x="4462124" y="1456379"/>
            <a:chExt cx="2930338" cy="769441"/>
          </a:xfrm>
          <a:solidFill>
            <a:schemeClr val="accent2"/>
          </a:solidFill>
          <a:scene3d>
            <a:camera prst="orthographicFront">
              <a:rot lat="0" lon="0" rev="0"/>
            </a:camera>
            <a:lightRig rig="soft" dir="t">
              <a:rot lat="0" lon="0" rev="0"/>
            </a:lightRig>
          </a:scene3d>
        </p:grpSpPr>
        <p:sp>
          <p:nvSpPr>
            <p:cNvPr id="35" name="文本框 8"/>
            <p:cNvSpPr txBox="1"/>
            <p:nvPr/>
          </p:nvSpPr>
          <p:spPr>
            <a:xfrm>
              <a:off x="4462124"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多</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37" name="文本框 9"/>
            <p:cNvSpPr txBox="1"/>
            <p:nvPr/>
          </p:nvSpPr>
          <p:spPr>
            <a:xfrm>
              <a:off x="5428011"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音</a:t>
              </a:r>
              <a:endParaRPr lang="zh-CN" altLang="en-US" sz="4400" noProof="1">
                <a:solidFill>
                  <a:prstClr val="white"/>
                </a:solidFill>
                <a:latin typeface="黑体" panose="02010609060101010101" pitchFamily="49" charset="-122"/>
                <a:ea typeface="黑体" panose="02010609060101010101" pitchFamily="49" charset="-122"/>
              </a:endParaRPr>
            </a:p>
          </p:txBody>
        </p:sp>
        <p:sp>
          <p:nvSpPr>
            <p:cNvPr id="38" name="文本框 10"/>
            <p:cNvSpPr txBox="1"/>
            <p:nvPr/>
          </p:nvSpPr>
          <p:spPr>
            <a:xfrm>
              <a:off x="6393898" y="1456379"/>
              <a:ext cx="998564" cy="769441"/>
            </a:xfrm>
            <a:prstGeom prst="rect">
              <a:avLst/>
            </a:prstGeom>
            <a:grpFill/>
            <a:ln>
              <a:noFill/>
            </a:ln>
            <a:effectLst>
              <a:outerShdw blurRad="107950" dist="12700" dir="5400000" algn="ctr">
                <a:srgbClr val="000000"/>
              </a:outerShdw>
            </a:effectLst>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none" anchor="ctr">
              <a:spAutoFit/>
            </a:bodyPr>
            <a:lstStyle/>
            <a:p>
              <a:pPr fontAlgn="auto"/>
              <a:r>
                <a:rPr lang="zh-CN" altLang="en-US" sz="4400" noProof="1">
                  <a:solidFill>
                    <a:prstClr val="white"/>
                  </a:solidFill>
                  <a:latin typeface="黑体" panose="02010609060101010101" pitchFamily="49" charset="-122"/>
                  <a:ea typeface="黑体" panose="02010609060101010101" pitchFamily="49" charset="-122"/>
                </a:rPr>
                <a:t>字</a:t>
              </a:r>
              <a:endParaRPr lang="zh-CN" altLang="en-US" sz="4400" noProof="1">
                <a:solidFill>
                  <a:prstClr val="white"/>
                </a:solidFill>
                <a:latin typeface="黑体" panose="02010609060101010101" pitchFamily="49" charset="-122"/>
                <a:ea typeface="黑体"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ppt_x</p:attrName>
                                        </p:attrNameLst>
                                      </p:cBhvr>
                                      <p:tavLst>
                                        <p:tav tm="0">
                                          <p:val>
                                            <p:strVal val="0-#ppt_w/2"/>
                                          </p:val>
                                        </p:tav>
                                        <p:tav tm="100000">
                                          <p:val>
                                            <p:strVal val="#ppt_x"/>
                                          </p:val>
                                        </p:tav>
                                      </p:tavLst>
                                    </p:anim>
                                    <p:anim calcmode="lin" valueType="num">
                                      <p:cBhvr>
                                        <p:cTn id="13"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ppt_x</p:attrName>
                                        </p:attrNameLst>
                                      </p:cBhvr>
                                      <p:tavLst>
                                        <p:tav tm="0">
                                          <p:val>
                                            <p:strVal val="#ppt_x"/>
                                          </p:val>
                                        </p:tav>
                                        <p:tav tm="100000">
                                          <p:val>
                                            <p:strVal val="#ppt_x"/>
                                          </p:val>
                                        </p:tav>
                                      </p:tavLst>
                                    </p:anim>
                                    <p:anim calcmode="lin" valueType="num">
                                      <p:cBhvr>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ppt_x</p:attrName>
                                        </p:attrNameLst>
                                      </p:cBhvr>
                                      <p:tavLst>
                                        <p:tav tm="0">
                                          <p:val>
                                            <p:strVal val="#ppt_x"/>
                                          </p:val>
                                        </p:tav>
                                        <p:tav tm="100000">
                                          <p:val>
                                            <p:strVal val="#ppt_x"/>
                                          </p:val>
                                        </p:tav>
                                      </p:tavLst>
                                    </p:anim>
                                    <p:anim calcmode="lin" valueType="num">
                                      <p:cBhvr>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ppt_x</p:attrName>
                                        </p:attrNameLst>
                                      </p:cBhvr>
                                      <p:tavLst>
                                        <p:tav tm="0">
                                          <p:val>
                                            <p:strVal val="#ppt_x"/>
                                          </p:val>
                                        </p:tav>
                                        <p:tav tm="100000">
                                          <p:val>
                                            <p:strVal val="#ppt_x"/>
                                          </p:val>
                                        </p:tav>
                                      </p:tavLst>
                                    </p:anim>
                                    <p:anim calcmode="lin" valueType="num">
                                      <p:cBhvr>
                                        <p:cTn id="31"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ppt_x</p:attrName>
                                        </p:attrNameLst>
                                      </p:cBhvr>
                                      <p:tavLst>
                                        <p:tav tm="0">
                                          <p:val>
                                            <p:strVal val="#ppt_x"/>
                                          </p:val>
                                        </p:tav>
                                        <p:tav tm="100000">
                                          <p:val>
                                            <p:strVal val="#ppt_x"/>
                                          </p:val>
                                        </p:tav>
                                      </p:tavLst>
                                    </p:anim>
                                    <p:anim calcmode="lin" valueType="num">
                                      <p:cBhvr>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 calcmode="lin" valueType="num">
                                      <p:cBhvr>
                                        <p:cTn id="49" dur="500" fill="hold"/>
                                        <p:tgtEl>
                                          <p:spTgt spid="3"/>
                                        </p:tgtEl>
                                        <p:attrNameLst>
                                          <p:attrName>ppt_w</p:attrName>
                                        </p:attrNameLst>
                                      </p:cBhvr>
                                      <p:tavLst>
                                        <p:tav tm="0">
                                          <p:val>
                                            <p:fltVal val="0"/>
                                          </p:val>
                                        </p:tav>
                                        <p:tav tm="100000">
                                          <p:val>
                                            <p:strVal val="#ppt_w"/>
                                          </p:val>
                                        </p:tav>
                                      </p:tavLst>
                                    </p:anim>
                                    <p:anim calcmode="lin" valueType="num">
                                      <p:cBhvr>
                                        <p:cTn id="50" dur="500" fill="hold"/>
                                        <p:tgtEl>
                                          <p:spTgt spid="3"/>
                                        </p:tgtEl>
                                        <p:attrNameLst>
                                          <p:attrName>ppt_h</p:attrName>
                                        </p:attrNameLst>
                                      </p:cBhvr>
                                      <p:tavLst>
                                        <p:tav tm="0">
                                          <p:val>
                                            <p:fltVal val="0"/>
                                          </p:val>
                                        </p:tav>
                                        <p:tav tm="100000">
                                          <p:val>
                                            <p:strVal val="#ppt_h"/>
                                          </p:val>
                                        </p:tav>
                                      </p:tavLst>
                                    </p:anim>
                                    <p:animEffect transition="in" filter="fade">
                                      <p:cBhvr>
                                        <p:cTn id="51" dur="500"/>
                                        <p:tgtEl>
                                          <p:spTgt spid="3"/>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36"/>
                                        </p:tgtEl>
                                        <p:attrNameLst>
                                          <p:attrName>style.visibility</p:attrName>
                                        </p:attrNameLst>
                                      </p:cBhvr>
                                      <p:to>
                                        <p:strVal val="visible"/>
                                      </p:to>
                                    </p:set>
                                    <p:anim calcmode="lin" valueType="num">
                                      <p:cBhvr>
                                        <p:cTn id="56" dur="500" fill="hold"/>
                                        <p:tgtEl>
                                          <p:spTgt spid="36"/>
                                        </p:tgtEl>
                                        <p:attrNameLst>
                                          <p:attrName>ppt_w</p:attrName>
                                        </p:attrNameLst>
                                      </p:cBhvr>
                                      <p:tavLst>
                                        <p:tav tm="0">
                                          <p:val>
                                            <p:fltVal val="0"/>
                                          </p:val>
                                        </p:tav>
                                        <p:tav tm="100000">
                                          <p:val>
                                            <p:strVal val="#ppt_w"/>
                                          </p:val>
                                        </p:tav>
                                      </p:tavLst>
                                    </p:anim>
                                    <p:anim calcmode="lin" valueType="num">
                                      <p:cBhvr>
                                        <p:cTn id="57" dur="500" fill="hold"/>
                                        <p:tgtEl>
                                          <p:spTgt spid="36"/>
                                        </p:tgtEl>
                                        <p:attrNameLst>
                                          <p:attrName>ppt_h</p:attrName>
                                        </p:attrNameLst>
                                      </p:cBhvr>
                                      <p:tavLst>
                                        <p:tav tm="0">
                                          <p:val>
                                            <p:fltVal val="0"/>
                                          </p:val>
                                        </p:tav>
                                        <p:tav tm="100000">
                                          <p:val>
                                            <p:strVal val="#ppt_h"/>
                                          </p:val>
                                        </p:tav>
                                      </p:tavLst>
                                    </p:anim>
                                    <p:animEffect transition="in" filter="fade">
                                      <p:cBhvr>
                                        <p:cTn id="5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9" grpId="0"/>
      <p:bldP spid="5" grpId="0"/>
      <p:bldP spid="3" grpId="0"/>
      <p:bldP spid="12" grpId="0"/>
      <p:bldP spid="17" grpId="0" animBg="1"/>
      <p:bldP spid="20" grpId="0" bldLvl="0" animBg="1"/>
      <p:bldP spid="31" grpId="0"/>
      <p:bldP spid="36"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87308"/>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9.xml><?xml version="1.0" encoding="utf-8"?>
<p:tagLst xmlns:p="http://schemas.openxmlformats.org/presentationml/2006/main">
  <p:tag name="KSO_WM_TEMPLATE_THUMBS_INDEX" val="1"/>
  <p:tag name="KSO_WM_TEMPLATE_SUBCATEGORY" val="0"/>
  <p:tag name="KSO_WM_TAG_VERSION" val="1.0"/>
  <p:tag name="KSO_WM_BEAUTIFY_FLAG" val="#wm#"/>
  <p:tag name="KSO_WM_TEMPLATE_CATEGORY" val="custom"/>
  <p:tag name="KSO_WM_TEMPLATE_INDEX" val="20187308"/>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heme/theme1.xml><?xml version="1.0" encoding="utf-8"?>
<a:theme xmlns:a="http://schemas.openxmlformats.org/drawingml/2006/main" name="第一PPT模板网-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3925</Words>
  <Application>WPS 演示</Application>
  <PresentationFormat>全屏显示(4:3)</PresentationFormat>
  <Paragraphs>336</Paragraphs>
  <Slides>43</Slides>
  <Notes>1</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43</vt:i4>
      </vt:variant>
    </vt:vector>
  </HeadingPairs>
  <TitlesOfParts>
    <vt:vector size="54" baseType="lpstr">
      <vt:lpstr>Arial</vt:lpstr>
      <vt:lpstr>宋体</vt:lpstr>
      <vt:lpstr>Wingdings</vt:lpstr>
      <vt:lpstr>微软雅黑</vt:lpstr>
      <vt:lpstr>Calibri</vt:lpstr>
      <vt:lpstr>等线</vt:lpstr>
      <vt:lpstr>黑体</vt:lpstr>
      <vt:lpstr>楷体</vt:lpstr>
      <vt:lpstr>Arial Unicode MS</vt:lpstr>
      <vt:lpstr>Arial</vt:lpstr>
      <vt:lpstr>第一PPT模板网-WWW.1PPT.COM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第一PPT模板网-WWW.1PPT.COM</dc:title>
  <dc:creator>第一PPT模板网-WWW.1PPT.COM</dc:creator>
  <cp:keywords>第一PPT模板网-WWW.1PPT.COM</cp:keywords>
  <dc:subject>第一PPT模板网-WWW.1PPT.COM</dc:subject>
  <cp:lastModifiedBy>清菡</cp:lastModifiedBy>
  <cp:revision>1787</cp:revision>
  <dcterms:created xsi:type="dcterms:W3CDTF">2019-02-06T03:20:00Z</dcterms:created>
  <dcterms:modified xsi:type="dcterms:W3CDTF">2019-10-25T03:17:42Z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2052-11.1.0.9058</vt:lpwstr>
  </property>
</Properties>
</file>