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10.fntdata" ContentType="application/x-fontdata"/>
  <Override PartName="/ppt/fonts/font11.fntdata" ContentType="application/x-fontdata"/>
  <Override PartName="/ppt/fonts/font12.fntdata" ContentType="application/x-fontdata"/>
  <Override PartName="/ppt/fonts/font13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48" r:id="rId1"/>
    <p:sldMasterId id="2147483666" r:id="rId3"/>
  </p:sldMasterIdLst>
  <p:notesMasterIdLst>
    <p:notesMasterId r:id="rId8"/>
  </p:notesMasterIdLst>
  <p:handoutMasterIdLst>
    <p:handoutMasterId r:id="rId16"/>
  </p:handoutMasterIdLst>
  <p:sldIdLst>
    <p:sldId id="1189" r:id="rId4"/>
    <p:sldId id="1221" r:id="rId5"/>
    <p:sldId id="1090" r:id="rId6"/>
    <p:sldId id="1234" r:id="rId7"/>
    <p:sldId id="1215" r:id="rId9"/>
    <p:sldId id="1220" r:id="rId10"/>
    <p:sldId id="1218" r:id="rId11"/>
    <p:sldId id="1219" r:id="rId12"/>
    <p:sldId id="1217" r:id="rId13"/>
    <p:sldId id="1230" r:id="rId14"/>
    <p:sldId id="1092" r:id="rId15"/>
  </p:sldIdLst>
  <p:sldSz cx="9144000" cy="6858000" type="screen4x3"/>
  <p:notesSz cx="6858000" cy="9144000"/>
  <p:embeddedFontLst>
    <p:embeddedFont>
      <p:font typeface="Calibri" panose="020F0502020204030204"/>
      <p:regular r:id="rId20"/>
      <p:bold r:id="rId21"/>
      <p:italic r:id="rId22"/>
      <p:boldItalic r:id="rId23"/>
    </p:embeddedFont>
    <p:embeddedFont>
      <p:font typeface="楷体" panose="02010609060101010101" pitchFamily="49" charset="-122"/>
      <p:regular r:id="rId24"/>
    </p:embeddedFont>
    <p:embeddedFont>
      <p:font typeface="微软雅黑" panose="020B0503020204020204" charset="-122"/>
      <p:regular r:id="rId25"/>
    </p:embeddedFont>
    <p:embeddedFont>
      <p:font typeface="黑体" panose="02010609060101010101" pitchFamily="49" charset="-122"/>
      <p:regular r:id="rId26"/>
    </p:embeddedFont>
    <p:embeddedFont>
      <p:font typeface="Calibri" panose="020F0502020204030204" charset="0"/>
      <p:regular r:id="rId27"/>
      <p:bold r:id="rId28"/>
      <p:italic r:id="rId29"/>
      <p:boldItalic r:id="rId30"/>
    </p:embeddedFont>
    <p:embeddedFont>
      <p:font typeface="华文隶书" panose="02010800040101010101" charset="-122"/>
      <p:regular r:id="rId31"/>
    </p:embeddedFont>
    <p:embeddedFont>
      <p:font typeface="Impact" panose="020B0806030902050204" charset="0"/>
      <p:regular r:id="rId32"/>
    </p:embeddedFont>
  </p:embeddedFontLst>
  <p:defaultTextStyle>
    <a:defPPr>
      <a:defRPr lang="zh-CN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00"/>
    <a:srgbClr val="FF00FF"/>
    <a:srgbClr val="EAEAEA"/>
    <a:srgbClr val="0000FF"/>
    <a:srgbClr val="0066FF"/>
    <a:srgbClr val="A38302"/>
    <a:srgbClr val="FEFCDE"/>
    <a:srgbClr val="00B05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79" autoAdjust="0"/>
    <p:restoredTop sz="94705" autoAdjust="0"/>
  </p:normalViewPr>
  <p:slideViewPr>
    <p:cSldViewPr>
      <p:cViewPr>
        <p:scale>
          <a:sx n="100" d="100"/>
          <a:sy n="100" d="100"/>
        </p:scale>
        <p:origin x="-342" y="-264"/>
      </p:cViewPr>
      <p:guideLst>
        <p:guide orient="horz" pos="4216"/>
        <p:guide pos="5733"/>
      </p:guideLst>
    </p:cSldViewPr>
  </p:slideViewPr>
  <p:outlineViewPr>
    <p:cViewPr>
      <p:scale>
        <a:sx n="33" d="100"/>
        <a:sy n="33" d="100"/>
      </p:scale>
      <p:origin x="0" y="112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26" d="100"/>
        <a:sy n="126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-2502" y="-114"/>
      </p:cViewPr>
      <p:guideLst>
        <p:guide orient="horz" pos="3185"/>
        <p:guide pos="226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2" Type="http://schemas.openxmlformats.org/officeDocument/2006/relationships/font" Target="fonts/font13.fntdata"/><Relationship Id="rId31" Type="http://schemas.openxmlformats.org/officeDocument/2006/relationships/font" Target="fonts/font12.fntdata"/><Relationship Id="rId30" Type="http://schemas.openxmlformats.org/officeDocument/2006/relationships/font" Target="fonts/font11.fntdata"/><Relationship Id="rId3" Type="http://schemas.openxmlformats.org/officeDocument/2006/relationships/slideMaster" Target="slideMasters/slideMaster2.xml"/><Relationship Id="rId29" Type="http://schemas.openxmlformats.org/officeDocument/2006/relationships/font" Target="fonts/font10.fntdata"/><Relationship Id="rId28" Type="http://schemas.openxmlformats.org/officeDocument/2006/relationships/font" Target="fonts/font9.fntdata"/><Relationship Id="rId27" Type="http://schemas.openxmlformats.org/officeDocument/2006/relationships/font" Target="fonts/font8.fntdata"/><Relationship Id="rId26" Type="http://schemas.openxmlformats.org/officeDocument/2006/relationships/font" Target="fonts/font7.fntdata"/><Relationship Id="rId25" Type="http://schemas.openxmlformats.org/officeDocument/2006/relationships/font" Target="fonts/font6.fntdata"/><Relationship Id="rId24" Type="http://schemas.openxmlformats.org/officeDocument/2006/relationships/font" Target="fonts/font5.fntdata"/><Relationship Id="rId23" Type="http://schemas.openxmlformats.org/officeDocument/2006/relationships/font" Target="fonts/font4.fntdata"/><Relationship Id="rId22" Type="http://schemas.openxmlformats.org/officeDocument/2006/relationships/font" Target="fonts/font3.fntdata"/><Relationship Id="rId21" Type="http://schemas.openxmlformats.org/officeDocument/2006/relationships/font" Target="fonts/font2.fntdata"/><Relationship Id="rId20" Type="http://schemas.openxmlformats.org/officeDocument/2006/relationships/font" Target="fonts/font1.fntdata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handoutMaster" Target="handoutMasters/handoutMaster1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0C8EF0-063C-4EC8-822D-D4BEE606CB4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7F7337-2D4C-4836-9F96-E27918AAD3E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D2E35E-6DB1-4671-AA13-E9173BD066D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1CD010-A9A3-4117-BFBF-9C1583B3E142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9" Type="http://schemas.openxmlformats.org/officeDocument/2006/relationships/hyperlink" Target="http://www.1ppt.com/word/" TargetMode="External"/><Relationship Id="rId8" Type="http://schemas.openxmlformats.org/officeDocument/2006/relationships/hyperlink" Target="http://www.1ppt.com/powerpoint/" TargetMode="External"/><Relationship Id="rId7" Type="http://schemas.openxmlformats.org/officeDocument/2006/relationships/hyperlink" Target="http://www.1ppt.com/xiazai/" TargetMode="External"/><Relationship Id="rId6" Type="http://schemas.openxmlformats.org/officeDocument/2006/relationships/hyperlink" Target="http://www.1ppt.com/tubiao/" TargetMode="External"/><Relationship Id="rId5" Type="http://schemas.openxmlformats.org/officeDocument/2006/relationships/hyperlink" Target="http://www.1ppt.com/beijing/" TargetMode="External"/><Relationship Id="rId4" Type="http://schemas.openxmlformats.org/officeDocument/2006/relationships/hyperlink" Target="http://www.1ppt.com/sucai/" TargetMode="External"/><Relationship Id="rId3" Type="http://schemas.openxmlformats.org/officeDocument/2006/relationships/hyperlink" Target="http://www.1ppt.com/moban/" TargetMode="External"/><Relationship Id="rId24" Type="http://schemas.openxmlformats.org/officeDocument/2006/relationships/hyperlink" Target="http://www.1ppt.com/kejian/lishi/" TargetMode="External"/><Relationship Id="rId23" Type="http://schemas.openxmlformats.org/officeDocument/2006/relationships/hyperlink" Target="http://www.1ppt.com/kejian/dili/" TargetMode="External"/><Relationship Id="rId22" Type="http://schemas.openxmlformats.org/officeDocument/2006/relationships/hyperlink" Target="http://www.1ppt.com/kejian/shengwu/" TargetMode="External"/><Relationship Id="rId21" Type="http://schemas.openxmlformats.org/officeDocument/2006/relationships/hyperlink" Target="http://www.1ppt.com/kejian/huaxue/" TargetMode="External"/><Relationship Id="rId20" Type="http://schemas.openxmlformats.org/officeDocument/2006/relationships/hyperlink" Target="http://www.1ppt.com/kejian/wuli/" TargetMode="External"/><Relationship Id="rId2" Type="http://schemas.openxmlformats.org/officeDocument/2006/relationships/notesMaster" Target="../notesMasters/notesMaster1.xml"/><Relationship Id="rId19" Type="http://schemas.openxmlformats.org/officeDocument/2006/relationships/hyperlink" Target="http://www.1ppt.com/kejian/kexue/" TargetMode="External"/><Relationship Id="rId18" Type="http://schemas.openxmlformats.org/officeDocument/2006/relationships/hyperlink" Target="http://www.1ppt.com/kejian/meishu/" TargetMode="External"/><Relationship Id="rId17" Type="http://schemas.openxmlformats.org/officeDocument/2006/relationships/hyperlink" Target="http://www.1ppt.com/kejian/yingyu/" TargetMode="External"/><Relationship Id="rId16" Type="http://schemas.openxmlformats.org/officeDocument/2006/relationships/hyperlink" Target="http://www.1ppt.com/kejian/shuxue/" TargetMode="External"/><Relationship Id="rId15" Type="http://schemas.openxmlformats.org/officeDocument/2006/relationships/hyperlink" Target="http://www.1ppt.com/kejian/yuwen/" TargetMode="External"/><Relationship Id="rId14" Type="http://schemas.openxmlformats.org/officeDocument/2006/relationships/hyperlink" Target="http://www.1ppt.com/kejian/" TargetMode="External"/><Relationship Id="rId13" Type="http://schemas.openxmlformats.org/officeDocument/2006/relationships/hyperlink" Target="http://www.1ppt.com/jianli/" TargetMode="External"/><Relationship Id="rId12" Type="http://schemas.openxmlformats.org/officeDocument/2006/relationships/hyperlink" Target="http://www.1ppt.com/jiaoan/" TargetMode="External"/><Relationship Id="rId11" Type="http://schemas.openxmlformats.org/officeDocument/2006/relationships/hyperlink" Target="http://www.1ppt.com/shiti/" TargetMode="External"/><Relationship Id="rId10" Type="http://schemas.openxmlformats.org/officeDocument/2006/relationships/hyperlink" Target="http://www.1ppt.com/excel/" TargetMode="External"/><Relationship Id="rId1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兰箩婆糕饼浸尤缠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900" dirty="0" smtClean="0">
                <a:solidFill>
                  <a:srgbClr val="EEECE1">
                    <a:lumMod val="25000"/>
                  </a:srgbClr>
                </a:solidFill>
              </a:rPr>
              <a:t>PPT</a:t>
            </a:r>
            <a:r>
              <a:rPr lang="zh-CN" altLang="en-US" sz="900" dirty="0" smtClean="0">
                <a:solidFill>
                  <a:srgbClr val="EEECE1">
                    <a:lumMod val="25000"/>
                  </a:srgbClr>
                </a:solidFill>
              </a:rPr>
              <a:t>模板：</a:t>
            </a:r>
            <a:r>
              <a:rPr lang="en-US" altLang="zh-CN" sz="900" dirty="0" smtClean="0">
                <a:solidFill>
                  <a:srgbClr val="EEECE1">
                    <a:lumMod val="25000"/>
                  </a:srgbClr>
                </a:solidFill>
                <a:hlinkClick r:id="rId3"/>
              </a:rPr>
              <a:t>www.1ppt.com/moban/</a:t>
            </a:r>
            <a:r>
              <a:rPr lang="en-US" altLang="zh-CN" sz="900" dirty="0" smtClean="0">
                <a:solidFill>
                  <a:srgbClr val="EEECE1">
                    <a:lumMod val="25000"/>
                  </a:srgbClr>
                </a:solidFill>
              </a:rPr>
              <a:t>                  PPT</a:t>
            </a:r>
            <a:r>
              <a:rPr lang="zh-CN" altLang="en-US" sz="900" dirty="0" smtClean="0">
                <a:solidFill>
                  <a:srgbClr val="EEECE1">
                    <a:lumMod val="25000"/>
                  </a:srgbClr>
                </a:solidFill>
              </a:rPr>
              <a:t>素材：</a:t>
            </a:r>
            <a:r>
              <a:rPr lang="en-US" altLang="zh-CN" sz="900" dirty="0" smtClean="0">
                <a:solidFill>
                  <a:srgbClr val="EEECE1">
                    <a:lumMod val="25000"/>
                  </a:srgbClr>
                </a:solidFill>
                <a:hlinkClick r:id="rId4"/>
              </a:rPr>
              <a:t>www.1ppt.com/sucai/</a:t>
            </a:r>
            <a:endParaRPr lang="en-US" altLang="zh-CN" sz="9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en-US" altLang="zh-CN" sz="900" dirty="0" smtClean="0">
                <a:solidFill>
                  <a:srgbClr val="EEECE1">
                    <a:lumMod val="25000"/>
                  </a:srgbClr>
                </a:solidFill>
              </a:rPr>
              <a:t>PPT</a:t>
            </a:r>
            <a:r>
              <a:rPr lang="zh-CN" altLang="en-US" sz="900" dirty="0" smtClean="0">
                <a:solidFill>
                  <a:srgbClr val="EEECE1">
                    <a:lumMod val="25000"/>
                  </a:srgbClr>
                </a:solidFill>
              </a:rPr>
              <a:t>背景：</a:t>
            </a:r>
            <a:r>
              <a:rPr lang="en-US" altLang="zh-CN" sz="900" dirty="0" smtClean="0">
                <a:solidFill>
                  <a:srgbClr val="EEECE1">
                    <a:lumMod val="25000"/>
                  </a:srgbClr>
                </a:solidFill>
                <a:hlinkClick r:id="rId5"/>
              </a:rPr>
              <a:t>www.1ppt.com/beijing/</a:t>
            </a:r>
            <a:r>
              <a:rPr lang="en-US" altLang="zh-CN" sz="900" dirty="0" smtClean="0">
                <a:solidFill>
                  <a:srgbClr val="EEECE1">
                    <a:lumMod val="25000"/>
                  </a:srgbClr>
                </a:solidFill>
              </a:rPr>
              <a:t>                   PPT</a:t>
            </a:r>
            <a:r>
              <a:rPr lang="zh-CN" altLang="en-US" sz="900" dirty="0" smtClean="0">
                <a:solidFill>
                  <a:srgbClr val="EEECE1">
                    <a:lumMod val="25000"/>
                  </a:srgbClr>
                </a:solidFill>
              </a:rPr>
              <a:t>图表：</a:t>
            </a:r>
            <a:r>
              <a:rPr lang="en-US" altLang="zh-CN" sz="900" dirty="0" smtClean="0">
                <a:solidFill>
                  <a:srgbClr val="EEECE1">
                    <a:lumMod val="25000"/>
                  </a:srgbClr>
                </a:solidFill>
                <a:hlinkClick r:id="rId6"/>
              </a:rPr>
              <a:t>www.1ppt.com/tubiao/</a:t>
            </a:r>
            <a:r>
              <a:rPr lang="en-US" altLang="zh-CN" sz="900" dirty="0" smtClean="0">
                <a:solidFill>
                  <a:srgbClr val="EEECE1">
                    <a:lumMod val="25000"/>
                  </a:srgbClr>
                </a:solidFill>
              </a:rPr>
              <a:t>      </a:t>
            </a:r>
            <a:endParaRPr lang="en-US" altLang="zh-CN" sz="9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en-US" altLang="zh-CN" sz="900" dirty="0" smtClean="0">
                <a:solidFill>
                  <a:srgbClr val="EEECE1">
                    <a:lumMod val="25000"/>
                  </a:srgbClr>
                </a:solidFill>
              </a:rPr>
              <a:t>PPT</a:t>
            </a:r>
            <a:r>
              <a:rPr lang="zh-CN" altLang="en-US" sz="900" dirty="0" smtClean="0">
                <a:solidFill>
                  <a:srgbClr val="EEECE1">
                    <a:lumMod val="25000"/>
                  </a:srgbClr>
                </a:solidFill>
              </a:rPr>
              <a:t>下载：</a:t>
            </a:r>
            <a:r>
              <a:rPr lang="en-US" altLang="zh-CN" sz="900" dirty="0" smtClean="0">
                <a:solidFill>
                  <a:srgbClr val="EEECE1">
                    <a:lumMod val="25000"/>
                  </a:srgbClr>
                </a:solidFill>
                <a:hlinkClick r:id="rId7"/>
              </a:rPr>
              <a:t>www.1ppt.com/xiazai/</a:t>
            </a:r>
            <a:r>
              <a:rPr lang="en-US" altLang="zh-CN" sz="900" dirty="0" smtClean="0">
                <a:solidFill>
                  <a:srgbClr val="EEECE1">
                    <a:lumMod val="25000"/>
                  </a:srgbClr>
                </a:solidFill>
              </a:rPr>
              <a:t>                     PPT</a:t>
            </a:r>
            <a:r>
              <a:rPr lang="zh-CN" altLang="en-US" sz="900" dirty="0" smtClean="0">
                <a:solidFill>
                  <a:srgbClr val="EEECE1">
                    <a:lumMod val="25000"/>
                  </a:srgbClr>
                </a:solidFill>
              </a:rPr>
              <a:t>教程： </a:t>
            </a:r>
            <a:r>
              <a:rPr lang="en-US" altLang="zh-CN" sz="900" dirty="0" smtClean="0">
                <a:solidFill>
                  <a:srgbClr val="EEECE1">
                    <a:lumMod val="25000"/>
                  </a:srgbClr>
                </a:solidFill>
                <a:hlinkClick r:id="rId8"/>
              </a:rPr>
              <a:t>www.1ppt.com/powerpoint/</a:t>
            </a:r>
            <a:r>
              <a:rPr lang="en-US" altLang="zh-CN" sz="900" dirty="0" smtClean="0">
                <a:solidFill>
                  <a:srgbClr val="EEECE1">
                    <a:lumMod val="25000"/>
                  </a:srgbClr>
                </a:solidFill>
              </a:rPr>
              <a:t>      </a:t>
            </a:r>
            <a:endParaRPr lang="en-US" altLang="zh-CN" sz="9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en-US" altLang="zh-CN" sz="900" dirty="0" smtClean="0">
                <a:solidFill>
                  <a:srgbClr val="EEECE1">
                    <a:lumMod val="25000"/>
                  </a:srgbClr>
                </a:solidFill>
              </a:rPr>
              <a:t>Word</a:t>
            </a:r>
            <a:r>
              <a:rPr lang="zh-CN" altLang="en-US" sz="900" dirty="0" smtClean="0">
                <a:solidFill>
                  <a:srgbClr val="EEECE1">
                    <a:lumMod val="25000"/>
                  </a:srgbClr>
                </a:solidFill>
              </a:rPr>
              <a:t>模板：</a:t>
            </a:r>
            <a:r>
              <a:rPr lang="en-US" altLang="zh-CN" sz="900" dirty="0" smtClean="0">
                <a:solidFill>
                  <a:srgbClr val="EEECE1">
                    <a:lumMod val="25000"/>
                  </a:srgbClr>
                </a:solidFill>
                <a:hlinkClick r:id="rId9"/>
              </a:rPr>
              <a:t>www.1ppt.com/word/</a:t>
            </a:r>
            <a:r>
              <a:rPr lang="en-US" altLang="zh-CN" sz="900" dirty="0" smtClean="0">
                <a:solidFill>
                  <a:srgbClr val="EEECE1">
                    <a:lumMod val="25000"/>
                  </a:srgbClr>
                </a:solidFill>
              </a:rPr>
              <a:t>                    Excel</a:t>
            </a:r>
            <a:r>
              <a:rPr lang="zh-CN" altLang="en-US" sz="900" dirty="0" smtClean="0">
                <a:solidFill>
                  <a:srgbClr val="EEECE1">
                    <a:lumMod val="25000"/>
                  </a:srgbClr>
                </a:solidFill>
              </a:rPr>
              <a:t>模板：</a:t>
            </a:r>
            <a:r>
              <a:rPr lang="en-US" altLang="zh-CN" sz="900" dirty="0" smtClean="0">
                <a:solidFill>
                  <a:srgbClr val="EEECE1">
                    <a:lumMod val="25000"/>
                  </a:srgbClr>
                </a:solidFill>
                <a:hlinkClick r:id="rId10"/>
              </a:rPr>
              <a:t>www.1ppt.com/excel/</a:t>
            </a:r>
            <a:r>
              <a:rPr lang="en-US" altLang="zh-CN" sz="900" dirty="0" smtClean="0">
                <a:solidFill>
                  <a:srgbClr val="EEECE1">
                    <a:lumMod val="25000"/>
                  </a:srgbClr>
                </a:solidFill>
              </a:rPr>
              <a:t>              </a:t>
            </a:r>
            <a:endParaRPr lang="en-US" altLang="zh-CN" sz="9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900" dirty="0" smtClean="0">
                <a:solidFill>
                  <a:srgbClr val="EEECE1">
                    <a:lumMod val="25000"/>
                  </a:srgbClr>
                </a:solidFill>
              </a:rPr>
              <a:t>试卷下载：</a:t>
            </a:r>
            <a:r>
              <a:rPr lang="en-US" altLang="zh-CN" sz="900" dirty="0" smtClean="0">
                <a:solidFill>
                  <a:srgbClr val="EEECE1">
                    <a:lumMod val="25000"/>
                  </a:srgbClr>
                </a:solidFill>
                <a:hlinkClick r:id="rId11"/>
              </a:rPr>
              <a:t>www.1ppt.com/shiti/</a:t>
            </a:r>
            <a:r>
              <a:rPr lang="en-US" altLang="zh-CN" sz="900" dirty="0" smtClean="0">
                <a:solidFill>
                  <a:srgbClr val="EEECE1">
                    <a:lumMod val="25000"/>
                  </a:srgbClr>
                </a:solidFill>
              </a:rPr>
              <a:t>                    </a:t>
            </a:r>
            <a:r>
              <a:rPr lang="zh-CN" altLang="en-US" sz="900" dirty="0" smtClean="0">
                <a:solidFill>
                  <a:srgbClr val="EEECE1">
                    <a:lumMod val="25000"/>
                  </a:srgbClr>
                </a:solidFill>
              </a:rPr>
              <a:t>教案下载：</a:t>
            </a:r>
            <a:r>
              <a:rPr lang="en-US" altLang="zh-CN" sz="900" dirty="0" smtClean="0">
                <a:solidFill>
                  <a:srgbClr val="EEECE1">
                    <a:lumMod val="25000"/>
                  </a:srgbClr>
                </a:solidFill>
                <a:hlinkClick r:id="rId12"/>
              </a:rPr>
              <a:t>www.1ppt.com/jiaoan/</a:t>
            </a:r>
            <a:r>
              <a:rPr lang="en-US" altLang="zh-CN" sz="900" dirty="0" smtClean="0">
                <a:solidFill>
                  <a:srgbClr val="EEECE1">
                    <a:lumMod val="25000"/>
                  </a:srgbClr>
                </a:solidFill>
              </a:rPr>
              <a:t>               </a:t>
            </a:r>
            <a:endParaRPr lang="en-US" altLang="zh-CN" sz="9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900" dirty="0" smtClean="0">
                <a:solidFill>
                  <a:srgbClr val="EEECE1">
                    <a:lumMod val="25000"/>
                  </a:srgbClr>
                </a:solidFill>
              </a:rPr>
              <a:t>个人简历：</a:t>
            </a:r>
            <a:r>
              <a:rPr lang="en-US" altLang="zh-CN" sz="900" dirty="0" smtClean="0">
                <a:solidFill>
                  <a:srgbClr val="EEECE1">
                    <a:lumMod val="25000"/>
                  </a:srgbClr>
                </a:solidFill>
                <a:hlinkClick r:id="rId13"/>
              </a:rPr>
              <a:t>www.1ppt.com/jianli/</a:t>
            </a:r>
            <a:r>
              <a:rPr lang="en-US" altLang="zh-CN" sz="900" dirty="0" smtClean="0">
                <a:solidFill>
                  <a:srgbClr val="EEECE1">
                    <a:lumMod val="25000"/>
                  </a:srgbClr>
                </a:solidFill>
              </a:rPr>
              <a:t>                    PPT</a:t>
            </a:r>
            <a:r>
              <a:rPr lang="zh-CN" altLang="en-US" sz="900" dirty="0" smtClean="0">
                <a:solidFill>
                  <a:srgbClr val="EEECE1">
                    <a:lumMod val="25000"/>
                  </a:srgbClr>
                </a:solidFill>
              </a:rPr>
              <a:t>课件：</a:t>
            </a:r>
            <a:r>
              <a:rPr lang="en-US" altLang="zh-CN" sz="900" dirty="0" smtClean="0">
                <a:solidFill>
                  <a:srgbClr val="EEECE1">
                    <a:lumMod val="25000"/>
                  </a:srgbClr>
                </a:solidFill>
                <a:hlinkClick r:id="rId14"/>
              </a:rPr>
              <a:t>www.1ppt.com/kejian/</a:t>
            </a:r>
            <a:r>
              <a:rPr lang="en-US" altLang="zh-CN" sz="9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  <a:endParaRPr lang="en-US" altLang="zh-CN" sz="9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900" dirty="0" smtClean="0">
                <a:solidFill>
                  <a:srgbClr val="EEECE1">
                    <a:lumMod val="25000"/>
                  </a:srgbClr>
                </a:solidFill>
              </a:rPr>
              <a:t>语文课件：</a:t>
            </a:r>
            <a:r>
              <a:rPr lang="en-US" altLang="zh-CN" sz="900" dirty="0" smtClean="0">
                <a:solidFill>
                  <a:srgbClr val="EEECE1">
                    <a:lumMod val="25000"/>
                  </a:srgbClr>
                </a:solidFill>
                <a:hlinkClick r:id="rId15"/>
              </a:rPr>
              <a:t>www.1ppt.com/kejian/yuwen/</a:t>
            </a:r>
            <a:r>
              <a:rPr lang="en-US" altLang="zh-CN" sz="900" dirty="0" smtClean="0">
                <a:solidFill>
                  <a:srgbClr val="EEECE1">
                    <a:lumMod val="25000"/>
                  </a:srgbClr>
                </a:solidFill>
              </a:rPr>
              <a:t>    </a:t>
            </a:r>
            <a:r>
              <a:rPr lang="zh-CN" altLang="en-US" sz="900" dirty="0" smtClean="0">
                <a:solidFill>
                  <a:srgbClr val="EEECE1">
                    <a:lumMod val="25000"/>
                  </a:srgbClr>
                </a:solidFill>
              </a:rPr>
              <a:t>数学课件：</a:t>
            </a:r>
            <a:r>
              <a:rPr lang="en-US" altLang="zh-CN" sz="900" dirty="0" smtClean="0">
                <a:solidFill>
                  <a:srgbClr val="EEECE1">
                    <a:lumMod val="25000"/>
                  </a:srgbClr>
                </a:solidFill>
                <a:hlinkClick r:id="rId16"/>
              </a:rPr>
              <a:t>www.1ppt.com/kejian/shuxue/</a:t>
            </a:r>
            <a:r>
              <a:rPr lang="en-US" altLang="zh-CN" sz="9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  <a:endParaRPr lang="en-US" altLang="zh-CN" sz="9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900" dirty="0" smtClean="0">
                <a:solidFill>
                  <a:srgbClr val="EEECE1">
                    <a:lumMod val="25000"/>
                  </a:srgbClr>
                </a:solidFill>
              </a:rPr>
              <a:t>英语课件：</a:t>
            </a:r>
            <a:r>
              <a:rPr lang="en-US" altLang="zh-CN" sz="900" dirty="0" smtClean="0">
                <a:solidFill>
                  <a:srgbClr val="EEECE1">
                    <a:lumMod val="25000"/>
                  </a:srgbClr>
                </a:solidFill>
                <a:hlinkClick r:id="rId17"/>
              </a:rPr>
              <a:t>www.1ppt.com/kejian/yingyu/</a:t>
            </a:r>
            <a:r>
              <a:rPr lang="en-US" altLang="zh-CN" sz="900" dirty="0" smtClean="0">
                <a:solidFill>
                  <a:srgbClr val="EEECE1">
                    <a:lumMod val="25000"/>
                  </a:srgbClr>
                </a:solidFill>
              </a:rPr>
              <a:t>    </a:t>
            </a:r>
            <a:r>
              <a:rPr lang="zh-CN" altLang="en-US" sz="900" dirty="0" smtClean="0">
                <a:solidFill>
                  <a:srgbClr val="EEECE1">
                    <a:lumMod val="25000"/>
                  </a:srgbClr>
                </a:solidFill>
              </a:rPr>
              <a:t>美术课件：</a:t>
            </a:r>
            <a:r>
              <a:rPr lang="en-US" altLang="zh-CN" sz="900" dirty="0" smtClean="0">
                <a:solidFill>
                  <a:srgbClr val="EEECE1">
                    <a:lumMod val="25000"/>
                  </a:srgbClr>
                </a:solidFill>
                <a:hlinkClick r:id="rId18"/>
              </a:rPr>
              <a:t>www.1ppt.com/kejian/meishu/</a:t>
            </a:r>
            <a:r>
              <a:rPr lang="en-US" altLang="zh-CN" sz="9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  <a:endParaRPr lang="en-US" altLang="zh-CN" sz="9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900" dirty="0" smtClean="0">
                <a:solidFill>
                  <a:srgbClr val="EEECE1">
                    <a:lumMod val="25000"/>
                  </a:srgbClr>
                </a:solidFill>
              </a:rPr>
              <a:t>科学课件：</a:t>
            </a:r>
            <a:r>
              <a:rPr lang="en-US" altLang="zh-CN" sz="900" dirty="0" smtClean="0">
                <a:solidFill>
                  <a:srgbClr val="EEECE1">
                    <a:lumMod val="25000"/>
                  </a:srgbClr>
                </a:solidFill>
                <a:hlinkClick r:id="rId19"/>
              </a:rPr>
              <a:t>www.1ppt.com/kejian/kexue/</a:t>
            </a:r>
            <a:r>
              <a:rPr lang="en-US" altLang="zh-CN" sz="900" dirty="0" smtClean="0">
                <a:solidFill>
                  <a:srgbClr val="EEECE1">
                    <a:lumMod val="25000"/>
                  </a:srgbClr>
                </a:solidFill>
              </a:rPr>
              <a:t>     </a:t>
            </a:r>
            <a:r>
              <a:rPr lang="zh-CN" altLang="en-US" sz="900" dirty="0" smtClean="0">
                <a:solidFill>
                  <a:srgbClr val="EEECE1">
                    <a:lumMod val="25000"/>
                  </a:srgbClr>
                </a:solidFill>
              </a:rPr>
              <a:t>物理课件：</a:t>
            </a:r>
            <a:r>
              <a:rPr lang="en-US" altLang="zh-CN" sz="900" dirty="0" smtClean="0">
                <a:solidFill>
                  <a:srgbClr val="EEECE1">
                    <a:lumMod val="25000"/>
                  </a:srgbClr>
                </a:solidFill>
                <a:hlinkClick r:id="rId20"/>
              </a:rPr>
              <a:t>www.1ppt.com/kejian/wuli/</a:t>
            </a:r>
            <a:r>
              <a:rPr lang="en-US" altLang="zh-CN" sz="9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  <a:endParaRPr lang="en-US" altLang="zh-CN" sz="9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900" dirty="0" smtClean="0">
                <a:solidFill>
                  <a:srgbClr val="EEECE1">
                    <a:lumMod val="25000"/>
                  </a:srgbClr>
                </a:solidFill>
              </a:rPr>
              <a:t>化学课件：</a:t>
            </a:r>
            <a:r>
              <a:rPr lang="en-US" altLang="zh-CN" sz="900" dirty="0" smtClean="0">
                <a:solidFill>
                  <a:srgbClr val="EEECE1">
                    <a:lumMod val="25000"/>
                  </a:srgbClr>
                </a:solidFill>
                <a:hlinkClick r:id="rId21"/>
              </a:rPr>
              <a:t>www.1ppt.com/kejian/huaxue/</a:t>
            </a:r>
            <a:r>
              <a:rPr lang="en-US" altLang="zh-CN" sz="900" dirty="0" smtClean="0">
                <a:solidFill>
                  <a:srgbClr val="EEECE1">
                    <a:lumMod val="25000"/>
                  </a:srgbClr>
                </a:solidFill>
              </a:rPr>
              <a:t>  </a:t>
            </a:r>
            <a:r>
              <a:rPr lang="zh-CN" altLang="en-US" sz="900" dirty="0" smtClean="0">
                <a:solidFill>
                  <a:srgbClr val="EEECE1">
                    <a:lumMod val="25000"/>
                  </a:srgbClr>
                </a:solidFill>
              </a:rPr>
              <a:t>生物课件：</a:t>
            </a:r>
            <a:r>
              <a:rPr lang="en-US" altLang="zh-CN" sz="900" dirty="0" smtClean="0">
                <a:solidFill>
                  <a:srgbClr val="EEECE1">
                    <a:lumMod val="25000"/>
                  </a:srgbClr>
                </a:solidFill>
                <a:hlinkClick r:id="rId22"/>
              </a:rPr>
              <a:t>www.1ppt.com/kejian/shengwu/</a:t>
            </a:r>
            <a:r>
              <a:rPr lang="en-US" altLang="zh-CN" sz="9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  <a:endParaRPr lang="en-US" altLang="zh-CN" sz="9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900" dirty="0" smtClean="0">
                <a:solidFill>
                  <a:srgbClr val="EEECE1">
                    <a:lumMod val="25000"/>
                  </a:srgbClr>
                </a:solidFill>
              </a:rPr>
              <a:t>地理课件：</a:t>
            </a:r>
            <a:r>
              <a:rPr lang="en-US" altLang="zh-CN" sz="900" dirty="0" smtClean="0">
                <a:solidFill>
                  <a:srgbClr val="EEECE1">
                    <a:lumMod val="25000"/>
                  </a:srgbClr>
                </a:solidFill>
                <a:hlinkClick r:id="rId23"/>
              </a:rPr>
              <a:t>www.1ppt.com/kejian/dili/</a:t>
            </a:r>
            <a:r>
              <a:rPr lang="en-US" altLang="zh-CN" sz="900" dirty="0" smtClean="0">
                <a:solidFill>
                  <a:srgbClr val="EEECE1">
                    <a:lumMod val="25000"/>
                  </a:srgbClr>
                </a:solidFill>
              </a:rPr>
              <a:t>          </a:t>
            </a:r>
            <a:r>
              <a:rPr lang="zh-CN" altLang="en-US" sz="900" dirty="0" smtClean="0">
                <a:solidFill>
                  <a:srgbClr val="EEECE1">
                    <a:lumMod val="25000"/>
                  </a:srgbClr>
                </a:solidFill>
              </a:rPr>
              <a:t>历史课件：</a:t>
            </a:r>
            <a:r>
              <a:rPr lang="en-US" altLang="zh-CN" sz="900" dirty="0" smtClean="0">
                <a:solidFill>
                  <a:srgbClr val="EEECE1">
                    <a:lumMod val="25000"/>
                  </a:srgbClr>
                </a:solidFill>
                <a:hlinkClick r:id="rId24"/>
              </a:rPr>
              <a:t>www.1ppt.com/kejian/lishi/</a:t>
            </a:r>
            <a:r>
              <a:rPr lang="en-US" altLang="zh-CN" sz="900" dirty="0" smtClean="0">
                <a:solidFill>
                  <a:srgbClr val="EEECE1">
                    <a:lumMod val="25000"/>
                  </a:srgbClr>
                </a:solidFill>
              </a:rPr>
              <a:t>  </a:t>
            </a:r>
            <a:endParaRPr lang="en-US" altLang="zh-CN" sz="900" dirty="0" smtClean="0">
              <a:solidFill>
                <a:srgbClr val="EEECE1">
                  <a:lumMod val="25000"/>
                </a:srgbClr>
              </a:solidFill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40" y="8478798"/>
            <a:ext cx="2743327" cy="487044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788" y="8478798"/>
            <a:ext cx="4114991" cy="487044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1000" y="8478798"/>
            <a:ext cx="2743327" cy="487044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00114" y="406493"/>
            <a:ext cx="7786687" cy="101305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28650" y="1826038"/>
            <a:ext cx="3886200" cy="435232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6038"/>
            <a:ext cx="3886200" cy="435232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990600" y="6097380"/>
            <a:ext cx="1905000" cy="457304"/>
          </a:xfrm>
        </p:spPr>
        <p:txBody>
          <a:bodyPr/>
          <a:lstStyle/>
          <a:p>
            <a:pPr lvl="0">
              <a:spcBef>
                <a:spcPct val="50000"/>
              </a:spcBef>
            </a:pPr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429000" y="6097380"/>
            <a:ext cx="2895600" cy="457304"/>
          </a:xfrm>
        </p:spPr>
        <p:txBody>
          <a:bodyPr/>
          <a:lstStyle/>
          <a:p>
            <a:pPr lvl="0">
              <a:spcBef>
                <a:spcPct val="50000"/>
              </a:spcBef>
            </a:pPr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858000" y="6097380"/>
            <a:ext cx="1905000" cy="457304"/>
          </a:xfrm>
        </p:spPr>
        <p:txBody>
          <a:bodyPr/>
          <a:lstStyle/>
          <a:p>
            <a:pPr lvl="0">
              <a:spcBef>
                <a:spcPct val="50000"/>
              </a:spcBef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  <p:transition>
    <p:blinds dir="vert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PhAnim="0" showMasterSp="0">
  <p:cSld name="标题幻灯片">
    <p:bg>
      <p:bgPr>
        <a:blipFill rotWithShape="0">
          <a:blip r:embed="rId2" cstate="email"/>
          <a:stretch>
            <a:fillRect/>
          </a:stretch>
        </a:blipFill>
        <a:effectLst>
          <a:outerShdw dist="107763" dir="2699999" algn="ctr" rotWithShape="0">
            <a:srgbClr val="02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标题 5121"/>
          <p:cNvSpPr>
            <a:spLocks noGrp="1"/>
          </p:cNvSpPr>
          <p:nvPr>
            <p:ph type="ctrTitle"/>
          </p:nvPr>
        </p:nvSpPr>
        <p:spPr>
          <a:xfrm>
            <a:off x="962025" y="1629144"/>
            <a:ext cx="7772400" cy="1440189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lvl="0">
              <a:defRPr sz="3600" kern="1200">
                <a:effectLst>
                  <a:outerShdw blurRad="38100" dist="38100" dir="2700000">
                    <a:srgbClr val="000000"/>
                  </a:outerShdw>
                </a:effectLst>
              </a:defRPr>
            </a:lvl1pPr>
          </a:lstStyle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5123" name="副标题 5122"/>
          <p:cNvSpPr>
            <a:spLocks noGrp="1"/>
          </p:cNvSpPr>
          <p:nvPr>
            <p:ph type="subTitle" idx="1"/>
          </p:nvPr>
        </p:nvSpPr>
        <p:spPr>
          <a:xfrm>
            <a:off x="1647825" y="3739410"/>
            <a:ext cx="6400800" cy="1130556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marL="0" lvl="0" indent="0" algn="ctr">
              <a:buNone/>
              <a:defRPr b="1" kern="1200">
                <a:solidFill>
                  <a:schemeClr val="bg2"/>
                </a:solidFill>
              </a:defRPr>
            </a:lvl1pPr>
            <a:lvl2pPr marL="342900" lvl="1" indent="-342900" algn="ctr">
              <a:buNone/>
              <a:defRPr b="1" kern="1200">
                <a:solidFill>
                  <a:schemeClr val="bg2"/>
                </a:solidFill>
                <a:ea typeface="隶书" panose="02010509060101010101" pitchFamily="1" charset="-122"/>
              </a:defRPr>
            </a:lvl2pPr>
            <a:lvl3pPr marL="685800" lvl="2" indent="-685800" algn="ctr">
              <a:buNone/>
              <a:defRPr b="1" kern="1200">
                <a:solidFill>
                  <a:schemeClr val="bg2"/>
                </a:solidFill>
                <a:ea typeface="隶书" panose="02010509060101010101" pitchFamily="1" charset="-122"/>
              </a:defRPr>
            </a:lvl3pPr>
            <a:lvl4pPr marL="1028700" lvl="3" indent="-1028700" algn="ctr">
              <a:buNone/>
              <a:defRPr b="1" kern="1200">
                <a:solidFill>
                  <a:schemeClr val="bg2"/>
                </a:solidFill>
                <a:ea typeface="隶书" panose="02010509060101010101" pitchFamily="1" charset="-122"/>
              </a:defRPr>
            </a:lvl4pPr>
            <a:lvl5pPr marL="1371600" lvl="4" indent="-1371600" algn="ctr">
              <a:buNone/>
              <a:defRPr b="1" kern="1200">
                <a:solidFill>
                  <a:schemeClr val="bg2"/>
                </a:solidFill>
                <a:ea typeface="隶书" panose="02010509060101010101" pitchFamily="1" charset="-122"/>
              </a:defRPr>
            </a:lvl5pPr>
          </a:lstStyle>
          <a:p>
            <a:pPr lvl="0"/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5124" name="日期占位符 5123"/>
          <p:cNvSpPr>
            <a:spLocks noGrp="1"/>
          </p:cNvSpPr>
          <p:nvPr>
            <p:ph type="dt" sz="half" idx="2"/>
          </p:nvPr>
        </p:nvSpPr>
        <p:spPr>
          <a:xfrm>
            <a:off x="962025" y="6102144"/>
            <a:ext cx="1905000" cy="457304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>
              <a:spcBef>
                <a:spcPct val="50000"/>
              </a:spcBef>
            </a:pPr>
            <a:endParaRPr lang="zh-CN" altLang="en-US" dirty="0">
              <a:solidFill>
                <a:srgbClr val="A08366"/>
              </a:solidFill>
            </a:endParaRPr>
          </a:p>
        </p:txBody>
      </p:sp>
      <p:sp>
        <p:nvSpPr>
          <p:cNvPr id="5125" name="页脚占位符 5124"/>
          <p:cNvSpPr>
            <a:spLocks noGrp="1"/>
          </p:cNvSpPr>
          <p:nvPr>
            <p:ph type="ftr" sz="quarter" idx="3"/>
          </p:nvPr>
        </p:nvSpPr>
        <p:spPr>
          <a:xfrm>
            <a:off x="3400425" y="6102144"/>
            <a:ext cx="2895600" cy="457304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>
              <a:spcBef>
                <a:spcPct val="50000"/>
              </a:spcBef>
            </a:pPr>
            <a:endParaRPr lang="zh-CN" altLang="en-US" dirty="0">
              <a:solidFill>
                <a:srgbClr val="A08366"/>
              </a:solidFill>
            </a:endParaRPr>
          </a:p>
        </p:txBody>
      </p:sp>
      <p:sp>
        <p:nvSpPr>
          <p:cNvPr id="5126" name="灯片编号占位符 5125"/>
          <p:cNvSpPr>
            <a:spLocks noGrp="1"/>
          </p:cNvSpPr>
          <p:nvPr>
            <p:ph type="sldNum" sz="quarter" idx="4"/>
          </p:nvPr>
        </p:nvSpPr>
        <p:spPr>
          <a:xfrm>
            <a:off x="6829425" y="6102144"/>
            <a:ext cx="1905000" cy="457304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>
              <a:spcBef>
                <a:spcPct val="50000"/>
              </a:spcBef>
            </a:pPr>
            <a:fld id="{9A0DB2DC-4C9A-4742-B13C-FB6460FD3503}" type="slidenum">
              <a:rPr lang="zh-CN" altLang="en-US" dirty="0">
                <a:solidFill>
                  <a:srgbClr val="A08366"/>
                </a:solidFill>
              </a:rPr>
            </a:fld>
            <a:endParaRPr lang="zh-CN" altLang="en-US" dirty="0">
              <a:solidFill>
                <a:srgbClr val="A08366"/>
              </a:solidFill>
            </a:endParaRPr>
          </a:p>
        </p:txBody>
      </p:sp>
      <p:sp>
        <p:nvSpPr>
          <p:cNvPr id="5127" name="直接连接符 5126"/>
          <p:cNvSpPr/>
          <p:nvPr/>
        </p:nvSpPr>
        <p:spPr>
          <a:xfrm>
            <a:off x="973139" y="3142375"/>
            <a:ext cx="7775575" cy="0"/>
          </a:xfrm>
          <a:prstGeom prst="line">
            <a:avLst/>
          </a:prstGeom>
          <a:ln w="50800" cap="flat" cmpd="sng">
            <a:solidFill>
              <a:schemeClr val="tx2"/>
            </a:solidFill>
            <a:prstDash val="solid"/>
            <a:headEnd type="none" w="med" len="med"/>
            <a:tailEnd type="none" w="med" len="med"/>
          </a:ln>
        </p:spPr>
      </p:sp>
    </p:spTree>
  </p:cSld>
  <p:clrMapOvr>
    <a:masterClrMapping/>
  </p:clrMapOvr>
  <p:transition>
    <p:blinds dir="vert"/>
  </p:transition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spcBef>
                <a:spcPct val="50000"/>
              </a:spcBef>
            </a:pPr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spcBef>
                <a:spcPct val="50000"/>
              </a:spcBef>
            </a:pP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spcBef>
                <a:spcPct val="50000"/>
              </a:spcBef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  <p:transition>
    <p:blinds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10126"/>
            <a:ext cx="7886700" cy="2853383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90502"/>
            <a:ext cx="7886700" cy="1500527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5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803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spcBef>
                <a:spcPct val="50000"/>
              </a:spcBef>
            </a:pPr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spcBef>
                <a:spcPct val="50000"/>
              </a:spcBef>
            </a:pP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spcBef>
                <a:spcPct val="50000"/>
              </a:spcBef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  <p:transition>
    <p:blinds dir="vert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900114" y="1600562"/>
            <a:ext cx="3815477" cy="435073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871324" y="1600562"/>
            <a:ext cx="3815477" cy="435073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spcBef>
                <a:spcPct val="50000"/>
              </a:spcBef>
            </a:pPr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spcBef>
                <a:spcPct val="50000"/>
              </a:spcBef>
            </a:pPr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spcBef>
                <a:spcPct val="50000"/>
              </a:spcBef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  <p:transition>
    <p:blinds dir="vert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209"/>
            <a:ext cx="7886700" cy="13258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2" y="1778841"/>
            <a:ext cx="3655181" cy="824099"/>
          </a:xfrm>
        </p:spPr>
        <p:txBody>
          <a:bodyPr anchor="ctr" anchorCtr="0"/>
          <a:lstStyle>
            <a:lvl1pPr marL="0" indent="0">
              <a:buNone/>
              <a:defRPr sz="1575"/>
            </a:lvl1pPr>
            <a:lvl2pPr marL="257175" indent="0">
              <a:buNone/>
              <a:defRPr sz="1350"/>
            </a:lvl2pPr>
            <a:lvl3pPr marL="514350" indent="0">
              <a:buNone/>
              <a:defRPr sz="1125"/>
            </a:lvl3pPr>
            <a:lvl4pPr marL="771525" indent="0">
              <a:buNone/>
              <a:defRPr sz="1015"/>
            </a:lvl4pPr>
            <a:lvl5pPr marL="1028700" indent="0">
              <a:buNone/>
              <a:defRPr sz="1015"/>
            </a:lvl5pPr>
            <a:lvl6pPr marL="1285875" indent="0">
              <a:buNone/>
              <a:defRPr sz="1015"/>
            </a:lvl6pPr>
            <a:lvl7pPr marL="1543050" indent="0">
              <a:buNone/>
              <a:defRPr sz="1015"/>
            </a:lvl7pPr>
            <a:lvl8pPr marL="1800225" indent="0">
              <a:buNone/>
              <a:defRPr sz="1015"/>
            </a:lvl8pPr>
            <a:lvl9pPr marL="2058035" indent="0">
              <a:buNone/>
              <a:defRPr sz="1015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2" y="2665984"/>
            <a:ext cx="3655181" cy="352508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841"/>
            <a:ext cx="3673182" cy="824099"/>
          </a:xfrm>
        </p:spPr>
        <p:txBody>
          <a:bodyPr anchor="ctr" anchorCtr="0"/>
          <a:lstStyle>
            <a:lvl1pPr marL="0" indent="0">
              <a:buNone/>
              <a:defRPr sz="1575"/>
            </a:lvl1pPr>
            <a:lvl2pPr marL="257175" indent="0">
              <a:buNone/>
              <a:defRPr sz="1350"/>
            </a:lvl2pPr>
            <a:lvl3pPr marL="514350" indent="0">
              <a:buNone/>
              <a:defRPr sz="1125"/>
            </a:lvl3pPr>
            <a:lvl4pPr marL="771525" indent="0">
              <a:buNone/>
              <a:defRPr sz="1015"/>
            </a:lvl4pPr>
            <a:lvl5pPr marL="1028700" indent="0">
              <a:buNone/>
              <a:defRPr sz="1015"/>
            </a:lvl5pPr>
            <a:lvl6pPr marL="1285875" indent="0">
              <a:buNone/>
              <a:defRPr sz="1015"/>
            </a:lvl6pPr>
            <a:lvl7pPr marL="1543050" indent="0">
              <a:buNone/>
              <a:defRPr sz="1015"/>
            </a:lvl7pPr>
            <a:lvl8pPr marL="1800225" indent="0">
              <a:buNone/>
              <a:defRPr sz="1015"/>
            </a:lvl8pPr>
            <a:lvl9pPr marL="2058035" indent="0">
              <a:buNone/>
              <a:defRPr sz="1015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984"/>
            <a:ext cx="3673182" cy="352508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spcBef>
                <a:spcPct val="50000"/>
              </a:spcBef>
            </a:pPr>
            <a:endParaRPr lang="zh-CN" altLang="en-US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spcBef>
                <a:spcPct val="50000"/>
              </a:spcBef>
            </a:pPr>
            <a:endParaRPr lang="zh-CN" altLang="en-US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spcBef>
                <a:spcPct val="50000"/>
              </a:spcBef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  <p:transition>
    <p:blinds dir="vert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spcBef>
                <a:spcPct val="50000"/>
              </a:spcBef>
            </a:pP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spcBef>
                <a:spcPct val="50000"/>
              </a:spcBef>
            </a:pP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spcBef>
                <a:spcPct val="50000"/>
              </a:spcBef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  <p:transition>
    <p:blinds dir="vert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spcBef>
                <a:spcPct val="50000"/>
              </a:spcBef>
            </a:pP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spcBef>
                <a:spcPct val="50000"/>
              </a:spcBef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spcBef>
                <a:spcPct val="50000"/>
              </a:spcBef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  <p:transition>
    <p:blinds dir="vert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305"/>
            <a:ext cx="2949178" cy="1600561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649"/>
            <a:ext cx="4629150" cy="4874728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865"/>
            <a:ext cx="2949178" cy="381245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90"/>
            </a:lvl2pPr>
            <a:lvl3pPr marL="514350" indent="0">
              <a:buNone/>
              <a:defRPr sz="675"/>
            </a:lvl3pPr>
            <a:lvl4pPr marL="771525" indent="0">
              <a:buNone/>
              <a:defRPr sz="565"/>
            </a:lvl4pPr>
            <a:lvl5pPr marL="1028700" indent="0">
              <a:buNone/>
              <a:defRPr sz="565"/>
            </a:lvl5pPr>
            <a:lvl6pPr marL="1285875" indent="0">
              <a:buNone/>
              <a:defRPr sz="565"/>
            </a:lvl6pPr>
            <a:lvl7pPr marL="1543050" indent="0">
              <a:buNone/>
              <a:defRPr sz="565"/>
            </a:lvl7pPr>
            <a:lvl8pPr marL="1800225" indent="0">
              <a:buNone/>
              <a:defRPr sz="565"/>
            </a:lvl8pPr>
            <a:lvl9pPr marL="2058035" indent="0">
              <a:buNone/>
              <a:defRPr sz="565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spcBef>
                <a:spcPct val="50000"/>
              </a:spcBef>
            </a:pPr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spcBef>
                <a:spcPct val="50000"/>
              </a:spcBef>
            </a:pPr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spcBef>
                <a:spcPct val="50000"/>
              </a:spcBef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  <p:transition>
    <p:blinds dir="vert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305"/>
            <a:ext cx="3124012" cy="1600561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306"/>
            <a:ext cx="4629150" cy="5405073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8035" indent="0">
              <a:buNone/>
              <a:defRPr sz="1125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865"/>
            <a:ext cx="3124012" cy="3812451"/>
          </a:xfrm>
        </p:spPr>
        <p:txBody>
          <a:bodyPr/>
          <a:lstStyle>
            <a:lvl1pPr marL="0" indent="0">
              <a:buNone/>
              <a:defRPr sz="1125"/>
            </a:lvl1pPr>
            <a:lvl2pPr marL="257175" indent="0">
              <a:buNone/>
              <a:defRPr sz="1015"/>
            </a:lvl2pPr>
            <a:lvl3pPr marL="514350" indent="0">
              <a:buNone/>
              <a:defRPr sz="900"/>
            </a:lvl3pPr>
            <a:lvl4pPr marL="771525" indent="0">
              <a:buNone/>
              <a:defRPr sz="790"/>
            </a:lvl4pPr>
            <a:lvl5pPr marL="1028700" indent="0">
              <a:buNone/>
              <a:defRPr sz="790"/>
            </a:lvl5pPr>
            <a:lvl6pPr marL="1285875" indent="0">
              <a:buNone/>
              <a:defRPr sz="790"/>
            </a:lvl6pPr>
            <a:lvl7pPr marL="1543050" indent="0">
              <a:buNone/>
              <a:defRPr sz="790"/>
            </a:lvl7pPr>
            <a:lvl8pPr marL="1800225" indent="0">
              <a:buNone/>
              <a:defRPr sz="790"/>
            </a:lvl8pPr>
            <a:lvl9pPr marL="2058035" indent="0">
              <a:buNone/>
              <a:defRPr sz="79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spcBef>
                <a:spcPct val="50000"/>
              </a:spcBef>
            </a:pPr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spcBef>
                <a:spcPct val="50000"/>
              </a:spcBef>
            </a:pPr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spcBef>
                <a:spcPct val="50000"/>
              </a:spcBef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  <p:transition>
    <p:blinds dir="vert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spcBef>
                <a:spcPct val="50000"/>
              </a:spcBef>
            </a:pPr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spcBef>
                <a:spcPct val="50000"/>
              </a:spcBef>
            </a:pP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spcBef>
                <a:spcPct val="50000"/>
              </a:spcBef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  <p:transition>
    <p:blinds dir="vert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740128" y="406492"/>
            <a:ext cx="1946672" cy="554480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900114" y="406492"/>
            <a:ext cx="5727165" cy="554480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spcBef>
                <a:spcPct val="50000"/>
              </a:spcBef>
            </a:pPr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spcBef>
                <a:spcPct val="50000"/>
              </a:spcBef>
            </a:pP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spcBef>
                <a:spcPct val="50000"/>
              </a:spcBef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  <p:transition>
    <p:blinds dir="vert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28650" y="1826038"/>
            <a:ext cx="3886200" cy="435232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6038"/>
            <a:ext cx="3886200" cy="435232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spcBef>
                <a:spcPct val="50000"/>
              </a:spcBef>
            </a:pPr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spcBef>
                <a:spcPct val="50000"/>
              </a:spcBef>
            </a:pPr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spcBef>
                <a:spcPct val="50000"/>
              </a:spcBef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  <p:transition>
    <p:blinds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7236296" y="6309320"/>
            <a:ext cx="735006" cy="241289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www.1ppt.com/moban/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素材：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www.1ppt.com/sucai/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背景：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www.1ppt.com/beijing/ 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图表：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www.1ppt.com/tubiao/    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www.1ppt.com/xiazai/   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www.1ppt.com/powerpoint/    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资料下载：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www.1ppt.com/ziliao/      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范文下载：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www.1ppt.com/fanwen/           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试卷下载：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www.1ppt.com/shiti/        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教案下载：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www.1ppt.com/jiaoan/             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论坛：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www.1ppt.cn                   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语文课件：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www.1ppt.com/kejian/yuwen/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数学课件：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www.1ppt.com/kejian/shuxue/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英语课件：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www.1ppt.com/kejian/yingyu/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美术课件：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www.1ppt.com/kejian/meishu/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科学课件：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www.1ppt.com/kejian/kexue/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物理课件：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www.1ppt.com/kejian/wuli/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化学课件：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www.1ppt.com/kejian/huaxue/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生物课件：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www.1ppt.com/kejian/shengwu/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地理课件：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www.1ppt.com/kejian/dili/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历史课件：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www.1ppt.com/kejian/lishi/      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845" y="3887881"/>
            <a:ext cx="6400740" cy="175335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80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9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44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84" y="1600893"/>
            <a:ext cx="8229863" cy="452792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0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9" Type="http://schemas.openxmlformats.org/officeDocument/2006/relationships/image" Target="../media/image2.png"/><Relationship Id="rId18" Type="http://schemas.openxmlformats.org/officeDocument/2006/relationships/image" Target="../media/image1.jpeg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6.xml"/><Relationship Id="rId8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3.xml"/><Relationship Id="rId5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1.xml"/><Relationship Id="rId3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9.xml"/><Relationship Id="rId15" Type="http://schemas.openxmlformats.org/officeDocument/2006/relationships/theme" Target="../theme/theme2.xml"/><Relationship Id="rId14" Type="http://schemas.openxmlformats.org/officeDocument/2006/relationships/image" Target="../media/image2.png"/><Relationship Id="rId13" Type="http://schemas.openxmlformats.org/officeDocument/2006/relationships/image" Target="../media/image1.jpeg"/><Relationship Id="rId12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图层1"/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100965" y="6461125"/>
            <a:ext cx="1343660" cy="35052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530" indent="-21463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6585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9485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2385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592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8035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35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447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/>
          <a:stretch>
            <a:fillRect/>
          </a:stretch>
        </a:blipFill>
        <a:effectLst>
          <a:outerShdw dist="107763" dir="2699999" algn="ctr" rotWithShape="0">
            <a:srgbClr val="02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直接连接符 4097"/>
          <p:cNvSpPr/>
          <p:nvPr userDrawn="1"/>
        </p:nvSpPr>
        <p:spPr>
          <a:xfrm>
            <a:off x="1016000" y="1600561"/>
            <a:ext cx="7747000" cy="0"/>
          </a:xfrm>
          <a:prstGeom prst="line">
            <a:avLst/>
          </a:prstGeom>
          <a:ln w="3175" cap="flat" cmpd="sng">
            <a:solidFill>
              <a:schemeClr val="bg2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4099" name="日期占位符 4098"/>
          <p:cNvSpPr>
            <a:spLocks noGrp="1"/>
          </p:cNvSpPr>
          <p:nvPr>
            <p:ph type="dt" sz="half" idx="2"/>
          </p:nvPr>
        </p:nvSpPr>
        <p:spPr>
          <a:xfrm>
            <a:off x="990600" y="6097380"/>
            <a:ext cx="1905000" cy="457304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050">
                <a:solidFill>
                  <a:schemeClr val="bg2"/>
                </a:solidFill>
              </a:defRPr>
            </a:lvl1pPr>
          </a:lstStyle>
          <a:p>
            <a:pPr lvl="0">
              <a:spcBef>
                <a:spcPct val="50000"/>
              </a:spcBef>
            </a:pPr>
            <a:endParaRPr lang="zh-CN" altLang="en-US" dirty="0"/>
          </a:p>
        </p:txBody>
      </p:sp>
      <p:sp>
        <p:nvSpPr>
          <p:cNvPr id="4100" name="页脚占位符 4099"/>
          <p:cNvSpPr>
            <a:spLocks noGrp="1"/>
          </p:cNvSpPr>
          <p:nvPr>
            <p:ph type="ftr" sz="quarter" idx="3"/>
          </p:nvPr>
        </p:nvSpPr>
        <p:spPr>
          <a:xfrm>
            <a:off x="3429000" y="6097380"/>
            <a:ext cx="2895600" cy="457304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050">
                <a:solidFill>
                  <a:schemeClr val="bg2"/>
                </a:solidFill>
              </a:defRPr>
            </a:lvl1pPr>
          </a:lstStyle>
          <a:p>
            <a:pPr lvl="0">
              <a:spcBef>
                <a:spcPct val="50000"/>
              </a:spcBef>
            </a:pPr>
            <a:endParaRPr lang="zh-CN" altLang="en-US" dirty="0"/>
          </a:p>
        </p:txBody>
      </p:sp>
      <p:sp>
        <p:nvSpPr>
          <p:cNvPr id="4101" name="灯片编号占位符 4100"/>
          <p:cNvSpPr>
            <a:spLocks noGrp="1"/>
          </p:cNvSpPr>
          <p:nvPr>
            <p:ph type="sldNum" sz="quarter" idx="4"/>
          </p:nvPr>
        </p:nvSpPr>
        <p:spPr>
          <a:xfrm>
            <a:off x="6858000" y="6097380"/>
            <a:ext cx="1905000" cy="457304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050">
                <a:solidFill>
                  <a:schemeClr val="bg2"/>
                </a:solidFill>
              </a:defRPr>
            </a:lvl1pPr>
          </a:lstStyle>
          <a:p>
            <a:pPr lvl="0">
              <a:spcBef>
                <a:spcPct val="50000"/>
              </a:spcBef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  <p:sp>
        <p:nvSpPr>
          <p:cNvPr id="4102" name="标题 4101"/>
          <p:cNvSpPr>
            <a:spLocks noGrp="1"/>
          </p:cNvSpPr>
          <p:nvPr>
            <p:ph type="title"/>
          </p:nvPr>
        </p:nvSpPr>
        <p:spPr>
          <a:xfrm>
            <a:off x="900114" y="406493"/>
            <a:ext cx="7786687" cy="101305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4103" name="文本占位符 4102"/>
          <p:cNvSpPr>
            <a:spLocks noGrp="1"/>
          </p:cNvSpPr>
          <p:nvPr>
            <p:ph type="body" idx="1"/>
          </p:nvPr>
        </p:nvSpPr>
        <p:spPr>
          <a:xfrm>
            <a:off x="900114" y="1600562"/>
            <a:ext cx="7786687" cy="4350735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pic>
        <p:nvPicPr>
          <p:cNvPr id="6" name="图片 5" descr="图层1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00965" y="6461125"/>
            <a:ext cx="1343660" cy="35052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</p:sldLayoutIdLst>
  <p:transition>
    <p:blinds dir="vert"/>
  </p:transition>
  <p:hf sldNum="0" hdr="0" ftr="0" dt="0"/>
  <p:txStyles>
    <p:titleStyle>
      <a:lvl1pPr marL="0" lvl="0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None/>
        <a:defRPr sz="2700" b="1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57175" lvl="0" indent="-257175" algn="l" defTabSz="685800" eaLnBrk="1" fontAlgn="base" latinLnBrk="0" hangingPunct="1">
        <a:lnSpc>
          <a:spcPct val="100000"/>
        </a:lnSpc>
        <a:spcBef>
          <a:spcPct val="15000"/>
        </a:spcBef>
        <a:spcAft>
          <a:spcPct val="0"/>
        </a:spcAft>
        <a:buClr>
          <a:schemeClr val="tx2"/>
        </a:buClr>
        <a:buSzPct val="65000"/>
        <a:buFont typeface="Wingdings" panose="05000000000000000000" pitchFamily="2" charset="2"/>
        <a:buChar char="n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57530" lvl="1" indent="-214630" algn="l" defTabSz="685800" eaLnBrk="1" fontAlgn="base" latinLnBrk="0" hangingPunct="1">
        <a:lnSpc>
          <a:spcPct val="100000"/>
        </a:lnSpc>
        <a:spcBef>
          <a:spcPct val="15000"/>
        </a:spcBef>
        <a:spcAft>
          <a:spcPct val="0"/>
        </a:spcAft>
        <a:buClr>
          <a:schemeClr val="tx2"/>
        </a:buClr>
        <a:buSzPct val="65000"/>
        <a:buFont typeface="Wingdings" panose="05000000000000000000" pitchFamily="2" charset="2"/>
        <a:buChar char="p"/>
        <a:defRPr sz="21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857250" lvl="2" indent="-171450" algn="l" defTabSz="685800" eaLnBrk="1" fontAlgn="base" latinLnBrk="0" hangingPunct="1">
        <a:lnSpc>
          <a:spcPct val="100000"/>
        </a:lnSpc>
        <a:spcBef>
          <a:spcPct val="15000"/>
        </a:spcBef>
        <a:spcAft>
          <a:spcPct val="0"/>
        </a:spcAft>
        <a:buClr>
          <a:schemeClr val="tx2"/>
        </a:buClr>
        <a:buSzPct val="65000"/>
        <a:buFont typeface="Wingdings" panose="05000000000000000000" pitchFamily="2" charset="2"/>
        <a:buChar char="n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200150" lvl="3" indent="-171450" algn="l" defTabSz="685800" eaLnBrk="1" fontAlgn="base" latinLnBrk="0" hangingPunct="1">
        <a:lnSpc>
          <a:spcPct val="100000"/>
        </a:lnSpc>
        <a:spcBef>
          <a:spcPct val="15000"/>
        </a:spcBef>
        <a:spcAft>
          <a:spcPct val="0"/>
        </a:spcAft>
        <a:buClr>
          <a:schemeClr val="tx2"/>
        </a:buClr>
        <a:buSzPct val="65000"/>
        <a:buFont typeface="Wingdings" panose="05000000000000000000" pitchFamily="2" charset="2"/>
        <a:buChar char="p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543050" lvl="4" indent="-171450" algn="l" defTabSz="685800" eaLnBrk="1" fontAlgn="base" latinLnBrk="0" hangingPunct="1">
        <a:lnSpc>
          <a:spcPct val="100000"/>
        </a:lnSpc>
        <a:spcBef>
          <a:spcPct val="15000"/>
        </a:spcBef>
        <a:spcAft>
          <a:spcPct val="0"/>
        </a:spcAft>
        <a:buClr>
          <a:schemeClr val="tx2"/>
        </a:buClr>
        <a:buSzPct val="65000"/>
        <a:buFont typeface="Wingdings" panose="05000000000000000000" pitchFamily="2" charset="2"/>
        <a:buChar char="n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886585" lvl="5" indent="-171450" algn="l" defTabSz="685800" eaLnBrk="1" fontAlgn="base" latinLnBrk="0" hangingPunct="1">
        <a:lnSpc>
          <a:spcPct val="100000"/>
        </a:lnSpc>
        <a:spcBef>
          <a:spcPct val="15000"/>
        </a:spcBef>
        <a:spcAft>
          <a:spcPct val="0"/>
        </a:spcAft>
        <a:buClr>
          <a:schemeClr val="tx2"/>
        </a:buClr>
        <a:buSzPct val="65000"/>
        <a:buFont typeface="Wingdings" panose="05000000000000000000" pitchFamily="2" charset="2"/>
        <a:buChar char="n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229485" lvl="6" indent="-171450" algn="l" defTabSz="685800" eaLnBrk="1" fontAlgn="base" latinLnBrk="0" hangingPunct="1">
        <a:lnSpc>
          <a:spcPct val="100000"/>
        </a:lnSpc>
        <a:spcBef>
          <a:spcPct val="15000"/>
        </a:spcBef>
        <a:spcAft>
          <a:spcPct val="0"/>
        </a:spcAft>
        <a:buClr>
          <a:schemeClr val="tx2"/>
        </a:buClr>
        <a:buSzPct val="65000"/>
        <a:buFont typeface="Wingdings" panose="05000000000000000000" pitchFamily="2" charset="2"/>
        <a:buChar char="n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72385" lvl="7" indent="-171450" algn="l" defTabSz="685800" eaLnBrk="1" fontAlgn="base" latinLnBrk="0" hangingPunct="1">
        <a:lnSpc>
          <a:spcPct val="100000"/>
        </a:lnSpc>
        <a:spcBef>
          <a:spcPct val="15000"/>
        </a:spcBef>
        <a:spcAft>
          <a:spcPct val="0"/>
        </a:spcAft>
        <a:buClr>
          <a:schemeClr val="tx2"/>
        </a:buClr>
        <a:buSzPct val="65000"/>
        <a:buFont typeface="Wingdings" panose="05000000000000000000" pitchFamily="2" charset="2"/>
        <a:buChar char="n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15920" lvl="8" indent="-171450" algn="l" defTabSz="685800" eaLnBrk="1" fontAlgn="base" latinLnBrk="0" hangingPunct="1">
        <a:lnSpc>
          <a:spcPct val="100000"/>
        </a:lnSpc>
        <a:spcBef>
          <a:spcPct val="15000"/>
        </a:spcBef>
        <a:spcAft>
          <a:spcPct val="0"/>
        </a:spcAft>
        <a:buClr>
          <a:schemeClr val="tx2"/>
        </a:buClr>
        <a:buSzPct val="65000"/>
        <a:buFont typeface="Wingdings" panose="05000000000000000000" pitchFamily="2" charset="2"/>
        <a:buChar char="n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342900" lvl="1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685800" lvl="2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028700" lvl="3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371600" lvl="4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14500" lvl="5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058035" lvl="6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400935" lvl="7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744470" lvl="8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9.xml"/><Relationship Id="rId1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0" y="2060848"/>
            <a:ext cx="9144000" cy="1146944"/>
          </a:xfrm>
          <a:prstGeom prst="rect">
            <a:avLst/>
          </a:prstGeom>
          <a:noFill/>
        </p:spPr>
        <p:txBody>
          <a:bodyPr wrap="square" lIns="38574" tIns="19286" rIns="38574" bIns="19286" rtlCol="0">
            <a:spAutoFit/>
          </a:bodyPr>
          <a:lstStyle/>
          <a:p>
            <a:pPr algn="ctr"/>
            <a:r>
              <a:rPr lang="en-US" altLang="zh-CN" sz="72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4 </a:t>
            </a:r>
            <a:r>
              <a:rPr lang="zh-CN" altLang="zh-CN" sz="7200" dirty="0">
                <a:latin typeface="楷体" panose="02010609060101010101" pitchFamily="49" charset="-122"/>
                <a:ea typeface="楷体" panose="02010609060101010101" pitchFamily="49" charset="-122"/>
              </a:rPr>
              <a:t>珍珠鸟</a:t>
            </a:r>
            <a:r>
              <a:rPr lang="zh-CN" altLang="en-US" sz="6000" dirty="0">
                <a:latin typeface="楷体" panose="02010609060101010101" pitchFamily="49" charset="-122"/>
                <a:ea typeface="楷体" panose="02010609060101010101" pitchFamily="49" charset="-122"/>
              </a:rPr>
              <a:t>           </a:t>
            </a:r>
            <a:endParaRPr lang="zh-CN" altLang="zh-CN" sz="6000" b="1" dirty="0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5724128" y="910405"/>
            <a:ext cx="28992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部</a:t>
            </a:r>
            <a:r>
              <a:rPr lang="zh-CN" altLang="en-US" sz="2400" b="1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编版</a:t>
            </a:r>
            <a:r>
              <a:rPr lang="zh-CN" altLang="en-US" sz="2400" b="1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五</a:t>
            </a:r>
            <a:r>
              <a:rPr lang="zh-CN" altLang="en-US" sz="2400" b="1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年级上册</a:t>
            </a:r>
            <a:endParaRPr lang="zh-CN" altLang="en-US" sz="24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ldLvl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187624" y="2827378"/>
            <a:ext cx="7200800" cy="2175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作业布置 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结合生活实际，把你对“信赖创造美好的境界”的理解写下来。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1904" y="615528"/>
            <a:ext cx="1547495" cy="4616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0" 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Calibri" panose="020F0502020204030204" charset="0"/>
              </a:rPr>
              <a:t>合作探究</a:t>
            </a:r>
            <a:endParaRPr kumimoji="0" lang="zh-CN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  <a:cs typeface="Calibri" panose="020F050202020403020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41276" y="404664"/>
            <a:ext cx="9060815" cy="6186309"/>
          </a:xfrm>
          <a:prstGeom prst="rec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>
            <a:spAutoFit/>
          </a:bodyPr>
          <a:lstStyle/>
          <a:p>
            <a:pPr indent="0">
              <a:lnSpc>
                <a:spcPct val="150000"/>
              </a:lnSpc>
            </a:pPr>
            <a:r>
              <a:rPr lang="zh-CN" sz="2400" b="1" dirty="0">
                <a:solidFill>
                  <a:srgbClr val="FF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一、连一连。</a:t>
            </a:r>
            <a:endParaRPr lang="zh-CN" sz="2400" b="1" dirty="0">
              <a:solidFill>
                <a:srgbClr val="FF00FF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indent="0">
              <a:lnSpc>
                <a:spcPct val="150000"/>
              </a:lnSpc>
            </a:pPr>
            <a:r>
              <a:rPr lang="zh-CN" sz="2400" b="1" dirty="0">
                <a:solidFill>
                  <a:srgbClr val="FF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màn    </a:t>
            </a:r>
            <a:r>
              <a:rPr lang="en-US" altLang="zh-CN" sz="2400" b="1" dirty="0" err="1">
                <a:solidFill>
                  <a:srgbClr val="FF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pā</a:t>
            </a:r>
            <a:r>
              <a:rPr lang="zh-CN" sz="2400" b="1" dirty="0">
                <a:solidFill>
                  <a:srgbClr val="FF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  āi     xiǎng     jiǎn     péi    móu    zā</a:t>
            </a:r>
            <a:endParaRPr lang="zh-CN" sz="2400" b="1" dirty="0">
              <a:solidFill>
                <a:srgbClr val="FF00FF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indent="0">
              <a:lnSpc>
                <a:spcPct val="150000"/>
              </a:lnSpc>
            </a:pPr>
            <a:endParaRPr lang="zh-CN" sz="2400" b="1" dirty="0">
              <a:solidFill>
                <a:srgbClr val="FF00FF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indent="0">
              <a:lnSpc>
                <a:spcPct val="150000"/>
              </a:lnSpc>
            </a:pPr>
            <a:r>
              <a:rPr lang="zh-CN" sz="2400" b="1" dirty="0">
                <a:solidFill>
                  <a:srgbClr val="FF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蔓      趴     享      挨       睑       眸     陪     咂</a:t>
            </a:r>
            <a:endParaRPr lang="zh-CN" sz="2400" b="1" dirty="0">
              <a:solidFill>
                <a:srgbClr val="FF00FF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indent="0">
              <a:lnSpc>
                <a:spcPct val="150000"/>
              </a:lnSpc>
            </a:pPr>
            <a:r>
              <a:rPr lang="zh-CN" sz="2400" b="1" dirty="0">
                <a:solidFill>
                  <a:srgbClr val="FF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二、在括号里填入合适的词语。</a:t>
            </a:r>
            <a:endParaRPr lang="zh-CN" sz="2400" b="1" dirty="0">
              <a:solidFill>
                <a:srgbClr val="FF00FF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indent="0">
              <a:lnSpc>
                <a:spcPct val="150000"/>
              </a:lnSpc>
            </a:pPr>
            <a:r>
              <a:rPr lang="zh-CN" sz="2400" b="1" dirty="0">
                <a:solidFill>
                  <a:srgbClr val="FF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（    ）的丛林   （    ）的鸣叫    （    ）的绒毛</a:t>
            </a:r>
            <a:endParaRPr lang="zh-CN" sz="2400" b="1" dirty="0">
              <a:solidFill>
                <a:srgbClr val="FF00FF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indent="0">
              <a:lnSpc>
                <a:spcPct val="150000"/>
              </a:lnSpc>
            </a:pPr>
            <a:r>
              <a:rPr lang="zh-CN" sz="2400" b="1" dirty="0">
                <a:solidFill>
                  <a:srgbClr val="FF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（    ）的境界   （    ）的吊兰    （    ）的球儿</a:t>
            </a:r>
            <a:endParaRPr lang="zh-CN" sz="2400" b="1" dirty="0">
              <a:solidFill>
                <a:srgbClr val="FF00FF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indent="0">
              <a:lnSpc>
                <a:spcPct val="150000"/>
              </a:lnSpc>
            </a:pPr>
            <a:r>
              <a:rPr lang="zh-CN" sz="2400" b="1" dirty="0">
                <a:solidFill>
                  <a:srgbClr val="FF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三、对下列句子理解正确的一项是（    ）。</a:t>
            </a:r>
            <a:endParaRPr lang="zh-CN" sz="2400" b="1" dirty="0">
              <a:solidFill>
                <a:srgbClr val="FF00FF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indent="0">
              <a:lnSpc>
                <a:spcPct val="150000"/>
              </a:lnSpc>
            </a:pPr>
            <a:r>
              <a:rPr lang="zh-CN" sz="2400" b="1" dirty="0">
                <a:solidFill>
                  <a:srgbClr val="FF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信赖，往往创造出美好的境界。</a:t>
            </a:r>
            <a:endParaRPr lang="zh-CN" sz="2400" b="1" dirty="0">
              <a:solidFill>
                <a:srgbClr val="FF00FF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indent="0">
              <a:lnSpc>
                <a:spcPct val="150000"/>
              </a:lnSpc>
            </a:pPr>
            <a:r>
              <a:rPr lang="zh-CN" sz="2400" b="1" dirty="0">
                <a:solidFill>
                  <a:srgbClr val="FF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A信赖是美好的，能让人心里感到非常美好。</a:t>
            </a:r>
            <a:endParaRPr lang="zh-CN" sz="2400" b="1" dirty="0">
              <a:solidFill>
                <a:srgbClr val="FF00FF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indent="0">
              <a:lnSpc>
                <a:spcPct val="150000"/>
              </a:lnSpc>
            </a:pPr>
            <a:r>
              <a:rPr lang="zh-CN" sz="2400" b="1" dirty="0">
                <a:solidFill>
                  <a:srgbClr val="FF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B这是作者的感觉，别人不一定有这种感觉</a:t>
            </a:r>
            <a:r>
              <a:rPr lang="zh-CN" sz="2400" b="1" dirty="0" smtClean="0">
                <a:solidFill>
                  <a:srgbClr val="FF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。</a:t>
            </a:r>
            <a:endParaRPr lang="zh-CN" sz="2400" b="1" dirty="0">
              <a:solidFill>
                <a:srgbClr val="FF00FF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22225" y="55034"/>
            <a:ext cx="1463675" cy="4616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0" 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Calibri" panose="020F0502020204030204" charset="0"/>
              </a:rPr>
              <a:t>课堂作业</a:t>
            </a:r>
            <a:endParaRPr kumimoji="0" lang="zh-CN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  <a:cs typeface="Calibri" panose="020F0502020204030204" charset="0"/>
            </a:endParaRPr>
          </a:p>
        </p:txBody>
      </p:sp>
      <p:cxnSp>
        <p:nvCxnSpPr>
          <p:cNvPr id="2" name="直接连接符 1"/>
          <p:cNvCxnSpPr/>
          <p:nvPr/>
        </p:nvCxnSpPr>
        <p:spPr>
          <a:xfrm flipH="1">
            <a:off x="323216" y="1623907"/>
            <a:ext cx="173355" cy="6536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 2"/>
          <p:cNvCxnSpPr/>
          <p:nvPr/>
        </p:nvCxnSpPr>
        <p:spPr>
          <a:xfrm>
            <a:off x="1376681" y="1666240"/>
            <a:ext cx="170815" cy="6112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3"/>
          <p:cNvCxnSpPr/>
          <p:nvPr/>
        </p:nvCxnSpPr>
        <p:spPr>
          <a:xfrm>
            <a:off x="2586355" y="1683173"/>
            <a:ext cx="1121410" cy="5943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 flipH="1">
            <a:off x="2771776" y="1697567"/>
            <a:ext cx="824865" cy="4842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 flipH="1">
            <a:off x="5147945" y="1627293"/>
            <a:ext cx="121920" cy="6502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 flipH="1" flipV="1">
            <a:off x="8460740" y="1605280"/>
            <a:ext cx="359410" cy="6722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6774180" y="1781388"/>
            <a:ext cx="966470" cy="4004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 flipH="1">
            <a:off x="6588125" y="1669627"/>
            <a:ext cx="1164590" cy="6079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1"/>
          <p:cNvSpPr txBox="1"/>
          <p:nvPr/>
        </p:nvSpPr>
        <p:spPr>
          <a:xfrm>
            <a:off x="2987675" y="3695700"/>
            <a:ext cx="8712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/>
              <a:t>  茂盛   </a:t>
            </a:r>
            <a:endParaRPr lang="zh-CN" altLang="en-US" sz="2000"/>
          </a:p>
        </p:txBody>
      </p:sp>
      <p:sp>
        <p:nvSpPr>
          <p:cNvPr id="13" name="文本框 12"/>
          <p:cNvSpPr txBox="1"/>
          <p:nvPr/>
        </p:nvSpPr>
        <p:spPr>
          <a:xfrm>
            <a:off x="395605" y="3163993"/>
            <a:ext cx="6934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>
                <a:sym typeface="+mn-ea"/>
              </a:rPr>
              <a:t>幽深</a:t>
            </a:r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2997835" y="3163147"/>
            <a:ext cx="8610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>
                <a:sym typeface="+mn-ea"/>
              </a:rPr>
              <a:t>清脆</a:t>
            </a:r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5671820" y="3163147"/>
            <a:ext cx="121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>
                <a:sym typeface="+mn-ea"/>
              </a:rPr>
              <a:t>嫩黄</a:t>
            </a:r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358775" y="3695700"/>
            <a:ext cx="767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>
                <a:sym typeface="+mn-ea"/>
              </a:rPr>
              <a:t>美好</a:t>
            </a:r>
            <a:endParaRPr lang="zh-CN" altLang="en-US" sz="2000"/>
          </a:p>
        </p:txBody>
      </p:sp>
      <p:sp>
        <p:nvSpPr>
          <p:cNvPr id="17" name="文本框 16"/>
          <p:cNvSpPr txBox="1"/>
          <p:nvPr/>
        </p:nvSpPr>
        <p:spPr>
          <a:xfrm>
            <a:off x="5483226" y="3695700"/>
            <a:ext cx="9848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/>
              <a:t>    蓬松</a:t>
            </a:r>
            <a:endParaRPr lang="zh-CN" altLang="en-US" sz="2000"/>
          </a:p>
        </p:txBody>
      </p:sp>
      <p:sp>
        <p:nvSpPr>
          <p:cNvPr id="18" name="文本框 17"/>
          <p:cNvSpPr txBox="1"/>
          <p:nvPr/>
        </p:nvSpPr>
        <p:spPr>
          <a:xfrm>
            <a:off x="5085080" y="4227408"/>
            <a:ext cx="5867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2400" b="1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A</a:t>
            </a:r>
            <a:endParaRPr lang="zh-CN" altLang="en-US" sz="2400" b="1">
              <a:solidFill>
                <a:schemeClr val="tx2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文本占位符 14337"/>
          <p:cNvSpPr>
            <a:spLocks noGrp="1"/>
          </p:cNvSpPr>
          <p:nvPr>
            <p:ph type="body" sz="half" idx="1"/>
          </p:nvPr>
        </p:nvSpPr>
        <p:spPr>
          <a:xfrm>
            <a:off x="683568" y="1772816"/>
            <a:ext cx="4081726" cy="326246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zh-CN" altLang="en-US" sz="1800" b="1" kern="1200" dirty="0">
                <a:latin typeface="楷体_GB2312" pitchFamily="49" charset="-122"/>
                <a:ea typeface="楷体_GB2312" pitchFamily="49" charset="-122"/>
              </a:rPr>
              <a:t>珍珠鸟，是“金山珍珠”的别名，又叫“锦花鸟”、“锦华鸟”、“小珍珠”。属雀形目，文鸟科，原产于澳洲东部，现已培育成人们喜爱的笼养种类，这种鸟羽色艳丽，体形娇小玲珑，叫声细柔，给人以美的享受，是驰名世界的人工繁育鸟。 </a:t>
            </a:r>
            <a:endParaRPr lang="zh-CN" altLang="en-US" sz="1800" b="1" kern="1200" dirty="0">
              <a:latin typeface="楷体_GB2312" pitchFamily="49" charset="-122"/>
              <a:ea typeface="楷体_GB2312" pitchFamily="49" charset="-122"/>
            </a:endParaRPr>
          </a:p>
        </p:txBody>
      </p:sp>
      <p:pic>
        <p:nvPicPr>
          <p:cNvPr id="14339" name="内容占位符 14338" descr="3972f4dc8dd899b38c10293a"/>
          <p:cNvPicPr>
            <a:picLocks noGrp="1" noChangeAspect="1"/>
          </p:cNvPicPr>
          <p:nvPr>
            <p:ph sz="half" idx="2"/>
          </p:nvPr>
        </p:nvPicPr>
        <p:blipFill>
          <a:blip r:embed="rId1" cstate="email"/>
          <a:stretch>
            <a:fillRect/>
          </a:stretch>
        </p:blipFill>
        <p:spPr>
          <a:xfrm>
            <a:off x="5074656" y="1621215"/>
            <a:ext cx="4077440" cy="3684079"/>
          </a:xfrm>
        </p:spPr>
      </p:pic>
    </p:spTree>
  </p:cSld>
  <p:clrMapOvr>
    <a:masterClrMapping/>
  </p:clrMapOvr>
  <p:transition>
    <p:blinds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de6952194472ca1a4f63265429ce482d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-12382" y="-16365"/>
            <a:ext cx="3928858" cy="6892567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301491" y="385234"/>
            <a:ext cx="4115435" cy="40995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tx2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冯骥才： </a:t>
            </a:r>
            <a:endParaRPr lang="zh-CN" altLang="en-US" sz="2800" b="1" dirty="0">
              <a:solidFill>
                <a:schemeClr val="tx2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Char char="•"/>
            </a:pPr>
            <a:r>
              <a:rPr lang="zh-CN" altLang="en-US" sz="2800" b="1" dirty="0">
                <a:solidFill>
                  <a:schemeClr val="tx2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当代作家和画家。现任中国文联副主席、中国小说学会会长等职。主要作品有长篇历史小说《义和拳》、《神灯》，中篇小说《三寸金莲》等。他的散文哲理深邃，意境高远，想象丰富奇特，给人以心灵的陶冶，美的享受。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4" name="文本框 64"/>
          <p:cNvSpPr txBox="1"/>
          <p:nvPr/>
        </p:nvSpPr>
        <p:spPr>
          <a:xfrm>
            <a:off x="2759488" y="1881605"/>
            <a:ext cx="999303" cy="500137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pPr eaLnBrk="1" hangingPunct="1"/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兰</a:t>
            </a:r>
            <a:endParaRPr lang="zh-CN" altLang="en-US" sz="2800" b="1" dirty="0" smtClean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296" name="文本框 64"/>
          <p:cNvSpPr txBox="1"/>
          <p:nvPr/>
        </p:nvSpPr>
        <p:spPr>
          <a:xfrm>
            <a:off x="4055632" y="1881605"/>
            <a:ext cx="944527" cy="500137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pPr eaLnBrk="1" hangingPunct="1"/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箩</a:t>
            </a:r>
            <a:endParaRPr lang="zh-CN" altLang="en-US" sz="2800" b="1" dirty="0" smtClean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298" name="文本框 64"/>
          <p:cNvSpPr txBox="1"/>
          <p:nvPr/>
        </p:nvSpPr>
        <p:spPr>
          <a:xfrm>
            <a:off x="5279768" y="1881605"/>
            <a:ext cx="944527" cy="500137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pPr eaLnBrk="1" hangingPunct="1"/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婆</a:t>
            </a:r>
            <a:endParaRPr lang="zh-CN" altLang="en-US" sz="2800" b="1" dirty="0" smtClean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300" name="文本框 64"/>
          <p:cNvSpPr txBox="1"/>
          <p:nvPr/>
        </p:nvSpPr>
        <p:spPr>
          <a:xfrm>
            <a:off x="6503904" y="1881605"/>
            <a:ext cx="935477" cy="500137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pPr eaLnBrk="1" hangingPunct="1"/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糕</a:t>
            </a:r>
            <a:endParaRPr lang="zh-CN" altLang="en-US" sz="2800" b="1" dirty="0" smtClean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304" name="文本框 64"/>
          <p:cNvSpPr txBox="1"/>
          <p:nvPr/>
        </p:nvSpPr>
        <p:spPr>
          <a:xfrm>
            <a:off x="1634187" y="3005540"/>
            <a:ext cx="608489" cy="500137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/>
          <a:p>
            <a:pPr eaLnBrk="1" hangingPunct="1"/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饼</a:t>
            </a:r>
            <a:endParaRPr lang="zh-CN" altLang="en-US" sz="2800" b="1" dirty="0" smtClean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306" name="文本框 64"/>
          <p:cNvSpPr txBox="1"/>
          <p:nvPr/>
        </p:nvSpPr>
        <p:spPr>
          <a:xfrm>
            <a:off x="2858323" y="3005540"/>
            <a:ext cx="566811" cy="500137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pPr eaLnBrk="1" hangingPunct="1"/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浸</a:t>
            </a:r>
            <a:endParaRPr lang="zh-CN" altLang="en-US" sz="2800" b="1" dirty="0" smtClean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308" name="文本框 64"/>
          <p:cNvSpPr txBox="1"/>
          <p:nvPr/>
        </p:nvSpPr>
        <p:spPr>
          <a:xfrm>
            <a:off x="4194050" y="3005540"/>
            <a:ext cx="608488" cy="500137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/>
          <a:p>
            <a:pPr eaLnBrk="1" hangingPunct="1"/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缠</a:t>
            </a:r>
            <a:endParaRPr lang="zh-CN" altLang="en-US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310" name="文本框 64"/>
          <p:cNvSpPr txBox="1"/>
          <p:nvPr/>
        </p:nvSpPr>
        <p:spPr>
          <a:xfrm>
            <a:off x="5306595" y="3005540"/>
            <a:ext cx="608489" cy="500137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/>
          <a:p>
            <a:pPr eaLnBrk="1" hangingPunct="1"/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茶</a:t>
            </a:r>
            <a:endParaRPr lang="zh-CN" altLang="en-US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1518920" y="1382185"/>
            <a:ext cx="57238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 err="1" smtClean="0">
                <a:latin typeface="黑体" panose="02010609060101010101" pitchFamily="49" charset="-122"/>
                <a:ea typeface="黑体" panose="02010609060101010101" pitchFamily="49" charset="-122"/>
              </a:rPr>
              <a:t>dǒng    lán</a:t>
            </a:r>
            <a:r>
              <a:rPr lang="en-US" altLang="zh-CN" sz="2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    </a:t>
            </a:r>
            <a:r>
              <a:rPr lang="en-US" altLang="zh-CN" sz="2400" dirty="0" err="1" smtClean="0">
                <a:latin typeface="黑体" panose="02010609060101010101" pitchFamily="49" charset="-122"/>
                <a:ea typeface="黑体" panose="02010609060101010101" pitchFamily="49" charset="-122"/>
              </a:rPr>
              <a:t>luó</a:t>
            </a:r>
            <a:r>
              <a:rPr lang="en-US" altLang="zh-CN" sz="2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    </a:t>
            </a:r>
            <a:r>
              <a:rPr lang="en-US" altLang="zh-CN" sz="2400" dirty="0" err="1" smtClean="0">
                <a:latin typeface="黑体" panose="02010609060101010101" pitchFamily="49" charset="-122"/>
                <a:ea typeface="黑体" panose="02010609060101010101" pitchFamily="49" charset="-122"/>
              </a:rPr>
              <a:t>pó</a:t>
            </a:r>
            <a:r>
              <a:rPr lang="en-US" altLang="zh-CN" sz="2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     </a:t>
            </a:r>
            <a:r>
              <a:rPr lang="en-US" altLang="zh-CN" sz="2400" dirty="0" err="1" smtClean="0">
                <a:latin typeface="黑体" panose="02010609060101010101" pitchFamily="49" charset="-122"/>
                <a:ea typeface="黑体" panose="02010609060101010101" pitchFamily="49" charset="-122"/>
              </a:rPr>
              <a:t>gāo</a:t>
            </a:r>
            <a:endParaRPr lang="en-US" altLang="zh-CN" sz="2400" dirty="0" err="1" smtClean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1562735" y="2380405"/>
            <a:ext cx="60464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 err="1" smtClean="0">
                <a:latin typeface="黑体" panose="02010609060101010101" pitchFamily="49" charset="-122"/>
                <a:ea typeface="黑体" panose="02010609060101010101" pitchFamily="49" charset="-122"/>
              </a:rPr>
              <a:t>bǐng</a:t>
            </a:r>
            <a:r>
              <a:rPr lang="en-US" altLang="zh-CN" sz="2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  </a:t>
            </a:r>
            <a:r>
              <a:rPr lang="en-US" altLang="zh-CN" sz="2400" dirty="0" err="1" smtClean="0">
                <a:latin typeface="黑体" panose="02010609060101010101" pitchFamily="49" charset="-122"/>
                <a:ea typeface="黑体" panose="02010609060101010101" pitchFamily="49" charset="-122"/>
              </a:rPr>
              <a:t>jìn</a:t>
            </a:r>
            <a:r>
              <a:rPr lang="en-US" altLang="zh-CN" sz="2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     </a:t>
            </a:r>
            <a:r>
              <a:rPr lang="en-US" altLang="zh-CN" sz="2400" dirty="0" err="1" smtClean="0">
                <a:latin typeface="黑体" panose="02010609060101010101" pitchFamily="49" charset="-122"/>
                <a:ea typeface="黑体" panose="02010609060101010101" pitchFamily="49" charset="-122"/>
              </a:rPr>
              <a:t>yóu</a:t>
            </a:r>
            <a:r>
              <a:rPr lang="en-US" altLang="zh-CN" sz="2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    </a:t>
            </a:r>
            <a:r>
              <a:rPr lang="en-US" altLang="zh-CN" sz="2400" dirty="0" err="1" smtClean="0">
                <a:latin typeface="黑体" panose="02010609060101010101" pitchFamily="49" charset="-122"/>
                <a:ea typeface="黑体" panose="02010609060101010101" pitchFamily="49" charset="-122"/>
              </a:rPr>
              <a:t>chán   jiǎn</a:t>
            </a:r>
            <a:r>
              <a:rPr lang="en-US" altLang="zh-CN" sz="2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endParaRPr lang="en-US" altLang="zh-CN" sz="240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" name="文本框 64"/>
          <p:cNvSpPr txBox="1"/>
          <p:nvPr/>
        </p:nvSpPr>
        <p:spPr>
          <a:xfrm>
            <a:off x="1518820" y="1852381"/>
            <a:ext cx="608489" cy="500137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/>
          <a:p>
            <a:pPr eaLnBrk="1" hangingPunct="1"/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懂</a:t>
            </a:r>
            <a:endParaRPr lang="zh-CN" altLang="en-US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文本框 64"/>
          <p:cNvSpPr txBox="1"/>
          <p:nvPr/>
        </p:nvSpPr>
        <p:spPr>
          <a:xfrm>
            <a:off x="6503570" y="2994533"/>
            <a:ext cx="608489" cy="500137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/>
          <a:p>
            <a:pPr eaLnBrk="1" hangingPunct="1"/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捡</a:t>
            </a:r>
            <a:endParaRPr lang="zh-CN" altLang="en-US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7" grpId="1"/>
      <p:bldP spid="48" grpId="0"/>
      <p:bldP spid="48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-1904" y="456354"/>
            <a:ext cx="1547495" cy="4616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0" 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Calibri" panose="020F0502020204030204" charset="0"/>
              </a:rPr>
              <a:t>整体感知</a:t>
            </a:r>
            <a:endParaRPr kumimoji="0" lang="zh-CN" alt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  <a:cs typeface="Calibri" panose="020F050202020403020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14325" y="1070187"/>
            <a:ext cx="804799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1.学生默读课文，疏通生字词，正确认读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10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个生字。 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2.浏览课文，思考：从哪里可以看出怕人的珍珠鸟后来会一点都不害怕人，而且和作者相处得非常好？这些变化是怎么来的？从哪里体现了“我”对珍珠鸟的喜爱之情？文章最后一句话是什么意思？ 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12294" name="文本框 64"/>
          <p:cNvSpPr txBox="1"/>
          <p:nvPr/>
        </p:nvSpPr>
        <p:spPr>
          <a:xfrm>
            <a:off x="2706783" y="1984052"/>
            <a:ext cx="999303" cy="500137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pPr eaLnBrk="1" hangingPunct="1"/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兰</a:t>
            </a:r>
            <a:endParaRPr lang="zh-CN" altLang="en-US" sz="2800" b="1" dirty="0" smtClean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296" name="文本框 64"/>
          <p:cNvSpPr txBox="1"/>
          <p:nvPr/>
        </p:nvSpPr>
        <p:spPr>
          <a:xfrm>
            <a:off x="4002927" y="1984052"/>
            <a:ext cx="944527" cy="500137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pPr eaLnBrk="1" hangingPunct="1"/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箩</a:t>
            </a:r>
            <a:endParaRPr lang="zh-CN" altLang="en-US" sz="2800" b="1" dirty="0" smtClean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298" name="文本框 64"/>
          <p:cNvSpPr txBox="1"/>
          <p:nvPr/>
        </p:nvSpPr>
        <p:spPr>
          <a:xfrm>
            <a:off x="5227063" y="1984052"/>
            <a:ext cx="944527" cy="500137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pPr eaLnBrk="1" hangingPunct="1"/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婆</a:t>
            </a:r>
            <a:endParaRPr lang="zh-CN" altLang="en-US" sz="2800" b="1" dirty="0" smtClean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300" name="文本框 64"/>
          <p:cNvSpPr txBox="1"/>
          <p:nvPr/>
        </p:nvSpPr>
        <p:spPr>
          <a:xfrm>
            <a:off x="6451199" y="1984052"/>
            <a:ext cx="935477" cy="500137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pPr eaLnBrk="1" hangingPunct="1"/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糕</a:t>
            </a:r>
            <a:endParaRPr lang="zh-CN" altLang="en-US" sz="2800" b="1" dirty="0" smtClean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304" name="文本框 64"/>
          <p:cNvSpPr txBox="1"/>
          <p:nvPr/>
        </p:nvSpPr>
        <p:spPr>
          <a:xfrm>
            <a:off x="1581482" y="3107987"/>
            <a:ext cx="608489" cy="500137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/>
          <a:p>
            <a:pPr eaLnBrk="1" hangingPunct="1"/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饼</a:t>
            </a:r>
            <a:endParaRPr lang="zh-CN" altLang="en-US" sz="2800" b="1" dirty="0" smtClean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306" name="文本框 64"/>
          <p:cNvSpPr txBox="1"/>
          <p:nvPr/>
        </p:nvSpPr>
        <p:spPr>
          <a:xfrm>
            <a:off x="2805618" y="3107987"/>
            <a:ext cx="566811" cy="500137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pPr eaLnBrk="1" hangingPunct="1"/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浸</a:t>
            </a:r>
            <a:endParaRPr lang="zh-CN" altLang="en-US" sz="2800" b="1" dirty="0" smtClean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308" name="文本框 64"/>
          <p:cNvSpPr txBox="1"/>
          <p:nvPr/>
        </p:nvSpPr>
        <p:spPr>
          <a:xfrm>
            <a:off x="4141345" y="3107987"/>
            <a:ext cx="608488" cy="500137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/>
          <a:p>
            <a:pPr eaLnBrk="1" hangingPunct="1"/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缠</a:t>
            </a:r>
            <a:endParaRPr lang="zh-CN" altLang="en-US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310" name="文本框 64"/>
          <p:cNvSpPr txBox="1"/>
          <p:nvPr/>
        </p:nvSpPr>
        <p:spPr>
          <a:xfrm>
            <a:off x="5253890" y="3107987"/>
            <a:ext cx="608489" cy="500137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/>
          <a:p>
            <a:pPr eaLnBrk="1" hangingPunct="1"/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茶</a:t>
            </a:r>
            <a:endParaRPr lang="zh-CN" altLang="en-US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1466215" y="1484632"/>
            <a:ext cx="57238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 err="1" smtClean="0">
                <a:latin typeface="黑体" panose="02010609060101010101" pitchFamily="49" charset="-122"/>
                <a:ea typeface="黑体" panose="02010609060101010101" pitchFamily="49" charset="-122"/>
              </a:rPr>
              <a:t>dǒng    lán</a:t>
            </a:r>
            <a:r>
              <a:rPr lang="en-US" altLang="zh-CN" sz="2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    </a:t>
            </a:r>
            <a:r>
              <a:rPr lang="en-US" altLang="zh-CN" sz="2400" dirty="0" err="1" smtClean="0">
                <a:latin typeface="黑体" panose="02010609060101010101" pitchFamily="49" charset="-122"/>
                <a:ea typeface="黑体" panose="02010609060101010101" pitchFamily="49" charset="-122"/>
              </a:rPr>
              <a:t>luó</a:t>
            </a:r>
            <a:r>
              <a:rPr lang="en-US" altLang="zh-CN" sz="2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    </a:t>
            </a:r>
            <a:r>
              <a:rPr lang="en-US" altLang="zh-CN" sz="2400" dirty="0" err="1" smtClean="0">
                <a:latin typeface="黑体" panose="02010609060101010101" pitchFamily="49" charset="-122"/>
                <a:ea typeface="黑体" panose="02010609060101010101" pitchFamily="49" charset="-122"/>
              </a:rPr>
              <a:t>pó</a:t>
            </a:r>
            <a:r>
              <a:rPr lang="en-US" altLang="zh-CN" sz="2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     </a:t>
            </a:r>
            <a:r>
              <a:rPr lang="en-US" altLang="zh-CN" sz="2400" dirty="0" err="1" smtClean="0">
                <a:latin typeface="黑体" panose="02010609060101010101" pitchFamily="49" charset="-122"/>
                <a:ea typeface="黑体" panose="02010609060101010101" pitchFamily="49" charset="-122"/>
              </a:rPr>
              <a:t>gāo</a:t>
            </a:r>
            <a:endParaRPr lang="en-US" altLang="zh-CN" sz="2400" dirty="0" err="1" smtClean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1510030" y="2482852"/>
            <a:ext cx="60464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 err="1" smtClean="0">
                <a:latin typeface="黑体" panose="02010609060101010101" pitchFamily="49" charset="-122"/>
                <a:ea typeface="黑体" panose="02010609060101010101" pitchFamily="49" charset="-122"/>
              </a:rPr>
              <a:t>bǐng</a:t>
            </a:r>
            <a:r>
              <a:rPr lang="en-US" altLang="zh-CN" sz="2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  </a:t>
            </a:r>
            <a:r>
              <a:rPr lang="en-US" altLang="zh-CN" sz="2400" dirty="0" err="1" smtClean="0">
                <a:latin typeface="黑体" panose="02010609060101010101" pitchFamily="49" charset="-122"/>
                <a:ea typeface="黑体" panose="02010609060101010101" pitchFamily="49" charset="-122"/>
              </a:rPr>
              <a:t>jìn</a:t>
            </a:r>
            <a:r>
              <a:rPr lang="en-US" altLang="zh-CN" sz="2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     </a:t>
            </a:r>
            <a:r>
              <a:rPr lang="en-US" altLang="zh-CN" sz="2400" dirty="0" err="1" smtClean="0">
                <a:latin typeface="黑体" panose="02010609060101010101" pitchFamily="49" charset="-122"/>
                <a:ea typeface="黑体" panose="02010609060101010101" pitchFamily="49" charset="-122"/>
              </a:rPr>
              <a:t>yóu</a:t>
            </a:r>
            <a:r>
              <a:rPr lang="en-US" altLang="zh-CN" sz="2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    </a:t>
            </a:r>
            <a:r>
              <a:rPr lang="en-US" altLang="zh-CN" sz="2400" dirty="0" err="1" smtClean="0">
                <a:latin typeface="黑体" panose="02010609060101010101" pitchFamily="49" charset="-122"/>
                <a:ea typeface="黑体" panose="02010609060101010101" pitchFamily="49" charset="-122"/>
              </a:rPr>
              <a:t>chán   jiǎn</a:t>
            </a:r>
            <a:r>
              <a:rPr lang="en-US" altLang="zh-CN" sz="2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endParaRPr lang="en-US" altLang="zh-CN" sz="240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" name="文本框 64"/>
          <p:cNvSpPr txBox="1"/>
          <p:nvPr/>
        </p:nvSpPr>
        <p:spPr>
          <a:xfrm>
            <a:off x="1466115" y="1954828"/>
            <a:ext cx="608489" cy="500137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/>
          <a:p>
            <a:pPr eaLnBrk="1" hangingPunct="1"/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懂</a:t>
            </a:r>
            <a:endParaRPr lang="zh-CN" altLang="en-US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文本框 64"/>
          <p:cNvSpPr txBox="1"/>
          <p:nvPr/>
        </p:nvSpPr>
        <p:spPr>
          <a:xfrm>
            <a:off x="6450865" y="3096980"/>
            <a:ext cx="608489" cy="500137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/>
          <a:p>
            <a:pPr eaLnBrk="1" hangingPunct="1"/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捡</a:t>
            </a:r>
            <a:endParaRPr lang="zh-CN" altLang="en-US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7" grpId="0"/>
      <p:bldP spid="47" grpId="1"/>
      <p:bldP spid="48" grpId="0"/>
      <p:bldP spid="48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-1904" y="615528"/>
            <a:ext cx="1547495" cy="4616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0" 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Calibri" panose="020F0502020204030204" charset="0"/>
              </a:rPr>
              <a:t>品读课文</a:t>
            </a:r>
            <a:endParaRPr kumimoji="0" lang="zh-CN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  <a:cs typeface="Calibri" panose="020F050202020403020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271271" y="1779694"/>
            <a:ext cx="632523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1．读课文，说一说：珍珠鸟在“我”的照料和呵护下发生了哪些变化?珍珠鸟为什么会发生这些变化？ 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2．找出文中重点句子，深入体会“我”对珍珠鸟的喜爱之情。</a:t>
            </a:r>
            <a:r>
              <a:rPr lang="zh-CN" altLang="en-US" sz="2800" dirty="0"/>
              <a:t> </a:t>
            </a:r>
            <a:endParaRPr lang="zh-CN" altLang="en-US" sz="28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-1904" y="615528"/>
            <a:ext cx="1547495" cy="4616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0" 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Calibri" panose="020F0502020204030204" charset="0"/>
              </a:rPr>
              <a:t>合作探究</a:t>
            </a:r>
            <a:endParaRPr kumimoji="0" lang="zh-CN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  <a:cs typeface="Calibri" panose="020F050202020403020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67030" y="1470660"/>
            <a:ext cx="845566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1．分组合作，讨论探究某一方面，解决文中的难点、疑点。 </a:t>
            </a:r>
            <a:endParaRPr lang="zh-CN" altLang="en-US" sz="2400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（1）为什么文章在起始部分用单独一段强调珍珠鸟“是一种怕人的鸟”？ </a:t>
            </a:r>
            <a:endParaRPr lang="zh-CN" altLang="en-US" sz="2400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（2）珍珠鸟在“我”的照料与呵护下发生了哪些变化？ </a:t>
            </a:r>
            <a:endParaRPr lang="zh-CN" altLang="en-US" sz="2400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（3）为什么写小珍珠鸟啄那些大文豪的名字，有何用意？ </a:t>
            </a:r>
            <a:endParaRPr lang="zh-CN" altLang="en-US" sz="2400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（4）珍珠鸟开始怕人后来不怕人，这是一种什么写法？有什么作用？</a:t>
            </a:r>
            <a:endParaRPr lang="zh-CN" altLang="en-US" sz="2400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（5）“信赖，往往创造出美好的境界”这句话对全文有什么作用？ </a:t>
            </a:r>
            <a:endParaRPr lang="zh-CN" altLang="en-US" sz="2400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891" y="507154"/>
            <a:ext cx="1547495" cy="4616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ym typeface="+mn-ea"/>
              </a:rPr>
              <a:t>讨论汇报</a:t>
            </a:r>
            <a:endParaRPr kumimoji="0" lang="zh-CN" alt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  <a:cs typeface="Calibri" panose="020F050202020403020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40970" y="1120987"/>
            <a:ext cx="8862060" cy="3108543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小组推荐代表汇报讨论结果，全班讨论。 </a:t>
            </a:r>
            <a:endParaRPr lang="zh-CN" altLang="en-US" sz="28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r>
              <a:rPr lang="zh-CN" altLang="en-US" sz="28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总结：</a:t>
            </a:r>
            <a:r>
              <a:rPr lang="zh-CN" altLang="en-US" sz="28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在起始部分强调珍珠鸟“是一种怕人的鸟”</a:t>
            </a:r>
            <a:r>
              <a:rPr lang="en-US" altLang="zh-CN" sz="28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,</a:t>
            </a:r>
            <a:r>
              <a:rPr lang="zh-CN" altLang="en-US" sz="28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在情节上构成对比，突出“我”对珍珠鸟的关爱。</a:t>
            </a:r>
            <a:r>
              <a:rPr lang="zh-CN" altLang="en-US" sz="28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珍珠鸟对人的情感经历了怕---喜----近---亲----爱这个过程，从中我们可以看出小珍珠鸟对人的情感变化， 而这一变化来自于 “信赖”。有力地突出了中心思想。</a:t>
            </a:r>
            <a:endParaRPr lang="zh-CN" altLang="en-US" sz="28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endParaRPr lang="zh-CN" altLang="en-US" sz="28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-1904" y="615528"/>
            <a:ext cx="1547495" cy="4616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0" 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Calibri" panose="020F0502020204030204" charset="0"/>
              </a:rPr>
              <a:t>合作探究</a:t>
            </a:r>
            <a:endParaRPr kumimoji="0" lang="zh-CN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  <a:cs typeface="Calibri" panose="020F050202020403020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-1905" y="1229360"/>
            <a:ext cx="892048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联系实际，理解中心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4800" dirty="0">
                <a:latin typeface="华文隶书" panose="02010800040101010101" charset="-122"/>
                <a:ea typeface="华文隶书" panose="02010800040101010101" charset="-122"/>
                <a:cs typeface="华文隶书" panose="02010800040101010101" charset="-122"/>
              </a:rPr>
              <a:t>“信赖，往往创造出美好的境界”</a:t>
            </a:r>
            <a:endParaRPr lang="zh-CN" altLang="en-US" sz="4800" dirty="0">
              <a:latin typeface="华文隶书" panose="02010800040101010101" charset="-122"/>
              <a:ea typeface="华文隶书" panose="02010800040101010101" charset="-122"/>
              <a:cs typeface="华文隶书" panose="02010800040101010101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81660" y="3484880"/>
            <a:ext cx="79806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正是因为作者对鸟的关爱和尊重，才换来了鸟儿对人的信赖。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人与小鸟相处的这么友好，真令人羡慕。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作者仅仅是为了给我们讲述这样一个故事吗？他想告诉我们什么？你能举出生活中“信赖创造美好的境界”这样的例子来吗？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theme/theme1.xml><?xml version="1.0" encoding="utf-8"?>
<a:theme xmlns:a="http://schemas.openxmlformats.org/drawingml/2006/main" name="第一PPT模板网-WWW.1PPT.COM​">
  <a:themeElements>
    <a:clrScheme name="自定义 15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2B3C5"/>
      </a:accent1>
      <a:accent2>
        <a:srgbClr val="F07474"/>
      </a:accent2>
      <a:accent3>
        <a:srgbClr val="FFBF53"/>
      </a:accent3>
      <a:accent4>
        <a:srgbClr val="673B77"/>
      </a:accent4>
      <a:accent5>
        <a:srgbClr val="00B9FA"/>
      </a:accent5>
      <a:accent6>
        <a:srgbClr val="BECE37"/>
      </a:accent6>
      <a:hlink>
        <a:srgbClr val="B381D9"/>
      </a:hlink>
      <a:folHlink>
        <a:srgbClr val="800080"/>
      </a:folHlink>
    </a:clrScheme>
    <a:fontScheme name="自定义 3">
      <a:majorFont>
        <a:latin typeface="Impact"/>
        <a:ea typeface="微软雅黑"/>
        <a:cs typeface=""/>
      </a:majorFont>
      <a:minorFont>
        <a:latin typeface="Times New Roman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pFill/>
        <a:ln>
          <a:noFill/>
        </a:ln>
        <a:effectLst>
          <a:outerShdw blurRad="444500" dist="254000" dir="8100000" algn="tr" rotWithShape="0">
            <a:prstClr val="black">
              <a:alpha val="50000"/>
            </a:prstClr>
          </a:outerShdw>
        </a:effectLst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日常_活页夹">
  <a:themeElements>
    <a:clrScheme name="">
      <a:dk1>
        <a:srgbClr val="402000"/>
      </a:dk1>
      <a:lt1>
        <a:srgbClr val="FBFAE2"/>
      </a:lt1>
      <a:dk2>
        <a:srgbClr val="996633"/>
      </a:dk2>
      <a:lt2>
        <a:srgbClr val="A08366"/>
      </a:lt2>
      <a:accent1>
        <a:srgbClr val="CE9964"/>
      </a:accent1>
      <a:accent2>
        <a:srgbClr val="CD3333"/>
      </a:accent2>
      <a:accent3>
        <a:srgbClr val="FDFCEE"/>
      </a:accent3>
      <a:accent4>
        <a:srgbClr val="361A00"/>
      </a:accent4>
      <a:accent5>
        <a:srgbClr val="E3CAB8"/>
      </a:accent5>
      <a:accent6>
        <a:srgbClr val="B82D2D"/>
      </a:accent6>
      <a:hlink>
        <a:srgbClr val="9A7F32"/>
      </a:hlink>
      <a:folHlink>
        <a:srgbClr val="ECA07A"/>
      </a:folHlink>
    </a:clrScheme>
    <a:fontScheme name="">
      <a:majorFont>
        <a:latin typeface="Times New Roman"/>
        <a:ea typeface="宋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402000"/>
        </a:dk1>
        <a:lt1>
          <a:srgbClr val="FBFAE2"/>
        </a:lt1>
        <a:dk2>
          <a:srgbClr val="996633"/>
        </a:dk2>
        <a:lt2>
          <a:srgbClr val="A08366"/>
        </a:lt2>
        <a:accent1>
          <a:srgbClr val="CE9964"/>
        </a:accent1>
        <a:accent2>
          <a:srgbClr val="CD3333"/>
        </a:accent2>
        <a:accent3>
          <a:srgbClr val="FDFCEE"/>
        </a:accent3>
        <a:accent4>
          <a:srgbClr val="361A00"/>
        </a:accent4>
        <a:accent5>
          <a:srgbClr val="E3CAB8"/>
        </a:accent5>
        <a:accent6>
          <a:srgbClr val="B82D2D"/>
        </a:accent6>
        <a:hlink>
          <a:srgbClr val="9A7F32"/>
        </a:hlink>
        <a:folHlink>
          <a:srgbClr val="ECA07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402000"/>
        </a:dk1>
        <a:lt1>
          <a:srgbClr val="FFFFFF"/>
        </a:lt1>
        <a:dk2>
          <a:srgbClr val="996633"/>
        </a:dk2>
        <a:lt2>
          <a:srgbClr val="A08366"/>
        </a:lt2>
        <a:accent1>
          <a:srgbClr val="CE9964"/>
        </a:accent1>
        <a:accent2>
          <a:srgbClr val="CD3333"/>
        </a:accent2>
        <a:accent3>
          <a:srgbClr val="FFFFFF"/>
        </a:accent3>
        <a:accent4>
          <a:srgbClr val="361A00"/>
        </a:accent4>
        <a:accent5>
          <a:srgbClr val="E3CAB8"/>
        </a:accent5>
        <a:accent6>
          <a:srgbClr val="B82D2D"/>
        </a:accent6>
        <a:hlink>
          <a:srgbClr val="9A7F32"/>
        </a:hlink>
        <a:folHlink>
          <a:srgbClr val="ECA07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1E1E1"/>
        </a:accent5>
        <a:accent6>
          <a:srgbClr val="787878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1C1C1C"/>
        </a:dk1>
        <a:lt1>
          <a:srgbClr val="FFFFFF"/>
        </a:lt1>
        <a:dk2>
          <a:srgbClr val="000066"/>
        </a:dk2>
        <a:lt2>
          <a:srgbClr val="666699"/>
        </a:lt2>
        <a:accent1>
          <a:srgbClr val="FF5050"/>
        </a:accent1>
        <a:accent2>
          <a:srgbClr val="009999"/>
        </a:accent2>
        <a:accent3>
          <a:srgbClr val="FFFFFF"/>
        </a:accent3>
        <a:accent4>
          <a:srgbClr val="161616"/>
        </a:accent4>
        <a:accent5>
          <a:srgbClr val="FFB3B3"/>
        </a:accent5>
        <a:accent6>
          <a:srgbClr val="008989"/>
        </a:accent6>
        <a:hlink>
          <a:srgbClr val="3366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1388</Words>
  <Application>WPS 演示</Application>
  <PresentationFormat>全屏显示(4:3)</PresentationFormat>
  <Paragraphs>128</Paragraphs>
  <Slides>11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11</vt:i4>
      </vt:variant>
    </vt:vector>
  </HeadingPairs>
  <TitlesOfParts>
    <vt:vector size="29" baseType="lpstr">
      <vt:lpstr>Arial</vt:lpstr>
      <vt:lpstr>宋体</vt:lpstr>
      <vt:lpstr>Wingdings</vt:lpstr>
      <vt:lpstr>Calibri</vt:lpstr>
      <vt:lpstr>隶书</vt:lpstr>
      <vt:lpstr>楷体</vt:lpstr>
      <vt:lpstr>微软雅黑</vt:lpstr>
      <vt:lpstr>楷体_GB2312</vt:lpstr>
      <vt:lpstr>新宋体</vt:lpstr>
      <vt:lpstr>黑体</vt:lpstr>
      <vt:lpstr>Calibri</vt:lpstr>
      <vt:lpstr>华文隶书</vt:lpstr>
      <vt:lpstr>Arial</vt:lpstr>
      <vt:lpstr>Times New Roman</vt:lpstr>
      <vt:lpstr>Arial Unicode MS</vt:lpstr>
      <vt:lpstr>Impact</vt:lpstr>
      <vt:lpstr>第一PPT模板网-WWW.1PPT.COM​</vt:lpstr>
      <vt:lpstr>日常_活页夹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第一PPT模板网-WWW.1PPT.COM</dc:title>
  <dc:creator/>
  <cp:keywords>第一PPT模板网-WWW.1PPT.COM</cp:keywords>
  <dc:subject>第一PPT模板网-WWW.1PPT.COM</dc:subject>
  <cp:lastModifiedBy>清菡</cp:lastModifiedBy>
  <cp:revision>130</cp:revision>
  <dcterms:created xsi:type="dcterms:W3CDTF">2017-03-17T02:28:00Z</dcterms:created>
  <dcterms:modified xsi:type="dcterms:W3CDTF">2019-10-23T08:00:28Z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2052-11.1.0.9058</vt:lpwstr>
  </property>
</Properties>
</file>