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84" r:id="rId5"/>
    <p:sldMasterId id="2147483697" r:id="rId6"/>
    <p:sldMasterId id="2147483701" r:id="rId7"/>
    <p:sldMasterId id="2147483713" r:id="rId8"/>
    <p:sldMasterId id="2147483723" r:id="rId9"/>
    <p:sldMasterId id="2147483735" r:id="rId10"/>
    <p:sldMasterId id="2147483748" r:id="rId11"/>
  </p:sldMasterIdLst>
  <p:notesMasterIdLst>
    <p:notesMasterId r:id="rId13"/>
  </p:notesMasterIdLst>
  <p:handoutMasterIdLst>
    <p:handoutMasterId r:id="rId38"/>
  </p:handoutMasterIdLst>
  <p:sldIdLst>
    <p:sldId id="322" r:id="rId12"/>
    <p:sldId id="323" r:id="rId14"/>
    <p:sldId id="324" r:id="rId15"/>
    <p:sldId id="326" r:id="rId16"/>
    <p:sldId id="291" r:id="rId17"/>
    <p:sldId id="269" r:id="rId18"/>
    <p:sldId id="313" r:id="rId19"/>
    <p:sldId id="290" r:id="rId20"/>
    <p:sldId id="309" r:id="rId21"/>
    <p:sldId id="259" r:id="rId22"/>
    <p:sldId id="292" r:id="rId23"/>
    <p:sldId id="314" r:id="rId24"/>
    <p:sldId id="258" r:id="rId25"/>
    <p:sldId id="275" r:id="rId26"/>
    <p:sldId id="277" r:id="rId27"/>
    <p:sldId id="276" r:id="rId28"/>
    <p:sldId id="315" r:id="rId29"/>
    <p:sldId id="274" r:id="rId30"/>
    <p:sldId id="273" r:id="rId31"/>
    <p:sldId id="321" r:id="rId32"/>
    <p:sldId id="320" r:id="rId33"/>
    <p:sldId id="272" r:id="rId34"/>
    <p:sldId id="329" r:id="rId35"/>
    <p:sldId id="330" r:id="rId36"/>
    <p:sldId id="331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00"/>
    <a:srgbClr val="660066"/>
    <a:srgbClr val="663300"/>
    <a:srgbClr val="996633"/>
    <a:srgbClr val="FFFF00"/>
    <a:srgbClr val="D6E48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108"/>
      </p:cViewPr>
      <p:guideLst>
        <p:guide orient="horz" pos="2176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4F23-BFDD-46AB-85C9-CAA0C02DBC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48A3-A229-47F5-9877-93E8C54EEB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页脚占位符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30725" name="页眉占位符 2"/>
          <p:cNvSpPr>
            <a:spLocks noGrp="1"/>
          </p:cNvSpPr>
          <p:nvPr>
            <p:ph type="hdr" sz="quarter" idx="4294967295"/>
          </p:nvPr>
        </p:nvSpPr>
        <p:spPr>
          <a:noFill/>
        </p:spPr>
        <p:txBody>
          <a:bodyPr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页眉占位符 3"/>
          <p:cNvSpPr>
            <a:spLocks noGrp="1"/>
          </p:cNvSpPr>
          <p:nvPr>
            <p:ph type="hdr" sz="quarter" idx="4294967295"/>
          </p:nvPr>
        </p:nvSpPr>
        <p:spPr>
          <a:noFill/>
        </p:spPr>
        <p:txBody>
          <a:bodyPr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1749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1750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62677-9685-4733-B1ED-C5D13EDEA3B8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1204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="t" anchorCtr="0" compatLnSpc="1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1205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Ctr="0" compatLnSpc="1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1206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8786A5D-615F-4F04-8F30-E524853D039D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="t" anchorCtr="0" compatLnSpc="1"/>
          <a:lstStyle/>
          <a:p>
            <a:endParaRPr lang="zh-CN" altLang="zh-CN" smtClean="0">
              <a:solidFill>
                <a:prstClr val="black"/>
              </a:solidFill>
            </a:endParaRPr>
          </a:p>
        </p:txBody>
      </p:sp>
      <p:sp>
        <p:nvSpPr>
          <p:cNvPr id="57349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Ctr="0" compatLnSpc="1"/>
          <a:lstStyle/>
          <a:p>
            <a:endParaRPr lang="zh-CN" altLang="zh-CN" smtClean="0">
              <a:solidFill>
                <a:prstClr val="black"/>
              </a:solidFill>
            </a:endParaRPr>
          </a:p>
        </p:txBody>
      </p:sp>
      <p:sp>
        <p:nvSpPr>
          <p:cNvPr id="57350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6A091D5-472C-432C-8B88-1317A48E0B8C}" type="slidenum">
              <a:rPr lang="zh-CN" altLang="en-US" smtClean="0">
                <a:solidFill>
                  <a:prstClr val="black"/>
                </a:solidFill>
              </a:rPr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2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="t" anchorCtr="0" compatLnSpc="1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58373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1436" tIns="45719" rIns="91436" bIns="45719" numCol="1" anchorCtr="0" compatLnSpc="1"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58374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7C85CF6-D2F1-4F76-B795-2100A8259E21}" type="slidenum">
              <a:rPr lang="zh-CN" altLang="en-US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20A2-D5A0-4773-9DEE-6EDDDDBC43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24F-451B-430F-A6B5-B3BEB438FB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57200"/>
            <a:ext cx="7886700" cy="569595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DBF6-599A-45E7-97F6-D3C32A514E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98BF-3A32-488E-BEA8-6C609DD1DC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2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962025" y="1628777"/>
            <a:ext cx="7772400" cy="1439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800" kern="1200"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1647825" y="3738563"/>
            <a:ext cx="6400800" cy="1130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 b="1" kern="1200">
                <a:solidFill>
                  <a:schemeClr val="bg2"/>
                </a:solidFill>
              </a:defRPr>
            </a:lvl1pPr>
            <a:lvl2pPr marL="457200" lvl="1" indent="-4572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2pPr>
            <a:lvl3pPr marL="914400" lvl="2" indent="-9144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3pPr>
            <a:lvl4pPr marL="1371600" lvl="3" indent="-13716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4pPr>
            <a:lvl5pPr marL="1828800" lvl="4" indent="-18288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fld id="{9A0DB2DC-4C9A-4742-B13C-FB6460FD3503}" type="slidenum">
              <a:rPr lang="zh-CN" altLang="en-US" dirty="0">
                <a:solidFill>
                  <a:srgbClr val="A08366"/>
                </a:solidFill>
              </a:rPr>
            </a:fld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7" name="直接连接符 5126"/>
          <p:cNvSpPr/>
          <p:nvPr/>
        </p:nvSpPr>
        <p:spPr>
          <a:xfrm>
            <a:off x="973139" y="3141663"/>
            <a:ext cx="7775575" cy="0"/>
          </a:xfrm>
          <a:prstGeom prst="line">
            <a:avLst/>
          </a:prstGeom>
          <a:ln w="508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blinds dir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4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1324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2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128" y="406400"/>
            <a:ext cx="1946672" cy="5543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06400"/>
            <a:ext cx="5727165" cy="5543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0241"/>
          <p:cNvSpPr>
            <a:spLocks noGrp="1"/>
          </p:cNvSpPr>
          <p:nvPr>
            <p:ph type="ctrTitle"/>
          </p:nvPr>
        </p:nvSpPr>
        <p:spPr>
          <a:xfrm>
            <a:off x="685800" y="3340100"/>
            <a:ext cx="7772400" cy="11763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 b="1" kern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43" name="副标题 10242"/>
          <p:cNvSpPr>
            <a:spLocks noGrp="1"/>
          </p:cNvSpPr>
          <p:nvPr>
            <p:ph type="subTitle" idx="1"/>
          </p:nvPr>
        </p:nvSpPr>
        <p:spPr>
          <a:xfrm>
            <a:off x="1371600" y="4710115"/>
            <a:ext cx="6400800" cy="11001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 kern="1200">
                <a:solidFill>
                  <a:schemeClr val="bg1"/>
                </a:solidFill>
              </a:defRPr>
            </a:lvl1pPr>
            <a:lvl2pPr marL="457200" lvl="1" indent="-457200" algn="ctr">
              <a:buNone/>
              <a:defRPr sz="2800" kern="1200">
                <a:solidFill>
                  <a:schemeClr val="bg1"/>
                </a:solidFill>
              </a:defRPr>
            </a:lvl2pPr>
            <a:lvl3pPr marL="914400" lvl="2" indent="-914400" algn="ctr">
              <a:buNone/>
              <a:defRPr sz="2800" kern="1200">
                <a:solidFill>
                  <a:schemeClr val="bg1"/>
                </a:solidFill>
              </a:defRPr>
            </a:lvl3pPr>
            <a:lvl4pPr marL="1371600" lvl="3" indent="-1371600" algn="ctr">
              <a:buNone/>
              <a:defRPr sz="2800" kern="1200">
                <a:solidFill>
                  <a:schemeClr val="bg1"/>
                </a:solidFill>
              </a:defRPr>
            </a:lvl4pPr>
            <a:lvl5pPr marL="1828800" lvl="4" indent="-1828800" algn="ctr">
              <a:buNone/>
              <a:defRPr sz="2800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244" name="日期占位符 1024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10245" name="页脚占位符 1024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10246" name="灯片编号占位符 1024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92275" y="1600202"/>
            <a:ext cx="3427317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9484" y="1600202"/>
            <a:ext cx="3427317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8170" y="276225"/>
            <a:ext cx="1748631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92276" y="276225"/>
            <a:ext cx="5144524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4754570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3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4533" y="2602404"/>
            <a:ext cx="5214938" cy="77421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1074" y="3376612"/>
            <a:ext cx="3421856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47-7F92-4604-B49E-376ACF1642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2E4B-DF2E-4AA9-87AF-D728E8E35EC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6A7-F397-4DD6-A3CE-37721F962D9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8280-9722-480C-AA2A-8A88B44BE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25717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324232"/>
            <a:ext cx="25717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603632"/>
            <a:ext cx="2371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6" y="7"/>
            <a:ext cx="2393156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2158" y="3276603"/>
            <a:ext cx="5119688" cy="71437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07397" y="4017970"/>
            <a:ext cx="5129213" cy="809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3294-DDA0-49F7-957C-518F9638D8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FE06-1280-46EC-92CD-70FD2829670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D24D-BCB6-44FF-8386-B5DBA29E0AB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711B-1329-453B-800F-03B261135A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14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759825"/>
            <a:ext cx="3868340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814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759825"/>
            <a:ext cx="3887391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2F4-9E2E-445A-84E2-20CCAAD82E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549-47CE-4A1F-A00E-341B7D15DE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4754570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3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964533" y="2510328"/>
            <a:ext cx="5214938" cy="86629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2732488" y="3376612"/>
            <a:ext cx="3679031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B7D-72D2-4F2B-A33C-E0B878CE6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9283-8660-4E5C-ABE4-D98B75233C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C0D5-45E1-4F7F-8B51-BF87C936AB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38C4-2273-4844-988B-0EF8E59EE2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647707"/>
            <a:ext cx="2949178" cy="1409699"/>
          </a:xfrm>
        </p:spPr>
        <p:txBody>
          <a:bodyPr anchor="t"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647701"/>
            <a:ext cx="4629150" cy="5213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58CF-DB0C-4FA8-8430-6EF3CDCE47D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402F-D0EA-47AD-B34B-72371E9FAF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20A2-D5A0-4773-9DEE-6EDDDDBC43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24F-451B-430F-A6B5-B3BEB438FB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57200"/>
            <a:ext cx="7886700" cy="569595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DBF6-599A-45E7-97F6-D3C32A514E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98BF-3A32-488E-BEA8-6C609DD1DC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754568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3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4533" y="2602402"/>
            <a:ext cx="5214938" cy="77421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1074" y="3376612"/>
            <a:ext cx="3421856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47-7F92-4604-B49E-376ACF1642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2E4B-DF2E-4AA9-87AF-D728E8E35EC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6A7-F397-4DD6-A3CE-37721F962D9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8280-9722-480C-AA2A-8A88B44BE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25717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324230"/>
            <a:ext cx="25717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603630"/>
            <a:ext cx="2371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6" y="5"/>
            <a:ext cx="2393156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2158" y="3276603"/>
            <a:ext cx="5119688" cy="71437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07396" y="4017968"/>
            <a:ext cx="5129213" cy="809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3294-DDA0-49F7-957C-518F9638D8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FE06-1280-46EC-92CD-70FD2829670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D24D-BCB6-44FF-8386-B5DBA29E0AB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711B-1329-453B-800F-03B261135A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14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759825"/>
            <a:ext cx="3868340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814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759825"/>
            <a:ext cx="3887391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2F4-9E2E-445A-84E2-20CCAAD82E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549-47CE-4A1F-A00E-341B7D15DE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754568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3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964533" y="2510326"/>
            <a:ext cx="5214938" cy="86629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2732487" y="3376612"/>
            <a:ext cx="3679031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B7D-72D2-4F2B-A33C-E0B878CE6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9283-8660-4E5C-ABE4-D98B75233C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C0D5-45E1-4F7F-8B51-BF87C936AB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38C4-2273-4844-988B-0EF8E59EE2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647705"/>
            <a:ext cx="2949178" cy="1409699"/>
          </a:xfrm>
        </p:spPr>
        <p:txBody>
          <a:bodyPr anchor="t"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647701"/>
            <a:ext cx="4629150" cy="5213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58CF-DB0C-4FA8-8430-6EF3CDCE47D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402F-D0EA-47AD-B34B-72371E9FAF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20A2-D5A0-4773-9DEE-6EDDDDBC43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24F-451B-430F-A6B5-B3BEB438FB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57200"/>
            <a:ext cx="7886700" cy="569595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DBF6-599A-45E7-97F6-D3C32A514E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98BF-3A32-488E-BEA8-6C609DD1DC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74753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4755" name="副标题 74754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74755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74756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747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5E4F-F761-45BC-B191-B301DB360008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0F3F-9651-426D-BBBE-0B4E52EA0480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C3D5-0053-4B67-9F2E-2311BB464079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6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10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1C43-8685-45FF-A87A-765893C88E9B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4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CFB2-83CA-42DF-9D84-117A416903F9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4412-2B41-493F-AE78-1B188E3BCE31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305-42E3-4B5A-9BAD-A456F30E50B4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6D53-6777-43A0-BD1B-A5A335507675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8AEB-3F1A-469F-8598-FC32A253674A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B6DC-A690-4A9B-BD42-6B3498E5CECE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90" y="228606"/>
            <a:ext cx="2135188" cy="5870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6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737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737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片编号占位符 737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B177-564C-457D-B24D-550AF661E835}" type="slidenum">
              <a:rPr lang="zh-CN" altLang="en-US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54566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2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4532" y="2602400"/>
            <a:ext cx="5214938" cy="77421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1074" y="3376612"/>
            <a:ext cx="3421856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47-7F92-4604-B49E-376ACF1642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2E4B-DF2E-4AA9-87AF-D728E8E35EC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6A7-F397-4DD6-A3CE-37721F962D9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8280-9722-480C-AA2A-8A88B44BE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25717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324228"/>
            <a:ext cx="25717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03628"/>
            <a:ext cx="2371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6" y="3"/>
            <a:ext cx="2393156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2157" y="3276602"/>
            <a:ext cx="5119688" cy="71437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07395" y="4017966"/>
            <a:ext cx="5129213" cy="809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3294-DDA0-49F7-957C-518F9638D8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FE06-1280-46EC-92CD-70FD2829670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D24D-BCB6-44FF-8386-B5DBA29E0AB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711B-1329-453B-800F-03B261135A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14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759825"/>
            <a:ext cx="3868340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814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759825"/>
            <a:ext cx="3887391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2F4-9E2E-445A-84E2-20CCAAD82E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549-47CE-4A1F-A00E-341B7D15DE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54566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2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2" y="3909814"/>
            <a:ext cx="1476837" cy="29364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964532" y="2510324"/>
            <a:ext cx="5214938" cy="86629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2732486" y="3376612"/>
            <a:ext cx="3679031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B7D-72D2-4F2B-A33C-E0B878CE6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9283-8660-4E5C-ABE4-D98B75233C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C0D5-45E1-4F7F-8B51-BF87C936AB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38C4-2273-4844-988B-0EF8E59EE2C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647703"/>
            <a:ext cx="2949178" cy="1409699"/>
          </a:xfrm>
        </p:spPr>
        <p:txBody>
          <a:bodyPr anchor="t"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647701"/>
            <a:ext cx="4629150" cy="5213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58CF-DB0C-4FA8-8430-6EF3CDCE47D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402F-D0EA-47AD-B34B-72371E9FAF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99.xml"/><Relationship Id="rId7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10.xml"/><Relationship Id="rId15" Type="http://schemas.openxmlformats.org/officeDocument/2006/relationships/image" Target="../media/image1.png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5" Type="http://schemas.openxmlformats.org/officeDocument/2006/relationships/image" Target="../media/image1.png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8.xml"/><Relationship Id="rId15" Type="http://schemas.openxmlformats.org/officeDocument/2006/relationships/image" Target="../media/image1.png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4" Type="http://schemas.openxmlformats.org/officeDocument/2006/relationships/theme" Target="../theme/theme9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1025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27" name="灯片编号占位符 102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grpSp>
        <p:nvGrpSpPr>
          <p:cNvPr id="1028" name="组合 1027"/>
          <p:cNvGrpSpPr/>
          <p:nvPr userDrawn="1"/>
        </p:nvGrpSpPr>
        <p:grpSpPr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29" name="组合 1028"/>
            <p:cNvGrpSpPr/>
            <p:nvPr userDrawn="1"/>
          </p:nvGrpSpPr>
          <p:grpSpPr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1030" name="未知"/>
              <p:cNvSpPr/>
              <p:nvPr/>
            </p:nvSpPr>
            <p:spPr>
              <a:xfrm>
                <a:off x="0" y="414"/>
                <a:ext cx="2882" cy="1671"/>
              </a:xfrm>
              <a:custGeom>
                <a:avLst/>
                <a:gdLst/>
                <a:ahLst/>
                <a:cxnLst/>
                <a:rect l="0" t="0" r="0" b="0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" name="未知"/>
              <p:cNvSpPr/>
              <p:nvPr/>
            </p:nvSpPr>
            <p:spPr>
              <a:xfrm>
                <a:off x="2442" y="441"/>
                <a:ext cx="1259" cy="811"/>
              </a:xfrm>
              <a:custGeom>
                <a:avLst/>
                <a:gdLst/>
                <a:ahLst/>
                <a:cxnLst/>
                <a:rect l="0" t="0" r="0" b="0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" name="未知"/>
              <p:cNvSpPr/>
              <p:nvPr/>
            </p:nvSpPr>
            <p:spPr>
              <a:xfrm>
                <a:off x="1172" y="1116"/>
                <a:ext cx="2849" cy="969"/>
              </a:xfrm>
              <a:custGeom>
                <a:avLst/>
                <a:gdLst/>
                <a:ahLst/>
                <a:cxnLst/>
                <a:rect l="0" t="0" r="0" b="0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" name="未知"/>
              <p:cNvSpPr/>
              <p:nvPr/>
            </p:nvSpPr>
            <p:spPr>
              <a:xfrm>
                <a:off x="1020" y="0"/>
                <a:ext cx="3007" cy="2085"/>
              </a:xfrm>
              <a:custGeom>
                <a:avLst/>
                <a:gdLst/>
                <a:ahLst/>
                <a:cxnLst/>
                <a:rect l="0" t="0" r="0" b="0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" name="未知"/>
              <p:cNvSpPr/>
              <p:nvPr/>
            </p:nvSpPr>
            <p:spPr>
              <a:xfrm>
                <a:off x="2773" y="87"/>
                <a:ext cx="1248" cy="539"/>
              </a:xfrm>
              <a:custGeom>
                <a:avLst/>
                <a:gdLst/>
                <a:ahLst/>
                <a:cxnLst/>
                <a:rect l="0" t="0" r="0" b="0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5" name="未知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0" t="0" r="0" b="0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未知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0" t="0" r="0" b="0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7" name="标题 1036"/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8" name="页脚占位符 103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9" name="文本占位符 1038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1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B1066F66-4BAD-41C9-82CD-E581E5B65FB6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D087D908-3C76-49C4-9630-B128F5E7B769}" type="slidenum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 dir="vert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直接连接符 4097"/>
          <p:cNvSpPr/>
          <p:nvPr userDrawn="1"/>
        </p:nvSpPr>
        <p:spPr>
          <a:xfrm>
            <a:off x="1016001" y="1600200"/>
            <a:ext cx="7747000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" name="日期占位符 4098"/>
          <p:cNvSpPr>
            <a:spLocks noGrp="1"/>
          </p:cNvSpPr>
          <p:nvPr>
            <p:ph type="dt" sz="half" idx="2"/>
          </p:nvPr>
        </p:nvSpPr>
        <p:spPr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100" name="页脚占位符 4099"/>
          <p:cNvSpPr>
            <a:spLocks noGrp="1"/>
          </p:cNvSpPr>
          <p:nvPr>
            <p:ph type="ftr" sz="quarter" idx="3"/>
          </p:nvPr>
        </p:nvSpPr>
        <p:spPr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101" name="灯片编号占位符 4100"/>
          <p:cNvSpPr>
            <a:spLocks noGrp="1"/>
          </p:cNvSpPr>
          <p:nvPr>
            <p:ph type="sldNum" sz="quarter" idx="4"/>
          </p:nvPr>
        </p:nvSpPr>
        <p:spPr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102" name="标题 4101"/>
          <p:cNvSpPr>
            <a:spLocks noGrp="1"/>
          </p:cNvSpPr>
          <p:nvPr>
            <p:ph type="title"/>
          </p:nvPr>
        </p:nvSpPr>
        <p:spPr>
          <a:xfrm>
            <a:off x="900114" y="406401"/>
            <a:ext cx="7786687" cy="1012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3" name="文本占位符 4102"/>
          <p:cNvSpPr>
            <a:spLocks noGrp="1"/>
          </p:cNvSpPr>
          <p:nvPr>
            <p:ph type="body" idx="1"/>
          </p:nvPr>
        </p:nvSpPr>
        <p:spPr>
          <a:xfrm>
            <a:off x="900114" y="1600200"/>
            <a:ext cx="7786687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blinds dir="vert"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1692276" y="276225"/>
            <a:ext cx="69945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1692276" y="1600202"/>
            <a:ext cx="6994525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20" name="日期占位符 921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9221" name="页脚占位符 92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9222" name="灯片编号占位符 92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B1066F66-4BAD-41C9-82CD-E581E5B65FB6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D087D908-3C76-49C4-9630-B128F5E7B769}" type="slidenum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 flipH="1">
            <a:off x="3" y="164637"/>
            <a:ext cx="2771800" cy="288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B1066F66-4BAD-41C9-82CD-E581E5B65FB6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 fontAlgn="auto">
              <a:defRPr/>
            </a:pPr>
            <a:fld id="{D087D908-3C76-49C4-9630-B128F5E7B769}" type="slidenum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73729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73730"/>
          <p:cNvSpPr>
            <a:spLocks noGrp="1" noRot="1" noChangeArrowheads="1"/>
          </p:cNvSpPr>
          <p:nvPr>
            <p:ph type="body" idx="9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3732" name="日期占位符 73731"/>
          <p:cNvSpPr>
            <a:spLocks noGrp="1"/>
          </p:cNvSpPr>
          <p:nvPr>
            <p:ph type="dt" sz="half" idx="2"/>
          </p:nvPr>
        </p:nvSpPr>
        <p:spPr>
          <a:xfrm>
            <a:off x="301628" y="624522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>
                <a:latin typeface="Times New Roman" panose="02020603050405020304" pitchFamily="18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3" name="页脚占位符 7373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>
                <a:latin typeface="Times New Roman" panose="02020603050405020304" pitchFamily="18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4" name="灯片编号占位符 73733"/>
          <p:cNvSpPr>
            <a:spLocks noGrp="1"/>
          </p:cNvSpPr>
          <p:nvPr>
            <p:ph type="sldNum" sz="quarter" idx="4"/>
          </p:nvPr>
        </p:nvSpPr>
        <p:spPr>
          <a:xfrm>
            <a:off x="6553203" y="624522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fld id="{82CE0B39-1D83-4FF0-8472-50643E74FF1C}" type="slidenum">
              <a:rPr lang="zh-CN" altLang="en-US">
                <a:solidFill>
                  <a:srgbClr val="FFFFFF"/>
                </a:solidFill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srgbClr val="FFFFFF"/>
              </a:solidFill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6.xml"/><Relationship Id="rId3" Type="http://schemas.openxmlformats.org/officeDocument/2006/relationships/tags" Target="../tags/tag10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27.wmf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0.xml"/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image" Target="../media/image1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7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>
            <a:spLocks noChangeArrowheads="1"/>
          </p:cNvSpPr>
          <p:nvPr/>
        </p:nvSpPr>
        <p:spPr bwMode="auto">
          <a:xfrm>
            <a:off x="8924" y="963362"/>
            <a:ext cx="913507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rtl="0">
              <a:buFont typeface="Arial" panose="020B0604020202020204" pitchFamily="34" charset="0"/>
              <a:buNone/>
            </a:pPr>
            <a:r>
              <a:rPr lang="en-US" altLang="zh-CN" sz="5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黑体" panose="02010609060101010101" charset="-122"/>
              </a:rPr>
              <a:t>4  </a:t>
            </a:r>
            <a:r>
              <a:rPr lang="zh-CN" altLang="en-US" sz="6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黑体" panose="02010609060101010101" charset="-122"/>
              </a:rPr>
              <a:t>珍</a:t>
            </a:r>
            <a:r>
              <a:rPr lang="zh-CN" altLang="en-US" sz="6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黑体" panose="02010609060101010101" charset="-122"/>
              </a:rPr>
              <a:t>珠鸟</a:t>
            </a:r>
            <a:endParaRPr lang="zh-CN" altLang="en-US" sz="60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黑体" panose="02010609060101010101" charset="-122"/>
            </a:endParaRPr>
          </a:p>
        </p:txBody>
      </p:sp>
      <p:sp>
        <p:nvSpPr>
          <p:cNvPr id="2051" name="直线连接符 21"/>
          <p:cNvSpPr>
            <a:spLocks noChangeShapeType="1"/>
          </p:cNvSpPr>
          <p:nvPr/>
        </p:nvSpPr>
        <p:spPr bwMode="auto">
          <a:xfrm>
            <a:off x="1979612" y="2060848"/>
            <a:ext cx="4679950" cy="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rtl="0"/>
            <a:endParaRPr lang="zh-CN" altLang="en-US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95293" y="6453188"/>
            <a:ext cx="309880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/>
            <a:r>
              <a:rPr lang="en-US" altLang="zh-CN" sz="10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lang="zh-CN" altLang="en-US" sz="100" smtClea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9612" y="2171100"/>
            <a:ext cx="52562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珍珠鸟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529" y="548680"/>
            <a:ext cx="8172400" cy="612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20482"/>
          <p:cNvSpPr/>
          <p:nvPr/>
        </p:nvSpPr>
        <p:spPr>
          <a:xfrm>
            <a:off x="4572000" y="1054100"/>
            <a:ext cx="3816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8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环境的布置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8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内容占位符 21506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79513" y="736701"/>
            <a:ext cx="8604448" cy="61213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5841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95536" y="692696"/>
            <a:ext cx="8280920" cy="58035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矩形 35842"/>
          <p:cNvSpPr/>
          <p:nvPr/>
        </p:nvSpPr>
        <p:spPr>
          <a:xfrm>
            <a:off x="1259633" y="1673277"/>
            <a:ext cx="6480175" cy="27884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      瞧，多么像它</a:t>
            </a:r>
            <a:r>
              <a:rPr lang="zh-CN" alt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的父母：</a:t>
            </a:r>
            <a:r>
              <a:rPr lang="zh-CN" altLang="en-US" sz="28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红嘴红脚，灰蓝色的毛，只是后背还没生出珍珠</a:t>
            </a:r>
            <a:r>
              <a:rPr lang="zh-CN" alt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似的圆圆的白点</a:t>
            </a:r>
            <a:r>
              <a:rPr lang="zh-CN" altLang="en-US" sz="28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；它好肥，整个身子好像一个蓬松的球儿。</a:t>
            </a:r>
            <a:endParaRPr lang="zh-CN" altLang="en-US" sz="28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endParaRPr lang="zh-CN" altLang="en-US" sz="2400" b="1" dirty="0">
              <a:solidFill>
                <a:srgbClr val="FF3399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1331641" y="3789042"/>
            <a:ext cx="6265863" cy="1815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      用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比喻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的手法，抓住珍珠鸟的外形来描写，抓住珍珠鸟的外形来描写，写出珍珠鸟毛茸茸，又肥又圆的特点，很可爱的样子。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395288" y="3254375"/>
            <a:ext cx="7848600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zh-CN" alt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小鸟出世了，起先这个小家伙只在（                           ）；随后在（                          ）；渐渐地它胆子大了，在（                         ）；有一天，它居然在（                                ）。 </a:t>
            </a:r>
            <a:endParaRPr lang="zh-CN" altLang="en-US" sz="36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1677989" y="3846513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笼子四周活动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476376" y="4422776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屋里飞来飞去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2627314" y="4941888"/>
            <a:ext cx="234872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我的书桌上玩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3348039" y="5516563"/>
            <a:ext cx="30700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我的肩膀上睡着了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22535" name="图片 22534" descr="finch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596189" y="4941890"/>
            <a:ext cx="1728787" cy="170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矩形 22535"/>
          <p:cNvSpPr/>
          <p:nvPr/>
        </p:nvSpPr>
        <p:spPr>
          <a:xfrm>
            <a:off x="468313" y="851794"/>
            <a:ext cx="80645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zh-CN" alt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珍珠鸟本来是一种（                 ）。    刚到我家时，开始只能听到（                         ），后来能看见（                         ）。                      </a:t>
            </a:r>
            <a:endParaRPr lang="zh-CN" altLang="en-US" sz="3600" b="1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5392739" y="908299"/>
            <a:ext cx="207781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害怕人的鸟</a:t>
            </a:r>
            <a:r>
              <a:rPr lang="zh-CN" altLang="en-US" sz="28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8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900114" y="1989386"/>
            <a:ext cx="30700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尖细又娇嫩的叫声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1476375" y="2565649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它的样子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7" grpId="0"/>
      <p:bldP spid="22538" grpId="0"/>
      <p:bldP spid="22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402968"/>
            <a:ext cx="8892480" cy="64550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直接连接符 24577"/>
          <p:cNvSpPr/>
          <p:nvPr/>
        </p:nvSpPr>
        <p:spPr>
          <a:xfrm>
            <a:off x="4500564" y="1557340"/>
            <a:ext cx="71437" cy="3743325"/>
          </a:xfrm>
          <a:prstGeom prst="line">
            <a:avLst/>
          </a:prstGeom>
          <a:ln w="9525" cap="flat" cmpd="sng">
            <a:solidFill>
              <a:srgbClr val="CC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79" name="文本框 24578"/>
          <p:cNvSpPr txBox="1"/>
          <p:nvPr/>
        </p:nvSpPr>
        <p:spPr>
          <a:xfrm>
            <a:off x="762000" y="313655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珍珠鸟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怕人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0" y="821657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从叶间探出小脑袋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1" y="1536650"/>
            <a:ext cx="3635375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在笼子四周活动，随后在屋里飞来飞去”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-26986" y="2478088"/>
            <a:ext cx="3806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落在我的书桌上”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1" y="3284538"/>
            <a:ext cx="3635375" cy="88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 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一点点挨近”“蹦到我的杯子上”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0" y="4343400"/>
            <a:ext cx="38862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啄我写字的笔尖”              “友好地啄两下我的手指”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5" name="文本框 24584"/>
          <p:cNvSpPr txBox="1"/>
          <p:nvPr/>
        </p:nvSpPr>
        <p:spPr>
          <a:xfrm>
            <a:off x="-104775" y="5638800"/>
            <a:ext cx="4111625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落在我肩上”“睡着了” </a:t>
            </a:r>
            <a:endParaRPr lang="zh-CN" altLang="en-US" sz="24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6" name="文本框 24585"/>
          <p:cNvSpPr txBox="1"/>
          <p:nvPr/>
        </p:nvSpPr>
        <p:spPr>
          <a:xfrm>
            <a:off x="4876800" y="965673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4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决不掀开叶片往里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看”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5105400" y="359246"/>
            <a:ext cx="32766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“我”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尊重爱护珍珠鸟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8" name="文本框 24587"/>
          <p:cNvSpPr txBox="1"/>
          <p:nvPr/>
        </p:nvSpPr>
        <p:spPr>
          <a:xfrm>
            <a:off x="5154613" y="1613743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“我不管它” </a:t>
            </a:r>
            <a:endParaRPr lang="zh-CN" altLang="en-US" sz="2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9" name="文本框 24588"/>
          <p:cNvSpPr txBox="1"/>
          <p:nvPr/>
        </p:nvSpPr>
        <p:spPr>
          <a:xfrm>
            <a:off x="5003800" y="2349502"/>
            <a:ext cx="2952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“我不去伤害它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90" name="文本框 24589"/>
          <p:cNvSpPr txBox="1"/>
          <p:nvPr/>
        </p:nvSpPr>
        <p:spPr>
          <a:xfrm>
            <a:off x="4932364" y="3357563"/>
            <a:ext cx="345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“我不动声色地写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91" name="文本框 24590"/>
          <p:cNvSpPr txBox="1"/>
          <p:nvPr/>
        </p:nvSpPr>
        <p:spPr>
          <a:xfrm>
            <a:off x="4859338" y="4365627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“我用手抚一抚它” </a:t>
            </a:r>
            <a:endParaRPr lang="zh-CN" altLang="en-US" sz="2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92" name="文本框 24591"/>
          <p:cNvSpPr txBox="1"/>
          <p:nvPr/>
        </p:nvSpPr>
        <p:spPr>
          <a:xfrm>
            <a:off x="5148263" y="5507038"/>
            <a:ext cx="35814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♪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“笔不觉停了，生怕惊跑它”</a:t>
            </a:r>
            <a:endParaRPr lang="zh-CN" altLang="en-US" sz="2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93" name="文本框 24592"/>
          <p:cNvSpPr txBox="1"/>
          <p:nvPr/>
        </p:nvSpPr>
        <p:spPr>
          <a:xfrm>
            <a:off x="4038601" y="762002"/>
            <a:ext cx="10826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48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怕</a:t>
            </a:r>
            <a:endParaRPr lang="zh-CN" altLang="en-US" sz="4800" b="1">
              <a:solidFill>
                <a:srgbClr val="FF00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4594" name="文本框 24593"/>
          <p:cNvSpPr txBox="1"/>
          <p:nvPr/>
        </p:nvSpPr>
        <p:spPr>
          <a:xfrm>
            <a:off x="3708401" y="5373688"/>
            <a:ext cx="232886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信赖</a:t>
            </a:r>
            <a:endParaRPr lang="zh-CN" altLang="en-US" sz="4800" b="1">
              <a:solidFill>
                <a:srgbClr val="FF00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  <p:bldP spid="24588" grpId="0"/>
      <p:bldP spid="24589" grpId="0"/>
      <p:bldP spid="24590" grpId="0"/>
      <p:bldP spid="24591" grpId="0"/>
      <p:bldP spid="24592" grpId="0"/>
      <p:bldP spid="24593" grpId="0"/>
      <p:bldP spid="24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 descr="C-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" y="692696"/>
            <a:ext cx="5076825" cy="6165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25602"/>
          <p:cNvSpPr txBox="1"/>
          <p:nvPr/>
        </p:nvSpPr>
        <p:spPr>
          <a:xfrm>
            <a:off x="5219700" y="806450"/>
            <a:ext cx="3924300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chemeClr val="bg2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chemeClr val="bg2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、假如你就是这只可爱的珍珠鸟，趴在作者肩头上睡着了，会做一个什么样的梦呢？</a:t>
            </a:r>
            <a:endParaRPr lang="zh-CN" altLang="en-US" sz="3600" dirty="0">
              <a:solidFill>
                <a:schemeClr val="bg2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5148264" y="3933826"/>
            <a:ext cx="3779837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chemeClr val="bg2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chemeClr val="bg2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、你能给这幅插图起一个好听的名字吗？</a:t>
            </a:r>
            <a:endParaRPr lang="zh-CN" altLang="en-US" sz="3600" dirty="0">
              <a:solidFill>
                <a:schemeClr val="bg2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23529" y="692696"/>
            <a:ext cx="8241754" cy="59826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26625"/>
          <p:cNvSpPr txBox="1"/>
          <p:nvPr/>
        </p:nvSpPr>
        <p:spPr>
          <a:xfrm>
            <a:off x="1116014" y="2492375"/>
            <a:ext cx="6985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solidFill>
                  <a:schemeClr val="bg2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信赖，不就能创造出美好的境界吗？</a:t>
            </a:r>
            <a:endParaRPr lang="zh-CN" altLang="en-US" sz="5400" b="1" dirty="0">
              <a:solidFill>
                <a:schemeClr val="bg2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900114" y="981077"/>
            <a:ext cx="345598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 i="1" u="sng" dirty="0">
                <a:solidFill>
                  <a:srgbClr val="FF3300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理解句子：</a:t>
            </a:r>
            <a:endParaRPr lang="zh-CN" altLang="en-US" sz="4800" b="1" i="1" u="sng" dirty="0">
              <a:solidFill>
                <a:srgbClr val="FF3300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6865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51520" y="703548"/>
            <a:ext cx="8205936" cy="61544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矩形 36866"/>
          <p:cNvSpPr/>
          <p:nvPr/>
        </p:nvSpPr>
        <p:spPr>
          <a:xfrm>
            <a:off x="685800" y="1295400"/>
            <a:ext cx="7696200" cy="1447192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因为  “我”   （                        ）                      </a:t>
            </a:r>
            <a:endParaRPr lang="zh-CN" altLang="en-US" sz="4400" dirty="0">
              <a:solidFill>
                <a:schemeClr val="bg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6868" name="文本框 36867"/>
          <p:cNvSpPr txBox="1"/>
          <p:nvPr/>
        </p:nvSpPr>
        <p:spPr>
          <a:xfrm>
            <a:off x="4419601" y="1295400"/>
            <a:ext cx="4473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给予关爱、尊重</a:t>
            </a:r>
            <a:endParaRPr lang="zh-CN" altLang="en-US" sz="3600" b="1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69" name="矩形 36868"/>
          <p:cNvSpPr/>
          <p:nvPr/>
        </p:nvSpPr>
        <p:spPr>
          <a:xfrm>
            <a:off x="685800" y="2438400"/>
            <a:ext cx="7620000" cy="770084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所以珍珠鸟（                        </a:t>
            </a:r>
            <a:r>
              <a:rPr lang="zh-CN" altLang="en-US" sz="4400" dirty="0">
                <a:latin typeface="Arial" panose="020B0604020202020204" pitchFamily="34" charset="0"/>
                <a:ea typeface="楷体_GB2312" pitchFamily="49" charset="-122"/>
              </a:rPr>
              <a:t>）</a:t>
            </a:r>
            <a:endParaRPr lang="zh-CN" altLang="en-US" sz="4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6870" name="文本框 36869"/>
          <p:cNvSpPr txBox="1"/>
          <p:nvPr/>
        </p:nvSpPr>
        <p:spPr>
          <a:xfrm>
            <a:off x="4419600" y="2438400"/>
            <a:ext cx="40401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  以  信  赖</a:t>
            </a:r>
            <a:endParaRPr lang="zh-CN" altLang="en-US" sz="36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1" name="下箭头 36870"/>
          <p:cNvSpPr/>
          <p:nvPr/>
        </p:nvSpPr>
        <p:spPr>
          <a:xfrm>
            <a:off x="3962400" y="33528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2" name="文本框 36871"/>
          <p:cNvSpPr txBox="1"/>
          <p:nvPr/>
        </p:nvSpPr>
        <p:spPr>
          <a:xfrm>
            <a:off x="971550" y="4648201"/>
            <a:ext cx="7388561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信赖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1" charset="-122"/>
              </a:rPr>
              <a:t>，往往创造出美好的境界。</a:t>
            </a:r>
            <a:endParaRPr lang="zh-CN" altLang="en-US" sz="4000" b="1" dirty="0">
              <a:latin typeface="Times New Roman" panose="02020603050405020304" pitchFamily="18" charset="0"/>
              <a:ea typeface="隶书" panose="02010509060101010101" pitchFamily="1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7649"/>
          <p:cNvSpPr/>
          <p:nvPr/>
        </p:nvSpPr>
        <p:spPr>
          <a:xfrm>
            <a:off x="323529" y="620688"/>
            <a:ext cx="8496944" cy="5904656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1114426" y="381000"/>
            <a:ext cx="7561263" cy="41148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C0000"/>
                </a:solidFill>
              </a:rPr>
              <a:t>关爱、尊重、宽容、理解、平等、自由等       产生信赖，信赖创造美好的境界。</a:t>
            </a:r>
            <a:endParaRPr lang="zh-CN" altLang="en-US" b="1" dirty="0">
              <a:solidFill>
                <a:srgbClr val="CC0000"/>
              </a:solidFill>
            </a:endParaRPr>
          </a:p>
          <a:p>
            <a:endParaRPr lang="zh-CN" altLang="en-US" b="1" dirty="0">
              <a:solidFill>
                <a:srgbClr val="CC0000"/>
              </a:solidFill>
            </a:endParaRPr>
          </a:p>
        </p:txBody>
      </p:sp>
      <p:pic>
        <p:nvPicPr>
          <p:cNvPr id="27652" name="标题 27651" descr="心"/>
          <p:cNvPicPr>
            <a:picLocks noGrp="1" noRot="1" noChangeAspect="1"/>
          </p:cNvPicPr>
          <p:nvPr>
            <p:ph type="title"/>
          </p:nvPr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371600"/>
            <a:ext cx="5715000" cy="5143500"/>
          </a:xfrm>
        </p:spPr>
      </p:pic>
      <p:pic>
        <p:nvPicPr>
          <p:cNvPr id="27654" name="图片 27653" descr="j011649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48539" y="5370515"/>
            <a:ext cx="1795462" cy="148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j011649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8991363">
            <a:off x="1" y="476674"/>
            <a:ext cx="1705283" cy="1412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8673"/>
          <p:cNvSpPr/>
          <p:nvPr/>
        </p:nvSpPr>
        <p:spPr>
          <a:xfrm>
            <a:off x="467544" y="620689"/>
            <a:ext cx="76327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Garamond" panose="02020404030301010803" pitchFamily="2" charset="0"/>
                <a:ea typeface="宋体" panose="02010600030101010101" pitchFamily="2" charset="-122"/>
              </a:rPr>
              <a:t>        信赖是一种接纳，是一种包容，是一种气度，是一种胸襟。有了它，生活会变得五彩缤纷，爱就会永驻人间！</a:t>
            </a:r>
            <a:endParaRPr lang="zh-CN" altLang="en-US" sz="3600" b="1" dirty="0"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971551" y="2781302"/>
            <a:ext cx="75596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dirty="0">
                <a:latin typeface="Garamond" panose="02020404030301010803" pitchFamily="2" charset="0"/>
                <a:ea typeface="宋体" panose="02010600030101010101" pitchFamily="2" charset="-122"/>
              </a:rPr>
              <a:t>        仿造其中一个句子，或用自己喜欢的方式</a:t>
            </a:r>
            <a:r>
              <a:rPr lang="en-US" altLang="zh-CN" sz="3600" b="1" dirty="0">
                <a:latin typeface="Garamond" panose="02020404030301010803" pitchFamily="2" charset="0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Garamond" panose="02020404030301010803" pitchFamily="2" charset="0"/>
                <a:ea typeface="宋体" panose="02010600030101010101" pitchFamily="2" charset="-122"/>
              </a:rPr>
              <a:t>谈谈你对“信赖”的理解</a:t>
            </a:r>
            <a:r>
              <a:rPr lang="en-US" altLang="zh-CN" sz="3600" b="1" dirty="0">
                <a:latin typeface="Garamond" panose="02020404030301010803" pitchFamily="2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430213" y="4365627"/>
            <a:ext cx="8534400" cy="650875"/>
          </a:xfrm>
          <a:prstGeom prst="rect">
            <a:avLst/>
          </a:prstGeom>
          <a:pattFill prst="dashHorz">
            <a:fgClr>
              <a:srgbClr val="CCECFF"/>
            </a:fgClr>
            <a:bgClr>
              <a:srgbClr val="FFFFFF"/>
            </a:bgClr>
          </a:pattFill>
          <a:ln w="9525" cap="flat" cmpd="sng">
            <a:pattFill prst="pct75">
              <a:fgClr>
                <a:srgbClr val="6633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3600" b="1">
                <a:solidFill>
                  <a:srgbClr val="C60A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信赖</a:t>
            </a:r>
            <a:r>
              <a:rPr lang="zh-CN" altLang="en-US" sz="3600" b="1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3600" b="1">
                <a:solidFill>
                  <a:srgbClr val="24249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是你无助时</a:t>
            </a:r>
            <a:r>
              <a:rPr lang="en-US" altLang="zh-CN" sz="3600" b="1">
                <a:solidFill>
                  <a:srgbClr val="24249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zh-CN" altLang="en-US" sz="3600" b="1">
                <a:solidFill>
                  <a:srgbClr val="24249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一个真挚的眼神。</a:t>
            </a:r>
            <a:endParaRPr lang="zh-CN" altLang="en-US" sz="3600" b="1">
              <a:solidFill>
                <a:srgbClr val="24249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395289" y="5445127"/>
            <a:ext cx="8607425" cy="771525"/>
          </a:xfrm>
          <a:prstGeom prst="rect">
            <a:avLst/>
          </a:prstGeom>
          <a:pattFill prst="dashHorz">
            <a:fgClr>
              <a:srgbClr val="CCECFF"/>
            </a:fgClr>
            <a:bgClr>
              <a:srgbClr val="FFFFFF"/>
            </a:bgClr>
          </a:pattFill>
          <a:ln w="9525" cap="flat" cmpd="sng">
            <a:pattFill prst="pct75">
              <a:fgClr>
                <a:srgbClr val="6633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C60A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3600" b="1">
                <a:solidFill>
                  <a:srgbClr val="CC3300"/>
                </a:solidFill>
                <a:latin typeface="黑体" panose="02010609060101010101" charset="-122"/>
                <a:ea typeface="宋体" panose="02010600030101010101" pitchFamily="2" charset="-122"/>
              </a:rPr>
              <a:t>信赖，</a:t>
            </a:r>
            <a:r>
              <a:rPr lang="zh-CN" altLang="en-US" sz="3600" b="1">
                <a:solidFill>
                  <a:srgbClr val="242492"/>
                </a:solidFill>
                <a:latin typeface="黑体" panose="02010609060101010101" charset="-122"/>
                <a:ea typeface="宋体" panose="02010600030101010101" pitchFamily="2" charset="-122"/>
              </a:rPr>
              <a:t>是一座桥梁，让我们心灵相通</a:t>
            </a:r>
            <a:r>
              <a:rPr lang="zh-CN" altLang="en-US" sz="4400" b="1">
                <a:solidFill>
                  <a:srgbClr val="242492"/>
                </a:solidFill>
                <a:latin typeface="黑体" panose="02010609060101010101" charset="-122"/>
                <a:ea typeface="宋体" panose="02010600030101010101" pitchFamily="2" charset="-122"/>
              </a:rPr>
              <a:t>。</a:t>
            </a:r>
            <a:endParaRPr lang="zh-CN" altLang="en-US" sz="4400" b="1">
              <a:solidFill>
                <a:srgbClr val="242492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95536" y="2276872"/>
            <a:ext cx="8100392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rtl="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1.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认识“蔓、幽”等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9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个生字，读准多音字“挨”。</a:t>
            </a:r>
            <a:endParaRPr lang="zh-CN" altLang="en-US" sz="2400" dirty="0" smtClean="0">
              <a:solidFill>
                <a:prstClr val="black"/>
              </a:solidFill>
              <a:latin typeface="宋体" panose="02010600030101010101" pitchFamily="2" charset="-122"/>
              <a:ea typeface="黑体" panose="02010609060101010101" charset="-122"/>
              <a:cs typeface="+mn-cs"/>
            </a:endParaRPr>
          </a:p>
          <a:p>
            <a:pPr rtl="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2.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能找出描写珍珠鸟可爱的语句，体会“我”和珍珠鸟之间的情意。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（重点）</a:t>
            </a:r>
            <a:endParaRPr lang="zh-CN" altLang="en-US" sz="2400" dirty="0" smtClean="0">
              <a:solidFill>
                <a:srgbClr val="FF0000"/>
              </a:solidFill>
              <a:latin typeface="宋体" panose="02010600030101010101" pitchFamily="2" charset="-122"/>
              <a:ea typeface="黑体" panose="02010609060101010101" charset="-122"/>
              <a:cs typeface="+mn-cs"/>
            </a:endParaRPr>
          </a:p>
          <a:p>
            <a:pPr rtl="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3.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读懂课文内容，了解珍珠鸟是如何在“我”的照料和呵护下从害怕到亲近再到信赖的；理解课文最后一句话的含义，体会作者的思想感情。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（重难点）</a:t>
            </a:r>
            <a:endParaRPr lang="zh-CN" altLang="en-US" sz="2400" dirty="0" smtClean="0">
              <a:solidFill>
                <a:srgbClr val="FF0000"/>
              </a:solidFill>
              <a:latin typeface="宋体" panose="02010600030101010101" pitchFamily="2" charset="-122"/>
              <a:ea typeface="黑体" panose="02010609060101010101" charset="-122"/>
              <a:cs typeface="+mn-cs"/>
            </a:endParaRPr>
          </a:p>
          <a:p>
            <a:pPr rtl="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4.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练习用比较快的速度默读课文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,</a:t>
            </a:r>
            <a:r>
              <a:rPr lang="zh-CN" altLang="en-US" sz="2400" dirty="0" smtClean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提高默读能力。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charset="-122"/>
                <a:cs typeface="+mn-cs"/>
              </a:rPr>
              <a:t>（难点）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252417" y="981083"/>
            <a:ext cx="2008187" cy="536575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学习目标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1" y="1628783"/>
            <a:ext cx="237172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框 43010"/>
          <p:cNvSpPr txBox="1"/>
          <p:nvPr/>
        </p:nvSpPr>
        <p:spPr>
          <a:xfrm>
            <a:off x="755650" y="727075"/>
            <a:ext cx="8064500" cy="48320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信赖是一座桥，  让我们心灵相通，真情相融；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信赖是一首歌，  让我们的歌声在如画的生活中飞扬；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信赖是一首诗，  让我们每一天都在诗意般的童话中欢笑；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信赖是一幅画，  让地球家园的每一个成员更融洽，更和谐；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信赖是一抹阳光，让我们的生活五彩缤纷，绚丽多姿；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信赖是一缕春风，让我们的笑脸在美丽的春光中荡漾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 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2" name="文本框 43011"/>
          <p:cNvSpPr txBox="1"/>
          <p:nvPr/>
        </p:nvSpPr>
        <p:spPr>
          <a:xfrm>
            <a:off x="755651" y="5589588"/>
            <a:ext cx="8280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我说：信赖是（                     ）。</a:t>
            </a:r>
            <a:endParaRPr lang="zh-CN" altLang="en-US" sz="18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1986"/>
          <p:cNvSpPr txBox="1"/>
          <p:nvPr/>
        </p:nvSpPr>
        <p:spPr>
          <a:xfrm>
            <a:off x="1042989" y="2420938"/>
            <a:ext cx="7632700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信赖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，就是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尊重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理解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宽容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。只要心中有爱，我们在世界的每一个角落里，都会感受到</a:t>
            </a:r>
            <a:r>
              <a:rPr lang="zh-CN" altLang="en-US" sz="36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</a:rPr>
              <a:t>人与动物之间、人与人之间、人与自然之间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的这种和谐与美好的境界。</a:t>
            </a:r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1988" name="波形 41987"/>
          <p:cNvSpPr/>
          <p:nvPr/>
        </p:nvSpPr>
        <p:spPr>
          <a:xfrm>
            <a:off x="539751" y="765177"/>
            <a:ext cx="3241675" cy="11525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989" name="组合 41988"/>
          <p:cNvGrpSpPr/>
          <p:nvPr/>
        </p:nvGrpSpPr>
        <p:grpSpPr>
          <a:xfrm>
            <a:off x="539751" y="765177"/>
            <a:ext cx="3744913" cy="1152525"/>
            <a:chOff x="340" y="709"/>
            <a:chExt cx="2359" cy="726"/>
          </a:xfrm>
        </p:grpSpPr>
        <p:sp>
          <p:nvSpPr>
            <p:cNvPr id="41990" name="波形 41989"/>
            <p:cNvSpPr/>
            <p:nvPr/>
          </p:nvSpPr>
          <p:spPr>
            <a:xfrm>
              <a:off x="340" y="709"/>
              <a:ext cx="2042" cy="72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CC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1" name="文本框 41990"/>
            <p:cNvSpPr txBox="1"/>
            <p:nvPr/>
          </p:nvSpPr>
          <p:spPr>
            <a:xfrm>
              <a:off x="431" y="845"/>
              <a:ext cx="226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CC0099"/>
                  </a:solidFill>
                  <a:latin typeface="楷体_GB2312" pitchFamily="49" charset="-122"/>
                  <a:ea typeface="楷体_GB2312" pitchFamily="49" charset="-122"/>
                </a:rPr>
                <a:t>什么是信赖？</a:t>
              </a:r>
              <a:endParaRPr lang="zh-CN" altLang="en-US" sz="4000" b="1" dirty="0">
                <a:solidFill>
                  <a:srgbClr val="CC00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51520" y="703548"/>
            <a:ext cx="8205936" cy="61544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矩形 30721"/>
          <p:cNvSpPr/>
          <p:nvPr/>
        </p:nvSpPr>
        <p:spPr>
          <a:xfrm>
            <a:off x="1" y="854075"/>
            <a:ext cx="867897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lvl="1"/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鸟语花香、惊弓之鸟 、鸟尽弓藏、百鸟争鸣 </a:t>
            </a:r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0"/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3" name="文本框 30722"/>
          <p:cNvSpPr txBox="1"/>
          <p:nvPr/>
        </p:nvSpPr>
        <p:spPr>
          <a:xfrm>
            <a:off x="76200" y="2362201"/>
            <a:ext cx="389241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关于鸟的诗句例如：</a:t>
            </a:r>
            <a:endParaRPr lang="zh-CN" alt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-225426" y="2851150"/>
            <a:ext cx="9400330" cy="30469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1"/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春眠不觉晓</a:t>
            </a:r>
            <a:r>
              <a:rPr lang="en-US" altLang="zh-CN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处处闻啼鸟。（孟浩然） </a:t>
            </a:r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1"/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几处早莺争暖树，谁家新燕啄春泥。（白居易） </a:t>
            </a:r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1"/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两个黄鹂鸣翠柳，一行白鹭上青天。（杜甫） </a:t>
            </a:r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1"/>
            <a:r>
              <a: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楷体_GB2312" pitchFamily="49" charset="-122"/>
              </a:rPr>
              <a:t>鸟向檐上飞，云从窗里出。（吴均） </a:t>
            </a:r>
            <a:endParaRPr lang="zh-CN" altLang="en-US" sz="3200" b="1" dirty="0">
              <a:solidFill>
                <a:schemeClr val="bg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0"/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611560" y="620688"/>
            <a:ext cx="3892412" cy="107721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关于鸟的成语例如：</a:t>
            </a:r>
            <a:endParaRPr lang="zh-CN" alt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0"/>
            <a:endParaRPr lang="zh-CN" altLang="en-US" sz="3200" i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513" y="765175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直线连接符 21"/>
          <p:cNvSpPr>
            <a:spLocks noChangeShapeType="1"/>
          </p:cNvSpPr>
          <p:nvPr/>
        </p:nvSpPr>
        <p:spPr bwMode="auto">
          <a:xfrm flipV="1">
            <a:off x="-36513" y="1343025"/>
            <a:ext cx="2073276" cy="635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695450"/>
            <a:ext cx="8439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直线连接符 21"/>
          <p:cNvSpPr>
            <a:spLocks noChangeShapeType="1"/>
          </p:cNvSpPr>
          <p:nvPr/>
        </p:nvSpPr>
        <p:spPr bwMode="auto">
          <a:xfrm flipV="1">
            <a:off x="323855" y="1627198"/>
            <a:ext cx="2073275" cy="9525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rtl="0"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5438" y="1052513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750" y="2709863"/>
            <a:ext cx="7923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rtl="0" eaLnBrk="0" hangingPunct="0">
              <a:buFont typeface="Arial" panose="020B0604020202020204" pitchFamily="34" charset="0"/>
              <a:buNone/>
            </a:pPr>
            <a:r>
              <a:rPr lang="zh-CN" altLang="en-US" sz="3600" b="1" smtClea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n-cs"/>
              </a:rPr>
              <a:t>　　</a:t>
            </a:r>
            <a:endParaRPr lang="zh-CN" altLang="zh-CN" sz="3200" b="1" smtClea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13" y="1916113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lang="zh-CN" altLang="en-US" sz="32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752" y="2058998"/>
            <a:ext cx="80645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rtl="0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lang="zh-CN" altLang="en-US" sz="3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矩形 3"/>
          <p:cNvSpPr>
            <a:spLocks noChangeArrowheads="1"/>
          </p:cNvSpPr>
          <p:nvPr/>
        </p:nvSpPr>
        <p:spPr bwMode="auto">
          <a:xfrm>
            <a:off x="539752" y="2057406"/>
            <a:ext cx="80645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zh-CN" altLang="en-US" sz="3200" dirty="0" smtClean="0">
                <a:solidFill>
                  <a:srgbClr val="FFFFCC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本文生动地描述了珍珠鸟在作者的悉心照料、呵护下，由害怕人到信赖人的变化过程。告诉我们：信赖，往往创造出美好的境界。以此说明无论是人与动物之间，还是人与人之间，只要相互信赖，就能和谐相处。</a:t>
            </a:r>
            <a:endParaRPr lang="zh-CN" altLang="en-US" sz="3200" dirty="0">
              <a:solidFill>
                <a:srgbClr val="FFD0BE">
                  <a:lumMod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 bldLvl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9575" y="836613"/>
            <a:ext cx="2019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直线连接符 21"/>
          <p:cNvSpPr>
            <a:spLocks noChangeShapeType="1"/>
          </p:cNvSpPr>
          <p:nvPr/>
        </p:nvSpPr>
        <p:spPr bwMode="auto">
          <a:xfrm flipV="1">
            <a:off x="482602" y="1604967"/>
            <a:ext cx="2073275" cy="7937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539752" y="2057406"/>
            <a:ext cx="80645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zh-CN" altLang="en-US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下列句子中不是比喻句的是（  ）</a:t>
            </a:r>
            <a:endParaRPr lang="en-US" altLang="zh-CN" sz="3200" dirty="0" smtClean="0">
              <a:solidFill>
                <a:srgbClr val="FFD0BE">
                  <a:lumMod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>
              <a:defRPr/>
            </a:pPr>
            <a:r>
              <a:rPr lang="en-US" altLang="zh-CN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A.</a:t>
            </a:r>
            <a:r>
              <a:rPr lang="zh-CN" altLang="en-US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它好肥，整个身子好像一个蓬松的球儿。</a:t>
            </a:r>
            <a:r>
              <a:rPr lang="en-US" altLang="zh-CN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B.</a:t>
            </a:r>
            <a:r>
              <a:rPr lang="zh-CN" altLang="en-US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瞧，多么像它的父母：红嘴红脚，灰蓝色的毛</a:t>
            </a:r>
            <a:r>
              <a:rPr lang="zh-CN" altLang="en-US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 </a:t>
            </a:r>
            <a:endParaRPr lang="en-US" altLang="zh-CN" sz="3200" dirty="0" smtClean="0">
              <a:solidFill>
                <a:srgbClr val="FFD0BE">
                  <a:lumMod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>
              <a:defRPr/>
            </a:pPr>
            <a:r>
              <a:rPr lang="en-US" altLang="zh-CN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C.</a:t>
            </a:r>
            <a:r>
              <a:rPr lang="zh-CN" altLang="en-US" sz="3200" dirty="0" smtClean="0">
                <a:solidFill>
                  <a:srgbClr val="FFD0BE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雏鸟的后背还没生出珍珠似的圆圆的白点。</a:t>
            </a:r>
            <a:endParaRPr lang="zh-CN" altLang="en-US" sz="3200" dirty="0">
              <a:solidFill>
                <a:srgbClr val="FFD0BE">
                  <a:lumMod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文本框 26626"/>
          <p:cNvSpPr txBox="1"/>
          <p:nvPr/>
        </p:nvSpPr>
        <p:spPr>
          <a:xfrm>
            <a:off x="5868666" y="1957015"/>
            <a:ext cx="935582" cy="8239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FF3300"/>
                </a:solidFill>
                <a:latin typeface="Garamond" panose="02020404030301010803" pitchFamily="2" charset="0"/>
                <a:ea typeface="宋体" panose="02010600030101010101" pitchFamily="2" charset="-122"/>
              </a:rPr>
              <a:t>B</a:t>
            </a:r>
            <a:endParaRPr lang="zh-CN" altLang="en-US" sz="4800" b="1" dirty="0">
              <a:solidFill>
                <a:srgbClr val="FF3300"/>
              </a:solidFill>
              <a:latin typeface="Garamond" panose="02020404030301010803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39553" y="1268760"/>
            <a:ext cx="4375343" cy="5188380"/>
            <a:chOff x="626686" y="1148715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686" y="1148715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1856143"/>
              <a:ext cx="6336703" cy="3348460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冯骥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(</a:t>
              </a:r>
              <a:r>
                <a:rPr kumimoji="1" lang="en-US" altLang="zh-CN" sz="2800" b="1" dirty="0" err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jì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)</a:t>
              </a:r>
              <a:r>
                <a:rPr kumimoji="1"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才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，当代著名作家。他的作品题材广泛，形式多样。主要作品有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啊！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雕花烟斗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高女人和她的矮丈夫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神鞭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三寸金莲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》《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珍珠鸟</a:t>
              </a:r>
              <a:r>
                <a:rPr kumimoji="1"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》</a:t>
              </a:r>
              <a:r>
                <a:rPr kumimoji="1"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等。</a:t>
              </a:r>
              <a:endPara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85804"/>
            <a:ext cx="1783080" cy="6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240360" cy="47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19071" y="908050"/>
            <a:ext cx="2073275" cy="661988"/>
            <a:chOff x="0" y="0"/>
            <a:chExt cx="2071702" cy="661806"/>
          </a:xfrm>
        </p:grpSpPr>
        <p:sp>
          <p:nvSpPr>
            <p:cNvPr id="12325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</p:spPr>
          <p:txBody>
            <a:bodyPr/>
            <a:lstStyle/>
            <a:p>
              <a:pPr rtl="0"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59833" y="836712"/>
            <a:ext cx="288012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我会读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2293" name="文本框 9"/>
          <p:cNvSpPr txBox="1">
            <a:spLocks noChangeArrowheads="1"/>
          </p:cNvSpPr>
          <p:nvPr/>
        </p:nvSpPr>
        <p:spPr bwMode="auto">
          <a:xfrm>
            <a:off x="252413" y="1630363"/>
            <a:ext cx="139012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rtl="0"/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chuí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màn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23858" y="2133616"/>
            <a:ext cx="14398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垂 曼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25446" y="2781300"/>
            <a:ext cx="1654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péi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bàn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6" name="TextBox 24"/>
          <p:cNvSpPr txBox="1">
            <a:spLocks noChangeArrowheads="1"/>
          </p:cNvSpPr>
          <p:nvPr/>
        </p:nvSpPr>
        <p:spPr bwMode="auto">
          <a:xfrm>
            <a:off x="179396" y="3286132"/>
            <a:ext cx="1493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陪 伴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1763713" y="2063764"/>
            <a:ext cx="1511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深 幽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3854452" y="2043129"/>
            <a:ext cx="1511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哎 呦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1763713" y="2781300"/>
            <a:ext cx="23050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pā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xià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1763714" y="3267083"/>
            <a:ext cx="24479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趴 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107951" y="4365641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咂 嘴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325446" y="3933825"/>
            <a:ext cx="17986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zā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zuǐ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7" name="TextBox 2"/>
          <p:cNvSpPr txBox="1">
            <a:spLocks noChangeArrowheads="1"/>
          </p:cNvSpPr>
          <p:nvPr/>
        </p:nvSpPr>
        <p:spPr bwMode="auto">
          <a:xfrm>
            <a:off x="3635375" y="2781300"/>
            <a:ext cx="18002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yǎn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jiǎn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8" name="TextBox 2"/>
          <p:cNvSpPr txBox="1">
            <a:spLocks noChangeArrowheads="1"/>
          </p:cNvSpPr>
          <p:nvPr/>
        </p:nvSpPr>
        <p:spPr bwMode="auto">
          <a:xfrm>
            <a:off x="5651502" y="2781300"/>
            <a:ext cx="20891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móu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zǐ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9" name="TextBox 5"/>
          <p:cNvSpPr txBox="1">
            <a:spLocks noChangeArrowheads="1"/>
          </p:cNvSpPr>
          <p:nvPr/>
        </p:nvSpPr>
        <p:spPr bwMode="auto">
          <a:xfrm>
            <a:off x="3563939" y="3267075"/>
            <a:ext cx="1944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眼 睑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310" name="TextBox 5"/>
          <p:cNvSpPr txBox="1">
            <a:spLocks noChangeArrowheads="1"/>
          </p:cNvSpPr>
          <p:nvPr/>
        </p:nvSpPr>
        <p:spPr bwMode="auto">
          <a:xfrm>
            <a:off x="5545146" y="3267083"/>
            <a:ext cx="14747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眸 子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312" name="TextBox 18"/>
          <p:cNvSpPr txBox="1">
            <a:spLocks noChangeArrowheads="1"/>
          </p:cNvSpPr>
          <p:nvPr/>
        </p:nvSpPr>
        <p:spPr bwMode="auto">
          <a:xfrm>
            <a:off x="5795971" y="2062179"/>
            <a:ext cx="17287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rtl="0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享 受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320" name="文本框 9"/>
          <p:cNvSpPr txBox="1">
            <a:spLocks noChangeArrowheads="1"/>
          </p:cNvSpPr>
          <p:nvPr/>
        </p:nvSpPr>
        <p:spPr bwMode="auto">
          <a:xfrm>
            <a:off x="1912943" y="1628775"/>
            <a:ext cx="130035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rtl="0"/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shēn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yōu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1" name="文本框 9"/>
          <p:cNvSpPr txBox="1">
            <a:spLocks noChangeArrowheads="1"/>
          </p:cNvSpPr>
          <p:nvPr/>
        </p:nvSpPr>
        <p:spPr bwMode="auto">
          <a:xfrm>
            <a:off x="3707904" y="1628775"/>
            <a:ext cx="15121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 rtl="0"/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 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āi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yō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3" name="文本框 9"/>
          <p:cNvSpPr txBox="1">
            <a:spLocks noChangeArrowheads="1"/>
          </p:cNvSpPr>
          <p:nvPr/>
        </p:nvSpPr>
        <p:spPr bwMode="auto">
          <a:xfrm>
            <a:off x="5657853" y="1589088"/>
            <a:ext cx="167225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rtl="0"/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xiǎng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shòu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68144" y="202448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8" name="文本占位符 14337"/>
          <p:cNvSpPr>
            <a:spLocks noGrp="1"/>
          </p:cNvSpPr>
          <p:nvPr>
            <p:ph type="body" sz="half" idx="1"/>
          </p:nvPr>
        </p:nvSpPr>
        <p:spPr>
          <a:xfrm>
            <a:off x="900114" y="1485900"/>
            <a:ext cx="4751387" cy="4349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kern="1200" dirty="0">
                <a:latin typeface="楷体_GB2312" pitchFamily="49" charset="-122"/>
                <a:ea typeface="楷体_GB2312" pitchFamily="49" charset="-122"/>
              </a:rPr>
              <a:t>珍珠鸟，是“金山珍珠”的别名，又叫“锦花鸟”、“锦华鸟”、“小珍珠”。属雀形目，文鸟科，原产于澳洲东部，现已培育成人们喜爱的笼养种类，这种鸟羽色艳丽，体形娇小玲珑，叫声细柔，给人以美的享受，是驰名世界的人工繁育鸟。 </a:t>
            </a:r>
            <a:endParaRPr lang="zh-CN" altLang="en-US" sz="2400" b="1" kern="12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9" name="内容占位符 14338" descr="3972f4dc8dd899b38c10293a"/>
          <p:cNvPicPr>
            <a:picLocks noGrp="1" noChangeAspect="1"/>
          </p:cNvPicPr>
          <p:nvPr>
            <p:ph sz="half" idx="2"/>
          </p:nvPr>
        </p:nvPicPr>
        <p:blipFill>
          <a:blip r:embed="rId1" cstate="email"/>
          <a:stretch>
            <a:fillRect/>
          </a:stretch>
        </p:blipFill>
        <p:spPr>
          <a:xfrm>
            <a:off x="5653088" y="622302"/>
            <a:ext cx="3468687" cy="2303463"/>
          </a:xfrm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612776" y="836613"/>
            <a:ext cx="8423275" cy="493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4800" b="1" dirty="0">
                <a:latin typeface="Times New Roman" panose="02020603050405020304" pitchFamily="18" charset="0"/>
                <a:ea typeface="楷体_GB2312" pitchFamily="49" charset="-122"/>
              </a:rPr>
              <a:t>阅读提示：</a:t>
            </a:r>
            <a:endParaRPr lang="zh-CN" altLang="en-US" sz="4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1、请你快速地默读全文。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2、“我”给珍珠鸟怎样的照料和呵护？珍珠鸟又是怎样逐步信赖“我”的？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3、说说你对“信赖，不就能创造出美好的境界吗？”这句话的理解。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2003-08-10-04-40-31618310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7584" y="547921"/>
            <a:ext cx="7232996" cy="631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矩形 34818"/>
          <p:cNvSpPr/>
          <p:nvPr/>
        </p:nvSpPr>
        <p:spPr>
          <a:xfrm>
            <a:off x="251520" y="620688"/>
            <a:ext cx="7994650" cy="55451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文本框 34819"/>
          <p:cNvSpPr txBox="1"/>
          <p:nvPr/>
        </p:nvSpPr>
        <p:spPr>
          <a:xfrm>
            <a:off x="1042989" y="2276476"/>
            <a:ext cx="69850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       在“我”的照料下，珍珠鸟对“我”由害怕到熟悉，再到亲近，说明信赖往往能创造出美好的境界。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21" name="横卷形 34820"/>
          <p:cNvSpPr/>
          <p:nvPr/>
        </p:nvSpPr>
        <p:spPr>
          <a:xfrm>
            <a:off x="683569" y="404664"/>
            <a:ext cx="2303463" cy="1081088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说一说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187450" y="1397001"/>
            <a:ext cx="487345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3399"/>
                </a:solidFill>
                <a:latin typeface="Arial" panose="020B0604020202020204" pitchFamily="34" charset="0"/>
                <a:ea typeface="黑体" panose="02010609060101010101" charset="-122"/>
              </a:rPr>
              <a:t>这篇课文讲了一个什么故事？</a:t>
            </a:r>
            <a:endParaRPr lang="zh-CN" altLang="en-US" sz="2800" b="1" dirty="0">
              <a:solidFill>
                <a:srgbClr val="FF3399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占位符 17409"/>
          <p:cNvSpPr>
            <a:spLocks noGrp="1"/>
          </p:cNvSpPr>
          <p:nvPr>
            <p:ph type="body" idx="1"/>
          </p:nvPr>
        </p:nvSpPr>
        <p:spPr>
          <a:xfrm>
            <a:off x="250826" y="3035300"/>
            <a:ext cx="8435975" cy="5289550"/>
          </a:xfrm>
        </p:spPr>
        <p:txBody>
          <a:bodyPr/>
          <a:lstStyle/>
          <a:p>
            <a:pPr>
              <a:buNone/>
            </a:pPr>
            <a:r>
              <a:rPr lang="zh-CN" altLang="en-US" sz="8000" dirty="0">
                <a:solidFill>
                  <a:srgbClr val="3030E6"/>
                </a:solidFill>
              </a:rPr>
              <a:t> </a:t>
            </a:r>
            <a:r>
              <a:rPr lang="zh-CN" altLang="en-US" sz="6000" b="1" dirty="0">
                <a:solidFill>
                  <a:srgbClr val="3030E6"/>
                </a:solidFill>
                <a:latin typeface="仿宋_GB2312" pitchFamily="49" charset="-122"/>
                <a:ea typeface="仿宋_GB2312" pitchFamily="49" charset="-122"/>
              </a:rPr>
              <a:t>这是一种（      ）的鸟。</a:t>
            </a:r>
            <a:endParaRPr lang="zh-CN" altLang="en-US" sz="6000" b="1" dirty="0">
              <a:solidFill>
                <a:srgbClr val="3030E6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4356100" y="3324227"/>
            <a:ext cx="32400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Garamond" panose="02020404030301010803" pitchFamily="2" charset="0"/>
                <a:ea typeface="微软雅黑" panose="020B0503020204020204" charset="-122"/>
              </a:rPr>
              <a:t>怕人的</a:t>
            </a:r>
            <a:endParaRPr lang="zh-CN" altLang="en-US" sz="6000" b="1" dirty="0">
              <a:solidFill>
                <a:srgbClr val="FF0000"/>
              </a:solidFill>
              <a:latin typeface="Garamond" panose="02020404030301010803" pitchFamily="2" charset="0"/>
              <a:ea typeface="微软雅黑" panose="020B0503020204020204" charset="-122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755650" y="836615"/>
            <a:ext cx="5113338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lstStyle/>
          <a:p>
            <a:pPr algn="ctr"/>
            <a:r>
              <a:rPr lang="zh-CN" altLang="en-US" sz="48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楷体_GB2312" charset="0"/>
                <a:ea typeface="楷体_GB2312" charset="0"/>
              </a:rPr>
              <a:t>珍珠鸟习性如何</a:t>
            </a:r>
            <a:endParaRPr lang="zh-CN" altLang="en-US" sz="48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latin typeface="楷体_GB2312" charset="0"/>
              <a:ea typeface="楷体_GB2312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占位符 18433"/>
          <p:cNvSpPr>
            <a:spLocks noGrp="1"/>
          </p:cNvSpPr>
          <p:nvPr>
            <p:ph type="body" sz="half" idx="1"/>
          </p:nvPr>
        </p:nvSpPr>
        <p:spPr>
          <a:xfrm>
            <a:off x="34926" y="188915"/>
            <a:ext cx="4826000" cy="4524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kern="1200" dirty="0">
                <a:ea typeface="楷体_GB2312" pitchFamily="49" charset="-122"/>
              </a:rPr>
              <a:t>由于珍珠鸟胆子很小，孵化时要保持周围环境的安静，除添喂食水外，不要去窥视，绝对不要移动鸟笼，以免亲鸟受惊弃窝不孵或小鸟出壳亲鸟不喂。为了提高饲养珍珠鸟的经济价值，可以把蛋取出，让正在孵化的其他鸟代孵。</a:t>
            </a:r>
            <a:endParaRPr lang="zh-CN" altLang="en-US" sz="2800" b="1" kern="1200" dirty="0">
              <a:ea typeface="楷体_GB2312" pitchFamily="49" charset="-122"/>
            </a:endParaRPr>
          </a:p>
        </p:txBody>
      </p:sp>
      <p:pic>
        <p:nvPicPr>
          <p:cNvPr id="18435" name="内容占位符 18434" descr="58_230040_28e9f77eadde7ca"/>
          <p:cNvPicPr>
            <a:picLocks noGrp="1" noChangeAspect="1"/>
          </p:cNvPicPr>
          <p:nvPr>
            <p:ph sz="half" idx="2"/>
          </p:nvPr>
        </p:nvPicPr>
        <p:blipFill>
          <a:blip r:embed="rId1" cstate="email"/>
          <a:stretch>
            <a:fillRect/>
          </a:stretch>
        </p:blipFill>
        <p:spPr>
          <a:xfrm>
            <a:off x="4932364" y="260350"/>
            <a:ext cx="4111625" cy="4032250"/>
          </a:xfrm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10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3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5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6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8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9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heme/theme1.xml><?xml version="1.0" encoding="utf-8"?>
<a:theme xmlns:a="http://schemas.openxmlformats.org/drawingml/2006/main" name=" 第一PPT模板网-WWW.1PPT.COM">
  <a:themeElements>
    <a:clrScheme name="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AAADCA"/>
      </a:accent3>
      <a:accent4>
        <a:srgbClr val="DCDCDC"/>
      </a:accent4>
      <a:accent5>
        <a:srgbClr val="AACAE2"/>
      </a:accent5>
      <a:accent6>
        <a:srgbClr val="9678C9"/>
      </a:accent6>
      <a:hlink>
        <a:srgbClr val="FFCC00"/>
      </a:hlink>
      <a:folHlink>
        <a:srgbClr val="FFFFCC"/>
      </a:folHlink>
    </a:clrScheme>
    <a:fontScheme name="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CDCDC"/>
        </a:accent4>
        <a:accent5>
          <a:srgbClr val="AACAE2"/>
        </a:accent5>
        <a:accent6>
          <a:srgbClr val="9678C9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DFDFE9"/>
        </a:dk2>
        <a:lt2>
          <a:srgbClr val="3E3E5C"/>
        </a:lt2>
        <a:accent1>
          <a:srgbClr val="CC66FF"/>
        </a:accent1>
        <a:accent2>
          <a:srgbClr val="679ACD"/>
        </a:accent2>
        <a:accent3>
          <a:srgbClr val="B9B9CA"/>
        </a:accent3>
        <a:accent4>
          <a:srgbClr val="DCDCDC"/>
        </a:accent4>
        <a:accent5>
          <a:srgbClr val="E2B9FF"/>
        </a:accent5>
        <a:accent6>
          <a:srgbClr val="5C8AB8"/>
        </a:accent6>
        <a:hlink>
          <a:srgbClr val="CCE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9400"/>
        </a:lt1>
        <a:dk2>
          <a:srgbClr val="BAE8BA"/>
        </a:dk2>
        <a:lt2>
          <a:srgbClr val="2A5400"/>
        </a:lt2>
        <a:accent1>
          <a:srgbClr val="33CC33"/>
        </a:accent1>
        <a:accent2>
          <a:srgbClr val="99CC00"/>
        </a:accent2>
        <a:accent3>
          <a:srgbClr val="B2C8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99FF33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596D"/>
        </a:lt1>
        <a:dk2>
          <a:srgbClr val="DDDDDD"/>
        </a:dk2>
        <a:lt2>
          <a:srgbClr val="000000"/>
        </a:lt2>
        <a:accent1>
          <a:srgbClr val="787E8A"/>
        </a:accent1>
        <a:accent2>
          <a:srgbClr val="339966"/>
        </a:accent2>
        <a:accent3>
          <a:srgbClr val="B3B5BB"/>
        </a:accent3>
        <a:accent4>
          <a:srgbClr val="DCDCDC"/>
        </a:accent4>
        <a:accent5>
          <a:srgbClr val="BEC0C4"/>
        </a:accent5>
        <a:accent6>
          <a:srgbClr val="2D895B"/>
        </a:accent6>
        <a:hlink>
          <a:srgbClr val="00FFFF"/>
        </a:hlink>
        <a:folHlink>
          <a:srgbClr val="74B6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C0000"/>
        </a:lt1>
        <a:dk2>
          <a:srgbClr val="DFD293"/>
        </a:dk2>
        <a:lt2>
          <a:srgbClr val="5C1F00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CDCDC"/>
        </a:accent4>
        <a:accent5>
          <a:srgbClr val="FFB9B1"/>
        </a:accent5>
        <a:accent6>
          <a:srgbClr val="AA6C5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7F3F3"/>
        </a:dk1>
        <a:lt1>
          <a:srgbClr val="8A6362"/>
        </a:lt1>
        <a:dk2>
          <a:srgbClr val="D8C1BA"/>
        </a:dk2>
        <a:lt2>
          <a:srgbClr val="5E4444"/>
        </a:lt2>
        <a:accent1>
          <a:srgbClr val="CC6600"/>
        </a:accent1>
        <a:accent2>
          <a:srgbClr val="C16059"/>
        </a:accent2>
        <a:accent3>
          <a:srgbClr val="C4B8B8"/>
        </a:accent3>
        <a:accent4>
          <a:srgbClr val="D5D1D1"/>
        </a:accent4>
        <a:accent5>
          <a:srgbClr val="E2B9AA"/>
        </a:accent5>
        <a:accent6>
          <a:srgbClr val="AD554F"/>
        </a:accent6>
        <a:hlink>
          <a:srgbClr val="FFCC00"/>
        </a:hlink>
        <a:folHlink>
          <a:srgbClr val="CBB5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BFA673"/>
        </a:lt1>
        <a:dk2>
          <a:srgbClr val="E6E3AA"/>
        </a:dk2>
        <a:lt2>
          <a:srgbClr val="7F6737"/>
        </a:lt2>
        <a:accent1>
          <a:srgbClr val="FFCC00"/>
        </a:accent1>
        <a:accent2>
          <a:srgbClr val="808000"/>
        </a:accent2>
        <a:accent3>
          <a:srgbClr val="DBD0BD"/>
        </a:accent3>
        <a:accent4>
          <a:srgbClr val="DCDCDC"/>
        </a:accent4>
        <a:accent5>
          <a:srgbClr val="FFE2AA"/>
        </a:accent5>
        <a:accent6>
          <a:srgbClr val="727200"/>
        </a:accent6>
        <a:hlink>
          <a:srgbClr val="784700"/>
        </a:hlink>
        <a:folHlink>
          <a:srgbClr val="9A7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5"/>
        </a:accent3>
        <a:accent4>
          <a:srgbClr val="3F1E00"/>
        </a:accent4>
        <a:accent5>
          <a:srgbClr val="FFFFEE"/>
        </a:accent5>
        <a:accent6>
          <a:srgbClr val="ABAB95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9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 第一PPT模板网-WWW.1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   ">
  <a:themeElements>
    <a:clrScheme name="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61A00"/>
      </a:accent4>
      <a:accent5>
        <a:srgbClr val="E3CAB8"/>
      </a:accent5>
      <a:accent6>
        <a:srgbClr val="B82D2D"/>
      </a:accent6>
      <a:hlink>
        <a:srgbClr val="9A7F32"/>
      </a:hlink>
      <a:folHlink>
        <a:srgbClr val="ECA07A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98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欢天喜地">
  <a:themeElements>
    <a:clrScheme name="">
      <a:dk1>
        <a:srgbClr val="FFFFFF"/>
      </a:dk1>
      <a:lt1>
        <a:srgbClr val="FFA679"/>
      </a:lt1>
      <a:dk2>
        <a:srgbClr val="FFFF66"/>
      </a:dk2>
      <a:lt2>
        <a:srgbClr val="C0C0C0"/>
      </a:lt2>
      <a:accent1>
        <a:srgbClr val="9C9CBE"/>
      </a:accent1>
      <a:accent2>
        <a:srgbClr val="FFFFCC"/>
      </a:accent2>
      <a:accent3>
        <a:srgbClr val="FFD0BE"/>
      </a:accent3>
      <a:accent4>
        <a:srgbClr val="DCDCDC"/>
      </a:accent4>
      <a:accent5>
        <a:srgbClr val="CBCBDB"/>
      </a:accent5>
      <a:accent6>
        <a:srgbClr val="E5E5B7"/>
      </a:accent6>
      <a:hlink>
        <a:srgbClr val="CCECFF"/>
      </a:hlink>
      <a:folHlink>
        <a:srgbClr val="99FF6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3201</Words>
  <Application>WPS 演示</Application>
  <PresentationFormat>全屏显示(4:3)</PresentationFormat>
  <Paragraphs>206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25</vt:i4>
      </vt:variant>
    </vt:vector>
  </HeadingPairs>
  <TitlesOfParts>
    <vt:vector size="58" baseType="lpstr">
      <vt:lpstr>Arial</vt:lpstr>
      <vt:lpstr>宋体</vt:lpstr>
      <vt:lpstr>Wingdings</vt:lpstr>
      <vt:lpstr>Times New Roman</vt:lpstr>
      <vt:lpstr>隶书</vt:lpstr>
      <vt:lpstr>Calibri</vt:lpstr>
      <vt:lpstr>黑体</vt:lpstr>
      <vt:lpstr>Calibri Light</vt:lpstr>
      <vt:lpstr>Impact</vt:lpstr>
      <vt:lpstr>微软雅黑</vt:lpstr>
      <vt:lpstr>Calibri</vt:lpstr>
      <vt:lpstr>楷体</vt:lpstr>
      <vt:lpstr>方正中等线简体</vt:lpstr>
      <vt:lpstr>Segoe Print</vt:lpstr>
      <vt:lpstr>楷体_GB2312</vt:lpstr>
      <vt:lpstr>新宋体</vt:lpstr>
      <vt:lpstr>仿宋_GB2312</vt:lpstr>
      <vt:lpstr>仿宋</vt:lpstr>
      <vt:lpstr>Garamond</vt:lpstr>
      <vt:lpstr>楷体_GB2312</vt:lpstr>
      <vt:lpstr>Arial Unicode MS</vt:lpstr>
      <vt:lpstr>PMingLiU-ExtB</vt:lpstr>
      <vt:lpstr>Arial</vt:lpstr>
      <vt:lpstr> 第一PPT模板网-WWW.1PPT.COM</vt:lpstr>
      <vt:lpstr>  第一PPT模板网-WWW.1PPT.COM</vt:lpstr>
      <vt:lpstr>第一PPT模板网-WWW.1PPT.COM    </vt:lpstr>
      <vt:lpstr>第一PPT模板网-WWW.1PPT.COM </vt:lpstr>
      <vt:lpstr>第一PPT模板网-WWW.1PPT.COM</vt:lpstr>
      <vt:lpstr>2_Office 主题</vt:lpstr>
      <vt:lpstr>1_Office 主题​​</vt:lpstr>
      <vt:lpstr>3_Office 主题</vt:lpstr>
      <vt:lpstr>欢天喜地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56</cp:revision>
  <dcterms:created xsi:type="dcterms:W3CDTF">2003-11-07T05:40:00Z</dcterms:created>
  <dcterms:modified xsi:type="dcterms:W3CDTF">2019-10-23T08:24:43Z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